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9" r:id="rId2"/>
    <p:sldId id="264" r:id="rId3"/>
    <p:sldId id="269" r:id="rId4"/>
    <p:sldId id="260" r:id="rId5"/>
    <p:sldId id="272" r:id="rId6"/>
    <p:sldId id="286" r:id="rId7"/>
    <p:sldId id="274" r:id="rId8"/>
    <p:sldId id="276" r:id="rId9"/>
    <p:sldId id="331" r:id="rId10"/>
    <p:sldId id="273" r:id="rId11"/>
    <p:sldId id="275" r:id="rId12"/>
    <p:sldId id="281" r:id="rId13"/>
    <p:sldId id="280" r:id="rId14"/>
    <p:sldId id="278" r:id="rId15"/>
    <p:sldId id="279" r:id="rId16"/>
    <p:sldId id="332" r:id="rId17"/>
    <p:sldId id="282" r:id="rId18"/>
    <p:sldId id="283" r:id="rId19"/>
    <p:sldId id="285" r:id="rId20"/>
    <p:sldId id="284" r:id="rId21"/>
    <p:sldId id="333" r:id="rId22"/>
    <p:sldId id="277" r:id="rId23"/>
    <p:sldId id="287" r:id="rId24"/>
    <p:sldId id="288" r:id="rId25"/>
    <p:sldId id="289" r:id="rId26"/>
    <p:sldId id="291" r:id="rId27"/>
    <p:sldId id="292" r:id="rId28"/>
    <p:sldId id="293" r:id="rId29"/>
    <p:sldId id="294" r:id="rId30"/>
    <p:sldId id="262" r:id="rId31"/>
    <p:sldId id="310" r:id="rId32"/>
    <p:sldId id="314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" id="{96BA0A73-BA27-44A0-B6F6-83BA139B3D74}">
          <p14:sldIdLst>
            <p14:sldId id="329"/>
          </p14:sldIdLst>
        </p14:section>
        <p14:section name="目录" id="{1691B77C-FD07-4706-A144-79549CC20B22}">
          <p14:sldIdLst>
            <p14:sldId id="264"/>
          </p14:sldIdLst>
        </p14:section>
        <p14:section name="研究背景" id="{E9CF7E5C-36F2-4088-91B4-72EE1BD90275}">
          <p14:sldIdLst>
            <p14:sldId id="269"/>
            <p14:sldId id="260"/>
            <p14:sldId id="272"/>
            <p14:sldId id="286"/>
            <p14:sldId id="274"/>
            <p14:sldId id="276"/>
          </p14:sldIdLst>
        </p14:section>
        <p14:section name="技术支持" id="{1D160307-855F-4C24-925A-E46713FCB832}">
          <p14:sldIdLst>
            <p14:sldId id="331"/>
            <p14:sldId id="273"/>
            <p14:sldId id="275"/>
            <p14:sldId id="281"/>
            <p14:sldId id="280"/>
            <p14:sldId id="278"/>
            <p14:sldId id="279"/>
          </p14:sldIdLst>
        </p14:section>
        <p14:section name="项目介绍" id="{2709684A-10B6-464C-9880-03F824088C8F}">
          <p14:sldIdLst>
            <p14:sldId id="332"/>
            <p14:sldId id="282"/>
            <p14:sldId id="283"/>
            <p14:sldId id="285"/>
            <p14:sldId id="284"/>
          </p14:sldIdLst>
        </p14:section>
        <p14:section name="图表页" id="{CE7638CC-4719-4DE1-8733-8C1B73BCBAF3}">
          <p14:sldIdLst>
            <p14:sldId id="333"/>
            <p14:sldId id="277"/>
            <p14:sldId id="287"/>
            <p14:sldId id="288"/>
          </p14:sldIdLst>
        </p14:section>
        <p14:section name="功能页" id="{12221E03-805F-445A-B98E-00168B2310C0}">
          <p14:sldIdLst>
            <p14:sldId id="289"/>
            <p14:sldId id="291"/>
            <p14:sldId id="292"/>
            <p14:sldId id="293"/>
            <p14:sldId id="294"/>
          </p14:sldIdLst>
        </p14:section>
        <p14:section name="结尾" id="{72BA2236-C9F7-441C-99FD-F353F2A48EB8}">
          <p14:sldIdLst>
            <p14:sldId id="262"/>
            <p14:sldId id="310"/>
            <p14:sldId id="31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CN" sz="2000" b="1" i="0" u="none" strike="noStrike" kern="12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pPr>
            <a:r>
              <a:rPr lang="zh-CN" altLang="en-US" sz="2000" b="1" dirty="0"/>
              <a:t>产品数据展示</a:t>
            </a:r>
            <a:endParaRPr lang="zh-CN" sz="2000" b="1" dirty="0"/>
          </a:p>
        </c:rich>
      </c:tx>
      <c:layout>
        <c:manualLayout>
          <c:xMode val="edge"/>
          <c:yMode val="edge"/>
          <c:x val="0.34243018420967503"/>
          <c:y val="1.602136602638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zh-CN" sz="2000" b="1" i="0" u="none" strike="noStrike" kern="1200" spc="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1.8887015359456302E-2"/>
          <c:y val="0.19723424561226499"/>
          <c:w val="0.91827687358819499"/>
          <c:h val="0.79646089404855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4.2</c:v>
                </c:pt>
                <c:pt idx="1">
                  <c:v>2.5</c:v>
                </c:pt>
                <c:pt idx="2">
                  <c:v>3.7</c:v>
                </c:pt>
                <c:pt idx="3">
                  <c:v>4.5</c:v>
                </c:pt>
                <c:pt idx="4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97-4004-9B72-4A544C9B7C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2.2999999999999998</c:v>
                </c:pt>
                <c:pt idx="1">
                  <c:v>4.3</c:v>
                </c:pt>
                <c:pt idx="2">
                  <c:v>1.8</c:v>
                </c:pt>
                <c:pt idx="3">
                  <c:v>2.9</c:v>
                </c:pt>
                <c:pt idx="4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97-4004-9B72-4A544C9B7CE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3.8</c:v>
                </c:pt>
                <c:pt idx="1">
                  <c:v>2.8</c:v>
                </c:pt>
                <c:pt idx="2">
                  <c:v>2.2000000000000002</c:v>
                </c:pt>
                <c:pt idx="3">
                  <c:v>3.2</c:v>
                </c:pt>
                <c:pt idx="4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97-4004-9B72-4A544C9B7C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55893680"/>
        <c:axId val="1655895856"/>
      </c:barChart>
      <c:catAx>
        <c:axId val="1655893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655895856"/>
        <c:crosses val="autoZero"/>
        <c:auto val="1"/>
        <c:lblAlgn val="ctr"/>
        <c:lblOffset val="100"/>
        <c:noMultiLvlLbl val="0"/>
      </c:catAx>
      <c:valAx>
        <c:axId val="1655895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5589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4573582633257999"/>
          <c:y val="0.13345299847794501"/>
          <c:w val="0.30551086593927002"/>
          <c:h val="6.67853290759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1">
              <a:lumMod val="75000"/>
              <a:lumOff val="25000"/>
            </a:schemeClr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34158672644"/>
          <c:y val="5.8890456584412498E-2"/>
          <c:w val="0.64813168265471199"/>
          <c:h val="0.88221908683117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3000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53-42EE-AC52-D7352C1A5BCE}"/>
              </c:ext>
            </c:extLst>
          </c:dPt>
          <c:dPt>
            <c:idx val="1"/>
            <c:bubble3D val="0"/>
            <c:spPr>
              <a:solidFill>
                <a:srgbClr val="EAEAE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53-42EE-AC52-D7352C1A5BCE}"/>
              </c:ext>
            </c:extLst>
          </c:dPt>
          <c:cat>
            <c:strRef>
              <c:f>Sheet1!$A$2:$A$3</c:f>
              <c:strCache>
                <c:ptCount val="2"/>
                <c:pt idx="0">
                  <c:v>第一阶段</c:v>
                </c:pt>
                <c:pt idx="1">
                  <c:v>第二阶段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53-42EE-AC52-D7352C1A5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934158672644"/>
          <c:y val="5.8890456584412498E-2"/>
          <c:w val="0.64813168265471199"/>
          <c:h val="0.88221908683117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占比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3000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74F-4495-B69B-AF670FD5B708}"/>
              </c:ext>
            </c:extLst>
          </c:dPt>
          <c:dPt>
            <c:idx val="1"/>
            <c:bubble3D val="0"/>
            <c:spPr>
              <a:solidFill>
                <a:srgbClr val="EAEAE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74F-4495-B69B-AF670FD5B708}"/>
              </c:ext>
            </c:extLst>
          </c:dPt>
          <c:cat>
            <c:strRef>
              <c:f>Sheet1!$A$2:$A$3</c:f>
              <c:strCache>
                <c:ptCount val="2"/>
                <c:pt idx="0">
                  <c:v>第一阶段</c:v>
                </c:pt>
                <c:pt idx="1">
                  <c:v>第二阶段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4F-4495-B69B-AF670FD5B7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</a:rPr>
              <a:t>2022/2/24</a:t>
            </a:fld>
            <a:endParaRPr lang="zh-CN" altLang="en-US">
              <a:latin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</a:rPr>
              <a:t>‹#›</a:t>
            </a:fld>
            <a:endParaRPr lang="zh-CN" altLang="en-US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1A0DCD7-CDFE-48B1-BEDF-8CFB1DDC202F}" type="datetimeFigureOut">
              <a:rPr lang="zh-CN" altLang="en-US" smtClean="0"/>
              <a:t>2022/2/24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530BF3F-9ED2-4782-902B-7E4FE340729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659"/>
          <p:cNvSpPr>
            <a:spLocks noGrp="1"/>
          </p:cNvSpPr>
          <p:nvPr>
            <p:ph type="body" sz="quarter" idx="17" hasCustomPrompt="1"/>
          </p:nvPr>
        </p:nvSpPr>
        <p:spPr>
          <a:xfrm>
            <a:off x="656342" y="2272421"/>
            <a:ext cx="7808648" cy="17572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6000" b="1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</a:t>
            </a:r>
            <a:endParaRPr lang="en-US" altLang="zh-CN" dirty="0"/>
          </a:p>
          <a:p>
            <a:pPr lvl="0"/>
            <a:r>
              <a:rPr lang="zh-CN" altLang="en-US" dirty="0"/>
              <a:t>结语母版标题样式</a:t>
            </a:r>
          </a:p>
        </p:txBody>
      </p:sp>
      <p:sp>
        <p:nvSpPr>
          <p:cNvPr id="5" name="文本占位符 53"/>
          <p:cNvSpPr>
            <a:spLocks noGrp="1"/>
          </p:cNvSpPr>
          <p:nvPr>
            <p:ph type="body" sz="quarter" idx="21" hasCustomPrompt="1"/>
          </p:nvPr>
        </p:nvSpPr>
        <p:spPr>
          <a:xfrm>
            <a:off x="656342" y="4200838"/>
            <a:ext cx="4065361" cy="344710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>
            <a:lvl1pPr marL="0" indent="0" algn="dist">
              <a:lnSpc>
                <a:spcPct val="130000"/>
              </a:lnSpc>
              <a:buNone/>
              <a:defRPr lang="zh-CN" altLang="en-US" sz="1400" spc="100" smtClean="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请在此处插入副标题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39433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801813" y="1884363"/>
            <a:ext cx="1920875" cy="1920875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2"/>
          <p:cNvSpPr>
            <a:spLocks noGrp="1"/>
          </p:cNvSpPr>
          <p:nvPr>
            <p:ph type="pic" sz="quarter" idx="11"/>
          </p:nvPr>
        </p:nvSpPr>
        <p:spPr>
          <a:xfrm>
            <a:off x="5003027" y="1884363"/>
            <a:ext cx="1920875" cy="1920875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2"/>
          <p:cNvSpPr>
            <a:spLocks noGrp="1"/>
          </p:cNvSpPr>
          <p:nvPr>
            <p:ph type="pic" sz="quarter" idx="12"/>
          </p:nvPr>
        </p:nvSpPr>
        <p:spPr>
          <a:xfrm>
            <a:off x="8238929" y="1873395"/>
            <a:ext cx="1920875" cy="1920875"/>
          </a:xfrm>
          <a:prstGeom prst="ellipse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>
              <a:defRPr lang="zh-CN" altLang="en-US" dirty="0"/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7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56635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203843" y="2077874"/>
            <a:ext cx="2213610" cy="1866053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1" name="图片占位符 2"/>
          <p:cNvSpPr>
            <a:spLocks noGrp="1"/>
          </p:cNvSpPr>
          <p:nvPr>
            <p:ph type="pic" sz="quarter" idx="11"/>
          </p:nvPr>
        </p:nvSpPr>
        <p:spPr>
          <a:xfrm>
            <a:off x="3768378" y="2077873"/>
            <a:ext cx="2213610" cy="1866053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2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332913" y="2068328"/>
            <a:ext cx="2213610" cy="1866053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3" name="图片占位符 2"/>
          <p:cNvSpPr>
            <a:spLocks noGrp="1"/>
          </p:cNvSpPr>
          <p:nvPr>
            <p:ph type="pic" sz="quarter" idx="13"/>
          </p:nvPr>
        </p:nvSpPr>
        <p:spPr>
          <a:xfrm>
            <a:off x="8897448" y="2077873"/>
            <a:ext cx="2213610" cy="1866053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8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5935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片占位符 2"/>
          <p:cNvSpPr>
            <a:spLocks noGrp="1"/>
          </p:cNvSpPr>
          <p:nvPr>
            <p:ph type="pic" sz="quarter" idx="10"/>
          </p:nvPr>
        </p:nvSpPr>
        <p:spPr>
          <a:xfrm>
            <a:off x="2152823" y="1803633"/>
            <a:ext cx="3657250" cy="207844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图片占位符 2"/>
          <p:cNvSpPr>
            <a:spLocks noGrp="1"/>
          </p:cNvSpPr>
          <p:nvPr>
            <p:ph type="pic" sz="quarter" idx="11"/>
          </p:nvPr>
        </p:nvSpPr>
        <p:spPr>
          <a:xfrm>
            <a:off x="6414954" y="1803633"/>
            <a:ext cx="3657250" cy="207844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9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53013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441450" y="1449388"/>
            <a:ext cx="9059863" cy="27622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0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46676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1819275" y="1066800"/>
            <a:ext cx="4010025" cy="50101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fficepl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/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865" b="0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/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/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 rot="6673339">
            <a:off x="6417540" y="1439873"/>
            <a:ext cx="7534971" cy="1379966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434109" y="726226"/>
            <a:ext cx="11434618" cy="5683810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 userDrawn="1"/>
        </p:nvSpPr>
        <p:spPr>
          <a:xfrm>
            <a:off x="911225" y="726226"/>
            <a:ext cx="5788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000">
                      <a:schemeClr val="accent1">
                        <a:alpha val="25000"/>
                      </a:schemeClr>
                    </a:gs>
                    <a:gs pos="75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CONTENTS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6000">
                    <a:schemeClr val="accent1">
                      <a:alpha val="25000"/>
                    </a:schemeClr>
                  </a:gs>
                  <a:gs pos="75000">
                    <a:schemeClr val="accent1">
                      <a:alpha val="0"/>
                    </a:scheme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11226" y="1294520"/>
            <a:ext cx="2053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目录</a:t>
            </a:r>
          </a:p>
        </p:txBody>
      </p:sp>
      <p:sp>
        <p:nvSpPr>
          <p:cNvPr id="6" name="矩形 5"/>
          <p:cNvSpPr/>
          <p:nvPr userDrawn="1"/>
        </p:nvSpPr>
        <p:spPr>
          <a:xfrm rot="6673339">
            <a:off x="6693883" y="4316425"/>
            <a:ext cx="7534971" cy="1379966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659"/>
          <p:cNvSpPr>
            <a:spLocks noGrp="1"/>
          </p:cNvSpPr>
          <p:nvPr>
            <p:ph type="body" sz="quarter" idx="17" hasCustomPrompt="1"/>
          </p:nvPr>
        </p:nvSpPr>
        <p:spPr>
          <a:xfrm>
            <a:off x="4387879" y="2710016"/>
            <a:ext cx="3102318" cy="5924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6600" b="0">
                <a:gradFill>
                  <a:gsLst>
                    <a:gs pos="0">
                      <a:schemeClr val="bg1"/>
                    </a:gs>
                    <a:gs pos="95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01</a:t>
            </a:r>
          </a:p>
        </p:txBody>
      </p:sp>
      <p:sp>
        <p:nvSpPr>
          <p:cNvPr id="6" name="文本占位符 53"/>
          <p:cNvSpPr>
            <a:spLocks noGrp="1"/>
          </p:cNvSpPr>
          <p:nvPr>
            <p:ph type="body" sz="quarter" idx="21" hasCustomPrompt="1"/>
          </p:nvPr>
        </p:nvSpPr>
        <p:spPr>
          <a:xfrm>
            <a:off x="3902971" y="3152879"/>
            <a:ext cx="4072135" cy="6701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lvl1pPr marL="0" indent="0" algn="ctr">
              <a:lnSpc>
                <a:spcPct val="130000"/>
              </a:lnSpc>
              <a:buNone/>
              <a:defRPr lang="zh-CN" altLang="en-US" sz="3600" spc="1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  <a:lvl2pPr>
              <a:defRPr lang="zh-CN" altLang="en-US" sz="1800" smtClean="0"/>
            </a:lvl2pPr>
            <a:lvl3pPr>
              <a:defRPr lang="zh-CN" altLang="en-US" sz="1800" smtClean="0"/>
            </a:lvl3pPr>
            <a:lvl4pPr>
              <a:defRPr lang="zh-CN" altLang="en-US" smtClean="0"/>
            </a:lvl4pPr>
            <a:lvl5pPr>
              <a:defRPr lang="zh-CN" altLang="en-US"/>
            </a:lvl5pPr>
          </a:lstStyle>
          <a:p>
            <a:pPr marL="0" lvl="0">
              <a:lnSpc>
                <a:spcPct val="130000"/>
              </a:lnSpc>
            </a:pPr>
            <a:r>
              <a:rPr lang="zh-CN" altLang="en-US" dirty="0"/>
              <a:t>请输入你的标题</a:t>
            </a:r>
          </a:p>
        </p:txBody>
      </p:sp>
      <p:sp>
        <p:nvSpPr>
          <p:cNvPr id="9" name="文本占位符 24"/>
          <p:cNvSpPr>
            <a:spLocks noGrp="1"/>
          </p:cNvSpPr>
          <p:nvPr>
            <p:ph type="body" sz="quarter" idx="12" hasCustomPrompt="1"/>
          </p:nvPr>
        </p:nvSpPr>
        <p:spPr>
          <a:xfrm>
            <a:off x="3902971" y="3860253"/>
            <a:ext cx="4072135" cy="31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>
              <a:buNone/>
              <a:defRPr lang="zh-CN" altLang="en-US" sz="1600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lvl="0" defTabSz="914400"/>
            <a:r>
              <a:rPr lang="en-US" altLang="zh-CN" dirty="0"/>
              <a:t>Please Enter Your Title Here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56635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53013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016000" y="1066800"/>
            <a:ext cx="2419350" cy="14827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033211" y="3671301"/>
            <a:ext cx="2419350" cy="14827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810610" y="3650546"/>
            <a:ext cx="2419350" cy="148272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2"/>
          <p:cNvSpPr>
            <a:spLocks noGrp="1"/>
          </p:cNvSpPr>
          <p:nvPr>
            <p:ph type="pic" sz="quarter" idx="13"/>
          </p:nvPr>
        </p:nvSpPr>
        <p:spPr>
          <a:xfrm>
            <a:off x="8650983" y="3671301"/>
            <a:ext cx="2419350" cy="144271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2"/>
          <p:cNvSpPr>
            <a:spLocks noGrp="1"/>
          </p:cNvSpPr>
          <p:nvPr>
            <p:ph type="pic" sz="quarter" idx="14"/>
          </p:nvPr>
        </p:nvSpPr>
        <p:spPr>
          <a:xfrm>
            <a:off x="8639524" y="1026790"/>
            <a:ext cx="2419350" cy="14827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5"/>
          </p:nvPr>
        </p:nvSpPr>
        <p:spPr>
          <a:xfrm>
            <a:off x="4781940" y="1026790"/>
            <a:ext cx="2419350" cy="14827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 rot="7327380">
            <a:off x="379770" y="1800090"/>
            <a:ext cx="11432459" cy="3825975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571993" y="1072618"/>
            <a:ext cx="3181569" cy="6620739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15" name="图片占位符 151"/>
          <p:cNvSpPr>
            <a:spLocks noGrp="1"/>
          </p:cNvSpPr>
          <p:nvPr>
            <p:ph type="pic" sz="quarter" idx="10"/>
          </p:nvPr>
        </p:nvSpPr>
        <p:spPr>
          <a:xfrm>
            <a:off x="4767299" y="1263706"/>
            <a:ext cx="2793640" cy="6233371"/>
          </a:xfrm>
          <a:custGeom>
            <a:avLst/>
            <a:gdLst>
              <a:gd name="connsiteX0" fmla="*/ 250329 w 2243289"/>
              <a:gd name="connsiteY0" fmla="*/ 0 h 5000626"/>
              <a:gd name="connsiteX1" fmla="*/ 483466 w 2243289"/>
              <a:gd name="connsiteY1" fmla="*/ 0 h 5000626"/>
              <a:gd name="connsiteX2" fmla="*/ 503524 w 2243289"/>
              <a:gd name="connsiteY2" fmla="*/ 8308 h 5000626"/>
              <a:gd name="connsiteX3" fmla="*/ 510641 w 2243289"/>
              <a:gd name="connsiteY3" fmla="*/ 25490 h 5000626"/>
              <a:gd name="connsiteX4" fmla="*/ 510641 w 2243289"/>
              <a:gd name="connsiteY4" fmla="*/ 74706 h 5000626"/>
              <a:gd name="connsiteX5" fmla="*/ 623355 w 2243289"/>
              <a:gd name="connsiteY5" fmla="*/ 187420 h 5000626"/>
              <a:gd name="connsiteX6" fmla="*/ 1626651 w 2243289"/>
              <a:gd name="connsiteY6" fmla="*/ 187420 h 5000626"/>
              <a:gd name="connsiteX7" fmla="*/ 1739365 w 2243289"/>
              <a:gd name="connsiteY7" fmla="*/ 74706 h 5000626"/>
              <a:gd name="connsiteX8" fmla="*/ 1739365 w 2243289"/>
              <a:gd name="connsiteY8" fmla="*/ 59529 h 5000626"/>
              <a:gd name="connsiteX9" fmla="*/ 1740029 w 2243289"/>
              <a:gd name="connsiteY9" fmla="*/ 59529 h 5000626"/>
              <a:gd name="connsiteX10" fmla="*/ 1740029 w 2243289"/>
              <a:gd name="connsiteY10" fmla="*/ 28373 h 5000626"/>
              <a:gd name="connsiteX11" fmla="*/ 1748340 w 2243289"/>
              <a:gd name="connsiteY11" fmla="*/ 8308 h 5000626"/>
              <a:gd name="connsiteX12" fmla="*/ 1768398 w 2243289"/>
              <a:gd name="connsiteY12" fmla="*/ 0 h 5000626"/>
              <a:gd name="connsiteX13" fmla="*/ 1992960 w 2243289"/>
              <a:gd name="connsiteY13" fmla="*/ 0 h 5000626"/>
              <a:gd name="connsiteX14" fmla="*/ 2243289 w 2243289"/>
              <a:gd name="connsiteY14" fmla="*/ 250329 h 5000626"/>
              <a:gd name="connsiteX15" fmla="*/ 2243289 w 2243289"/>
              <a:gd name="connsiteY15" fmla="*/ 4750297 h 5000626"/>
              <a:gd name="connsiteX16" fmla="*/ 1992960 w 2243289"/>
              <a:gd name="connsiteY16" fmla="*/ 5000626 h 5000626"/>
              <a:gd name="connsiteX17" fmla="*/ 250329 w 2243289"/>
              <a:gd name="connsiteY17" fmla="*/ 5000626 h 5000626"/>
              <a:gd name="connsiteX18" fmla="*/ 0 w 2243289"/>
              <a:gd name="connsiteY18" fmla="*/ 4750297 h 5000626"/>
              <a:gd name="connsiteX19" fmla="*/ 0 w 2243289"/>
              <a:gd name="connsiteY19" fmla="*/ 250329 h 5000626"/>
              <a:gd name="connsiteX20" fmla="*/ 250329 w 2243289"/>
              <a:gd name="connsiteY20" fmla="*/ 0 h 500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43289" h="5000626">
                <a:moveTo>
                  <a:pt x="250329" y="0"/>
                </a:moveTo>
                <a:lnTo>
                  <a:pt x="483466" y="0"/>
                </a:lnTo>
                <a:lnTo>
                  <a:pt x="503524" y="8308"/>
                </a:lnTo>
                <a:lnTo>
                  <a:pt x="510641" y="25490"/>
                </a:lnTo>
                <a:lnTo>
                  <a:pt x="510641" y="74706"/>
                </a:lnTo>
                <a:cubicBezTo>
                  <a:pt x="510641" y="136956"/>
                  <a:pt x="561105" y="187420"/>
                  <a:pt x="623355" y="187420"/>
                </a:cubicBezTo>
                <a:lnTo>
                  <a:pt x="1626651" y="187420"/>
                </a:lnTo>
                <a:cubicBezTo>
                  <a:pt x="1688901" y="187420"/>
                  <a:pt x="1739365" y="136956"/>
                  <a:pt x="1739365" y="74706"/>
                </a:cubicBezTo>
                <a:lnTo>
                  <a:pt x="1739365" y="59529"/>
                </a:lnTo>
                <a:lnTo>
                  <a:pt x="1740029" y="59529"/>
                </a:lnTo>
                <a:lnTo>
                  <a:pt x="1740029" y="28373"/>
                </a:lnTo>
                <a:cubicBezTo>
                  <a:pt x="1740029" y="20537"/>
                  <a:pt x="1743205" y="13443"/>
                  <a:pt x="1748340" y="8308"/>
                </a:cubicBezTo>
                <a:lnTo>
                  <a:pt x="1768398" y="0"/>
                </a:lnTo>
                <a:lnTo>
                  <a:pt x="1992960" y="0"/>
                </a:lnTo>
                <a:cubicBezTo>
                  <a:pt x="2131213" y="0"/>
                  <a:pt x="2243289" y="112076"/>
                  <a:pt x="2243289" y="250329"/>
                </a:cubicBezTo>
                <a:lnTo>
                  <a:pt x="2243289" y="4750297"/>
                </a:lnTo>
                <a:cubicBezTo>
                  <a:pt x="2243289" y="4888550"/>
                  <a:pt x="2131213" y="5000626"/>
                  <a:pt x="1992960" y="5000626"/>
                </a:cubicBezTo>
                <a:lnTo>
                  <a:pt x="250329" y="5000626"/>
                </a:lnTo>
                <a:cubicBezTo>
                  <a:pt x="112076" y="5000626"/>
                  <a:pt x="0" y="4888550"/>
                  <a:pt x="0" y="4750297"/>
                </a:cubicBezTo>
                <a:lnTo>
                  <a:pt x="0" y="250329"/>
                </a:lnTo>
                <a:cubicBezTo>
                  <a:pt x="0" y="112076"/>
                  <a:pt x="112076" y="0"/>
                  <a:pt x="25032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标题 53"/>
          <p:cNvSpPr>
            <a:spLocks noGrp="1"/>
          </p:cNvSpPr>
          <p:nvPr>
            <p:ph type="title" hasCustomPrompt="1"/>
          </p:nvPr>
        </p:nvSpPr>
        <p:spPr>
          <a:xfrm>
            <a:off x="806473" y="346081"/>
            <a:ext cx="37655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0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20" name="矩形 19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5935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媒体占位符 2"/>
          <p:cNvSpPr>
            <a:spLocks noGrp="1"/>
          </p:cNvSpPr>
          <p:nvPr>
            <p:ph type="media" sz="quarter" idx="10"/>
          </p:nvPr>
        </p:nvSpPr>
        <p:spPr>
          <a:xfrm>
            <a:off x="1671638" y="1395413"/>
            <a:ext cx="8359775" cy="424815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5813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1246188" y="2513013"/>
            <a:ext cx="3141662" cy="14589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223931" y="4117342"/>
            <a:ext cx="3141662" cy="1458912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6" name="图片占位符 2"/>
          <p:cNvSpPr>
            <a:spLocks noGrp="1"/>
          </p:cNvSpPr>
          <p:nvPr>
            <p:ph type="pic" sz="quarter" idx="12"/>
          </p:nvPr>
        </p:nvSpPr>
        <p:spPr>
          <a:xfrm>
            <a:off x="4539421" y="2509482"/>
            <a:ext cx="3141662" cy="14589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2"/>
          <p:cNvSpPr>
            <a:spLocks noGrp="1"/>
          </p:cNvSpPr>
          <p:nvPr>
            <p:ph type="pic" sz="quarter" idx="13"/>
          </p:nvPr>
        </p:nvSpPr>
        <p:spPr>
          <a:xfrm>
            <a:off x="4539421" y="4117342"/>
            <a:ext cx="3141662" cy="14589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2"/>
          <p:cNvSpPr>
            <a:spLocks noGrp="1"/>
          </p:cNvSpPr>
          <p:nvPr>
            <p:ph type="pic" sz="quarter" idx="14"/>
          </p:nvPr>
        </p:nvSpPr>
        <p:spPr>
          <a:xfrm>
            <a:off x="7887421" y="2517930"/>
            <a:ext cx="3141662" cy="14589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5"/>
          </p:nvPr>
        </p:nvSpPr>
        <p:spPr>
          <a:xfrm>
            <a:off x="7887421" y="4117342"/>
            <a:ext cx="3141662" cy="14589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53"/>
          <p:cNvSpPr>
            <a:spLocks noGrp="1"/>
          </p:cNvSpPr>
          <p:nvPr>
            <p:ph type="title" hasCustomPrompt="1"/>
          </p:nvPr>
        </p:nvSpPr>
        <p:spPr>
          <a:xfrm>
            <a:off x="806472" y="346081"/>
            <a:ext cx="360256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zh-CN" altLang="en-US" sz="2800" b="1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/>
            <a:r>
              <a:rPr lang="zh-CN" altLang="en-US" dirty="0"/>
              <a:t>单击此处输入标题</a:t>
            </a:r>
          </a:p>
        </p:txBody>
      </p:sp>
      <p:sp>
        <p:nvSpPr>
          <p:cNvPr id="10" name="矩形 9"/>
          <p:cNvSpPr/>
          <p:nvPr userDrawn="1"/>
        </p:nvSpPr>
        <p:spPr>
          <a:xfrm>
            <a:off x="-6351" y="6613113"/>
            <a:ext cx="12198351" cy="257957"/>
          </a:xfrm>
          <a:prstGeom prst="rect">
            <a:avLst/>
          </a:prstGeom>
          <a:pattFill prst="dkUpDiag">
            <a:fgClr>
              <a:schemeClr val="accent1">
                <a:lumMod val="60000"/>
                <a:lumOff val="4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443344" y="0"/>
            <a:ext cx="131185" cy="1066800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0"/>
          </p:nvPr>
        </p:nvSpPr>
        <p:spPr>
          <a:xfrm>
            <a:off x="3548294" y="2107191"/>
            <a:ext cx="2263775" cy="3543300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1"/>
          </p:nvPr>
        </p:nvSpPr>
        <p:spPr>
          <a:xfrm>
            <a:off x="5961915" y="1955738"/>
            <a:ext cx="2562628" cy="4011084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</p:spPr>
        <p:txBody>
          <a:bodyPr/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20" name="图片占位符 2"/>
          <p:cNvSpPr>
            <a:spLocks noGrp="1"/>
          </p:cNvSpPr>
          <p:nvPr>
            <p:ph type="pic" sz="quarter" idx="12"/>
          </p:nvPr>
        </p:nvSpPr>
        <p:spPr>
          <a:xfrm>
            <a:off x="8674389" y="1980964"/>
            <a:ext cx="2202813" cy="3708179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  <a:scene3d>
            <a:camera prst="perspectiveLeft"/>
            <a:lightRig rig="threePt" dir="t"/>
          </a:scene3d>
        </p:spPr>
        <p:txBody>
          <a:bodyPr/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21" name="图片占位符 2"/>
          <p:cNvSpPr>
            <a:spLocks noGrp="1"/>
          </p:cNvSpPr>
          <p:nvPr>
            <p:ph type="pic" sz="quarter" idx="13"/>
          </p:nvPr>
        </p:nvSpPr>
        <p:spPr>
          <a:xfrm>
            <a:off x="1255613" y="2024750"/>
            <a:ext cx="2202813" cy="3708179"/>
          </a:xfrm>
          <a:prstGeom prst="rect">
            <a:avLst/>
          </a:prstGeom>
          <a:solidFill>
            <a:schemeClr val="bg1"/>
          </a:solidFill>
          <a:ln w="15875">
            <a:solidFill>
              <a:schemeClr val="accent1">
                <a:shade val="50000"/>
              </a:schemeClr>
            </a:solidFill>
          </a:ln>
          <a:scene3d>
            <a:camera prst="perspectiveRight"/>
            <a:lightRig rig="threePt" dir="t"/>
          </a:scene3d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7"/>
          </p:nvPr>
        </p:nvSpPr>
        <p:spPr>
          <a:xfrm>
            <a:off x="527754" y="1991133"/>
            <a:ext cx="6079852" cy="1757230"/>
          </a:xfrm>
        </p:spPr>
        <p:txBody>
          <a:bodyPr lIns="0" tIns="0" rIns="0" bIns="0">
            <a:noAutofit/>
          </a:bodyPr>
          <a:lstStyle/>
          <a:p>
            <a:pPr algn="l"/>
            <a:r>
              <a:rPr lang="zh-CN" altLang="en-US" sz="4800" dirty="0">
                <a:solidFill>
                  <a:schemeClr val="tx1"/>
                </a:solidFill>
              </a:rPr>
              <a:t>红色学术风</a:t>
            </a:r>
            <a:endParaRPr lang="en-US" altLang="zh-CN" sz="4800" dirty="0">
              <a:solidFill>
                <a:schemeClr val="tx1"/>
              </a:solidFill>
            </a:endParaRPr>
          </a:p>
          <a:p>
            <a:pPr algn="l"/>
            <a:r>
              <a:rPr lang="zh-CN" altLang="en-US" dirty="0"/>
              <a:t>论文答辩</a:t>
            </a:r>
            <a:r>
              <a:rPr lang="en-US" altLang="zh-CN" dirty="0"/>
              <a:t>PPT</a:t>
            </a:r>
            <a:r>
              <a:rPr lang="zh-CN" altLang="en-US" dirty="0"/>
              <a:t>模板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21"/>
          </p:nvPr>
        </p:nvSpPr>
        <p:spPr>
          <a:xfrm>
            <a:off x="527754" y="3983836"/>
            <a:ext cx="6055354" cy="252762"/>
          </a:xfrm>
        </p:spPr>
        <p:txBody>
          <a:bodyPr lIns="0" tIns="0" rIns="0" bIns="0">
            <a:noAutofit/>
          </a:bodyPr>
          <a:lstStyle/>
          <a:p>
            <a:r>
              <a:rPr lang="en-US" altLang="zh-CN" dirty="0">
                <a:latin typeface="+mn-ea"/>
                <a:ea typeface="+mn-ea"/>
              </a:rPr>
              <a:t>Red academic style thesis defense ppt template</a:t>
            </a:r>
            <a:endParaRPr lang="zh-CN" altLang="en-US" dirty="0">
              <a:latin typeface="+mn-ea"/>
              <a:ea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27754" y="4842315"/>
            <a:ext cx="2016093" cy="488463"/>
            <a:chOff x="3269045" y="4426029"/>
            <a:chExt cx="2016093" cy="477025"/>
          </a:xfrm>
        </p:grpSpPr>
        <p:sp>
          <p:nvSpPr>
            <p:cNvPr id="11" name="矩形: 对角圆角 10"/>
            <p:cNvSpPr/>
            <p:nvPr/>
          </p:nvSpPr>
          <p:spPr>
            <a:xfrm>
              <a:off x="3685080" y="4426029"/>
              <a:ext cx="1600058" cy="47082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12" name="矩形: 对角圆角 11"/>
            <p:cNvSpPr/>
            <p:nvPr/>
          </p:nvSpPr>
          <p:spPr>
            <a:xfrm>
              <a:off x="3269045" y="4428493"/>
              <a:ext cx="892875" cy="474561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</p:grpSp>
      <p:sp>
        <p:nvSpPr>
          <p:cNvPr id="9" name="文本占位符 10"/>
          <p:cNvSpPr txBox="1"/>
          <p:nvPr/>
        </p:nvSpPr>
        <p:spPr>
          <a:xfrm>
            <a:off x="466820" y="4976507"/>
            <a:ext cx="1014741" cy="2353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汇报人</a:t>
            </a:r>
          </a:p>
        </p:txBody>
      </p:sp>
      <p:sp>
        <p:nvSpPr>
          <p:cNvPr id="10" name="文本占位符 10"/>
          <p:cNvSpPr txBox="1"/>
          <p:nvPr/>
        </p:nvSpPr>
        <p:spPr>
          <a:xfrm>
            <a:off x="1428577" y="4977921"/>
            <a:ext cx="1176204" cy="2353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err="1">
                <a:solidFill>
                  <a:schemeClr val="accent2"/>
                </a:solidFill>
                <a:latin typeface="+mn-ea"/>
                <a:ea typeface="+mn-ea"/>
              </a:rPr>
              <a:t>OfficePLUS</a:t>
            </a:r>
            <a:endParaRPr lang="zh-CN" altLang="en-US" sz="14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346041" y="4849867"/>
            <a:ext cx="1923513" cy="480911"/>
            <a:chOff x="3361625" y="4426029"/>
            <a:chExt cx="1923513" cy="480911"/>
          </a:xfrm>
        </p:grpSpPr>
        <p:sp>
          <p:nvSpPr>
            <p:cNvPr id="17" name="矩形: 对角圆角 16"/>
            <p:cNvSpPr/>
            <p:nvPr/>
          </p:nvSpPr>
          <p:spPr>
            <a:xfrm>
              <a:off x="3685080" y="4426029"/>
              <a:ext cx="1600058" cy="47456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18" name="矩形: 对角圆角 17"/>
            <p:cNvSpPr/>
            <p:nvPr/>
          </p:nvSpPr>
          <p:spPr>
            <a:xfrm>
              <a:off x="3361625" y="4432379"/>
              <a:ext cx="892875" cy="474561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</p:grpSp>
      <p:sp>
        <p:nvSpPr>
          <p:cNvPr id="15" name="文本占位符 10"/>
          <p:cNvSpPr txBox="1"/>
          <p:nvPr/>
        </p:nvSpPr>
        <p:spPr>
          <a:xfrm>
            <a:off x="3285107" y="4988472"/>
            <a:ext cx="1014741" cy="2298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时间</a:t>
            </a:r>
          </a:p>
        </p:txBody>
      </p:sp>
      <p:sp>
        <p:nvSpPr>
          <p:cNvPr id="16" name="文本占位符 10"/>
          <p:cNvSpPr txBox="1"/>
          <p:nvPr/>
        </p:nvSpPr>
        <p:spPr>
          <a:xfrm>
            <a:off x="4184814" y="4975408"/>
            <a:ext cx="1014741" cy="2298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accent2"/>
                </a:solidFill>
                <a:latin typeface="+mn-ea"/>
                <a:ea typeface="+mn-ea"/>
              </a:rPr>
              <a:t>20XX</a:t>
            </a:r>
            <a:r>
              <a:rPr lang="zh-CN" altLang="en-US" sz="1400" dirty="0">
                <a:solidFill>
                  <a:schemeClr val="accent2"/>
                </a:solidFill>
                <a:latin typeface="+mn-ea"/>
                <a:ea typeface="+mn-ea"/>
              </a:rPr>
              <a:t>年</a:t>
            </a:r>
          </a:p>
        </p:txBody>
      </p:sp>
      <p:sp>
        <p:nvSpPr>
          <p:cNvPr id="20" name="矩形 19"/>
          <p:cNvSpPr/>
          <p:nvPr/>
        </p:nvSpPr>
        <p:spPr>
          <a:xfrm rot="6020719">
            <a:off x="6911132" y="5510225"/>
            <a:ext cx="7534971" cy="1379966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527754" y="3818500"/>
            <a:ext cx="5843016" cy="1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 descr="建筑前的广场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238"/>
          <a:stretch>
            <a:fillRect/>
          </a:stretch>
        </p:blipFill>
        <p:spPr>
          <a:xfrm>
            <a:off x="6859768" y="0"/>
            <a:ext cx="5320018" cy="6858000"/>
          </a:xfrm>
          <a:prstGeom prst="parallelogram">
            <a:avLst/>
          </a:prstGeom>
        </p:spPr>
      </p:pic>
      <p:sp>
        <p:nvSpPr>
          <p:cNvPr id="19" name="矩形 18"/>
          <p:cNvSpPr/>
          <p:nvPr/>
        </p:nvSpPr>
        <p:spPr>
          <a:xfrm rot="6090584">
            <a:off x="4268770" y="1477974"/>
            <a:ext cx="7534971" cy="1379966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" y="1172418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等腰三角形 25"/>
          <p:cNvSpPr/>
          <p:nvPr/>
        </p:nvSpPr>
        <p:spPr>
          <a:xfrm rot="5400000">
            <a:off x="3886375" y="2282825"/>
            <a:ext cx="224484" cy="224484"/>
          </a:xfrm>
          <a:prstGeom prst="triangl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等腰三角形 26"/>
          <p:cNvSpPr/>
          <p:nvPr/>
        </p:nvSpPr>
        <p:spPr>
          <a:xfrm rot="5400000">
            <a:off x="315970" y="6511462"/>
            <a:ext cx="80905" cy="8090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文本占位符 10"/>
          <p:cNvSpPr txBox="1"/>
          <p:nvPr/>
        </p:nvSpPr>
        <p:spPr>
          <a:xfrm>
            <a:off x="429791" y="6482295"/>
            <a:ext cx="675109" cy="1582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900" dirty="0" err="1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rPr>
              <a:t>Officeplus</a:t>
            </a:r>
            <a:endParaRPr lang="zh-CN" altLang="en-US" sz="900" dirty="0">
              <a:solidFill>
                <a:schemeClr val="bg2">
                  <a:lumMod val="7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1137816" y="6567426"/>
            <a:ext cx="4061739" cy="791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315970" y="482767"/>
            <a:ext cx="6948430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等腰三角形 34"/>
          <p:cNvSpPr/>
          <p:nvPr/>
        </p:nvSpPr>
        <p:spPr>
          <a:xfrm rot="16200000" flipH="1">
            <a:off x="7355455" y="442314"/>
            <a:ext cx="80905" cy="8090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7370522">
            <a:off x="3948546" y="1890677"/>
            <a:ext cx="8056566" cy="1635390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2" y="346081"/>
            <a:ext cx="3530137" cy="387798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技术支持</a:t>
            </a:r>
          </a:p>
        </p:txBody>
      </p:sp>
      <p:pic>
        <p:nvPicPr>
          <p:cNvPr id="12" name="图片占位符 11" descr="建筑前的广场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4" b="27154"/>
          <a:stretch>
            <a:fillRect/>
          </a:stretch>
        </p:blipFill>
        <p:spPr/>
      </p:pic>
      <p:sp>
        <p:nvSpPr>
          <p:cNvPr id="4" name="矩形 3"/>
          <p:cNvSpPr/>
          <p:nvPr/>
        </p:nvSpPr>
        <p:spPr>
          <a:xfrm>
            <a:off x="1261879" y="4076699"/>
            <a:ext cx="9393285" cy="1833217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762250" y="4324271"/>
            <a:ext cx="7718661" cy="134152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pitchFamily="34" charset="-122"/>
              <a:buChar char="l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技术的支持不仅仅是以解决技术问题为目的，更重要的是在客户的心里建立起企业的形象。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285750" indent="-285750" algn="just">
              <a:lnSpc>
                <a:spcPct val="130000"/>
              </a:lnSpc>
              <a:buFont typeface="微软雅黑" panose="020B0503020204020204" pitchFamily="34" charset="-122"/>
              <a:buChar char="l"/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: 圆顶角 9"/>
          <p:cNvSpPr/>
          <p:nvPr/>
        </p:nvSpPr>
        <p:spPr>
          <a:xfrm rot="10800000" flipH="1">
            <a:off x="1420394" y="4075112"/>
            <a:ext cx="1259394" cy="1319212"/>
          </a:xfrm>
          <a:prstGeom prst="round2SameRect">
            <a:avLst>
              <a:gd name="adj1" fmla="val 28941"/>
              <a:gd name="adj2" fmla="val 0"/>
            </a:avLst>
          </a:prstGeom>
          <a:gradFill flip="none" rotWithShape="1">
            <a:gsLst>
              <a:gs pos="100000">
                <a:schemeClr val="accent1"/>
              </a:gs>
              <a:gs pos="0">
                <a:schemeClr val="accent2"/>
              </a:gs>
            </a:gsLst>
            <a:lin ang="5400000" scaled="0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6208" y="4232545"/>
            <a:ext cx="807913" cy="942977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</a:rPr>
              <a:t>科研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</a:rPr>
              <a:t>支持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10800000">
            <a:off x="-634714" y="5253817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zh-CN" altLang="en-US" dirty="0"/>
              <a:t>技术支持</a:t>
            </a:r>
          </a:p>
        </p:txBody>
      </p:sp>
      <p:sp>
        <p:nvSpPr>
          <p:cNvPr id="5" name="矩形 4"/>
          <p:cNvSpPr/>
          <p:nvPr/>
        </p:nvSpPr>
        <p:spPr>
          <a:xfrm rot="10800000">
            <a:off x="8097539" y="1642896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93188" y="1799924"/>
            <a:ext cx="9378418" cy="3599849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58020" y="1886994"/>
            <a:ext cx="4243443" cy="60901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393188" y="5272088"/>
            <a:ext cx="9378418" cy="12768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690537" y="933808"/>
            <a:ext cx="4243442" cy="5374917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占位符 2" descr="湖边有许多树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8353"/>
          <a:stretch>
            <a:fillRect/>
          </a:stretch>
        </p:blipFill>
        <p:spPr/>
      </p:pic>
      <p:sp>
        <p:nvSpPr>
          <p:cNvPr id="15" name="矩形 14"/>
          <p:cNvSpPr/>
          <p:nvPr/>
        </p:nvSpPr>
        <p:spPr>
          <a:xfrm>
            <a:off x="6258020" y="2692143"/>
            <a:ext cx="4243443" cy="609013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537427" y="4067273"/>
            <a:ext cx="584280" cy="584280"/>
            <a:chOff x="2604052" y="2415209"/>
            <a:chExt cx="1133061" cy="1133061"/>
          </a:xfrm>
        </p:grpSpPr>
        <p:sp>
          <p:nvSpPr>
            <p:cNvPr id="21" name="椭圆 20"/>
            <p:cNvSpPr/>
            <p:nvPr/>
          </p:nvSpPr>
          <p:spPr>
            <a:xfrm>
              <a:off x="2604052" y="2415209"/>
              <a:ext cx="1133061" cy="11330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time-management_14135"/>
            <p:cNvSpPr>
              <a:spLocks noChangeAspect="1"/>
            </p:cNvSpPr>
            <p:nvPr/>
          </p:nvSpPr>
          <p:spPr bwMode="auto">
            <a:xfrm>
              <a:off x="2831736" y="2672190"/>
              <a:ext cx="753329" cy="734574"/>
            </a:xfrm>
            <a:custGeom>
              <a:avLst/>
              <a:gdLst>
                <a:gd name="connsiteX0" fmla="*/ 385601 w 606580"/>
                <a:gd name="connsiteY0" fmla="*/ 530394 h 591479"/>
                <a:gd name="connsiteX1" fmla="*/ 365360 w 606580"/>
                <a:gd name="connsiteY1" fmla="*/ 550601 h 591479"/>
                <a:gd name="connsiteX2" fmla="*/ 385601 w 606580"/>
                <a:gd name="connsiteY2" fmla="*/ 570808 h 591479"/>
                <a:gd name="connsiteX3" fmla="*/ 405842 w 606580"/>
                <a:gd name="connsiteY3" fmla="*/ 550601 h 591479"/>
                <a:gd name="connsiteX4" fmla="*/ 385601 w 606580"/>
                <a:gd name="connsiteY4" fmla="*/ 530394 h 591479"/>
                <a:gd name="connsiteX5" fmla="*/ 565634 w 606580"/>
                <a:gd name="connsiteY5" fmla="*/ 350661 h 591479"/>
                <a:gd name="connsiteX6" fmla="*/ 545393 w 606580"/>
                <a:gd name="connsiteY6" fmla="*/ 370868 h 591479"/>
                <a:gd name="connsiteX7" fmla="*/ 565634 w 606580"/>
                <a:gd name="connsiteY7" fmla="*/ 391075 h 591479"/>
                <a:gd name="connsiteX8" fmla="*/ 585875 w 606580"/>
                <a:gd name="connsiteY8" fmla="*/ 370868 h 591479"/>
                <a:gd name="connsiteX9" fmla="*/ 565634 w 606580"/>
                <a:gd name="connsiteY9" fmla="*/ 350661 h 591479"/>
                <a:gd name="connsiteX10" fmla="*/ 205567 w 606580"/>
                <a:gd name="connsiteY10" fmla="*/ 350661 h 591479"/>
                <a:gd name="connsiteX11" fmla="*/ 185233 w 606580"/>
                <a:gd name="connsiteY11" fmla="*/ 370868 h 591479"/>
                <a:gd name="connsiteX12" fmla="*/ 205567 w 606580"/>
                <a:gd name="connsiteY12" fmla="*/ 391075 h 591479"/>
                <a:gd name="connsiteX13" fmla="*/ 225715 w 606580"/>
                <a:gd name="connsiteY13" fmla="*/ 370868 h 591479"/>
                <a:gd name="connsiteX14" fmla="*/ 205567 w 606580"/>
                <a:gd name="connsiteY14" fmla="*/ 350661 h 591479"/>
                <a:gd name="connsiteX15" fmla="*/ 497762 w 606580"/>
                <a:gd name="connsiteY15" fmla="*/ 250192 h 591479"/>
                <a:gd name="connsiteX16" fmla="*/ 484763 w 606580"/>
                <a:gd name="connsiteY16" fmla="*/ 256298 h 591479"/>
                <a:gd name="connsiteX17" fmla="*/ 403149 w 606580"/>
                <a:gd name="connsiteY17" fmla="*/ 337776 h 591479"/>
                <a:gd name="connsiteX18" fmla="*/ 400549 w 606580"/>
                <a:gd name="connsiteY18" fmla="*/ 336386 h 591479"/>
                <a:gd name="connsiteX19" fmla="*/ 400549 w 606580"/>
                <a:gd name="connsiteY19" fmla="*/ 334161 h 591479"/>
                <a:gd name="connsiteX20" fmla="*/ 385601 w 606580"/>
                <a:gd name="connsiteY20" fmla="*/ 331195 h 591479"/>
                <a:gd name="connsiteX21" fmla="*/ 368238 w 606580"/>
                <a:gd name="connsiteY21" fmla="*/ 335459 h 591479"/>
                <a:gd name="connsiteX22" fmla="*/ 358117 w 606580"/>
                <a:gd name="connsiteY22" fmla="*/ 341762 h 591479"/>
                <a:gd name="connsiteX23" fmla="*/ 276039 w 606580"/>
                <a:gd name="connsiteY23" fmla="*/ 278081 h 591479"/>
                <a:gd name="connsiteX24" fmla="*/ 251806 w 606580"/>
                <a:gd name="connsiteY24" fmla="*/ 280121 h 591479"/>
                <a:gd name="connsiteX25" fmla="*/ 255798 w 606580"/>
                <a:gd name="connsiteY25" fmla="*/ 304128 h 591479"/>
                <a:gd name="connsiteX26" fmla="*/ 343633 w 606580"/>
                <a:gd name="connsiteY26" fmla="*/ 372351 h 591479"/>
                <a:gd name="connsiteX27" fmla="*/ 383465 w 606580"/>
                <a:gd name="connsiteY27" fmla="*/ 411838 h 591479"/>
                <a:gd name="connsiteX28" fmla="*/ 423204 w 606580"/>
                <a:gd name="connsiteY28" fmla="*/ 372166 h 591479"/>
                <a:gd name="connsiteX29" fmla="*/ 422554 w 606580"/>
                <a:gd name="connsiteY29" fmla="*/ 365121 h 591479"/>
                <a:gd name="connsiteX30" fmla="*/ 508161 w 606580"/>
                <a:gd name="connsiteY30" fmla="*/ 279657 h 591479"/>
                <a:gd name="connsiteX31" fmla="*/ 509925 w 606580"/>
                <a:gd name="connsiteY31" fmla="*/ 254444 h 591479"/>
                <a:gd name="connsiteX32" fmla="*/ 497762 w 606580"/>
                <a:gd name="connsiteY32" fmla="*/ 250192 h 591479"/>
                <a:gd name="connsiteX33" fmla="*/ 385601 w 606580"/>
                <a:gd name="connsiteY33" fmla="*/ 170927 h 591479"/>
                <a:gd name="connsiteX34" fmla="*/ 365360 w 606580"/>
                <a:gd name="connsiteY34" fmla="*/ 191135 h 591479"/>
                <a:gd name="connsiteX35" fmla="*/ 385601 w 606580"/>
                <a:gd name="connsiteY35" fmla="*/ 211342 h 591479"/>
                <a:gd name="connsiteX36" fmla="*/ 405842 w 606580"/>
                <a:gd name="connsiteY36" fmla="*/ 191135 h 591479"/>
                <a:gd name="connsiteX37" fmla="*/ 385601 w 606580"/>
                <a:gd name="connsiteY37" fmla="*/ 170927 h 591479"/>
                <a:gd name="connsiteX38" fmla="*/ 72541 w 606580"/>
                <a:gd name="connsiteY38" fmla="*/ 89547 h 591479"/>
                <a:gd name="connsiteX39" fmla="*/ 348734 w 606580"/>
                <a:gd name="connsiteY39" fmla="*/ 89547 h 591479"/>
                <a:gd name="connsiteX40" fmla="*/ 348734 w 606580"/>
                <a:gd name="connsiteY40" fmla="*/ 127441 h 591479"/>
                <a:gd name="connsiteX41" fmla="*/ 72541 w 606580"/>
                <a:gd name="connsiteY41" fmla="*/ 127441 h 591479"/>
                <a:gd name="connsiteX42" fmla="*/ 27576 w 606580"/>
                <a:gd name="connsiteY42" fmla="*/ 27530 h 591479"/>
                <a:gd name="connsiteX43" fmla="*/ 27576 w 606580"/>
                <a:gd name="connsiteY43" fmla="*/ 447989 h 591479"/>
                <a:gd name="connsiteX44" fmla="*/ 178827 w 606580"/>
                <a:gd name="connsiteY44" fmla="*/ 447989 h 591479"/>
                <a:gd name="connsiteX45" fmla="*/ 165364 w 606580"/>
                <a:gd name="connsiteY45" fmla="*/ 385977 h 591479"/>
                <a:gd name="connsiteX46" fmla="*/ 72515 w 606580"/>
                <a:gd name="connsiteY46" fmla="*/ 385977 h 591479"/>
                <a:gd name="connsiteX47" fmla="*/ 72515 w 606580"/>
                <a:gd name="connsiteY47" fmla="*/ 348065 h 591479"/>
                <a:gd name="connsiteX48" fmla="*/ 165828 w 606580"/>
                <a:gd name="connsiteY48" fmla="*/ 348065 h 591479"/>
                <a:gd name="connsiteX49" fmla="*/ 196839 w 606580"/>
                <a:gd name="connsiteY49" fmla="*/ 256669 h 591479"/>
                <a:gd name="connsiteX50" fmla="*/ 72515 w 606580"/>
                <a:gd name="connsiteY50" fmla="*/ 256669 h 591479"/>
                <a:gd name="connsiteX51" fmla="*/ 72515 w 606580"/>
                <a:gd name="connsiteY51" fmla="*/ 218757 h 591479"/>
                <a:gd name="connsiteX52" fmla="*/ 225808 w 606580"/>
                <a:gd name="connsiteY52" fmla="*/ 218850 h 591479"/>
                <a:gd name="connsiteX53" fmla="*/ 385508 w 606580"/>
                <a:gd name="connsiteY53" fmla="*/ 150349 h 591479"/>
                <a:gd name="connsiteX54" fmla="*/ 400456 w 606580"/>
                <a:gd name="connsiteY54" fmla="*/ 151091 h 591479"/>
                <a:gd name="connsiteX55" fmla="*/ 400456 w 606580"/>
                <a:gd name="connsiteY55" fmla="*/ 27530 h 591479"/>
                <a:gd name="connsiteX56" fmla="*/ 0 w 606580"/>
                <a:gd name="connsiteY56" fmla="*/ 0 h 591479"/>
                <a:gd name="connsiteX57" fmla="*/ 428125 w 606580"/>
                <a:gd name="connsiteY57" fmla="*/ 0 h 591479"/>
                <a:gd name="connsiteX58" fmla="*/ 428125 w 606580"/>
                <a:gd name="connsiteY58" fmla="*/ 154428 h 591479"/>
                <a:gd name="connsiteX59" fmla="*/ 606580 w 606580"/>
                <a:gd name="connsiteY59" fmla="*/ 370960 h 591479"/>
                <a:gd name="connsiteX60" fmla="*/ 385601 w 606580"/>
                <a:gd name="connsiteY60" fmla="*/ 591479 h 591479"/>
                <a:gd name="connsiteX61" fmla="*/ 191083 w 606580"/>
                <a:gd name="connsiteY61" fmla="*/ 475612 h 591479"/>
                <a:gd name="connsiteX62" fmla="*/ 0 w 606580"/>
                <a:gd name="connsiteY62" fmla="*/ 475612 h 59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6580" h="591479">
                  <a:moveTo>
                    <a:pt x="385601" y="530394"/>
                  </a:moveTo>
                  <a:cubicBezTo>
                    <a:pt x="374459" y="530394"/>
                    <a:pt x="365360" y="539478"/>
                    <a:pt x="365360" y="550601"/>
                  </a:cubicBezTo>
                  <a:cubicBezTo>
                    <a:pt x="365360" y="561817"/>
                    <a:pt x="374459" y="570808"/>
                    <a:pt x="385601" y="570808"/>
                  </a:cubicBezTo>
                  <a:cubicBezTo>
                    <a:pt x="396742" y="570808"/>
                    <a:pt x="405842" y="561817"/>
                    <a:pt x="405842" y="550601"/>
                  </a:cubicBezTo>
                  <a:cubicBezTo>
                    <a:pt x="405842" y="539385"/>
                    <a:pt x="396742" y="530394"/>
                    <a:pt x="385601" y="530394"/>
                  </a:cubicBezTo>
                  <a:close/>
                  <a:moveTo>
                    <a:pt x="565634" y="350661"/>
                  </a:moveTo>
                  <a:cubicBezTo>
                    <a:pt x="554399" y="350661"/>
                    <a:pt x="545393" y="359745"/>
                    <a:pt x="545393" y="370868"/>
                  </a:cubicBezTo>
                  <a:cubicBezTo>
                    <a:pt x="545393" y="382084"/>
                    <a:pt x="554399" y="391075"/>
                    <a:pt x="565634" y="391075"/>
                  </a:cubicBezTo>
                  <a:cubicBezTo>
                    <a:pt x="576776" y="391075"/>
                    <a:pt x="585875" y="382084"/>
                    <a:pt x="585875" y="370868"/>
                  </a:cubicBezTo>
                  <a:cubicBezTo>
                    <a:pt x="585875" y="359745"/>
                    <a:pt x="576776" y="350661"/>
                    <a:pt x="565634" y="350661"/>
                  </a:cubicBezTo>
                  <a:close/>
                  <a:moveTo>
                    <a:pt x="205567" y="350661"/>
                  </a:moveTo>
                  <a:cubicBezTo>
                    <a:pt x="194332" y="350661"/>
                    <a:pt x="185233" y="359745"/>
                    <a:pt x="185233" y="370868"/>
                  </a:cubicBezTo>
                  <a:cubicBezTo>
                    <a:pt x="185233" y="382084"/>
                    <a:pt x="194332" y="391075"/>
                    <a:pt x="205567" y="391075"/>
                  </a:cubicBezTo>
                  <a:cubicBezTo>
                    <a:pt x="216709" y="391075"/>
                    <a:pt x="225715" y="382084"/>
                    <a:pt x="225715" y="370868"/>
                  </a:cubicBezTo>
                  <a:cubicBezTo>
                    <a:pt x="225715" y="359745"/>
                    <a:pt x="216709" y="350661"/>
                    <a:pt x="205567" y="350661"/>
                  </a:cubicBezTo>
                  <a:close/>
                  <a:moveTo>
                    <a:pt x="497762" y="250192"/>
                  </a:moveTo>
                  <a:cubicBezTo>
                    <a:pt x="493212" y="250528"/>
                    <a:pt x="488523" y="252591"/>
                    <a:pt x="484763" y="256298"/>
                  </a:cubicBezTo>
                  <a:lnTo>
                    <a:pt x="403149" y="337776"/>
                  </a:lnTo>
                  <a:cubicBezTo>
                    <a:pt x="402220" y="337313"/>
                    <a:pt x="401385" y="336849"/>
                    <a:pt x="400549" y="336386"/>
                  </a:cubicBezTo>
                  <a:lnTo>
                    <a:pt x="400549" y="334161"/>
                  </a:lnTo>
                  <a:cubicBezTo>
                    <a:pt x="395907" y="332307"/>
                    <a:pt x="390800" y="331195"/>
                    <a:pt x="385601" y="331195"/>
                  </a:cubicBezTo>
                  <a:cubicBezTo>
                    <a:pt x="379380" y="331195"/>
                    <a:pt x="373530" y="332863"/>
                    <a:pt x="368238" y="335459"/>
                  </a:cubicBezTo>
                  <a:cubicBezTo>
                    <a:pt x="364524" y="336942"/>
                    <a:pt x="361088" y="339167"/>
                    <a:pt x="358117" y="341762"/>
                  </a:cubicBezTo>
                  <a:lnTo>
                    <a:pt x="276039" y="278081"/>
                  </a:lnTo>
                  <a:cubicBezTo>
                    <a:pt x="268333" y="272056"/>
                    <a:pt x="257377" y="272890"/>
                    <a:pt x="251806" y="280121"/>
                  </a:cubicBezTo>
                  <a:cubicBezTo>
                    <a:pt x="246142" y="287351"/>
                    <a:pt x="247906" y="298103"/>
                    <a:pt x="255798" y="304128"/>
                  </a:cubicBezTo>
                  <a:lnTo>
                    <a:pt x="343633" y="372351"/>
                  </a:lnTo>
                  <a:cubicBezTo>
                    <a:pt x="343819" y="394227"/>
                    <a:pt x="361553" y="411838"/>
                    <a:pt x="383465" y="411838"/>
                  </a:cubicBezTo>
                  <a:cubicBezTo>
                    <a:pt x="405377" y="411838"/>
                    <a:pt x="423204" y="394134"/>
                    <a:pt x="423204" y="372166"/>
                  </a:cubicBezTo>
                  <a:cubicBezTo>
                    <a:pt x="423204" y="369755"/>
                    <a:pt x="422926" y="367345"/>
                    <a:pt x="422554" y="365121"/>
                  </a:cubicBezTo>
                  <a:lnTo>
                    <a:pt x="508161" y="279657"/>
                  </a:lnTo>
                  <a:cubicBezTo>
                    <a:pt x="515589" y="272149"/>
                    <a:pt x="516424" y="260840"/>
                    <a:pt x="509925" y="254444"/>
                  </a:cubicBezTo>
                  <a:cubicBezTo>
                    <a:pt x="506722" y="251247"/>
                    <a:pt x="502311" y="249856"/>
                    <a:pt x="497762" y="250192"/>
                  </a:cubicBezTo>
                  <a:close/>
                  <a:moveTo>
                    <a:pt x="385601" y="170927"/>
                  </a:moveTo>
                  <a:cubicBezTo>
                    <a:pt x="374459" y="170927"/>
                    <a:pt x="365360" y="179919"/>
                    <a:pt x="365360" y="191135"/>
                  </a:cubicBezTo>
                  <a:cubicBezTo>
                    <a:pt x="365360" y="202258"/>
                    <a:pt x="374459" y="211342"/>
                    <a:pt x="385601" y="211342"/>
                  </a:cubicBezTo>
                  <a:cubicBezTo>
                    <a:pt x="396742" y="211342"/>
                    <a:pt x="405842" y="202258"/>
                    <a:pt x="405842" y="191135"/>
                  </a:cubicBezTo>
                  <a:cubicBezTo>
                    <a:pt x="405842" y="179919"/>
                    <a:pt x="396742" y="170835"/>
                    <a:pt x="385601" y="170927"/>
                  </a:cubicBezTo>
                  <a:close/>
                  <a:moveTo>
                    <a:pt x="72541" y="89547"/>
                  </a:moveTo>
                  <a:lnTo>
                    <a:pt x="348734" y="89547"/>
                  </a:lnTo>
                  <a:lnTo>
                    <a:pt x="348734" y="127441"/>
                  </a:lnTo>
                  <a:lnTo>
                    <a:pt x="72541" y="127441"/>
                  </a:lnTo>
                  <a:close/>
                  <a:moveTo>
                    <a:pt x="27576" y="27530"/>
                  </a:moveTo>
                  <a:lnTo>
                    <a:pt x="27576" y="447989"/>
                  </a:lnTo>
                  <a:lnTo>
                    <a:pt x="178827" y="447989"/>
                  </a:lnTo>
                  <a:cubicBezTo>
                    <a:pt x="171492" y="428523"/>
                    <a:pt x="166849" y="407667"/>
                    <a:pt x="165364" y="385977"/>
                  </a:cubicBezTo>
                  <a:lnTo>
                    <a:pt x="72515" y="385977"/>
                  </a:lnTo>
                  <a:lnTo>
                    <a:pt x="72515" y="348065"/>
                  </a:lnTo>
                  <a:lnTo>
                    <a:pt x="165828" y="348065"/>
                  </a:lnTo>
                  <a:cubicBezTo>
                    <a:pt x="169263" y="314788"/>
                    <a:pt x="180219" y="283921"/>
                    <a:pt x="196839" y="256669"/>
                  </a:cubicBezTo>
                  <a:lnTo>
                    <a:pt x="72515" y="256669"/>
                  </a:lnTo>
                  <a:lnTo>
                    <a:pt x="72515" y="218757"/>
                  </a:lnTo>
                  <a:lnTo>
                    <a:pt x="225808" y="218850"/>
                  </a:lnTo>
                  <a:cubicBezTo>
                    <a:pt x="266012" y="176674"/>
                    <a:pt x="322649" y="150349"/>
                    <a:pt x="385508" y="150349"/>
                  </a:cubicBezTo>
                  <a:cubicBezTo>
                    <a:pt x="390614" y="150349"/>
                    <a:pt x="395535" y="150720"/>
                    <a:pt x="400456" y="151091"/>
                  </a:cubicBezTo>
                  <a:lnTo>
                    <a:pt x="400456" y="27530"/>
                  </a:lnTo>
                  <a:close/>
                  <a:moveTo>
                    <a:pt x="0" y="0"/>
                  </a:moveTo>
                  <a:lnTo>
                    <a:pt x="428125" y="0"/>
                  </a:lnTo>
                  <a:lnTo>
                    <a:pt x="428125" y="154428"/>
                  </a:lnTo>
                  <a:cubicBezTo>
                    <a:pt x="529794" y="174264"/>
                    <a:pt x="606580" y="263528"/>
                    <a:pt x="606580" y="370960"/>
                  </a:cubicBezTo>
                  <a:cubicBezTo>
                    <a:pt x="606580" y="492760"/>
                    <a:pt x="507604" y="591479"/>
                    <a:pt x="385601" y="591479"/>
                  </a:cubicBezTo>
                  <a:cubicBezTo>
                    <a:pt x="301573" y="591479"/>
                    <a:pt x="228501" y="544576"/>
                    <a:pt x="191083" y="475612"/>
                  </a:cubicBezTo>
                  <a:lnTo>
                    <a:pt x="0" y="4756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6319732" y="4807936"/>
            <a:ext cx="1019670" cy="33250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经济支持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857202" y="4807936"/>
            <a:ext cx="1019670" cy="33250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技术支持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276705" y="4807936"/>
            <a:ext cx="1019670" cy="332501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科研支持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8064517" y="4067273"/>
            <a:ext cx="584281" cy="584281"/>
            <a:chOff x="5529469" y="2415209"/>
            <a:chExt cx="1133061" cy="1133061"/>
          </a:xfrm>
        </p:grpSpPr>
        <p:sp>
          <p:nvSpPr>
            <p:cNvPr id="33" name="椭圆 32"/>
            <p:cNvSpPr/>
            <p:nvPr/>
          </p:nvSpPr>
          <p:spPr>
            <a:xfrm>
              <a:off x="5529469" y="2415209"/>
              <a:ext cx="1133061" cy="11330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time-management_14135"/>
            <p:cNvSpPr>
              <a:spLocks noChangeAspect="1"/>
            </p:cNvSpPr>
            <p:nvPr/>
          </p:nvSpPr>
          <p:spPr bwMode="auto">
            <a:xfrm>
              <a:off x="5827408" y="2640935"/>
              <a:ext cx="537184" cy="753329"/>
            </a:xfrm>
            <a:custGeom>
              <a:avLst/>
              <a:gdLst>
                <a:gd name="connsiteX0" fmla="*/ 289299 w 408943"/>
                <a:gd name="connsiteY0" fmla="*/ 502061 h 573488"/>
                <a:gd name="connsiteX1" fmla="*/ 204040 w 408943"/>
                <a:gd name="connsiteY1" fmla="*/ 573488 h 573488"/>
                <a:gd name="connsiteX2" fmla="*/ 119643 w 408943"/>
                <a:gd name="connsiteY2" fmla="*/ 502922 h 573488"/>
                <a:gd name="connsiteX3" fmla="*/ 116190 w 408943"/>
                <a:gd name="connsiteY3" fmla="*/ 473739 h 573488"/>
                <a:gd name="connsiteX4" fmla="*/ 292754 w 408943"/>
                <a:gd name="connsiteY4" fmla="*/ 473739 h 573488"/>
                <a:gd name="connsiteX5" fmla="*/ 292754 w 408943"/>
                <a:gd name="connsiteY5" fmla="*/ 484900 h 573488"/>
                <a:gd name="connsiteX6" fmla="*/ 116190 w 408943"/>
                <a:gd name="connsiteY6" fmla="*/ 485759 h 573488"/>
                <a:gd name="connsiteX7" fmla="*/ 116190 w 408943"/>
                <a:gd name="connsiteY7" fmla="*/ 484900 h 573488"/>
                <a:gd name="connsiteX8" fmla="*/ 235680 w 408943"/>
                <a:gd name="connsiteY8" fmla="*/ 65682 h 573488"/>
                <a:gd name="connsiteX9" fmla="*/ 210929 w 408943"/>
                <a:gd name="connsiteY9" fmla="*/ 70491 h 573488"/>
                <a:gd name="connsiteX10" fmla="*/ 273777 w 408943"/>
                <a:gd name="connsiteY10" fmla="*/ 154735 h 573488"/>
                <a:gd name="connsiteX11" fmla="*/ 315101 w 408943"/>
                <a:gd name="connsiteY11" fmla="*/ 251015 h 573488"/>
                <a:gd name="connsiteX12" fmla="*/ 322850 w 408943"/>
                <a:gd name="connsiteY12" fmla="*/ 126367 h 573488"/>
                <a:gd name="connsiteX13" fmla="*/ 235680 w 408943"/>
                <a:gd name="connsiteY13" fmla="*/ 65682 h 573488"/>
                <a:gd name="connsiteX14" fmla="*/ 204041 w 408943"/>
                <a:gd name="connsiteY14" fmla="*/ 0 h 573488"/>
                <a:gd name="connsiteX15" fmla="*/ 408943 w 408943"/>
                <a:gd name="connsiteY15" fmla="*/ 203735 h 573488"/>
                <a:gd name="connsiteX16" fmla="*/ 294439 w 408943"/>
                <a:gd name="connsiteY16" fmla="*/ 456469 h 573488"/>
                <a:gd name="connsiteX17" fmla="*/ 114504 w 408943"/>
                <a:gd name="connsiteY17" fmla="*/ 456469 h 573488"/>
                <a:gd name="connsiteX18" fmla="*/ 0 w 408943"/>
                <a:gd name="connsiteY18" fmla="*/ 203735 h 573488"/>
                <a:gd name="connsiteX19" fmla="*/ 204041 w 408943"/>
                <a:gd name="connsiteY19" fmla="*/ 0 h 57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8943" h="573488">
                  <a:moveTo>
                    <a:pt x="289299" y="502061"/>
                  </a:moveTo>
                  <a:cubicBezTo>
                    <a:pt x="280687" y="542508"/>
                    <a:pt x="247100" y="573488"/>
                    <a:pt x="204040" y="573488"/>
                  </a:cubicBezTo>
                  <a:cubicBezTo>
                    <a:pt x="161842" y="573488"/>
                    <a:pt x="128255" y="542508"/>
                    <a:pt x="119643" y="502922"/>
                  </a:cubicBezTo>
                  <a:close/>
                  <a:moveTo>
                    <a:pt x="116190" y="473739"/>
                  </a:moveTo>
                  <a:lnTo>
                    <a:pt x="292754" y="473739"/>
                  </a:lnTo>
                  <a:lnTo>
                    <a:pt x="292754" y="484900"/>
                  </a:lnTo>
                  <a:lnTo>
                    <a:pt x="116190" y="485759"/>
                  </a:lnTo>
                  <a:cubicBezTo>
                    <a:pt x="116190" y="484900"/>
                    <a:pt x="116190" y="484900"/>
                    <a:pt x="116190" y="484900"/>
                  </a:cubicBezTo>
                  <a:close/>
                  <a:moveTo>
                    <a:pt x="235680" y="65682"/>
                  </a:moveTo>
                  <a:cubicBezTo>
                    <a:pt x="226156" y="65064"/>
                    <a:pt x="217601" y="66623"/>
                    <a:pt x="210929" y="70491"/>
                  </a:cubicBezTo>
                  <a:cubicBezTo>
                    <a:pt x="184240" y="85964"/>
                    <a:pt x="245366" y="104876"/>
                    <a:pt x="273777" y="154735"/>
                  </a:cubicBezTo>
                  <a:cubicBezTo>
                    <a:pt x="303048" y="204594"/>
                    <a:pt x="288413" y="266489"/>
                    <a:pt x="315101" y="251015"/>
                  </a:cubicBezTo>
                  <a:cubicBezTo>
                    <a:pt x="341790" y="235541"/>
                    <a:pt x="351261" y="176226"/>
                    <a:pt x="322850" y="126367"/>
                  </a:cubicBezTo>
                  <a:cubicBezTo>
                    <a:pt x="301542" y="88973"/>
                    <a:pt x="264253" y="67536"/>
                    <a:pt x="235680" y="65682"/>
                  </a:cubicBezTo>
                  <a:close/>
                  <a:moveTo>
                    <a:pt x="204041" y="0"/>
                  </a:moveTo>
                  <a:cubicBezTo>
                    <a:pt x="317684" y="0"/>
                    <a:pt x="408943" y="91122"/>
                    <a:pt x="408943" y="203735"/>
                  </a:cubicBezTo>
                  <a:cubicBezTo>
                    <a:pt x="408943" y="355891"/>
                    <a:pt x="301326" y="374803"/>
                    <a:pt x="294439" y="456469"/>
                  </a:cubicBezTo>
                  <a:lnTo>
                    <a:pt x="114504" y="456469"/>
                  </a:lnTo>
                  <a:cubicBezTo>
                    <a:pt x="107617" y="374803"/>
                    <a:pt x="0" y="355891"/>
                    <a:pt x="0" y="203735"/>
                  </a:cubicBezTo>
                  <a:cubicBezTo>
                    <a:pt x="0" y="91122"/>
                    <a:pt x="91259" y="0"/>
                    <a:pt x="2040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9494400" y="4067273"/>
            <a:ext cx="584280" cy="584280"/>
            <a:chOff x="8107617" y="2451068"/>
            <a:chExt cx="1133061" cy="1133061"/>
          </a:xfrm>
        </p:grpSpPr>
        <p:sp>
          <p:nvSpPr>
            <p:cNvPr id="36" name="椭圆 35"/>
            <p:cNvSpPr/>
            <p:nvPr/>
          </p:nvSpPr>
          <p:spPr>
            <a:xfrm>
              <a:off x="8107617" y="2451068"/>
              <a:ext cx="1133061" cy="11330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time-management_14135"/>
            <p:cNvSpPr>
              <a:spLocks noChangeAspect="1"/>
            </p:cNvSpPr>
            <p:nvPr/>
          </p:nvSpPr>
          <p:spPr bwMode="auto">
            <a:xfrm>
              <a:off x="8372573" y="2600959"/>
              <a:ext cx="603148" cy="753329"/>
            </a:xfrm>
            <a:custGeom>
              <a:avLst/>
              <a:gdLst>
                <a:gd name="T0" fmla="*/ 455839 w 606244"/>
                <a:gd name="T1" fmla="*/ 455839 w 606244"/>
                <a:gd name="T2" fmla="*/ 600116 w 606244"/>
                <a:gd name="T3" fmla="*/ 600116 w 606244"/>
                <a:gd name="T4" fmla="*/ 600116 w 606244"/>
                <a:gd name="T5" fmla="*/ 600116 w 606244"/>
                <a:gd name="T6" fmla="*/ 600116 w 606244"/>
                <a:gd name="T7" fmla="*/ 600116 w 606244"/>
                <a:gd name="T8" fmla="*/ 600116 w 606244"/>
                <a:gd name="T9" fmla="*/ 600116 w 606244"/>
                <a:gd name="T10" fmla="*/ 600116 w 606244"/>
                <a:gd name="T11" fmla="*/ 600116 w 606244"/>
                <a:gd name="T12" fmla="*/ 600116 w 606244"/>
                <a:gd name="T13" fmla="*/ 600116 w 606244"/>
                <a:gd name="T14" fmla="*/ 600116 w 606244"/>
                <a:gd name="T15" fmla="*/ 600116 w 606244"/>
                <a:gd name="T16" fmla="*/ 600116 w 606244"/>
                <a:gd name="T17" fmla="*/ 600116 w 606244"/>
                <a:gd name="T18" fmla="*/ 600116 w 606244"/>
                <a:gd name="T19" fmla="*/ 600116 w 606244"/>
                <a:gd name="T20" fmla="*/ 600116 w 606244"/>
                <a:gd name="T21" fmla="*/ 600116 w 606244"/>
                <a:gd name="T22" fmla="*/ 600116 w 606244"/>
                <a:gd name="T23" fmla="*/ 600116 w 606244"/>
                <a:gd name="T24" fmla="*/ 600116 w 606244"/>
                <a:gd name="T25" fmla="*/ 600116 w 606244"/>
                <a:gd name="T26" fmla="*/ 600116 w 606244"/>
                <a:gd name="T27" fmla="*/ 600116 w 606244"/>
                <a:gd name="T28" fmla="*/ 600116 w 606244"/>
                <a:gd name="T29" fmla="*/ 600116 w 606244"/>
                <a:gd name="T30" fmla="*/ 600116 w 606244"/>
                <a:gd name="T31" fmla="*/ 600116 w 606244"/>
                <a:gd name="T32" fmla="*/ 600116 w 606244"/>
                <a:gd name="T33" fmla="*/ 600116 w 606244"/>
                <a:gd name="T34" fmla="*/ 600116 w 606244"/>
                <a:gd name="T35" fmla="*/ 600116 w 606244"/>
                <a:gd name="T36" fmla="*/ 600116 w 606244"/>
                <a:gd name="T37" fmla="*/ 600116 w 606244"/>
                <a:gd name="T38" fmla="*/ 600116 w 606244"/>
                <a:gd name="T39" fmla="*/ 600116 w 606244"/>
                <a:gd name="T40" fmla="*/ 600116 w 606244"/>
                <a:gd name="T41" fmla="*/ 600116 w 606244"/>
                <a:gd name="T42" fmla="*/ 600116 w 606244"/>
                <a:gd name="T43" fmla="*/ 600116 w 606244"/>
                <a:gd name="T44" fmla="*/ 600116 w 606244"/>
                <a:gd name="T45" fmla="*/ 600116 w 606244"/>
                <a:gd name="T46" fmla="*/ 600116 w 606244"/>
                <a:gd name="T47" fmla="*/ 600116 w 606244"/>
                <a:gd name="T48" fmla="*/ 600116 w 606244"/>
                <a:gd name="T49" fmla="*/ 600116 w 606244"/>
                <a:gd name="T50" fmla="*/ 455839 w 606244"/>
                <a:gd name="T51" fmla="*/ 455839 w 606244"/>
                <a:gd name="T52" fmla="*/ 600116 w 606244"/>
                <a:gd name="T53" fmla="*/ 600116 w 606244"/>
                <a:gd name="T54" fmla="*/ 600116 w 606244"/>
                <a:gd name="T55" fmla="*/ 600116 w 606244"/>
                <a:gd name="T56" fmla="*/ 600116 w 606244"/>
                <a:gd name="T57" fmla="*/ 600116 w 606244"/>
                <a:gd name="T58" fmla="*/ 600116 w 606244"/>
                <a:gd name="T59" fmla="*/ 600116 w 606244"/>
                <a:gd name="T60" fmla="*/ 455839 w 606244"/>
                <a:gd name="T61" fmla="*/ 455839 w 606244"/>
                <a:gd name="T62" fmla="*/ 600116 w 606244"/>
                <a:gd name="T63" fmla="*/ 600116 w 606244"/>
                <a:gd name="T64" fmla="*/ 600116 w 606244"/>
                <a:gd name="T65" fmla="*/ 600116 w 606244"/>
                <a:gd name="T66" fmla="*/ 600116 w 606244"/>
                <a:gd name="T67" fmla="*/ 600116 w 606244"/>
                <a:gd name="T68" fmla="*/ 600116 w 606244"/>
                <a:gd name="T69" fmla="*/ 600116 w 606244"/>
                <a:gd name="T70" fmla="*/ 455839 w 606244"/>
                <a:gd name="T71" fmla="*/ 455839 w 606244"/>
                <a:gd name="T72" fmla="*/ 600116 w 606244"/>
                <a:gd name="T73" fmla="*/ 600116 w 606244"/>
                <a:gd name="T74" fmla="*/ 600116 w 606244"/>
                <a:gd name="T75" fmla="*/ 600116 w 606244"/>
                <a:gd name="T76" fmla="*/ 600116 w 606244"/>
                <a:gd name="T77" fmla="*/ 600116 w 606244"/>
                <a:gd name="T78" fmla="*/ 600116 w 606244"/>
                <a:gd name="T79" fmla="*/ 600116 w 606244"/>
                <a:gd name="T80" fmla="*/ 455839 w 606244"/>
                <a:gd name="T81" fmla="*/ 455839 w 606244"/>
                <a:gd name="T82" fmla="*/ 600116 w 606244"/>
                <a:gd name="T83" fmla="*/ 600116 w 606244"/>
                <a:gd name="T84" fmla="*/ 600116 w 606244"/>
                <a:gd name="T85" fmla="*/ 600116 w 606244"/>
                <a:gd name="T86" fmla="*/ 600116 w 606244"/>
                <a:gd name="T87" fmla="*/ 600116 w 606244"/>
                <a:gd name="T88" fmla="*/ 600116 w 606244"/>
                <a:gd name="T89" fmla="*/ 600116 w 60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15" h="4897">
                  <a:moveTo>
                    <a:pt x="3844" y="2596"/>
                  </a:moveTo>
                  <a:cubicBezTo>
                    <a:pt x="3222" y="2276"/>
                    <a:pt x="2619" y="1704"/>
                    <a:pt x="2050" y="895"/>
                  </a:cubicBezTo>
                  <a:cubicBezTo>
                    <a:pt x="2039" y="880"/>
                    <a:pt x="2025" y="868"/>
                    <a:pt x="2010" y="860"/>
                  </a:cubicBezTo>
                  <a:cubicBezTo>
                    <a:pt x="2003" y="779"/>
                    <a:pt x="1990" y="684"/>
                    <a:pt x="1969" y="576"/>
                  </a:cubicBezTo>
                  <a:cubicBezTo>
                    <a:pt x="2083" y="499"/>
                    <a:pt x="2238" y="396"/>
                    <a:pt x="2379" y="396"/>
                  </a:cubicBezTo>
                  <a:cubicBezTo>
                    <a:pt x="2539" y="396"/>
                    <a:pt x="2600" y="592"/>
                    <a:pt x="2793" y="519"/>
                  </a:cubicBezTo>
                  <a:cubicBezTo>
                    <a:pt x="2927" y="469"/>
                    <a:pt x="3049" y="383"/>
                    <a:pt x="3166" y="303"/>
                  </a:cubicBezTo>
                  <a:cubicBezTo>
                    <a:pt x="2911" y="399"/>
                    <a:pt x="2775" y="506"/>
                    <a:pt x="2626" y="268"/>
                  </a:cubicBezTo>
                  <a:cubicBezTo>
                    <a:pt x="2460" y="0"/>
                    <a:pt x="2108" y="35"/>
                    <a:pt x="1837" y="80"/>
                  </a:cubicBezTo>
                  <a:cubicBezTo>
                    <a:pt x="1835" y="72"/>
                    <a:pt x="1832" y="64"/>
                    <a:pt x="1829" y="56"/>
                  </a:cubicBezTo>
                  <a:lnTo>
                    <a:pt x="1750" y="82"/>
                  </a:lnTo>
                  <a:cubicBezTo>
                    <a:pt x="1861" y="419"/>
                    <a:pt x="1909" y="670"/>
                    <a:pt x="1925" y="852"/>
                  </a:cubicBezTo>
                  <a:cubicBezTo>
                    <a:pt x="1901" y="859"/>
                    <a:pt x="1879" y="874"/>
                    <a:pt x="1864" y="895"/>
                  </a:cubicBezTo>
                  <a:cubicBezTo>
                    <a:pt x="1296" y="1704"/>
                    <a:pt x="692" y="2276"/>
                    <a:pt x="70" y="2596"/>
                  </a:cubicBezTo>
                  <a:cubicBezTo>
                    <a:pt x="24" y="2620"/>
                    <a:pt x="0" y="2673"/>
                    <a:pt x="12" y="2724"/>
                  </a:cubicBezTo>
                  <a:cubicBezTo>
                    <a:pt x="24" y="2774"/>
                    <a:pt x="70" y="2810"/>
                    <a:pt x="122" y="2810"/>
                  </a:cubicBezTo>
                  <a:lnTo>
                    <a:pt x="295" y="2810"/>
                  </a:lnTo>
                  <a:lnTo>
                    <a:pt x="394" y="4736"/>
                  </a:lnTo>
                  <a:cubicBezTo>
                    <a:pt x="398" y="4826"/>
                    <a:pt x="473" y="4897"/>
                    <a:pt x="563" y="4897"/>
                  </a:cubicBezTo>
                  <a:lnTo>
                    <a:pt x="3351" y="4897"/>
                  </a:lnTo>
                  <a:cubicBezTo>
                    <a:pt x="3441" y="4897"/>
                    <a:pt x="3516" y="4826"/>
                    <a:pt x="3521" y="4736"/>
                  </a:cubicBezTo>
                  <a:lnTo>
                    <a:pt x="3620" y="2810"/>
                  </a:lnTo>
                  <a:lnTo>
                    <a:pt x="3792" y="2810"/>
                  </a:lnTo>
                  <a:cubicBezTo>
                    <a:pt x="3844" y="2810"/>
                    <a:pt x="3890" y="2774"/>
                    <a:pt x="3902" y="2724"/>
                  </a:cubicBezTo>
                  <a:cubicBezTo>
                    <a:pt x="3915" y="2673"/>
                    <a:pt x="3890" y="2620"/>
                    <a:pt x="3844" y="2596"/>
                  </a:cubicBezTo>
                  <a:close/>
                  <a:moveTo>
                    <a:pt x="908" y="2915"/>
                  </a:moveTo>
                  <a:lnTo>
                    <a:pt x="1613" y="2915"/>
                  </a:lnTo>
                  <a:lnTo>
                    <a:pt x="1613" y="4557"/>
                  </a:lnTo>
                  <a:lnTo>
                    <a:pt x="993" y="4557"/>
                  </a:lnTo>
                  <a:lnTo>
                    <a:pt x="908" y="2915"/>
                  </a:lnTo>
                  <a:close/>
                  <a:moveTo>
                    <a:pt x="2301" y="2915"/>
                  </a:moveTo>
                  <a:lnTo>
                    <a:pt x="3006" y="2915"/>
                  </a:lnTo>
                  <a:lnTo>
                    <a:pt x="2922" y="4557"/>
                  </a:lnTo>
                  <a:lnTo>
                    <a:pt x="2301" y="4557"/>
                  </a:lnTo>
                  <a:lnTo>
                    <a:pt x="2301" y="2915"/>
                  </a:lnTo>
                  <a:close/>
                  <a:moveTo>
                    <a:pt x="3154" y="2575"/>
                  </a:moveTo>
                  <a:lnTo>
                    <a:pt x="2350" y="2575"/>
                  </a:lnTo>
                  <a:cubicBezTo>
                    <a:pt x="2316" y="2337"/>
                    <a:pt x="2254" y="2022"/>
                    <a:pt x="2164" y="1636"/>
                  </a:cubicBezTo>
                  <a:cubicBezTo>
                    <a:pt x="2157" y="1608"/>
                    <a:pt x="2151" y="1580"/>
                    <a:pt x="2144" y="1552"/>
                  </a:cubicBezTo>
                  <a:cubicBezTo>
                    <a:pt x="2334" y="1897"/>
                    <a:pt x="2669" y="2371"/>
                    <a:pt x="3154" y="2575"/>
                  </a:cubicBezTo>
                  <a:close/>
                  <a:moveTo>
                    <a:pt x="1766" y="1556"/>
                  </a:moveTo>
                  <a:cubicBezTo>
                    <a:pt x="1760" y="1580"/>
                    <a:pt x="1754" y="1606"/>
                    <a:pt x="1748" y="1632"/>
                  </a:cubicBezTo>
                  <a:cubicBezTo>
                    <a:pt x="1685" y="1907"/>
                    <a:pt x="1606" y="2273"/>
                    <a:pt x="1563" y="2575"/>
                  </a:cubicBezTo>
                  <a:lnTo>
                    <a:pt x="757" y="2575"/>
                  </a:lnTo>
                  <a:cubicBezTo>
                    <a:pt x="1252" y="2330"/>
                    <a:pt x="1579" y="1883"/>
                    <a:pt x="1766" y="15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10" name="直接连接符 9"/>
          <p:cNvCxnSpPr/>
          <p:nvPr/>
        </p:nvCxnSpPr>
        <p:spPr>
          <a:xfrm>
            <a:off x="6258020" y="3617686"/>
            <a:ext cx="4038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10800000">
            <a:off x="8097539" y="1642896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327150" y="1699261"/>
            <a:ext cx="3817619" cy="4276492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 rot="10800000">
            <a:off x="-634714" y="5253817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65020" y="1699261"/>
            <a:ext cx="3817619" cy="4276492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zh-CN" altLang="en-US" dirty="0"/>
              <a:t>技术支持</a:t>
            </a:r>
          </a:p>
        </p:txBody>
      </p:sp>
      <p:pic>
        <p:nvPicPr>
          <p:cNvPr id="3" name="图片占位符 2" descr="建筑前的广场&#10;&#10;描述已自动生成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" b="7427"/>
          <a:stretch>
            <a:fillRect/>
          </a:stretch>
        </p:blipFill>
        <p:spPr/>
      </p:pic>
      <p:pic>
        <p:nvPicPr>
          <p:cNvPr id="8" name="图片占位符 7" descr="建筑前的广场&#10;&#10;描述已自动生成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7" b="7427"/>
          <a:stretch>
            <a:fillRect/>
          </a:stretch>
        </p:blipFill>
        <p:spPr/>
      </p:pic>
      <p:sp>
        <p:nvSpPr>
          <p:cNvPr id="18" name="文本框 17"/>
          <p:cNvSpPr txBox="1"/>
          <p:nvPr/>
        </p:nvSpPr>
        <p:spPr>
          <a:xfrm>
            <a:off x="2258532" y="4574904"/>
            <a:ext cx="3430594" cy="9291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6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65020" y="5843813"/>
            <a:ext cx="3817619" cy="1319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052327" y="3917401"/>
            <a:ext cx="1763513" cy="4467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经济支持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3401788" y="4475099"/>
            <a:ext cx="900000" cy="0"/>
          </a:xfrm>
          <a:prstGeom prst="line">
            <a:avLst/>
          </a:prstGeom>
          <a:ln w="28575">
            <a:gradFill>
              <a:gsLst>
                <a:gs pos="49700">
                  <a:schemeClr val="accent1"/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520662" y="4574904"/>
            <a:ext cx="3430594" cy="9291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技术的支持不仅仅是以解决技术问题为目的，更重要的是在客户的心里建立起企业的形象。</a:t>
            </a:r>
          </a:p>
        </p:txBody>
      </p:sp>
      <p:sp>
        <p:nvSpPr>
          <p:cNvPr id="25" name="矩形 24"/>
          <p:cNvSpPr/>
          <p:nvPr/>
        </p:nvSpPr>
        <p:spPr>
          <a:xfrm>
            <a:off x="6327150" y="5843813"/>
            <a:ext cx="3817619" cy="1319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314457" y="3917401"/>
            <a:ext cx="1763513" cy="4467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科研支持</a:t>
            </a:r>
          </a:p>
        </p:txBody>
      </p:sp>
      <p:cxnSp>
        <p:nvCxnSpPr>
          <p:cNvPr id="27" name="直接连接符 26"/>
          <p:cNvCxnSpPr/>
          <p:nvPr/>
        </p:nvCxnSpPr>
        <p:spPr>
          <a:xfrm>
            <a:off x="7663918" y="4475099"/>
            <a:ext cx="900000" cy="0"/>
          </a:xfrm>
          <a:prstGeom prst="line">
            <a:avLst/>
          </a:prstGeom>
          <a:ln w="28575">
            <a:gradFill>
              <a:gsLst>
                <a:gs pos="49700">
                  <a:schemeClr val="accent1"/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393188" y="4442479"/>
            <a:ext cx="9036687" cy="1228724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393188" y="2942291"/>
            <a:ext cx="9036687" cy="1228724"/>
          </a:xfrm>
          <a:prstGeom prst="rect">
            <a:avLst/>
          </a:prstGeom>
          <a:solidFill>
            <a:schemeClr val="accent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93188" y="1432579"/>
            <a:ext cx="9036687" cy="1228724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 rot="10800000">
            <a:off x="5601898" y="5906139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技术支持</a:t>
            </a:r>
          </a:p>
        </p:txBody>
      </p:sp>
      <p:sp>
        <p:nvSpPr>
          <p:cNvPr id="5" name="矩形 4"/>
          <p:cNvSpPr/>
          <p:nvPr/>
        </p:nvSpPr>
        <p:spPr>
          <a:xfrm rot="10800000">
            <a:off x="7402214" y="967145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744549" y="1103032"/>
            <a:ext cx="4054263" cy="491835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200586" y="1602381"/>
            <a:ext cx="4338225" cy="7013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技术的支持不仅仅是以解决技术问题为目的，更重要的是在客户的心里建立起企业的形象。</a:t>
            </a:r>
          </a:p>
        </p:txBody>
      </p:sp>
      <p:sp>
        <p:nvSpPr>
          <p:cNvPr id="23" name="矩形 22"/>
          <p:cNvSpPr/>
          <p:nvPr/>
        </p:nvSpPr>
        <p:spPr>
          <a:xfrm>
            <a:off x="1474448" y="1665706"/>
            <a:ext cx="790601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00584" y="3127204"/>
            <a:ext cx="4338225" cy="70134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技术的支持不仅仅是以解决技术问题为目的，更重要的是在客户的心里建立起企业的形象。</a:t>
            </a:r>
          </a:p>
        </p:txBody>
      </p:sp>
      <p:sp>
        <p:nvSpPr>
          <p:cNvPr id="25" name="矩形 24"/>
          <p:cNvSpPr/>
          <p:nvPr/>
        </p:nvSpPr>
        <p:spPr>
          <a:xfrm>
            <a:off x="1474448" y="3221760"/>
            <a:ext cx="790601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200585" y="4615114"/>
            <a:ext cx="4338225" cy="78752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技术的支持不仅仅是以解决技术问题为目的，更重要的是在客户的心里建立起企业的形象。</a:t>
            </a:r>
          </a:p>
        </p:txBody>
      </p:sp>
      <p:sp>
        <p:nvSpPr>
          <p:cNvPr id="27" name="矩形 26"/>
          <p:cNvSpPr/>
          <p:nvPr/>
        </p:nvSpPr>
        <p:spPr>
          <a:xfrm>
            <a:off x="1499325" y="4720621"/>
            <a:ext cx="790601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技术支持</a:t>
            </a:r>
          </a:p>
        </p:txBody>
      </p:sp>
      <p:sp>
        <p:nvSpPr>
          <p:cNvPr id="65" name="五边形 64"/>
          <p:cNvSpPr/>
          <p:nvPr/>
        </p:nvSpPr>
        <p:spPr>
          <a:xfrm>
            <a:off x="4787119" y="2769686"/>
            <a:ext cx="2617763" cy="2493107"/>
          </a:xfrm>
          <a:prstGeom prst="pentagon">
            <a:avLst/>
          </a:prstGeom>
          <a:gradFill>
            <a:gsLst>
              <a:gs pos="25000">
                <a:schemeClr val="accent1">
                  <a:alpha val="2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6" name="五边形 65"/>
          <p:cNvSpPr/>
          <p:nvPr/>
        </p:nvSpPr>
        <p:spPr>
          <a:xfrm>
            <a:off x="5016914" y="2988538"/>
            <a:ext cx="2158173" cy="2055403"/>
          </a:xfrm>
          <a:prstGeom prst="pentagon">
            <a:avLst/>
          </a:prstGeom>
          <a:gradFill>
            <a:gsLst>
              <a:gs pos="25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五边形 66"/>
          <p:cNvSpPr/>
          <p:nvPr/>
        </p:nvSpPr>
        <p:spPr>
          <a:xfrm>
            <a:off x="4421749" y="2421715"/>
            <a:ext cx="3348502" cy="3189047"/>
          </a:xfrm>
          <a:prstGeom prst="pentagon">
            <a:avLst/>
          </a:prstGeom>
          <a:gradFill flip="none" rotWithShape="1">
            <a:gsLst>
              <a:gs pos="100000">
                <a:schemeClr val="accent1">
                  <a:alpha val="5000"/>
                </a:schemeClr>
              </a:gs>
              <a:gs pos="78000">
                <a:schemeClr val="accent1">
                  <a:lumMod val="75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accent1">
                <a:alpha val="1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5231561" y="3632571"/>
            <a:ext cx="1728878" cy="9038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五大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关键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4956779" y="1714443"/>
            <a:ext cx="2278441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技术支持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2926793" y="3159354"/>
            <a:ext cx="1470356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经济支持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3295553" y="4715239"/>
            <a:ext cx="1337633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团队支持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7770251" y="3142100"/>
            <a:ext cx="1468962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企业支持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7175087" y="4715239"/>
            <a:ext cx="2278441" cy="2492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科研支持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4114608" y="1131226"/>
            <a:ext cx="4259771" cy="5490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2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923042" y="3428995"/>
            <a:ext cx="3143202" cy="4567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2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132223" y="5001157"/>
            <a:ext cx="3289526" cy="4567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2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8094387" y="3422816"/>
            <a:ext cx="3135593" cy="4567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2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924184" y="5001158"/>
            <a:ext cx="3135593" cy="4567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2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5891484" y="2210322"/>
            <a:ext cx="454749" cy="454749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6" name="椭圆 95"/>
          <p:cNvSpPr/>
          <p:nvPr/>
        </p:nvSpPr>
        <p:spPr>
          <a:xfrm>
            <a:off x="4207479" y="3439810"/>
            <a:ext cx="454749" cy="454749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7" name="椭圆 96"/>
          <p:cNvSpPr/>
          <p:nvPr/>
        </p:nvSpPr>
        <p:spPr>
          <a:xfrm>
            <a:off x="4808638" y="5402436"/>
            <a:ext cx="454749" cy="454749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8" name="椭圆 97"/>
          <p:cNvSpPr/>
          <p:nvPr/>
        </p:nvSpPr>
        <p:spPr>
          <a:xfrm>
            <a:off x="6926466" y="5405491"/>
            <a:ext cx="454749" cy="454749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7555862" y="3405197"/>
            <a:ext cx="454749" cy="454749"/>
          </a:xfrm>
          <a:prstGeom prst="ellipse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49"/>
          <p:cNvSpPr/>
          <p:nvPr/>
        </p:nvSpPr>
        <p:spPr>
          <a:xfrm rot="9582879">
            <a:off x="-1940575" y="2377498"/>
            <a:ext cx="16705292" cy="1635390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06473" y="1420239"/>
            <a:ext cx="3325037" cy="2124553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06473" y="3857956"/>
            <a:ext cx="3325037" cy="2124553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48961" y="1420239"/>
            <a:ext cx="3325037" cy="2124553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705184" y="1420238"/>
            <a:ext cx="3325037" cy="2124553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248961" y="3857958"/>
            <a:ext cx="3325037" cy="2124553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705184" y="3857956"/>
            <a:ext cx="3325037" cy="2124553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技术支持</a:t>
            </a:r>
          </a:p>
        </p:txBody>
      </p:sp>
      <p:sp>
        <p:nvSpPr>
          <p:cNvPr id="25" name="矩形 24"/>
          <p:cNvSpPr/>
          <p:nvPr/>
        </p:nvSpPr>
        <p:spPr>
          <a:xfrm>
            <a:off x="982122" y="1943235"/>
            <a:ext cx="2973739" cy="8129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619466" y="1281784"/>
            <a:ext cx="1660448" cy="330228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技术支持</a:t>
            </a:r>
          </a:p>
        </p:txBody>
      </p:sp>
      <p:sp>
        <p:nvSpPr>
          <p:cNvPr id="27" name="矩形 26"/>
          <p:cNvSpPr/>
          <p:nvPr/>
        </p:nvSpPr>
        <p:spPr>
          <a:xfrm>
            <a:off x="812670" y="3447670"/>
            <a:ext cx="3318839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09571" y="5883339"/>
            <a:ext cx="3318839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249200" y="3448618"/>
            <a:ext cx="3318839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705186" y="3449566"/>
            <a:ext cx="3318839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255589" y="5883414"/>
            <a:ext cx="3318839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711335" y="5893217"/>
            <a:ext cx="3318839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567870" y="3768842"/>
            <a:ext cx="1660448" cy="330228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团队支持</a:t>
            </a:r>
          </a:p>
        </p:txBody>
      </p:sp>
      <p:sp>
        <p:nvSpPr>
          <p:cNvPr id="85" name="文本框 84"/>
          <p:cNvSpPr txBox="1"/>
          <p:nvPr/>
        </p:nvSpPr>
        <p:spPr>
          <a:xfrm>
            <a:off x="5051254" y="3774496"/>
            <a:ext cx="1660448" cy="330228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企业支持</a:t>
            </a:r>
          </a:p>
        </p:txBody>
      </p:sp>
      <p:sp>
        <p:nvSpPr>
          <p:cNvPr id="86" name="文本框 85"/>
          <p:cNvSpPr txBox="1"/>
          <p:nvPr/>
        </p:nvSpPr>
        <p:spPr>
          <a:xfrm>
            <a:off x="4960519" y="1281784"/>
            <a:ext cx="1660448" cy="330228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经济支持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8531842" y="1280220"/>
            <a:ext cx="1660448" cy="330228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科研支持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8531354" y="3768842"/>
            <a:ext cx="1660448" cy="330228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背景支持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 33"/>
          <p:cNvSpPr/>
          <p:nvPr/>
        </p:nvSpPr>
        <p:spPr>
          <a:xfrm>
            <a:off x="4424610" y="1943235"/>
            <a:ext cx="2973739" cy="8129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7880833" y="1943235"/>
            <a:ext cx="2973739" cy="8129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82122" y="4478328"/>
            <a:ext cx="2973739" cy="8129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24610" y="4478328"/>
            <a:ext cx="2973739" cy="8129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880833" y="4478328"/>
            <a:ext cx="2973739" cy="81291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技术的支持不仅仅是以解决技术问题为目的，更重要的是在客户的心里建立起企业的形象</a:t>
            </a:r>
            <a:r>
              <a:rPr lang="zh-CN" altLang="en-US" sz="1400" dirty="0">
                <a:solidFill>
                  <a:srgbClr val="333333"/>
                </a:solidFill>
                <a:latin typeface="微软雅黑" panose="020B0503020204020204" pitchFamily="34" charset="-122"/>
              </a:rPr>
              <a:t>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/>
        </p:nvSpPr>
        <p:spPr>
          <a:xfrm rot="5400000" flipH="1">
            <a:off x="3167860" y="-3188442"/>
            <a:ext cx="5856280" cy="12192002"/>
          </a:xfrm>
          <a:custGeom>
            <a:avLst/>
            <a:gdLst>
              <a:gd name="connsiteX0" fmla="*/ 360601 w 5978618"/>
              <a:gd name="connsiteY0" fmla="*/ 6096001 h 12192002"/>
              <a:gd name="connsiteX1" fmla="*/ 735 w 5978618"/>
              <a:gd name="connsiteY1" fmla="*/ 6304723 h 12192002"/>
              <a:gd name="connsiteX2" fmla="*/ 735 w 5978618"/>
              <a:gd name="connsiteY2" fmla="*/ 5887279 h 12192002"/>
              <a:gd name="connsiteX3" fmla="*/ 5978618 w 5978618"/>
              <a:gd name="connsiteY3" fmla="*/ 12192002 h 12192002"/>
              <a:gd name="connsiteX4" fmla="*/ 5978618 w 5978618"/>
              <a:gd name="connsiteY4" fmla="*/ 0 h 12192002"/>
              <a:gd name="connsiteX5" fmla="*/ 0 w 5978618"/>
              <a:gd name="connsiteY5" fmla="*/ 0 h 12192002"/>
              <a:gd name="connsiteX6" fmla="*/ 0 w 5978618"/>
              <a:gd name="connsiteY6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78618" h="12192002">
                <a:moveTo>
                  <a:pt x="360601" y="6096001"/>
                </a:moveTo>
                <a:lnTo>
                  <a:pt x="735" y="6304723"/>
                </a:lnTo>
                <a:lnTo>
                  <a:pt x="735" y="5887279"/>
                </a:lnTo>
                <a:close/>
                <a:moveTo>
                  <a:pt x="5978618" y="12192002"/>
                </a:moveTo>
                <a:lnTo>
                  <a:pt x="5978618" y="0"/>
                </a:lnTo>
                <a:lnTo>
                  <a:pt x="0" y="0"/>
                </a:lnTo>
                <a:lnTo>
                  <a:pt x="0" y="121920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67000"/>
                </a:schemeClr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rcRect l="835" t="978" r="6018"/>
          <a:stretch>
            <a:fillRect/>
          </a:stretch>
        </p:blipFill>
        <p:spPr>
          <a:xfrm>
            <a:off x="0" y="0"/>
            <a:ext cx="12192000" cy="5799011"/>
          </a:xfrm>
          <a:custGeom>
            <a:avLst/>
            <a:gdLst>
              <a:gd name="connsiteX0" fmla="*/ 0 w 12192000"/>
              <a:gd name="connsiteY0" fmla="*/ 0 h 5799011"/>
              <a:gd name="connsiteX1" fmla="*/ 12192000 w 12192000"/>
              <a:gd name="connsiteY1" fmla="*/ 0 h 5799011"/>
              <a:gd name="connsiteX2" fmla="*/ 12192000 w 12192000"/>
              <a:gd name="connsiteY2" fmla="*/ 5799011 h 5799011"/>
              <a:gd name="connsiteX3" fmla="*/ 0 w 12192000"/>
              <a:gd name="connsiteY3" fmla="*/ 5799011 h 579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99011">
                <a:moveTo>
                  <a:pt x="0" y="0"/>
                </a:moveTo>
                <a:lnTo>
                  <a:pt x="12192000" y="0"/>
                </a:lnTo>
                <a:lnTo>
                  <a:pt x="12192000" y="5799011"/>
                </a:lnTo>
                <a:lnTo>
                  <a:pt x="0" y="5799011"/>
                </a:lnTo>
                <a:close/>
              </a:path>
            </a:pathLst>
          </a:custGeom>
        </p:spPr>
      </p:pic>
      <p:sp>
        <p:nvSpPr>
          <p:cNvPr id="2" name="文本占位符 1"/>
          <p:cNvSpPr>
            <a:spLocks noGrp="1"/>
          </p:cNvSpPr>
          <p:nvPr>
            <p:ph type="body" sz="quarter" idx="17"/>
          </p:nvPr>
        </p:nvSpPr>
        <p:spPr/>
        <p:txBody>
          <a:bodyPr lIns="0" tIns="0" rIns="0" bIns="0"/>
          <a:lstStyle/>
          <a:p>
            <a:r>
              <a:rPr lang="en-US" altLang="zh-CN" b="1" dirty="0">
                <a:latin typeface="+mj-ea"/>
                <a:ea typeface="+mj-ea"/>
              </a:rPr>
              <a:t>03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21"/>
          </p:nvPr>
        </p:nvSpPr>
        <p:spPr>
          <a:xfrm>
            <a:off x="3902971" y="2837924"/>
            <a:ext cx="4072135" cy="1300036"/>
          </a:xfrm>
        </p:spPr>
        <p:txBody>
          <a:bodyPr lIns="0" tIns="0" rIns="0" bIns="0">
            <a:noAutofit/>
          </a:bodyPr>
          <a:lstStyle/>
          <a:p>
            <a:r>
              <a:rPr lang="zh-CN" altLang="en-US" sz="7200" b="1" dirty="0">
                <a:latin typeface="+mj-ea"/>
                <a:ea typeface="+mj-ea"/>
              </a:rPr>
              <a:t>项目介绍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3902971" y="4194812"/>
            <a:ext cx="4072135" cy="246221"/>
          </a:xfrm>
        </p:spPr>
        <p:txBody>
          <a:bodyPr lIns="0" tIns="0" rIns="0" bIns="0">
            <a:noAutofit/>
          </a:bodyPr>
          <a:lstStyle/>
          <a:p>
            <a:pPr algn="dist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1600" kern="100" dirty="0">
                <a:solidFill>
                  <a:prstClr val="white">
                    <a:lumMod val="75000"/>
                  </a:prstClr>
                </a:solidFill>
                <a:latin typeface="+mn-ea"/>
                <a:cs typeface="Arial" panose="020B0604020202020204" pitchFamily="34" charset="0"/>
              </a:rPr>
              <a:t>PROJECT INTRODUCTION</a:t>
            </a:r>
          </a:p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 rot="10800000">
            <a:off x="-1483735" y="1995087"/>
            <a:ext cx="14913039" cy="1618650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2" y="346081"/>
            <a:ext cx="3394335" cy="480131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项目介绍</a:t>
            </a:r>
          </a:p>
        </p:txBody>
      </p:sp>
      <p:sp>
        <p:nvSpPr>
          <p:cNvPr id="5" name="矩形 4"/>
          <p:cNvSpPr/>
          <p:nvPr/>
        </p:nvSpPr>
        <p:spPr>
          <a:xfrm rot="10800000">
            <a:off x="10034611" y="1631088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16672" y="4711091"/>
            <a:ext cx="2470488" cy="9291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952455" y="4053588"/>
            <a:ext cx="1763513" cy="4467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项目成本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301916" y="4611286"/>
            <a:ext cx="900000" cy="0"/>
          </a:xfrm>
          <a:prstGeom prst="line">
            <a:avLst/>
          </a:prstGeom>
          <a:ln w="28575">
            <a:gradFill>
              <a:gsLst>
                <a:gs pos="49700">
                  <a:schemeClr val="accent1"/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5173324" y="4053588"/>
            <a:ext cx="1763513" cy="4467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</a:rPr>
              <a:t>项目材料</a:t>
            </a:r>
          </a:p>
        </p:txBody>
      </p:sp>
      <p:cxnSp>
        <p:nvCxnSpPr>
          <p:cNvPr id="38" name="直接连接符 37"/>
          <p:cNvCxnSpPr/>
          <p:nvPr/>
        </p:nvCxnSpPr>
        <p:spPr>
          <a:xfrm>
            <a:off x="5522785" y="4611286"/>
            <a:ext cx="900000" cy="0"/>
          </a:xfrm>
          <a:prstGeom prst="line">
            <a:avLst/>
          </a:prstGeom>
          <a:ln w="28575">
            <a:gradFill>
              <a:gsLst>
                <a:gs pos="49700">
                  <a:schemeClr val="accent1"/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8397305" y="4053588"/>
            <a:ext cx="1763513" cy="433324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</a:rPr>
              <a:t>项目</a:t>
            </a:r>
            <a:r>
              <a:rPr lang="zh-CN" altLang="en-US" sz="2400" b="1" dirty="0">
                <a:solidFill>
                  <a:schemeClr val="accent1"/>
                </a:solidFill>
                <a:latin typeface="+mj-ea"/>
                <a:ea typeface="+mj-ea"/>
                <a:cs typeface="微软雅黑" panose="020B0503020204020204" pitchFamily="34" charset="-122"/>
              </a:rPr>
              <a:t>进度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8746766" y="4611286"/>
            <a:ext cx="900000" cy="0"/>
          </a:xfrm>
          <a:prstGeom prst="line">
            <a:avLst/>
          </a:prstGeom>
          <a:ln w="28575">
            <a:gradFill>
              <a:gsLst>
                <a:gs pos="49700">
                  <a:schemeClr val="accent1"/>
                </a:gs>
                <a:gs pos="0">
                  <a:schemeClr val="accent2">
                    <a:alpha val="0"/>
                  </a:schemeClr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 rot="10800000">
            <a:off x="-2627841" y="3783084"/>
            <a:ext cx="4094460" cy="230498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占位符 12" descr="湖边有许多树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6" name="图片占位符 15" descr="建筑前的广场&#10;&#10;描述已自动生成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7" r="16637"/>
          <a:stretch>
            <a:fillRect/>
          </a:stretch>
        </p:blipFill>
        <p:spPr/>
      </p:pic>
      <p:pic>
        <p:nvPicPr>
          <p:cNvPr id="19" name="图片占位符 18" descr="湖边有许多树&#10;&#10;描述已自动生成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sp>
        <p:nvSpPr>
          <p:cNvPr id="29" name="文本框 28"/>
          <p:cNvSpPr txBox="1"/>
          <p:nvPr/>
        </p:nvSpPr>
        <p:spPr>
          <a:xfrm>
            <a:off x="4819836" y="4711091"/>
            <a:ext cx="2470488" cy="9291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043817" y="4711091"/>
            <a:ext cx="2470488" cy="9291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16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2" y="346081"/>
            <a:ext cx="3602565" cy="480131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项目介绍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1543625" y="1199061"/>
            <a:ext cx="9104750" cy="3606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占位符 17" descr="建筑前的广场&#10;&#10;描述已自动生成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r="30176"/>
          <a:stretch>
            <a:fillRect/>
          </a:stretch>
        </p:blipFill>
        <p:spPr/>
      </p:pic>
      <p:pic>
        <p:nvPicPr>
          <p:cNvPr id="16" name="图片占位符 15" descr="河边的树&#10;&#10;描述已自动生成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7" r="2097"/>
          <a:stretch>
            <a:fillRect/>
          </a:stretch>
        </p:blipFill>
        <p:spPr/>
      </p:pic>
      <p:pic>
        <p:nvPicPr>
          <p:cNvPr id="14" name="图片占位符 13" descr="建筑前的广场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5" r="28685"/>
          <a:stretch>
            <a:fillRect/>
          </a:stretch>
        </p:blipFill>
        <p:spPr/>
      </p:pic>
      <p:pic>
        <p:nvPicPr>
          <p:cNvPr id="20" name="图片占位符 19" descr="湖边有许多树&#10;&#10;描述已自动生成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 r="5437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 rot="9582879">
            <a:off x="-1940575" y="2377498"/>
            <a:ext cx="16705292" cy="1635390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785498" y="1898374"/>
            <a:ext cx="2437510" cy="3384826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225932" y="1898374"/>
            <a:ext cx="2437510" cy="3384826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673685" y="1898374"/>
            <a:ext cx="2437510" cy="3384826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80943" y="1898374"/>
            <a:ext cx="2437510" cy="3384826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2" y="346081"/>
            <a:ext cx="3566351" cy="387798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项目介绍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1174161" y="4123427"/>
            <a:ext cx="2272973" cy="812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755953" y="4130665"/>
            <a:ext cx="2272973" cy="812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315720" y="4091017"/>
            <a:ext cx="2272973" cy="812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881941" y="4130665"/>
            <a:ext cx="2272973" cy="81291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14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" name="图片占位符 18" descr="湖边有许多树&#10;&#10;描述已自动生成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b="21903"/>
          <a:stretch>
            <a:fillRect/>
          </a:stretch>
        </p:blipFill>
        <p:spPr/>
      </p:pic>
      <p:pic>
        <p:nvPicPr>
          <p:cNvPr id="17" name="图片占位符 16" descr="建筑前的广场&#10;&#10;描述已自动生成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10390"/>
          <a:stretch>
            <a:fillRect/>
          </a:stretch>
        </p:blipFill>
        <p:spPr/>
      </p:pic>
      <p:pic>
        <p:nvPicPr>
          <p:cNvPr id="15" name="图片占位符 14" descr="湖边有许多树&#10;&#10;描述已自动生成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3" b="21903"/>
          <a:stretch>
            <a:fillRect/>
          </a:stretch>
        </p:blipFill>
        <p:spPr/>
      </p:pic>
      <p:pic>
        <p:nvPicPr>
          <p:cNvPr id="13" name="图片占位符 12" descr="建筑前的广场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10390"/>
          <a:stretch>
            <a:fillRect/>
          </a:stretch>
        </p:blipFill>
        <p:spPr/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17905" y="3207579"/>
            <a:ext cx="1061954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79859" y="3360872"/>
            <a:ext cx="233085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+mj-ea"/>
                <a:ea typeface="+mj-ea"/>
              </a:rPr>
              <a:t>研究背景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79859" y="3753698"/>
            <a:ext cx="1844441" cy="1692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RESEARCH BACKGROUND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281897" y="3215199"/>
            <a:ext cx="1061954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43851" y="3368492"/>
            <a:ext cx="233085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技术支持</a:t>
            </a:r>
          </a:p>
        </p:txBody>
      </p:sp>
      <p:sp>
        <p:nvSpPr>
          <p:cNvPr id="19" name="矩形 18"/>
          <p:cNvSpPr/>
          <p:nvPr/>
        </p:nvSpPr>
        <p:spPr>
          <a:xfrm>
            <a:off x="6343850" y="3761318"/>
            <a:ext cx="2330851" cy="1692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en-US" altLang="zh-CN" sz="1100" kern="100" dirty="0">
                <a:solidFill>
                  <a:prstClr val="white">
                    <a:lumMod val="75000"/>
                  </a:prstClr>
                </a:solidFill>
                <a:latin typeface="+mn-ea"/>
                <a:cs typeface="Arial" panose="020B0604020202020204" pitchFamily="34" charset="0"/>
              </a:rPr>
              <a:t>TECHNICAL SUPPORT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017905" y="4487739"/>
            <a:ext cx="1061954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03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079859" y="4641032"/>
            <a:ext cx="233085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项目介绍</a:t>
            </a:r>
          </a:p>
        </p:txBody>
      </p:sp>
      <p:sp>
        <p:nvSpPr>
          <p:cNvPr id="24" name="矩形 23"/>
          <p:cNvSpPr/>
          <p:nvPr/>
        </p:nvSpPr>
        <p:spPr>
          <a:xfrm>
            <a:off x="2079859" y="5033858"/>
            <a:ext cx="2330850" cy="1692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en-US" altLang="zh-CN" sz="1100" kern="100" dirty="0">
                <a:solidFill>
                  <a:prstClr val="white">
                    <a:lumMod val="75000"/>
                  </a:prstClr>
                </a:solidFill>
                <a:latin typeface="+mn-ea"/>
                <a:cs typeface="Arial" panose="020B0604020202020204" pitchFamily="34" charset="0"/>
              </a:rPr>
              <a:t>PROJECT INTRODUCTION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81897" y="4472499"/>
            <a:ext cx="1061954" cy="83099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343851" y="4625792"/>
            <a:ext cx="2330851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+mj-ea"/>
                <a:ea typeface="+mj-ea"/>
              </a:rPr>
              <a:t>数据展示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343850" y="5018618"/>
            <a:ext cx="2241349" cy="16927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>
              <a:defRPr/>
            </a:pPr>
            <a:r>
              <a:rPr lang="en-US" altLang="zh-CN" sz="1100" kern="100" dirty="0">
                <a:solidFill>
                  <a:prstClr val="white">
                    <a:lumMod val="75000"/>
                  </a:prstClr>
                </a:solidFill>
                <a:latin typeface="+mn-ea"/>
                <a:cs typeface="Arial" panose="020B0604020202020204" pitchFamily="34" charset="0"/>
              </a:rPr>
              <a:t>DATA DISPLAY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254" y="1185118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1060315" y="1281746"/>
            <a:ext cx="10097311" cy="4457573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2" y="346081"/>
            <a:ext cx="3581377" cy="387798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项目介绍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占位符 26" descr="湖边有许多树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1" b="34521"/>
          <a:stretch>
            <a:fillRect/>
          </a:stretch>
        </p:blipFill>
        <p:spPr/>
      </p:pic>
      <p:pic>
        <p:nvPicPr>
          <p:cNvPr id="31" name="图片占位符 30" descr="建筑前的广场&#10;&#10;描述已自动生成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3" b="15203"/>
          <a:stretch>
            <a:fillRect/>
          </a:stretch>
        </p:blipFill>
        <p:spPr/>
      </p:pic>
      <p:pic>
        <p:nvPicPr>
          <p:cNvPr id="24" name="图片占位符 23" descr="湖边有许多树&#10;&#10;描述已自动生成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1" b="34521"/>
          <a:stretch>
            <a:fillRect/>
          </a:stretch>
        </p:blipFill>
        <p:spPr/>
      </p:pic>
      <p:pic>
        <p:nvPicPr>
          <p:cNvPr id="22" name="图片占位符 21" descr="建筑前的广场&#10;&#10;描述已自动生成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3" b="15203"/>
          <a:stretch>
            <a:fillRect/>
          </a:stretch>
        </p:blipFill>
        <p:spPr/>
      </p:pic>
      <p:pic>
        <p:nvPicPr>
          <p:cNvPr id="18" name="图片占位符 17" descr="湖边有许多树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1" b="34521"/>
          <a:stretch>
            <a:fillRect/>
          </a:stretch>
        </p:blipFill>
        <p:spPr/>
      </p:pic>
      <p:pic>
        <p:nvPicPr>
          <p:cNvPr id="20" name="图片占位符 19" descr="建筑前的广场&#10;&#10;描述已自动生成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3" b="15203"/>
          <a:stretch>
            <a:fillRect/>
          </a:stretch>
        </p:blipFill>
        <p:spPr/>
      </p:pic>
      <p:sp>
        <p:nvSpPr>
          <p:cNvPr id="37" name="文本框 36"/>
          <p:cNvSpPr txBox="1"/>
          <p:nvPr/>
        </p:nvSpPr>
        <p:spPr>
          <a:xfrm>
            <a:off x="1543625" y="1694417"/>
            <a:ext cx="9104750" cy="3606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项目概况是指在介绍或论述某个项目时</a:t>
            </a:r>
            <a:r>
              <a:rPr lang="en-US" altLang="zh-CN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,</a:t>
            </a:r>
            <a:r>
              <a:rPr lang="zh-CN" altLang="en-US" sz="2000" b="0" i="0" dirty="0">
                <a:solidFill>
                  <a:srgbClr val="333333"/>
                </a:solidFill>
                <a:effectLst/>
                <a:latin typeface="微软雅黑" panose="020B0503020204020204" pitchFamily="34" charset="-122"/>
              </a:rPr>
              <a:t>首先综合性地简要介绍项目的基本情况。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/>
        </p:nvSpPr>
        <p:spPr>
          <a:xfrm rot="5400000" flipH="1">
            <a:off x="3167860" y="-3188442"/>
            <a:ext cx="5856280" cy="12192002"/>
          </a:xfrm>
          <a:custGeom>
            <a:avLst/>
            <a:gdLst>
              <a:gd name="connsiteX0" fmla="*/ 360601 w 5978618"/>
              <a:gd name="connsiteY0" fmla="*/ 6096001 h 12192002"/>
              <a:gd name="connsiteX1" fmla="*/ 735 w 5978618"/>
              <a:gd name="connsiteY1" fmla="*/ 6304723 h 12192002"/>
              <a:gd name="connsiteX2" fmla="*/ 735 w 5978618"/>
              <a:gd name="connsiteY2" fmla="*/ 5887279 h 12192002"/>
              <a:gd name="connsiteX3" fmla="*/ 5978618 w 5978618"/>
              <a:gd name="connsiteY3" fmla="*/ 12192002 h 12192002"/>
              <a:gd name="connsiteX4" fmla="*/ 5978618 w 5978618"/>
              <a:gd name="connsiteY4" fmla="*/ 0 h 12192002"/>
              <a:gd name="connsiteX5" fmla="*/ 0 w 5978618"/>
              <a:gd name="connsiteY5" fmla="*/ 0 h 12192002"/>
              <a:gd name="connsiteX6" fmla="*/ 0 w 5978618"/>
              <a:gd name="connsiteY6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78618" h="12192002">
                <a:moveTo>
                  <a:pt x="360601" y="6096001"/>
                </a:moveTo>
                <a:lnTo>
                  <a:pt x="735" y="6304723"/>
                </a:lnTo>
                <a:lnTo>
                  <a:pt x="735" y="5887279"/>
                </a:lnTo>
                <a:close/>
                <a:moveTo>
                  <a:pt x="5978618" y="12192002"/>
                </a:moveTo>
                <a:lnTo>
                  <a:pt x="5978618" y="0"/>
                </a:lnTo>
                <a:lnTo>
                  <a:pt x="0" y="0"/>
                </a:lnTo>
                <a:lnTo>
                  <a:pt x="0" y="121920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67000"/>
                </a:schemeClr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rcRect l="835" t="978" r="6018"/>
          <a:stretch>
            <a:fillRect/>
          </a:stretch>
        </p:blipFill>
        <p:spPr>
          <a:xfrm>
            <a:off x="0" y="0"/>
            <a:ext cx="12192000" cy="5799011"/>
          </a:xfrm>
          <a:custGeom>
            <a:avLst/>
            <a:gdLst>
              <a:gd name="connsiteX0" fmla="*/ 0 w 12192000"/>
              <a:gd name="connsiteY0" fmla="*/ 0 h 5799011"/>
              <a:gd name="connsiteX1" fmla="*/ 12192000 w 12192000"/>
              <a:gd name="connsiteY1" fmla="*/ 0 h 5799011"/>
              <a:gd name="connsiteX2" fmla="*/ 12192000 w 12192000"/>
              <a:gd name="connsiteY2" fmla="*/ 5799011 h 5799011"/>
              <a:gd name="connsiteX3" fmla="*/ 0 w 12192000"/>
              <a:gd name="connsiteY3" fmla="*/ 5799011 h 579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99011">
                <a:moveTo>
                  <a:pt x="0" y="0"/>
                </a:moveTo>
                <a:lnTo>
                  <a:pt x="12192000" y="0"/>
                </a:lnTo>
                <a:lnTo>
                  <a:pt x="12192000" y="5799011"/>
                </a:lnTo>
                <a:lnTo>
                  <a:pt x="0" y="5799011"/>
                </a:lnTo>
                <a:close/>
              </a:path>
            </a:pathLst>
          </a:custGeom>
        </p:spPr>
      </p:pic>
      <p:sp>
        <p:nvSpPr>
          <p:cNvPr id="2" name="文本占位符 1"/>
          <p:cNvSpPr>
            <a:spLocks noGrp="1"/>
          </p:cNvSpPr>
          <p:nvPr>
            <p:ph type="body" sz="quarter" idx="17"/>
          </p:nvPr>
        </p:nvSpPr>
        <p:spPr/>
        <p:txBody>
          <a:bodyPr lIns="0" tIns="0" rIns="0" bIns="0"/>
          <a:lstStyle/>
          <a:p>
            <a:r>
              <a:rPr lang="en-US" altLang="zh-CN" b="1" dirty="0">
                <a:latin typeface="+mj-ea"/>
                <a:ea typeface="+mj-ea"/>
              </a:rPr>
              <a:t>04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21"/>
          </p:nvPr>
        </p:nvSpPr>
        <p:spPr>
          <a:xfrm>
            <a:off x="3902971" y="2837924"/>
            <a:ext cx="4072135" cy="1300036"/>
          </a:xfrm>
        </p:spPr>
        <p:txBody>
          <a:bodyPr lIns="0" tIns="0" rIns="0" bIns="0">
            <a:noAutofit/>
          </a:bodyPr>
          <a:lstStyle/>
          <a:p>
            <a:r>
              <a:rPr lang="zh-CN" altLang="en-US" sz="7200" b="1" dirty="0">
                <a:latin typeface="+mj-ea"/>
                <a:ea typeface="+mj-ea"/>
              </a:rPr>
              <a:t>数据展示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3902971" y="4194812"/>
            <a:ext cx="4072135" cy="246221"/>
          </a:xfrm>
        </p:spPr>
        <p:txBody>
          <a:bodyPr lIns="0" tIns="0" rIns="0" bIns="0">
            <a:noAutofit/>
          </a:bodyPr>
          <a:lstStyle/>
          <a:p>
            <a:pPr algn="dist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CN" sz="1600" kern="100" dirty="0">
                <a:solidFill>
                  <a:prstClr val="white">
                    <a:lumMod val="75000"/>
                  </a:prstClr>
                </a:solidFill>
                <a:latin typeface="+mn-ea"/>
                <a:cs typeface="Arial" panose="020B0604020202020204" pitchFamily="34" charset="0"/>
              </a:rPr>
              <a:t>DATA DISPLAY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rot="10800000">
            <a:off x="3117643" y="1592587"/>
            <a:ext cx="5592279" cy="47211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387798"/>
          </a:xfrm>
        </p:spPr>
        <p:txBody>
          <a:bodyPr lIns="0" tIns="0" rIns="0" bIns="0"/>
          <a:lstStyle/>
          <a:p>
            <a:r>
              <a:rPr lang="zh-CN" altLang="en-US" dirty="0"/>
              <a:t>图表页</a:t>
            </a:r>
            <a:r>
              <a:rPr lang="en-US" altLang="zh-CN" dirty="0"/>
              <a:t>·</a:t>
            </a:r>
            <a:r>
              <a:rPr lang="zh-CN" altLang="en-US" dirty="0"/>
              <a:t>表格</a:t>
            </a:r>
          </a:p>
        </p:txBody>
      </p:sp>
      <p:graphicFrame>
        <p:nvGraphicFramePr>
          <p:cNvPr id="13" name="表格 12"/>
          <p:cNvGraphicFramePr/>
          <p:nvPr>
            <p:custDataLst>
              <p:tags r:id="rId1"/>
            </p:custDataLst>
          </p:nvPr>
        </p:nvGraphicFramePr>
        <p:xfrm>
          <a:off x="1829321" y="1751719"/>
          <a:ext cx="8533357" cy="429118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3153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9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6966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30" dirty="0">
                          <a:latin typeface="+mj-ea"/>
                          <a:ea typeface="+mj-ea"/>
                        </a:rPr>
                        <a:t>时间</a:t>
                      </a:r>
                      <a:endParaRPr lang="zh-CN" altLang="en-US" sz="1600" b="1" spc="130" dirty="0">
                        <a:solidFill>
                          <a:srgbClr val="FFFFFF"/>
                        </a:solidFill>
                        <a:latin typeface="+mj-ea"/>
                        <a:ea typeface="+mj-ea"/>
                      </a:endParaRPr>
                    </a:p>
                  </a:txBody>
                  <a:tcPr marL="185176" marR="185176" marT="114374" marB="114374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600" spc="130" dirty="0">
                          <a:latin typeface="+mj-ea"/>
                          <a:ea typeface="+mj-ea"/>
                        </a:rPr>
                        <a:t>安排</a:t>
                      </a:r>
                      <a:endParaRPr lang="zh-CN" altLang="en-US" sz="1600" b="1" spc="130" dirty="0">
                        <a:solidFill>
                          <a:srgbClr val="FFFFFF"/>
                        </a:solidFill>
                        <a:latin typeface="+mj-ea"/>
                        <a:ea typeface="+mj-ea"/>
                      </a:endParaRPr>
                    </a:p>
                  </a:txBody>
                  <a:tcPr marL="185176" marR="185176" marT="114374" marB="11437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56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20XX</a:t>
                      </a: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年</a:t>
                      </a:r>
                    </a:p>
                  </a:txBody>
                  <a:tcPr marL="185176" marR="185176" marT="114374" marB="114374"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30" dirty="0">
                          <a:latin typeface="+mn-ea"/>
                          <a:ea typeface="+mn-ea"/>
                        </a:rPr>
                        <a:t>研究背景</a:t>
                      </a:r>
                      <a:endParaRPr lang="zh-CN" altLang="en-US" sz="1400" b="0" spc="130" dirty="0">
                        <a:solidFill>
                          <a:srgbClr val="404040"/>
                        </a:solidFill>
                        <a:latin typeface="+mn-ea"/>
                        <a:ea typeface="+mn-ea"/>
                      </a:endParaRPr>
                    </a:p>
                  </a:txBody>
                  <a:tcPr marL="185176" marR="185176" marT="114374" marB="1143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20XX</a:t>
                      </a: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年</a:t>
                      </a:r>
                    </a:p>
                  </a:txBody>
                  <a:tcPr marL="185176" marR="185176" marT="114374" marB="114374"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30" dirty="0">
                          <a:latin typeface="+mn-ea"/>
                          <a:ea typeface="+mn-ea"/>
                        </a:rPr>
                        <a:t>社会实践</a:t>
                      </a:r>
                      <a:endParaRPr lang="zh-CN" altLang="en-US" sz="1400" b="0" spc="130" dirty="0">
                        <a:solidFill>
                          <a:srgbClr val="404040"/>
                        </a:solidFill>
                        <a:latin typeface="+mn-ea"/>
                        <a:ea typeface="+mn-ea"/>
                      </a:endParaRPr>
                    </a:p>
                  </a:txBody>
                  <a:tcPr marL="185176" marR="185176" marT="114374" marB="1143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6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20XX</a:t>
                      </a: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年</a:t>
                      </a:r>
                    </a:p>
                  </a:txBody>
                  <a:tcPr marL="185176" marR="185176" marT="114374" marB="114374"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开题</a:t>
                      </a:r>
                    </a:p>
                  </a:txBody>
                  <a:tcPr marL="185176" marR="185176" marT="114374" marB="1143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11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20XX</a:t>
                      </a: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年</a:t>
                      </a:r>
                    </a:p>
                  </a:txBody>
                  <a:tcPr marL="185176" marR="185176" marT="114374" marB="114374"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30" dirty="0">
                          <a:latin typeface="+mn-ea"/>
                          <a:ea typeface="+mn-ea"/>
                        </a:rPr>
                        <a:t>搜集资料</a:t>
                      </a:r>
                      <a:endParaRPr lang="zh-CN" altLang="en-US" sz="1400" b="0" spc="130" dirty="0">
                        <a:solidFill>
                          <a:srgbClr val="404040"/>
                        </a:solidFill>
                        <a:latin typeface="+mn-ea"/>
                        <a:ea typeface="+mn-ea"/>
                      </a:endParaRPr>
                    </a:p>
                  </a:txBody>
                  <a:tcPr marL="185176" marR="185176" marT="114374" marB="1143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20XX</a:t>
                      </a: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年</a:t>
                      </a:r>
                    </a:p>
                  </a:txBody>
                  <a:tcPr marL="185176" marR="185176" marT="114374" marB="114374"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30" dirty="0">
                          <a:latin typeface="+mn-ea"/>
                          <a:ea typeface="+mn-ea"/>
                        </a:rPr>
                        <a:t>项目制作</a:t>
                      </a:r>
                      <a:endParaRPr lang="zh-CN" altLang="en-US" sz="1400" b="0" spc="130" dirty="0">
                        <a:solidFill>
                          <a:srgbClr val="404040"/>
                        </a:solidFill>
                        <a:latin typeface="+mn-ea"/>
                        <a:ea typeface="+mn-ea"/>
                      </a:endParaRPr>
                    </a:p>
                  </a:txBody>
                  <a:tcPr marL="185176" marR="185176" marT="114374" marB="1143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1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20XX</a:t>
                      </a: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年</a:t>
                      </a:r>
                    </a:p>
                  </a:txBody>
                  <a:tcPr marL="185176" marR="185176" marT="114374" marB="114374"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spc="130" dirty="0">
                          <a:latin typeface="+mn-ea"/>
                          <a:ea typeface="+mn-ea"/>
                        </a:rPr>
                        <a:t>修改整理</a:t>
                      </a:r>
                      <a:endParaRPr lang="zh-CN" altLang="en-US" sz="1400" b="0" spc="130" dirty="0">
                        <a:solidFill>
                          <a:srgbClr val="404040"/>
                        </a:solidFill>
                        <a:latin typeface="+mn-ea"/>
                        <a:ea typeface="+mn-ea"/>
                      </a:endParaRPr>
                    </a:p>
                  </a:txBody>
                  <a:tcPr marL="185176" marR="185176" marT="114374" marB="1143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5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20XX</a:t>
                      </a: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年</a:t>
                      </a:r>
                    </a:p>
                  </a:txBody>
                  <a:tcPr marL="185176" marR="185176" marT="114374" marB="114374" anchor="ctr"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altLang="en-US" sz="1400" b="0" spc="130" dirty="0">
                          <a:solidFill>
                            <a:srgbClr val="404040"/>
                          </a:solidFill>
                          <a:latin typeface="+mn-ea"/>
                          <a:ea typeface="+mn-ea"/>
                        </a:rPr>
                        <a:t>论文答辩</a:t>
                      </a:r>
                    </a:p>
                  </a:txBody>
                  <a:tcPr marL="185176" marR="185176" marT="114374" marB="114374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4221161" y="894844"/>
            <a:ext cx="3385244" cy="5777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微软雅黑" panose="020B0503020204020204" pitchFamily="34" charset="-122"/>
              </a:rPr>
              <a:t>工作准备时间安排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 rot="9267755">
            <a:off x="-193914" y="2464896"/>
            <a:ext cx="13433899" cy="2253244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8315" y="1870491"/>
            <a:ext cx="9617581" cy="3057109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02348" y="1530679"/>
            <a:ext cx="7686471" cy="4091908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387798"/>
          </a:xfrm>
        </p:spPr>
        <p:txBody>
          <a:bodyPr lIns="0" tIns="0" rIns="0" bIns="0"/>
          <a:lstStyle/>
          <a:p>
            <a:r>
              <a:rPr lang="zh-CN" altLang="en-US" dirty="0"/>
              <a:t>图表页</a:t>
            </a:r>
            <a:r>
              <a:rPr lang="en-US" altLang="zh-CN" dirty="0"/>
              <a:t>·</a:t>
            </a:r>
            <a:r>
              <a:rPr lang="zh-CN" altLang="en-US" dirty="0"/>
              <a:t>柱状图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600199" y="2227909"/>
            <a:ext cx="2461689" cy="9291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通过图表我们可以很明显的看出，在这里加一些结论性的话语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6" name="图表 15"/>
          <p:cNvGraphicFramePr/>
          <p:nvPr/>
        </p:nvGraphicFramePr>
        <p:xfrm>
          <a:off x="4875355" y="1530679"/>
          <a:ext cx="6824520" cy="3849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矩形 17"/>
          <p:cNvSpPr/>
          <p:nvPr/>
        </p:nvSpPr>
        <p:spPr>
          <a:xfrm>
            <a:off x="676805" y="2181978"/>
            <a:ext cx="790601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72686" y="3576031"/>
            <a:ext cx="790601" cy="70788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600199" y="3647770"/>
            <a:ext cx="2461689" cy="9291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通过图表我们可以很明显的看出，在这里加一些结论性的话语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927100" y="3340100"/>
            <a:ext cx="297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10800000">
            <a:off x="-225350" y="2593161"/>
            <a:ext cx="12754575" cy="1671675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387798"/>
          </a:xfrm>
        </p:spPr>
        <p:txBody>
          <a:bodyPr lIns="0" tIns="0" rIns="0" bIns="0"/>
          <a:lstStyle/>
          <a:p>
            <a:r>
              <a:rPr lang="zh-CN" altLang="en-US" dirty="0"/>
              <a:t>图表页</a:t>
            </a:r>
            <a:r>
              <a:rPr lang="en-US" altLang="zh-CN" dirty="0"/>
              <a:t>·</a:t>
            </a:r>
            <a:r>
              <a:rPr lang="zh-CN" altLang="en-US" dirty="0"/>
              <a:t>环状图</a:t>
            </a:r>
          </a:p>
        </p:txBody>
      </p:sp>
      <p:sp>
        <p:nvSpPr>
          <p:cNvPr id="21" name="矩形 20"/>
          <p:cNvSpPr/>
          <p:nvPr/>
        </p:nvSpPr>
        <p:spPr>
          <a:xfrm>
            <a:off x="1449421" y="1527242"/>
            <a:ext cx="3939702" cy="4299625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3" name="图表 12"/>
          <p:cNvGraphicFramePr/>
          <p:nvPr/>
        </p:nvGraphicFramePr>
        <p:xfrm>
          <a:off x="1480186" y="1556605"/>
          <a:ext cx="3939702" cy="328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矩形 14"/>
          <p:cNvSpPr/>
          <p:nvPr/>
        </p:nvSpPr>
        <p:spPr>
          <a:xfrm>
            <a:off x="2665165" y="2891698"/>
            <a:ext cx="1519252" cy="61869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70%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449420" y="4733151"/>
            <a:ext cx="3939701" cy="1093716"/>
          </a:xfrm>
          <a:prstGeom prst="rect">
            <a:avLst/>
          </a:prstGeom>
          <a:solidFill>
            <a:schemeClr val="accent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628205" y="4874980"/>
            <a:ext cx="3601793" cy="9052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通过图表我们可以很明显的看出，在这里加一些结论性的话语，对数据图表进行评估分析，双击即可更改内容。</a:t>
            </a:r>
          </a:p>
        </p:txBody>
      </p:sp>
      <p:sp>
        <p:nvSpPr>
          <p:cNvPr id="28" name="矩形 27"/>
          <p:cNvSpPr/>
          <p:nvPr/>
        </p:nvSpPr>
        <p:spPr>
          <a:xfrm>
            <a:off x="6547798" y="1527242"/>
            <a:ext cx="3939702" cy="4299625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32" name="图表 31"/>
          <p:cNvGraphicFramePr/>
          <p:nvPr/>
        </p:nvGraphicFramePr>
        <p:xfrm>
          <a:off x="6578563" y="1556605"/>
          <a:ext cx="3939702" cy="3288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矩形 32"/>
          <p:cNvSpPr/>
          <p:nvPr/>
        </p:nvSpPr>
        <p:spPr>
          <a:xfrm>
            <a:off x="7763542" y="2891698"/>
            <a:ext cx="1519252" cy="7215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30%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547797" y="4733151"/>
            <a:ext cx="3939701" cy="1093716"/>
          </a:xfrm>
          <a:prstGeom prst="rect">
            <a:avLst/>
          </a:prstGeom>
          <a:solidFill>
            <a:schemeClr val="accent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726582" y="4874980"/>
            <a:ext cx="3601793" cy="9052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通过图表我们可以很明显的看出，在这里加一些结论性的话语，对数据图表进行评估分析，双击即可更改内容。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472" y="346081"/>
            <a:ext cx="3566351" cy="387798"/>
          </a:xfrm>
        </p:spPr>
        <p:txBody>
          <a:bodyPr lIns="0" tIns="0" rIns="0" bIns="0"/>
          <a:lstStyle/>
          <a:p>
            <a:r>
              <a:rPr lang="zh-CN" altLang="en-US" dirty="0"/>
              <a:t>时间轴</a:t>
            </a:r>
          </a:p>
        </p:txBody>
      </p:sp>
      <p:cxnSp>
        <p:nvCxnSpPr>
          <p:cNvPr id="4" name="直接连接符 3"/>
          <p:cNvCxnSpPr/>
          <p:nvPr/>
        </p:nvCxnSpPr>
        <p:spPr>
          <a:xfrm>
            <a:off x="-209550" y="3743557"/>
            <a:ext cx="12947388" cy="0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305832" y="3936573"/>
            <a:ext cx="1522066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20XX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334968" y="3936573"/>
            <a:ext cx="1522066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20XX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364104" y="3936573"/>
            <a:ext cx="1522066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20XX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942199" y="3614207"/>
            <a:ext cx="249330" cy="249330"/>
            <a:chOff x="3801042" y="1716225"/>
            <a:chExt cx="224858" cy="224858"/>
          </a:xfrm>
        </p:grpSpPr>
        <p:sp>
          <p:nvSpPr>
            <p:cNvPr id="9" name="椭圆 8"/>
            <p:cNvSpPr/>
            <p:nvPr/>
          </p:nvSpPr>
          <p:spPr>
            <a:xfrm>
              <a:off x="3856321" y="1771504"/>
              <a:ext cx="114300" cy="1143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801042" y="1716225"/>
              <a:ext cx="224858" cy="224858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954931" y="3614207"/>
            <a:ext cx="249330" cy="249330"/>
            <a:chOff x="3801042" y="1716225"/>
            <a:chExt cx="224858" cy="224858"/>
          </a:xfrm>
        </p:grpSpPr>
        <p:sp>
          <p:nvSpPr>
            <p:cNvPr id="12" name="椭圆 11"/>
            <p:cNvSpPr/>
            <p:nvPr/>
          </p:nvSpPr>
          <p:spPr>
            <a:xfrm>
              <a:off x="3856321" y="1771504"/>
              <a:ext cx="114300" cy="1143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801042" y="1716225"/>
              <a:ext cx="224858" cy="224858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967663" y="3614207"/>
            <a:ext cx="249330" cy="249330"/>
            <a:chOff x="3801042" y="1716225"/>
            <a:chExt cx="224858" cy="224858"/>
          </a:xfrm>
        </p:grpSpPr>
        <p:sp>
          <p:nvSpPr>
            <p:cNvPr id="15" name="椭圆 14"/>
            <p:cNvSpPr/>
            <p:nvPr/>
          </p:nvSpPr>
          <p:spPr>
            <a:xfrm>
              <a:off x="3856321" y="1771504"/>
              <a:ext cx="114300" cy="1143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801042" y="1716225"/>
              <a:ext cx="224858" cy="224858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80395" y="3614207"/>
            <a:ext cx="249330" cy="249330"/>
            <a:chOff x="3801042" y="1716225"/>
            <a:chExt cx="224858" cy="224858"/>
          </a:xfrm>
        </p:grpSpPr>
        <p:sp>
          <p:nvSpPr>
            <p:cNvPr id="18" name="椭圆 17"/>
            <p:cNvSpPr/>
            <p:nvPr/>
          </p:nvSpPr>
          <p:spPr>
            <a:xfrm>
              <a:off x="3856321" y="1771504"/>
              <a:ext cx="114300" cy="1143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801042" y="1716225"/>
              <a:ext cx="224858" cy="224858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993127" y="3614207"/>
            <a:ext cx="249330" cy="249330"/>
            <a:chOff x="3801042" y="1716225"/>
            <a:chExt cx="224858" cy="224858"/>
          </a:xfrm>
        </p:grpSpPr>
        <p:sp>
          <p:nvSpPr>
            <p:cNvPr id="21" name="椭圆 20"/>
            <p:cNvSpPr/>
            <p:nvPr/>
          </p:nvSpPr>
          <p:spPr>
            <a:xfrm>
              <a:off x="3856321" y="1771504"/>
              <a:ext cx="114300" cy="1143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3801042" y="1716225"/>
              <a:ext cx="224858" cy="224858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7344027" y="3155532"/>
            <a:ext cx="1522066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20XX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325908" y="3155532"/>
            <a:ext cx="1522066" cy="369332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Arial" panose="020B0604020202020204" pitchFamily="34" charset="0"/>
              </a:rPr>
              <a:t>20XX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任意多边形: 形状 24"/>
          <p:cNvSpPr/>
          <p:nvPr/>
        </p:nvSpPr>
        <p:spPr>
          <a:xfrm rot="10800000">
            <a:off x="1092182" y="1320678"/>
            <a:ext cx="2233725" cy="2044143"/>
          </a:xfrm>
          <a:custGeom>
            <a:avLst/>
            <a:gdLst>
              <a:gd name="connsiteX0" fmla="*/ 3855643 w 3855643"/>
              <a:gd name="connsiteY0" fmla="*/ 248106 h 2954203"/>
              <a:gd name="connsiteX1" fmla="*/ 3855643 w 3855643"/>
              <a:gd name="connsiteY1" fmla="*/ 2954203 h 2954203"/>
              <a:gd name="connsiteX2" fmla="*/ 0 w 3855643"/>
              <a:gd name="connsiteY2" fmla="*/ 2954202 h 2954203"/>
              <a:gd name="connsiteX3" fmla="*/ 0 w 3855643"/>
              <a:gd name="connsiteY3" fmla="*/ 248105 h 2954203"/>
              <a:gd name="connsiteX4" fmla="*/ 3079924 w 3855643"/>
              <a:gd name="connsiteY4" fmla="*/ 248106 h 2954203"/>
              <a:gd name="connsiteX5" fmla="*/ 3223826 w 3855643"/>
              <a:gd name="connsiteY5" fmla="*/ 0 h 2954203"/>
              <a:gd name="connsiteX6" fmla="*/ 3367727 w 3855643"/>
              <a:gd name="connsiteY6" fmla="*/ 248106 h 295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43" h="2954203">
                <a:moveTo>
                  <a:pt x="3855643" y="248106"/>
                </a:moveTo>
                <a:lnTo>
                  <a:pt x="3855643" y="2954203"/>
                </a:lnTo>
                <a:lnTo>
                  <a:pt x="0" y="2954202"/>
                </a:lnTo>
                <a:lnTo>
                  <a:pt x="0" y="248105"/>
                </a:lnTo>
                <a:lnTo>
                  <a:pt x="3079924" y="248106"/>
                </a:lnTo>
                <a:lnTo>
                  <a:pt x="3223826" y="0"/>
                </a:lnTo>
                <a:lnTo>
                  <a:pt x="3367727" y="248106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ffectLst>
            <a:outerShdw blurRad="1270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任意多边形: 形状 25"/>
          <p:cNvSpPr/>
          <p:nvPr/>
        </p:nvSpPr>
        <p:spPr>
          <a:xfrm rot="10800000" flipV="1">
            <a:off x="3325907" y="4088473"/>
            <a:ext cx="2233725" cy="2044143"/>
          </a:xfrm>
          <a:custGeom>
            <a:avLst/>
            <a:gdLst>
              <a:gd name="connsiteX0" fmla="*/ 3855643 w 3855643"/>
              <a:gd name="connsiteY0" fmla="*/ 248106 h 2954203"/>
              <a:gd name="connsiteX1" fmla="*/ 3855643 w 3855643"/>
              <a:gd name="connsiteY1" fmla="*/ 2954203 h 2954203"/>
              <a:gd name="connsiteX2" fmla="*/ 0 w 3855643"/>
              <a:gd name="connsiteY2" fmla="*/ 2954202 h 2954203"/>
              <a:gd name="connsiteX3" fmla="*/ 0 w 3855643"/>
              <a:gd name="connsiteY3" fmla="*/ 248105 h 2954203"/>
              <a:gd name="connsiteX4" fmla="*/ 3079924 w 3855643"/>
              <a:gd name="connsiteY4" fmla="*/ 248106 h 2954203"/>
              <a:gd name="connsiteX5" fmla="*/ 3223826 w 3855643"/>
              <a:gd name="connsiteY5" fmla="*/ 0 h 2954203"/>
              <a:gd name="connsiteX6" fmla="*/ 3367727 w 3855643"/>
              <a:gd name="connsiteY6" fmla="*/ 248106 h 295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43" h="2954203">
                <a:moveTo>
                  <a:pt x="3855643" y="248106"/>
                </a:moveTo>
                <a:lnTo>
                  <a:pt x="3855643" y="2954203"/>
                </a:lnTo>
                <a:lnTo>
                  <a:pt x="0" y="2954202"/>
                </a:lnTo>
                <a:lnTo>
                  <a:pt x="0" y="248105"/>
                </a:lnTo>
                <a:lnTo>
                  <a:pt x="3079924" y="248106"/>
                </a:lnTo>
                <a:lnTo>
                  <a:pt x="3223826" y="0"/>
                </a:lnTo>
                <a:lnTo>
                  <a:pt x="3367727" y="248106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ffectLst>
            <a:outerShdw blurRad="1270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任意多边形: 形状 26"/>
          <p:cNvSpPr/>
          <p:nvPr/>
        </p:nvSpPr>
        <p:spPr>
          <a:xfrm rot="10800000">
            <a:off x="5334968" y="1372005"/>
            <a:ext cx="2233725" cy="2044143"/>
          </a:xfrm>
          <a:custGeom>
            <a:avLst/>
            <a:gdLst>
              <a:gd name="connsiteX0" fmla="*/ 3855643 w 3855643"/>
              <a:gd name="connsiteY0" fmla="*/ 248106 h 2954203"/>
              <a:gd name="connsiteX1" fmla="*/ 3855643 w 3855643"/>
              <a:gd name="connsiteY1" fmla="*/ 2954203 h 2954203"/>
              <a:gd name="connsiteX2" fmla="*/ 0 w 3855643"/>
              <a:gd name="connsiteY2" fmla="*/ 2954202 h 2954203"/>
              <a:gd name="connsiteX3" fmla="*/ 0 w 3855643"/>
              <a:gd name="connsiteY3" fmla="*/ 248105 h 2954203"/>
              <a:gd name="connsiteX4" fmla="*/ 3079924 w 3855643"/>
              <a:gd name="connsiteY4" fmla="*/ 248106 h 2954203"/>
              <a:gd name="connsiteX5" fmla="*/ 3223826 w 3855643"/>
              <a:gd name="connsiteY5" fmla="*/ 0 h 2954203"/>
              <a:gd name="connsiteX6" fmla="*/ 3367727 w 3855643"/>
              <a:gd name="connsiteY6" fmla="*/ 248106 h 295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43" h="2954203">
                <a:moveTo>
                  <a:pt x="3855643" y="248106"/>
                </a:moveTo>
                <a:lnTo>
                  <a:pt x="3855643" y="2954203"/>
                </a:lnTo>
                <a:lnTo>
                  <a:pt x="0" y="2954202"/>
                </a:lnTo>
                <a:lnTo>
                  <a:pt x="0" y="248105"/>
                </a:lnTo>
                <a:lnTo>
                  <a:pt x="3079924" y="248106"/>
                </a:lnTo>
                <a:lnTo>
                  <a:pt x="3223826" y="0"/>
                </a:lnTo>
                <a:lnTo>
                  <a:pt x="3367727" y="248106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ffectLst>
            <a:outerShdw blurRad="1270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任意多边形: 形状 27"/>
          <p:cNvSpPr/>
          <p:nvPr/>
        </p:nvSpPr>
        <p:spPr>
          <a:xfrm rot="10800000" flipV="1">
            <a:off x="7344027" y="4056552"/>
            <a:ext cx="2233725" cy="2044143"/>
          </a:xfrm>
          <a:custGeom>
            <a:avLst/>
            <a:gdLst>
              <a:gd name="connsiteX0" fmla="*/ 3855643 w 3855643"/>
              <a:gd name="connsiteY0" fmla="*/ 248106 h 2954203"/>
              <a:gd name="connsiteX1" fmla="*/ 3855643 w 3855643"/>
              <a:gd name="connsiteY1" fmla="*/ 2954203 h 2954203"/>
              <a:gd name="connsiteX2" fmla="*/ 0 w 3855643"/>
              <a:gd name="connsiteY2" fmla="*/ 2954202 h 2954203"/>
              <a:gd name="connsiteX3" fmla="*/ 0 w 3855643"/>
              <a:gd name="connsiteY3" fmla="*/ 248105 h 2954203"/>
              <a:gd name="connsiteX4" fmla="*/ 3079924 w 3855643"/>
              <a:gd name="connsiteY4" fmla="*/ 248106 h 2954203"/>
              <a:gd name="connsiteX5" fmla="*/ 3223826 w 3855643"/>
              <a:gd name="connsiteY5" fmla="*/ 0 h 2954203"/>
              <a:gd name="connsiteX6" fmla="*/ 3367727 w 3855643"/>
              <a:gd name="connsiteY6" fmla="*/ 248106 h 295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43" h="2954203">
                <a:moveTo>
                  <a:pt x="3855643" y="248106"/>
                </a:moveTo>
                <a:lnTo>
                  <a:pt x="3855643" y="2954203"/>
                </a:lnTo>
                <a:lnTo>
                  <a:pt x="0" y="2954202"/>
                </a:lnTo>
                <a:lnTo>
                  <a:pt x="0" y="248105"/>
                </a:lnTo>
                <a:lnTo>
                  <a:pt x="3079924" y="248106"/>
                </a:lnTo>
                <a:lnTo>
                  <a:pt x="3223826" y="0"/>
                </a:lnTo>
                <a:lnTo>
                  <a:pt x="3367727" y="248106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ffectLst>
            <a:outerShdw blurRad="1270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任意多边形: 形状 28"/>
          <p:cNvSpPr/>
          <p:nvPr/>
        </p:nvSpPr>
        <p:spPr>
          <a:xfrm rot="10800000">
            <a:off x="9059297" y="1325652"/>
            <a:ext cx="2233725" cy="2044143"/>
          </a:xfrm>
          <a:custGeom>
            <a:avLst/>
            <a:gdLst>
              <a:gd name="connsiteX0" fmla="*/ 3855643 w 3855643"/>
              <a:gd name="connsiteY0" fmla="*/ 248106 h 2954203"/>
              <a:gd name="connsiteX1" fmla="*/ 3855643 w 3855643"/>
              <a:gd name="connsiteY1" fmla="*/ 2954203 h 2954203"/>
              <a:gd name="connsiteX2" fmla="*/ 0 w 3855643"/>
              <a:gd name="connsiteY2" fmla="*/ 2954202 h 2954203"/>
              <a:gd name="connsiteX3" fmla="*/ 0 w 3855643"/>
              <a:gd name="connsiteY3" fmla="*/ 248105 h 2954203"/>
              <a:gd name="connsiteX4" fmla="*/ 3079924 w 3855643"/>
              <a:gd name="connsiteY4" fmla="*/ 248106 h 2954203"/>
              <a:gd name="connsiteX5" fmla="*/ 3223826 w 3855643"/>
              <a:gd name="connsiteY5" fmla="*/ 0 h 2954203"/>
              <a:gd name="connsiteX6" fmla="*/ 3367727 w 3855643"/>
              <a:gd name="connsiteY6" fmla="*/ 248106 h 295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43" h="2954203">
                <a:moveTo>
                  <a:pt x="3855643" y="248106"/>
                </a:moveTo>
                <a:lnTo>
                  <a:pt x="3855643" y="2954203"/>
                </a:lnTo>
                <a:lnTo>
                  <a:pt x="0" y="2954202"/>
                </a:lnTo>
                <a:lnTo>
                  <a:pt x="0" y="248105"/>
                </a:lnTo>
                <a:lnTo>
                  <a:pt x="3079924" y="248106"/>
                </a:lnTo>
                <a:lnTo>
                  <a:pt x="3223826" y="0"/>
                </a:lnTo>
                <a:lnTo>
                  <a:pt x="3367727" y="248106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ffectLst>
            <a:outerShdw blurRad="1270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05832" y="1838391"/>
            <a:ext cx="1875114" cy="10237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请在此输入有关于功能介绍的相关说明，以便于观众更好的理解</a:t>
            </a: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5501324" y="1838391"/>
            <a:ext cx="1875114" cy="10237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请在此输入有关于功能介绍的相关说明，以便于观众更好的理解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9238602" y="1838391"/>
            <a:ext cx="1875114" cy="10237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请在此输入有关于功能介绍的相关说明，以便于观众更好的理解</a:t>
            </a:r>
          </a:p>
        </p:txBody>
      </p:sp>
      <p:sp>
        <p:nvSpPr>
          <p:cNvPr id="38" name="标题 1"/>
          <p:cNvSpPr txBox="1"/>
          <p:nvPr/>
        </p:nvSpPr>
        <p:spPr>
          <a:xfrm>
            <a:off x="1707564" y="1493880"/>
            <a:ext cx="100296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algn="ctr"/>
            <a:r>
              <a:rPr lang="zh-CN" altLang="en-US" sz="2000" dirty="0"/>
              <a:t>产品</a:t>
            </a:r>
            <a:r>
              <a:rPr lang="en-US" altLang="zh-CN" sz="2000" dirty="0"/>
              <a:t>A</a:t>
            </a:r>
            <a:endParaRPr lang="zh-CN" altLang="en-US" sz="2000" dirty="0"/>
          </a:p>
        </p:txBody>
      </p:sp>
      <p:sp>
        <p:nvSpPr>
          <p:cNvPr id="39" name="标题 1"/>
          <p:cNvSpPr txBox="1"/>
          <p:nvPr/>
        </p:nvSpPr>
        <p:spPr>
          <a:xfrm>
            <a:off x="5937400" y="1493880"/>
            <a:ext cx="100296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algn="ctr"/>
            <a:r>
              <a:rPr lang="zh-CN" altLang="en-US" sz="2000" dirty="0"/>
              <a:t>产品</a:t>
            </a:r>
            <a:r>
              <a:rPr lang="en-US" altLang="zh-CN" sz="2000" dirty="0"/>
              <a:t>B</a:t>
            </a:r>
            <a:endParaRPr lang="zh-CN" altLang="en-US" sz="2000" dirty="0"/>
          </a:p>
        </p:txBody>
      </p:sp>
      <p:sp>
        <p:nvSpPr>
          <p:cNvPr id="40" name="标题 1"/>
          <p:cNvSpPr txBox="1"/>
          <p:nvPr/>
        </p:nvSpPr>
        <p:spPr>
          <a:xfrm>
            <a:off x="9740976" y="1493880"/>
            <a:ext cx="100296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algn="ctr"/>
            <a:r>
              <a:rPr lang="zh-CN" altLang="en-US" sz="2000" dirty="0"/>
              <a:t>产品</a:t>
            </a:r>
            <a:r>
              <a:rPr lang="en-US" altLang="zh-CN" sz="2000" dirty="0"/>
              <a:t>C</a:t>
            </a:r>
            <a:endParaRPr lang="zh-CN" altLang="en-US" sz="2000" dirty="0"/>
          </a:p>
        </p:txBody>
      </p:sp>
      <p:sp>
        <p:nvSpPr>
          <p:cNvPr id="41" name="文本框 40"/>
          <p:cNvSpPr txBox="1"/>
          <p:nvPr/>
        </p:nvSpPr>
        <p:spPr>
          <a:xfrm>
            <a:off x="3505212" y="4857427"/>
            <a:ext cx="1875114" cy="10237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请在此输入有关于功能介绍的相关说明，以便于观众更好的理解</a:t>
            </a:r>
          </a:p>
        </p:txBody>
      </p:sp>
      <p:sp>
        <p:nvSpPr>
          <p:cNvPr id="42" name="标题 1"/>
          <p:cNvSpPr txBox="1"/>
          <p:nvPr/>
        </p:nvSpPr>
        <p:spPr>
          <a:xfrm>
            <a:off x="3941289" y="4512916"/>
            <a:ext cx="100296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algn="ctr"/>
            <a:r>
              <a:rPr lang="zh-CN" altLang="en-US" sz="2000" dirty="0"/>
              <a:t>产品</a:t>
            </a:r>
            <a:r>
              <a:rPr lang="en-US" altLang="zh-CN" sz="2000" dirty="0"/>
              <a:t>D</a:t>
            </a:r>
            <a:endParaRPr lang="zh-CN" altLang="en-US" sz="2000" dirty="0"/>
          </a:p>
        </p:txBody>
      </p:sp>
      <p:sp>
        <p:nvSpPr>
          <p:cNvPr id="43" name="文本框 42"/>
          <p:cNvSpPr txBox="1"/>
          <p:nvPr/>
        </p:nvSpPr>
        <p:spPr>
          <a:xfrm>
            <a:off x="7523332" y="4857427"/>
            <a:ext cx="1875114" cy="102374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请在此输入有关于功能介绍的相关说明，以便于观众更好的理解</a:t>
            </a:r>
          </a:p>
        </p:txBody>
      </p:sp>
      <p:sp>
        <p:nvSpPr>
          <p:cNvPr id="44" name="标题 1"/>
          <p:cNvSpPr txBox="1"/>
          <p:nvPr/>
        </p:nvSpPr>
        <p:spPr>
          <a:xfrm>
            <a:off x="7959409" y="4512916"/>
            <a:ext cx="1002961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800" b="1" kern="1200" spc="200" dirty="0">
                <a:solidFill>
                  <a:schemeClr val="accent1"/>
                </a:solidFill>
                <a:latin typeface="+mj-ea"/>
                <a:ea typeface="+mj-ea"/>
                <a:cs typeface="+mn-cs"/>
              </a:defRPr>
            </a:lvl1pPr>
          </a:lstStyle>
          <a:p>
            <a:pPr algn="ctr"/>
            <a:r>
              <a:rPr lang="zh-CN" altLang="en-US" sz="2000" dirty="0"/>
              <a:t>产品</a:t>
            </a:r>
            <a:r>
              <a:rPr lang="en-US" altLang="zh-CN" sz="2000" dirty="0"/>
              <a:t>E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472" y="346081"/>
            <a:ext cx="3593511" cy="387798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音频播放页</a:t>
            </a:r>
          </a:p>
        </p:txBody>
      </p:sp>
      <p:sp>
        <p:nvSpPr>
          <p:cNvPr id="9" name="矩形 8"/>
          <p:cNvSpPr/>
          <p:nvPr/>
        </p:nvSpPr>
        <p:spPr>
          <a:xfrm>
            <a:off x="1916353" y="1460867"/>
            <a:ext cx="8375514" cy="4091908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eighth-note_27352"/>
          <p:cNvSpPr>
            <a:spLocks noChangeAspect="1"/>
          </p:cNvSpPr>
          <p:nvPr/>
        </p:nvSpPr>
        <p:spPr bwMode="auto">
          <a:xfrm rot="20944287" flipH="1">
            <a:off x="10267402" y="969478"/>
            <a:ext cx="445697" cy="725480"/>
          </a:xfrm>
          <a:custGeom>
            <a:avLst/>
            <a:gdLst>
              <a:gd name="T0" fmla="*/ 407031 w 604011"/>
              <a:gd name="T1" fmla="*/ 407031 w 604011"/>
              <a:gd name="T2" fmla="*/ 407031 w 604011"/>
              <a:gd name="T3" fmla="*/ 407031 w 604011"/>
              <a:gd name="T4" fmla="*/ 407031 w 604011"/>
              <a:gd name="T5" fmla="*/ 407031 w 604011"/>
              <a:gd name="T6" fmla="*/ 407031 w 604011"/>
              <a:gd name="T7" fmla="*/ 407031 w 604011"/>
              <a:gd name="T8" fmla="*/ 407031 w 604011"/>
              <a:gd name="T9" fmla="*/ 407031 w 604011"/>
              <a:gd name="T10" fmla="*/ 407031 w 604011"/>
              <a:gd name="T11" fmla="*/ 407031 w 604011"/>
              <a:gd name="T12" fmla="*/ 407031 w 604011"/>
              <a:gd name="T13" fmla="*/ 407031 w 604011"/>
              <a:gd name="T14" fmla="*/ 407031 w 604011"/>
              <a:gd name="T15" fmla="*/ 407031 w 604011"/>
              <a:gd name="T16" fmla="*/ 407031 w 604011"/>
              <a:gd name="T17" fmla="*/ 407031 w 604011"/>
              <a:gd name="T18" fmla="*/ 407031 w 604011"/>
              <a:gd name="T19" fmla="*/ 407031 w 604011"/>
              <a:gd name="T20" fmla="*/ 407031 w 604011"/>
              <a:gd name="T21" fmla="*/ 407031 w 604011"/>
              <a:gd name="T22" fmla="*/ 407031 w 604011"/>
              <a:gd name="T23" fmla="*/ 407031 w 604011"/>
              <a:gd name="T24" fmla="*/ 407031 w 604011"/>
              <a:gd name="T25" fmla="*/ 407031 w 604011"/>
              <a:gd name="T26" fmla="*/ 407031 w 604011"/>
              <a:gd name="T27" fmla="*/ 407031 w 604011"/>
              <a:gd name="T28" fmla="*/ 407031 w 604011"/>
              <a:gd name="T29" fmla="*/ 40703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032" h="3312">
                <a:moveTo>
                  <a:pt x="941" y="3189"/>
                </a:moveTo>
                <a:cubicBezTo>
                  <a:pt x="1302" y="3073"/>
                  <a:pt x="1532" y="2771"/>
                  <a:pt x="1474" y="2500"/>
                </a:cubicBezTo>
                <a:cubicBezTo>
                  <a:pt x="1475" y="2485"/>
                  <a:pt x="1473" y="2469"/>
                  <a:pt x="1467" y="2453"/>
                </a:cubicBezTo>
                <a:lnTo>
                  <a:pt x="872" y="919"/>
                </a:lnTo>
                <a:cubicBezTo>
                  <a:pt x="966" y="923"/>
                  <a:pt x="1130" y="950"/>
                  <a:pt x="1364" y="1066"/>
                </a:cubicBezTo>
                <a:cubicBezTo>
                  <a:pt x="1753" y="1259"/>
                  <a:pt x="1922" y="1544"/>
                  <a:pt x="1922" y="1544"/>
                </a:cubicBezTo>
                <a:cubicBezTo>
                  <a:pt x="2032" y="1222"/>
                  <a:pt x="1664" y="854"/>
                  <a:pt x="1407" y="735"/>
                </a:cubicBezTo>
                <a:cubicBezTo>
                  <a:pt x="1228" y="652"/>
                  <a:pt x="865" y="476"/>
                  <a:pt x="662" y="378"/>
                </a:cubicBezTo>
                <a:lnTo>
                  <a:pt x="548" y="85"/>
                </a:lnTo>
                <a:cubicBezTo>
                  <a:pt x="526" y="29"/>
                  <a:pt x="462" y="0"/>
                  <a:pt x="405" y="23"/>
                </a:cubicBezTo>
                <a:cubicBezTo>
                  <a:pt x="349" y="45"/>
                  <a:pt x="320" y="108"/>
                  <a:pt x="342" y="165"/>
                </a:cubicBezTo>
                <a:lnTo>
                  <a:pt x="1116" y="2158"/>
                </a:lnTo>
                <a:cubicBezTo>
                  <a:pt x="968" y="2116"/>
                  <a:pt x="791" y="2118"/>
                  <a:pt x="614" y="2175"/>
                </a:cubicBezTo>
                <a:cubicBezTo>
                  <a:pt x="234" y="2297"/>
                  <a:pt x="0" y="2624"/>
                  <a:pt x="90" y="2904"/>
                </a:cubicBezTo>
                <a:cubicBezTo>
                  <a:pt x="180" y="3184"/>
                  <a:pt x="561" y="3312"/>
                  <a:pt x="941" y="3189"/>
                </a:cubicBezTo>
                <a:close/>
              </a:path>
            </a:pathLst>
          </a:custGeom>
          <a:gradFill>
            <a:gsLst>
              <a:gs pos="26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gradFill>
                <a:gsLst>
                  <a:gs pos="30000">
                    <a:srgbClr val="2DB280"/>
                  </a:gs>
                  <a:gs pos="100000">
                    <a:srgbClr val="2DAC82"/>
                  </a:gs>
                </a:gsLst>
                <a:lin ang="0" scaled="0"/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916353" y="1460868"/>
            <a:ext cx="8375514" cy="36931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916353" y="5146097"/>
            <a:ext cx="8375514" cy="4066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musical-note-symbol_43566"/>
          <p:cNvSpPr>
            <a:spLocks noChangeAspect="1"/>
          </p:cNvSpPr>
          <p:nvPr/>
        </p:nvSpPr>
        <p:spPr bwMode="auto">
          <a:xfrm rot="20535099">
            <a:off x="1508413" y="5102978"/>
            <a:ext cx="489452" cy="588307"/>
          </a:xfrm>
          <a:custGeom>
            <a:avLst/>
            <a:gdLst>
              <a:gd name="T0" fmla="*/ 356 w 356"/>
              <a:gd name="T1" fmla="*/ 47 h 426"/>
              <a:gd name="T2" fmla="*/ 356 w 356"/>
              <a:gd name="T3" fmla="*/ 0 h 426"/>
              <a:gd name="T4" fmla="*/ 117 w 356"/>
              <a:gd name="T5" fmla="*/ 44 h 426"/>
              <a:gd name="T6" fmla="*/ 117 w 356"/>
              <a:gd name="T7" fmla="*/ 70 h 426"/>
              <a:gd name="T8" fmla="*/ 117 w 356"/>
              <a:gd name="T9" fmla="*/ 70 h 426"/>
              <a:gd name="T10" fmla="*/ 117 w 356"/>
              <a:gd name="T11" fmla="*/ 306 h 426"/>
              <a:gd name="T12" fmla="*/ 70 w 356"/>
              <a:gd name="T13" fmla="*/ 287 h 426"/>
              <a:gd name="T14" fmla="*/ 0 w 356"/>
              <a:gd name="T15" fmla="*/ 357 h 426"/>
              <a:gd name="T16" fmla="*/ 70 w 356"/>
              <a:gd name="T17" fmla="*/ 426 h 426"/>
              <a:gd name="T18" fmla="*/ 139 w 356"/>
              <a:gd name="T19" fmla="*/ 367 h 426"/>
              <a:gd name="T20" fmla="*/ 139 w 356"/>
              <a:gd name="T21" fmla="*/ 367 h 426"/>
              <a:gd name="T22" fmla="*/ 139 w 356"/>
              <a:gd name="T23" fmla="*/ 123 h 426"/>
              <a:gd name="T24" fmla="*/ 333 w 356"/>
              <a:gd name="T25" fmla="*/ 87 h 426"/>
              <a:gd name="T26" fmla="*/ 333 w 356"/>
              <a:gd name="T27" fmla="*/ 261 h 426"/>
              <a:gd name="T28" fmla="*/ 285 w 356"/>
              <a:gd name="T29" fmla="*/ 242 h 426"/>
              <a:gd name="T30" fmla="*/ 216 w 356"/>
              <a:gd name="T31" fmla="*/ 311 h 426"/>
              <a:gd name="T32" fmla="*/ 285 w 356"/>
              <a:gd name="T33" fmla="*/ 381 h 426"/>
              <a:gd name="T34" fmla="*/ 354 w 356"/>
              <a:gd name="T35" fmla="*/ 322 h 426"/>
              <a:gd name="T36" fmla="*/ 355 w 356"/>
              <a:gd name="T37" fmla="*/ 322 h 426"/>
              <a:gd name="T38" fmla="*/ 355 w 356"/>
              <a:gd name="T39" fmla="*/ 47 h 426"/>
              <a:gd name="T40" fmla="*/ 356 w 356"/>
              <a:gd name="T41" fmla="*/ 47 h 426"/>
              <a:gd name="T42" fmla="*/ 333 w 356"/>
              <a:gd name="T43" fmla="*/ 74 h 426"/>
              <a:gd name="T44" fmla="*/ 139 w 356"/>
              <a:gd name="T45" fmla="*/ 110 h 426"/>
              <a:gd name="T46" fmla="*/ 139 w 356"/>
              <a:gd name="T47" fmla="*/ 87 h 426"/>
              <a:gd name="T48" fmla="*/ 333 w 356"/>
              <a:gd name="T49" fmla="*/ 51 h 426"/>
              <a:gd name="T50" fmla="*/ 333 w 356"/>
              <a:gd name="T51" fmla="*/ 74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56" h="426">
                <a:moveTo>
                  <a:pt x="356" y="47"/>
                </a:moveTo>
                <a:lnTo>
                  <a:pt x="356" y="0"/>
                </a:lnTo>
                <a:lnTo>
                  <a:pt x="117" y="44"/>
                </a:lnTo>
                <a:lnTo>
                  <a:pt x="117" y="70"/>
                </a:lnTo>
                <a:lnTo>
                  <a:pt x="117" y="70"/>
                </a:lnTo>
                <a:lnTo>
                  <a:pt x="117" y="306"/>
                </a:lnTo>
                <a:cubicBezTo>
                  <a:pt x="105" y="294"/>
                  <a:pt x="88" y="287"/>
                  <a:pt x="70" y="287"/>
                </a:cubicBezTo>
                <a:cubicBezTo>
                  <a:pt x="31" y="287"/>
                  <a:pt x="0" y="318"/>
                  <a:pt x="0" y="357"/>
                </a:cubicBezTo>
                <a:cubicBezTo>
                  <a:pt x="0" y="395"/>
                  <a:pt x="31" y="426"/>
                  <a:pt x="70" y="426"/>
                </a:cubicBezTo>
                <a:cubicBezTo>
                  <a:pt x="105" y="426"/>
                  <a:pt x="134" y="400"/>
                  <a:pt x="139" y="367"/>
                </a:cubicBezTo>
                <a:lnTo>
                  <a:pt x="139" y="367"/>
                </a:lnTo>
                <a:lnTo>
                  <a:pt x="139" y="123"/>
                </a:lnTo>
                <a:lnTo>
                  <a:pt x="333" y="87"/>
                </a:lnTo>
                <a:lnTo>
                  <a:pt x="333" y="261"/>
                </a:lnTo>
                <a:cubicBezTo>
                  <a:pt x="320" y="249"/>
                  <a:pt x="304" y="242"/>
                  <a:pt x="285" y="242"/>
                </a:cubicBezTo>
                <a:cubicBezTo>
                  <a:pt x="247" y="242"/>
                  <a:pt x="216" y="273"/>
                  <a:pt x="216" y="311"/>
                </a:cubicBezTo>
                <a:cubicBezTo>
                  <a:pt x="216" y="350"/>
                  <a:pt x="247" y="381"/>
                  <a:pt x="285" y="381"/>
                </a:cubicBezTo>
                <a:cubicBezTo>
                  <a:pt x="320" y="381"/>
                  <a:pt x="349" y="355"/>
                  <a:pt x="354" y="322"/>
                </a:cubicBezTo>
                <a:lnTo>
                  <a:pt x="355" y="322"/>
                </a:lnTo>
                <a:lnTo>
                  <a:pt x="355" y="47"/>
                </a:lnTo>
                <a:lnTo>
                  <a:pt x="356" y="47"/>
                </a:lnTo>
                <a:close/>
                <a:moveTo>
                  <a:pt x="333" y="74"/>
                </a:moveTo>
                <a:lnTo>
                  <a:pt x="139" y="110"/>
                </a:lnTo>
                <a:lnTo>
                  <a:pt x="139" y="87"/>
                </a:lnTo>
                <a:lnTo>
                  <a:pt x="333" y="51"/>
                </a:lnTo>
                <a:lnTo>
                  <a:pt x="333" y="74"/>
                </a:lnTo>
                <a:close/>
              </a:path>
            </a:pathLst>
          </a:custGeom>
          <a:gradFill>
            <a:gsLst>
              <a:gs pos="2600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</p:sp>
      <p:grpSp>
        <p:nvGrpSpPr>
          <p:cNvPr id="4" name="组合 3"/>
          <p:cNvGrpSpPr/>
          <p:nvPr/>
        </p:nvGrpSpPr>
        <p:grpSpPr>
          <a:xfrm>
            <a:off x="5771635" y="5026688"/>
            <a:ext cx="645494" cy="645494"/>
            <a:chOff x="5539522" y="4579566"/>
            <a:chExt cx="1133061" cy="1133061"/>
          </a:xfrm>
        </p:grpSpPr>
        <p:sp>
          <p:nvSpPr>
            <p:cNvPr id="17" name="椭圆 16"/>
            <p:cNvSpPr/>
            <p:nvPr/>
          </p:nvSpPr>
          <p:spPr>
            <a:xfrm>
              <a:off x="5539522" y="4579566"/>
              <a:ext cx="1133061" cy="113306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time-management_14135"/>
            <p:cNvSpPr>
              <a:spLocks noChangeAspect="1"/>
            </p:cNvSpPr>
            <p:nvPr/>
          </p:nvSpPr>
          <p:spPr bwMode="auto">
            <a:xfrm>
              <a:off x="5937108" y="4749975"/>
              <a:ext cx="532447" cy="753329"/>
            </a:xfrm>
            <a:custGeom>
              <a:avLst/>
              <a:gdLst>
                <a:gd name="T0" fmla="*/ 6024 w 6024"/>
                <a:gd name="T1" fmla="*/ 4262 h 8523"/>
                <a:gd name="T2" fmla="*/ 0 w 6024"/>
                <a:gd name="T3" fmla="*/ 8523 h 8523"/>
                <a:gd name="T4" fmla="*/ 0 w 6024"/>
                <a:gd name="T5" fmla="*/ 0 h 8523"/>
                <a:gd name="T6" fmla="*/ 6024 w 6024"/>
                <a:gd name="T7" fmla="*/ 4262 h 8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24" h="8523">
                  <a:moveTo>
                    <a:pt x="6024" y="4262"/>
                  </a:moveTo>
                  <a:lnTo>
                    <a:pt x="0" y="8523"/>
                  </a:lnTo>
                  <a:lnTo>
                    <a:pt x="0" y="0"/>
                  </a:lnTo>
                  <a:lnTo>
                    <a:pt x="6024" y="4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863262" y="5082397"/>
            <a:ext cx="530082" cy="530082"/>
            <a:chOff x="4872990" y="5082397"/>
            <a:chExt cx="530082" cy="530082"/>
          </a:xfrm>
        </p:grpSpPr>
        <p:sp>
          <p:nvSpPr>
            <p:cNvPr id="28" name="椭圆 27"/>
            <p:cNvSpPr/>
            <p:nvPr/>
          </p:nvSpPr>
          <p:spPr>
            <a:xfrm>
              <a:off x="4872990" y="5082397"/>
              <a:ext cx="530082" cy="5300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time-management_14135"/>
            <p:cNvSpPr>
              <a:spLocks noChangeAspect="1"/>
            </p:cNvSpPr>
            <p:nvPr/>
          </p:nvSpPr>
          <p:spPr bwMode="auto">
            <a:xfrm flipH="1">
              <a:off x="5007324" y="5233308"/>
              <a:ext cx="216429" cy="203939"/>
            </a:xfrm>
            <a:custGeom>
              <a:avLst/>
              <a:gdLst>
                <a:gd name="connsiteX0" fmla="*/ 50617 w 604040"/>
                <a:gd name="connsiteY0" fmla="*/ 17443 h 569181"/>
                <a:gd name="connsiteX1" fmla="*/ 74883 w 604040"/>
                <a:gd name="connsiteY1" fmla="*/ 25750 h 569181"/>
                <a:gd name="connsiteX2" fmla="*/ 399554 w 604040"/>
                <a:gd name="connsiteY2" fmla="*/ 247662 h 569181"/>
                <a:gd name="connsiteX3" fmla="*/ 418241 w 604040"/>
                <a:gd name="connsiteY3" fmla="*/ 282835 h 569181"/>
                <a:gd name="connsiteX4" fmla="*/ 399823 w 604040"/>
                <a:gd name="connsiteY4" fmla="*/ 318008 h 569181"/>
                <a:gd name="connsiteX5" fmla="*/ 75152 w 604040"/>
                <a:gd name="connsiteY5" fmla="*/ 542740 h 569181"/>
                <a:gd name="connsiteX6" fmla="*/ 25678 w 604040"/>
                <a:gd name="connsiteY6" fmla="*/ 545828 h 569181"/>
                <a:gd name="connsiteX7" fmla="*/ 0 w 604040"/>
                <a:gd name="connsiteY7" fmla="*/ 503540 h 569181"/>
                <a:gd name="connsiteX8" fmla="*/ 0 w 604040"/>
                <a:gd name="connsiteY8" fmla="*/ 65219 h 569181"/>
                <a:gd name="connsiteX9" fmla="*/ 25543 w 604040"/>
                <a:gd name="connsiteY9" fmla="*/ 22931 h 569181"/>
                <a:gd name="connsiteX10" fmla="*/ 50617 w 604040"/>
                <a:gd name="connsiteY10" fmla="*/ 17443 h 569181"/>
                <a:gd name="connsiteX11" fmla="*/ 547588 w 604040"/>
                <a:gd name="connsiteY11" fmla="*/ 0 h 569181"/>
                <a:gd name="connsiteX12" fmla="*/ 604040 w 604040"/>
                <a:gd name="connsiteY12" fmla="*/ 56381 h 569181"/>
                <a:gd name="connsiteX13" fmla="*/ 604040 w 604040"/>
                <a:gd name="connsiteY13" fmla="*/ 512666 h 569181"/>
                <a:gd name="connsiteX14" fmla="*/ 547588 w 604040"/>
                <a:gd name="connsiteY14" fmla="*/ 569181 h 569181"/>
                <a:gd name="connsiteX15" fmla="*/ 491135 w 604040"/>
                <a:gd name="connsiteY15" fmla="*/ 512666 h 569181"/>
                <a:gd name="connsiteX16" fmla="*/ 491135 w 604040"/>
                <a:gd name="connsiteY16" fmla="*/ 56381 h 569181"/>
                <a:gd name="connsiteX17" fmla="*/ 547588 w 604040"/>
                <a:gd name="connsiteY17" fmla="*/ 0 h 56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4040" h="569181">
                  <a:moveTo>
                    <a:pt x="50617" y="17443"/>
                  </a:moveTo>
                  <a:cubicBezTo>
                    <a:pt x="59154" y="17930"/>
                    <a:pt x="67556" y="20716"/>
                    <a:pt x="74883" y="25750"/>
                  </a:cubicBezTo>
                  <a:lnTo>
                    <a:pt x="399554" y="247662"/>
                  </a:lnTo>
                  <a:cubicBezTo>
                    <a:pt x="411116" y="255583"/>
                    <a:pt x="418107" y="268739"/>
                    <a:pt x="418241" y="282835"/>
                  </a:cubicBezTo>
                  <a:cubicBezTo>
                    <a:pt x="418241" y="296797"/>
                    <a:pt x="411385" y="310088"/>
                    <a:pt x="399823" y="318008"/>
                  </a:cubicBezTo>
                  <a:lnTo>
                    <a:pt x="75152" y="542740"/>
                  </a:lnTo>
                  <a:cubicBezTo>
                    <a:pt x="60498" y="552943"/>
                    <a:pt x="41407" y="554151"/>
                    <a:pt x="25678" y="545828"/>
                  </a:cubicBezTo>
                  <a:cubicBezTo>
                    <a:pt x="9814" y="537639"/>
                    <a:pt x="0" y="521260"/>
                    <a:pt x="0" y="503540"/>
                  </a:cubicBezTo>
                  <a:lnTo>
                    <a:pt x="0" y="65219"/>
                  </a:lnTo>
                  <a:cubicBezTo>
                    <a:pt x="0" y="47498"/>
                    <a:pt x="9814" y="31254"/>
                    <a:pt x="25543" y="22931"/>
                  </a:cubicBezTo>
                  <a:cubicBezTo>
                    <a:pt x="33408" y="18769"/>
                    <a:pt x="42080" y="16957"/>
                    <a:pt x="50617" y="17443"/>
                  </a:cubicBezTo>
                  <a:close/>
                  <a:moveTo>
                    <a:pt x="547588" y="0"/>
                  </a:moveTo>
                  <a:cubicBezTo>
                    <a:pt x="578771" y="0"/>
                    <a:pt x="604040" y="25238"/>
                    <a:pt x="604040" y="56381"/>
                  </a:cubicBezTo>
                  <a:lnTo>
                    <a:pt x="604040" y="512666"/>
                  </a:lnTo>
                  <a:cubicBezTo>
                    <a:pt x="604040" y="543944"/>
                    <a:pt x="578771" y="569181"/>
                    <a:pt x="547588" y="569181"/>
                  </a:cubicBezTo>
                  <a:cubicBezTo>
                    <a:pt x="516404" y="569181"/>
                    <a:pt x="491135" y="543944"/>
                    <a:pt x="491135" y="512666"/>
                  </a:cubicBezTo>
                  <a:lnTo>
                    <a:pt x="491135" y="56381"/>
                  </a:lnTo>
                  <a:cubicBezTo>
                    <a:pt x="491135" y="25238"/>
                    <a:pt x="516404" y="0"/>
                    <a:pt x="5475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flipH="1">
            <a:off x="6786354" y="5071560"/>
            <a:ext cx="530082" cy="530082"/>
            <a:chOff x="4872990" y="5082397"/>
            <a:chExt cx="530082" cy="530082"/>
          </a:xfrm>
        </p:grpSpPr>
        <p:sp>
          <p:nvSpPr>
            <p:cNvPr id="33" name="椭圆 32"/>
            <p:cNvSpPr/>
            <p:nvPr/>
          </p:nvSpPr>
          <p:spPr>
            <a:xfrm>
              <a:off x="4872990" y="5082397"/>
              <a:ext cx="530082" cy="53008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time-management_14135"/>
            <p:cNvSpPr>
              <a:spLocks noChangeAspect="1"/>
            </p:cNvSpPr>
            <p:nvPr/>
          </p:nvSpPr>
          <p:spPr bwMode="auto">
            <a:xfrm flipH="1">
              <a:off x="5007324" y="5233308"/>
              <a:ext cx="216429" cy="203939"/>
            </a:xfrm>
            <a:custGeom>
              <a:avLst/>
              <a:gdLst>
                <a:gd name="connsiteX0" fmla="*/ 50617 w 604040"/>
                <a:gd name="connsiteY0" fmla="*/ 17443 h 569181"/>
                <a:gd name="connsiteX1" fmla="*/ 74883 w 604040"/>
                <a:gd name="connsiteY1" fmla="*/ 25750 h 569181"/>
                <a:gd name="connsiteX2" fmla="*/ 399554 w 604040"/>
                <a:gd name="connsiteY2" fmla="*/ 247662 h 569181"/>
                <a:gd name="connsiteX3" fmla="*/ 418241 w 604040"/>
                <a:gd name="connsiteY3" fmla="*/ 282835 h 569181"/>
                <a:gd name="connsiteX4" fmla="*/ 399823 w 604040"/>
                <a:gd name="connsiteY4" fmla="*/ 318008 h 569181"/>
                <a:gd name="connsiteX5" fmla="*/ 75152 w 604040"/>
                <a:gd name="connsiteY5" fmla="*/ 542740 h 569181"/>
                <a:gd name="connsiteX6" fmla="*/ 25678 w 604040"/>
                <a:gd name="connsiteY6" fmla="*/ 545828 h 569181"/>
                <a:gd name="connsiteX7" fmla="*/ 0 w 604040"/>
                <a:gd name="connsiteY7" fmla="*/ 503540 h 569181"/>
                <a:gd name="connsiteX8" fmla="*/ 0 w 604040"/>
                <a:gd name="connsiteY8" fmla="*/ 65219 h 569181"/>
                <a:gd name="connsiteX9" fmla="*/ 25543 w 604040"/>
                <a:gd name="connsiteY9" fmla="*/ 22931 h 569181"/>
                <a:gd name="connsiteX10" fmla="*/ 50617 w 604040"/>
                <a:gd name="connsiteY10" fmla="*/ 17443 h 569181"/>
                <a:gd name="connsiteX11" fmla="*/ 547588 w 604040"/>
                <a:gd name="connsiteY11" fmla="*/ 0 h 569181"/>
                <a:gd name="connsiteX12" fmla="*/ 604040 w 604040"/>
                <a:gd name="connsiteY12" fmla="*/ 56381 h 569181"/>
                <a:gd name="connsiteX13" fmla="*/ 604040 w 604040"/>
                <a:gd name="connsiteY13" fmla="*/ 512666 h 569181"/>
                <a:gd name="connsiteX14" fmla="*/ 547588 w 604040"/>
                <a:gd name="connsiteY14" fmla="*/ 569181 h 569181"/>
                <a:gd name="connsiteX15" fmla="*/ 491135 w 604040"/>
                <a:gd name="connsiteY15" fmla="*/ 512666 h 569181"/>
                <a:gd name="connsiteX16" fmla="*/ 491135 w 604040"/>
                <a:gd name="connsiteY16" fmla="*/ 56381 h 569181"/>
                <a:gd name="connsiteX17" fmla="*/ 547588 w 604040"/>
                <a:gd name="connsiteY17" fmla="*/ 0 h 56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4040" h="569181">
                  <a:moveTo>
                    <a:pt x="50617" y="17443"/>
                  </a:moveTo>
                  <a:cubicBezTo>
                    <a:pt x="59154" y="17930"/>
                    <a:pt x="67556" y="20716"/>
                    <a:pt x="74883" y="25750"/>
                  </a:cubicBezTo>
                  <a:lnTo>
                    <a:pt x="399554" y="247662"/>
                  </a:lnTo>
                  <a:cubicBezTo>
                    <a:pt x="411116" y="255583"/>
                    <a:pt x="418107" y="268739"/>
                    <a:pt x="418241" y="282835"/>
                  </a:cubicBezTo>
                  <a:cubicBezTo>
                    <a:pt x="418241" y="296797"/>
                    <a:pt x="411385" y="310088"/>
                    <a:pt x="399823" y="318008"/>
                  </a:cubicBezTo>
                  <a:lnTo>
                    <a:pt x="75152" y="542740"/>
                  </a:lnTo>
                  <a:cubicBezTo>
                    <a:pt x="60498" y="552943"/>
                    <a:pt x="41407" y="554151"/>
                    <a:pt x="25678" y="545828"/>
                  </a:cubicBezTo>
                  <a:cubicBezTo>
                    <a:pt x="9814" y="537639"/>
                    <a:pt x="0" y="521260"/>
                    <a:pt x="0" y="503540"/>
                  </a:cubicBezTo>
                  <a:lnTo>
                    <a:pt x="0" y="65219"/>
                  </a:lnTo>
                  <a:cubicBezTo>
                    <a:pt x="0" y="47498"/>
                    <a:pt x="9814" y="31254"/>
                    <a:pt x="25543" y="22931"/>
                  </a:cubicBezTo>
                  <a:cubicBezTo>
                    <a:pt x="33408" y="18769"/>
                    <a:pt x="42080" y="16957"/>
                    <a:pt x="50617" y="17443"/>
                  </a:cubicBezTo>
                  <a:close/>
                  <a:moveTo>
                    <a:pt x="547588" y="0"/>
                  </a:moveTo>
                  <a:cubicBezTo>
                    <a:pt x="578771" y="0"/>
                    <a:pt x="604040" y="25238"/>
                    <a:pt x="604040" y="56381"/>
                  </a:cubicBezTo>
                  <a:lnTo>
                    <a:pt x="604040" y="512666"/>
                  </a:lnTo>
                  <a:cubicBezTo>
                    <a:pt x="604040" y="543944"/>
                    <a:pt x="578771" y="569181"/>
                    <a:pt x="547588" y="569181"/>
                  </a:cubicBezTo>
                  <a:cubicBezTo>
                    <a:pt x="516404" y="569181"/>
                    <a:pt x="491135" y="543944"/>
                    <a:pt x="491135" y="512666"/>
                  </a:cubicBezTo>
                  <a:lnTo>
                    <a:pt x="491135" y="56381"/>
                  </a:lnTo>
                  <a:cubicBezTo>
                    <a:pt x="491135" y="25238"/>
                    <a:pt x="516404" y="0"/>
                    <a:pt x="54758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863262" y="1964629"/>
            <a:ext cx="6099242" cy="29564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好运带来了喜和爱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好运来我们好运来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迎着好运兴旺发达通四海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好运来祝你好运来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好运带来了喜和爱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好运来我们好运来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迎着好运兴旺发达通四海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好运来祝你好运来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好运带来了喜和爱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好运来我们好运来</a:t>
            </a:r>
            <a:b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</a:b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+mn-ea"/>
                <a:cs typeface="微软雅黑" panose="020B0503020204020204" pitchFamily="34" charset="-122"/>
              </a:rPr>
              <a:t>　　迎着好运兴旺发达通四海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screen"/>
          <a:srcRect b="10695"/>
          <a:stretch>
            <a:fillRect/>
          </a:stretch>
        </p:blipFill>
        <p:spPr bwMode="auto">
          <a:xfrm>
            <a:off x="2596538" y="2407013"/>
            <a:ext cx="3035781" cy="2071681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zh-CN" altLang="en-US" dirty="0"/>
              <a:t>荣誉介绍页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270878" y="2704209"/>
            <a:ext cx="1727360" cy="789870"/>
            <a:chOff x="1321348" y="1918977"/>
            <a:chExt cx="4879972" cy="2426858"/>
          </a:xfrm>
          <a:solidFill>
            <a:schemeClr val="accent1"/>
          </a:solidFill>
        </p:grpSpPr>
        <p:sp>
          <p:nvSpPr>
            <p:cNvPr id="7" name="任意多边形: 形状 6"/>
            <p:cNvSpPr/>
            <p:nvPr/>
          </p:nvSpPr>
          <p:spPr>
            <a:xfrm>
              <a:off x="1660371" y="1918977"/>
              <a:ext cx="247925" cy="301173"/>
            </a:xfrm>
            <a:custGeom>
              <a:avLst/>
              <a:gdLst/>
              <a:ahLst/>
              <a:cxnLst/>
              <a:rect l="0" t="0" r="0" b="0"/>
              <a:pathLst>
                <a:path w="247925" h="301173">
                  <a:moveTo>
                    <a:pt x="166315" y="14158"/>
                  </a:moveTo>
                  <a:cubicBezTo>
                    <a:pt x="127432" y="31295"/>
                    <a:pt x="86637" y="81159"/>
                    <a:pt x="45449" y="161896"/>
                  </a:cubicBezTo>
                  <a:cubicBezTo>
                    <a:pt x="16623" y="218399"/>
                    <a:pt x="0" y="301172"/>
                    <a:pt x="17478" y="301172"/>
                  </a:cubicBezTo>
                  <a:cubicBezTo>
                    <a:pt x="46887" y="301172"/>
                    <a:pt x="159386" y="182502"/>
                    <a:pt x="189011" y="120229"/>
                  </a:cubicBezTo>
                  <a:cubicBezTo>
                    <a:pt x="206465" y="83540"/>
                    <a:pt x="227458" y="43521"/>
                    <a:pt x="235661" y="31297"/>
                  </a:cubicBezTo>
                  <a:cubicBezTo>
                    <a:pt x="247924" y="13025"/>
                    <a:pt x="246471" y="8031"/>
                    <a:pt x="227496" y="3219"/>
                  </a:cubicBezTo>
                  <a:cubicBezTo>
                    <a:pt x="214801" y="0"/>
                    <a:pt x="187270" y="4923"/>
                    <a:pt x="166315" y="141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5643036" y="1922146"/>
              <a:ext cx="241331" cy="298004"/>
            </a:xfrm>
            <a:custGeom>
              <a:avLst/>
              <a:gdLst/>
              <a:ahLst/>
              <a:cxnLst/>
              <a:rect l="0" t="0" r="0" b="0"/>
              <a:pathLst>
                <a:path w="241331" h="298004">
                  <a:moveTo>
                    <a:pt x="0" y="30151"/>
                  </a:moveTo>
                  <a:cubicBezTo>
                    <a:pt x="0" y="90735"/>
                    <a:pt x="177845" y="298003"/>
                    <a:pt x="229829" y="298003"/>
                  </a:cubicBezTo>
                  <a:cubicBezTo>
                    <a:pt x="241330" y="298003"/>
                    <a:pt x="238332" y="286638"/>
                    <a:pt x="194698" y="164811"/>
                  </a:cubicBezTo>
                  <a:cubicBezTo>
                    <a:pt x="172780" y="103617"/>
                    <a:pt x="122358" y="47827"/>
                    <a:pt x="67181" y="23717"/>
                  </a:cubicBezTo>
                  <a:cubicBezTo>
                    <a:pt x="12902" y="0"/>
                    <a:pt x="0" y="1235"/>
                    <a:pt x="0" y="301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1483268" y="2061399"/>
              <a:ext cx="322604" cy="438151"/>
            </a:xfrm>
            <a:custGeom>
              <a:avLst/>
              <a:gdLst/>
              <a:ahLst/>
              <a:cxnLst/>
              <a:rect l="0" t="0" r="0" b="0"/>
              <a:pathLst>
                <a:path w="322604" h="438151">
                  <a:moveTo>
                    <a:pt x="58662" y="81355"/>
                  </a:moveTo>
                  <a:cubicBezTo>
                    <a:pt x="10786" y="210889"/>
                    <a:pt x="0" y="305868"/>
                    <a:pt x="24993" y="377825"/>
                  </a:cubicBezTo>
                  <a:cubicBezTo>
                    <a:pt x="36518" y="411004"/>
                    <a:pt x="50929" y="438150"/>
                    <a:pt x="57017" y="438150"/>
                  </a:cubicBezTo>
                  <a:cubicBezTo>
                    <a:pt x="82216" y="438150"/>
                    <a:pt x="195350" y="335447"/>
                    <a:pt x="240364" y="271709"/>
                  </a:cubicBezTo>
                  <a:cubicBezTo>
                    <a:pt x="266974" y="234029"/>
                    <a:pt x="296962" y="196056"/>
                    <a:pt x="307004" y="187325"/>
                  </a:cubicBezTo>
                  <a:cubicBezTo>
                    <a:pt x="322603" y="173761"/>
                    <a:pt x="321860" y="171450"/>
                    <a:pt x="301901" y="171450"/>
                  </a:cubicBezTo>
                  <a:cubicBezTo>
                    <a:pt x="269993" y="171450"/>
                    <a:pt x="144391" y="236928"/>
                    <a:pt x="132231" y="259901"/>
                  </a:cubicBezTo>
                  <a:cubicBezTo>
                    <a:pt x="113108" y="296031"/>
                    <a:pt x="102076" y="256818"/>
                    <a:pt x="95441" y="129133"/>
                  </a:cubicBezTo>
                  <a:lnTo>
                    <a:pt x="887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5717383" y="2080449"/>
              <a:ext cx="332021" cy="433257"/>
            </a:xfrm>
            <a:custGeom>
              <a:avLst/>
              <a:gdLst/>
              <a:ahLst/>
              <a:cxnLst/>
              <a:rect l="0" t="0" r="0" b="0"/>
              <a:pathLst>
                <a:path w="332021" h="433257">
                  <a:moveTo>
                    <a:pt x="240840" y="115242"/>
                  </a:moveTo>
                  <a:cubicBezTo>
                    <a:pt x="243975" y="180806"/>
                    <a:pt x="241036" y="235797"/>
                    <a:pt x="234023" y="242810"/>
                  </a:cubicBezTo>
                  <a:cubicBezTo>
                    <a:pt x="226054" y="250779"/>
                    <a:pt x="197469" y="239181"/>
                    <a:pt x="153164" y="210003"/>
                  </a:cubicBezTo>
                  <a:cubicBezTo>
                    <a:pt x="25318" y="125806"/>
                    <a:pt x="0" y="133779"/>
                    <a:pt x="77250" y="233908"/>
                  </a:cubicBezTo>
                  <a:cubicBezTo>
                    <a:pt x="142955" y="319075"/>
                    <a:pt x="284030" y="433256"/>
                    <a:pt x="301708" y="415578"/>
                  </a:cubicBezTo>
                  <a:cubicBezTo>
                    <a:pt x="304778" y="412509"/>
                    <a:pt x="313603" y="374151"/>
                    <a:pt x="321320" y="330339"/>
                  </a:cubicBezTo>
                  <a:cubicBezTo>
                    <a:pt x="332020" y="269592"/>
                    <a:pt x="331577" y="233814"/>
                    <a:pt x="319455" y="179644"/>
                  </a:cubicBezTo>
                  <a:cubicBezTo>
                    <a:pt x="303467" y="108202"/>
                    <a:pt x="257454" y="0"/>
                    <a:pt x="243061" y="0"/>
                  </a:cubicBezTo>
                  <a:cubicBezTo>
                    <a:pt x="238809" y="0"/>
                    <a:pt x="237810" y="51859"/>
                    <a:pt x="240840" y="115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1388536" y="2331941"/>
              <a:ext cx="279931" cy="458379"/>
            </a:xfrm>
            <a:custGeom>
              <a:avLst/>
              <a:gdLst/>
              <a:ahLst/>
              <a:cxnLst/>
              <a:rect l="0" t="0" r="0" b="0"/>
              <a:pathLst>
                <a:path w="279931" h="458379">
                  <a:moveTo>
                    <a:pt x="63500" y="6318"/>
                  </a:moveTo>
                  <a:cubicBezTo>
                    <a:pt x="63500" y="1428"/>
                    <a:pt x="55222" y="0"/>
                    <a:pt x="45105" y="3143"/>
                  </a:cubicBezTo>
                  <a:cubicBezTo>
                    <a:pt x="25357" y="9278"/>
                    <a:pt x="0" y="133866"/>
                    <a:pt x="0" y="224758"/>
                  </a:cubicBezTo>
                  <a:cubicBezTo>
                    <a:pt x="0" y="306061"/>
                    <a:pt x="24450" y="413111"/>
                    <a:pt x="48561" y="437374"/>
                  </a:cubicBezTo>
                  <a:cubicBezTo>
                    <a:pt x="69434" y="458378"/>
                    <a:pt x="73816" y="456264"/>
                    <a:pt x="135715" y="395331"/>
                  </a:cubicBezTo>
                  <a:cubicBezTo>
                    <a:pt x="201478" y="330594"/>
                    <a:pt x="279930" y="202005"/>
                    <a:pt x="263616" y="185691"/>
                  </a:cubicBezTo>
                  <a:cubicBezTo>
                    <a:pt x="252872" y="174947"/>
                    <a:pt x="205026" y="205350"/>
                    <a:pt x="139458" y="264588"/>
                  </a:cubicBezTo>
                  <a:lnTo>
                    <a:pt x="90509" y="308810"/>
                  </a:lnTo>
                  <a:lnTo>
                    <a:pt x="70725" y="254084"/>
                  </a:lnTo>
                  <a:cubicBezTo>
                    <a:pt x="56748" y="215421"/>
                    <a:pt x="52785" y="172333"/>
                    <a:pt x="57221" y="107283"/>
                  </a:cubicBezTo>
                  <a:cubicBezTo>
                    <a:pt x="60674" y="56642"/>
                    <a:pt x="63500" y="11207"/>
                    <a:pt x="63500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5884769" y="2303158"/>
              <a:ext cx="268160" cy="503370"/>
            </a:xfrm>
            <a:custGeom>
              <a:avLst/>
              <a:gdLst/>
              <a:ahLst/>
              <a:cxnLst/>
              <a:rect l="0" t="0" r="0" b="0"/>
              <a:pathLst>
                <a:path w="268160" h="503370">
                  <a:moveTo>
                    <a:pt x="202317" y="143051"/>
                  </a:moveTo>
                  <a:cubicBezTo>
                    <a:pt x="198577" y="210805"/>
                    <a:pt x="190970" y="282447"/>
                    <a:pt x="185413" y="302254"/>
                  </a:cubicBezTo>
                  <a:lnTo>
                    <a:pt x="175309" y="338266"/>
                  </a:lnTo>
                  <a:lnTo>
                    <a:pt x="122363" y="285163"/>
                  </a:lnTo>
                  <a:cubicBezTo>
                    <a:pt x="70800" y="233447"/>
                    <a:pt x="16419" y="200706"/>
                    <a:pt x="3515" y="213610"/>
                  </a:cubicBezTo>
                  <a:cubicBezTo>
                    <a:pt x="0" y="217125"/>
                    <a:pt x="15805" y="255052"/>
                    <a:pt x="38638" y="297891"/>
                  </a:cubicBezTo>
                  <a:cubicBezTo>
                    <a:pt x="81118" y="377591"/>
                    <a:pt x="204052" y="503369"/>
                    <a:pt x="209952" y="473168"/>
                  </a:cubicBezTo>
                  <a:cubicBezTo>
                    <a:pt x="211717" y="464133"/>
                    <a:pt x="225110" y="428557"/>
                    <a:pt x="239714" y="394111"/>
                  </a:cubicBezTo>
                  <a:cubicBezTo>
                    <a:pt x="267674" y="328164"/>
                    <a:pt x="268159" y="242517"/>
                    <a:pt x="241367" y="102427"/>
                  </a:cubicBezTo>
                  <a:cubicBezTo>
                    <a:pt x="221779" y="0"/>
                    <a:pt x="209509" y="12765"/>
                    <a:pt x="202317" y="1430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1336836" y="2728149"/>
              <a:ext cx="248551" cy="449171"/>
            </a:xfrm>
            <a:custGeom>
              <a:avLst/>
              <a:gdLst/>
              <a:ahLst/>
              <a:cxnLst/>
              <a:rect l="0" t="0" r="0" b="0"/>
              <a:pathLst>
                <a:path w="248551" h="449171">
                  <a:moveTo>
                    <a:pt x="5215" y="95143"/>
                  </a:moveTo>
                  <a:cubicBezTo>
                    <a:pt x="16139" y="224365"/>
                    <a:pt x="45734" y="325445"/>
                    <a:pt x="92385" y="392860"/>
                  </a:cubicBezTo>
                  <a:lnTo>
                    <a:pt x="131351" y="449170"/>
                  </a:lnTo>
                  <a:lnTo>
                    <a:pt x="154662" y="386510"/>
                  </a:lnTo>
                  <a:cubicBezTo>
                    <a:pt x="205277" y="250452"/>
                    <a:pt x="239790" y="130661"/>
                    <a:pt x="244065" y="76200"/>
                  </a:cubicBezTo>
                  <a:lnTo>
                    <a:pt x="248550" y="19050"/>
                  </a:lnTo>
                  <a:lnTo>
                    <a:pt x="185050" y="98321"/>
                  </a:lnTo>
                  <a:cubicBezTo>
                    <a:pt x="150125" y="141920"/>
                    <a:pt x="117576" y="180496"/>
                    <a:pt x="112719" y="184046"/>
                  </a:cubicBezTo>
                  <a:cubicBezTo>
                    <a:pt x="107862" y="187596"/>
                    <a:pt x="82704" y="147638"/>
                    <a:pt x="56812" y="95250"/>
                  </a:cubicBezTo>
                  <a:cubicBezTo>
                    <a:pt x="30921" y="42863"/>
                    <a:pt x="6910" y="0"/>
                    <a:pt x="3455" y="0"/>
                  </a:cubicBezTo>
                  <a:cubicBezTo>
                    <a:pt x="0" y="0"/>
                    <a:pt x="792" y="42814"/>
                    <a:pt x="5215" y="95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5930113" y="2717829"/>
              <a:ext cx="271207" cy="454821"/>
            </a:xfrm>
            <a:custGeom>
              <a:avLst/>
              <a:gdLst/>
              <a:ahLst/>
              <a:cxnLst/>
              <a:rect l="0" t="0" r="0" b="0"/>
              <a:pathLst>
                <a:path w="271207" h="454821">
                  <a:moveTo>
                    <a:pt x="228595" y="75653"/>
                  </a:moveTo>
                  <a:cubicBezTo>
                    <a:pt x="215352" y="117263"/>
                    <a:pt x="193422" y="165412"/>
                    <a:pt x="179861" y="182651"/>
                  </a:cubicBezTo>
                  <a:lnTo>
                    <a:pt x="155205" y="213996"/>
                  </a:lnTo>
                  <a:lnTo>
                    <a:pt x="83289" y="122566"/>
                  </a:lnTo>
                  <a:cubicBezTo>
                    <a:pt x="3392" y="20991"/>
                    <a:pt x="0" y="25192"/>
                    <a:pt x="36129" y="180978"/>
                  </a:cubicBezTo>
                  <a:cubicBezTo>
                    <a:pt x="54830" y="261612"/>
                    <a:pt x="135163" y="454820"/>
                    <a:pt x="149990" y="454820"/>
                  </a:cubicBezTo>
                  <a:cubicBezTo>
                    <a:pt x="160164" y="454820"/>
                    <a:pt x="216513" y="321375"/>
                    <a:pt x="246857" y="225422"/>
                  </a:cubicBezTo>
                  <a:cubicBezTo>
                    <a:pt x="268058" y="158381"/>
                    <a:pt x="271206" y="128174"/>
                    <a:pt x="262944" y="71036"/>
                  </a:cubicBezTo>
                  <a:lnTo>
                    <a:pt x="2526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1321348" y="3098543"/>
              <a:ext cx="309660" cy="496920"/>
            </a:xfrm>
            <a:custGeom>
              <a:avLst/>
              <a:gdLst/>
              <a:ahLst/>
              <a:cxnLst/>
              <a:rect l="0" t="0" r="0" b="0"/>
              <a:pathLst>
                <a:path w="309660" h="496920">
                  <a:moveTo>
                    <a:pt x="245479" y="95192"/>
                  </a:moveTo>
                  <a:cubicBezTo>
                    <a:pt x="227831" y="204592"/>
                    <a:pt x="221393" y="226506"/>
                    <a:pt x="206903" y="226506"/>
                  </a:cubicBezTo>
                  <a:cubicBezTo>
                    <a:pt x="185549" y="226506"/>
                    <a:pt x="69690" y="110806"/>
                    <a:pt x="54626" y="74438"/>
                  </a:cubicBezTo>
                  <a:cubicBezTo>
                    <a:pt x="40292" y="39834"/>
                    <a:pt x="27842" y="29902"/>
                    <a:pt x="10430" y="39181"/>
                  </a:cubicBezTo>
                  <a:cubicBezTo>
                    <a:pt x="0" y="44739"/>
                    <a:pt x="40192" y="236836"/>
                    <a:pt x="62196" y="286597"/>
                  </a:cubicBezTo>
                  <a:cubicBezTo>
                    <a:pt x="97197" y="365749"/>
                    <a:pt x="196109" y="466038"/>
                    <a:pt x="259355" y="486503"/>
                  </a:cubicBezTo>
                  <a:cubicBezTo>
                    <a:pt x="291547" y="496919"/>
                    <a:pt x="309659" y="401500"/>
                    <a:pt x="301940" y="262157"/>
                  </a:cubicBezTo>
                  <a:cubicBezTo>
                    <a:pt x="295246" y="141329"/>
                    <a:pt x="278269" y="14253"/>
                    <a:pt x="267364" y="3348"/>
                  </a:cubicBezTo>
                  <a:cubicBezTo>
                    <a:pt x="264016" y="0"/>
                    <a:pt x="254168" y="41330"/>
                    <a:pt x="245479" y="951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5905260" y="3085569"/>
              <a:ext cx="286583" cy="513587"/>
            </a:xfrm>
            <a:custGeom>
              <a:avLst/>
              <a:gdLst/>
              <a:ahLst/>
              <a:cxnLst/>
              <a:rect l="0" t="0" r="0" b="0"/>
              <a:pathLst>
                <a:path w="286583" h="513587">
                  <a:moveTo>
                    <a:pt x="39225" y="24680"/>
                  </a:moveTo>
                  <a:cubicBezTo>
                    <a:pt x="9388" y="146866"/>
                    <a:pt x="0" y="282356"/>
                    <a:pt x="14485" y="381738"/>
                  </a:cubicBezTo>
                  <a:cubicBezTo>
                    <a:pt x="22812" y="438867"/>
                    <a:pt x="34978" y="490962"/>
                    <a:pt x="41521" y="497505"/>
                  </a:cubicBezTo>
                  <a:cubicBezTo>
                    <a:pt x="57601" y="513586"/>
                    <a:pt x="130271" y="467500"/>
                    <a:pt x="185865" y="405964"/>
                  </a:cubicBezTo>
                  <a:cubicBezTo>
                    <a:pt x="249293" y="335756"/>
                    <a:pt x="285806" y="228997"/>
                    <a:pt x="286233" y="112496"/>
                  </a:cubicBezTo>
                  <a:lnTo>
                    <a:pt x="286582" y="17230"/>
                  </a:lnTo>
                  <a:lnTo>
                    <a:pt x="243954" y="86585"/>
                  </a:lnTo>
                  <a:cubicBezTo>
                    <a:pt x="200651" y="157040"/>
                    <a:pt x="111988" y="249625"/>
                    <a:pt x="99643" y="237281"/>
                  </a:cubicBezTo>
                  <a:cubicBezTo>
                    <a:pt x="95918" y="233556"/>
                    <a:pt x="82605" y="176805"/>
                    <a:pt x="70059" y="111169"/>
                  </a:cubicBezTo>
                  <a:cubicBezTo>
                    <a:pt x="52920" y="21510"/>
                    <a:pt x="45252" y="0"/>
                    <a:pt x="39225" y="246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1398151" y="3436533"/>
              <a:ext cx="415836" cy="428267"/>
            </a:xfrm>
            <a:custGeom>
              <a:avLst/>
              <a:gdLst/>
              <a:ahLst/>
              <a:cxnLst/>
              <a:rect l="0" t="0" r="0" b="0"/>
              <a:pathLst>
                <a:path w="415836" h="428267">
                  <a:moveTo>
                    <a:pt x="300758" y="73420"/>
                  </a:moveTo>
                  <a:cubicBezTo>
                    <a:pt x="295982" y="105267"/>
                    <a:pt x="295952" y="165594"/>
                    <a:pt x="300691" y="207479"/>
                  </a:cubicBezTo>
                  <a:lnTo>
                    <a:pt x="309307" y="283634"/>
                  </a:lnTo>
                  <a:lnTo>
                    <a:pt x="254621" y="268811"/>
                  </a:lnTo>
                  <a:cubicBezTo>
                    <a:pt x="152652" y="241173"/>
                    <a:pt x="101544" y="212729"/>
                    <a:pt x="50706" y="155322"/>
                  </a:cubicBezTo>
                  <a:lnTo>
                    <a:pt x="0" y="98066"/>
                  </a:lnTo>
                  <a:lnTo>
                    <a:pt x="15303" y="154625"/>
                  </a:lnTo>
                  <a:cubicBezTo>
                    <a:pt x="39526" y="244155"/>
                    <a:pt x="61253" y="285599"/>
                    <a:pt x="106747" y="329054"/>
                  </a:cubicBezTo>
                  <a:cubicBezTo>
                    <a:pt x="165424" y="385101"/>
                    <a:pt x="262036" y="424470"/>
                    <a:pt x="345985" y="426542"/>
                  </a:cubicBezTo>
                  <a:lnTo>
                    <a:pt x="415835" y="428266"/>
                  </a:lnTo>
                  <a:lnTo>
                    <a:pt x="412310" y="326666"/>
                  </a:lnTo>
                  <a:cubicBezTo>
                    <a:pt x="408989" y="230959"/>
                    <a:pt x="390855" y="151993"/>
                    <a:pt x="350336" y="56791"/>
                  </a:cubicBezTo>
                  <a:cubicBezTo>
                    <a:pt x="326165" y="0"/>
                    <a:pt x="311006" y="5084"/>
                    <a:pt x="300758" y="734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715484" y="3453739"/>
              <a:ext cx="420196" cy="434122"/>
            </a:xfrm>
            <a:custGeom>
              <a:avLst/>
              <a:gdLst/>
              <a:ahLst/>
              <a:cxnLst/>
              <a:rect l="0" t="0" r="0" b="0"/>
              <a:pathLst>
                <a:path w="420196" h="434122">
                  <a:moveTo>
                    <a:pt x="87309" y="26741"/>
                  </a:moveTo>
                  <a:cubicBezTo>
                    <a:pt x="19787" y="129793"/>
                    <a:pt x="725" y="192908"/>
                    <a:pt x="359" y="314640"/>
                  </a:cubicBezTo>
                  <a:lnTo>
                    <a:pt x="0" y="434121"/>
                  </a:lnTo>
                  <a:lnTo>
                    <a:pt x="77722" y="425997"/>
                  </a:lnTo>
                  <a:cubicBezTo>
                    <a:pt x="226323" y="410465"/>
                    <a:pt x="348622" y="324809"/>
                    <a:pt x="378486" y="215345"/>
                  </a:cubicBezTo>
                  <a:cubicBezTo>
                    <a:pt x="387232" y="183288"/>
                    <a:pt x="401208" y="142979"/>
                    <a:pt x="409544" y="125769"/>
                  </a:cubicBezTo>
                  <a:cubicBezTo>
                    <a:pt x="420195" y="103777"/>
                    <a:pt x="404490" y="113592"/>
                    <a:pt x="356693" y="158796"/>
                  </a:cubicBezTo>
                  <a:cubicBezTo>
                    <a:pt x="289092" y="222730"/>
                    <a:pt x="270311" y="230334"/>
                    <a:pt x="150573" y="242246"/>
                  </a:cubicBezTo>
                  <a:lnTo>
                    <a:pt x="113245" y="245960"/>
                  </a:lnTo>
                  <a:lnTo>
                    <a:pt x="116008" y="131660"/>
                  </a:lnTo>
                  <a:cubicBezTo>
                    <a:pt x="117527" y="68795"/>
                    <a:pt x="116377" y="12320"/>
                    <a:pt x="113452" y="6160"/>
                  </a:cubicBezTo>
                  <a:cubicBezTo>
                    <a:pt x="110526" y="0"/>
                    <a:pt x="98762" y="9261"/>
                    <a:pt x="87309" y="267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1633264" y="3744149"/>
              <a:ext cx="528633" cy="335946"/>
            </a:xfrm>
            <a:custGeom>
              <a:avLst/>
              <a:gdLst/>
              <a:ahLst/>
              <a:cxnLst/>
              <a:rect l="0" t="0" r="0" b="0"/>
              <a:pathLst>
                <a:path w="528633" h="335946">
                  <a:moveTo>
                    <a:pt x="273524" y="73025"/>
                  </a:moveTo>
                  <a:cubicBezTo>
                    <a:pt x="273806" y="113189"/>
                    <a:pt x="275900" y="157271"/>
                    <a:pt x="278179" y="170985"/>
                  </a:cubicBezTo>
                  <a:cubicBezTo>
                    <a:pt x="284961" y="211804"/>
                    <a:pt x="195697" y="230810"/>
                    <a:pt x="95150" y="209955"/>
                  </a:cubicBezTo>
                  <a:cubicBezTo>
                    <a:pt x="51410" y="200883"/>
                    <a:pt x="12765" y="196209"/>
                    <a:pt x="9272" y="199569"/>
                  </a:cubicBezTo>
                  <a:cubicBezTo>
                    <a:pt x="0" y="208489"/>
                    <a:pt x="83662" y="276914"/>
                    <a:pt x="142622" y="308633"/>
                  </a:cubicBezTo>
                  <a:cubicBezTo>
                    <a:pt x="181759" y="329687"/>
                    <a:pt x="215291" y="335945"/>
                    <a:pt x="288672" y="335891"/>
                  </a:cubicBezTo>
                  <a:cubicBezTo>
                    <a:pt x="383307" y="335820"/>
                    <a:pt x="507384" y="305674"/>
                    <a:pt x="524054" y="278700"/>
                  </a:cubicBezTo>
                  <a:cubicBezTo>
                    <a:pt x="528632" y="271294"/>
                    <a:pt x="515352" y="241275"/>
                    <a:pt x="494544" y="211992"/>
                  </a:cubicBezTo>
                  <a:cubicBezTo>
                    <a:pt x="449595" y="148735"/>
                    <a:pt x="302776" y="0"/>
                    <a:pt x="285283" y="0"/>
                  </a:cubicBezTo>
                  <a:cubicBezTo>
                    <a:pt x="278535" y="0"/>
                    <a:pt x="273243" y="32861"/>
                    <a:pt x="273524" y="730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5375221" y="3715469"/>
              <a:ext cx="509116" cy="377678"/>
            </a:xfrm>
            <a:custGeom>
              <a:avLst/>
              <a:gdLst/>
              <a:ahLst/>
              <a:cxnLst/>
              <a:rect l="0" t="0" r="0" b="0"/>
              <a:pathLst>
                <a:path w="509116" h="377678">
                  <a:moveTo>
                    <a:pt x="135298" y="131850"/>
                  </a:moveTo>
                  <a:cubicBezTo>
                    <a:pt x="81918" y="188594"/>
                    <a:pt x="29638" y="251660"/>
                    <a:pt x="19122" y="271998"/>
                  </a:cubicBezTo>
                  <a:lnTo>
                    <a:pt x="0" y="308975"/>
                  </a:lnTo>
                  <a:lnTo>
                    <a:pt x="67233" y="337019"/>
                  </a:lnTo>
                  <a:cubicBezTo>
                    <a:pt x="164705" y="377677"/>
                    <a:pt x="306114" y="376584"/>
                    <a:pt x="375765" y="334634"/>
                  </a:cubicBezTo>
                  <a:cubicBezTo>
                    <a:pt x="481131" y="271173"/>
                    <a:pt x="509115" y="252302"/>
                    <a:pt x="509115" y="244710"/>
                  </a:cubicBezTo>
                  <a:cubicBezTo>
                    <a:pt x="509115" y="240410"/>
                    <a:pt x="473396" y="237918"/>
                    <a:pt x="429740" y="239173"/>
                  </a:cubicBezTo>
                  <a:cubicBezTo>
                    <a:pt x="386084" y="240428"/>
                    <a:pt x="333220" y="238924"/>
                    <a:pt x="312265" y="235831"/>
                  </a:cubicBezTo>
                  <a:cubicBezTo>
                    <a:pt x="291310" y="232738"/>
                    <a:pt x="264038" y="230443"/>
                    <a:pt x="251660" y="230731"/>
                  </a:cubicBezTo>
                  <a:cubicBezTo>
                    <a:pt x="233330" y="231158"/>
                    <a:pt x="231588" y="226711"/>
                    <a:pt x="242269" y="206753"/>
                  </a:cubicBezTo>
                  <a:cubicBezTo>
                    <a:pt x="249481" y="193277"/>
                    <a:pt x="258993" y="147698"/>
                    <a:pt x="263408" y="105465"/>
                  </a:cubicBezTo>
                  <a:cubicBezTo>
                    <a:pt x="274431" y="0"/>
                    <a:pt x="255705" y="3857"/>
                    <a:pt x="135298" y="1318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1942325" y="3941907"/>
              <a:ext cx="822334" cy="324984"/>
            </a:xfrm>
            <a:custGeom>
              <a:avLst/>
              <a:gdLst/>
              <a:ahLst/>
              <a:cxnLst/>
              <a:rect l="0" t="0" r="0" b="0"/>
              <a:pathLst>
                <a:path w="822334" h="324984">
                  <a:moveTo>
                    <a:pt x="368463" y="23826"/>
                  </a:moveTo>
                  <a:cubicBezTo>
                    <a:pt x="372343" y="33938"/>
                    <a:pt x="395629" y="57550"/>
                    <a:pt x="420209" y="76299"/>
                  </a:cubicBezTo>
                  <a:lnTo>
                    <a:pt x="464901" y="110387"/>
                  </a:lnTo>
                  <a:lnTo>
                    <a:pt x="422281" y="126755"/>
                  </a:lnTo>
                  <a:cubicBezTo>
                    <a:pt x="398840" y="135758"/>
                    <a:pt x="345812" y="158259"/>
                    <a:pt x="304440" y="176758"/>
                  </a:cubicBezTo>
                  <a:cubicBezTo>
                    <a:pt x="247447" y="202241"/>
                    <a:pt x="206671" y="210822"/>
                    <a:pt x="136165" y="212171"/>
                  </a:cubicBezTo>
                  <a:cubicBezTo>
                    <a:pt x="0" y="214776"/>
                    <a:pt x="5639" y="219782"/>
                    <a:pt x="232854" y="297995"/>
                  </a:cubicBezTo>
                  <a:cubicBezTo>
                    <a:pt x="307147" y="323569"/>
                    <a:pt x="324613" y="324983"/>
                    <a:pt x="423354" y="313417"/>
                  </a:cubicBezTo>
                  <a:cubicBezTo>
                    <a:pt x="574477" y="295716"/>
                    <a:pt x="668105" y="268511"/>
                    <a:pt x="742748" y="220612"/>
                  </a:cubicBezTo>
                  <a:cubicBezTo>
                    <a:pt x="822333" y="169543"/>
                    <a:pt x="816923" y="163203"/>
                    <a:pt x="646361" y="107642"/>
                  </a:cubicBezTo>
                  <a:cubicBezTo>
                    <a:pt x="576511" y="84888"/>
                    <a:pt x="485709" y="52585"/>
                    <a:pt x="444579" y="35857"/>
                  </a:cubicBezTo>
                  <a:cubicBezTo>
                    <a:pt x="356418" y="0"/>
                    <a:pt x="359507" y="488"/>
                    <a:pt x="368463" y="23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798408" y="3937999"/>
              <a:ext cx="779047" cy="346217"/>
            </a:xfrm>
            <a:custGeom>
              <a:avLst/>
              <a:gdLst/>
              <a:ahLst/>
              <a:cxnLst/>
              <a:rect l="0" t="0" r="0" b="0"/>
              <a:pathLst>
                <a:path w="779047" h="346217">
                  <a:moveTo>
                    <a:pt x="387079" y="19676"/>
                  </a:moveTo>
                  <a:cubicBezTo>
                    <a:pt x="369809" y="25355"/>
                    <a:pt x="312567" y="50720"/>
                    <a:pt x="259876" y="76043"/>
                  </a:cubicBezTo>
                  <a:cubicBezTo>
                    <a:pt x="207185" y="101366"/>
                    <a:pt x="128453" y="131988"/>
                    <a:pt x="84917" y="144092"/>
                  </a:cubicBezTo>
                  <a:cubicBezTo>
                    <a:pt x="41382" y="156196"/>
                    <a:pt x="4873" y="169407"/>
                    <a:pt x="3787" y="173450"/>
                  </a:cubicBezTo>
                  <a:cubicBezTo>
                    <a:pt x="0" y="187555"/>
                    <a:pt x="140450" y="264412"/>
                    <a:pt x="226841" y="295510"/>
                  </a:cubicBezTo>
                  <a:cubicBezTo>
                    <a:pt x="367704" y="346216"/>
                    <a:pt x="534433" y="334651"/>
                    <a:pt x="696578" y="262926"/>
                  </a:cubicBezTo>
                  <a:cubicBezTo>
                    <a:pt x="756904" y="236241"/>
                    <a:pt x="779046" y="203490"/>
                    <a:pt x="727679" y="216923"/>
                  </a:cubicBezTo>
                  <a:cubicBezTo>
                    <a:pt x="678267" y="229844"/>
                    <a:pt x="511868" y="198942"/>
                    <a:pt x="429325" y="161516"/>
                  </a:cubicBezTo>
                  <a:cubicBezTo>
                    <a:pt x="385327" y="141566"/>
                    <a:pt x="349328" y="122233"/>
                    <a:pt x="349328" y="118555"/>
                  </a:cubicBezTo>
                  <a:cubicBezTo>
                    <a:pt x="349328" y="114877"/>
                    <a:pt x="370759" y="86086"/>
                    <a:pt x="396953" y="54576"/>
                  </a:cubicBezTo>
                  <a:cubicBezTo>
                    <a:pt x="423147" y="23066"/>
                    <a:pt x="438706" y="0"/>
                    <a:pt x="431529" y="3317"/>
                  </a:cubicBezTo>
                  <a:cubicBezTo>
                    <a:pt x="424352" y="6635"/>
                    <a:pt x="404349" y="13997"/>
                    <a:pt x="387079" y="196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2561100" y="3997145"/>
              <a:ext cx="2430790" cy="348690"/>
            </a:xfrm>
            <a:custGeom>
              <a:avLst/>
              <a:gdLst/>
              <a:ahLst/>
              <a:cxnLst/>
              <a:rect l="0" t="0" r="0" b="0"/>
              <a:pathLst>
                <a:path w="2430790" h="348690">
                  <a:moveTo>
                    <a:pt x="732436" y="14129"/>
                  </a:moveTo>
                  <a:cubicBezTo>
                    <a:pt x="615441" y="25487"/>
                    <a:pt x="515810" y="57523"/>
                    <a:pt x="376224" y="128672"/>
                  </a:cubicBezTo>
                  <a:cubicBezTo>
                    <a:pt x="309530" y="162667"/>
                    <a:pt x="196176" y="218650"/>
                    <a:pt x="124325" y="253079"/>
                  </a:cubicBezTo>
                  <a:cubicBezTo>
                    <a:pt x="52474" y="287508"/>
                    <a:pt x="0" y="319579"/>
                    <a:pt x="7716" y="324347"/>
                  </a:cubicBezTo>
                  <a:cubicBezTo>
                    <a:pt x="37188" y="342562"/>
                    <a:pt x="346763" y="272842"/>
                    <a:pt x="560986" y="199745"/>
                  </a:cubicBezTo>
                  <a:cubicBezTo>
                    <a:pt x="776058" y="126358"/>
                    <a:pt x="871064" y="102848"/>
                    <a:pt x="978423" y="96449"/>
                  </a:cubicBezTo>
                  <a:cubicBezTo>
                    <a:pt x="1053045" y="92000"/>
                    <a:pt x="1088135" y="95026"/>
                    <a:pt x="1104937" y="107357"/>
                  </a:cubicBezTo>
                  <a:cubicBezTo>
                    <a:pt x="1126150" y="122925"/>
                    <a:pt x="1121696" y="127246"/>
                    <a:pt x="1054137" y="156634"/>
                  </a:cubicBezTo>
                  <a:cubicBezTo>
                    <a:pt x="984484" y="186933"/>
                    <a:pt x="884836" y="266647"/>
                    <a:pt x="884836" y="292067"/>
                  </a:cubicBezTo>
                  <a:cubicBezTo>
                    <a:pt x="884836" y="298395"/>
                    <a:pt x="907250" y="307358"/>
                    <a:pt x="934644" y="311987"/>
                  </a:cubicBezTo>
                  <a:cubicBezTo>
                    <a:pt x="982411" y="320057"/>
                    <a:pt x="986444" y="317950"/>
                    <a:pt x="1033069" y="260562"/>
                  </a:cubicBezTo>
                  <a:cubicBezTo>
                    <a:pt x="1079129" y="203871"/>
                    <a:pt x="1162507" y="153404"/>
                    <a:pt x="1210110" y="153404"/>
                  </a:cubicBezTo>
                  <a:cubicBezTo>
                    <a:pt x="1245668" y="153404"/>
                    <a:pt x="1307296" y="192502"/>
                    <a:pt x="1375866" y="258562"/>
                  </a:cubicBezTo>
                  <a:cubicBezTo>
                    <a:pt x="1436534" y="317010"/>
                    <a:pt x="1444857" y="321102"/>
                    <a:pt x="1486991" y="313197"/>
                  </a:cubicBezTo>
                  <a:cubicBezTo>
                    <a:pt x="1512041" y="308498"/>
                    <a:pt x="1532536" y="299441"/>
                    <a:pt x="1532536" y="293070"/>
                  </a:cubicBezTo>
                  <a:cubicBezTo>
                    <a:pt x="1532536" y="275713"/>
                    <a:pt x="1440480" y="203175"/>
                    <a:pt x="1360729" y="157690"/>
                  </a:cubicBezTo>
                  <a:lnTo>
                    <a:pt x="1290307" y="117526"/>
                  </a:lnTo>
                  <a:lnTo>
                    <a:pt x="1329830" y="108845"/>
                  </a:lnTo>
                  <a:cubicBezTo>
                    <a:pt x="1440721" y="84490"/>
                    <a:pt x="1534941" y="97520"/>
                    <a:pt x="1729722" y="164150"/>
                  </a:cubicBezTo>
                  <a:cubicBezTo>
                    <a:pt x="2032083" y="267581"/>
                    <a:pt x="2383731" y="348689"/>
                    <a:pt x="2411108" y="321312"/>
                  </a:cubicBezTo>
                  <a:cubicBezTo>
                    <a:pt x="2430789" y="301631"/>
                    <a:pt x="2008046" y="100926"/>
                    <a:pt x="1852172" y="55948"/>
                  </a:cubicBezTo>
                  <a:cubicBezTo>
                    <a:pt x="1699628" y="11930"/>
                    <a:pt x="1434481" y="14989"/>
                    <a:pt x="1281740" y="62527"/>
                  </a:cubicBezTo>
                  <a:cubicBezTo>
                    <a:pt x="1219288" y="81965"/>
                    <a:pt x="1201089" y="83401"/>
                    <a:pt x="1181648" y="70427"/>
                  </a:cubicBezTo>
                  <a:cubicBezTo>
                    <a:pt x="1121924" y="30572"/>
                    <a:pt x="877988" y="0"/>
                    <a:pt x="732436" y="14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60" name="文本框 59"/>
          <p:cNvSpPr txBox="1"/>
          <p:nvPr/>
        </p:nvSpPr>
        <p:spPr>
          <a:xfrm>
            <a:off x="1387832" y="2810771"/>
            <a:ext cx="15057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25000">
                      <a:srgbClr val="F9D448"/>
                    </a:gs>
                    <a:gs pos="68000">
                      <a:srgbClr val="FFD23C">
                        <a:alpha val="29000"/>
                      </a:srgbClr>
                    </a:gs>
                  </a:gsLst>
                  <a:lin ang="5400000" scaled="0"/>
                </a:gradFill>
                <a:latin typeface="文悦新青年体 (非商业使用) W8" pitchFamily="50" charset="-122"/>
                <a:ea typeface="文悦新青年体 (非商业使用) W8" pitchFamily="5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所获荣誉</a:t>
            </a:r>
          </a:p>
        </p:txBody>
      </p:sp>
      <p:grpSp>
        <p:nvGrpSpPr>
          <p:cNvPr id="121" name="组合 120"/>
          <p:cNvGrpSpPr/>
          <p:nvPr/>
        </p:nvGrpSpPr>
        <p:grpSpPr>
          <a:xfrm>
            <a:off x="5116373" y="2684956"/>
            <a:ext cx="1727360" cy="789870"/>
            <a:chOff x="1321348" y="1918977"/>
            <a:chExt cx="4879972" cy="2426858"/>
          </a:xfrm>
          <a:solidFill>
            <a:schemeClr val="accent1"/>
          </a:solidFill>
        </p:grpSpPr>
        <p:sp>
          <p:nvSpPr>
            <p:cNvPr id="122" name="任意多边形: 形状 121"/>
            <p:cNvSpPr/>
            <p:nvPr/>
          </p:nvSpPr>
          <p:spPr>
            <a:xfrm>
              <a:off x="1660371" y="1918977"/>
              <a:ext cx="247925" cy="301173"/>
            </a:xfrm>
            <a:custGeom>
              <a:avLst/>
              <a:gdLst/>
              <a:ahLst/>
              <a:cxnLst/>
              <a:rect l="0" t="0" r="0" b="0"/>
              <a:pathLst>
                <a:path w="247925" h="301173">
                  <a:moveTo>
                    <a:pt x="166315" y="14158"/>
                  </a:moveTo>
                  <a:cubicBezTo>
                    <a:pt x="127432" y="31295"/>
                    <a:pt x="86637" y="81159"/>
                    <a:pt x="45449" y="161896"/>
                  </a:cubicBezTo>
                  <a:cubicBezTo>
                    <a:pt x="16623" y="218399"/>
                    <a:pt x="0" y="301172"/>
                    <a:pt x="17478" y="301172"/>
                  </a:cubicBezTo>
                  <a:cubicBezTo>
                    <a:pt x="46887" y="301172"/>
                    <a:pt x="159386" y="182502"/>
                    <a:pt x="189011" y="120229"/>
                  </a:cubicBezTo>
                  <a:cubicBezTo>
                    <a:pt x="206465" y="83540"/>
                    <a:pt x="227458" y="43521"/>
                    <a:pt x="235661" y="31297"/>
                  </a:cubicBezTo>
                  <a:cubicBezTo>
                    <a:pt x="247924" y="13025"/>
                    <a:pt x="246471" y="8031"/>
                    <a:pt x="227496" y="3219"/>
                  </a:cubicBezTo>
                  <a:cubicBezTo>
                    <a:pt x="214801" y="0"/>
                    <a:pt x="187270" y="4923"/>
                    <a:pt x="166315" y="141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3" name="任意多边形: 形状 122"/>
            <p:cNvSpPr/>
            <p:nvPr/>
          </p:nvSpPr>
          <p:spPr>
            <a:xfrm>
              <a:off x="5643036" y="1922146"/>
              <a:ext cx="241331" cy="298004"/>
            </a:xfrm>
            <a:custGeom>
              <a:avLst/>
              <a:gdLst/>
              <a:ahLst/>
              <a:cxnLst/>
              <a:rect l="0" t="0" r="0" b="0"/>
              <a:pathLst>
                <a:path w="241331" h="298004">
                  <a:moveTo>
                    <a:pt x="0" y="30151"/>
                  </a:moveTo>
                  <a:cubicBezTo>
                    <a:pt x="0" y="90735"/>
                    <a:pt x="177845" y="298003"/>
                    <a:pt x="229829" y="298003"/>
                  </a:cubicBezTo>
                  <a:cubicBezTo>
                    <a:pt x="241330" y="298003"/>
                    <a:pt x="238332" y="286638"/>
                    <a:pt x="194698" y="164811"/>
                  </a:cubicBezTo>
                  <a:cubicBezTo>
                    <a:pt x="172780" y="103617"/>
                    <a:pt x="122358" y="47827"/>
                    <a:pt x="67181" y="23717"/>
                  </a:cubicBezTo>
                  <a:cubicBezTo>
                    <a:pt x="12902" y="0"/>
                    <a:pt x="0" y="1235"/>
                    <a:pt x="0" y="301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4" name="任意多边形: 形状 123"/>
            <p:cNvSpPr/>
            <p:nvPr/>
          </p:nvSpPr>
          <p:spPr>
            <a:xfrm>
              <a:off x="1483268" y="2061399"/>
              <a:ext cx="322604" cy="438151"/>
            </a:xfrm>
            <a:custGeom>
              <a:avLst/>
              <a:gdLst/>
              <a:ahLst/>
              <a:cxnLst/>
              <a:rect l="0" t="0" r="0" b="0"/>
              <a:pathLst>
                <a:path w="322604" h="438151">
                  <a:moveTo>
                    <a:pt x="58662" y="81355"/>
                  </a:moveTo>
                  <a:cubicBezTo>
                    <a:pt x="10786" y="210889"/>
                    <a:pt x="0" y="305868"/>
                    <a:pt x="24993" y="377825"/>
                  </a:cubicBezTo>
                  <a:cubicBezTo>
                    <a:pt x="36518" y="411004"/>
                    <a:pt x="50929" y="438150"/>
                    <a:pt x="57017" y="438150"/>
                  </a:cubicBezTo>
                  <a:cubicBezTo>
                    <a:pt x="82216" y="438150"/>
                    <a:pt x="195350" y="335447"/>
                    <a:pt x="240364" y="271709"/>
                  </a:cubicBezTo>
                  <a:cubicBezTo>
                    <a:pt x="266974" y="234029"/>
                    <a:pt x="296962" y="196056"/>
                    <a:pt x="307004" y="187325"/>
                  </a:cubicBezTo>
                  <a:cubicBezTo>
                    <a:pt x="322603" y="173761"/>
                    <a:pt x="321860" y="171450"/>
                    <a:pt x="301901" y="171450"/>
                  </a:cubicBezTo>
                  <a:cubicBezTo>
                    <a:pt x="269993" y="171450"/>
                    <a:pt x="144391" y="236928"/>
                    <a:pt x="132231" y="259901"/>
                  </a:cubicBezTo>
                  <a:cubicBezTo>
                    <a:pt x="113108" y="296031"/>
                    <a:pt x="102076" y="256818"/>
                    <a:pt x="95441" y="129133"/>
                  </a:cubicBezTo>
                  <a:lnTo>
                    <a:pt x="887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5" name="任意多边形: 形状 124"/>
            <p:cNvSpPr/>
            <p:nvPr/>
          </p:nvSpPr>
          <p:spPr>
            <a:xfrm>
              <a:off x="5717383" y="2080449"/>
              <a:ext cx="332021" cy="433257"/>
            </a:xfrm>
            <a:custGeom>
              <a:avLst/>
              <a:gdLst/>
              <a:ahLst/>
              <a:cxnLst/>
              <a:rect l="0" t="0" r="0" b="0"/>
              <a:pathLst>
                <a:path w="332021" h="433257">
                  <a:moveTo>
                    <a:pt x="240840" y="115242"/>
                  </a:moveTo>
                  <a:cubicBezTo>
                    <a:pt x="243975" y="180806"/>
                    <a:pt x="241036" y="235797"/>
                    <a:pt x="234023" y="242810"/>
                  </a:cubicBezTo>
                  <a:cubicBezTo>
                    <a:pt x="226054" y="250779"/>
                    <a:pt x="197469" y="239181"/>
                    <a:pt x="153164" y="210003"/>
                  </a:cubicBezTo>
                  <a:cubicBezTo>
                    <a:pt x="25318" y="125806"/>
                    <a:pt x="0" y="133779"/>
                    <a:pt x="77250" y="233908"/>
                  </a:cubicBezTo>
                  <a:cubicBezTo>
                    <a:pt x="142955" y="319075"/>
                    <a:pt x="284030" y="433256"/>
                    <a:pt x="301708" y="415578"/>
                  </a:cubicBezTo>
                  <a:cubicBezTo>
                    <a:pt x="304778" y="412509"/>
                    <a:pt x="313603" y="374151"/>
                    <a:pt x="321320" y="330339"/>
                  </a:cubicBezTo>
                  <a:cubicBezTo>
                    <a:pt x="332020" y="269592"/>
                    <a:pt x="331577" y="233814"/>
                    <a:pt x="319455" y="179644"/>
                  </a:cubicBezTo>
                  <a:cubicBezTo>
                    <a:pt x="303467" y="108202"/>
                    <a:pt x="257454" y="0"/>
                    <a:pt x="243061" y="0"/>
                  </a:cubicBezTo>
                  <a:cubicBezTo>
                    <a:pt x="238809" y="0"/>
                    <a:pt x="237810" y="51859"/>
                    <a:pt x="240840" y="115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6" name="任意多边形: 形状 125"/>
            <p:cNvSpPr/>
            <p:nvPr/>
          </p:nvSpPr>
          <p:spPr>
            <a:xfrm>
              <a:off x="1388536" y="2331941"/>
              <a:ext cx="279931" cy="458379"/>
            </a:xfrm>
            <a:custGeom>
              <a:avLst/>
              <a:gdLst/>
              <a:ahLst/>
              <a:cxnLst/>
              <a:rect l="0" t="0" r="0" b="0"/>
              <a:pathLst>
                <a:path w="279931" h="458379">
                  <a:moveTo>
                    <a:pt x="63500" y="6318"/>
                  </a:moveTo>
                  <a:cubicBezTo>
                    <a:pt x="63500" y="1428"/>
                    <a:pt x="55222" y="0"/>
                    <a:pt x="45105" y="3143"/>
                  </a:cubicBezTo>
                  <a:cubicBezTo>
                    <a:pt x="25357" y="9278"/>
                    <a:pt x="0" y="133866"/>
                    <a:pt x="0" y="224758"/>
                  </a:cubicBezTo>
                  <a:cubicBezTo>
                    <a:pt x="0" y="306061"/>
                    <a:pt x="24450" y="413111"/>
                    <a:pt x="48561" y="437374"/>
                  </a:cubicBezTo>
                  <a:cubicBezTo>
                    <a:pt x="69434" y="458378"/>
                    <a:pt x="73816" y="456264"/>
                    <a:pt x="135715" y="395331"/>
                  </a:cubicBezTo>
                  <a:cubicBezTo>
                    <a:pt x="201478" y="330594"/>
                    <a:pt x="279930" y="202005"/>
                    <a:pt x="263616" y="185691"/>
                  </a:cubicBezTo>
                  <a:cubicBezTo>
                    <a:pt x="252872" y="174947"/>
                    <a:pt x="205026" y="205350"/>
                    <a:pt x="139458" y="264588"/>
                  </a:cubicBezTo>
                  <a:lnTo>
                    <a:pt x="90509" y="308810"/>
                  </a:lnTo>
                  <a:lnTo>
                    <a:pt x="70725" y="254084"/>
                  </a:lnTo>
                  <a:cubicBezTo>
                    <a:pt x="56748" y="215421"/>
                    <a:pt x="52785" y="172333"/>
                    <a:pt x="57221" y="107283"/>
                  </a:cubicBezTo>
                  <a:cubicBezTo>
                    <a:pt x="60674" y="56642"/>
                    <a:pt x="63500" y="11207"/>
                    <a:pt x="63500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7" name="任意多边形: 形状 126"/>
            <p:cNvSpPr/>
            <p:nvPr/>
          </p:nvSpPr>
          <p:spPr>
            <a:xfrm>
              <a:off x="5884769" y="2303158"/>
              <a:ext cx="268160" cy="503370"/>
            </a:xfrm>
            <a:custGeom>
              <a:avLst/>
              <a:gdLst/>
              <a:ahLst/>
              <a:cxnLst/>
              <a:rect l="0" t="0" r="0" b="0"/>
              <a:pathLst>
                <a:path w="268160" h="503370">
                  <a:moveTo>
                    <a:pt x="202317" y="143051"/>
                  </a:moveTo>
                  <a:cubicBezTo>
                    <a:pt x="198577" y="210805"/>
                    <a:pt x="190970" y="282447"/>
                    <a:pt x="185413" y="302254"/>
                  </a:cubicBezTo>
                  <a:lnTo>
                    <a:pt x="175309" y="338266"/>
                  </a:lnTo>
                  <a:lnTo>
                    <a:pt x="122363" y="285163"/>
                  </a:lnTo>
                  <a:cubicBezTo>
                    <a:pt x="70800" y="233447"/>
                    <a:pt x="16419" y="200706"/>
                    <a:pt x="3515" y="213610"/>
                  </a:cubicBezTo>
                  <a:cubicBezTo>
                    <a:pt x="0" y="217125"/>
                    <a:pt x="15805" y="255052"/>
                    <a:pt x="38638" y="297891"/>
                  </a:cubicBezTo>
                  <a:cubicBezTo>
                    <a:pt x="81118" y="377591"/>
                    <a:pt x="204052" y="503369"/>
                    <a:pt x="209952" y="473168"/>
                  </a:cubicBezTo>
                  <a:cubicBezTo>
                    <a:pt x="211717" y="464133"/>
                    <a:pt x="225110" y="428557"/>
                    <a:pt x="239714" y="394111"/>
                  </a:cubicBezTo>
                  <a:cubicBezTo>
                    <a:pt x="267674" y="328164"/>
                    <a:pt x="268159" y="242517"/>
                    <a:pt x="241367" y="102427"/>
                  </a:cubicBezTo>
                  <a:cubicBezTo>
                    <a:pt x="221779" y="0"/>
                    <a:pt x="209509" y="12765"/>
                    <a:pt x="202317" y="1430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8" name="任意多边形: 形状 127"/>
            <p:cNvSpPr/>
            <p:nvPr/>
          </p:nvSpPr>
          <p:spPr>
            <a:xfrm>
              <a:off x="1336836" y="2728149"/>
              <a:ext cx="248551" cy="449171"/>
            </a:xfrm>
            <a:custGeom>
              <a:avLst/>
              <a:gdLst/>
              <a:ahLst/>
              <a:cxnLst/>
              <a:rect l="0" t="0" r="0" b="0"/>
              <a:pathLst>
                <a:path w="248551" h="449171">
                  <a:moveTo>
                    <a:pt x="5215" y="95143"/>
                  </a:moveTo>
                  <a:cubicBezTo>
                    <a:pt x="16139" y="224365"/>
                    <a:pt x="45734" y="325445"/>
                    <a:pt x="92385" y="392860"/>
                  </a:cubicBezTo>
                  <a:lnTo>
                    <a:pt x="131351" y="449170"/>
                  </a:lnTo>
                  <a:lnTo>
                    <a:pt x="154662" y="386510"/>
                  </a:lnTo>
                  <a:cubicBezTo>
                    <a:pt x="205277" y="250452"/>
                    <a:pt x="239790" y="130661"/>
                    <a:pt x="244065" y="76200"/>
                  </a:cubicBezTo>
                  <a:lnTo>
                    <a:pt x="248550" y="19050"/>
                  </a:lnTo>
                  <a:lnTo>
                    <a:pt x="185050" y="98321"/>
                  </a:lnTo>
                  <a:cubicBezTo>
                    <a:pt x="150125" y="141920"/>
                    <a:pt x="117576" y="180496"/>
                    <a:pt x="112719" y="184046"/>
                  </a:cubicBezTo>
                  <a:cubicBezTo>
                    <a:pt x="107862" y="187596"/>
                    <a:pt x="82704" y="147638"/>
                    <a:pt x="56812" y="95250"/>
                  </a:cubicBezTo>
                  <a:cubicBezTo>
                    <a:pt x="30921" y="42863"/>
                    <a:pt x="6910" y="0"/>
                    <a:pt x="3455" y="0"/>
                  </a:cubicBezTo>
                  <a:cubicBezTo>
                    <a:pt x="0" y="0"/>
                    <a:pt x="792" y="42814"/>
                    <a:pt x="5215" y="95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9" name="任意多边形: 形状 128"/>
            <p:cNvSpPr/>
            <p:nvPr/>
          </p:nvSpPr>
          <p:spPr>
            <a:xfrm>
              <a:off x="5930113" y="2717829"/>
              <a:ext cx="271207" cy="454821"/>
            </a:xfrm>
            <a:custGeom>
              <a:avLst/>
              <a:gdLst/>
              <a:ahLst/>
              <a:cxnLst/>
              <a:rect l="0" t="0" r="0" b="0"/>
              <a:pathLst>
                <a:path w="271207" h="454821">
                  <a:moveTo>
                    <a:pt x="228595" y="75653"/>
                  </a:moveTo>
                  <a:cubicBezTo>
                    <a:pt x="215352" y="117263"/>
                    <a:pt x="193422" y="165412"/>
                    <a:pt x="179861" y="182651"/>
                  </a:cubicBezTo>
                  <a:lnTo>
                    <a:pt x="155205" y="213996"/>
                  </a:lnTo>
                  <a:lnTo>
                    <a:pt x="83289" y="122566"/>
                  </a:lnTo>
                  <a:cubicBezTo>
                    <a:pt x="3392" y="20991"/>
                    <a:pt x="0" y="25192"/>
                    <a:pt x="36129" y="180978"/>
                  </a:cubicBezTo>
                  <a:cubicBezTo>
                    <a:pt x="54830" y="261612"/>
                    <a:pt x="135163" y="454820"/>
                    <a:pt x="149990" y="454820"/>
                  </a:cubicBezTo>
                  <a:cubicBezTo>
                    <a:pt x="160164" y="454820"/>
                    <a:pt x="216513" y="321375"/>
                    <a:pt x="246857" y="225422"/>
                  </a:cubicBezTo>
                  <a:cubicBezTo>
                    <a:pt x="268058" y="158381"/>
                    <a:pt x="271206" y="128174"/>
                    <a:pt x="262944" y="71036"/>
                  </a:cubicBezTo>
                  <a:lnTo>
                    <a:pt x="2526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0" name="任意多边形: 形状 129"/>
            <p:cNvSpPr/>
            <p:nvPr/>
          </p:nvSpPr>
          <p:spPr>
            <a:xfrm>
              <a:off x="1321348" y="3098543"/>
              <a:ext cx="309660" cy="496920"/>
            </a:xfrm>
            <a:custGeom>
              <a:avLst/>
              <a:gdLst/>
              <a:ahLst/>
              <a:cxnLst/>
              <a:rect l="0" t="0" r="0" b="0"/>
              <a:pathLst>
                <a:path w="309660" h="496920">
                  <a:moveTo>
                    <a:pt x="245479" y="95192"/>
                  </a:moveTo>
                  <a:cubicBezTo>
                    <a:pt x="227831" y="204592"/>
                    <a:pt x="221393" y="226506"/>
                    <a:pt x="206903" y="226506"/>
                  </a:cubicBezTo>
                  <a:cubicBezTo>
                    <a:pt x="185549" y="226506"/>
                    <a:pt x="69690" y="110806"/>
                    <a:pt x="54626" y="74438"/>
                  </a:cubicBezTo>
                  <a:cubicBezTo>
                    <a:pt x="40292" y="39834"/>
                    <a:pt x="27842" y="29902"/>
                    <a:pt x="10430" y="39181"/>
                  </a:cubicBezTo>
                  <a:cubicBezTo>
                    <a:pt x="0" y="44739"/>
                    <a:pt x="40192" y="236836"/>
                    <a:pt x="62196" y="286597"/>
                  </a:cubicBezTo>
                  <a:cubicBezTo>
                    <a:pt x="97197" y="365749"/>
                    <a:pt x="196109" y="466038"/>
                    <a:pt x="259355" y="486503"/>
                  </a:cubicBezTo>
                  <a:cubicBezTo>
                    <a:pt x="291547" y="496919"/>
                    <a:pt x="309659" y="401500"/>
                    <a:pt x="301940" y="262157"/>
                  </a:cubicBezTo>
                  <a:cubicBezTo>
                    <a:pt x="295246" y="141329"/>
                    <a:pt x="278269" y="14253"/>
                    <a:pt x="267364" y="3348"/>
                  </a:cubicBezTo>
                  <a:cubicBezTo>
                    <a:pt x="264016" y="0"/>
                    <a:pt x="254168" y="41330"/>
                    <a:pt x="245479" y="951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1" name="任意多边形: 形状 130"/>
            <p:cNvSpPr/>
            <p:nvPr/>
          </p:nvSpPr>
          <p:spPr>
            <a:xfrm>
              <a:off x="5905260" y="3085569"/>
              <a:ext cx="286583" cy="513587"/>
            </a:xfrm>
            <a:custGeom>
              <a:avLst/>
              <a:gdLst/>
              <a:ahLst/>
              <a:cxnLst/>
              <a:rect l="0" t="0" r="0" b="0"/>
              <a:pathLst>
                <a:path w="286583" h="513587">
                  <a:moveTo>
                    <a:pt x="39225" y="24680"/>
                  </a:moveTo>
                  <a:cubicBezTo>
                    <a:pt x="9388" y="146866"/>
                    <a:pt x="0" y="282356"/>
                    <a:pt x="14485" y="381738"/>
                  </a:cubicBezTo>
                  <a:cubicBezTo>
                    <a:pt x="22812" y="438867"/>
                    <a:pt x="34978" y="490962"/>
                    <a:pt x="41521" y="497505"/>
                  </a:cubicBezTo>
                  <a:cubicBezTo>
                    <a:pt x="57601" y="513586"/>
                    <a:pt x="130271" y="467500"/>
                    <a:pt x="185865" y="405964"/>
                  </a:cubicBezTo>
                  <a:cubicBezTo>
                    <a:pt x="249293" y="335756"/>
                    <a:pt x="285806" y="228997"/>
                    <a:pt x="286233" y="112496"/>
                  </a:cubicBezTo>
                  <a:lnTo>
                    <a:pt x="286582" y="17230"/>
                  </a:lnTo>
                  <a:lnTo>
                    <a:pt x="243954" y="86585"/>
                  </a:lnTo>
                  <a:cubicBezTo>
                    <a:pt x="200651" y="157040"/>
                    <a:pt x="111988" y="249625"/>
                    <a:pt x="99643" y="237281"/>
                  </a:cubicBezTo>
                  <a:cubicBezTo>
                    <a:pt x="95918" y="233556"/>
                    <a:pt x="82605" y="176805"/>
                    <a:pt x="70059" y="111169"/>
                  </a:cubicBezTo>
                  <a:cubicBezTo>
                    <a:pt x="52920" y="21510"/>
                    <a:pt x="45252" y="0"/>
                    <a:pt x="39225" y="246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2" name="任意多边形: 形状 131"/>
            <p:cNvSpPr/>
            <p:nvPr/>
          </p:nvSpPr>
          <p:spPr>
            <a:xfrm>
              <a:off x="1398151" y="3436533"/>
              <a:ext cx="415836" cy="428267"/>
            </a:xfrm>
            <a:custGeom>
              <a:avLst/>
              <a:gdLst/>
              <a:ahLst/>
              <a:cxnLst/>
              <a:rect l="0" t="0" r="0" b="0"/>
              <a:pathLst>
                <a:path w="415836" h="428267">
                  <a:moveTo>
                    <a:pt x="300758" y="73420"/>
                  </a:moveTo>
                  <a:cubicBezTo>
                    <a:pt x="295982" y="105267"/>
                    <a:pt x="295952" y="165594"/>
                    <a:pt x="300691" y="207479"/>
                  </a:cubicBezTo>
                  <a:lnTo>
                    <a:pt x="309307" y="283634"/>
                  </a:lnTo>
                  <a:lnTo>
                    <a:pt x="254621" y="268811"/>
                  </a:lnTo>
                  <a:cubicBezTo>
                    <a:pt x="152652" y="241173"/>
                    <a:pt x="101544" y="212729"/>
                    <a:pt x="50706" y="155322"/>
                  </a:cubicBezTo>
                  <a:lnTo>
                    <a:pt x="0" y="98066"/>
                  </a:lnTo>
                  <a:lnTo>
                    <a:pt x="15303" y="154625"/>
                  </a:lnTo>
                  <a:cubicBezTo>
                    <a:pt x="39526" y="244155"/>
                    <a:pt x="61253" y="285599"/>
                    <a:pt x="106747" y="329054"/>
                  </a:cubicBezTo>
                  <a:cubicBezTo>
                    <a:pt x="165424" y="385101"/>
                    <a:pt x="262036" y="424470"/>
                    <a:pt x="345985" y="426542"/>
                  </a:cubicBezTo>
                  <a:lnTo>
                    <a:pt x="415835" y="428266"/>
                  </a:lnTo>
                  <a:lnTo>
                    <a:pt x="412310" y="326666"/>
                  </a:lnTo>
                  <a:cubicBezTo>
                    <a:pt x="408989" y="230959"/>
                    <a:pt x="390855" y="151993"/>
                    <a:pt x="350336" y="56791"/>
                  </a:cubicBezTo>
                  <a:cubicBezTo>
                    <a:pt x="326165" y="0"/>
                    <a:pt x="311006" y="5084"/>
                    <a:pt x="300758" y="734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3" name="任意多边形: 形状 132"/>
            <p:cNvSpPr/>
            <p:nvPr/>
          </p:nvSpPr>
          <p:spPr>
            <a:xfrm>
              <a:off x="5715484" y="3453739"/>
              <a:ext cx="420196" cy="434122"/>
            </a:xfrm>
            <a:custGeom>
              <a:avLst/>
              <a:gdLst/>
              <a:ahLst/>
              <a:cxnLst/>
              <a:rect l="0" t="0" r="0" b="0"/>
              <a:pathLst>
                <a:path w="420196" h="434122">
                  <a:moveTo>
                    <a:pt x="87309" y="26741"/>
                  </a:moveTo>
                  <a:cubicBezTo>
                    <a:pt x="19787" y="129793"/>
                    <a:pt x="725" y="192908"/>
                    <a:pt x="359" y="314640"/>
                  </a:cubicBezTo>
                  <a:lnTo>
                    <a:pt x="0" y="434121"/>
                  </a:lnTo>
                  <a:lnTo>
                    <a:pt x="77722" y="425997"/>
                  </a:lnTo>
                  <a:cubicBezTo>
                    <a:pt x="226323" y="410465"/>
                    <a:pt x="348622" y="324809"/>
                    <a:pt x="378486" y="215345"/>
                  </a:cubicBezTo>
                  <a:cubicBezTo>
                    <a:pt x="387232" y="183288"/>
                    <a:pt x="401208" y="142979"/>
                    <a:pt x="409544" y="125769"/>
                  </a:cubicBezTo>
                  <a:cubicBezTo>
                    <a:pt x="420195" y="103777"/>
                    <a:pt x="404490" y="113592"/>
                    <a:pt x="356693" y="158796"/>
                  </a:cubicBezTo>
                  <a:cubicBezTo>
                    <a:pt x="289092" y="222730"/>
                    <a:pt x="270311" y="230334"/>
                    <a:pt x="150573" y="242246"/>
                  </a:cubicBezTo>
                  <a:lnTo>
                    <a:pt x="113245" y="245960"/>
                  </a:lnTo>
                  <a:lnTo>
                    <a:pt x="116008" y="131660"/>
                  </a:lnTo>
                  <a:cubicBezTo>
                    <a:pt x="117527" y="68795"/>
                    <a:pt x="116377" y="12320"/>
                    <a:pt x="113452" y="6160"/>
                  </a:cubicBezTo>
                  <a:cubicBezTo>
                    <a:pt x="110526" y="0"/>
                    <a:pt x="98762" y="9261"/>
                    <a:pt x="87309" y="267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4" name="任意多边形: 形状 133"/>
            <p:cNvSpPr/>
            <p:nvPr/>
          </p:nvSpPr>
          <p:spPr>
            <a:xfrm>
              <a:off x="1633264" y="3744149"/>
              <a:ext cx="528633" cy="335946"/>
            </a:xfrm>
            <a:custGeom>
              <a:avLst/>
              <a:gdLst/>
              <a:ahLst/>
              <a:cxnLst/>
              <a:rect l="0" t="0" r="0" b="0"/>
              <a:pathLst>
                <a:path w="528633" h="335946">
                  <a:moveTo>
                    <a:pt x="273524" y="73025"/>
                  </a:moveTo>
                  <a:cubicBezTo>
                    <a:pt x="273806" y="113189"/>
                    <a:pt x="275900" y="157271"/>
                    <a:pt x="278179" y="170985"/>
                  </a:cubicBezTo>
                  <a:cubicBezTo>
                    <a:pt x="284961" y="211804"/>
                    <a:pt x="195697" y="230810"/>
                    <a:pt x="95150" y="209955"/>
                  </a:cubicBezTo>
                  <a:cubicBezTo>
                    <a:pt x="51410" y="200883"/>
                    <a:pt x="12765" y="196209"/>
                    <a:pt x="9272" y="199569"/>
                  </a:cubicBezTo>
                  <a:cubicBezTo>
                    <a:pt x="0" y="208489"/>
                    <a:pt x="83662" y="276914"/>
                    <a:pt x="142622" y="308633"/>
                  </a:cubicBezTo>
                  <a:cubicBezTo>
                    <a:pt x="181759" y="329687"/>
                    <a:pt x="215291" y="335945"/>
                    <a:pt x="288672" y="335891"/>
                  </a:cubicBezTo>
                  <a:cubicBezTo>
                    <a:pt x="383307" y="335820"/>
                    <a:pt x="507384" y="305674"/>
                    <a:pt x="524054" y="278700"/>
                  </a:cubicBezTo>
                  <a:cubicBezTo>
                    <a:pt x="528632" y="271294"/>
                    <a:pt x="515352" y="241275"/>
                    <a:pt x="494544" y="211992"/>
                  </a:cubicBezTo>
                  <a:cubicBezTo>
                    <a:pt x="449595" y="148735"/>
                    <a:pt x="302776" y="0"/>
                    <a:pt x="285283" y="0"/>
                  </a:cubicBezTo>
                  <a:cubicBezTo>
                    <a:pt x="278535" y="0"/>
                    <a:pt x="273243" y="32861"/>
                    <a:pt x="273524" y="730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5" name="任意多边形: 形状 134"/>
            <p:cNvSpPr/>
            <p:nvPr/>
          </p:nvSpPr>
          <p:spPr>
            <a:xfrm>
              <a:off x="5375221" y="3715469"/>
              <a:ext cx="509116" cy="377678"/>
            </a:xfrm>
            <a:custGeom>
              <a:avLst/>
              <a:gdLst/>
              <a:ahLst/>
              <a:cxnLst/>
              <a:rect l="0" t="0" r="0" b="0"/>
              <a:pathLst>
                <a:path w="509116" h="377678">
                  <a:moveTo>
                    <a:pt x="135298" y="131850"/>
                  </a:moveTo>
                  <a:cubicBezTo>
                    <a:pt x="81918" y="188594"/>
                    <a:pt x="29638" y="251660"/>
                    <a:pt x="19122" y="271998"/>
                  </a:cubicBezTo>
                  <a:lnTo>
                    <a:pt x="0" y="308975"/>
                  </a:lnTo>
                  <a:lnTo>
                    <a:pt x="67233" y="337019"/>
                  </a:lnTo>
                  <a:cubicBezTo>
                    <a:pt x="164705" y="377677"/>
                    <a:pt x="306114" y="376584"/>
                    <a:pt x="375765" y="334634"/>
                  </a:cubicBezTo>
                  <a:cubicBezTo>
                    <a:pt x="481131" y="271173"/>
                    <a:pt x="509115" y="252302"/>
                    <a:pt x="509115" y="244710"/>
                  </a:cubicBezTo>
                  <a:cubicBezTo>
                    <a:pt x="509115" y="240410"/>
                    <a:pt x="473396" y="237918"/>
                    <a:pt x="429740" y="239173"/>
                  </a:cubicBezTo>
                  <a:cubicBezTo>
                    <a:pt x="386084" y="240428"/>
                    <a:pt x="333220" y="238924"/>
                    <a:pt x="312265" y="235831"/>
                  </a:cubicBezTo>
                  <a:cubicBezTo>
                    <a:pt x="291310" y="232738"/>
                    <a:pt x="264038" y="230443"/>
                    <a:pt x="251660" y="230731"/>
                  </a:cubicBezTo>
                  <a:cubicBezTo>
                    <a:pt x="233330" y="231158"/>
                    <a:pt x="231588" y="226711"/>
                    <a:pt x="242269" y="206753"/>
                  </a:cubicBezTo>
                  <a:cubicBezTo>
                    <a:pt x="249481" y="193277"/>
                    <a:pt x="258993" y="147698"/>
                    <a:pt x="263408" y="105465"/>
                  </a:cubicBezTo>
                  <a:cubicBezTo>
                    <a:pt x="274431" y="0"/>
                    <a:pt x="255705" y="3857"/>
                    <a:pt x="135298" y="1318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6" name="任意多边形: 形状 135"/>
            <p:cNvSpPr/>
            <p:nvPr/>
          </p:nvSpPr>
          <p:spPr>
            <a:xfrm>
              <a:off x="1942325" y="3941907"/>
              <a:ext cx="822334" cy="324984"/>
            </a:xfrm>
            <a:custGeom>
              <a:avLst/>
              <a:gdLst/>
              <a:ahLst/>
              <a:cxnLst/>
              <a:rect l="0" t="0" r="0" b="0"/>
              <a:pathLst>
                <a:path w="822334" h="324984">
                  <a:moveTo>
                    <a:pt x="368463" y="23826"/>
                  </a:moveTo>
                  <a:cubicBezTo>
                    <a:pt x="372343" y="33938"/>
                    <a:pt x="395629" y="57550"/>
                    <a:pt x="420209" y="76299"/>
                  </a:cubicBezTo>
                  <a:lnTo>
                    <a:pt x="464901" y="110387"/>
                  </a:lnTo>
                  <a:lnTo>
                    <a:pt x="422281" y="126755"/>
                  </a:lnTo>
                  <a:cubicBezTo>
                    <a:pt x="398840" y="135758"/>
                    <a:pt x="345812" y="158259"/>
                    <a:pt x="304440" y="176758"/>
                  </a:cubicBezTo>
                  <a:cubicBezTo>
                    <a:pt x="247447" y="202241"/>
                    <a:pt x="206671" y="210822"/>
                    <a:pt x="136165" y="212171"/>
                  </a:cubicBezTo>
                  <a:cubicBezTo>
                    <a:pt x="0" y="214776"/>
                    <a:pt x="5639" y="219782"/>
                    <a:pt x="232854" y="297995"/>
                  </a:cubicBezTo>
                  <a:cubicBezTo>
                    <a:pt x="307147" y="323569"/>
                    <a:pt x="324613" y="324983"/>
                    <a:pt x="423354" y="313417"/>
                  </a:cubicBezTo>
                  <a:cubicBezTo>
                    <a:pt x="574477" y="295716"/>
                    <a:pt x="668105" y="268511"/>
                    <a:pt x="742748" y="220612"/>
                  </a:cubicBezTo>
                  <a:cubicBezTo>
                    <a:pt x="822333" y="169543"/>
                    <a:pt x="816923" y="163203"/>
                    <a:pt x="646361" y="107642"/>
                  </a:cubicBezTo>
                  <a:cubicBezTo>
                    <a:pt x="576511" y="84888"/>
                    <a:pt x="485709" y="52585"/>
                    <a:pt x="444579" y="35857"/>
                  </a:cubicBezTo>
                  <a:cubicBezTo>
                    <a:pt x="356418" y="0"/>
                    <a:pt x="359507" y="488"/>
                    <a:pt x="368463" y="23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7" name="任意多边形: 形状 136"/>
            <p:cNvSpPr/>
            <p:nvPr/>
          </p:nvSpPr>
          <p:spPr>
            <a:xfrm>
              <a:off x="4798408" y="3937999"/>
              <a:ext cx="779047" cy="346217"/>
            </a:xfrm>
            <a:custGeom>
              <a:avLst/>
              <a:gdLst/>
              <a:ahLst/>
              <a:cxnLst/>
              <a:rect l="0" t="0" r="0" b="0"/>
              <a:pathLst>
                <a:path w="779047" h="346217">
                  <a:moveTo>
                    <a:pt x="387079" y="19676"/>
                  </a:moveTo>
                  <a:cubicBezTo>
                    <a:pt x="369809" y="25355"/>
                    <a:pt x="312567" y="50720"/>
                    <a:pt x="259876" y="76043"/>
                  </a:cubicBezTo>
                  <a:cubicBezTo>
                    <a:pt x="207185" y="101366"/>
                    <a:pt x="128453" y="131988"/>
                    <a:pt x="84917" y="144092"/>
                  </a:cubicBezTo>
                  <a:cubicBezTo>
                    <a:pt x="41382" y="156196"/>
                    <a:pt x="4873" y="169407"/>
                    <a:pt x="3787" y="173450"/>
                  </a:cubicBezTo>
                  <a:cubicBezTo>
                    <a:pt x="0" y="187555"/>
                    <a:pt x="140450" y="264412"/>
                    <a:pt x="226841" y="295510"/>
                  </a:cubicBezTo>
                  <a:cubicBezTo>
                    <a:pt x="367704" y="346216"/>
                    <a:pt x="534433" y="334651"/>
                    <a:pt x="696578" y="262926"/>
                  </a:cubicBezTo>
                  <a:cubicBezTo>
                    <a:pt x="756904" y="236241"/>
                    <a:pt x="779046" y="203490"/>
                    <a:pt x="727679" y="216923"/>
                  </a:cubicBezTo>
                  <a:cubicBezTo>
                    <a:pt x="678267" y="229844"/>
                    <a:pt x="511868" y="198942"/>
                    <a:pt x="429325" y="161516"/>
                  </a:cubicBezTo>
                  <a:cubicBezTo>
                    <a:pt x="385327" y="141566"/>
                    <a:pt x="349328" y="122233"/>
                    <a:pt x="349328" y="118555"/>
                  </a:cubicBezTo>
                  <a:cubicBezTo>
                    <a:pt x="349328" y="114877"/>
                    <a:pt x="370759" y="86086"/>
                    <a:pt x="396953" y="54576"/>
                  </a:cubicBezTo>
                  <a:cubicBezTo>
                    <a:pt x="423147" y="23066"/>
                    <a:pt x="438706" y="0"/>
                    <a:pt x="431529" y="3317"/>
                  </a:cubicBezTo>
                  <a:cubicBezTo>
                    <a:pt x="424352" y="6635"/>
                    <a:pt x="404349" y="13997"/>
                    <a:pt x="387079" y="196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8" name="任意多边形: 形状 137"/>
            <p:cNvSpPr/>
            <p:nvPr/>
          </p:nvSpPr>
          <p:spPr>
            <a:xfrm>
              <a:off x="2561100" y="3997145"/>
              <a:ext cx="2430790" cy="348690"/>
            </a:xfrm>
            <a:custGeom>
              <a:avLst/>
              <a:gdLst/>
              <a:ahLst/>
              <a:cxnLst/>
              <a:rect l="0" t="0" r="0" b="0"/>
              <a:pathLst>
                <a:path w="2430790" h="348690">
                  <a:moveTo>
                    <a:pt x="732436" y="14129"/>
                  </a:moveTo>
                  <a:cubicBezTo>
                    <a:pt x="615441" y="25487"/>
                    <a:pt x="515810" y="57523"/>
                    <a:pt x="376224" y="128672"/>
                  </a:cubicBezTo>
                  <a:cubicBezTo>
                    <a:pt x="309530" y="162667"/>
                    <a:pt x="196176" y="218650"/>
                    <a:pt x="124325" y="253079"/>
                  </a:cubicBezTo>
                  <a:cubicBezTo>
                    <a:pt x="52474" y="287508"/>
                    <a:pt x="0" y="319579"/>
                    <a:pt x="7716" y="324347"/>
                  </a:cubicBezTo>
                  <a:cubicBezTo>
                    <a:pt x="37188" y="342562"/>
                    <a:pt x="346763" y="272842"/>
                    <a:pt x="560986" y="199745"/>
                  </a:cubicBezTo>
                  <a:cubicBezTo>
                    <a:pt x="776058" y="126358"/>
                    <a:pt x="871064" y="102848"/>
                    <a:pt x="978423" y="96449"/>
                  </a:cubicBezTo>
                  <a:cubicBezTo>
                    <a:pt x="1053045" y="92000"/>
                    <a:pt x="1088135" y="95026"/>
                    <a:pt x="1104937" y="107357"/>
                  </a:cubicBezTo>
                  <a:cubicBezTo>
                    <a:pt x="1126150" y="122925"/>
                    <a:pt x="1121696" y="127246"/>
                    <a:pt x="1054137" y="156634"/>
                  </a:cubicBezTo>
                  <a:cubicBezTo>
                    <a:pt x="984484" y="186933"/>
                    <a:pt x="884836" y="266647"/>
                    <a:pt x="884836" y="292067"/>
                  </a:cubicBezTo>
                  <a:cubicBezTo>
                    <a:pt x="884836" y="298395"/>
                    <a:pt x="907250" y="307358"/>
                    <a:pt x="934644" y="311987"/>
                  </a:cubicBezTo>
                  <a:cubicBezTo>
                    <a:pt x="982411" y="320057"/>
                    <a:pt x="986444" y="317950"/>
                    <a:pt x="1033069" y="260562"/>
                  </a:cubicBezTo>
                  <a:cubicBezTo>
                    <a:pt x="1079129" y="203871"/>
                    <a:pt x="1162507" y="153404"/>
                    <a:pt x="1210110" y="153404"/>
                  </a:cubicBezTo>
                  <a:cubicBezTo>
                    <a:pt x="1245668" y="153404"/>
                    <a:pt x="1307296" y="192502"/>
                    <a:pt x="1375866" y="258562"/>
                  </a:cubicBezTo>
                  <a:cubicBezTo>
                    <a:pt x="1436534" y="317010"/>
                    <a:pt x="1444857" y="321102"/>
                    <a:pt x="1486991" y="313197"/>
                  </a:cubicBezTo>
                  <a:cubicBezTo>
                    <a:pt x="1512041" y="308498"/>
                    <a:pt x="1532536" y="299441"/>
                    <a:pt x="1532536" y="293070"/>
                  </a:cubicBezTo>
                  <a:cubicBezTo>
                    <a:pt x="1532536" y="275713"/>
                    <a:pt x="1440480" y="203175"/>
                    <a:pt x="1360729" y="157690"/>
                  </a:cubicBezTo>
                  <a:lnTo>
                    <a:pt x="1290307" y="117526"/>
                  </a:lnTo>
                  <a:lnTo>
                    <a:pt x="1329830" y="108845"/>
                  </a:lnTo>
                  <a:cubicBezTo>
                    <a:pt x="1440721" y="84490"/>
                    <a:pt x="1534941" y="97520"/>
                    <a:pt x="1729722" y="164150"/>
                  </a:cubicBezTo>
                  <a:cubicBezTo>
                    <a:pt x="2032083" y="267581"/>
                    <a:pt x="2383731" y="348689"/>
                    <a:pt x="2411108" y="321312"/>
                  </a:cubicBezTo>
                  <a:cubicBezTo>
                    <a:pt x="2430789" y="301631"/>
                    <a:pt x="2008046" y="100926"/>
                    <a:pt x="1852172" y="55948"/>
                  </a:cubicBezTo>
                  <a:cubicBezTo>
                    <a:pt x="1699628" y="11930"/>
                    <a:pt x="1434481" y="14989"/>
                    <a:pt x="1281740" y="62527"/>
                  </a:cubicBezTo>
                  <a:cubicBezTo>
                    <a:pt x="1219288" y="81965"/>
                    <a:pt x="1201089" y="83401"/>
                    <a:pt x="1181648" y="70427"/>
                  </a:cubicBezTo>
                  <a:cubicBezTo>
                    <a:pt x="1121924" y="30572"/>
                    <a:pt x="877988" y="0"/>
                    <a:pt x="732436" y="14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39" name="文本框 138"/>
          <p:cNvSpPr txBox="1"/>
          <p:nvPr/>
        </p:nvSpPr>
        <p:spPr>
          <a:xfrm>
            <a:off x="5233327" y="2791518"/>
            <a:ext cx="15057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25000">
                      <a:srgbClr val="F9D448"/>
                    </a:gs>
                    <a:gs pos="68000">
                      <a:srgbClr val="FFD23C">
                        <a:alpha val="29000"/>
                      </a:srgbClr>
                    </a:gs>
                  </a:gsLst>
                  <a:lin ang="5400000" scaled="0"/>
                </a:gradFill>
                <a:latin typeface="文悦新青年体 (非商业使用) W8" pitchFamily="50" charset="-122"/>
                <a:ea typeface="文悦新青年体 (非商业使用) W8" pitchFamily="5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所获荣誉</a:t>
            </a:r>
          </a:p>
        </p:txBody>
      </p:sp>
      <p:grpSp>
        <p:nvGrpSpPr>
          <p:cNvPr id="141" name="组合 140"/>
          <p:cNvGrpSpPr/>
          <p:nvPr/>
        </p:nvGrpSpPr>
        <p:grpSpPr>
          <a:xfrm>
            <a:off x="8985930" y="2684956"/>
            <a:ext cx="1727360" cy="789870"/>
            <a:chOff x="1321348" y="1918977"/>
            <a:chExt cx="4879972" cy="2426858"/>
          </a:xfrm>
          <a:solidFill>
            <a:schemeClr val="accent1"/>
          </a:solidFill>
        </p:grpSpPr>
        <p:sp>
          <p:nvSpPr>
            <p:cNvPr id="142" name="任意多边形: 形状 141"/>
            <p:cNvSpPr/>
            <p:nvPr/>
          </p:nvSpPr>
          <p:spPr>
            <a:xfrm>
              <a:off x="1660371" y="1918977"/>
              <a:ext cx="247925" cy="301173"/>
            </a:xfrm>
            <a:custGeom>
              <a:avLst/>
              <a:gdLst/>
              <a:ahLst/>
              <a:cxnLst/>
              <a:rect l="0" t="0" r="0" b="0"/>
              <a:pathLst>
                <a:path w="247925" h="301173">
                  <a:moveTo>
                    <a:pt x="166315" y="14158"/>
                  </a:moveTo>
                  <a:cubicBezTo>
                    <a:pt x="127432" y="31295"/>
                    <a:pt x="86637" y="81159"/>
                    <a:pt x="45449" y="161896"/>
                  </a:cubicBezTo>
                  <a:cubicBezTo>
                    <a:pt x="16623" y="218399"/>
                    <a:pt x="0" y="301172"/>
                    <a:pt x="17478" y="301172"/>
                  </a:cubicBezTo>
                  <a:cubicBezTo>
                    <a:pt x="46887" y="301172"/>
                    <a:pt x="159386" y="182502"/>
                    <a:pt x="189011" y="120229"/>
                  </a:cubicBezTo>
                  <a:cubicBezTo>
                    <a:pt x="206465" y="83540"/>
                    <a:pt x="227458" y="43521"/>
                    <a:pt x="235661" y="31297"/>
                  </a:cubicBezTo>
                  <a:cubicBezTo>
                    <a:pt x="247924" y="13025"/>
                    <a:pt x="246471" y="8031"/>
                    <a:pt x="227496" y="3219"/>
                  </a:cubicBezTo>
                  <a:cubicBezTo>
                    <a:pt x="214801" y="0"/>
                    <a:pt x="187270" y="4923"/>
                    <a:pt x="166315" y="141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3" name="任意多边形: 形状 142"/>
            <p:cNvSpPr/>
            <p:nvPr/>
          </p:nvSpPr>
          <p:spPr>
            <a:xfrm>
              <a:off x="5643036" y="1922146"/>
              <a:ext cx="241331" cy="298004"/>
            </a:xfrm>
            <a:custGeom>
              <a:avLst/>
              <a:gdLst/>
              <a:ahLst/>
              <a:cxnLst/>
              <a:rect l="0" t="0" r="0" b="0"/>
              <a:pathLst>
                <a:path w="241331" h="298004">
                  <a:moveTo>
                    <a:pt x="0" y="30151"/>
                  </a:moveTo>
                  <a:cubicBezTo>
                    <a:pt x="0" y="90735"/>
                    <a:pt x="177845" y="298003"/>
                    <a:pt x="229829" y="298003"/>
                  </a:cubicBezTo>
                  <a:cubicBezTo>
                    <a:pt x="241330" y="298003"/>
                    <a:pt x="238332" y="286638"/>
                    <a:pt x="194698" y="164811"/>
                  </a:cubicBezTo>
                  <a:cubicBezTo>
                    <a:pt x="172780" y="103617"/>
                    <a:pt x="122358" y="47827"/>
                    <a:pt x="67181" y="23717"/>
                  </a:cubicBezTo>
                  <a:cubicBezTo>
                    <a:pt x="12902" y="0"/>
                    <a:pt x="0" y="1235"/>
                    <a:pt x="0" y="301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4" name="任意多边形: 形状 143"/>
            <p:cNvSpPr/>
            <p:nvPr/>
          </p:nvSpPr>
          <p:spPr>
            <a:xfrm>
              <a:off x="1483268" y="2061399"/>
              <a:ext cx="322604" cy="438151"/>
            </a:xfrm>
            <a:custGeom>
              <a:avLst/>
              <a:gdLst/>
              <a:ahLst/>
              <a:cxnLst/>
              <a:rect l="0" t="0" r="0" b="0"/>
              <a:pathLst>
                <a:path w="322604" h="438151">
                  <a:moveTo>
                    <a:pt x="58662" y="81355"/>
                  </a:moveTo>
                  <a:cubicBezTo>
                    <a:pt x="10786" y="210889"/>
                    <a:pt x="0" y="305868"/>
                    <a:pt x="24993" y="377825"/>
                  </a:cubicBezTo>
                  <a:cubicBezTo>
                    <a:pt x="36518" y="411004"/>
                    <a:pt x="50929" y="438150"/>
                    <a:pt x="57017" y="438150"/>
                  </a:cubicBezTo>
                  <a:cubicBezTo>
                    <a:pt x="82216" y="438150"/>
                    <a:pt x="195350" y="335447"/>
                    <a:pt x="240364" y="271709"/>
                  </a:cubicBezTo>
                  <a:cubicBezTo>
                    <a:pt x="266974" y="234029"/>
                    <a:pt x="296962" y="196056"/>
                    <a:pt x="307004" y="187325"/>
                  </a:cubicBezTo>
                  <a:cubicBezTo>
                    <a:pt x="322603" y="173761"/>
                    <a:pt x="321860" y="171450"/>
                    <a:pt x="301901" y="171450"/>
                  </a:cubicBezTo>
                  <a:cubicBezTo>
                    <a:pt x="269993" y="171450"/>
                    <a:pt x="144391" y="236928"/>
                    <a:pt x="132231" y="259901"/>
                  </a:cubicBezTo>
                  <a:cubicBezTo>
                    <a:pt x="113108" y="296031"/>
                    <a:pt x="102076" y="256818"/>
                    <a:pt x="95441" y="129133"/>
                  </a:cubicBezTo>
                  <a:lnTo>
                    <a:pt x="887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5" name="任意多边形: 形状 144"/>
            <p:cNvSpPr/>
            <p:nvPr/>
          </p:nvSpPr>
          <p:spPr>
            <a:xfrm>
              <a:off x="5717383" y="2080449"/>
              <a:ext cx="332021" cy="433257"/>
            </a:xfrm>
            <a:custGeom>
              <a:avLst/>
              <a:gdLst/>
              <a:ahLst/>
              <a:cxnLst/>
              <a:rect l="0" t="0" r="0" b="0"/>
              <a:pathLst>
                <a:path w="332021" h="433257">
                  <a:moveTo>
                    <a:pt x="240840" y="115242"/>
                  </a:moveTo>
                  <a:cubicBezTo>
                    <a:pt x="243975" y="180806"/>
                    <a:pt x="241036" y="235797"/>
                    <a:pt x="234023" y="242810"/>
                  </a:cubicBezTo>
                  <a:cubicBezTo>
                    <a:pt x="226054" y="250779"/>
                    <a:pt x="197469" y="239181"/>
                    <a:pt x="153164" y="210003"/>
                  </a:cubicBezTo>
                  <a:cubicBezTo>
                    <a:pt x="25318" y="125806"/>
                    <a:pt x="0" y="133779"/>
                    <a:pt x="77250" y="233908"/>
                  </a:cubicBezTo>
                  <a:cubicBezTo>
                    <a:pt x="142955" y="319075"/>
                    <a:pt x="284030" y="433256"/>
                    <a:pt x="301708" y="415578"/>
                  </a:cubicBezTo>
                  <a:cubicBezTo>
                    <a:pt x="304778" y="412509"/>
                    <a:pt x="313603" y="374151"/>
                    <a:pt x="321320" y="330339"/>
                  </a:cubicBezTo>
                  <a:cubicBezTo>
                    <a:pt x="332020" y="269592"/>
                    <a:pt x="331577" y="233814"/>
                    <a:pt x="319455" y="179644"/>
                  </a:cubicBezTo>
                  <a:cubicBezTo>
                    <a:pt x="303467" y="108202"/>
                    <a:pt x="257454" y="0"/>
                    <a:pt x="243061" y="0"/>
                  </a:cubicBezTo>
                  <a:cubicBezTo>
                    <a:pt x="238809" y="0"/>
                    <a:pt x="237810" y="51859"/>
                    <a:pt x="240840" y="115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6" name="任意多边形: 形状 145"/>
            <p:cNvSpPr/>
            <p:nvPr/>
          </p:nvSpPr>
          <p:spPr>
            <a:xfrm>
              <a:off x="1388536" y="2331941"/>
              <a:ext cx="279931" cy="458379"/>
            </a:xfrm>
            <a:custGeom>
              <a:avLst/>
              <a:gdLst/>
              <a:ahLst/>
              <a:cxnLst/>
              <a:rect l="0" t="0" r="0" b="0"/>
              <a:pathLst>
                <a:path w="279931" h="458379">
                  <a:moveTo>
                    <a:pt x="63500" y="6318"/>
                  </a:moveTo>
                  <a:cubicBezTo>
                    <a:pt x="63500" y="1428"/>
                    <a:pt x="55222" y="0"/>
                    <a:pt x="45105" y="3143"/>
                  </a:cubicBezTo>
                  <a:cubicBezTo>
                    <a:pt x="25357" y="9278"/>
                    <a:pt x="0" y="133866"/>
                    <a:pt x="0" y="224758"/>
                  </a:cubicBezTo>
                  <a:cubicBezTo>
                    <a:pt x="0" y="306061"/>
                    <a:pt x="24450" y="413111"/>
                    <a:pt x="48561" y="437374"/>
                  </a:cubicBezTo>
                  <a:cubicBezTo>
                    <a:pt x="69434" y="458378"/>
                    <a:pt x="73816" y="456264"/>
                    <a:pt x="135715" y="395331"/>
                  </a:cubicBezTo>
                  <a:cubicBezTo>
                    <a:pt x="201478" y="330594"/>
                    <a:pt x="279930" y="202005"/>
                    <a:pt x="263616" y="185691"/>
                  </a:cubicBezTo>
                  <a:cubicBezTo>
                    <a:pt x="252872" y="174947"/>
                    <a:pt x="205026" y="205350"/>
                    <a:pt x="139458" y="264588"/>
                  </a:cubicBezTo>
                  <a:lnTo>
                    <a:pt x="90509" y="308810"/>
                  </a:lnTo>
                  <a:lnTo>
                    <a:pt x="70725" y="254084"/>
                  </a:lnTo>
                  <a:cubicBezTo>
                    <a:pt x="56748" y="215421"/>
                    <a:pt x="52785" y="172333"/>
                    <a:pt x="57221" y="107283"/>
                  </a:cubicBezTo>
                  <a:cubicBezTo>
                    <a:pt x="60674" y="56642"/>
                    <a:pt x="63500" y="11207"/>
                    <a:pt x="63500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7" name="任意多边形: 形状 146"/>
            <p:cNvSpPr/>
            <p:nvPr/>
          </p:nvSpPr>
          <p:spPr>
            <a:xfrm>
              <a:off x="5884769" y="2303158"/>
              <a:ext cx="268160" cy="503370"/>
            </a:xfrm>
            <a:custGeom>
              <a:avLst/>
              <a:gdLst/>
              <a:ahLst/>
              <a:cxnLst/>
              <a:rect l="0" t="0" r="0" b="0"/>
              <a:pathLst>
                <a:path w="268160" h="503370">
                  <a:moveTo>
                    <a:pt x="202317" y="143051"/>
                  </a:moveTo>
                  <a:cubicBezTo>
                    <a:pt x="198577" y="210805"/>
                    <a:pt x="190970" y="282447"/>
                    <a:pt x="185413" y="302254"/>
                  </a:cubicBezTo>
                  <a:lnTo>
                    <a:pt x="175309" y="338266"/>
                  </a:lnTo>
                  <a:lnTo>
                    <a:pt x="122363" y="285163"/>
                  </a:lnTo>
                  <a:cubicBezTo>
                    <a:pt x="70800" y="233447"/>
                    <a:pt x="16419" y="200706"/>
                    <a:pt x="3515" y="213610"/>
                  </a:cubicBezTo>
                  <a:cubicBezTo>
                    <a:pt x="0" y="217125"/>
                    <a:pt x="15805" y="255052"/>
                    <a:pt x="38638" y="297891"/>
                  </a:cubicBezTo>
                  <a:cubicBezTo>
                    <a:pt x="81118" y="377591"/>
                    <a:pt x="204052" y="503369"/>
                    <a:pt x="209952" y="473168"/>
                  </a:cubicBezTo>
                  <a:cubicBezTo>
                    <a:pt x="211717" y="464133"/>
                    <a:pt x="225110" y="428557"/>
                    <a:pt x="239714" y="394111"/>
                  </a:cubicBezTo>
                  <a:cubicBezTo>
                    <a:pt x="267674" y="328164"/>
                    <a:pt x="268159" y="242517"/>
                    <a:pt x="241367" y="102427"/>
                  </a:cubicBezTo>
                  <a:cubicBezTo>
                    <a:pt x="221779" y="0"/>
                    <a:pt x="209509" y="12765"/>
                    <a:pt x="202317" y="1430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8" name="任意多边形: 形状 147"/>
            <p:cNvSpPr/>
            <p:nvPr/>
          </p:nvSpPr>
          <p:spPr>
            <a:xfrm>
              <a:off x="1336836" y="2728149"/>
              <a:ext cx="248551" cy="449171"/>
            </a:xfrm>
            <a:custGeom>
              <a:avLst/>
              <a:gdLst/>
              <a:ahLst/>
              <a:cxnLst/>
              <a:rect l="0" t="0" r="0" b="0"/>
              <a:pathLst>
                <a:path w="248551" h="449171">
                  <a:moveTo>
                    <a:pt x="5215" y="95143"/>
                  </a:moveTo>
                  <a:cubicBezTo>
                    <a:pt x="16139" y="224365"/>
                    <a:pt x="45734" y="325445"/>
                    <a:pt x="92385" y="392860"/>
                  </a:cubicBezTo>
                  <a:lnTo>
                    <a:pt x="131351" y="449170"/>
                  </a:lnTo>
                  <a:lnTo>
                    <a:pt x="154662" y="386510"/>
                  </a:lnTo>
                  <a:cubicBezTo>
                    <a:pt x="205277" y="250452"/>
                    <a:pt x="239790" y="130661"/>
                    <a:pt x="244065" y="76200"/>
                  </a:cubicBezTo>
                  <a:lnTo>
                    <a:pt x="248550" y="19050"/>
                  </a:lnTo>
                  <a:lnTo>
                    <a:pt x="185050" y="98321"/>
                  </a:lnTo>
                  <a:cubicBezTo>
                    <a:pt x="150125" y="141920"/>
                    <a:pt x="117576" y="180496"/>
                    <a:pt x="112719" y="184046"/>
                  </a:cubicBezTo>
                  <a:cubicBezTo>
                    <a:pt x="107862" y="187596"/>
                    <a:pt x="82704" y="147638"/>
                    <a:pt x="56812" y="95250"/>
                  </a:cubicBezTo>
                  <a:cubicBezTo>
                    <a:pt x="30921" y="42863"/>
                    <a:pt x="6910" y="0"/>
                    <a:pt x="3455" y="0"/>
                  </a:cubicBezTo>
                  <a:cubicBezTo>
                    <a:pt x="0" y="0"/>
                    <a:pt x="792" y="42814"/>
                    <a:pt x="5215" y="95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9" name="任意多边形: 形状 148"/>
            <p:cNvSpPr/>
            <p:nvPr/>
          </p:nvSpPr>
          <p:spPr>
            <a:xfrm>
              <a:off x="5930113" y="2717829"/>
              <a:ext cx="271207" cy="454821"/>
            </a:xfrm>
            <a:custGeom>
              <a:avLst/>
              <a:gdLst/>
              <a:ahLst/>
              <a:cxnLst/>
              <a:rect l="0" t="0" r="0" b="0"/>
              <a:pathLst>
                <a:path w="271207" h="454821">
                  <a:moveTo>
                    <a:pt x="228595" y="75653"/>
                  </a:moveTo>
                  <a:cubicBezTo>
                    <a:pt x="215352" y="117263"/>
                    <a:pt x="193422" y="165412"/>
                    <a:pt x="179861" y="182651"/>
                  </a:cubicBezTo>
                  <a:lnTo>
                    <a:pt x="155205" y="213996"/>
                  </a:lnTo>
                  <a:lnTo>
                    <a:pt x="83289" y="122566"/>
                  </a:lnTo>
                  <a:cubicBezTo>
                    <a:pt x="3392" y="20991"/>
                    <a:pt x="0" y="25192"/>
                    <a:pt x="36129" y="180978"/>
                  </a:cubicBezTo>
                  <a:cubicBezTo>
                    <a:pt x="54830" y="261612"/>
                    <a:pt x="135163" y="454820"/>
                    <a:pt x="149990" y="454820"/>
                  </a:cubicBezTo>
                  <a:cubicBezTo>
                    <a:pt x="160164" y="454820"/>
                    <a:pt x="216513" y="321375"/>
                    <a:pt x="246857" y="225422"/>
                  </a:cubicBezTo>
                  <a:cubicBezTo>
                    <a:pt x="268058" y="158381"/>
                    <a:pt x="271206" y="128174"/>
                    <a:pt x="262944" y="71036"/>
                  </a:cubicBezTo>
                  <a:lnTo>
                    <a:pt x="2526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0" name="任意多边形: 形状 149"/>
            <p:cNvSpPr/>
            <p:nvPr/>
          </p:nvSpPr>
          <p:spPr>
            <a:xfrm>
              <a:off x="1321348" y="3098543"/>
              <a:ext cx="309660" cy="496920"/>
            </a:xfrm>
            <a:custGeom>
              <a:avLst/>
              <a:gdLst/>
              <a:ahLst/>
              <a:cxnLst/>
              <a:rect l="0" t="0" r="0" b="0"/>
              <a:pathLst>
                <a:path w="309660" h="496920">
                  <a:moveTo>
                    <a:pt x="245479" y="95192"/>
                  </a:moveTo>
                  <a:cubicBezTo>
                    <a:pt x="227831" y="204592"/>
                    <a:pt x="221393" y="226506"/>
                    <a:pt x="206903" y="226506"/>
                  </a:cubicBezTo>
                  <a:cubicBezTo>
                    <a:pt x="185549" y="226506"/>
                    <a:pt x="69690" y="110806"/>
                    <a:pt x="54626" y="74438"/>
                  </a:cubicBezTo>
                  <a:cubicBezTo>
                    <a:pt x="40292" y="39834"/>
                    <a:pt x="27842" y="29902"/>
                    <a:pt x="10430" y="39181"/>
                  </a:cubicBezTo>
                  <a:cubicBezTo>
                    <a:pt x="0" y="44739"/>
                    <a:pt x="40192" y="236836"/>
                    <a:pt x="62196" y="286597"/>
                  </a:cubicBezTo>
                  <a:cubicBezTo>
                    <a:pt x="97197" y="365749"/>
                    <a:pt x="196109" y="466038"/>
                    <a:pt x="259355" y="486503"/>
                  </a:cubicBezTo>
                  <a:cubicBezTo>
                    <a:pt x="291547" y="496919"/>
                    <a:pt x="309659" y="401500"/>
                    <a:pt x="301940" y="262157"/>
                  </a:cubicBezTo>
                  <a:cubicBezTo>
                    <a:pt x="295246" y="141329"/>
                    <a:pt x="278269" y="14253"/>
                    <a:pt x="267364" y="3348"/>
                  </a:cubicBezTo>
                  <a:cubicBezTo>
                    <a:pt x="264016" y="0"/>
                    <a:pt x="254168" y="41330"/>
                    <a:pt x="245479" y="951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1" name="任意多边形: 形状 150"/>
            <p:cNvSpPr/>
            <p:nvPr/>
          </p:nvSpPr>
          <p:spPr>
            <a:xfrm>
              <a:off x="5905260" y="3085569"/>
              <a:ext cx="286583" cy="513587"/>
            </a:xfrm>
            <a:custGeom>
              <a:avLst/>
              <a:gdLst/>
              <a:ahLst/>
              <a:cxnLst/>
              <a:rect l="0" t="0" r="0" b="0"/>
              <a:pathLst>
                <a:path w="286583" h="513587">
                  <a:moveTo>
                    <a:pt x="39225" y="24680"/>
                  </a:moveTo>
                  <a:cubicBezTo>
                    <a:pt x="9388" y="146866"/>
                    <a:pt x="0" y="282356"/>
                    <a:pt x="14485" y="381738"/>
                  </a:cubicBezTo>
                  <a:cubicBezTo>
                    <a:pt x="22812" y="438867"/>
                    <a:pt x="34978" y="490962"/>
                    <a:pt x="41521" y="497505"/>
                  </a:cubicBezTo>
                  <a:cubicBezTo>
                    <a:pt x="57601" y="513586"/>
                    <a:pt x="130271" y="467500"/>
                    <a:pt x="185865" y="405964"/>
                  </a:cubicBezTo>
                  <a:cubicBezTo>
                    <a:pt x="249293" y="335756"/>
                    <a:pt x="285806" y="228997"/>
                    <a:pt x="286233" y="112496"/>
                  </a:cubicBezTo>
                  <a:lnTo>
                    <a:pt x="286582" y="17230"/>
                  </a:lnTo>
                  <a:lnTo>
                    <a:pt x="243954" y="86585"/>
                  </a:lnTo>
                  <a:cubicBezTo>
                    <a:pt x="200651" y="157040"/>
                    <a:pt x="111988" y="249625"/>
                    <a:pt x="99643" y="237281"/>
                  </a:cubicBezTo>
                  <a:cubicBezTo>
                    <a:pt x="95918" y="233556"/>
                    <a:pt x="82605" y="176805"/>
                    <a:pt x="70059" y="111169"/>
                  </a:cubicBezTo>
                  <a:cubicBezTo>
                    <a:pt x="52920" y="21510"/>
                    <a:pt x="45252" y="0"/>
                    <a:pt x="39225" y="246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2" name="任意多边形: 形状 151"/>
            <p:cNvSpPr/>
            <p:nvPr/>
          </p:nvSpPr>
          <p:spPr>
            <a:xfrm>
              <a:off x="1398151" y="3436533"/>
              <a:ext cx="415836" cy="428267"/>
            </a:xfrm>
            <a:custGeom>
              <a:avLst/>
              <a:gdLst/>
              <a:ahLst/>
              <a:cxnLst/>
              <a:rect l="0" t="0" r="0" b="0"/>
              <a:pathLst>
                <a:path w="415836" h="428267">
                  <a:moveTo>
                    <a:pt x="300758" y="73420"/>
                  </a:moveTo>
                  <a:cubicBezTo>
                    <a:pt x="295982" y="105267"/>
                    <a:pt x="295952" y="165594"/>
                    <a:pt x="300691" y="207479"/>
                  </a:cubicBezTo>
                  <a:lnTo>
                    <a:pt x="309307" y="283634"/>
                  </a:lnTo>
                  <a:lnTo>
                    <a:pt x="254621" y="268811"/>
                  </a:lnTo>
                  <a:cubicBezTo>
                    <a:pt x="152652" y="241173"/>
                    <a:pt x="101544" y="212729"/>
                    <a:pt x="50706" y="155322"/>
                  </a:cubicBezTo>
                  <a:lnTo>
                    <a:pt x="0" y="98066"/>
                  </a:lnTo>
                  <a:lnTo>
                    <a:pt x="15303" y="154625"/>
                  </a:lnTo>
                  <a:cubicBezTo>
                    <a:pt x="39526" y="244155"/>
                    <a:pt x="61253" y="285599"/>
                    <a:pt x="106747" y="329054"/>
                  </a:cubicBezTo>
                  <a:cubicBezTo>
                    <a:pt x="165424" y="385101"/>
                    <a:pt x="262036" y="424470"/>
                    <a:pt x="345985" y="426542"/>
                  </a:cubicBezTo>
                  <a:lnTo>
                    <a:pt x="415835" y="428266"/>
                  </a:lnTo>
                  <a:lnTo>
                    <a:pt x="412310" y="326666"/>
                  </a:lnTo>
                  <a:cubicBezTo>
                    <a:pt x="408989" y="230959"/>
                    <a:pt x="390855" y="151993"/>
                    <a:pt x="350336" y="56791"/>
                  </a:cubicBezTo>
                  <a:cubicBezTo>
                    <a:pt x="326165" y="0"/>
                    <a:pt x="311006" y="5084"/>
                    <a:pt x="300758" y="734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3" name="任意多边形: 形状 152"/>
            <p:cNvSpPr/>
            <p:nvPr/>
          </p:nvSpPr>
          <p:spPr>
            <a:xfrm>
              <a:off x="5715484" y="3453739"/>
              <a:ext cx="420196" cy="434122"/>
            </a:xfrm>
            <a:custGeom>
              <a:avLst/>
              <a:gdLst/>
              <a:ahLst/>
              <a:cxnLst/>
              <a:rect l="0" t="0" r="0" b="0"/>
              <a:pathLst>
                <a:path w="420196" h="434122">
                  <a:moveTo>
                    <a:pt x="87309" y="26741"/>
                  </a:moveTo>
                  <a:cubicBezTo>
                    <a:pt x="19787" y="129793"/>
                    <a:pt x="725" y="192908"/>
                    <a:pt x="359" y="314640"/>
                  </a:cubicBezTo>
                  <a:lnTo>
                    <a:pt x="0" y="434121"/>
                  </a:lnTo>
                  <a:lnTo>
                    <a:pt x="77722" y="425997"/>
                  </a:lnTo>
                  <a:cubicBezTo>
                    <a:pt x="226323" y="410465"/>
                    <a:pt x="348622" y="324809"/>
                    <a:pt x="378486" y="215345"/>
                  </a:cubicBezTo>
                  <a:cubicBezTo>
                    <a:pt x="387232" y="183288"/>
                    <a:pt x="401208" y="142979"/>
                    <a:pt x="409544" y="125769"/>
                  </a:cubicBezTo>
                  <a:cubicBezTo>
                    <a:pt x="420195" y="103777"/>
                    <a:pt x="404490" y="113592"/>
                    <a:pt x="356693" y="158796"/>
                  </a:cubicBezTo>
                  <a:cubicBezTo>
                    <a:pt x="289092" y="222730"/>
                    <a:pt x="270311" y="230334"/>
                    <a:pt x="150573" y="242246"/>
                  </a:cubicBezTo>
                  <a:lnTo>
                    <a:pt x="113245" y="245960"/>
                  </a:lnTo>
                  <a:lnTo>
                    <a:pt x="116008" y="131660"/>
                  </a:lnTo>
                  <a:cubicBezTo>
                    <a:pt x="117527" y="68795"/>
                    <a:pt x="116377" y="12320"/>
                    <a:pt x="113452" y="6160"/>
                  </a:cubicBezTo>
                  <a:cubicBezTo>
                    <a:pt x="110526" y="0"/>
                    <a:pt x="98762" y="9261"/>
                    <a:pt x="87309" y="267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4" name="任意多边形: 形状 153"/>
            <p:cNvSpPr/>
            <p:nvPr/>
          </p:nvSpPr>
          <p:spPr>
            <a:xfrm>
              <a:off x="1633264" y="3744149"/>
              <a:ext cx="528633" cy="335946"/>
            </a:xfrm>
            <a:custGeom>
              <a:avLst/>
              <a:gdLst/>
              <a:ahLst/>
              <a:cxnLst/>
              <a:rect l="0" t="0" r="0" b="0"/>
              <a:pathLst>
                <a:path w="528633" h="335946">
                  <a:moveTo>
                    <a:pt x="273524" y="73025"/>
                  </a:moveTo>
                  <a:cubicBezTo>
                    <a:pt x="273806" y="113189"/>
                    <a:pt x="275900" y="157271"/>
                    <a:pt x="278179" y="170985"/>
                  </a:cubicBezTo>
                  <a:cubicBezTo>
                    <a:pt x="284961" y="211804"/>
                    <a:pt x="195697" y="230810"/>
                    <a:pt x="95150" y="209955"/>
                  </a:cubicBezTo>
                  <a:cubicBezTo>
                    <a:pt x="51410" y="200883"/>
                    <a:pt x="12765" y="196209"/>
                    <a:pt x="9272" y="199569"/>
                  </a:cubicBezTo>
                  <a:cubicBezTo>
                    <a:pt x="0" y="208489"/>
                    <a:pt x="83662" y="276914"/>
                    <a:pt x="142622" y="308633"/>
                  </a:cubicBezTo>
                  <a:cubicBezTo>
                    <a:pt x="181759" y="329687"/>
                    <a:pt x="215291" y="335945"/>
                    <a:pt x="288672" y="335891"/>
                  </a:cubicBezTo>
                  <a:cubicBezTo>
                    <a:pt x="383307" y="335820"/>
                    <a:pt x="507384" y="305674"/>
                    <a:pt x="524054" y="278700"/>
                  </a:cubicBezTo>
                  <a:cubicBezTo>
                    <a:pt x="528632" y="271294"/>
                    <a:pt x="515352" y="241275"/>
                    <a:pt x="494544" y="211992"/>
                  </a:cubicBezTo>
                  <a:cubicBezTo>
                    <a:pt x="449595" y="148735"/>
                    <a:pt x="302776" y="0"/>
                    <a:pt x="285283" y="0"/>
                  </a:cubicBezTo>
                  <a:cubicBezTo>
                    <a:pt x="278535" y="0"/>
                    <a:pt x="273243" y="32861"/>
                    <a:pt x="273524" y="730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5" name="任意多边形: 形状 154"/>
            <p:cNvSpPr/>
            <p:nvPr/>
          </p:nvSpPr>
          <p:spPr>
            <a:xfrm>
              <a:off x="5375221" y="3715469"/>
              <a:ext cx="509116" cy="377678"/>
            </a:xfrm>
            <a:custGeom>
              <a:avLst/>
              <a:gdLst/>
              <a:ahLst/>
              <a:cxnLst/>
              <a:rect l="0" t="0" r="0" b="0"/>
              <a:pathLst>
                <a:path w="509116" h="377678">
                  <a:moveTo>
                    <a:pt x="135298" y="131850"/>
                  </a:moveTo>
                  <a:cubicBezTo>
                    <a:pt x="81918" y="188594"/>
                    <a:pt x="29638" y="251660"/>
                    <a:pt x="19122" y="271998"/>
                  </a:cubicBezTo>
                  <a:lnTo>
                    <a:pt x="0" y="308975"/>
                  </a:lnTo>
                  <a:lnTo>
                    <a:pt x="67233" y="337019"/>
                  </a:lnTo>
                  <a:cubicBezTo>
                    <a:pt x="164705" y="377677"/>
                    <a:pt x="306114" y="376584"/>
                    <a:pt x="375765" y="334634"/>
                  </a:cubicBezTo>
                  <a:cubicBezTo>
                    <a:pt x="481131" y="271173"/>
                    <a:pt x="509115" y="252302"/>
                    <a:pt x="509115" y="244710"/>
                  </a:cubicBezTo>
                  <a:cubicBezTo>
                    <a:pt x="509115" y="240410"/>
                    <a:pt x="473396" y="237918"/>
                    <a:pt x="429740" y="239173"/>
                  </a:cubicBezTo>
                  <a:cubicBezTo>
                    <a:pt x="386084" y="240428"/>
                    <a:pt x="333220" y="238924"/>
                    <a:pt x="312265" y="235831"/>
                  </a:cubicBezTo>
                  <a:cubicBezTo>
                    <a:pt x="291310" y="232738"/>
                    <a:pt x="264038" y="230443"/>
                    <a:pt x="251660" y="230731"/>
                  </a:cubicBezTo>
                  <a:cubicBezTo>
                    <a:pt x="233330" y="231158"/>
                    <a:pt x="231588" y="226711"/>
                    <a:pt x="242269" y="206753"/>
                  </a:cubicBezTo>
                  <a:cubicBezTo>
                    <a:pt x="249481" y="193277"/>
                    <a:pt x="258993" y="147698"/>
                    <a:pt x="263408" y="105465"/>
                  </a:cubicBezTo>
                  <a:cubicBezTo>
                    <a:pt x="274431" y="0"/>
                    <a:pt x="255705" y="3857"/>
                    <a:pt x="135298" y="1318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6" name="任意多边形: 形状 155"/>
            <p:cNvSpPr/>
            <p:nvPr/>
          </p:nvSpPr>
          <p:spPr>
            <a:xfrm>
              <a:off x="1942325" y="3941907"/>
              <a:ext cx="822334" cy="324984"/>
            </a:xfrm>
            <a:custGeom>
              <a:avLst/>
              <a:gdLst/>
              <a:ahLst/>
              <a:cxnLst/>
              <a:rect l="0" t="0" r="0" b="0"/>
              <a:pathLst>
                <a:path w="822334" h="324984">
                  <a:moveTo>
                    <a:pt x="368463" y="23826"/>
                  </a:moveTo>
                  <a:cubicBezTo>
                    <a:pt x="372343" y="33938"/>
                    <a:pt x="395629" y="57550"/>
                    <a:pt x="420209" y="76299"/>
                  </a:cubicBezTo>
                  <a:lnTo>
                    <a:pt x="464901" y="110387"/>
                  </a:lnTo>
                  <a:lnTo>
                    <a:pt x="422281" y="126755"/>
                  </a:lnTo>
                  <a:cubicBezTo>
                    <a:pt x="398840" y="135758"/>
                    <a:pt x="345812" y="158259"/>
                    <a:pt x="304440" y="176758"/>
                  </a:cubicBezTo>
                  <a:cubicBezTo>
                    <a:pt x="247447" y="202241"/>
                    <a:pt x="206671" y="210822"/>
                    <a:pt x="136165" y="212171"/>
                  </a:cubicBezTo>
                  <a:cubicBezTo>
                    <a:pt x="0" y="214776"/>
                    <a:pt x="5639" y="219782"/>
                    <a:pt x="232854" y="297995"/>
                  </a:cubicBezTo>
                  <a:cubicBezTo>
                    <a:pt x="307147" y="323569"/>
                    <a:pt x="324613" y="324983"/>
                    <a:pt x="423354" y="313417"/>
                  </a:cubicBezTo>
                  <a:cubicBezTo>
                    <a:pt x="574477" y="295716"/>
                    <a:pt x="668105" y="268511"/>
                    <a:pt x="742748" y="220612"/>
                  </a:cubicBezTo>
                  <a:cubicBezTo>
                    <a:pt x="822333" y="169543"/>
                    <a:pt x="816923" y="163203"/>
                    <a:pt x="646361" y="107642"/>
                  </a:cubicBezTo>
                  <a:cubicBezTo>
                    <a:pt x="576511" y="84888"/>
                    <a:pt x="485709" y="52585"/>
                    <a:pt x="444579" y="35857"/>
                  </a:cubicBezTo>
                  <a:cubicBezTo>
                    <a:pt x="356418" y="0"/>
                    <a:pt x="359507" y="488"/>
                    <a:pt x="368463" y="23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7" name="任意多边形: 形状 156"/>
            <p:cNvSpPr/>
            <p:nvPr/>
          </p:nvSpPr>
          <p:spPr>
            <a:xfrm>
              <a:off x="4798408" y="3937999"/>
              <a:ext cx="779047" cy="346217"/>
            </a:xfrm>
            <a:custGeom>
              <a:avLst/>
              <a:gdLst/>
              <a:ahLst/>
              <a:cxnLst/>
              <a:rect l="0" t="0" r="0" b="0"/>
              <a:pathLst>
                <a:path w="779047" h="346217">
                  <a:moveTo>
                    <a:pt x="387079" y="19676"/>
                  </a:moveTo>
                  <a:cubicBezTo>
                    <a:pt x="369809" y="25355"/>
                    <a:pt x="312567" y="50720"/>
                    <a:pt x="259876" y="76043"/>
                  </a:cubicBezTo>
                  <a:cubicBezTo>
                    <a:pt x="207185" y="101366"/>
                    <a:pt x="128453" y="131988"/>
                    <a:pt x="84917" y="144092"/>
                  </a:cubicBezTo>
                  <a:cubicBezTo>
                    <a:pt x="41382" y="156196"/>
                    <a:pt x="4873" y="169407"/>
                    <a:pt x="3787" y="173450"/>
                  </a:cubicBezTo>
                  <a:cubicBezTo>
                    <a:pt x="0" y="187555"/>
                    <a:pt x="140450" y="264412"/>
                    <a:pt x="226841" y="295510"/>
                  </a:cubicBezTo>
                  <a:cubicBezTo>
                    <a:pt x="367704" y="346216"/>
                    <a:pt x="534433" y="334651"/>
                    <a:pt x="696578" y="262926"/>
                  </a:cubicBezTo>
                  <a:cubicBezTo>
                    <a:pt x="756904" y="236241"/>
                    <a:pt x="779046" y="203490"/>
                    <a:pt x="727679" y="216923"/>
                  </a:cubicBezTo>
                  <a:cubicBezTo>
                    <a:pt x="678267" y="229844"/>
                    <a:pt x="511868" y="198942"/>
                    <a:pt x="429325" y="161516"/>
                  </a:cubicBezTo>
                  <a:cubicBezTo>
                    <a:pt x="385327" y="141566"/>
                    <a:pt x="349328" y="122233"/>
                    <a:pt x="349328" y="118555"/>
                  </a:cubicBezTo>
                  <a:cubicBezTo>
                    <a:pt x="349328" y="114877"/>
                    <a:pt x="370759" y="86086"/>
                    <a:pt x="396953" y="54576"/>
                  </a:cubicBezTo>
                  <a:cubicBezTo>
                    <a:pt x="423147" y="23066"/>
                    <a:pt x="438706" y="0"/>
                    <a:pt x="431529" y="3317"/>
                  </a:cubicBezTo>
                  <a:cubicBezTo>
                    <a:pt x="424352" y="6635"/>
                    <a:pt x="404349" y="13997"/>
                    <a:pt x="387079" y="196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8" name="任意多边形: 形状 157"/>
            <p:cNvSpPr/>
            <p:nvPr/>
          </p:nvSpPr>
          <p:spPr>
            <a:xfrm>
              <a:off x="2561100" y="3997145"/>
              <a:ext cx="2430790" cy="348690"/>
            </a:xfrm>
            <a:custGeom>
              <a:avLst/>
              <a:gdLst/>
              <a:ahLst/>
              <a:cxnLst/>
              <a:rect l="0" t="0" r="0" b="0"/>
              <a:pathLst>
                <a:path w="2430790" h="348690">
                  <a:moveTo>
                    <a:pt x="732436" y="14129"/>
                  </a:moveTo>
                  <a:cubicBezTo>
                    <a:pt x="615441" y="25487"/>
                    <a:pt x="515810" y="57523"/>
                    <a:pt x="376224" y="128672"/>
                  </a:cubicBezTo>
                  <a:cubicBezTo>
                    <a:pt x="309530" y="162667"/>
                    <a:pt x="196176" y="218650"/>
                    <a:pt x="124325" y="253079"/>
                  </a:cubicBezTo>
                  <a:cubicBezTo>
                    <a:pt x="52474" y="287508"/>
                    <a:pt x="0" y="319579"/>
                    <a:pt x="7716" y="324347"/>
                  </a:cubicBezTo>
                  <a:cubicBezTo>
                    <a:pt x="37188" y="342562"/>
                    <a:pt x="346763" y="272842"/>
                    <a:pt x="560986" y="199745"/>
                  </a:cubicBezTo>
                  <a:cubicBezTo>
                    <a:pt x="776058" y="126358"/>
                    <a:pt x="871064" y="102848"/>
                    <a:pt x="978423" y="96449"/>
                  </a:cubicBezTo>
                  <a:cubicBezTo>
                    <a:pt x="1053045" y="92000"/>
                    <a:pt x="1088135" y="95026"/>
                    <a:pt x="1104937" y="107357"/>
                  </a:cubicBezTo>
                  <a:cubicBezTo>
                    <a:pt x="1126150" y="122925"/>
                    <a:pt x="1121696" y="127246"/>
                    <a:pt x="1054137" y="156634"/>
                  </a:cubicBezTo>
                  <a:cubicBezTo>
                    <a:pt x="984484" y="186933"/>
                    <a:pt x="884836" y="266647"/>
                    <a:pt x="884836" y="292067"/>
                  </a:cubicBezTo>
                  <a:cubicBezTo>
                    <a:pt x="884836" y="298395"/>
                    <a:pt x="907250" y="307358"/>
                    <a:pt x="934644" y="311987"/>
                  </a:cubicBezTo>
                  <a:cubicBezTo>
                    <a:pt x="982411" y="320057"/>
                    <a:pt x="986444" y="317950"/>
                    <a:pt x="1033069" y="260562"/>
                  </a:cubicBezTo>
                  <a:cubicBezTo>
                    <a:pt x="1079129" y="203871"/>
                    <a:pt x="1162507" y="153404"/>
                    <a:pt x="1210110" y="153404"/>
                  </a:cubicBezTo>
                  <a:cubicBezTo>
                    <a:pt x="1245668" y="153404"/>
                    <a:pt x="1307296" y="192502"/>
                    <a:pt x="1375866" y="258562"/>
                  </a:cubicBezTo>
                  <a:cubicBezTo>
                    <a:pt x="1436534" y="317010"/>
                    <a:pt x="1444857" y="321102"/>
                    <a:pt x="1486991" y="313197"/>
                  </a:cubicBezTo>
                  <a:cubicBezTo>
                    <a:pt x="1512041" y="308498"/>
                    <a:pt x="1532536" y="299441"/>
                    <a:pt x="1532536" y="293070"/>
                  </a:cubicBezTo>
                  <a:cubicBezTo>
                    <a:pt x="1532536" y="275713"/>
                    <a:pt x="1440480" y="203175"/>
                    <a:pt x="1360729" y="157690"/>
                  </a:cubicBezTo>
                  <a:lnTo>
                    <a:pt x="1290307" y="117526"/>
                  </a:lnTo>
                  <a:lnTo>
                    <a:pt x="1329830" y="108845"/>
                  </a:lnTo>
                  <a:cubicBezTo>
                    <a:pt x="1440721" y="84490"/>
                    <a:pt x="1534941" y="97520"/>
                    <a:pt x="1729722" y="164150"/>
                  </a:cubicBezTo>
                  <a:cubicBezTo>
                    <a:pt x="2032083" y="267581"/>
                    <a:pt x="2383731" y="348689"/>
                    <a:pt x="2411108" y="321312"/>
                  </a:cubicBezTo>
                  <a:cubicBezTo>
                    <a:pt x="2430789" y="301631"/>
                    <a:pt x="2008046" y="100926"/>
                    <a:pt x="1852172" y="55948"/>
                  </a:cubicBezTo>
                  <a:cubicBezTo>
                    <a:pt x="1699628" y="11930"/>
                    <a:pt x="1434481" y="14989"/>
                    <a:pt x="1281740" y="62527"/>
                  </a:cubicBezTo>
                  <a:cubicBezTo>
                    <a:pt x="1219288" y="81965"/>
                    <a:pt x="1201089" y="83401"/>
                    <a:pt x="1181648" y="70427"/>
                  </a:cubicBezTo>
                  <a:cubicBezTo>
                    <a:pt x="1121924" y="30572"/>
                    <a:pt x="877988" y="0"/>
                    <a:pt x="732436" y="14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59" name="文本框 158"/>
          <p:cNvSpPr txBox="1"/>
          <p:nvPr/>
        </p:nvSpPr>
        <p:spPr>
          <a:xfrm>
            <a:off x="9102884" y="2791518"/>
            <a:ext cx="15057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25000">
                      <a:srgbClr val="F9D448"/>
                    </a:gs>
                    <a:gs pos="68000">
                      <a:srgbClr val="FFD23C">
                        <a:alpha val="29000"/>
                      </a:srgbClr>
                    </a:gs>
                  </a:gsLst>
                  <a:lin ang="5400000" scaled="0"/>
                </a:gradFill>
                <a:latin typeface="文悦新青年体 (非商业使用) W8" pitchFamily="50" charset="-122"/>
                <a:ea typeface="文悦新青年体 (非商业使用) W8" pitchFamily="5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所获荣誉</a:t>
            </a:r>
          </a:p>
        </p:txBody>
      </p:sp>
      <p:grpSp>
        <p:nvGrpSpPr>
          <p:cNvPr id="161" name="组合 160"/>
          <p:cNvGrpSpPr/>
          <p:nvPr/>
        </p:nvGrpSpPr>
        <p:grpSpPr>
          <a:xfrm>
            <a:off x="1270878" y="5253427"/>
            <a:ext cx="1727360" cy="789870"/>
            <a:chOff x="1321348" y="1918977"/>
            <a:chExt cx="4879972" cy="2426858"/>
          </a:xfrm>
          <a:solidFill>
            <a:schemeClr val="accent1"/>
          </a:solidFill>
        </p:grpSpPr>
        <p:sp>
          <p:nvSpPr>
            <p:cNvPr id="162" name="任意多边形: 形状 161"/>
            <p:cNvSpPr/>
            <p:nvPr/>
          </p:nvSpPr>
          <p:spPr>
            <a:xfrm>
              <a:off x="1660371" y="1918977"/>
              <a:ext cx="247925" cy="301173"/>
            </a:xfrm>
            <a:custGeom>
              <a:avLst/>
              <a:gdLst/>
              <a:ahLst/>
              <a:cxnLst/>
              <a:rect l="0" t="0" r="0" b="0"/>
              <a:pathLst>
                <a:path w="247925" h="301173">
                  <a:moveTo>
                    <a:pt x="166315" y="14158"/>
                  </a:moveTo>
                  <a:cubicBezTo>
                    <a:pt x="127432" y="31295"/>
                    <a:pt x="86637" y="81159"/>
                    <a:pt x="45449" y="161896"/>
                  </a:cubicBezTo>
                  <a:cubicBezTo>
                    <a:pt x="16623" y="218399"/>
                    <a:pt x="0" y="301172"/>
                    <a:pt x="17478" y="301172"/>
                  </a:cubicBezTo>
                  <a:cubicBezTo>
                    <a:pt x="46887" y="301172"/>
                    <a:pt x="159386" y="182502"/>
                    <a:pt x="189011" y="120229"/>
                  </a:cubicBezTo>
                  <a:cubicBezTo>
                    <a:pt x="206465" y="83540"/>
                    <a:pt x="227458" y="43521"/>
                    <a:pt x="235661" y="31297"/>
                  </a:cubicBezTo>
                  <a:cubicBezTo>
                    <a:pt x="247924" y="13025"/>
                    <a:pt x="246471" y="8031"/>
                    <a:pt x="227496" y="3219"/>
                  </a:cubicBezTo>
                  <a:cubicBezTo>
                    <a:pt x="214801" y="0"/>
                    <a:pt x="187270" y="4923"/>
                    <a:pt x="166315" y="141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3" name="任意多边形: 形状 162"/>
            <p:cNvSpPr/>
            <p:nvPr/>
          </p:nvSpPr>
          <p:spPr>
            <a:xfrm>
              <a:off x="5643036" y="1922146"/>
              <a:ext cx="241331" cy="298004"/>
            </a:xfrm>
            <a:custGeom>
              <a:avLst/>
              <a:gdLst/>
              <a:ahLst/>
              <a:cxnLst/>
              <a:rect l="0" t="0" r="0" b="0"/>
              <a:pathLst>
                <a:path w="241331" h="298004">
                  <a:moveTo>
                    <a:pt x="0" y="30151"/>
                  </a:moveTo>
                  <a:cubicBezTo>
                    <a:pt x="0" y="90735"/>
                    <a:pt x="177845" y="298003"/>
                    <a:pt x="229829" y="298003"/>
                  </a:cubicBezTo>
                  <a:cubicBezTo>
                    <a:pt x="241330" y="298003"/>
                    <a:pt x="238332" y="286638"/>
                    <a:pt x="194698" y="164811"/>
                  </a:cubicBezTo>
                  <a:cubicBezTo>
                    <a:pt x="172780" y="103617"/>
                    <a:pt x="122358" y="47827"/>
                    <a:pt x="67181" y="23717"/>
                  </a:cubicBezTo>
                  <a:cubicBezTo>
                    <a:pt x="12902" y="0"/>
                    <a:pt x="0" y="1235"/>
                    <a:pt x="0" y="301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4" name="任意多边形: 形状 163"/>
            <p:cNvSpPr/>
            <p:nvPr/>
          </p:nvSpPr>
          <p:spPr>
            <a:xfrm>
              <a:off x="1483268" y="2061399"/>
              <a:ext cx="322604" cy="438151"/>
            </a:xfrm>
            <a:custGeom>
              <a:avLst/>
              <a:gdLst/>
              <a:ahLst/>
              <a:cxnLst/>
              <a:rect l="0" t="0" r="0" b="0"/>
              <a:pathLst>
                <a:path w="322604" h="438151">
                  <a:moveTo>
                    <a:pt x="58662" y="81355"/>
                  </a:moveTo>
                  <a:cubicBezTo>
                    <a:pt x="10786" y="210889"/>
                    <a:pt x="0" y="305868"/>
                    <a:pt x="24993" y="377825"/>
                  </a:cubicBezTo>
                  <a:cubicBezTo>
                    <a:pt x="36518" y="411004"/>
                    <a:pt x="50929" y="438150"/>
                    <a:pt x="57017" y="438150"/>
                  </a:cubicBezTo>
                  <a:cubicBezTo>
                    <a:pt x="82216" y="438150"/>
                    <a:pt x="195350" y="335447"/>
                    <a:pt x="240364" y="271709"/>
                  </a:cubicBezTo>
                  <a:cubicBezTo>
                    <a:pt x="266974" y="234029"/>
                    <a:pt x="296962" y="196056"/>
                    <a:pt x="307004" y="187325"/>
                  </a:cubicBezTo>
                  <a:cubicBezTo>
                    <a:pt x="322603" y="173761"/>
                    <a:pt x="321860" y="171450"/>
                    <a:pt x="301901" y="171450"/>
                  </a:cubicBezTo>
                  <a:cubicBezTo>
                    <a:pt x="269993" y="171450"/>
                    <a:pt x="144391" y="236928"/>
                    <a:pt x="132231" y="259901"/>
                  </a:cubicBezTo>
                  <a:cubicBezTo>
                    <a:pt x="113108" y="296031"/>
                    <a:pt x="102076" y="256818"/>
                    <a:pt x="95441" y="129133"/>
                  </a:cubicBezTo>
                  <a:lnTo>
                    <a:pt x="887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5" name="任意多边形: 形状 164"/>
            <p:cNvSpPr/>
            <p:nvPr/>
          </p:nvSpPr>
          <p:spPr>
            <a:xfrm>
              <a:off x="5717383" y="2080449"/>
              <a:ext cx="332021" cy="433257"/>
            </a:xfrm>
            <a:custGeom>
              <a:avLst/>
              <a:gdLst/>
              <a:ahLst/>
              <a:cxnLst/>
              <a:rect l="0" t="0" r="0" b="0"/>
              <a:pathLst>
                <a:path w="332021" h="433257">
                  <a:moveTo>
                    <a:pt x="240840" y="115242"/>
                  </a:moveTo>
                  <a:cubicBezTo>
                    <a:pt x="243975" y="180806"/>
                    <a:pt x="241036" y="235797"/>
                    <a:pt x="234023" y="242810"/>
                  </a:cubicBezTo>
                  <a:cubicBezTo>
                    <a:pt x="226054" y="250779"/>
                    <a:pt x="197469" y="239181"/>
                    <a:pt x="153164" y="210003"/>
                  </a:cubicBezTo>
                  <a:cubicBezTo>
                    <a:pt x="25318" y="125806"/>
                    <a:pt x="0" y="133779"/>
                    <a:pt x="77250" y="233908"/>
                  </a:cubicBezTo>
                  <a:cubicBezTo>
                    <a:pt x="142955" y="319075"/>
                    <a:pt x="284030" y="433256"/>
                    <a:pt x="301708" y="415578"/>
                  </a:cubicBezTo>
                  <a:cubicBezTo>
                    <a:pt x="304778" y="412509"/>
                    <a:pt x="313603" y="374151"/>
                    <a:pt x="321320" y="330339"/>
                  </a:cubicBezTo>
                  <a:cubicBezTo>
                    <a:pt x="332020" y="269592"/>
                    <a:pt x="331577" y="233814"/>
                    <a:pt x="319455" y="179644"/>
                  </a:cubicBezTo>
                  <a:cubicBezTo>
                    <a:pt x="303467" y="108202"/>
                    <a:pt x="257454" y="0"/>
                    <a:pt x="243061" y="0"/>
                  </a:cubicBezTo>
                  <a:cubicBezTo>
                    <a:pt x="238809" y="0"/>
                    <a:pt x="237810" y="51859"/>
                    <a:pt x="240840" y="115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6" name="任意多边形: 形状 165"/>
            <p:cNvSpPr/>
            <p:nvPr/>
          </p:nvSpPr>
          <p:spPr>
            <a:xfrm>
              <a:off x="1388536" y="2331941"/>
              <a:ext cx="279931" cy="458379"/>
            </a:xfrm>
            <a:custGeom>
              <a:avLst/>
              <a:gdLst/>
              <a:ahLst/>
              <a:cxnLst/>
              <a:rect l="0" t="0" r="0" b="0"/>
              <a:pathLst>
                <a:path w="279931" h="458379">
                  <a:moveTo>
                    <a:pt x="63500" y="6318"/>
                  </a:moveTo>
                  <a:cubicBezTo>
                    <a:pt x="63500" y="1428"/>
                    <a:pt x="55222" y="0"/>
                    <a:pt x="45105" y="3143"/>
                  </a:cubicBezTo>
                  <a:cubicBezTo>
                    <a:pt x="25357" y="9278"/>
                    <a:pt x="0" y="133866"/>
                    <a:pt x="0" y="224758"/>
                  </a:cubicBezTo>
                  <a:cubicBezTo>
                    <a:pt x="0" y="306061"/>
                    <a:pt x="24450" y="413111"/>
                    <a:pt x="48561" y="437374"/>
                  </a:cubicBezTo>
                  <a:cubicBezTo>
                    <a:pt x="69434" y="458378"/>
                    <a:pt x="73816" y="456264"/>
                    <a:pt x="135715" y="395331"/>
                  </a:cubicBezTo>
                  <a:cubicBezTo>
                    <a:pt x="201478" y="330594"/>
                    <a:pt x="279930" y="202005"/>
                    <a:pt x="263616" y="185691"/>
                  </a:cubicBezTo>
                  <a:cubicBezTo>
                    <a:pt x="252872" y="174947"/>
                    <a:pt x="205026" y="205350"/>
                    <a:pt x="139458" y="264588"/>
                  </a:cubicBezTo>
                  <a:lnTo>
                    <a:pt x="90509" y="308810"/>
                  </a:lnTo>
                  <a:lnTo>
                    <a:pt x="70725" y="254084"/>
                  </a:lnTo>
                  <a:cubicBezTo>
                    <a:pt x="56748" y="215421"/>
                    <a:pt x="52785" y="172333"/>
                    <a:pt x="57221" y="107283"/>
                  </a:cubicBezTo>
                  <a:cubicBezTo>
                    <a:pt x="60674" y="56642"/>
                    <a:pt x="63500" y="11207"/>
                    <a:pt x="63500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7" name="任意多边形: 形状 166"/>
            <p:cNvSpPr/>
            <p:nvPr/>
          </p:nvSpPr>
          <p:spPr>
            <a:xfrm>
              <a:off x="5884769" y="2303158"/>
              <a:ext cx="268160" cy="503370"/>
            </a:xfrm>
            <a:custGeom>
              <a:avLst/>
              <a:gdLst/>
              <a:ahLst/>
              <a:cxnLst/>
              <a:rect l="0" t="0" r="0" b="0"/>
              <a:pathLst>
                <a:path w="268160" h="503370">
                  <a:moveTo>
                    <a:pt x="202317" y="143051"/>
                  </a:moveTo>
                  <a:cubicBezTo>
                    <a:pt x="198577" y="210805"/>
                    <a:pt x="190970" y="282447"/>
                    <a:pt x="185413" y="302254"/>
                  </a:cubicBezTo>
                  <a:lnTo>
                    <a:pt x="175309" y="338266"/>
                  </a:lnTo>
                  <a:lnTo>
                    <a:pt x="122363" y="285163"/>
                  </a:lnTo>
                  <a:cubicBezTo>
                    <a:pt x="70800" y="233447"/>
                    <a:pt x="16419" y="200706"/>
                    <a:pt x="3515" y="213610"/>
                  </a:cubicBezTo>
                  <a:cubicBezTo>
                    <a:pt x="0" y="217125"/>
                    <a:pt x="15805" y="255052"/>
                    <a:pt x="38638" y="297891"/>
                  </a:cubicBezTo>
                  <a:cubicBezTo>
                    <a:pt x="81118" y="377591"/>
                    <a:pt x="204052" y="503369"/>
                    <a:pt x="209952" y="473168"/>
                  </a:cubicBezTo>
                  <a:cubicBezTo>
                    <a:pt x="211717" y="464133"/>
                    <a:pt x="225110" y="428557"/>
                    <a:pt x="239714" y="394111"/>
                  </a:cubicBezTo>
                  <a:cubicBezTo>
                    <a:pt x="267674" y="328164"/>
                    <a:pt x="268159" y="242517"/>
                    <a:pt x="241367" y="102427"/>
                  </a:cubicBezTo>
                  <a:cubicBezTo>
                    <a:pt x="221779" y="0"/>
                    <a:pt x="209509" y="12765"/>
                    <a:pt x="202317" y="1430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8" name="任意多边形: 形状 167"/>
            <p:cNvSpPr/>
            <p:nvPr/>
          </p:nvSpPr>
          <p:spPr>
            <a:xfrm>
              <a:off x="1336836" y="2728149"/>
              <a:ext cx="248551" cy="449171"/>
            </a:xfrm>
            <a:custGeom>
              <a:avLst/>
              <a:gdLst/>
              <a:ahLst/>
              <a:cxnLst/>
              <a:rect l="0" t="0" r="0" b="0"/>
              <a:pathLst>
                <a:path w="248551" h="449171">
                  <a:moveTo>
                    <a:pt x="5215" y="95143"/>
                  </a:moveTo>
                  <a:cubicBezTo>
                    <a:pt x="16139" y="224365"/>
                    <a:pt x="45734" y="325445"/>
                    <a:pt x="92385" y="392860"/>
                  </a:cubicBezTo>
                  <a:lnTo>
                    <a:pt x="131351" y="449170"/>
                  </a:lnTo>
                  <a:lnTo>
                    <a:pt x="154662" y="386510"/>
                  </a:lnTo>
                  <a:cubicBezTo>
                    <a:pt x="205277" y="250452"/>
                    <a:pt x="239790" y="130661"/>
                    <a:pt x="244065" y="76200"/>
                  </a:cubicBezTo>
                  <a:lnTo>
                    <a:pt x="248550" y="19050"/>
                  </a:lnTo>
                  <a:lnTo>
                    <a:pt x="185050" y="98321"/>
                  </a:lnTo>
                  <a:cubicBezTo>
                    <a:pt x="150125" y="141920"/>
                    <a:pt x="117576" y="180496"/>
                    <a:pt x="112719" y="184046"/>
                  </a:cubicBezTo>
                  <a:cubicBezTo>
                    <a:pt x="107862" y="187596"/>
                    <a:pt x="82704" y="147638"/>
                    <a:pt x="56812" y="95250"/>
                  </a:cubicBezTo>
                  <a:cubicBezTo>
                    <a:pt x="30921" y="42863"/>
                    <a:pt x="6910" y="0"/>
                    <a:pt x="3455" y="0"/>
                  </a:cubicBezTo>
                  <a:cubicBezTo>
                    <a:pt x="0" y="0"/>
                    <a:pt x="792" y="42814"/>
                    <a:pt x="5215" y="95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9" name="任意多边形: 形状 168"/>
            <p:cNvSpPr/>
            <p:nvPr/>
          </p:nvSpPr>
          <p:spPr>
            <a:xfrm>
              <a:off x="5930113" y="2717829"/>
              <a:ext cx="271207" cy="454821"/>
            </a:xfrm>
            <a:custGeom>
              <a:avLst/>
              <a:gdLst/>
              <a:ahLst/>
              <a:cxnLst/>
              <a:rect l="0" t="0" r="0" b="0"/>
              <a:pathLst>
                <a:path w="271207" h="454821">
                  <a:moveTo>
                    <a:pt x="228595" y="75653"/>
                  </a:moveTo>
                  <a:cubicBezTo>
                    <a:pt x="215352" y="117263"/>
                    <a:pt x="193422" y="165412"/>
                    <a:pt x="179861" y="182651"/>
                  </a:cubicBezTo>
                  <a:lnTo>
                    <a:pt x="155205" y="213996"/>
                  </a:lnTo>
                  <a:lnTo>
                    <a:pt x="83289" y="122566"/>
                  </a:lnTo>
                  <a:cubicBezTo>
                    <a:pt x="3392" y="20991"/>
                    <a:pt x="0" y="25192"/>
                    <a:pt x="36129" y="180978"/>
                  </a:cubicBezTo>
                  <a:cubicBezTo>
                    <a:pt x="54830" y="261612"/>
                    <a:pt x="135163" y="454820"/>
                    <a:pt x="149990" y="454820"/>
                  </a:cubicBezTo>
                  <a:cubicBezTo>
                    <a:pt x="160164" y="454820"/>
                    <a:pt x="216513" y="321375"/>
                    <a:pt x="246857" y="225422"/>
                  </a:cubicBezTo>
                  <a:cubicBezTo>
                    <a:pt x="268058" y="158381"/>
                    <a:pt x="271206" y="128174"/>
                    <a:pt x="262944" y="71036"/>
                  </a:cubicBezTo>
                  <a:lnTo>
                    <a:pt x="2526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0" name="任意多边形: 形状 169"/>
            <p:cNvSpPr/>
            <p:nvPr/>
          </p:nvSpPr>
          <p:spPr>
            <a:xfrm>
              <a:off x="1321348" y="3098543"/>
              <a:ext cx="309660" cy="496920"/>
            </a:xfrm>
            <a:custGeom>
              <a:avLst/>
              <a:gdLst/>
              <a:ahLst/>
              <a:cxnLst/>
              <a:rect l="0" t="0" r="0" b="0"/>
              <a:pathLst>
                <a:path w="309660" h="496920">
                  <a:moveTo>
                    <a:pt x="245479" y="95192"/>
                  </a:moveTo>
                  <a:cubicBezTo>
                    <a:pt x="227831" y="204592"/>
                    <a:pt x="221393" y="226506"/>
                    <a:pt x="206903" y="226506"/>
                  </a:cubicBezTo>
                  <a:cubicBezTo>
                    <a:pt x="185549" y="226506"/>
                    <a:pt x="69690" y="110806"/>
                    <a:pt x="54626" y="74438"/>
                  </a:cubicBezTo>
                  <a:cubicBezTo>
                    <a:pt x="40292" y="39834"/>
                    <a:pt x="27842" y="29902"/>
                    <a:pt x="10430" y="39181"/>
                  </a:cubicBezTo>
                  <a:cubicBezTo>
                    <a:pt x="0" y="44739"/>
                    <a:pt x="40192" y="236836"/>
                    <a:pt x="62196" y="286597"/>
                  </a:cubicBezTo>
                  <a:cubicBezTo>
                    <a:pt x="97197" y="365749"/>
                    <a:pt x="196109" y="466038"/>
                    <a:pt x="259355" y="486503"/>
                  </a:cubicBezTo>
                  <a:cubicBezTo>
                    <a:pt x="291547" y="496919"/>
                    <a:pt x="309659" y="401500"/>
                    <a:pt x="301940" y="262157"/>
                  </a:cubicBezTo>
                  <a:cubicBezTo>
                    <a:pt x="295246" y="141329"/>
                    <a:pt x="278269" y="14253"/>
                    <a:pt x="267364" y="3348"/>
                  </a:cubicBezTo>
                  <a:cubicBezTo>
                    <a:pt x="264016" y="0"/>
                    <a:pt x="254168" y="41330"/>
                    <a:pt x="245479" y="951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1" name="任意多边形: 形状 170"/>
            <p:cNvSpPr/>
            <p:nvPr/>
          </p:nvSpPr>
          <p:spPr>
            <a:xfrm>
              <a:off x="5905260" y="3085569"/>
              <a:ext cx="286583" cy="513587"/>
            </a:xfrm>
            <a:custGeom>
              <a:avLst/>
              <a:gdLst/>
              <a:ahLst/>
              <a:cxnLst/>
              <a:rect l="0" t="0" r="0" b="0"/>
              <a:pathLst>
                <a:path w="286583" h="513587">
                  <a:moveTo>
                    <a:pt x="39225" y="24680"/>
                  </a:moveTo>
                  <a:cubicBezTo>
                    <a:pt x="9388" y="146866"/>
                    <a:pt x="0" y="282356"/>
                    <a:pt x="14485" y="381738"/>
                  </a:cubicBezTo>
                  <a:cubicBezTo>
                    <a:pt x="22812" y="438867"/>
                    <a:pt x="34978" y="490962"/>
                    <a:pt x="41521" y="497505"/>
                  </a:cubicBezTo>
                  <a:cubicBezTo>
                    <a:pt x="57601" y="513586"/>
                    <a:pt x="130271" y="467500"/>
                    <a:pt x="185865" y="405964"/>
                  </a:cubicBezTo>
                  <a:cubicBezTo>
                    <a:pt x="249293" y="335756"/>
                    <a:pt x="285806" y="228997"/>
                    <a:pt x="286233" y="112496"/>
                  </a:cubicBezTo>
                  <a:lnTo>
                    <a:pt x="286582" y="17230"/>
                  </a:lnTo>
                  <a:lnTo>
                    <a:pt x="243954" y="86585"/>
                  </a:lnTo>
                  <a:cubicBezTo>
                    <a:pt x="200651" y="157040"/>
                    <a:pt x="111988" y="249625"/>
                    <a:pt x="99643" y="237281"/>
                  </a:cubicBezTo>
                  <a:cubicBezTo>
                    <a:pt x="95918" y="233556"/>
                    <a:pt x="82605" y="176805"/>
                    <a:pt x="70059" y="111169"/>
                  </a:cubicBezTo>
                  <a:cubicBezTo>
                    <a:pt x="52920" y="21510"/>
                    <a:pt x="45252" y="0"/>
                    <a:pt x="39225" y="246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2" name="任意多边形: 形状 171"/>
            <p:cNvSpPr/>
            <p:nvPr/>
          </p:nvSpPr>
          <p:spPr>
            <a:xfrm>
              <a:off x="1398151" y="3436533"/>
              <a:ext cx="415836" cy="428267"/>
            </a:xfrm>
            <a:custGeom>
              <a:avLst/>
              <a:gdLst/>
              <a:ahLst/>
              <a:cxnLst/>
              <a:rect l="0" t="0" r="0" b="0"/>
              <a:pathLst>
                <a:path w="415836" h="428267">
                  <a:moveTo>
                    <a:pt x="300758" y="73420"/>
                  </a:moveTo>
                  <a:cubicBezTo>
                    <a:pt x="295982" y="105267"/>
                    <a:pt x="295952" y="165594"/>
                    <a:pt x="300691" y="207479"/>
                  </a:cubicBezTo>
                  <a:lnTo>
                    <a:pt x="309307" y="283634"/>
                  </a:lnTo>
                  <a:lnTo>
                    <a:pt x="254621" y="268811"/>
                  </a:lnTo>
                  <a:cubicBezTo>
                    <a:pt x="152652" y="241173"/>
                    <a:pt x="101544" y="212729"/>
                    <a:pt x="50706" y="155322"/>
                  </a:cubicBezTo>
                  <a:lnTo>
                    <a:pt x="0" y="98066"/>
                  </a:lnTo>
                  <a:lnTo>
                    <a:pt x="15303" y="154625"/>
                  </a:lnTo>
                  <a:cubicBezTo>
                    <a:pt x="39526" y="244155"/>
                    <a:pt x="61253" y="285599"/>
                    <a:pt x="106747" y="329054"/>
                  </a:cubicBezTo>
                  <a:cubicBezTo>
                    <a:pt x="165424" y="385101"/>
                    <a:pt x="262036" y="424470"/>
                    <a:pt x="345985" y="426542"/>
                  </a:cubicBezTo>
                  <a:lnTo>
                    <a:pt x="415835" y="428266"/>
                  </a:lnTo>
                  <a:lnTo>
                    <a:pt x="412310" y="326666"/>
                  </a:lnTo>
                  <a:cubicBezTo>
                    <a:pt x="408989" y="230959"/>
                    <a:pt x="390855" y="151993"/>
                    <a:pt x="350336" y="56791"/>
                  </a:cubicBezTo>
                  <a:cubicBezTo>
                    <a:pt x="326165" y="0"/>
                    <a:pt x="311006" y="5084"/>
                    <a:pt x="300758" y="734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3" name="任意多边形: 形状 172"/>
            <p:cNvSpPr/>
            <p:nvPr/>
          </p:nvSpPr>
          <p:spPr>
            <a:xfrm>
              <a:off x="5715484" y="3453739"/>
              <a:ext cx="420196" cy="434122"/>
            </a:xfrm>
            <a:custGeom>
              <a:avLst/>
              <a:gdLst/>
              <a:ahLst/>
              <a:cxnLst/>
              <a:rect l="0" t="0" r="0" b="0"/>
              <a:pathLst>
                <a:path w="420196" h="434122">
                  <a:moveTo>
                    <a:pt x="87309" y="26741"/>
                  </a:moveTo>
                  <a:cubicBezTo>
                    <a:pt x="19787" y="129793"/>
                    <a:pt x="725" y="192908"/>
                    <a:pt x="359" y="314640"/>
                  </a:cubicBezTo>
                  <a:lnTo>
                    <a:pt x="0" y="434121"/>
                  </a:lnTo>
                  <a:lnTo>
                    <a:pt x="77722" y="425997"/>
                  </a:lnTo>
                  <a:cubicBezTo>
                    <a:pt x="226323" y="410465"/>
                    <a:pt x="348622" y="324809"/>
                    <a:pt x="378486" y="215345"/>
                  </a:cubicBezTo>
                  <a:cubicBezTo>
                    <a:pt x="387232" y="183288"/>
                    <a:pt x="401208" y="142979"/>
                    <a:pt x="409544" y="125769"/>
                  </a:cubicBezTo>
                  <a:cubicBezTo>
                    <a:pt x="420195" y="103777"/>
                    <a:pt x="404490" y="113592"/>
                    <a:pt x="356693" y="158796"/>
                  </a:cubicBezTo>
                  <a:cubicBezTo>
                    <a:pt x="289092" y="222730"/>
                    <a:pt x="270311" y="230334"/>
                    <a:pt x="150573" y="242246"/>
                  </a:cubicBezTo>
                  <a:lnTo>
                    <a:pt x="113245" y="245960"/>
                  </a:lnTo>
                  <a:lnTo>
                    <a:pt x="116008" y="131660"/>
                  </a:lnTo>
                  <a:cubicBezTo>
                    <a:pt x="117527" y="68795"/>
                    <a:pt x="116377" y="12320"/>
                    <a:pt x="113452" y="6160"/>
                  </a:cubicBezTo>
                  <a:cubicBezTo>
                    <a:pt x="110526" y="0"/>
                    <a:pt x="98762" y="9261"/>
                    <a:pt x="87309" y="267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4" name="任意多边形: 形状 173"/>
            <p:cNvSpPr/>
            <p:nvPr/>
          </p:nvSpPr>
          <p:spPr>
            <a:xfrm>
              <a:off x="1633264" y="3744149"/>
              <a:ext cx="528633" cy="335946"/>
            </a:xfrm>
            <a:custGeom>
              <a:avLst/>
              <a:gdLst/>
              <a:ahLst/>
              <a:cxnLst/>
              <a:rect l="0" t="0" r="0" b="0"/>
              <a:pathLst>
                <a:path w="528633" h="335946">
                  <a:moveTo>
                    <a:pt x="273524" y="73025"/>
                  </a:moveTo>
                  <a:cubicBezTo>
                    <a:pt x="273806" y="113189"/>
                    <a:pt x="275900" y="157271"/>
                    <a:pt x="278179" y="170985"/>
                  </a:cubicBezTo>
                  <a:cubicBezTo>
                    <a:pt x="284961" y="211804"/>
                    <a:pt x="195697" y="230810"/>
                    <a:pt x="95150" y="209955"/>
                  </a:cubicBezTo>
                  <a:cubicBezTo>
                    <a:pt x="51410" y="200883"/>
                    <a:pt x="12765" y="196209"/>
                    <a:pt x="9272" y="199569"/>
                  </a:cubicBezTo>
                  <a:cubicBezTo>
                    <a:pt x="0" y="208489"/>
                    <a:pt x="83662" y="276914"/>
                    <a:pt x="142622" y="308633"/>
                  </a:cubicBezTo>
                  <a:cubicBezTo>
                    <a:pt x="181759" y="329687"/>
                    <a:pt x="215291" y="335945"/>
                    <a:pt x="288672" y="335891"/>
                  </a:cubicBezTo>
                  <a:cubicBezTo>
                    <a:pt x="383307" y="335820"/>
                    <a:pt x="507384" y="305674"/>
                    <a:pt x="524054" y="278700"/>
                  </a:cubicBezTo>
                  <a:cubicBezTo>
                    <a:pt x="528632" y="271294"/>
                    <a:pt x="515352" y="241275"/>
                    <a:pt x="494544" y="211992"/>
                  </a:cubicBezTo>
                  <a:cubicBezTo>
                    <a:pt x="449595" y="148735"/>
                    <a:pt x="302776" y="0"/>
                    <a:pt x="285283" y="0"/>
                  </a:cubicBezTo>
                  <a:cubicBezTo>
                    <a:pt x="278535" y="0"/>
                    <a:pt x="273243" y="32861"/>
                    <a:pt x="273524" y="730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5" name="任意多边形: 形状 174"/>
            <p:cNvSpPr/>
            <p:nvPr/>
          </p:nvSpPr>
          <p:spPr>
            <a:xfrm>
              <a:off x="5375221" y="3715469"/>
              <a:ext cx="509116" cy="377678"/>
            </a:xfrm>
            <a:custGeom>
              <a:avLst/>
              <a:gdLst/>
              <a:ahLst/>
              <a:cxnLst/>
              <a:rect l="0" t="0" r="0" b="0"/>
              <a:pathLst>
                <a:path w="509116" h="377678">
                  <a:moveTo>
                    <a:pt x="135298" y="131850"/>
                  </a:moveTo>
                  <a:cubicBezTo>
                    <a:pt x="81918" y="188594"/>
                    <a:pt x="29638" y="251660"/>
                    <a:pt x="19122" y="271998"/>
                  </a:cubicBezTo>
                  <a:lnTo>
                    <a:pt x="0" y="308975"/>
                  </a:lnTo>
                  <a:lnTo>
                    <a:pt x="67233" y="337019"/>
                  </a:lnTo>
                  <a:cubicBezTo>
                    <a:pt x="164705" y="377677"/>
                    <a:pt x="306114" y="376584"/>
                    <a:pt x="375765" y="334634"/>
                  </a:cubicBezTo>
                  <a:cubicBezTo>
                    <a:pt x="481131" y="271173"/>
                    <a:pt x="509115" y="252302"/>
                    <a:pt x="509115" y="244710"/>
                  </a:cubicBezTo>
                  <a:cubicBezTo>
                    <a:pt x="509115" y="240410"/>
                    <a:pt x="473396" y="237918"/>
                    <a:pt x="429740" y="239173"/>
                  </a:cubicBezTo>
                  <a:cubicBezTo>
                    <a:pt x="386084" y="240428"/>
                    <a:pt x="333220" y="238924"/>
                    <a:pt x="312265" y="235831"/>
                  </a:cubicBezTo>
                  <a:cubicBezTo>
                    <a:pt x="291310" y="232738"/>
                    <a:pt x="264038" y="230443"/>
                    <a:pt x="251660" y="230731"/>
                  </a:cubicBezTo>
                  <a:cubicBezTo>
                    <a:pt x="233330" y="231158"/>
                    <a:pt x="231588" y="226711"/>
                    <a:pt x="242269" y="206753"/>
                  </a:cubicBezTo>
                  <a:cubicBezTo>
                    <a:pt x="249481" y="193277"/>
                    <a:pt x="258993" y="147698"/>
                    <a:pt x="263408" y="105465"/>
                  </a:cubicBezTo>
                  <a:cubicBezTo>
                    <a:pt x="274431" y="0"/>
                    <a:pt x="255705" y="3857"/>
                    <a:pt x="135298" y="1318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6" name="任意多边形: 形状 175"/>
            <p:cNvSpPr/>
            <p:nvPr/>
          </p:nvSpPr>
          <p:spPr>
            <a:xfrm>
              <a:off x="1942325" y="3941907"/>
              <a:ext cx="822334" cy="324984"/>
            </a:xfrm>
            <a:custGeom>
              <a:avLst/>
              <a:gdLst/>
              <a:ahLst/>
              <a:cxnLst/>
              <a:rect l="0" t="0" r="0" b="0"/>
              <a:pathLst>
                <a:path w="822334" h="324984">
                  <a:moveTo>
                    <a:pt x="368463" y="23826"/>
                  </a:moveTo>
                  <a:cubicBezTo>
                    <a:pt x="372343" y="33938"/>
                    <a:pt x="395629" y="57550"/>
                    <a:pt x="420209" y="76299"/>
                  </a:cubicBezTo>
                  <a:lnTo>
                    <a:pt x="464901" y="110387"/>
                  </a:lnTo>
                  <a:lnTo>
                    <a:pt x="422281" y="126755"/>
                  </a:lnTo>
                  <a:cubicBezTo>
                    <a:pt x="398840" y="135758"/>
                    <a:pt x="345812" y="158259"/>
                    <a:pt x="304440" y="176758"/>
                  </a:cubicBezTo>
                  <a:cubicBezTo>
                    <a:pt x="247447" y="202241"/>
                    <a:pt x="206671" y="210822"/>
                    <a:pt x="136165" y="212171"/>
                  </a:cubicBezTo>
                  <a:cubicBezTo>
                    <a:pt x="0" y="214776"/>
                    <a:pt x="5639" y="219782"/>
                    <a:pt x="232854" y="297995"/>
                  </a:cubicBezTo>
                  <a:cubicBezTo>
                    <a:pt x="307147" y="323569"/>
                    <a:pt x="324613" y="324983"/>
                    <a:pt x="423354" y="313417"/>
                  </a:cubicBezTo>
                  <a:cubicBezTo>
                    <a:pt x="574477" y="295716"/>
                    <a:pt x="668105" y="268511"/>
                    <a:pt x="742748" y="220612"/>
                  </a:cubicBezTo>
                  <a:cubicBezTo>
                    <a:pt x="822333" y="169543"/>
                    <a:pt x="816923" y="163203"/>
                    <a:pt x="646361" y="107642"/>
                  </a:cubicBezTo>
                  <a:cubicBezTo>
                    <a:pt x="576511" y="84888"/>
                    <a:pt x="485709" y="52585"/>
                    <a:pt x="444579" y="35857"/>
                  </a:cubicBezTo>
                  <a:cubicBezTo>
                    <a:pt x="356418" y="0"/>
                    <a:pt x="359507" y="488"/>
                    <a:pt x="368463" y="23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7" name="任意多边形: 形状 176"/>
            <p:cNvSpPr/>
            <p:nvPr/>
          </p:nvSpPr>
          <p:spPr>
            <a:xfrm>
              <a:off x="4798408" y="3937999"/>
              <a:ext cx="779047" cy="346217"/>
            </a:xfrm>
            <a:custGeom>
              <a:avLst/>
              <a:gdLst/>
              <a:ahLst/>
              <a:cxnLst/>
              <a:rect l="0" t="0" r="0" b="0"/>
              <a:pathLst>
                <a:path w="779047" h="346217">
                  <a:moveTo>
                    <a:pt x="387079" y="19676"/>
                  </a:moveTo>
                  <a:cubicBezTo>
                    <a:pt x="369809" y="25355"/>
                    <a:pt x="312567" y="50720"/>
                    <a:pt x="259876" y="76043"/>
                  </a:cubicBezTo>
                  <a:cubicBezTo>
                    <a:pt x="207185" y="101366"/>
                    <a:pt x="128453" y="131988"/>
                    <a:pt x="84917" y="144092"/>
                  </a:cubicBezTo>
                  <a:cubicBezTo>
                    <a:pt x="41382" y="156196"/>
                    <a:pt x="4873" y="169407"/>
                    <a:pt x="3787" y="173450"/>
                  </a:cubicBezTo>
                  <a:cubicBezTo>
                    <a:pt x="0" y="187555"/>
                    <a:pt x="140450" y="264412"/>
                    <a:pt x="226841" y="295510"/>
                  </a:cubicBezTo>
                  <a:cubicBezTo>
                    <a:pt x="367704" y="346216"/>
                    <a:pt x="534433" y="334651"/>
                    <a:pt x="696578" y="262926"/>
                  </a:cubicBezTo>
                  <a:cubicBezTo>
                    <a:pt x="756904" y="236241"/>
                    <a:pt x="779046" y="203490"/>
                    <a:pt x="727679" y="216923"/>
                  </a:cubicBezTo>
                  <a:cubicBezTo>
                    <a:pt x="678267" y="229844"/>
                    <a:pt x="511868" y="198942"/>
                    <a:pt x="429325" y="161516"/>
                  </a:cubicBezTo>
                  <a:cubicBezTo>
                    <a:pt x="385327" y="141566"/>
                    <a:pt x="349328" y="122233"/>
                    <a:pt x="349328" y="118555"/>
                  </a:cubicBezTo>
                  <a:cubicBezTo>
                    <a:pt x="349328" y="114877"/>
                    <a:pt x="370759" y="86086"/>
                    <a:pt x="396953" y="54576"/>
                  </a:cubicBezTo>
                  <a:cubicBezTo>
                    <a:pt x="423147" y="23066"/>
                    <a:pt x="438706" y="0"/>
                    <a:pt x="431529" y="3317"/>
                  </a:cubicBezTo>
                  <a:cubicBezTo>
                    <a:pt x="424352" y="6635"/>
                    <a:pt x="404349" y="13997"/>
                    <a:pt x="387079" y="196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8" name="任意多边形: 形状 177"/>
            <p:cNvSpPr/>
            <p:nvPr/>
          </p:nvSpPr>
          <p:spPr>
            <a:xfrm>
              <a:off x="2561100" y="3997145"/>
              <a:ext cx="2430790" cy="348690"/>
            </a:xfrm>
            <a:custGeom>
              <a:avLst/>
              <a:gdLst/>
              <a:ahLst/>
              <a:cxnLst/>
              <a:rect l="0" t="0" r="0" b="0"/>
              <a:pathLst>
                <a:path w="2430790" h="348690">
                  <a:moveTo>
                    <a:pt x="732436" y="14129"/>
                  </a:moveTo>
                  <a:cubicBezTo>
                    <a:pt x="615441" y="25487"/>
                    <a:pt x="515810" y="57523"/>
                    <a:pt x="376224" y="128672"/>
                  </a:cubicBezTo>
                  <a:cubicBezTo>
                    <a:pt x="309530" y="162667"/>
                    <a:pt x="196176" y="218650"/>
                    <a:pt x="124325" y="253079"/>
                  </a:cubicBezTo>
                  <a:cubicBezTo>
                    <a:pt x="52474" y="287508"/>
                    <a:pt x="0" y="319579"/>
                    <a:pt x="7716" y="324347"/>
                  </a:cubicBezTo>
                  <a:cubicBezTo>
                    <a:pt x="37188" y="342562"/>
                    <a:pt x="346763" y="272842"/>
                    <a:pt x="560986" y="199745"/>
                  </a:cubicBezTo>
                  <a:cubicBezTo>
                    <a:pt x="776058" y="126358"/>
                    <a:pt x="871064" y="102848"/>
                    <a:pt x="978423" y="96449"/>
                  </a:cubicBezTo>
                  <a:cubicBezTo>
                    <a:pt x="1053045" y="92000"/>
                    <a:pt x="1088135" y="95026"/>
                    <a:pt x="1104937" y="107357"/>
                  </a:cubicBezTo>
                  <a:cubicBezTo>
                    <a:pt x="1126150" y="122925"/>
                    <a:pt x="1121696" y="127246"/>
                    <a:pt x="1054137" y="156634"/>
                  </a:cubicBezTo>
                  <a:cubicBezTo>
                    <a:pt x="984484" y="186933"/>
                    <a:pt x="884836" y="266647"/>
                    <a:pt x="884836" y="292067"/>
                  </a:cubicBezTo>
                  <a:cubicBezTo>
                    <a:pt x="884836" y="298395"/>
                    <a:pt x="907250" y="307358"/>
                    <a:pt x="934644" y="311987"/>
                  </a:cubicBezTo>
                  <a:cubicBezTo>
                    <a:pt x="982411" y="320057"/>
                    <a:pt x="986444" y="317950"/>
                    <a:pt x="1033069" y="260562"/>
                  </a:cubicBezTo>
                  <a:cubicBezTo>
                    <a:pt x="1079129" y="203871"/>
                    <a:pt x="1162507" y="153404"/>
                    <a:pt x="1210110" y="153404"/>
                  </a:cubicBezTo>
                  <a:cubicBezTo>
                    <a:pt x="1245668" y="153404"/>
                    <a:pt x="1307296" y="192502"/>
                    <a:pt x="1375866" y="258562"/>
                  </a:cubicBezTo>
                  <a:cubicBezTo>
                    <a:pt x="1436534" y="317010"/>
                    <a:pt x="1444857" y="321102"/>
                    <a:pt x="1486991" y="313197"/>
                  </a:cubicBezTo>
                  <a:cubicBezTo>
                    <a:pt x="1512041" y="308498"/>
                    <a:pt x="1532536" y="299441"/>
                    <a:pt x="1532536" y="293070"/>
                  </a:cubicBezTo>
                  <a:cubicBezTo>
                    <a:pt x="1532536" y="275713"/>
                    <a:pt x="1440480" y="203175"/>
                    <a:pt x="1360729" y="157690"/>
                  </a:cubicBezTo>
                  <a:lnTo>
                    <a:pt x="1290307" y="117526"/>
                  </a:lnTo>
                  <a:lnTo>
                    <a:pt x="1329830" y="108845"/>
                  </a:lnTo>
                  <a:cubicBezTo>
                    <a:pt x="1440721" y="84490"/>
                    <a:pt x="1534941" y="97520"/>
                    <a:pt x="1729722" y="164150"/>
                  </a:cubicBezTo>
                  <a:cubicBezTo>
                    <a:pt x="2032083" y="267581"/>
                    <a:pt x="2383731" y="348689"/>
                    <a:pt x="2411108" y="321312"/>
                  </a:cubicBezTo>
                  <a:cubicBezTo>
                    <a:pt x="2430789" y="301631"/>
                    <a:pt x="2008046" y="100926"/>
                    <a:pt x="1852172" y="55948"/>
                  </a:cubicBezTo>
                  <a:cubicBezTo>
                    <a:pt x="1699628" y="11930"/>
                    <a:pt x="1434481" y="14989"/>
                    <a:pt x="1281740" y="62527"/>
                  </a:cubicBezTo>
                  <a:cubicBezTo>
                    <a:pt x="1219288" y="81965"/>
                    <a:pt x="1201089" y="83401"/>
                    <a:pt x="1181648" y="70427"/>
                  </a:cubicBezTo>
                  <a:cubicBezTo>
                    <a:pt x="1121924" y="30572"/>
                    <a:pt x="877988" y="0"/>
                    <a:pt x="732436" y="14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79" name="文本框 178"/>
          <p:cNvSpPr txBox="1"/>
          <p:nvPr/>
        </p:nvSpPr>
        <p:spPr>
          <a:xfrm>
            <a:off x="1387832" y="5359989"/>
            <a:ext cx="15057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25000">
                      <a:srgbClr val="F9D448"/>
                    </a:gs>
                    <a:gs pos="68000">
                      <a:srgbClr val="FFD23C">
                        <a:alpha val="29000"/>
                      </a:srgbClr>
                    </a:gs>
                  </a:gsLst>
                  <a:lin ang="5400000" scaled="0"/>
                </a:gradFill>
                <a:latin typeface="文悦新青年体 (非商业使用) W8" pitchFamily="50" charset="-122"/>
                <a:ea typeface="文悦新青年体 (非商业使用) W8" pitchFamily="5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所获荣誉</a:t>
            </a:r>
          </a:p>
        </p:txBody>
      </p:sp>
      <p:grpSp>
        <p:nvGrpSpPr>
          <p:cNvPr id="181" name="组合 180"/>
          <p:cNvGrpSpPr/>
          <p:nvPr/>
        </p:nvGrpSpPr>
        <p:grpSpPr>
          <a:xfrm>
            <a:off x="5116373" y="5234174"/>
            <a:ext cx="1727360" cy="789870"/>
            <a:chOff x="1321348" y="1918977"/>
            <a:chExt cx="4879972" cy="2426858"/>
          </a:xfrm>
          <a:solidFill>
            <a:schemeClr val="accent1"/>
          </a:solidFill>
        </p:grpSpPr>
        <p:sp>
          <p:nvSpPr>
            <p:cNvPr id="182" name="任意多边形: 形状 181"/>
            <p:cNvSpPr/>
            <p:nvPr/>
          </p:nvSpPr>
          <p:spPr>
            <a:xfrm>
              <a:off x="1660371" y="1918977"/>
              <a:ext cx="247925" cy="301173"/>
            </a:xfrm>
            <a:custGeom>
              <a:avLst/>
              <a:gdLst/>
              <a:ahLst/>
              <a:cxnLst/>
              <a:rect l="0" t="0" r="0" b="0"/>
              <a:pathLst>
                <a:path w="247925" h="301173">
                  <a:moveTo>
                    <a:pt x="166315" y="14158"/>
                  </a:moveTo>
                  <a:cubicBezTo>
                    <a:pt x="127432" y="31295"/>
                    <a:pt x="86637" y="81159"/>
                    <a:pt x="45449" y="161896"/>
                  </a:cubicBezTo>
                  <a:cubicBezTo>
                    <a:pt x="16623" y="218399"/>
                    <a:pt x="0" y="301172"/>
                    <a:pt x="17478" y="301172"/>
                  </a:cubicBezTo>
                  <a:cubicBezTo>
                    <a:pt x="46887" y="301172"/>
                    <a:pt x="159386" y="182502"/>
                    <a:pt x="189011" y="120229"/>
                  </a:cubicBezTo>
                  <a:cubicBezTo>
                    <a:pt x="206465" y="83540"/>
                    <a:pt x="227458" y="43521"/>
                    <a:pt x="235661" y="31297"/>
                  </a:cubicBezTo>
                  <a:cubicBezTo>
                    <a:pt x="247924" y="13025"/>
                    <a:pt x="246471" y="8031"/>
                    <a:pt x="227496" y="3219"/>
                  </a:cubicBezTo>
                  <a:cubicBezTo>
                    <a:pt x="214801" y="0"/>
                    <a:pt x="187270" y="4923"/>
                    <a:pt x="166315" y="141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3" name="任意多边形: 形状 182"/>
            <p:cNvSpPr/>
            <p:nvPr/>
          </p:nvSpPr>
          <p:spPr>
            <a:xfrm>
              <a:off x="5643036" y="1922146"/>
              <a:ext cx="241331" cy="298004"/>
            </a:xfrm>
            <a:custGeom>
              <a:avLst/>
              <a:gdLst/>
              <a:ahLst/>
              <a:cxnLst/>
              <a:rect l="0" t="0" r="0" b="0"/>
              <a:pathLst>
                <a:path w="241331" h="298004">
                  <a:moveTo>
                    <a:pt x="0" y="30151"/>
                  </a:moveTo>
                  <a:cubicBezTo>
                    <a:pt x="0" y="90735"/>
                    <a:pt x="177845" y="298003"/>
                    <a:pt x="229829" y="298003"/>
                  </a:cubicBezTo>
                  <a:cubicBezTo>
                    <a:pt x="241330" y="298003"/>
                    <a:pt x="238332" y="286638"/>
                    <a:pt x="194698" y="164811"/>
                  </a:cubicBezTo>
                  <a:cubicBezTo>
                    <a:pt x="172780" y="103617"/>
                    <a:pt x="122358" y="47827"/>
                    <a:pt x="67181" y="23717"/>
                  </a:cubicBezTo>
                  <a:cubicBezTo>
                    <a:pt x="12902" y="0"/>
                    <a:pt x="0" y="1235"/>
                    <a:pt x="0" y="301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4" name="任意多边形: 形状 183"/>
            <p:cNvSpPr/>
            <p:nvPr/>
          </p:nvSpPr>
          <p:spPr>
            <a:xfrm>
              <a:off x="1483268" y="2061399"/>
              <a:ext cx="322604" cy="438151"/>
            </a:xfrm>
            <a:custGeom>
              <a:avLst/>
              <a:gdLst/>
              <a:ahLst/>
              <a:cxnLst/>
              <a:rect l="0" t="0" r="0" b="0"/>
              <a:pathLst>
                <a:path w="322604" h="438151">
                  <a:moveTo>
                    <a:pt x="58662" y="81355"/>
                  </a:moveTo>
                  <a:cubicBezTo>
                    <a:pt x="10786" y="210889"/>
                    <a:pt x="0" y="305868"/>
                    <a:pt x="24993" y="377825"/>
                  </a:cubicBezTo>
                  <a:cubicBezTo>
                    <a:pt x="36518" y="411004"/>
                    <a:pt x="50929" y="438150"/>
                    <a:pt x="57017" y="438150"/>
                  </a:cubicBezTo>
                  <a:cubicBezTo>
                    <a:pt x="82216" y="438150"/>
                    <a:pt x="195350" y="335447"/>
                    <a:pt x="240364" y="271709"/>
                  </a:cubicBezTo>
                  <a:cubicBezTo>
                    <a:pt x="266974" y="234029"/>
                    <a:pt x="296962" y="196056"/>
                    <a:pt x="307004" y="187325"/>
                  </a:cubicBezTo>
                  <a:cubicBezTo>
                    <a:pt x="322603" y="173761"/>
                    <a:pt x="321860" y="171450"/>
                    <a:pt x="301901" y="171450"/>
                  </a:cubicBezTo>
                  <a:cubicBezTo>
                    <a:pt x="269993" y="171450"/>
                    <a:pt x="144391" y="236928"/>
                    <a:pt x="132231" y="259901"/>
                  </a:cubicBezTo>
                  <a:cubicBezTo>
                    <a:pt x="113108" y="296031"/>
                    <a:pt x="102076" y="256818"/>
                    <a:pt x="95441" y="129133"/>
                  </a:cubicBezTo>
                  <a:lnTo>
                    <a:pt x="887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5" name="任意多边形: 形状 184"/>
            <p:cNvSpPr/>
            <p:nvPr/>
          </p:nvSpPr>
          <p:spPr>
            <a:xfrm>
              <a:off x="5717383" y="2080449"/>
              <a:ext cx="332021" cy="433257"/>
            </a:xfrm>
            <a:custGeom>
              <a:avLst/>
              <a:gdLst/>
              <a:ahLst/>
              <a:cxnLst/>
              <a:rect l="0" t="0" r="0" b="0"/>
              <a:pathLst>
                <a:path w="332021" h="433257">
                  <a:moveTo>
                    <a:pt x="240840" y="115242"/>
                  </a:moveTo>
                  <a:cubicBezTo>
                    <a:pt x="243975" y="180806"/>
                    <a:pt x="241036" y="235797"/>
                    <a:pt x="234023" y="242810"/>
                  </a:cubicBezTo>
                  <a:cubicBezTo>
                    <a:pt x="226054" y="250779"/>
                    <a:pt x="197469" y="239181"/>
                    <a:pt x="153164" y="210003"/>
                  </a:cubicBezTo>
                  <a:cubicBezTo>
                    <a:pt x="25318" y="125806"/>
                    <a:pt x="0" y="133779"/>
                    <a:pt x="77250" y="233908"/>
                  </a:cubicBezTo>
                  <a:cubicBezTo>
                    <a:pt x="142955" y="319075"/>
                    <a:pt x="284030" y="433256"/>
                    <a:pt x="301708" y="415578"/>
                  </a:cubicBezTo>
                  <a:cubicBezTo>
                    <a:pt x="304778" y="412509"/>
                    <a:pt x="313603" y="374151"/>
                    <a:pt x="321320" y="330339"/>
                  </a:cubicBezTo>
                  <a:cubicBezTo>
                    <a:pt x="332020" y="269592"/>
                    <a:pt x="331577" y="233814"/>
                    <a:pt x="319455" y="179644"/>
                  </a:cubicBezTo>
                  <a:cubicBezTo>
                    <a:pt x="303467" y="108202"/>
                    <a:pt x="257454" y="0"/>
                    <a:pt x="243061" y="0"/>
                  </a:cubicBezTo>
                  <a:cubicBezTo>
                    <a:pt x="238809" y="0"/>
                    <a:pt x="237810" y="51859"/>
                    <a:pt x="240840" y="115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6" name="任意多边形: 形状 185"/>
            <p:cNvSpPr/>
            <p:nvPr/>
          </p:nvSpPr>
          <p:spPr>
            <a:xfrm>
              <a:off x="1388536" y="2331941"/>
              <a:ext cx="279931" cy="458379"/>
            </a:xfrm>
            <a:custGeom>
              <a:avLst/>
              <a:gdLst/>
              <a:ahLst/>
              <a:cxnLst/>
              <a:rect l="0" t="0" r="0" b="0"/>
              <a:pathLst>
                <a:path w="279931" h="458379">
                  <a:moveTo>
                    <a:pt x="63500" y="6318"/>
                  </a:moveTo>
                  <a:cubicBezTo>
                    <a:pt x="63500" y="1428"/>
                    <a:pt x="55222" y="0"/>
                    <a:pt x="45105" y="3143"/>
                  </a:cubicBezTo>
                  <a:cubicBezTo>
                    <a:pt x="25357" y="9278"/>
                    <a:pt x="0" y="133866"/>
                    <a:pt x="0" y="224758"/>
                  </a:cubicBezTo>
                  <a:cubicBezTo>
                    <a:pt x="0" y="306061"/>
                    <a:pt x="24450" y="413111"/>
                    <a:pt x="48561" y="437374"/>
                  </a:cubicBezTo>
                  <a:cubicBezTo>
                    <a:pt x="69434" y="458378"/>
                    <a:pt x="73816" y="456264"/>
                    <a:pt x="135715" y="395331"/>
                  </a:cubicBezTo>
                  <a:cubicBezTo>
                    <a:pt x="201478" y="330594"/>
                    <a:pt x="279930" y="202005"/>
                    <a:pt x="263616" y="185691"/>
                  </a:cubicBezTo>
                  <a:cubicBezTo>
                    <a:pt x="252872" y="174947"/>
                    <a:pt x="205026" y="205350"/>
                    <a:pt x="139458" y="264588"/>
                  </a:cubicBezTo>
                  <a:lnTo>
                    <a:pt x="90509" y="308810"/>
                  </a:lnTo>
                  <a:lnTo>
                    <a:pt x="70725" y="254084"/>
                  </a:lnTo>
                  <a:cubicBezTo>
                    <a:pt x="56748" y="215421"/>
                    <a:pt x="52785" y="172333"/>
                    <a:pt x="57221" y="107283"/>
                  </a:cubicBezTo>
                  <a:cubicBezTo>
                    <a:pt x="60674" y="56642"/>
                    <a:pt x="63500" y="11207"/>
                    <a:pt x="63500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7" name="任意多边形: 形状 186"/>
            <p:cNvSpPr/>
            <p:nvPr/>
          </p:nvSpPr>
          <p:spPr>
            <a:xfrm>
              <a:off x="5884769" y="2303158"/>
              <a:ext cx="268160" cy="503370"/>
            </a:xfrm>
            <a:custGeom>
              <a:avLst/>
              <a:gdLst/>
              <a:ahLst/>
              <a:cxnLst/>
              <a:rect l="0" t="0" r="0" b="0"/>
              <a:pathLst>
                <a:path w="268160" h="503370">
                  <a:moveTo>
                    <a:pt x="202317" y="143051"/>
                  </a:moveTo>
                  <a:cubicBezTo>
                    <a:pt x="198577" y="210805"/>
                    <a:pt x="190970" y="282447"/>
                    <a:pt x="185413" y="302254"/>
                  </a:cubicBezTo>
                  <a:lnTo>
                    <a:pt x="175309" y="338266"/>
                  </a:lnTo>
                  <a:lnTo>
                    <a:pt x="122363" y="285163"/>
                  </a:lnTo>
                  <a:cubicBezTo>
                    <a:pt x="70800" y="233447"/>
                    <a:pt x="16419" y="200706"/>
                    <a:pt x="3515" y="213610"/>
                  </a:cubicBezTo>
                  <a:cubicBezTo>
                    <a:pt x="0" y="217125"/>
                    <a:pt x="15805" y="255052"/>
                    <a:pt x="38638" y="297891"/>
                  </a:cubicBezTo>
                  <a:cubicBezTo>
                    <a:pt x="81118" y="377591"/>
                    <a:pt x="204052" y="503369"/>
                    <a:pt x="209952" y="473168"/>
                  </a:cubicBezTo>
                  <a:cubicBezTo>
                    <a:pt x="211717" y="464133"/>
                    <a:pt x="225110" y="428557"/>
                    <a:pt x="239714" y="394111"/>
                  </a:cubicBezTo>
                  <a:cubicBezTo>
                    <a:pt x="267674" y="328164"/>
                    <a:pt x="268159" y="242517"/>
                    <a:pt x="241367" y="102427"/>
                  </a:cubicBezTo>
                  <a:cubicBezTo>
                    <a:pt x="221779" y="0"/>
                    <a:pt x="209509" y="12765"/>
                    <a:pt x="202317" y="1430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8" name="任意多边形: 形状 187"/>
            <p:cNvSpPr/>
            <p:nvPr/>
          </p:nvSpPr>
          <p:spPr>
            <a:xfrm>
              <a:off x="1336836" y="2728149"/>
              <a:ext cx="248551" cy="449171"/>
            </a:xfrm>
            <a:custGeom>
              <a:avLst/>
              <a:gdLst/>
              <a:ahLst/>
              <a:cxnLst/>
              <a:rect l="0" t="0" r="0" b="0"/>
              <a:pathLst>
                <a:path w="248551" h="449171">
                  <a:moveTo>
                    <a:pt x="5215" y="95143"/>
                  </a:moveTo>
                  <a:cubicBezTo>
                    <a:pt x="16139" y="224365"/>
                    <a:pt x="45734" y="325445"/>
                    <a:pt x="92385" y="392860"/>
                  </a:cubicBezTo>
                  <a:lnTo>
                    <a:pt x="131351" y="449170"/>
                  </a:lnTo>
                  <a:lnTo>
                    <a:pt x="154662" y="386510"/>
                  </a:lnTo>
                  <a:cubicBezTo>
                    <a:pt x="205277" y="250452"/>
                    <a:pt x="239790" y="130661"/>
                    <a:pt x="244065" y="76200"/>
                  </a:cubicBezTo>
                  <a:lnTo>
                    <a:pt x="248550" y="19050"/>
                  </a:lnTo>
                  <a:lnTo>
                    <a:pt x="185050" y="98321"/>
                  </a:lnTo>
                  <a:cubicBezTo>
                    <a:pt x="150125" y="141920"/>
                    <a:pt x="117576" y="180496"/>
                    <a:pt x="112719" y="184046"/>
                  </a:cubicBezTo>
                  <a:cubicBezTo>
                    <a:pt x="107862" y="187596"/>
                    <a:pt x="82704" y="147638"/>
                    <a:pt x="56812" y="95250"/>
                  </a:cubicBezTo>
                  <a:cubicBezTo>
                    <a:pt x="30921" y="42863"/>
                    <a:pt x="6910" y="0"/>
                    <a:pt x="3455" y="0"/>
                  </a:cubicBezTo>
                  <a:cubicBezTo>
                    <a:pt x="0" y="0"/>
                    <a:pt x="792" y="42814"/>
                    <a:pt x="5215" y="95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9" name="任意多边形: 形状 188"/>
            <p:cNvSpPr/>
            <p:nvPr/>
          </p:nvSpPr>
          <p:spPr>
            <a:xfrm>
              <a:off x="5930113" y="2717829"/>
              <a:ext cx="271207" cy="454821"/>
            </a:xfrm>
            <a:custGeom>
              <a:avLst/>
              <a:gdLst/>
              <a:ahLst/>
              <a:cxnLst/>
              <a:rect l="0" t="0" r="0" b="0"/>
              <a:pathLst>
                <a:path w="271207" h="454821">
                  <a:moveTo>
                    <a:pt x="228595" y="75653"/>
                  </a:moveTo>
                  <a:cubicBezTo>
                    <a:pt x="215352" y="117263"/>
                    <a:pt x="193422" y="165412"/>
                    <a:pt x="179861" y="182651"/>
                  </a:cubicBezTo>
                  <a:lnTo>
                    <a:pt x="155205" y="213996"/>
                  </a:lnTo>
                  <a:lnTo>
                    <a:pt x="83289" y="122566"/>
                  </a:lnTo>
                  <a:cubicBezTo>
                    <a:pt x="3392" y="20991"/>
                    <a:pt x="0" y="25192"/>
                    <a:pt x="36129" y="180978"/>
                  </a:cubicBezTo>
                  <a:cubicBezTo>
                    <a:pt x="54830" y="261612"/>
                    <a:pt x="135163" y="454820"/>
                    <a:pt x="149990" y="454820"/>
                  </a:cubicBezTo>
                  <a:cubicBezTo>
                    <a:pt x="160164" y="454820"/>
                    <a:pt x="216513" y="321375"/>
                    <a:pt x="246857" y="225422"/>
                  </a:cubicBezTo>
                  <a:cubicBezTo>
                    <a:pt x="268058" y="158381"/>
                    <a:pt x="271206" y="128174"/>
                    <a:pt x="262944" y="71036"/>
                  </a:cubicBezTo>
                  <a:lnTo>
                    <a:pt x="2526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0" name="任意多边形: 形状 189"/>
            <p:cNvSpPr/>
            <p:nvPr/>
          </p:nvSpPr>
          <p:spPr>
            <a:xfrm>
              <a:off x="1321348" y="3098543"/>
              <a:ext cx="309660" cy="496920"/>
            </a:xfrm>
            <a:custGeom>
              <a:avLst/>
              <a:gdLst/>
              <a:ahLst/>
              <a:cxnLst/>
              <a:rect l="0" t="0" r="0" b="0"/>
              <a:pathLst>
                <a:path w="309660" h="496920">
                  <a:moveTo>
                    <a:pt x="245479" y="95192"/>
                  </a:moveTo>
                  <a:cubicBezTo>
                    <a:pt x="227831" y="204592"/>
                    <a:pt x="221393" y="226506"/>
                    <a:pt x="206903" y="226506"/>
                  </a:cubicBezTo>
                  <a:cubicBezTo>
                    <a:pt x="185549" y="226506"/>
                    <a:pt x="69690" y="110806"/>
                    <a:pt x="54626" y="74438"/>
                  </a:cubicBezTo>
                  <a:cubicBezTo>
                    <a:pt x="40292" y="39834"/>
                    <a:pt x="27842" y="29902"/>
                    <a:pt x="10430" y="39181"/>
                  </a:cubicBezTo>
                  <a:cubicBezTo>
                    <a:pt x="0" y="44739"/>
                    <a:pt x="40192" y="236836"/>
                    <a:pt x="62196" y="286597"/>
                  </a:cubicBezTo>
                  <a:cubicBezTo>
                    <a:pt x="97197" y="365749"/>
                    <a:pt x="196109" y="466038"/>
                    <a:pt x="259355" y="486503"/>
                  </a:cubicBezTo>
                  <a:cubicBezTo>
                    <a:pt x="291547" y="496919"/>
                    <a:pt x="309659" y="401500"/>
                    <a:pt x="301940" y="262157"/>
                  </a:cubicBezTo>
                  <a:cubicBezTo>
                    <a:pt x="295246" y="141329"/>
                    <a:pt x="278269" y="14253"/>
                    <a:pt x="267364" y="3348"/>
                  </a:cubicBezTo>
                  <a:cubicBezTo>
                    <a:pt x="264016" y="0"/>
                    <a:pt x="254168" y="41330"/>
                    <a:pt x="245479" y="951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1" name="任意多边形: 形状 190"/>
            <p:cNvSpPr/>
            <p:nvPr/>
          </p:nvSpPr>
          <p:spPr>
            <a:xfrm>
              <a:off x="5905260" y="3085569"/>
              <a:ext cx="286583" cy="513587"/>
            </a:xfrm>
            <a:custGeom>
              <a:avLst/>
              <a:gdLst/>
              <a:ahLst/>
              <a:cxnLst/>
              <a:rect l="0" t="0" r="0" b="0"/>
              <a:pathLst>
                <a:path w="286583" h="513587">
                  <a:moveTo>
                    <a:pt x="39225" y="24680"/>
                  </a:moveTo>
                  <a:cubicBezTo>
                    <a:pt x="9388" y="146866"/>
                    <a:pt x="0" y="282356"/>
                    <a:pt x="14485" y="381738"/>
                  </a:cubicBezTo>
                  <a:cubicBezTo>
                    <a:pt x="22812" y="438867"/>
                    <a:pt x="34978" y="490962"/>
                    <a:pt x="41521" y="497505"/>
                  </a:cubicBezTo>
                  <a:cubicBezTo>
                    <a:pt x="57601" y="513586"/>
                    <a:pt x="130271" y="467500"/>
                    <a:pt x="185865" y="405964"/>
                  </a:cubicBezTo>
                  <a:cubicBezTo>
                    <a:pt x="249293" y="335756"/>
                    <a:pt x="285806" y="228997"/>
                    <a:pt x="286233" y="112496"/>
                  </a:cubicBezTo>
                  <a:lnTo>
                    <a:pt x="286582" y="17230"/>
                  </a:lnTo>
                  <a:lnTo>
                    <a:pt x="243954" y="86585"/>
                  </a:lnTo>
                  <a:cubicBezTo>
                    <a:pt x="200651" y="157040"/>
                    <a:pt x="111988" y="249625"/>
                    <a:pt x="99643" y="237281"/>
                  </a:cubicBezTo>
                  <a:cubicBezTo>
                    <a:pt x="95918" y="233556"/>
                    <a:pt x="82605" y="176805"/>
                    <a:pt x="70059" y="111169"/>
                  </a:cubicBezTo>
                  <a:cubicBezTo>
                    <a:pt x="52920" y="21510"/>
                    <a:pt x="45252" y="0"/>
                    <a:pt x="39225" y="246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2" name="任意多边形: 形状 191"/>
            <p:cNvSpPr/>
            <p:nvPr/>
          </p:nvSpPr>
          <p:spPr>
            <a:xfrm>
              <a:off x="1398151" y="3436533"/>
              <a:ext cx="415836" cy="428267"/>
            </a:xfrm>
            <a:custGeom>
              <a:avLst/>
              <a:gdLst/>
              <a:ahLst/>
              <a:cxnLst/>
              <a:rect l="0" t="0" r="0" b="0"/>
              <a:pathLst>
                <a:path w="415836" h="428267">
                  <a:moveTo>
                    <a:pt x="300758" y="73420"/>
                  </a:moveTo>
                  <a:cubicBezTo>
                    <a:pt x="295982" y="105267"/>
                    <a:pt x="295952" y="165594"/>
                    <a:pt x="300691" y="207479"/>
                  </a:cubicBezTo>
                  <a:lnTo>
                    <a:pt x="309307" y="283634"/>
                  </a:lnTo>
                  <a:lnTo>
                    <a:pt x="254621" y="268811"/>
                  </a:lnTo>
                  <a:cubicBezTo>
                    <a:pt x="152652" y="241173"/>
                    <a:pt x="101544" y="212729"/>
                    <a:pt x="50706" y="155322"/>
                  </a:cubicBezTo>
                  <a:lnTo>
                    <a:pt x="0" y="98066"/>
                  </a:lnTo>
                  <a:lnTo>
                    <a:pt x="15303" y="154625"/>
                  </a:lnTo>
                  <a:cubicBezTo>
                    <a:pt x="39526" y="244155"/>
                    <a:pt x="61253" y="285599"/>
                    <a:pt x="106747" y="329054"/>
                  </a:cubicBezTo>
                  <a:cubicBezTo>
                    <a:pt x="165424" y="385101"/>
                    <a:pt x="262036" y="424470"/>
                    <a:pt x="345985" y="426542"/>
                  </a:cubicBezTo>
                  <a:lnTo>
                    <a:pt x="415835" y="428266"/>
                  </a:lnTo>
                  <a:lnTo>
                    <a:pt x="412310" y="326666"/>
                  </a:lnTo>
                  <a:cubicBezTo>
                    <a:pt x="408989" y="230959"/>
                    <a:pt x="390855" y="151993"/>
                    <a:pt x="350336" y="56791"/>
                  </a:cubicBezTo>
                  <a:cubicBezTo>
                    <a:pt x="326165" y="0"/>
                    <a:pt x="311006" y="5084"/>
                    <a:pt x="300758" y="734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3" name="任意多边形: 形状 192"/>
            <p:cNvSpPr/>
            <p:nvPr/>
          </p:nvSpPr>
          <p:spPr>
            <a:xfrm>
              <a:off x="5715484" y="3453739"/>
              <a:ext cx="420196" cy="434122"/>
            </a:xfrm>
            <a:custGeom>
              <a:avLst/>
              <a:gdLst/>
              <a:ahLst/>
              <a:cxnLst/>
              <a:rect l="0" t="0" r="0" b="0"/>
              <a:pathLst>
                <a:path w="420196" h="434122">
                  <a:moveTo>
                    <a:pt x="87309" y="26741"/>
                  </a:moveTo>
                  <a:cubicBezTo>
                    <a:pt x="19787" y="129793"/>
                    <a:pt x="725" y="192908"/>
                    <a:pt x="359" y="314640"/>
                  </a:cubicBezTo>
                  <a:lnTo>
                    <a:pt x="0" y="434121"/>
                  </a:lnTo>
                  <a:lnTo>
                    <a:pt x="77722" y="425997"/>
                  </a:lnTo>
                  <a:cubicBezTo>
                    <a:pt x="226323" y="410465"/>
                    <a:pt x="348622" y="324809"/>
                    <a:pt x="378486" y="215345"/>
                  </a:cubicBezTo>
                  <a:cubicBezTo>
                    <a:pt x="387232" y="183288"/>
                    <a:pt x="401208" y="142979"/>
                    <a:pt x="409544" y="125769"/>
                  </a:cubicBezTo>
                  <a:cubicBezTo>
                    <a:pt x="420195" y="103777"/>
                    <a:pt x="404490" y="113592"/>
                    <a:pt x="356693" y="158796"/>
                  </a:cubicBezTo>
                  <a:cubicBezTo>
                    <a:pt x="289092" y="222730"/>
                    <a:pt x="270311" y="230334"/>
                    <a:pt x="150573" y="242246"/>
                  </a:cubicBezTo>
                  <a:lnTo>
                    <a:pt x="113245" y="245960"/>
                  </a:lnTo>
                  <a:lnTo>
                    <a:pt x="116008" y="131660"/>
                  </a:lnTo>
                  <a:cubicBezTo>
                    <a:pt x="117527" y="68795"/>
                    <a:pt x="116377" y="12320"/>
                    <a:pt x="113452" y="6160"/>
                  </a:cubicBezTo>
                  <a:cubicBezTo>
                    <a:pt x="110526" y="0"/>
                    <a:pt x="98762" y="9261"/>
                    <a:pt x="87309" y="267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4" name="任意多边形: 形状 193"/>
            <p:cNvSpPr/>
            <p:nvPr/>
          </p:nvSpPr>
          <p:spPr>
            <a:xfrm>
              <a:off x="1633264" y="3744149"/>
              <a:ext cx="528633" cy="335946"/>
            </a:xfrm>
            <a:custGeom>
              <a:avLst/>
              <a:gdLst/>
              <a:ahLst/>
              <a:cxnLst/>
              <a:rect l="0" t="0" r="0" b="0"/>
              <a:pathLst>
                <a:path w="528633" h="335946">
                  <a:moveTo>
                    <a:pt x="273524" y="73025"/>
                  </a:moveTo>
                  <a:cubicBezTo>
                    <a:pt x="273806" y="113189"/>
                    <a:pt x="275900" y="157271"/>
                    <a:pt x="278179" y="170985"/>
                  </a:cubicBezTo>
                  <a:cubicBezTo>
                    <a:pt x="284961" y="211804"/>
                    <a:pt x="195697" y="230810"/>
                    <a:pt x="95150" y="209955"/>
                  </a:cubicBezTo>
                  <a:cubicBezTo>
                    <a:pt x="51410" y="200883"/>
                    <a:pt x="12765" y="196209"/>
                    <a:pt x="9272" y="199569"/>
                  </a:cubicBezTo>
                  <a:cubicBezTo>
                    <a:pt x="0" y="208489"/>
                    <a:pt x="83662" y="276914"/>
                    <a:pt x="142622" y="308633"/>
                  </a:cubicBezTo>
                  <a:cubicBezTo>
                    <a:pt x="181759" y="329687"/>
                    <a:pt x="215291" y="335945"/>
                    <a:pt x="288672" y="335891"/>
                  </a:cubicBezTo>
                  <a:cubicBezTo>
                    <a:pt x="383307" y="335820"/>
                    <a:pt x="507384" y="305674"/>
                    <a:pt x="524054" y="278700"/>
                  </a:cubicBezTo>
                  <a:cubicBezTo>
                    <a:pt x="528632" y="271294"/>
                    <a:pt x="515352" y="241275"/>
                    <a:pt x="494544" y="211992"/>
                  </a:cubicBezTo>
                  <a:cubicBezTo>
                    <a:pt x="449595" y="148735"/>
                    <a:pt x="302776" y="0"/>
                    <a:pt x="285283" y="0"/>
                  </a:cubicBezTo>
                  <a:cubicBezTo>
                    <a:pt x="278535" y="0"/>
                    <a:pt x="273243" y="32861"/>
                    <a:pt x="273524" y="730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5" name="任意多边形: 形状 194"/>
            <p:cNvSpPr/>
            <p:nvPr/>
          </p:nvSpPr>
          <p:spPr>
            <a:xfrm>
              <a:off x="5375221" y="3715469"/>
              <a:ext cx="509116" cy="377678"/>
            </a:xfrm>
            <a:custGeom>
              <a:avLst/>
              <a:gdLst/>
              <a:ahLst/>
              <a:cxnLst/>
              <a:rect l="0" t="0" r="0" b="0"/>
              <a:pathLst>
                <a:path w="509116" h="377678">
                  <a:moveTo>
                    <a:pt x="135298" y="131850"/>
                  </a:moveTo>
                  <a:cubicBezTo>
                    <a:pt x="81918" y="188594"/>
                    <a:pt x="29638" y="251660"/>
                    <a:pt x="19122" y="271998"/>
                  </a:cubicBezTo>
                  <a:lnTo>
                    <a:pt x="0" y="308975"/>
                  </a:lnTo>
                  <a:lnTo>
                    <a:pt x="67233" y="337019"/>
                  </a:lnTo>
                  <a:cubicBezTo>
                    <a:pt x="164705" y="377677"/>
                    <a:pt x="306114" y="376584"/>
                    <a:pt x="375765" y="334634"/>
                  </a:cubicBezTo>
                  <a:cubicBezTo>
                    <a:pt x="481131" y="271173"/>
                    <a:pt x="509115" y="252302"/>
                    <a:pt x="509115" y="244710"/>
                  </a:cubicBezTo>
                  <a:cubicBezTo>
                    <a:pt x="509115" y="240410"/>
                    <a:pt x="473396" y="237918"/>
                    <a:pt x="429740" y="239173"/>
                  </a:cubicBezTo>
                  <a:cubicBezTo>
                    <a:pt x="386084" y="240428"/>
                    <a:pt x="333220" y="238924"/>
                    <a:pt x="312265" y="235831"/>
                  </a:cubicBezTo>
                  <a:cubicBezTo>
                    <a:pt x="291310" y="232738"/>
                    <a:pt x="264038" y="230443"/>
                    <a:pt x="251660" y="230731"/>
                  </a:cubicBezTo>
                  <a:cubicBezTo>
                    <a:pt x="233330" y="231158"/>
                    <a:pt x="231588" y="226711"/>
                    <a:pt x="242269" y="206753"/>
                  </a:cubicBezTo>
                  <a:cubicBezTo>
                    <a:pt x="249481" y="193277"/>
                    <a:pt x="258993" y="147698"/>
                    <a:pt x="263408" y="105465"/>
                  </a:cubicBezTo>
                  <a:cubicBezTo>
                    <a:pt x="274431" y="0"/>
                    <a:pt x="255705" y="3857"/>
                    <a:pt x="135298" y="1318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6" name="任意多边形: 形状 195"/>
            <p:cNvSpPr/>
            <p:nvPr/>
          </p:nvSpPr>
          <p:spPr>
            <a:xfrm>
              <a:off x="1942325" y="3941907"/>
              <a:ext cx="822334" cy="324984"/>
            </a:xfrm>
            <a:custGeom>
              <a:avLst/>
              <a:gdLst/>
              <a:ahLst/>
              <a:cxnLst/>
              <a:rect l="0" t="0" r="0" b="0"/>
              <a:pathLst>
                <a:path w="822334" h="324984">
                  <a:moveTo>
                    <a:pt x="368463" y="23826"/>
                  </a:moveTo>
                  <a:cubicBezTo>
                    <a:pt x="372343" y="33938"/>
                    <a:pt x="395629" y="57550"/>
                    <a:pt x="420209" y="76299"/>
                  </a:cubicBezTo>
                  <a:lnTo>
                    <a:pt x="464901" y="110387"/>
                  </a:lnTo>
                  <a:lnTo>
                    <a:pt x="422281" y="126755"/>
                  </a:lnTo>
                  <a:cubicBezTo>
                    <a:pt x="398840" y="135758"/>
                    <a:pt x="345812" y="158259"/>
                    <a:pt x="304440" y="176758"/>
                  </a:cubicBezTo>
                  <a:cubicBezTo>
                    <a:pt x="247447" y="202241"/>
                    <a:pt x="206671" y="210822"/>
                    <a:pt x="136165" y="212171"/>
                  </a:cubicBezTo>
                  <a:cubicBezTo>
                    <a:pt x="0" y="214776"/>
                    <a:pt x="5639" y="219782"/>
                    <a:pt x="232854" y="297995"/>
                  </a:cubicBezTo>
                  <a:cubicBezTo>
                    <a:pt x="307147" y="323569"/>
                    <a:pt x="324613" y="324983"/>
                    <a:pt x="423354" y="313417"/>
                  </a:cubicBezTo>
                  <a:cubicBezTo>
                    <a:pt x="574477" y="295716"/>
                    <a:pt x="668105" y="268511"/>
                    <a:pt x="742748" y="220612"/>
                  </a:cubicBezTo>
                  <a:cubicBezTo>
                    <a:pt x="822333" y="169543"/>
                    <a:pt x="816923" y="163203"/>
                    <a:pt x="646361" y="107642"/>
                  </a:cubicBezTo>
                  <a:cubicBezTo>
                    <a:pt x="576511" y="84888"/>
                    <a:pt x="485709" y="52585"/>
                    <a:pt x="444579" y="35857"/>
                  </a:cubicBezTo>
                  <a:cubicBezTo>
                    <a:pt x="356418" y="0"/>
                    <a:pt x="359507" y="488"/>
                    <a:pt x="368463" y="23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7" name="任意多边形: 形状 196"/>
            <p:cNvSpPr/>
            <p:nvPr/>
          </p:nvSpPr>
          <p:spPr>
            <a:xfrm>
              <a:off x="4798408" y="3937999"/>
              <a:ext cx="779047" cy="346217"/>
            </a:xfrm>
            <a:custGeom>
              <a:avLst/>
              <a:gdLst/>
              <a:ahLst/>
              <a:cxnLst/>
              <a:rect l="0" t="0" r="0" b="0"/>
              <a:pathLst>
                <a:path w="779047" h="346217">
                  <a:moveTo>
                    <a:pt x="387079" y="19676"/>
                  </a:moveTo>
                  <a:cubicBezTo>
                    <a:pt x="369809" y="25355"/>
                    <a:pt x="312567" y="50720"/>
                    <a:pt x="259876" y="76043"/>
                  </a:cubicBezTo>
                  <a:cubicBezTo>
                    <a:pt x="207185" y="101366"/>
                    <a:pt x="128453" y="131988"/>
                    <a:pt x="84917" y="144092"/>
                  </a:cubicBezTo>
                  <a:cubicBezTo>
                    <a:pt x="41382" y="156196"/>
                    <a:pt x="4873" y="169407"/>
                    <a:pt x="3787" y="173450"/>
                  </a:cubicBezTo>
                  <a:cubicBezTo>
                    <a:pt x="0" y="187555"/>
                    <a:pt x="140450" y="264412"/>
                    <a:pt x="226841" y="295510"/>
                  </a:cubicBezTo>
                  <a:cubicBezTo>
                    <a:pt x="367704" y="346216"/>
                    <a:pt x="534433" y="334651"/>
                    <a:pt x="696578" y="262926"/>
                  </a:cubicBezTo>
                  <a:cubicBezTo>
                    <a:pt x="756904" y="236241"/>
                    <a:pt x="779046" y="203490"/>
                    <a:pt x="727679" y="216923"/>
                  </a:cubicBezTo>
                  <a:cubicBezTo>
                    <a:pt x="678267" y="229844"/>
                    <a:pt x="511868" y="198942"/>
                    <a:pt x="429325" y="161516"/>
                  </a:cubicBezTo>
                  <a:cubicBezTo>
                    <a:pt x="385327" y="141566"/>
                    <a:pt x="349328" y="122233"/>
                    <a:pt x="349328" y="118555"/>
                  </a:cubicBezTo>
                  <a:cubicBezTo>
                    <a:pt x="349328" y="114877"/>
                    <a:pt x="370759" y="86086"/>
                    <a:pt x="396953" y="54576"/>
                  </a:cubicBezTo>
                  <a:cubicBezTo>
                    <a:pt x="423147" y="23066"/>
                    <a:pt x="438706" y="0"/>
                    <a:pt x="431529" y="3317"/>
                  </a:cubicBezTo>
                  <a:cubicBezTo>
                    <a:pt x="424352" y="6635"/>
                    <a:pt x="404349" y="13997"/>
                    <a:pt x="387079" y="196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8" name="任意多边形: 形状 197"/>
            <p:cNvSpPr/>
            <p:nvPr/>
          </p:nvSpPr>
          <p:spPr>
            <a:xfrm>
              <a:off x="2561100" y="3997145"/>
              <a:ext cx="2430790" cy="348690"/>
            </a:xfrm>
            <a:custGeom>
              <a:avLst/>
              <a:gdLst/>
              <a:ahLst/>
              <a:cxnLst/>
              <a:rect l="0" t="0" r="0" b="0"/>
              <a:pathLst>
                <a:path w="2430790" h="348690">
                  <a:moveTo>
                    <a:pt x="732436" y="14129"/>
                  </a:moveTo>
                  <a:cubicBezTo>
                    <a:pt x="615441" y="25487"/>
                    <a:pt x="515810" y="57523"/>
                    <a:pt x="376224" y="128672"/>
                  </a:cubicBezTo>
                  <a:cubicBezTo>
                    <a:pt x="309530" y="162667"/>
                    <a:pt x="196176" y="218650"/>
                    <a:pt x="124325" y="253079"/>
                  </a:cubicBezTo>
                  <a:cubicBezTo>
                    <a:pt x="52474" y="287508"/>
                    <a:pt x="0" y="319579"/>
                    <a:pt x="7716" y="324347"/>
                  </a:cubicBezTo>
                  <a:cubicBezTo>
                    <a:pt x="37188" y="342562"/>
                    <a:pt x="346763" y="272842"/>
                    <a:pt x="560986" y="199745"/>
                  </a:cubicBezTo>
                  <a:cubicBezTo>
                    <a:pt x="776058" y="126358"/>
                    <a:pt x="871064" y="102848"/>
                    <a:pt x="978423" y="96449"/>
                  </a:cubicBezTo>
                  <a:cubicBezTo>
                    <a:pt x="1053045" y="92000"/>
                    <a:pt x="1088135" y="95026"/>
                    <a:pt x="1104937" y="107357"/>
                  </a:cubicBezTo>
                  <a:cubicBezTo>
                    <a:pt x="1126150" y="122925"/>
                    <a:pt x="1121696" y="127246"/>
                    <a:pt x="1054137" y="156634"/>
                  </a:cubicBezTo>
                  <a:cubicBezTo>
                    <a:pt x="984484" y="186933"/>
                    <a:pt x="884836" y="266647"/>
                    <a:pt x="884836" y="292067"/>
                  </a:cubicBezTo>
                  <a:cubicBezTo>
                    <a:pt x="884836" y="298395"/>
                    <a:pt x="907250" y="307358"/>
                    <a:pt x="934644" y="311987"/>
                  </a:cubicBezTo>
                  <a:cubicBezTo>
                    <a:pt x="982411" y="320057"/>
                    <a:pt x="986444" y="317950"/>
                    <a:pt x="1033069" y="260562"/>
                  </a:cubicBezTo>
                  <a:cubicBezTo>
                    <a:pt x="1079129" y="203871"/>
                    <a:pt x="1162507" y="153404"/>
                    <a:pt x="1210110" y="153404"/>
                  </a:cubicBezTo>
                  <a:cubicBezTo>
                    <a:pt x="1245668" y="153404"/>
                    <a:pt x="1307296" y="192502"/>
                    <a:pt x="1375866" y="258562"/>
                  </a:cubicBezTo>
                  <a:cubicBezTo>
                    <a:pt x="1436534" y="317010"/>
                    <a:pt x="1444857" y="321102"/>
                    <a:pt x="1486991" y="313197"/>
                  </a:cubicBezTo>
                  <a:cubicBezTo>
                    <a:pt x="1512041" y="308498"/>
                    <a:pt x="1532536" y="299441"/>
                    <a:pt x="1532536" y="293070"/>
                  </a:cubicBezTo>
                  <a:cubicBezTo>
                    <a:pt x="1532536" y="275713"/>
                    <a:pt x="1440480" y="203175"/>
                    <a:pt x="1360729" y="157690"/>
                  </a:cubicBezTo>
                  <a:lnTo>
                    <a:pt x="1290307" y="117526"/>
                  </a:lnTo>
                  <a:lnTo>
                    <a:pt x="1329830" y="108845"/>
                  </a:lnTo>
                  <a:cubicBezTo>
                    <a:pt x="1440721" y="84490"/>
                    <a:pt x="1534941" y="97520"/>
                    <a:pt x="1729722" y="164150"/>
                  </a:cubicBezTo>
                  <a:cubicBezTo>
                    <a:pt x="2032083" y="267581"/>
                    <a:pt x="2383731" y="348689"/>
                    <a:pt x="2411108" y="321312"/>
                  </a:cubicBezTo>
                  <a:cubicBezTo>
                    <a:pt x="2430789" y="301631"/>
                    <a:pt x="2008046" y="100926"/>
                    <a:pt x="1852172" y="55948"/>
                  </a:cubicBezTo>
                  <a:cubicBezTo>
                    <a:pt x="1699628" y="11930"/>
                    <a:pt x="1434481" y="14989"/>
                    <a:pt x="1281740" y="62527"/>
                  </a:cubicBezTo>
                  <a:cubicBezTo>
                    <a:pt x="1219288" y="81965"/>
                    <a:pt x="1201089" y="83401"/>
                    <a:pt x="1181648" y="70427"/>
                  </a:cubicBezTo>
                  <a:cubicBezTo>
                    <a:pt x="1121924" y="30572"/>
                    <a:pt x="877988" y="0"/>
                    <a:pt x="732436" y="14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99" name="文本框 198"/>
          <p:cNvSpPr txBox="1"/>
          <p:nvPr/>
        </p:nvSpPr>
        <p:spPr>
          <a:xfrm>
            <a:off x="5233327" y="5340736"/>
            <a:ext cx="15057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25000">
                      <a:srgbClr val="F9D448"/>
                    </a:gs>
                    <a:gs pos="68000">
                      <a:srgbClr val="FFD23C">
                        <a:alpha val="29000"/>
                      </a:srgbClr>
                    </a:gs>
                  </a:gsLst>
                  <a:lin ang="5400000" scaled="0"/>
                </a:gradFill>
                <a:latin typeface="文悦新青年体 (非商业使用) W8" pitchFamily="50" charset="-122"/>
                <a:ea typeface="文悦新青年体 (非商业使用) W8" pitchFamily="5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所获荣誉</a:t>
            </a:r>
          </a:p>
        </p:txBody>
      </p:sp>
      <p:grpSp>
        <p:nvGrpSpPr>
          <p:cNvPr id="201" name="组合 200"/>
          <p:cNvGrpSpPr/>
          <p:nvPr/>
        </p:nvGrpSpPr>
        <p:grpSpPr>
          <a:xfrm>
            <a:off x="8985930" y="5234174"/>
            <a:ext cx="1727360" cy="789870"/>
            <a:chOff x="1321348" y="1918977"/>
            <a:chExt cx="4879972" cy="2426858"/>
          </a:xfrm>
          <a:solidFill>
            <a:schemeClr val="accent1"/>
          </a:solidFill>
        </p:grpSpPr>
        <p:sp>
          <p:nvSpPr>
            <p:cNvPr id="202" name="任意多边形: 形状 201"/>
            <p:cNvSpPr/>
            <p:nvPr/>
          </p:nvSpPr>
          <p:spPr>
            <a:xfrm>
              <a:off x="1660371" y="1918977"/>
              <a:ext cx="247925" cy="301173"/>
            </a:xfrm>
            <a:custGeom>
              <a:avLst/>
              <a:gdLst/>
              <a:ahLst/>
              <a:cxnLst/>
              <a:rect l="0" t="0" r="0" b="0"/>
              <a:pathLst>
                <a:path w="247925" h="301173">
                  <a:moveTo>
                    <a:pt x="166315" y="14158"/>
                  </a:moveTo>
                  <a:cubicBezTo>
                    <a:pt x="127432" y="31295"/>
                    <a:pt x="86637" y="81159"/>
                    <a:pt x="45449" y="161896"/>
                  </a:cubicBezTo>
                  <a:cubicBezTo>
                    <a:pt x="16623" y="218399"/>
                    <a:pt x="0" y="301172"/>
                    <a:pt x="17478" y="301172"/>
                  </a:cubicBezTo>
                  <a:cubicBezTo>
                    <a:pt x="46887" y="301172"/>
                    <a:pt x="159386" y="182502"/>
                    <a:pt x="189011" y="120229"/>
                  </a:cubicBezTo>
                  <a:cubicBezTo>
                    <a:pt x="206465" y="83540"/>
                    <a:pt x="227458" y="43521"/>
                    <a:pt x="235661" y="31297"/>
                  </a:cubicBezTo>
                  <a:cubicBezTo>
                    <a:pt x="247924" y="13025"/>
                    <a:pt x="246471" y="8031"/>
                    <a:pt x="227496" y="3219"/>
                  </a:cubicBezTo>
                  <a:cubicBezTo>
                    <a:pt x="214801" y="0"/>
                    <a:pt x="187270" y="4923"/>
                    <a:pt x="166315" y="1415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3" name="任意多边形: 形状 202"/>
            <p:cNvSpPr/>
            <p:nvPr/>
          </p:nvSpPr>
          <p:spPr>
            <a:xfrm>
              <a:off x="5643036" y="1922146"/>
              <a:ext cx="241331" cy="298004"/>
            </a:xfrm>
            <a:custGeom>
              <a:avLst/>
              <a:gdLst/>
              <a:ahLst/>
              <a:cxnLst/>
              <a:rect l="0" t="0" r="0" b="0"/>
              <a:pathLst>
                <a:path w="241331" h="298004">
                  <a:moveTo>
                    <a:pt x="0" y="30151"/>
                  </a:moveTo>
                  <a:cubicBezTo>
                    <a:pt x="0" y="90735"/>
                    <a:pt x="177845" y="298003"/>
                    <a:pt x="229829" y="298003"/>
                  </a:cubicBezTo>
                  <a:cubicBezTo>
                    <a:pt x="241330" y="298003"/>
                    <a:pt x="238332" y="286638"/>
                    <a:pt x="194698" y="164811"/>
                  </a:cubicBezTo>
                  <a:cubicBezTo>
                    <a:pt x="172780" y="103617"/>
                    <a:pt x="122358" y="47827"/>
                    <a:pt x="67181" y="23717"/>
                  </a:cubicBezTo>
                  <a:cubicBezTo>
                    <a:pt x="12902" y="0"/>
                    <a:pt x="0" y="1235"/>
                    <a:pt x="0" y="301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4" name="任意多边形: 形状 203"/>
            <p:cNvSpPr/>
            <p:nvPr/>
          </p:nvSpPr>
          <p:spPr>
            <a:xfrm>
              <a:off x="1483268" y="2061399"/>
              <a:ext cx="322604" cy="438151"/>
            </a:xfrm>
            <a:custGeom>
              <a:avLst/>
              <a:gdLst/>
              <a:ahLst/>
              <a:cxnLst/>
              <a:rect l="0" t="0" r="0" b="0"/>
              <a:pathLst>
                <a:path w="322604" h="438151">
                  <a:moveTo>
                    <a:pt x="58662" y="81355"/>
                  </a:moveTo>
                  <a:cubicBezTo>
                    <a:pt x="10786" y="210889"/>
                    <a:pt x="0" y="305868"/>
                    <a:pt x="24993" y="377825"/>
                  </a:cubicBezTo>
                  <a:cubicBezTo>
                    <a:pt x="36518" y="411004"/>
                    <a:pt x="50929" y="438150"/>
                    <a:pt x="57017" y="438150"/>
                  </a:cubicBezTo>
                  <a:cubicBezTo>
                    <a:pt x="82216" y="438150"/>
                    <a:pt x="195350" y="335447"/>
                    <a:pt x="240364" y="271709"/>
                  </a:cubicBezTo>
                  <a:cubicBezTo>
                    <a:pt x="266974" y="234029"/>
                    <a:pt x="296962" y="196056"/>
                    <a:pt x="307004" y="187325"/>
                  </a:cubicBezTo>
                  <a:cubicBezTo>
                    <a:pt x="322603" y="173761"/>
                    <a:pt x="321860" y="171450"/>
                    <a:pt x="301901" y="171450"/>
                  </a:cubicBezTo>
                  <a:cubicBezTo>
                    <a:pt x="269993" y="171450"/>
                    <a:pt x="144391" y="236928"/>
                    <a:pt x="132231" y="259901"/>
                  </a:cubicBezTo>
                  <a:cubicBezTo>
                    <a:pt x="113108" y="296031"/>
                    <a:pt x="102076" y="256818"/>
                    <a:pt x="95441" y="129133"/>
                  </a:cubicBezTo>
                  <a:lnTo>
                    <a:pt x="88731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5" name="任意多边形: 形状 204"/>
            <p:cNvSpPr/>
            <p:nvPr/>
          </p:nvSpPr>
          <p:spPr>
            <a:xfrm>
              <a:off x="5717383" y="2080449"/>
              <a:ext cx="332021" cy="433257"/>
            </a:xfrm>
            <a:custGeom>
              <a:avLst/>
              <a:gdLst/>
              <a:ahLst/>
              <a:cxnLst/>
              <a:rect l="0" t="0" r="0" b="0"/>
              <a:pathLst>
                <a:path w="332021" h="433257">
                  <a:moveTo>
                    <a:pt x="240840" y="115242"/>
                  </a:moveTo>
                  <a:cubicBezTo>
                    <a:pt x="243975" y="180806"/>
                    <a:pt x="241036" y="235797"/>
                    <a:pt x="234023" y="242810"/>
                  </a:cubicBezTo>
                  <a:cubicBezTo>
                    <a:pt x="226054" y="250779"/>
                    <a:pt x="197469" y="239181"/>
                    <a:pt x="153164" y="210003"/>
                  </a:cubicBezTo>
                  <a:cubicBezTo>
                    <a:pt x="25318" y="125806"/>
                    <a:pt x="0" y="133779"/>
                    <a:pt x="77250" y="233908"/>
                  </a:cubicBezTo>
                  <a:cubicBezTo>
                    <a:pt x="142955" y="319075"/>
                    <a:pt x="284030" y="433256"/>
                    <a:pt x="301708" y="415578"/>
                  </a:cubicBezTo>
                  <a:cubicBezTo>
                    <a:pt x="304778" y="412509"/>
                    <a:pt x="313603" y="374151"/>
                    <a:pt x="321320" y="330339"/>
                  </a:cubicBezTo>
                  <a:cubicBezTo>
                    <a:pt x="332020" y="269592"/>
                    <a:pt x="331577" y="233814"/>
                    <a:pt x="319455" y="179644"/>
                  </a:cubicBezTo>
                  <a:cubicBezTo>
                    <a:pt x="303467" y="108202"/>
                    <a:pt x="257454" y="0"/>
                    <a:pt x="243061" y="0"/>
                  </a:cubicBezTo>
                  <a:cubicBezTo>
                    <a:pt x="238809" y="0"/>
                    <a:pt x="237810" y="51859"/>
                    <a:pt x="240840" y="11524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6" name="任意多边形: 形状 205"/>
            <p:cNvSpPr/>
            <p:nvPr/>
          </p:nvSpPr>
          <p:spPr>
            <a:xfrm>
              <a:off x="1388536" y="2331941"/>
              <a:ext cx="279931" cy="458379"/>
            </a:xfrm>
            <a:custGeom>
              <a:avLst/>
              <a:gdLst/>
              <a:ahLst/>
              <a:cxnLst/>
              <a:rect l="0" t="0" r="0" b="0"/>
              <a:pathLst>
                <a:path w="279931" h="458379">
                  <a:moveTo>
                    <a:pt x="63500" y="6318"/>
                  </a:moveTo>
                  <a:cubicBezTo>
                    <a:pt x="63500" y="1428"/>
                    <a:pt x="55222" y="0"/>
                    <a:pt x="45105" y="3143"/>
                  </a:cubicBezTo>
                  <a:cubicBezTo>
                    <a:pt x="25357" y="9278"/>
                    <a:pt x="0" y="133866"/>
                    <a:pt x="0" y="224758"/>
                  </a:cubicBezTo>
                  <a:cubicBezTo>
                    <a:pt x="0" y="306061"/>
                    <a:pt x="24450" y="413111"/>
                    <a:pt x="48561" y="437374"/>
                  </a:cubicBezTo>
                  <a:cubicBezTo>
                    <a:pt x="69434" y="458378"/>
                    <a:pt x="73816" y="456264"/>
                    <a:pt x="135715" y="395331"/>
                  </a:cubicBezTo>
                  <a:cubicBezTo>
                    <a:pt x="201478" y="330594"/>
                    <a:pt x="279930" y="202005"/>
                    <a:pt x="263616" y="185691"/>
                  </a:cubicBezTo>
                  <a:cubicBezTo>
                    <a:pt x="252872" y="174947"/>
                    <a:pt x="205026" y="205350"/>
                    <a:pt x="139458" y="264588"/>
                  </a:cubicBezTo>
                  <a:lnTo>
                    <a:pt x="90509" y="308810"/>
                  </a:lnTo>
                  <a:lnTo>
                    <a:pt x="70725" y="254084"/>
                  </a:lnTo>
                  <a:cubicBezTo>
                    <a:pt x="56748" y="215421"/>
                    <a:pt x="52785" y="172333"/>
                    <a:pt x="57221" y="107283"/>
                  </a:cubicBezTo>
                  <a:cubicBezTo>
                    <a:pt x="60674" y="56642"/>
                    <a:pt x="63500" y="11207"/>
                    <a:pt x="63500" y="631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7" name="任意多边形: 形状 206"/>
            <p:cNvSpPr/>
            <p:nvPr/>
          </p:nvSpPr>
          <p:spPr>
            <a:xfrm>
              <a:off x="5884769" y="2303158"/>
              <a:ext cx="268160" cy="503370"/>
            </a:xfrm>
            <a:custGeom>
              <a:avLst/>
              <a:gdLst/>
              <a:ahLst/>
              <a:cxnLst/>
              <a:rect l="0" t="0" r="0" b="0"/>
              <a:pathLst>
                <a:path w="268160" h="503370">
                  <a:moveTo>
                    <a:pt x="202317" y="143051"/>
                  </a:moveTo>
                  <a:cubicBezTo>
                    <a:pt x="198577" y="210805"/>
                    <a:pt x="190970" y="282447"/>
                    <a:pt x="185413" y="302254"/>
                  </a:cubicBezTo>
                  <a:lnTo>
                    <a:pt x="175309" y="338266"/>
                  </a:lnTo>
                  <a:lnTo>
                    <a:pt x="122363" y="285163"/>
                  </a:lnTo>
                  <a:cubicBezTo>
                    <a:pt x="70800" y="233447"/>
                    <a:pt x="16419" y="200706"/>
                    <a:pt x="3515" y="213610"/>
                  </a:cubicBezTo>
                  <a:cubicBezTo>
                    <a:pt x="0" y="217125"/>
                    <a:pt x="15805" y="255052"/>
                    <a:pt x="38638" y="297891"/>
                  </a:cubicBezTo>
                  <a:cubicBezTo>
                    <a:pt x="81118" y="377591"/>
                    <a:pt x="204052" y="503369"/>
                    <a:pt x="209952" y="473168"/>
                  </a:cubicBezTo>
                  <a:cubicBezTo>
                    <a:pt x="211717" y="464133"/>
                    <a:pt x="225110" y="428557"/>
                    <a:pt x="239714" y="394111"/>
                  </a:cubicBezTo>
                  <a:cubicBezTo>
                    <a:pt x="267674" y="328164"/>
                    <a:pt x="268159" y="242517"/>
                    <a:pt x="241367" y="102427"/>
                  </a:cubicBezTo>
                  <a:cubicBezTo>
                    <a:pt x="221779" y="0"/>
                    <a:pt x="209509" y="12765"/>
                    <a:pt x="202317" y="14305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8" name="任意多边形: 形状 207"/>
            <p:cNvSpPr/>
            <p:nvPr/>
          </p:nvSpPr>
          <p:spPr>
            <a:xfrm>
              <a:off x="1336836" y="2728149"/>
              <a:ext cx="248551" cy="449171"/>
            </a:xfrm>
            <a:custGeom>
              <a:avLst/>
              <a:gdLst/>
              <a:ahLst/>
              <a:cxnLst/>
              <a:rect l="0" t="0" r="0" b="0"/>
              <a:pathLst>
                <a:path w="248551" h="449171">
                  <a:moveTo>
                    <a:pt x="5215" y="95143"/>
                  </a:moveTo>
                  <a:cubicBezTo>
                    <a:pt x="16139" y="224365"/>
                    <a:pt x="45734" y="325445"/>
                    <a:pt x="92385" y="392860"/>
                  </a:cubicBezTo>
                  <a:lnTo>
                    <a:pt x="131351" y="449170"/>
                  </a:lnTo>
                  <a:lnTo>
                    <a:pt x="154662" y="386510"/>
                  </a:lnTo>
                  <a:cubicBezTo>
                    <a:pt x="205277" y="250452"/>
                    <a:pt x="239790" y="130661"/>
                    <a:pt x="244065" y="76200"/>
                  </a:cubicBezTo>
                  <a:lnTo>
                    <a:pt x="248550" y="19050"/>
                  </a:lnTo>
                  <a:lnTo>
                    <a:pt x="185050" y="98321"/>
                  </a:lnTo>
                  <a:cubicBezTo>
                    <a:pt x="150125" y="141920"/>
                    <a:pt x="117576" y="180496"/>
                    <a:pt x="112719" y="184046"/>
                  </a:cubicBezTo>
                  <a:cubicBezTo>
                    <a:pt x="107862" y="187596"/>
                    <a:pt x="82704" y="147638"/>
                    <a:pt x="56812" y="95250"/>
                  </a:cubicBezTo>
                  <a:cubicBezTo>
                    <a:pt x="30921" y="42863"/>
                    <a:pt x="6910" y="0"/>
                    <a:pt x="3455" y="0"/>
                  </a:cubicBezTo>
                  <a:cubicBezTo>
                    <a:pt x="0" y="0"/>
                    <a:pt x="792" y="42814"/>
                    <a:pt x="5215" y="9514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9" name="任意多边形: 形状 208"/>
            <p:cNvSpPr/>
            <p:nvPr/>
          </p:nvSpPr>
          <p:spPr>
            <a:xfrm>
              <a:off x="5930113" y="2717829"/>
              <a:ext cx="271207" cy="454821"/>
            </a:xfrm>
            <a:custGeom>
              <a:avLst/>
              <a:gdLst/>
              <a:ahLst/>
              <a:cxnLst/>
              <a:rect l="0" t="0" r="0" b="0"/>
              <a:pathLst>
                <a:path w="271207" h="454821">
                  <a:moveTo>
                    <a:pt x="228595" y="75653"/>
                  </a:moveTo>
                  <a:cubicBezTo>
                    <a:pt x="215352" y="117263"/>
                    <a:pt x="193422" y="165412"/>
                    <a:pt x="179861" y="182651"/>
                  </a:cubicBezTo>
                  <a:lnTo>
                    <a:pt x="155205" y="213996"/>
                  </a:lnTo>
                  <a:lnTo>
                    <a:pt x="83289" y="122566"/>
                  </a:lnTo>
                  <a:cubicBezTo>
                    <a:pt x="3392" y="20991"/>
                    <a:pt x="0" y="25192"/>
                    <a:pt x="36129" y="180978"/>
                  </a:cubicBezTo>
                  <a:cubicBezTo>
                    <a:pt x="54830" y="261612"/>
                    <a:pt x="135163" y="454820"/>
                    <a:pt x="149990" y="454820"/>
                  </a:cubicBezTo>
                  <a:cubicBezTo>
                    <a:pt x="160164" y="454820"/>
                    <a:pt x="216513" y="321375"/>
                    <a:pt x="246857" y="225422"/>
                  </a:cubicBezTo>
                  <a:cubicBezTo>
                    <a:pt x="268058" y="158381"/>
                    <a:pt x="271206" y="128174"/>
                    <a:pt x="262944" y="71036"/>
                  </a:cubicBezTo>
                  <a:lnTo>
                    <a:pt x="252673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0" name="任意多边形: 形状 209"/>
            <p:cNvSpPr/>
            <p:nvPr/>
          </p:nvSpPr>
          <p:spPr>
            <a:xfrm>
              <a:off x="1321348" y="3098543"/>
              <a:ext cx="309660" cy="496920"/>
            </a:xfrm>
            <a:custGeom>
              <a:avLst/>
              <a:gdLst/>
              <a:ahLst/>
              <a:cxnLst/>
              <a:rect l="0" t="0" r="0" b="0"/>
              <a:pathLst>
                <a:path w="309660" h="496920">
                  <a:moveTo>
                    <a:pt x="245479" y="95192"/>
                  </a:moveTo>
                  <a:cubicBezTo>
                    <a:pt x="227831" y="204592"/>
                    <a:pt x="221393" y="226506"/>
                    <a:pt x="206903" y="226506"/>
                  </a:cubicBezTo>
                  <a:cubicBezTo>
                    <a:pt x="185549" y="226506"/>
                    <a:pt x="69690" y="110806"/>
                    <a:pt x="54626" y="74438"/>
                  </a:cubicBezTo>
                  <a:cubicBezTo>
                    <a:pt x="40292" y="39834"/>
                    <a:pt x="27842" y="29902"/>
                    <a:pt x="10430" y="39181"/>
                  </a:cubicBezTo>
                  <a:cubicBezTo>
                    <a:pt x="0" y="44739"/>
                    <a:pt x="40192" y="236836"/>
                    <a:pt x="62196" y="286597"/>
                  </a:cubicBezTo>
                  <a:cubicBezTo>
                    <a:pt x="97197" y="365749"/>
                    <a:pt x="196109" y="466038"/>
                    <a:pt x="259355" y="486503"/>
                  </a:cubicBezTo>
                  <a:cubicBezTo>
                    <a:pt x="291547" y="496919"/>
                    <a:pt x="309659" y="401500"/>
                    <a:pt x="301940" y="262157"/>
                  </a:cubicBezTo>
                  <a:cubicBezTo>
                    <a:pt x="295246" y="141329"/>
                    <a:pt x="278269" y="14253"/>
                    <a:pt x="267364" y="3348"/>
                  </a:cubicBezTo>
                  <a:cubicBezTo>
                    <a:pt x="264016" y="0"/>
                    <a:pt x="254168" y="41330"/>
                    <a:pt x="245479" y="951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>
            <a:xfrm>
              <a:off x="5905260" y="3085569"/>
              <a:ext cx="286583" cy="513587"/>
            </a:xfrm>
            <a:custGeom>
              <a:avLst/>
              <a:gdLst/>
              <a:ahLst/>
              <a:cxnLst/>
              <a:rect l="0" t="0" r="0" b="0"/>
              <a:pathLst>
                <a:path w="286583" h="513587">
                  <a:moveTo>
                    <a:pt x="39225" y="24680"/>
                  </a:moveTo>
                  <a:cubicBezTo>
                    <a:pt x="9388" y="146866"/>
                    <a:pt x="0" y="282356"/>
                    <a:pt x="14485" y="381738"/>
                  </a:cubicBezTo>
                  <a:cubicBezTo>
                    <a:pt x="22812" y="438867"/>
                    <a:pt x="34978" y="490962"/>
                    <a:pt x="41521" y="497505"/>
                  </a:cubicBezTo>
                  <a:cubicBezTo>
                    <a:pt x="57601" y="513586"/>
                    <a:pt x="130271" y="467500"/>
                    <a:pt x="185865" y="405964"/>
                  </a:cubicBezTo>
                  <a:cubicBezTo>
                    <a:pt x="249293" y="335756"/>
                    <a:pt x="285806" y="228997"/>
                    <a:pt x="286233" y="112496"/>
                  </a:cubicBezTo>
                  <a:lnTo>
                    <a:pt x="286582" y="17230"/>
                  </a:lnTo>
                  <a:lnTo>
                    <a:pt x="243954" y="86585"/>
                  </a:lnTo>
                  <a:cubicBezTo>
                    <a:pt x="200651" y="157040"/>
                    <a:pt x="111988" y="249625"/>
                    <a:pt x="99643" y="237281"/>
                  </a:cubicBezTo>
                  <a:cubicBezTo>
                    <a:pt x="95918" y="233556"/>
                    <a:pt x="82605" y="176805"/>
                    <a:pt x="70059" y="111169"/>
                  </a:cubicBezTo>
                  <a:cubicBezTo>
                    <a:pt x="52920" y="21510"/>
                    <a:pt x="45252" y="0"/>
                    <a:pt x="39225" y="2468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>
            <a:xfrm>
              <a:off x="1398151" y="3436533"/>
              <a:ext cx="415836" cy="428267"/>
            </a:xfrm>
            <a:custGeom>
              <a:avLst/>
              <a:gdLst/>
              <a:ahLst/>
              <a:cxnLst/>
              <a:rect l="0" t="0" r="0" b="0"/>
              <a:pathLst>
                <a:path w="415836" h="428267">
                  <a:moveTo>
                    <a:pt x="300758" y="73420"/>
                  </a:moveTo>
                  <a:cubicBezTo>
                    <a:pt x="295982" y="105267"/>
                    <a:pt x="295952" y="165594"/>
                    <a:pt x="300691" y="207479"/>
                  </a:cubicBezTo>
                  <a:lnTo>
                    <a:pt x="309307" y="283634"/>
                  </a:lnTo>
                  <a:lnTo>
                    <a:pt x="254621" y="268811"/>
                  </a:lnTo>
                  <a:cubicBezTo>
                    <a:pt x="152652" y="241173"/>
                    <a:pt x="101544" y="212729"/>
                    <a:pt x="50706" y="155322"/>
                  </a:cubicBezTo>
                  <a:lnTo>
                    <a:pt x="0" y="98066"/>
                  </a:lnTo>
                  <a:lnTo>
                    <a:pt x="15303" y="154625"/>
                  </a:lnTo>
                  <a:cubicBezTo>
                    <a:pt x="39526" y="244155"/>
                    <a:pt x="61253" y="285599"/>
                    <a:pt x="106747" y="329054"/>
                  </a:cubicBezTo>
                  <a:cubicBezTo>
                    <a:pt x="165424" y="385101"/>
                    <a:pt x="262036" y="424470"/>
                    <a:pt x="345985" y="426542"/>
                  </a:cubicBezTo>
                  <a:lnTo>
                    <a:pt x="415835" y="428266"/>
                  </a:lnTo>
                  <a:lnTo>
                    <a:pt x="412310" y="326666"/>
                  </a:lnTo>
                  <a:cubicBezTo>
                    <a:pt x="408989" y="230959"/>
                    <a:pt x="390855" y="151993"/>
                    <a:pt x="350336" y="56791"/>
                  </a:cubicBezTo>
                  <a:cubicBezTo>
                    <a:pt x="326165" y="0"/>
                    <a:pt x="311006" y="5084"/>
                    <a:pt x="300758" y="7342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3" name="任意多边形: 形状 212"/>
            <p:cNvSpPr/>
            <p:nvPr/>
          </p:nvSpPr>
          <p:spPr>
            <a:xfrm>
              <a:off x="5715484" y="3453739"/>
              <a:ext cx="420196" cy="434122"/>
            </a:xfrm>
            <a:custGeom>
              <a:avLst/>
              <a:gdLst/>
              <a:ahLst/>
              <a:cxnLst/>
              <a:rect l="0" t="0" r="0" b="0"/>
              <a:pathLst>
                <a:path w="420196" h="434122">
                  <a:moveTo>
                    <a:pt x="87309" y="26741"/>
                  </a:moveTo>
                  <a:cubicBezTo>
                    <a:pt x="19787" y="129793"/>
                    <a:pt x="725" y="192908"/>
                    <a:pt x="359" y="314640"/>
                  </a:cubicBezTo>
                  <a:lnTo>
                    <a:pt x="0" y="434121"/>
                  </a:lnTo>
                  <a:lnTo>
                    <a:pt x="77722" y="425997"/>
                  </a:lnTo>
                  <a:cubicBezTo>
                    <a:pt x="226323" y="410465"/>
                    <a:pt x="348622" y="324809"/>
                    <a:pt x="378486" y="215345"/>
                  </a:cubicBezTo>
                  <a:cubicBezTo>
                    <a:pt x="387232" y="183288"/>
                    <a:pt x="401208" y="142979"/>
                    <a:pt x="409544" y="125769"/>
                  </a:cubicBezTo>
                  <a:cubicBezTo>
                    <a:pt x="420195" y="103777"/>
                    <a:pt x="404490" y="113592"/>
                    <a:pt x="356693" y="158796"/>
                  </a:cubicBezTo>
                  <a:cubicBezTo>
                    <a:pt x="289092" y="222730"/>
                    <a:pt x="270311" y="230334"/>
                    <a:pt x="150573" y="242246"/>
                  </a:cubicBezTo>
                  <a:lnTo>
                    <a:pt x="113245" y="245960"/>
                  </a:lnTo>
                  <a:lnTo>
                    <a:pt x="116008" y="131660"/>
                  </a:lnTo>
                  <a:cubicBezTo>
                    <a:pt x="117527" y="68795"/>
                    <a:pt x="116377" y="12320"/>
                    <a:pt x="113452" y="6160"/>
                  </a:cubicBezTo>
                  <a:cubicBezTo>
                    <a:pt x="110526" y="0"/>
                    <a:pt x="98762" y="9261"/>
                    <a:pt x="87309" y="2674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4" name="任意多边形: 形状 213"/>
            <p:cNvSpPr/>
            <p:nvPr/>
          </p:nvSpPr>
          <p:spPr>
            <a:xfrm>
              <a:off x="1633264" y="3744149"/>
              <a:ext cx="528633" cy="335946"/>
            </a:xfrm>
            <a:custGeom>
              <a:avLst/>
              <a:gdLst/>
              <a:ahLst/>
              <a:cxnLst/>
              <a:rect l="0" t="0" r="0" b="0"/>
              <a:pathLst>
                <a:path w="528633" h="335946">
                  <a:moveTo>
                    <a:pt x="273524" y="73025"/>
                  </a:moveTo>
                  <a:cubicBezTo>
                    <a:pt x="273806" y="113189"/>
                    <a:pt x="275900" y="157271"/>
                    <a:pt x="278179" y="170985"/>
                  </a:cubicBezTo>
                  <a:cubicBezTo>
                    <a:pt x="284961" y="211804"/>
                    <a:pt x="195697" y="230810"/>
                    <a:pt x="95150" y="209955"/>
                  </a:cubicBezTo>
                  <a:cubicBezTo>
                    <a:pt x="51410" y="200883"/>
                    <a:pt x="12765" y="196209"/>
                    <a:pt x="9272" y="199569"/>
                  </a:cubicBezTo>
                  <a:cubicBezTo>
                    <a:pt x="0" y="208489"/>
                    <a:pt x="83662" y="276914"/>
                    <a:pt x="142622" y="308633"/>
                  </a:cubicBezTo>
                  <a:cubicBezTo>
                    <a:pt x="181759" y="329687"/>
                    <a:pt x="215291" y="335945"/>
                    <a:pt x="288672" y="335891"/>
                  </a:cubicBezTo>
                  <a:cubicBezTo>
                    <a:pt x="383307" y="335820"/>
                    <a:pt x="507384" y="305674"/>
                    <a:pt x="524054" y="278700"/>
                  </a:cubicBezTo>
                  <a:cubicBezTo>
                    <a:pt x="528632" y="271294"/>
                    <a:pt x="515352" y="241275"/>
                    <a:pt x="494544" y="211992"/>
                  </a:cubicBezTo>
                  <a:cubicBezTo>
                    <a:pt x="449595" y="148735"/>
                    <a:pt x="302776" y="0"/>
                    <a:pt x="285283" y="0"/>
                  </a:cubicBezTo>
                  <a:cubicBezTo>
                    <a:pt x="278535" y="0"/>
                    <a:pt x="273243" y="32861"/>
                    <a:pt x="273524" y="7302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5" name="任意多边形: 形状 214"/>
            <p:cNvSpPr/>
            <p:nvPr/>
          </p:nvSpPr>
          <p:spPr>
            <a:xfrm>
              <a:off x="5375221" y="3715469"/>
              <a:ext cx="509116" cy="377678"/>
            </a:xfrm>
            <a:custGeom>
              <a:avLst/>
              <a:gdLst/>
              <a:ahLst/>
              <a:cxnLst/>
              <a:rect l="0" t="0" r="0" b="0"/>
              <a:pathLst>
                <a:path w="509116" h="377678">
                  <a:moveTo>
                    <a:pt x="135298" y="131850"/>
                  </a:moveTo>
                  <a:cubicBezTo>
                    <a:pt x="81918" y="188594"/>
                    <a:pt x="29638" y="251660"/>
                    <a:pt x="19122" y="271998"/>
                  </a:cubicBezTo>
                  <a:lnTo>
                    <a:pt x="0" y="308975"/>
                  </a:lnTo>
                  <a:lnTo>
                    <a:pt x="67233" y="337019"/>
                  </a:lnTo>
                  <a:cubicBezTo>
                    <a:pt x="164705" y="377677"/>
                    <a:pt x="306114" y="376584"/>
                    <a:pt x="375765" y="334634"/>
                  </a:cubicBezTo>
                  <a:cubicBezTo>
                    <a:pt x="481131" y="271173"/>
                    <a:pt x="509115" y="252302"/>
                    <a:pt x="509115" y="244710"/>
                  </a:cubicBezTo>
                  <a:cubicBezTo>
                    <a:pt x="509115" y="240410"/>
                    <a:pt x="473396" y="237918"/>
                    <a:pt x="429740" y="239173"/>
                  </a:cubicBezTo>
                  <a:cubicBezTo>
                    <a:pt x="386084" y="240428"/>
                    <a:pt x="333220" y="238924"/>
                    <a:pt x="312265" y="235831"/>
                  </a:cubicBezTo>
                  <a:cubicBezTo>
                    <a:pt x="291310" y="232738"/>
                    <a:pt x="264038" y="230443"/>
                    <a:pt x="251660" y="230731"/>
                  </a:cubicBezTo>
                  <a:cubicBezTo>
                    <a:pt x="233330" y="231158"/>
                    <a:pt x="231588" y="226711"/>
                    <a:pt x="242269" y="206753"/>
                  </a:cubicBezTo>
                  <a:cubicBezTo>
                    <a:pt x="249481" y="193277"/>
                    <a:pt x="258993" y="147698"/>
                    <a:pt x="263408" y="105465"/>
                  </a:cubicBezTo>
                  <a:cubicBezTo>
                    <a:pt x="274431" y="0"/>
                    <a:pt x="255705" y="3857"/>
                    <a:pt x="135298" y="13185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6" name="任意多边形: 形状 215"/>
            <p:cNvSpPr/>
            <p:nvPr/>
          </p:nvSpPr>
          <p:spPr>
            <a:xfrm>
              <a:off x="1942325" y="3941907"/>
              <a:ext cx="822334" cy="324984"/>
            </a:xfrm>
            <a:custGeom>
              <a:avLst/>
              <a:gdLst/>
              <a:ahLst/>
              <a:cxnLst/>
              <a:rect l="0" t="0" r="0" b="0"/>
              <a:pathLst>
                <a:path w="822334" h="324984">
                  <a:moveTo>
                    <a:pt x="368463" y="23826"/>
                  </a:moveTo>
                  <a:cubicBezTo>
                    <a:pt x="372343" y="33938"/>
                    <a:pt x="395629" y="57550"/>
                    <a:pt x="420209" y="76299"/>
                  </a:cubicBezTo>
                  <a:lnTo>
                    <a:pt x="464901" y="110387"/>
                  </a:lnTo>
                  <a:lnTo>
                    <a:pt x="422281" y="126755"/>
                  </a:lnTo>
                  <a:cubicBezTo>
                    <a:pt x="398840" y="135758"/>
                    <a:pt x="345812" y="158259"/>
                    <a:pt x="304440" y="176758"/>
                  </a:cubicBezTo>
                  <a:cubicBezTo>
                    <a:pt x="247447" y="202241"/>
                    <a:pt x="206671" y="210822"/>
                    <a:pt x="136165" y="212171"/>
                  </a:cubicBezTo>
                  <a:cubicBezTo>
                    <a:pt x="0" y="214776"/>
                    <a:pt x="5639" y="219782"/>
                    <a:pt x="232854" y="297995"/>
                  </a:cubicBezTo>
                  <a:cubicBezTo>
                    <a:pt x="307147" y="323569"/>
                    <a:pt x="324613" y="324983"/>
                    <a:pt x="423354" y="313417"/>
                  </a:cubicBezTo>
                  <a:cubicBezTo>
                    <a:pt x="574477" y="295716"/>
                    <a:pt x="668105" y="268511"/>
                    <a:pt x="742748" y="220612"/>
                  </a:cubicBezTo>
                  <a:cubicBezTo>
                    <a:pt x="822333" y="169543"/>
                    <a:pt x="816923" y="163203"/>
                    <a:pt x="646361" y="107642"/>
                  </a:cubicBezTo>
                  <a:cubicBezTo>
                    <a:pt x="576511" y="84888"/>
                    <a:pt x="485709" y="52585"/>
                    <a:pt x="444579" y="35857"/>
                  </a:cubicBezTo>
                  <a:cubicBezTo>
                    <a:pt x="356418" y="0"/>
                    <a:pt x="359507" y="488"/>
                    <a:pt x="368463" y="2382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7" name="任意多边形: 形状 216"/>
            <p:cNvSpPr/>
            <p:nvPr/>
          </p:nvSpPr>
          <p:spPr>
            <a:xfrm>
              <a:off x="4798408" y="3937999"/>
              <a:ext cx="779047" cy="346217"/>
            </a:xfrm>
            <a:custGeom>
              <a:avLst/>
              <a:gdLst/>
              <a:ahLst/>
              <a:cxnLst/>
              <a:rect l="0" t="0" r="0" b="0"/>
              <a:pathLst>
                <a:path w="779047" h="346217">
                  <a:moveTo>
                    <a:pt x="387079" y="19676"/>
                  </a:moveTo>
                  <a:cubicBezTo>
                    <a:pt x="369809" y="25355"/>
                    <a:pt x="312567" y="50720"/>
                    <a:pt x="259876" y="76043"/>
                  </a:cubicBezTo>
                  <a:cubicBezTo>
                    <a:pt x="207185" y="101366"/>
                    <a:pt x="128453" y="131988"/>
                    <a:pt x="84917" y="144092"/>
                  </a:cubicBezTo>
                  <a:cubicBezTo>
                    <a:pt x="41382" y="156196"/>
                    <a:pt x="4873" y="169407"/>
                    <a:pt x="3787" y="173450"/>
                  </a:cubicBezTo>
                  <a:cubicBezTo>
                    <a:pt x="0" y="187555"/>
                    <a:pt x="140450" y="264412"/>
                    <a:pt x="226841" y="295510"/>
                  </a:cubicBezTo>
                  <a:cubicBezTo>
                    <a:pt x="367704" y="346216"/>
                    <a:pt x="534433" y="334651"/>
                    <a:pt x="696578" y="262926"/>
                  </a:cubicBezTo>
                  <a:cubicBezTo>
                    <a:pt x="756904" y="236241"/>
                    <a:pt x="779046" y="203490"/>
                    <a:pt x="727679" y="216923"/>
                  </a:cubicBezTo>
                  <a:cubicBezTo>
                    <a:pt x="678267" y="229844"/>
                    <a:pt x="511868" y="198942"/>
                    <a:pt x="429325" y="161516"/>
                  </a:cubicBezTo>
                  <a:cubicBezTo>
                    <a:pt x="385327" y="141566"/>
                    <a:pt x="349328" y="122233"/>
                    <a:pt x="349328" y="118555"/>
                  </a:cubicBezTo>
                  <a:cubicBezTo>
                    <a:pt x="349328" y="114877"/>
                    <a:pt x="370759" y="86086"/>
                    <a:pt x="396953" y="54576"/>
                  </a:cubicBezTo>
                  <a:cubicBezTo>
                    <a:pt x="423147" y="23066"/>
                    <a:pt x="438706" y="0"/>
                    <a:pt x="431529" y="3317"/>
                  </a:cubicBezTo>
                  <a:cubicBezTo>
                    <a:pt x="424352" y="6635"/>
                    <a:pt x="404349" y="13997"/>
                    <a:pt x="387079" y="1967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8" name="任意多边形: 形状 217"/>
            <p:cNvSpPr/>
            <p:nvPr/>
          </p:nvSpPr>
          <p:spPr>
            <a:xfrm>
              <a:off x="2561100" y="3997145"/>
              <a:ext cx="2430790" cy="348690"/>
            </a:xfrm>
            <a:custGeom>
              <a:avLst/>
              <a:gdLst/>
              <a:ahLst/>
              <a:cxnLst/>
              <a:rect l="0" t="0" r="0" b="0"/>
              <a:pathLst>
                <a:path w="2430790" h="348690">
                  <a:moveTo>
                    <a:pt x="732436" y="14129"/>
                  </a:moveTo>
                  <a:cubicBezTo>
                    <a:pt x="615441" y="25487"/>
                    <a:pt x="515810" y="57523"/>
                    <a:pt x="376224" y="128672"/>
                  </a:cubicBezTo>
                  <a:cubicBezTo>
                    <a:pt x="309530" y="162667"/>
                    <a:pt x="196176" y="218650"/>
                    <a:pt x="124325" y="253079"/>
                  </a:cubicBezTo>
                  <a:cubicBezTo>
                    <a:pt x="52474" y="287508"/>
                    <a:pt x="0" y="319579"/>
                    <a:pt x="7716" y="324347"/>
                  </a:cubicBezTo>
                  <a:cubicBezTo>
                    <a:pt x="37188" y="342562"/>
                    <a:pt x="346763" y="272842"/>
                    <a:pt x="560986" y="199745"/>
                  </a:cubicBezTo>
                  <a:cubicBezTo>
                    <a:pt x="776058" y="126358"/>
                    <a:pt x="871064" y="102848"/>
                    <a:pt x="978423" y="96449"/>
                  </a:cubicBezTo>
                  <a:cubicBezTo>
                    <a:pt x="1053045" y="92000"/>
                    <a:pt x="1088135" y="95026"/>
                    <a:pt x="1104937" y="107357"/>
                  </a:cubicBezTo>
                  <a:cubicBezTo>
                    <a:pt x="1126150" y="122925"/>
                    <a:pt x="1121696" y="127246"/>
                    <a:pt x="1054137" y="156634"/>
                  </a:cubicBezTo>
                  <a:cubicBezTo>
                    <a:pt x="984484" y="186933"/>
                    <a:pt x="884836" y="266647"/>
                    <a:pt x="884836" y="292067"/>
                  </a:cubicBezTo>
                  <a:cubicBezTo>
                    <a:pt x="884836" y="298395"/>
                    <a:pt x="907250" y="307358"/>
                    <a:pt x="934644" y="311987"/>
                  </a:cubicBezTo>
                  <a:cubicBezTo>
                    <a:pt x="982411" y="320057"/>
                    <a:pt x="986444" y="317950"/>
                    <a:pt x="1033069" y="260562"/>
                  </a:cubicBezTo>
                  <a:cubicBezTo>
                    <a:pt x="1079129" y="203871"/>
                    <a:pt x="1162507" y="153404"/>
                    <a:pt x="1210110" y="153404"/>
                  </a:cubicBezTo>
                  <a:cubicBezTo>
                    <a:pt x="1245668" y="153404"/>
                    <a:pt x="1307296" y="192502"/>
                    <a:pt x="1375866" y="258562"/>
                  </a:cubicBezTo>
                  <a:cubicBezTo>
                    <a:pt x="1436534" y="317010"/>
                    <a:pt x="1444857" y="321102"/>
                    <a:pt x="1486991" y="313197"/>
                  </a:cubicBezTo>
                  <a:cubicBezTo>
                    <a:pt x="1512041" y="308498"/>
                    <a:pt x="1532536" y="299441"/>
                    <a:pt x="1532536" y="293070"/>
                  </a:cubicBezTo>
                  <a:cubicBezTo>
                    <a:pt x="1532536" y="275713"/>
                    <a:pt x="1440480" y="203175"/>
                    <a:pt x="1360729" y="157690"/>
                  </a:cubicBezTo>
                  <a:lnTo>
                    <a:pt x="1290307" y="117526"/>
                  </a:lnTo>
                  <a:lnTo>
                    <a:pt x="1329830" y="108845"/>
                  </a:lnTo>
                  <a:cubicBezTo>
                    <a:pt x="1440721" y="84490"/>
                    <a:pt x="1534941" y="97520"/>
                    <a:pt x="1729722" y="164150"/>
                  </a:cubicBezTo>
                  <a:cubicBezTo>
                    <a:pt x="2032083" y="267581"/>
                    <a:pt x="2383731" y="348689"/>
                    <a:pt x="2411108" y="321312"/>
                  </a:cubicBezTo>
                  <a:cubicBezTo>
                    <a:pt x="2430789" y="301631"/>
                    <a:pt x="2008046" y="100926"/>
                    <a:pt x="1852172" y="55948"/>
                  </a:cubicBezTo>
                  <a:cubicBezTo>
                    <a:pt x="1699628" y="11930"/>
                    <a:pt x="1434481" y="14989"/>
                    <a:pt x="1281740" y="62527"/>
                  </a:cubicBezTo>
                  <a:cubicBezTo>
                    <a:pt x="1219288" y="81965"/>
                    <a:pt x="1201089" y="83401"/>
                    <a:pt x="1181648" y="70427"/>
                  </a:cubicBezTo>
                  <a:cubicBezTo>
                    <a:pt x="1121924" y="30572"/>
                    <a:pt x="877988" y="0"/>
                    <a:pt x="732436" y="1412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9" name="文本框 218"/>
          <p:cNvSpPr txBox="1"/>
          <p:nvPr/>
        </p:nvSpPr>
        <p:spPr>
          <a:xfrm>
            <a:off x="9102884" y="5340736"/>
            <a:ext cx="150575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800">
                <a:gradFill>
                  <a:gsLst>
                    <a:gs pos="25000">
                      <a:srgbClr val="F9D448"/>
                    </a:gs>
                    <a:gs pos="68000">
                      <a:srgbClr val="FFD23C">
                        <a:alpha val="29000"/>
                      </a:srgbClr>
                    </a:gs>
                  </a:gsLst>
                  <a:lin ang="5400000" scaled="0"/>
                </a:gradFill>
                <a:latin typeface="文悦新青年体 (非商业使用) W8" pitchFamily="50" charset="-122"/>
                <a:ea typeface="文悦新青年体 (非商业使用) W8" pitchFamily="50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所获荣誉</a:t>
            </a:r>
          </a:p>
        </p:txBody>
      </p:sp>
      <p:pic>
        <p:nvPicPr>
          <p:cNvPr id="1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占位符 37" descr="图形用户界面, 文本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9398"/>
          <a:stretch>
            <a:fillRect/>
          </a:stretch>
        </p:blipFill>
        <p:spPr/>
      </p:pic>
      <p:pic>
        <p:nvPicPr>
          <p:cNvPr id="48" name="图片占位符 47" descr="图形用户界面, 文本&#10;&#10;描述已自动生成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9398"/>
          <a:stretch>
            <a:fillRect/>
          </a:stretch>
        </p:blipFill>
        <p:spPr/>
      </p:pic>
      <p:pic>
        <p:nvPicPr>
          <p:cNvPr id="46" name="图片占位符 45" descr="图形用户界面, 文本&#10;&#10;描述已自动生成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9398"/>
          <a:stretch>
            <a:fillRect/>
          </a:stretch>
        </p:blipFill>
        <p:spPr/>
      </p:pic>
      <p:pic>
        <p:nvPicPr>
          <p:cNvPr id="44" name="图片占位符 43" descr="图形用户界面, 文本&#10;&#10;描述已自动生成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8" b="10528"/>
          <a:stretch>
            <a:fillRect/>
          </a:stretch>
        </p:blipFill>
        <p:spPr/>
      </p:pic>
      <p:pic>
        <p:nvPicPr>
          <p:cNvPr id="42" name="图片占位符 41" descr="图形用户界面, 文本&#10;&#10;描述已自动生成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9398"/>
          <a:stretch>
            <a:fillRect/>
          </a:stretch>
        </p:blipFill>
        <p:spPr/>
      </p:pic>
      <p:pic>
        <p:nvPicPr>
          <p:cNvPr id="40" name="图片占位符 39" descr="图形用户界面, 文本&#10;&#10;描述已自动生成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8" b="9398"/>
          <a:stretch>
            <a:fillRect/>
          </a:stretch>
        </p:blipFill>
        <p:spPr/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06473" y="346081"/>
            <a:ext cx="3765520" cy="387798"/>
          </a:xfrm>
        </p:spPr>
        <p:txBody>
          <a:bodyPr lIns="0" tIns="0" rIns="0" bIns="0">
            <a:noAutofit/>
          </a:bodyPr>
          <a:lstStyle/>
          <a:p>
            <a:r>
              <a:rPr lang="zh-CN" altLang="en-US" b="1" dirty="0"/>
              <a:t>样机展示页</a:t>
            </a:r>
          </a:p>
        </p:txBody>
      </p:sp>
      <p:sp>
        <p:nvSpPr>
          <p:cNvPr id="160" name="任意多边形: 形状 159"/>
          <p:cNvSpPr/>
          <p:nvPr/>
        </p:nvSpPr>
        <p:spPr>
          <a:xfrm rot="5400000">
            <a:off x="1297814" y="1115870"/>
            <a:ext cx="3133229" cy="3629277"/>
          </a:xfrm>
          <a:custGeom>
            <a:avLst/>
            <a:gdLst>
              <a:gd name="connsiteX0" fmla="*/ 3855643 w 3855643"/>
              <a:gd name="connsiteY0" fmla="*/ 248106 h 2954203"/>
              <a:gd name="connsiteX1" fmla="*/ 3855643 w 3855643"/>
              <a:gd name="connsiteY1" fmla="*/ 2954203 h 2954203"/>
              <a:gd name="connsiteX2" fmla="*/ 0 w 3855643"/>
              <a:gd name="connsiteY2" fmla="*/ 2954202 h 2954203"/>
              <a:gd name="connsiteX3" fmla="*/ 0 w 3855643"/>
              <a:gd name="connsiteY3" fmla="*/ 248105 h 2954203"/>
              <a:gd name="connsiteX4" fmla="*/ 3079924 w 3855643"/>
              <a:gd name="connsiteY4" fmla="*/ 248106 h 2954203"/>
              <a:gd name="connsiteX5" fmla="*/ 3223826 w 3855643"/>
              <a:gd name="connsiteY5" fmla="*/ 0 h 2954203"/>
              <a:gd name="connsiteX6" fmla="*/ 3367727 w 3855643"/>
              <a:gd name="connsiteY6" fmla="*/ 248106 h 295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43" h="2954203">
                <a:moveTo>
                  <a:pt x="3855643" y="248106"/>
                </a:moveTo>
                <a:lnTo>
                  <a:pt x="3855643" y="2954203"/>
                </a:lnTo>
                <a:lnTo>
                  <a:pt x="0" y="2954202"/>
                </a:lnTo>
                <a:lnTo>
                  <a:pt x="0" y="248105"/>
                </a:lnTo>
                <a:lnTo>
                  <a:pt x="3079924" y="248106"/>
                </a:lnTo>
                <a:lnTo>
                  <a:pt x="3223826" y="0"/>
                </a:lnTo>
                <a:lnTo>
                  <a:pt x="3367727" y="248106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ffectLst>
            <a:outerShdw blurRad="1270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0" name="任意多边形: 形状 179"/>
          <p:cNvSpPr/>
          <p:nvPr/>
        </p:nvSpPr>
        <p:spPr>
          <a:xfrm rot="16200000" flipH="1">
            <a:off x="8082363" y="2855692"/>
            <a:ext cx="3133229" cy="3999613"/>
          </a:xfrm>
          <a:custGeom>
            <a:avLst/>
            <a:gdLst>
              <a:gd name="connsiteX0" fmla="*/ 3855643 w 3855643"/>
              <a:gd name="connsiteY0" fmla="*/ 248106 h 2954203"/>
              <a:gd name="connsiteX1" fmla="*/ 3855643 w 3855643"/>
              <a:gd name="connsiteY1" fmla="*/ 2954203 h 2954203"/>
              <a:gd name="connsiteX2" fmla="*/ 0 w 3855643"/>
              <a:gd name="connsiteY2" fmla="*/ 2954202 h 2954203"/>
              <a:gd name="connsiteX3" fmla="*/ 0 w 3855643"/>
              <a:gd name="connsiteY3" fmla="*/ 248105 h 2954203"/>
              <a:gd name="connsiteX4" fmla="*/ 3079924 w 3855643"/>
              <a:gd name="connsiteY4" fmla="*/ 248106 h 2954203"/>
              <a:gd name="connsiteX5" fmla="*/ 3223826 w 3855643"/>
              <a:gd name="connsiteY5" fmla="*/ 0 h 2954203"/>
              <a:gd name="connsiteX6" fmla="*/ 3367727 w 3855643"/>
              <a:gd name="connsiteY6" fmla="*/ 248106 h 2954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55643" h="2954203">
                <a:moveTo>
                  <a:pt x="3855643" y="248106"/>
                </a:moveTo>
                <a:lnTo>
                  <a:pt x="3855643" y="2954203"/>
                </a:lnTo>
                <a:lnTo>
                  <a:pt x="0" y="2954202"/>
                </a:lnTo>
                <a:lnTo>
                  <a:pt x="0" y="248105"/>
                </a:lnTo>
                <a:lnTo>
                  <a:pt x="3079924" y="248106"/>
                </a:lnTo>
                <a:lnTo>
                  <a:pt x="3223826" y="0"/>
                </a:lnTo>
                <a:lnTo>
                  <a:pt x="3367727" y="248106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  <a:effectLst>
            <a:outerShdw blurRad="127000" sx="101000" sy="101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0" name="文本框 199"/>
          <p:cNvSpPr txBox="1"/>
          <p:nvPr/>
        </p:nvSpPr>
        <p:spPr>
          <a:xfrm>
            <a:off x="1265395" y="2363055"/>
            <a:ext cx="2793640" cy="15692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请在此输入有关于功能介绍的相关说明，以便于观众更好的理解，输入文字时可以直接复制，粘贴时请选择右键只保留文本。</a:t>
            </a:r>
          </a:p>
        </p:txBody>
      </p:sp>
      <p:sp>
        <p:nvSpPr>
          <p:cNvPr id="220" name="矩形 219"/>
          <p:cNvSpPr/>
          <p:nvPr/>
        </p:nvSpPr>
        <p:spPr>
          <a:xfrm>
            <a:off x="1723782" y="1692604"/>
            <a:ext cx="1763513" cy="4467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ea"/>
                <a:ea typeface="+mj-ea"/>
              </a:rPr>
              <a:t>核心功能</a:t>
            </a:r>
          </a:p>
        </p:txBody>
      </p:sp>
      <p:sp>
        <p:nvSpPr>
          <p:cNvPr id="221" name="文本框 220"/>
          <p:cNvSpPr txBox="1"/>
          <p:nvPr/>
        </p:nvSpPr>
        <p:spPr>
          <a:xfrm>
            <a:off x="8392284" y="4453844"/>
            <a:ext cx="2793640" cy="15692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请在此输入有关于功能介绍的相关说明，以便于观众更好的理解，输入文字时可以直接复制，粘贴时请选择右键只保留文本。</a:t>
            </a:r>
          </a:p>
        </p:txBody>
      </p:sp>
      <p:sp>
        <p:nvSpPr>
          <p:cNvPr id="222" name="矩形 221"/>
          <p:cNvSpPr/>
          <p:nvPr/>
        </p:nvSpPr>
        <p:spPr>
          <a:xfrm>
            <a:off x="8850671" y="3783393"/>
            <a:ext cx="1763513" cy="4467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zh-CN" altLang="en-US" sz="2400" b="1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ea"/>
                <a:ea typeface="+mj-ea"/>
              </a:rPr>
              <a:t>特殊应用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占位符 5" descr="湖边有许多树&#10;&#10;描述已自动生成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7" r="16387"/>
          <a:stretch>
            <a:fillRect/>
          </a:stretch>
        </p:blipFill>
        <p:spPr/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 lIns="0" tIns="0" rIns="0" bIns="0">
            <a:noAutofit/>
          </a:bodyPr>
          <a:lstStyle/>
          <a:p>
            <a:r>
              <a:rPr lang="zh-CN" altLang="en-US" dirty="0"/>
              <a:t>空白页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/>
        </p:nvSpPr>
        <p:spPr>
          <a:xfrm rot="5400000" flipH="1">
            <a:off x="3167860" y="-3188442"/>
            <a:ext cx="5856280" cy="12192002"/>
          </a:xfrm>
          <a:custGeom>
            <a:avLst/>
            <a:gdLst>
              <a:gd name="connsiteX0" fmla="*/ 360601 w 5978618"/>
              <a:gd name="connsiteY0" fmla="*/ 6096001 h 12192002"/>
              <a:gd name="connsiteX1" fmla="*/ 735 w 5978618"/>
              <a:gd name="connsiteY1" fmla="*/ 6304723 h 12192002"/>
              <a:gd name="connsiteX2" fmla="*/ 735 w 5978618"/>
              <a:gd name="connsiteY2" fmla="*/ 5887279 h 12192002"/>
              <a:gd name="connsiteX3" fmla="*/ 5978618 w 5978618"/>
              <a:gd name="connsiteY3" fmla="*/ 12192002 h 12192002"/>
              <a:gd name="connsiteX4" fmla="*/ 5978618 w 5978618"/>
              <a:gd name="connsiteY4" fmla="*/ 0 h 12192002"/>
              <a:gd name="connsiteX5" fmla="*/ 0 w 5978618"/>
              <a:gd name="connsiteY5" fmla="*/ 0 h 12192002"/>
              <a:gd name="connsiteX6" fmla="*/ 0 w 5978618"/>
              <a:gd name="connsiteY6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78618" h="12192002">
                <a:moveTo>
                  <a:pt x="360601" y="6096001"/>
                </a:moveTo>
                <a:lnTo>
                  <a:pt x="735" y="6304723"/>
                </a:lnTo>
                <a:lnTo>
                  <a:pt x="735" y="5887279"/>
                </a:lnTo>
                <a:close/>
                <a:moveTo>
                  <a:pt x="5978618" y="12192002"/>
                </a:moveTo>
                <a:lnTo>
                  <a:pt x="5978618" y="0"/>
                </a:lnTo>
                <a:lnTo>
                  <a:pt x="0" y="0"/>
                </a:lnTo>
                <a:lnTo>
                  <a:pt x="0" y="121920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67000"/>
                </a:schemeClr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rcRect l="835" t="978" r="6018"/>
          <a:stretch>
            <a:fillRect/>
          </a:stretch>
        </p:blipFill>
        <p:spPr>
          <a:xfrm>
            <a:off x="0" y="0"/>
            <a:ext cx="12192000" cy="5799011"/>
          </a:xfrm>
          <a:custGeom>
            <a:avLst/>
            <a:gdLst>
              <a:gd name="connsiteX0" fmla="*/ 0 w 12192000"/>
              <a:gd name="connsiteY0" fmla="*/ 0 h 5799011"/>
              <a:gd name="connsiteX1" fmla="*/ 12192000 w 12192000"/>
              <a:gd name="connsiteY1" fmla="*/ 0 h 5799011"/>
              <a:gd name="connsiteX2" fmla="*/ 12192000 w 12192000"/>
              <a:gd name="connsiteY2" fmla="*/ 5799011 h 5799011"/>
              <a:gd name="connsiteX3" fmla="*/ 0 w 12192000"/>
              <a:gd name="connsiteY3" fmla="*/ 5799011 h 579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99011">
                <a:moveTo>
                  <a:pt x="0" y="0"/>
                </a:moveTo>
                <a:lnTo>
                  <a:pt x="12192000" y="0"/>
                </a:lnTo>
                <a:lnTo>
                  <a:pt x="12192000" y="5799011"/>
                </a:lnTo>
                <a:lnTo>
                  <a:pt x="0" y="5799011"/>
                </a:lnTo>
                <a:close/>
              </a:path>
            </a:pathLst>
          </a:custGeom>
        </p:spPr>
      </p:pic>
      <p:sp>
        <p:nvSpPr>
          <p:cNvPr id="2" name="文本占位符 1"/>
          <p:cNvSpPr>
            <a:spLocks noGrp="1"/>
          </p:cNvSpPr>
          <p:nvPr>
            <p:ph type="body" sz="quarter" idx="17"/>
          </p:nvPr>
        </p:nvSpPr>
        <p:spPr/>
        <p:txBody>
          <a:bodyPr lIns="0" tIns="0" rIns="0" bIns="0"/>
          <a:lstStyle/>
          <a:p>
            <a:r>
              <a:rPr lang="en-US" altLang="zh-CN" b="1" dirty="0">
                <a:latin typeface="+mj-ea"/>
                <a:ea typeface="+mj-ea"/>
              </a:rPr>
              <a:t>01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21"/>
          </p:nvPr>
        </p:nvSpPr>
        <p:spPr>
          <a:xfrm>
            <a:off x="3902971" y="2817758"/>
            <a:ext cx="4072135" cy="1340367"/>
          </a:xfrm>
        </p:spPr>
        <p:txBody>
          <a:bodyPr lIns="0" tIns="0" rIns="0" bIns="0">
            <a:noAutofit/>
          </a:bodyPr>
          <a:lstStyle/>
          <a:p>
            <a:r>
              <a:rPr lang="zh-CN" altLang="en-US" sz="7200" b="1" dirty="0">
                <a:latin typeface="+mj-ea"/>
                <a:ea typeface="+mj-ea"/>
              </a:rPr>
              <a:t>研究背景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3902971" y="4194812"/>
            <a:ext cx="4072135" cy="246221"/>
          </a:xfrm>
        </p:spPr>
        <p:txBody>
          <a:bodyPr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RESEARCH BACKGROUND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7"/>
          </p:nvPr>
        </p:nvSpPr>
        <p:spPr>
          <a:xfrm>
            <a:off x="1743075" y="3791179"/>
            <a:ext cx="8705851" cy="990224"/>
          </a:xfrm>
        </p:spPr>
        <p:txBody>
          <a:bodyPr lIns="0" tIns="0" rIns="0" bIns="0"/>
          <a:lstStyle/>
          <a:p>
            <a:pPr algn="ctr"/>
            <a:r>
              <a:rPr lang="zh-CN" altLang="en-US" dirty="0"/>
              <a:t>恳请各位老师批评指正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21"/>
          </p:nvPr>
        </p:nvSpPr>
        <p:spPr>
          <a:xfrm>
            <a:off x="2732088" y="4887530"/>
            <a:ext cx="6727825" cy="352982"/>
          </a:xfrm>
        </p:spPr>
        <p:txBody>
          <a:bodyPr/>
          <a:lstStyle/>
          <a:p>
            <a:r>
              <a:rPr lang="en-US" altLang="zh-CN" dirty="0">
                <a:latin typeface="+mn-ea"/>
                <a:ea typeface="+mn-ea"/>
                <a:cs typeface="微软雅黑" panose="020B0503020204020204" pitchFamily="34" charset="-122"/>
              </a:rPr>
              <a:t>I URGE ALL TEACHERS TO CRITICIZE AND CORRECT</a:t>
            </a:r>
            <a:endParaRPr lang="zh-CN" altLang="en-US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755567" y="5667815"/>
            <a:ext cx="2016093" cy="488463"/>
            <a:chOff x="3269045" y="4426029"/>
            <a:chExt cx="2016093" cy="477025"/>
          </a:xfrm>
        </p:grpSpPr>
        <p:sp>
          <p:nvSpPr>
            <p:cNvPr id="12" name="矩形: 对角圆角 11"/>
            <p:cNvSpPr/>
            <p:nvPr/>
          </p:nvSpPr>
          <p:spPr>
            <a:xfrm>
              <a:off x="3685080" y="4426029"/>
              <a:ext cx="1600058" cy="47082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16" name="矩形: 对角圆角 15"/>
            <p:cNvSpPr/>
            <p:nvPr/>
          </p:nvSpPr>
          <p:spPr>
            <a:xfrm>
              <a:off x="3269045" y="4428493"/>
              <a:ext cx="892875" cy="474561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</p:grpSp>
      <p:sp>
        <p:nvSpPr>
          <p:cNvPr id="19" name="文本占位符 10"/>
          <p:cNvSpPr txBox="1"/>
          <p:nvPr/>
        </p:nvSpPr>
        <p:spPr>
          <a:xfrm>
            <a:off x="3694633" y="5802007"/>
            <a:ext cx="1014741" cy="2353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汇报人</a:t>
            </a:r>
          </a:p>
        </p:txBody>
      </p:sp>
      <p:sp>
        <p:nvSpPr>
          <p:cNvPr id="20" name="文本占位符 10"/>
          <p:cNvSpPr txBox="1"/>
          <p:nvPr/>
        </p:nvSpPr>
        <p:spPr>
          <a:xfrm>
            <a:off x="4656390" y="5800908"/>
            <a:ext cx="1176204" cy="2353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 err="1">
                <a:solidFill>
                  <a:schemeClr val="accent2"/>
                </a:solidFill>
                <a:latin typeface="+mn-ea"/>
                <a:ea typeface="+mn-ea"/>
              </a:rPr>
              <a:t>OfficePLUS</a:t>
            </a:r>
            <a:endParaRPr lang="zh-CN" altLang="en-US" sz="1400" dirty="0">
              <a:solidFill>
                <a:schemeClr val="accent2"/>
              </a:solidFill>
              <a:latin typeface="+mn-ea"/>
              <a:ea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573854" y="5675367"/>
            <a:ext cx="1923513" cy="480911"/>
            <a:chOff x="3361625" y="4426029"/>
            <a:chExt cx="1923513" cy="480911"/>
          </a:xfrm>
        </p:grpSpPr>
        <p:sp>
          <p:nvSpPr>
            <p:cNvPr id="22" name="矩形: 对角圆角 21"/>
            <p:cNvSpPr/>
            <p:nvPr/>
          </p:nvSpPr>
          <p:spPr>
            <a:xfrm>
              <a:off x="3685080" y="4426029"/>
              <a:ext cx="1600058" cy="47456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  <p:sp>
          <p:nvSpPr>
            <p:cNvPr id="23" name="矩形: 对角圆角 22"/>
            <p:cNvSpPr/>
            <p:nvPr/>
          </p:nvSpPr>
          <p:spPr>
            <a:xfrm>
              <a:off x="3361625" y="4432379"/>
              <a:ext cx="892875" cy="474561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sx="1000" sy="1000" algn="ctr" rotWithShape="0">
                <a:schemeClr val="accent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>
                <a:latin typeface="+mn-ea"/>
              </a:endParaRPr>
            </a:p>
          </p:txBody>
        </p:sp>
      </p:grpSp>
      <p:sp>
        <p:nvSpPr>
          <p:cNvPr id="24" name="文本占位符 10"/>
          <p:cNvSpPr txBox="1"/>
          <p:nvPr/>
        </p:nvSpPr>
        <p:spPr>
          <a:xfrm>
            <a:off x="6512920" y="5813972"/>
            <a:ext cx="1014741" cy="2298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 dirty="0">
                <a:solidFill>
                  <a:schemeClr val="bg1"/>
                </a:solidFill>
                <a:latin typeface="+mj-ea"/>
                <a:ea typeface="+mj-ea"/>
              </a:rPr>
              <a:t>时间</a:t>
            </a:r>
          </a:p>
        </p:txBody>
      </p:sp>
      <p:sp>
        <p:nvSpPr>
          <p:cNvPr id="25" name="文本占位符 10"/>
          <p:cNvSpPr txBox="1"/>
          <p:nvPr/>
        </p:nvSpPr>
        <p:spPr>
          <a:xfrm>
            <a:off x="7412627" y="5800908"/>
            <a:ext cx="1014741" cy="22982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chemeClr val="accent2"/>
                </a:solidFill>
                <a:latin typeface="+mn-ea"/>
                <a:ea typeface="+mn-ea"/>
              </a:rPr>
              <a:t>20XX</a:t>
            </a:r>
            <a:r>
              <a:rPr lang="zh-CN" altLang="en-US" sz="1400" dirty="0">
                <a:solidFill>
                  <a:schemeClr val="accent2"/>
                </a:solidFill>
                <a:latin typeface="+mn-ea"/>
                <a:ea typeface="+mn-ea"/>
              </a:rPr>
              <a:t>年</a:t>
            </a:r>
          </a:p>
        </p:txBody>
      </p:sp>
      <p:cxnSp>
        <p:nvCxnSpPr>
          <p:cNvPr id="26" name="直接连接符 25"/>
          <p:cNvCxnSpPr/>
          <p:nvPr/>
        </p:nvCxnSpPr>
        <p:spPr>
          <a:xfrm flipH="1" flipV="1">
            <a:off x="2025451" y="4809333"/>
            <a:ext cx="8141099" cy="12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建筑前的广场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3" b="26095"/>
          <a:stretch>
            <a:fillRect/>
          </a:stretch>
        </p:blipFill>
        <p:spPr>
          <a:xfrm>
            <a:off x="0" y="0"/>
            <a:ext cx="12192000" cy="3443037"/>
          </a:xfrm>
          <a:prstGeom prst="rect">
            <a:avLst/>
          </a:prstGeom>
        </p:spPr>
      </p:pic>
      <p:sp>
        <p:nvSpPr>
          <p:cNvPr id="30" name="等腰三角形 29"/>
          <p:cNvSpPr/>
          <p:nvPr/>
        </p:nvSpPr>
        <p:spPr>
          <a:xfrm rot="5400000">
            <a:off x="315970" y="6511462"/>
            <a:ext cx="80905" cy="8090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占位符 10"/>
          <p:cNvSpPr txBox="1"/>
          <p:nvPr/>
        </p:nvSpPr>
        <p:spPr>
          <a:xfrm>
            <a:off x="429791" y="6482295"/>
            <a:ext cx="675109" cy="15828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900" dirty="0" err="1">
                <a:solidFill>
                  <a:schemeClr val="bg2">
                    <a:lumMod val="75000"/>
                  </a:schemeClr>
                </a:solidFill>
                <a:latin typeface="+mn-ea"/>
                <a:ea typeface="+mn-ea"/>
              </a:rPr>
              <a:t>Officeplus</a:t>
            </a:r>
            <a:endParaRPr lang="zh-CN" altLang="en-US" sz="900" dirty="0">
              <a:solidFill>
                <a:schemeClr val="bg2">
                  <a:lumMod val="75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1137816" y="6567426"/>
            <a:ext cx="1073821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组合 277"/>
          <p:cNvGrpSpPr/>
          <p:nvPr/>
        </p:nvGrpSpPr>
        <p:grpSpPr>
          <a:xfrm>
            <a:off x="994409" y="954317"/>
            <a:ext cx="876301" cy="572099"/>
            <a:chOff x="994409" y="954317"/>
            <a:chExt cx="876301" cy="572099"/>
          </a:xfrm>
          <a:noFill/>
        </p:grpSpPr>
        <p:sp>
          <p:nvSpPr>
            <p:cNvPr id="73" name="图形 2" descr="3D 眼镜 纯色填充"/>
            <p:cNvSpPr/>
            <p:nvPr/>
          </p:nvSpPr>
          <p:spPr>
            <a:xfrm>
              <a:off x="1065390" y="1178361"/>
              <a:ext cx="123053" cy="161019"/>
            </a:xfrm>
            <a:custGeom>
              <a:avLst/>
              <a:gdLst>
                <a:gd name="connsiteX0" fmla="*/ 20669 w 123053"/>
                <a:gd name="connsiteY0" fmla="*/ 125925 h 161019"/>
                <a:gd name="connsiteX1" fmla="*/ 102165 w 123053"/>
                <a:gd name="connsiteY1" fmla="*/ 159901 h 161019"/>
                <a:gd name="connsiteX2" fmla="*/ 122949 w 123053"/>
                <a:gd name="connsiteY2" fmla="*/ 135583 h 161019"/>
                <a:gd name="connsiteX3" fmla="*/ 123054 w 123053"/>
                <a:gd name="connsiteY3" fmla="*/ 76624 h 161019"/>
                <a:gd name="connsiteX4" fmla="*/ 102384 w 123053"/>
                <a:gd name="connsiteY4" fmla="*/ 35047 h 161019"/>
                <a:gd name="connsiteX5" fmla="*/ 20888 w 123053"/>
                <a:gd name="connsiteY5" fmla="*/ 1119 h 161019"/>
                <a:gd name="connsiteX6" fmla="*/ 105 w 123053"/>
                <a:gd name="connsiteY6" fmla="*/ 25436 h 161019"/>
                <a:gd name="connsiteX7" fmla="*/ 0 w 123053"/>
                <a:gd name="connsiteY7" fmla="*/ 84396 h 161019"/>
                <a:gd name="connsiteX8" fmla="*/ 20669 w 123053"/>
                <a:gd name="connsiteY8" fmla="*/ 125925 h 161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053" h="161019">
                  <a:moveTo>
                    <a:pt x="20669" y="125925"/>
                  </a:moveTo>
                  <a:lnTo>
                    <a:pt x="102165" y="159901"/>
                  </a:lnTo>
                  <a:cubicBezTo>
                    <a:pt x="113595" y="164663"/>
                    <a:pt x="122911" y="153786"/>
                    <a:pt x="122949" y="135583"/>
                  </a:cubicBezTo>
                  <a:lnTo>
                    <a:pt x="123054" y="76624"/>
                  </a:lnTo>
                  <a:cubicBezTo>
                    <a:pt x="123054" y="58431"/>
                    <a:pt x="113833" y="39810"/>
                    <a:pt x="102384" y="35047"/>
                  </a:cubicBezTo>
                  <a:lnTo>
                    <a:pt x="20888" y="1119"/>
                  </a:lnTo>
                  <a:cubicBezTo>
                    <a:pt x="9458" y="-3644"/>
                    <a:pt x="133" y="7234"/>
                    <a:pt x="105" y="25436"/>
                  </a:cubicBezTo>
                  <a:lnTo>
                    <a:pt x="0" y="84396"/>
                  </a:lnTo>
                  <a:cubicBezTo>
                    <a:pt x="-29" y="102541"/>
                    <a:pt x="9220" y="121163"/>
                    <a:pt x="20669" y="125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图形 2" descr="3D 眼镜 纯色填充"/>
            <p:cNvSpPr/>
            <p:nvPr/>
          </p:nvSpPr>
          <p:spPr>
            <a:xfrm>
              <a:off x="1305153" y="1278140"/>
              <a:ext cx="123053" cy="161029"/>
            </a:xfrm>
            <a:custGeom>
              <a:avLst/>
              <a:gdLst>
                <a:gd name="connsiteX0" fmla="*/ 20669 w 123053"/>
                <a:gd name="connsiteY0" fmla="*/ 125978 h 161029"/>
                <a:gd name="connsiteX1" fmla="*/ 102165 w 123053"/>
                <a:gd name="connsiteY1" fmla="*/ 159906 h 161029"/>
                <a:gd name="connsiteX2" fmla="*/ 107433 w 123053"/>
                <a:gd name="connsiteY2" fmla="*/ 161030 h 161029"/>
                <a:gd name="connsiteX3" fmla="*/ 122949 w 123053"/>
                <a:gd name="connsiteY3" fmla="*/ 135588 h 161029"/>
                <a:gd name="connsiteX4" fmla="*/ 123054 w 123053"/>
                <a:gd name="connsiteY4" fmla="*/ 76629 h 161029"/>
                <a:gd name="connsiteX5" fmla="*/ 102384 w 123053"/>
                <a:gd name="connsiteY5" fmla="*/ 35052 h 161029"/>
                <a:gd name="connsiteX6" fmla="*/ 20898 w 123053"/>
                <a:gd name="connsiteY6" fmla="*/ 1124 h 161029"/>
                <a:gd name="connsiteX7" fmla="*/ 15631 w 123053"/>
                <a:gd name="connsiteY7" fmla="*/ 0 h 161029"/>
                <a:gd name="connsiteX8" fmla="*/ 105 w 123053"/>
                <a:gd name="connsiteY8" fmla="*/ 25441 h 161029"/>
                <a:gd name="connsiteX9" fmla="*/ 0 w 123053"/>
                <a:gd name="connsiteY9" fmla="*/ 84401 h 161029"/>
                <a:gd name="connsiteX10" fmla="*/ 20669 w 123053"/>
                <a:gd name="connsiteY10" fmla="*/ 125978 h 161029"/>
                <a:gd name="connsiteX11" fmla="*/ 38167 w 123053"/>
                <a:gd name="connsiteY11" fmla="*/ 49587 h 161029"/>
                <a:gd name="connsiteX12" fmla="*/ 83182 w 123053"/>
                <a:gd name="connsiteY12" fmla="*/ 68323 h 161029"/>
                <a:gd name="connsiteX13" fmla="*/ 84954 w 123053"/>
                <a:gd name="connsiteY13" fmla="*/ 76562 h 161029"/>
                <a:gd name="connsiteX14" fmla="*/ 84896 w 123053"/>
                <a:gd name="connsiteY14" fmla="*/ 111452 h 161029"/>
                <a:gd name="connsiteX15" fmla="*/ 39881 w 123053"/>
                <a:gd name="connsiteY15" fmla="*/ 92707 h 161029"/>
                <a:gd name="connsiteX16" fmla="*/ 38100 w 123053"/>
                <a:gd name="connsiteY16" fmla="*/ 84468 h 16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053" h="161029">
                  <a:moveTo>
                    <a:pt x="20669" y="125978"/>
                  </a:moveTo>
                  <a:lnTo>
                    <a:pt x="102165" y="159906"/>
                  </a:lnTo>
                  <a:cubicBezTo>
                    <a:pt x="103828" y="160628"/>
                    <a:pt x="105619" y="161010"/>
                    <a:pt x="107433" y="161030"/>
                  </a:cubicBezTo>
                  <a:cubicBezTo>
                    <a:pt x="116338" y="161030"/>
                    <a:pt x="122920" y="150895"/>
                    <a:pt x="122949" y="135588"/>
                  </a:cubicBezTo>
                  <a:lnTo>
                    <a:pt x="123054" y="76629"/>
                  </a:lnTo>
                  <a:cubicBezTo>
                    <a:pt x="123054" y="58436"/>
                    <a:pt x="113833" y="39815"/>
                    <a:pt x="102384" y="35052"/>
                  </a:cubicBezTo>
                  <a:lnTo>
                    <a:pt x="20898" y="1124"/>
                  </a:lnTo>
                  <a:cubicBezTo>
                    <a:pt x="19235" y="403"/>
                    <a:pt x="17443" y="21"/>
                    <a:pt x="15631" y="0"/>
                  </a:cubicBezTo>
                  <a:cubicBezTo>
                    <a:pt x="6725" y="0"/>
                    <a:pt x="133" y="10135"/>
                    <a:pt x="105" y="25441"/>
                  </a:cubicBezTo>
                  <a:lnTo>
                    <a:pt x="0" y="84401"/>
                  </a:lnTo>
                  <a:cubicBezTo>
                    <a:pt x="-29" y="102594"/>
                    <a:pt x="9220" y="121215"/>
                    <a:pt x="20669" y="125978"/>
                  </a:cubicBezTo>
                  <a:close/>
                  <a:moveTo>
                    <a:pt x="38167" y="49587"/>
                  </a:moveTo>
                  <a:lnTo>
                    <a:pt x="83182" y="68323"/>
                  </a:lnTo>
                  <a:cubicBezTo>
                    <a:pt x="84311" y="70925"/>
                    <a:pt x="84913" y="73725"/>
                    <a:pt x="84954" y="76562"/>
                  </a:cubicBezTo>
                  <a:lnTo>
                    <a:pt x="84896" y="111452"/>
                  </a:lnTo>
                  <a:lnTo>
                    <a:pt x="39881" y="92707"/>
                  </a:lnTo>
                  <a:cubicBezTo>
                    <a:pt x="38747" y="90106"/>
                    <a:pt x="38141" y="87305"/>
                    <a:pt x="38100" y="8446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图形 2" descr="3D 眼镜 纯色填充"/>
            <p:cNvSpPr/>
            <p:nvPr/>
          </p:nvSpPr>
          <p:spPr>
            <a:xfrm>
              <a:off x="994409" y="954317"/>
              <a:ext cx="876301" cy="572099"/>
            </a:xfrm>
            <a:custGeom>
              <a:avLst/>
              <a:gdLst>
                <a:gd name="connsiteX0" fmla="*/ 12002 w 876301"/>
                <a:gd name="connsiteY0" fmla="*/ 119826 h 572099"/>
                <a:gd name="connsiteX1" fmla="*/ 8877 w 876301"/>
                <a:gd name="connsiteY1" fmla="*/ 121389 h 572099"/>
                <a:gd name="connsiteX2" fmla="*/ 381 w 876301"/>
                <a:gd name="connsiteY2" fmla="*/ 137248 h 572099"/>
                <a:gd name="connsiteX3" fmla="*/ 0 w 876301"/>
                <a:gd name="connsiteY3" fmla="*/ 351379 h 572099"/>
                <a:gd name="connsiteX4" fmla="*/ 11725 w 876301"/>
                <a:gd name="connsiteY4" fmla="*/ 369000 h 572099"/>
                <a:gd name="connsiteX5" fmla="*/ 31071 w 876301"/>
                <a:gd name="connsiteY5" fmla="*/ 377049 h 572099"/>
                <a:gd name="connsiteX6" fmla="*/ 43396 w 876301"/>
                <a:gd name="connsiteY6" fmla="*/ 401814 h 572099"/>
                <a:gd name="connsiteX7" fmla="*/ 53140 w 876301"/>
                <a:gd name="connsiteY7" fmla="*/ 410920 h 572099"/>
                <a:gd name="connsiteX8" fmla="*/ 174927 w 876301"/>
                <a:gd name="connsiteY8" fmla="*/ 461631 h 572099"/>
                <a:gd name="connsiteX9" fmla="*/ 235658 w 876301"/>
                <a:gd name="connsiteY9" fmla="*/ 437819 h 572099"/>
                <a:gd name="connsiteX10" fmla="*/ 248860 w 876301"/>
                <a:gd name="connsiteY10" fmla="*/ 413111 h 572099"/>
                <a:gd name="connsiteX11" fmla="*/ 251231 w 876301"/>
                <a:gd name="connsiteY11" fmla="*/ 418292 h 572099"/>
                <a:gd name="connsiteX12" fmla="*/ 267719 w 876301"/>
                <a:gd name="connsiteY12" fmla="*/ 463203 h 572099"/>
                <a:gd name="connsiteX13" fmla="*/ 314782 w 876301"/>
                <a:gd name="connsiteY13" fmla="*/ 519886 h 572099"/>
                <a:gd name="connsiteX14" fmla="*/ 436578 w 876301"/>
                <a:gd name="connsiteY14" fmla="*/ 570635 h 572099"/>
                <a:gd name="connsiteX15" fmla="*/ 458381 w 876301"/>
                <a:gd name="connsiteY15" fmla="*/ 565425 h 572099"/>
                <a:gd name="connsiteX16" fmla="*/ 467525 w 876301"/>
                <a:gd name="connsiteY16" fmla="*/ 554728 h 572099"/>
                <a:gd name="connsiteX17" fmla="*/ 483565 w 876301"/>
                <a:gd name="connsiteY17" fmla="*/ 556271 h 572099"/>
                <a:gd name="connsiteX18" fmla="*/ 485775 w 876301"/>
                <a:gd name="connsiteY18" fmla="*/ 556348 h 572099"/>
                <a:gd name="connsiteX19" fmla="*/ 488023 w 876301"/>
                <a:gd name="connsiteY19" fmla="*/ 556129 h 572099"/>
                <a:gd name="connsiteX20" fmla="*/ 492947 w 876301"/>
                <a:gd name="connsiteY20" fmla="*/ 554947 h 572099"/>
                <a:gd name="connsiteX21" fmla="*/ 616772 w 876301"/>
                <a:gd name="connsiteY21" fmla="*/ 504598 h 572099"/>
                <a:gd name="connsiteX22" fmla="*/ 628202 w 876301"/>
                <a:gd name="connsiteY22" fmla="*/ 491139 h 572099"/>
                <a:gd name="connsiteX23" fmla="*/ 656987 w 876301"/>
                <a:gd name="connsiteY23" fmla="*/ 363333 h 572099"/>
                <a:gd name="connsiteX24" fmla="*/ 761324 w 876301"/>
                <a:gd name="connsiteY24" fmla="*/ 320128 h 572099"/>
                <a:gd name="connsiteX25" fmla="*/ 764477 w 876301"/>
                <a:gd name="connsiteY25" fmla="*/ 320442 h 572099"/>
                <a:gd name="connsiteX26" fmla="*/ 765972 w 876301"/>
                <a:gd name="connsiteY26" fmla="*/ 323233 h 572099"/>
                <a:gd name="connsiteX27" fmla="*/ 765972 w 876301"/>
                <a:gd name="connsiteY27" fmla="*/ 330015 h 572099"/>
                <a:gd name="connsiteX28" fmla="*/ 763638 w 876301"/>
                <a:gd name="connsiteY28" fmla="*/ 333205 h 572099"/>
                <a:gd name="connsiteX29" fmla="*/ 735063 w 876301"/>
                <a:gd name="connsiteY29" fmla="*/ 372639 h 572099"/>
                <a:gd name="connsiteX30" fmla="*/ 735063 w 876301"/>
                <a:gd name="connsiteY30" fmla="*/ 382888 h 572099"/>
                <a:gd name="connsiteX31" fmla="*/ 776579 w 876301"/>
                <a:gd name="connsiteY31" fmla="*/ 424278 h 572099"/>
                <a:gd name="connsiteX32" fmla="*/ 791528 w 876301"/>
                <a:gd name="connsiteY32" fmla="*/ 421464 h 572099"/>
                <a:gd name="connsiteX33" fmla="*/ 800767 w 876301"/>
                <a:gd name="connsiteY33" fmla="*/ 417864 h 572099"/>
                <a:gd name="connsiteX34" fmla="*/ 876300 w 876301"/>
                <a:gd name="connsiteY34" fmla="*/ 307317 h 572099"/>
                <a:gd name="connsiteX35" fmla="*/ 876300 w 876301"/>
                <a:gd name="connsiteY35" fmla="*/ 285628 h 572099"/>
                <a:gd name="connsiteX36" fmla="*/ 790678 w 876301"/>
                <a:gd name="connsiteY36" fmla="*/ 200029 h 572099"/>
                <a:gd name="connsiteX37" fmla="*/ 759038 w 876301"/>
                <a:gd name="connsiteY37" fmla="*/ 206094 h 572099"/>
                <a:gd name="connsiteX38" fmla="*/ 490776 w 876301"/>
                <a:gd name="connsiteY38" fmla="*/ 312870 h 572099"/>
                <a:gd name="connsiteX39" fmla="*/ 184071 w 876301"/>
                <a:gd name="connsiteY39" fmla="*/ 185168 h 572099"/>
                <a:gd name="connsiteX40" fmla="*/ 189786 w 876301"/>
                <a:gd name="connsiteY40" fmla="*/ 163480 h 572099"/>
                <a:gd name="connsiteX41" fmla="*/ 294561 w 876301"/>
                <a:gd name="connsiteY41" fmla="*/ 120065 h 572099"/>
                <a:gd name="connsiteX42" fmla="*/ 298954 w 876301"/>
                <a:gd name="connsiteY42" fmla="*/ 121886 h 572099"/>
                <a:gd name="connsiteX43" fmla="*/ 299209 w 876301"/>
                <a:gd name="connsiteY43" fmla="*/ 123170 h 572099"/>
                <a:gd name="connsiteX44" fmla="*/ 299209 w 876301"/>
                <a:gd name="connsiteY44" fmla="*/ 129952 h 572099"/>
                <a:gd name="connsiteX45" fmla="*/ 296875 w 876301"/>
                <a:gd name="connsiteY45" fmla="*/ 133142 h 572099"/>
                <a:gd name="connsiteX46" fmla="*/ 268300 w 876301"/>
                <a:gd name="connsiteY46" fmla="*/ 172576 h 572099"/>
                <a:gd name="connsiteX47" fmla="*/ 268300 w 876301"/>
                <a:gd name="connsiteY47" fmla="*/ 182825 h 572099"/>
                <a:gd name="connsiteX48" fmla="*/ 309716 w 876301"/>
                <a:gd name="connsiteY48" fmla="*/ 224277 h 572099"/>
                <a:gd name="connsiteX49" fmla="*/ 324803 w 876301"/>
                <a:gd name="connsiteY49" fmla="*/ 221439 h 572099"/>
                <a:gd name="connsiteX50" fmla="*/ 334042 w 876301"/>
                <a:gd name="connsiteY50" fmla="*/ 217839 h 572099"/>
                <a:gd name="connsiteX51" fmla="*/ 409575 w 876301"/>
                <a:gd name="connsiteY51" fmla="*/ 107292 h 572099"/>
                <a:gd name="connsiteX52" fmla="*/ 409575 w 876301"/>
                <a:gd name="connsiteY52" fmla="*/ 85603 h 572099"/>
                <a:gd name="connsiteX53" fmla="*/ 323957 w 876301"/>
                <a:gd name="connsiteY53" fmla="*/ 0 h 572099"/>
                <a:gd name="connsiteX54" fmla="*/ 292208 w 876301"/>
                <a:gd name="connsiteY54" fmla="*/ 6107 h 572099"/>
                <a:gd name="connsiteX55" fmla="*/ 306400 w 876301"/>
                <a:gd name="connsiteY55" fmla="*/ 41474 h 572099"/>
                <a:gd name="connsiteX56" fmla="*/ 368105 w 876301"/>
                <a:gd name="connsiteY56" fmla="*/ 68031 h 572099"/>
                <a:gd name="connsiteX57" fmla="*/ 371475 w 876301"/>
                <a:gd name="connsiteY57" fmla="*/ 85603 h 572099"/>
                <a:gd name="connsiteX58" fmla="*/ 371475 w 876301"/>
                <a:gd name="connsiteY58" fmla="*/ 107292 h 572099"/>
                <a:gd name="connsiteX59" fmla="*/ 320211 w 876301"/>
                <a:gd name="connsiteY59" fmla="*/ 182349 h 572099"/>
                <a:gd name="connsiteX60" fmla="*/ 310963 w 876301"/>
                <a:gd name="connsiteY60" fmla="*/ 185949 h 572099"/>
                <a:gd name="connsiteX61" fmla="*/ 306625 w 876301"/>
                <a:gd name="connsiteY61" fmla="*/ 184069 h 572099"/>
                <a:gd name="connsiteX62" fmla="*/ 306391 w 876301"/>
                <a:gd name="connsiteY62" fmla="*/ 182825 h 572099"/>
                <a:gd name="connsiteX63" fmla="*/ 306391 w 876301"/>
                <a:gd name="connsiteY63" fmla="*/ 172576 h 572099"/>
                <a:gd name="connsiteX64" fmla="*/ 308705 w 876301"/>
                <a:gd name="connsiteY64" fmla="*/ 169385 h 572099"/>
                <a:gd name="connsiteX65" fmla="*/ 337347 w 876301"/>
                <a:gd name="connsiteY65" fmla="*/ 129952 h 572099"/>
                <a:gd name="connsiteX66" fmla="*/ 337347 w 876301"/>
                <a:gd name="connsiteY66" fmla="*/ 123170 h 572099"/>
                <a:gd name="connsiteX67" fmla="*/ 295905 w 876301"/>
                <a:gd name="connsiteY67" fmla="*/ 81706 h 572099"/>
                <a:gd name="connsiteX68" fmla="*/ 280035 w 876301"/>
                <a:gd name="connsiteY68" fmla="*/ 84860 h 572099"/>
                <a:gd name="connsiteX69" fmla="*/ 166535 w 876301"/>
                <a:gd name="connsiteY69" fmla="*/ 131895 h 572099"/>
                <a:gd name="connsiteX70" fmla="*/ 155419 w 876301"/>
                <a:gd name="connsiteY70" fmla="*/ 144610 h 572099"/>
                <a:gd name="connsiteX71" fmla="*/ 148590 w 876301"/>
                <a:gd name="connsiteY71" fmla="*/ 170395 h 572099"/>
                <a:gd name="connsiteX72" fmla="*/ 69399 w 876301"/>
                <a:gd name="connsiteY72" fmla="*/ 137419 h 572099"/>
                <a:gd name="connsiteX73" fmla="*/ 466382 w 876301"/>
                <a:gd name="connsiteY73" fmla="*/ 516343 h 572099"/>
                <a:gd name="connsiteX74" fmla="*/ 461315 w 876301"/>
                <a:gd name="connsiteY74" fmla="*/ 515857 h 572099"/>
                <a:gd name="connsiteX75" fmla="*/ 444999 w 876301"/>
                <a:gd name="connsiteY75" fmla="*/ 522439 h 572099"/>
                <a:gd name="connsiteX76" fmla="*/ 438426 w 876301"/>
                <a:gd name="connsiteY76" fmla="*/ 530144 h 572099"/>
                <a:gd name="connsiteX77" fmla="*/ 329422 w 876301"/>
                <a:gd name="connsiteY77" fmla="*/ 484739 h 572099"/>
                <a:gd name="connsiteX78" fmla="*/ 303486 w 876301"/>
                <a:gd name="connsiteY78" fmla="*/ 450096 h 572099"/>
                <a:gd name="connsiteX79" fmla="*/ 286998 w 876301"/>
                <a:gd name="connsiteY79" fmla="*/ 405186 h 572099"/>
                <a:gd name="connsiteX80" fmla="*/ 249231 w 876301"/>
                <a:gd name="connsiteY80" fmla="*/ 370658 h 572099"/>
                <a:gd name="connsiteX81" fmla="*/ 247059 w 876301"/>
                <a:gd name="connsiteY81" fmla="*/ 370582 h 572099"/>
                <a:gd name="connsiteX82" fmla="*/ 218675 w 876301"/>
                <a:gd name="connsiteY82" fmla="*/ 388774 h 572099"/>
                <a:gd name="connsiteX83" fmla="*/ 202054 w 876301"/>
                <a:gd name="connsiteY83" fmla="*/ 419893 h 572099"/>
                <a:gd name="connsiteX84" fmla="*/ 189576 w 876301"/>
                <a:gd name="connsiteY84" fmla="*/ 426560 h 572099"/>
                <a:gd name="connsiteX85" fmla="*/ 74324 w 876301"/>
                <a:gd name="connsiteY85" fmla="*/ 378583 h 572099"/>
                <a:gd name="connsiteX86" fmla="*/ 62017 w 876301"/>
                <a:gd name="connsiteY86" fmla="*/ 353722 h 572099"/>
                <a:gd name="connsiteX87" fmla="*/ 52283 w 876301"/>
                <a:gd name="connsiteY87" fmla="*/ 344616 h 572099"/>
                <a:gd name="connsiteX88" fmla="*/ 38100 w 876301"/>
                <a:gd name="connsiteY88" fmla="*/ 338720 h 572099"/>
                <a:gd name="connsiteX89" fmla="*/ 38433 w 876301"/>
                <a:gd name="connsiteY89" fmla="*/ 165823 h 572099"/>
                <a:gd name="connsiteX90" fmla="*/ 466725 w 876301"/>
                <a:gd name="connsiteY90" fmla="*/ 344112 h 572099"/>
                <a:gd name="connsiteX91" fmla="*/ 838200 w 876301"/>
                <a:gd name="connsiteY91" fmla="*/ 307317 h 572099"/>
                <a:gd name="connsiteX92" fmla="*/ 786936 w 876301"/>
                <a:gd name="connsiteY92" fmla="*/ 382374 h 572099"/>
                <a:gd name="connsiteX93" fmla="*/ 777688 w 876301"/>
                <a:gd name="connsiteY93" fmla="*/ 385974 h 572099"/>
                <a:gd name="connsiteX94" fmla="*/ 773350 w 876301"/>
                <a:gd name="connsiteY94" fmla="*/ 384094 h 572099"/>
                <a:gd name="connsiteX95" fmla="*/ 773116 w 876301"/>
                <a:gd name="connsiteY95" fmla="*/ 382850 h 572099"/>
                <a:gd name="connsiteX96" fmla="*/ 773116 w 876301"/>
                <a:gd name="connsiteY96" fmla="*/ 372601 h 572099"/>
                <a:gd name="connsiteX97" fmla="*/ 775430 w 876301"/>
                <a:gd name="connsiteY97" fmla="*/ 369410 h 572099"/>
                <a:gd name="connsiteX98" fmla="*/ 804072 w 876301"/>
                <a:gd name="connsiteY98" fmla="*/ 329977 h 572099"/>
                <a:gd name="connsiteX99" fmla="*/ 804072 w 876301"/>
                <a:gd name="connsiteY99" fmla="*/ 323195 h 572099"/>
                <a:gd name="connsiteX100" fmla="*/ 762630 w 876301"/>
                <a:gd name="connsiteY100" fmla="*/ 281731 h 572099"/>
                <a:gd name="connsiteX101" fmla="*/ 746760 w 876301"/>
                <a:gd name="connsiteY101" fmla="*/ 284885 h 572099"/>
                <a:gd name="connsiteX102" fmla="*/ 633260 w 876301"/>
                <a:gd name="connsiteY102" fmla="*/ 331920 h 572099"/>
                <a:gd name="connsiteX103" fmla="*/ 621983 w 876301"/>
                <a:gd name="connsiteY103" fmla="*/ 345331 h 572099"/>
                <a:gd name="connsiteX104" fmla="*/ 593198 w 876301"/>
                <a:gd name="connsiteY104" fmla="*/ 473052 h 572099"/>
                <a:gd name="connsiteX105" fmla="*/ 504825 w 876301"/>
                <a:gd name="connsiteY105" fmla="*/ 508989 h 572099"/>
                <a:gd name="connsiteX106" fmla="*/ 504825 w 876301"/>
                <a:gd name="connsiteY106" fmla="*/ 348284 h 572099"/>
                <a:gd name="connsiteX107" fmla="*/ 773125 w 876301"/>
                <a:gd name="connsiteY107" fmla="*/ 241499 h 572099"/>
                <a:gd name="connsiteX108" fmla="*/ 834830 w 876301"/>
                <a:gd name="connsiteY108" fmla="*/ 268056 h 572099"/>
                <a:gd name="connsiteX109" fmla="*/ 838200 w 876301"/>
                <a:gd name="connsiteY109" fmla="*/ 285628 h 572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876301" h="572099">
                  <a:moveTo>
                    <a:pt x="12002" y="119826"/>
                  </a:moveTo>
                  <a:cubicBezTo>
                    <a:pt x="10914" y="120248"/>
                    <a:pt x="9868" y="120772"/>
                    <a:pt x="8877" y="121389"/>
                  </a:cubicBezTo>
                  <a:cubicBezTo>
                    <a:pt x="3570" y="124920"/>
                    <a:pt x="381" y="130873"/>
                    <a:pt x="381" y="137248"/>
                  </a:cubicBezTo>
                  <a:lnTo>
                    <a:pt x="0" y="351379"/>
                  </a:lnTo>
                  <a:cubicBezTo>
                    <a:pt x="-14" y="359084"/>
                    <a:pt x="4613" y="366038"/>
                    <a:pt x="11725" y="369000"/>
                  </a:cubicBezTo>
                  <a:lnTo>
                    <a:pt x="31071" y="377049"/>
                  </a:lnTo>
                  <a:lnTo>
                    <a:pt x="43396" y="401814"/>
                  </a:lnTo>
                  <a:cubicBezTo>
                    <a:pt x="45441" y="405924"/>
                    <a:pt x="48901" y="409158"/>
                    <a:pt x="53140" y="410920"/>
                  </a:cubicBezTo>
                  <a:lnTo>
                    <a:pt x="174927" y="461631"/>
                  </a:lnTo>
                  <a:cubicBezTo>
                    <a:pt x="198787" y="471585"/>
                    <a:pt x="222618" y="462203"/>
                    <a:pt x="235658" y="437819"/>
                  </a:cubicBezTo>
                  <a:lnTo>
                    <a:pt x="248860" y="413111"/>
                  </a:lnTo>
                  <a:cubicBezTo>
                    <a:pt x="249793" y="414769"/>
                    <a:pt x="250587" y="416503"/>
                    <a:pt x="251231" y="418292"/>
                  </a:cubicBezTo>
                  <a:lnTo>
                    <a:pt x="267719" y="463203"/>
                  </a:lnTo>
                  <a:cubicBezTo>
                    <a:pt x="277940" y="491025"/>
                    <a:pt x="295094" y="511685"/>
                    <a:pt x="314782" y="519886"/>
                  </a:cubicBezTo>
                  <a:lnTo>
                    <a:pt x="436578" y="570635"/>
                  </a:lnTo>
                  <a:cubicBezTo>
                    <a:pt x="444207" y="573811"/>
                    <a:pt x="453013" y="571707"/>
                    <a:pt x="458381" y="565425"/>
                  </a:cubicBezTo>
                  <a:lnTo>
                    <a:pt x="467525" y="554728"/>
                  </a:lnTo>
                  <a:lnTo>
                    <a:pt x="483565" y="556271"/>
                  </a:lnTo>
                  <a:lnTo>
                    <a:pt x="485775" y="556348"/>
                  </a:lnTo>
                  <a:lnTo>
                    <a:pt x="488023" y="556129"/>
                  </a:lnTo>
                  <a:cubicBezTo>
                    <a:pt x="489710" y="555957"/>
                    <a:pt x="491366" y="555560"/>
                    <a:pt x="492947" y="554947"/>
                  </a:cubicBezTo>
                  <a:lnTo>
                    <a:pt x="616772" y="504598"/>
                  </a:lnTo>
                  <a:cubicBezTo>
                    <a:pt x="622557" y="502255"/>
                    <a:pt x="626827" y="497227"/>
                    <a:pt x="628202" y="491139"/>
                  </a:cubicBezTo>
                  <a:lnTo>
                    <a:pt x="656987" y="363333"/>
                  </a:lnTo>
                  <a:lnTo>
                    <a:pt x="761324" y="320128"/>
                  </a:lnTo>
                  <a:cubicBezTo>
                    <a:pt x="762357" y="319672"/>
                    <a:pt x="763554" y="319791"/>
                    <a:pt x="764477" y="320442"/>
                  </a:cubicBezTo>
                  <a:cubicBezTo>
                    <a:pt x="765436" y="321040"/>
                    <a:pt x="766004" y="322103"/>
                    <a:pt x="765972" y="323233"/>
                  </a:cubicBezTo>
                  <a:lnTo>
                    <a:pt x="765972" y="330015"/>
                  </a:lnTo>
                  <a:cubicBezTo>
                    <a:pt x="765974" y="331474"/>
                    <a:pt x="765029" y="332764"/>
                    <a:pt x="763638" y="333205"/>
                  </a:cubicBezTo>
                  <a:cubicBezTo>
                    <a:pt x="746568" y="338760"/>
                    <a:pt x="735025" y="354687"/>
                    <a:pt x="735063" y="372639"/>
                  </a:cubicBezTo>
                  <a:lnTo>
                    <a:pt x="735063" y="382888"/>
                  </a:lnTo>
                  <a:cubicBezTo>
                    <a:pt x="735099" y="405781"/>
                    <a:pt x="753686" y="424312"/>
                    <a:pt x="776579" y="424278"/>
                  </a:cubicBezTo>
                  <a:cubicBezTo>
                    <a:pt x="781693" y="424270"/>
                    <a:pt x="786761" y="423316"/>
                    <a:pt x="791528" y="421464"/>
                  </a:cubicBezTo>
                  <a:lnTo>
                    <a:pt x="800767" y="417864"/>
                  </a:lnTo>
                  <a:cubicBezTo>
                    <a:pt x="846444" y="400258"/>
                    <a:pt x="876500" y="356269"/>
                    <a:pt x="876300" y="307317"/>
                  </a:cubicBezTo>
                  <a:lnTo>
                    <a:pt x="876300" y="285628"/>
                  </a:lnTo>
                  <a:cubicBezTo>
                    <a:pt x="876294" y="238347"/>
                    <a:pt x="837960" y="200022"/>
                    <a:pt x="790678" y="200029"/>
                  </a:cubicBezTo>
                  <a:cubicBezTo>
                    <a:pt x="779842" y="200030"/>
                    <a:pt x="769106" y="202088"/>
                    <a:pt x="759038" y="206094"/>
                  </a:cubicBezTo>
                  <a:lnTo>
                    <a:pt x="490776" y="312870"/>
                  </a:lnTo>
                  <a:lnTo>
                    <a:pt x="184071" y="185168"/>
                  </a:lnTo>
                  <a:lnTo>
                    <a:pt x="189786" y="163480"/>
                  </a:lnTo>
                  <a:lnTo>
                    <a:pt x="294561" y="120065"/>
                  </a:lnTo>
                  <a:cubicBezTo>
                    <a:pt x="296276" y="119354"/>
                    <a:pt x="298243" y="120169"/>
                    <a:pt x="298954" y="121886"/>
                  </a:cubicBezTo>
                  <a:cubicBezTo>
                    <a:pt x="299122" y="122292"/>
                    <a:pt x="299209" y="122729"/>
                    <a:pt x="299209" y="123170"/>
                  </a:cubicBezTo>
                  <a:lnTo>
                    <a:pt x="299209" y="129952"/>
                  </a:lnTo>
                  <a:cubicBezTo>
                    <a:pt x="299211" y="131411"/>
                    <a:pt x="298266" y="132701"/>
                    <a:pt x="296875" y="133142"/>
                  </a:cubicBezTo>
                  <a:cubicBezTo>
                    <a:pt x="279805" y="138696"/>
                    <a:pt x="268262" y="154624"/>
                    <a:pt x="268300" y="172576"/>
                  </a:cubicBezTo>
                  <a:lnTo>
                    <a:pt x="268300" y="182825"/>
                  </a:lnTo>
                  <a:cubicBezTo>
                    <a:pt x="268291" y="205708"/>
                    <a:pt x="286833" y="224266"/>
                    <a:pt x="309716" y="224277"/>
                  </a:cubicBezTo>
                  <a:cubicBezTo>
                    <a:pt x="314877" y="224279"/>
                    <a:pt x="319994" y="223316"/>
                    <a:pt x="324803" y="221439"/>
                  </a:cubicBezTo>
                  <a:lnTo>
                    <a:pt x="334042" y="217839"/>
                  </a:lnTo>
                  <a:cubicBezTo>
                    <a:pt x="379719" y="200233"/>
                    <a:pt x="409775" y="156244"/>
                    <a:pt x="409575" y="107292"/>
                  </a:cubicBezTo>
                  <a:lnTo>
                    <a:pt x="409575" y="85603"/>
                  </a:lnTo>
                  <a:cubicBezTo>
                    <a:pt x="409571" y="38322"/>
                    <a:pt x="371239" y="-5"/>
                    <a:pt x="323957" y="0"/>
                  </a:cubicBezTo>
                  <a:cubicBezTo>
                    <a:pt x="313082" y="1"/>
                    <a:pt x="302307" y="2074"/>
                    <a:pt x="292208" y="6107"/>
                  </a:cubicBezTo>
                  <a:close/>
                  <a:moveTo>
                    <a:pt x="306400" y="41474"/>
                  </a:moveTo>
                  <a:cubicBezTo>
                    <a:pt x="330773" y="31768"/>
                    <a:pt x="358399" y="43658"/>
                    <a:pt x="368105" y="68031"/>
                  </a:cubicBezTo>
                  <a:cubicBezTo>
                    <a:pt x="370331" y="73622"/>
                    <a:pt x="371475" y="79585"/>
                    <a:pt x="371475" y="85603"/>
                  </a:cubicBezTo>
                  <a:lnTo>
                    <a:pt x="371475" y="107292"/>
                  </a:lnTo>
                  <a:cubicBezTo>
                    <a:pt x="371612" y="140522"/>
                    <a:pt x="351215" y="170386"/>
                    <a:pt x="320211" y="182349"/>
                  </a:cubicBezTo>
                  <a:lnTo>
                    <a:pt x="310963" y="185949"/>
                  </a:lnTo>
                  <a:cubicBezTo>
                    <a:pt x="309245" y="186627"/>
                    <a:pt x="307303" y="185786"/>
                    <a:pt x="306625" y="184069"/>
                  </a:cubicBezTo>
                  <a:cubicBezTo>
                    <a:pt x="306468" y="183672"/>
                    <a:pt x="306389" y="183251"/>
                    <a:pt x="306391" y="182825"/>
                  </a:cubicBezTo>
                  <a:lnTo>
                    <a:pt x="306391" y="172576"/>
                  </a:lnTo>
                  <a:cubicBezTo>
                    <a:pt x="306387" y="171122"/>
                    <a:pt x="307322" y="169833"/>
                    <a:pt x="308705" y="169385"/>
                  </a:cubicBezTo>
                  <a:cubicBezTo>
                    <a:pt x="325803" y="163855"/>
                    <a:pt x="337376" y="147920"/>
                    <a:pt x="337347" y="129952"/>
                  </a:cubicBezTo>
                  <a:lnTo>
                    <a:pt x="337347" y="123170"/>
                  </a:lnTo>
                  <a:cubicBezTo>
                    <a:pt x="337353" y="100276"/>
                    <a:pt x="318798" y="81712"/>
                    <a:pt x="295905" y="81706"/>
                  </a:cubicBezTo>
                  <a:cubicBezTo>
                    <a:pt x="290459" y="81705"/>
                    <a:pt x="285066" y="82777"/>
                    <a:pt x="280035" y="84860"/>
                  </a:cubicBezTo>
                  <a:lnTo>
                    <a:pt x="166535" y="131895"/>
                  </a:lnTo>
                  <a:cubicBezTo>
                    <a:pt x="161051" y="134169"/>
                    <a:pt x="156941" y="138872"/>
                    <a:pt x="155419" y="144610"/>
                  </a:cubicBezTo>
                  <a:lnTo>
                    <a:pt x="148590" y="170395"/>
                  </a:lnTo>
                  <a:lnTo>
                    <a:pt x="69399" y="137419"/>
                  </a:lnTo>
                  <a:close/>
                  <a:moveTo>
                    <a:pt x="466382" y="516343"/>
                  </a:moveTo>
                  <a:lnTo>
                    <a:pt x="461315" y="515857"/>
                  </a:lnTo>
                  <a:cubicBezTo>
                    <a:pt x="455128" y="515258"/>
                    <a:pt x="449038" y="517714"/>
                    <a:pt x="444999" y="522439"/>
                  </a:cubicBezTo>
                  <a:lnTo>
                    <a:pt x="438426" y="530144"/>
                  </a:lnTo>
                  <a:lnTo>
                    <a:pt x="329422" y="484739"/>
                  </a:lnTo>
                  <a:cubicBezTo>
                    <a:pt x="322231" y="481738"/>
                    <a:pt x="311115" y="470870"/>
                    <a:pt x="303486" y="450096"/>
                  </a:cubicBezTo>
                  <a:lnTo>
                    <a:pt x="286998" y="405186"/>
                  </a:lnTo>
                  <a:cubicBezTo>
                    <a:pt x="279587" y="384993"/>
                    <a:pt x="265090" y="371763"/>
                    <a:pt x="249231" y="370658"/>
                  </a:cubicBezTo>
                  <a:cubicBezTo>
                    <a:pt x="248498" y="370610"/>
                    <a:pt x="247783" y="370582"/>
                    <a:pt x="247059" y="370582"/>
                  </a:cubicBezTo>
                  <a:cubicBezTo>
                    <a:pt x="234924" y="370804"/>
                    <a:pt x="223946" y="377841"/>
                    <a:pt x="218675" y="388774"/>
                  </a:cubicBezTo>
                  <a:lnTo>
                    <a:pt x="202054" y="419893"/>
                  </a:lnTo>
                  <a:cubicBezTo>
                    <a:pt x="196891" y="429551"/>
                    <a:pt x="192310" y="427646"/>
                    <a:pt x="189576" y="426560"/>
                  </a:cubicBezTo>
                  <a:lnTo>
                    <a:pt x="74324" y="378583"/>
                  </a:lnTo>
                  <a:lnTo>
                    <a:pt x="62017" y="353722"/>
                  </a:lnTo>
                  <a:cubicBezTo>
                    <a:pt x="59979" y="349610"/>
                    <a:pt x="56521" y="346376"/>
                    <a:pt x="52283" y="344616"/>
                  </a:cubicBezTo>
                  <a:lnTo>
                    <a:pt x="38100" y="338720"/>
                  </a:lnTo>
                  <a:lnTo>
                    <a:pt x="38433" y="165823"/>
                  </a:lnTo>
                  <a:lnTo>
                    <a:pt x="466725" y="344112"/>
                  </a:lnTo>
                  <a:close/>
                  <a:moveTo>
                    <a:pt x="838200" y="307317"/>
                  </a:moveTo>
                  <a:cubicBezTo>
                    <a:pt x="838337" y="340547"/>
                    <a:pt x="817940" y="370411"/>
                    <a:pt x="786936" y="382374"/>
                  </a:cubicBezTo>
                  <a:lnTo>
                    <a:pt x="777688" y="385974"/>
                  </a:lnTo>
                  <a:cubicBezTo>
                    <a:pt x="775970" y="386652"/>
                    <a:pt x="774028" y="385811"/>
                    <a:pt x="773350" y="384094"/>
                  </a:cubicBezTo>
                  <a:cubicBezTo>
                    <a:pt x="773193" y="383698"/>
                    <a:pt x="773114" y="383276"/>
                    <a:pt x="773116" y="382850"/>
                  </a:cubicBezTo>
                  <a:lnTo>
                    <a:pt x="773116" y="372601"/>
                  </a:lnTo>
                  <a:cubicBezTo>
                    <a:pt x="773111" y="371147"/>
                    <a:pt x="774047" y="369858"/>
                    <a:pt x="775430" y="369410"/>
                  </a:cubicBezTo>
                  <a:cubicBezTo>
                    <a:pt x="792528" y="363880"/>
                    <a:pt x="804101" y="347945"/>
                    <a:pt x="804072" y="329977"/>
                  </a:cubicBezTo>
                  <a:lnTo>
                    <a:pt x="804072" y="323195"/>
                  </a:lnTo>
                  <a:cubicBezTo>
                    <a:pt x="804078" y="300301"/>
                    <a:pt x="785523" y="281737"/>
                    <a:pt x="762630" y="281731"/>
                  </a:cubicBezTo>
                  <a:cubicBezTo>
                    <a:pt x="757184" y="281730"/>
                    <a:pt x="751791" y="282802"/>
                    <a:pt x="746760" y="284885"/>
                  </a:cubicBezTo>
                  <a:lnTo>
                    <a:pt x="633260" y="331920"/>
                  </a:lnTo>
                  <a:cubicBezTo>
                    <a:pt x="627546" y="334293"/>
                    <a:pt x="623341" y="339294"/>
                    <a:pt x="621983" y="345331"/>
                  </a:cubicBezTo>
                  <a:lnTo>
                    <a:pt x="593198" y="473052"/>
                  </a:lnTo>
                  <a:lnTo>
                    <a:pt x="504825" y="508989"/>
                  </a:lnTo>
                  <a:lnTo>
                    <a:pt x="504825" y="348284"/>
                  </a:lnTo>
                  <a:lnTo>
                    <a:pt x="773125" y="241499"/>
                  </a:lnTo>
                  <a:cubicBezTo>
                    <a:pt x="797498" y="231793"/>
                    <a:pt x="825124" y="243683"/>
                    <a:pt x="834830" y="268056"/>
                  </a:cubicBezTo>
                  <a:cubicBezTo>
                    <a:pt x="837056" y="273647"/>
                    <a:pt x="838200" y="279610"/>
                    <a:pt x="838200" y="28562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6" name="组合 285"/>
          <p:cNvGrpSpPr/>
          <p:nvPr/>
        </p:nvGrpSpPr>
        <p:grpSpPr>
          <a:xfrm>
            <a:off x="2625144" y="872489"/>
            <a:ext cx="723905" cy="723900"/>
            <a:chOff x="2625144" y="872489"/>
            <a:chExt cx="723905" cy="723900"/>
          </a:xfrm>
          <a:noFill/>
        </p:grpSpPr>
        <p:sp>
          <p:nvSpPr>
            <p:cNvPr id="76" name="图形 4" descr="光圈 纯色填充"/>
            <p:cNvSpPr/>
            <p:nvPr/>
          </p:nvSpPr>
          <p:spPr>
            <a:xfrm>
              <a:off x="2654484" y="882015"/>
              <a:ext cx="371389" cy="209550"/>
            </a:xfrm>
            <a:custGeom>
              <a:avLst/>
              <a:gdLst>
                <a:gd name="connsiteX0" fmla="*/ 250127 w 371389"/>
                <a:gd name="connsiteY0" fmla="*/ 209550 h 209550"/>
                <a:gd name="connsiteX1" fmla="*/ 371389 w 371389"/>
                <a:gd name="connsiteY1" fmla="*/ 209550 h 209550"/>
                <a:gd name="connsiteX2" fmla="*/ 250422 w 371389"/>
                <a:gd name="connsiteY2" fmla="*/ 0 h 209550"/>
                <a:gd name="connsiteX3" fmla="*/ 0 w 371389"/>
                <a:gd name="connsiteY3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389" h="209550">
                  <a:moveTo>
                    <a:pt x="250127" y="209550"/>
                  </a:moveTo>
                  <a:lnTo>
                    <a:pt x="371389" y="209550"/>
                  </a:lnTo>
                  <a:lnTo>
                    <a:pt x="250422" y="0"/>
                  </a:lnTo>
                  <a:cubicBezTo>
                    <a:pt x="138440" y="26185"/>
                    <a:pt x="45520" y="103941"/>
                    <a:pt x="0" y="2095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图形 4" descr="光圈 纯色填充"/>
            <p:cNvSpPr/>
            <p:nvPr/>
          </p:nvSpPr>
          <p:spPr>
            <a:xfrm>
              <a:off x="2944853" y="872489"/>
              <a:ext cx="306981" cy="324926"/>
            </a:xfrm>
            <a:custGeom>
              <a:avLst/>
              <a:gdLst>
                <a:gd name="connsiteX0" fmla="*/ 163516 w 306981"/>
                <a:gd name="connsiteY0" fmla="*/ 285750 h 324926"/>
                <a:gd name="connsiteX1" fmla="*/ 163297 w 306981"/>
                <a:gd name="connsiteY1" fmla="*/ 285874 h 324926"/>
                <a:gd name="connsiteX2" fmla="*/ 185852 w 306981"/>
                <a:gd name="connsiteY2" fmla="*/ 324926 h 324926"/>
                <a:gd name="connsiteX3" fmla="*/ 306981 w 306981"/>
                <a:gd name="connsiteY3" fmla="*/ 115253 h 324926"/>
                <a:gd name="connsiteX4" fmla="*/ 42243 w 306981"/>
                <a:gd name="connsiteY4" fmla="*/ 0 h 324926"/>
                <a:gd name="connsiteX5" fmla="*/ 0 w 306981"/>
                <a:gd name="connsiteY5" fmla="*/ 2534 h 324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6981" h="324926">
                  <a:moveTo>
                    <a:pt x="163516" y="285750"/>
                  </a:moveTo>
                  <a:lnTo>
                    <a:pt x="163297" y="285874"/>
                  </a:lnTo>
                  <a:lnTo>
                    <a:pt x="185852" y="324926"/>
                  </a:lnTo>
                  <a:lnTo>
                    <a:pt x="306981" y="115253"/>
                  </a:lnTo>
                  <a:cubicBezTo>
                    <a:pt x="238618" y="41669"/>
                    <a:pt x="142683" y="-97"/>
                    <a:pt x="42243" y="0"/>
                  </a:cubicBezTo>
                  <a:cubicBezTo>
                    <a:pt x="28125" y="29"/>
                    <a:pt x="14021" y="876"/>
                    <a:pt x="0" y="253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图形 4" descr="光圈 纯色填充"/>
            <p:cNvSpPr/>
            <p:nvPr/>
          </p:nvSpPr>
          <p:spPr>
            <a:xfrm>
              <a:off x="3092843" y="1018832"/>
              <a:ext cx="256206" cy="320382"/>
            </a:xfrm>
            <a:custGeom>
              <a:avLst/>
              <a:gdLst>
                <a:gd name="connsiteX0" fmla="*/ 0 w 256206"/>
                <a:gd name="connsiteY0" fmla="*/ 320383 h 320382"/>
                <a:gd name="connsiteX1" fmla="*/ 240744 w 256206"/>
                <a:gd name="connsiteY1" fmla="*/ 320383 h 320382"/>
                <a:gd name="connsiteX2" fmla="*/ 184975 w 256206"/>
                <a:gd name="connsiteY2" fmla="*/ 0 h 32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206" h="320382">
                  <a:moveTo>
                    <a:pt x="0" y="320383"/>
                  </a:moveTo>
                  <a:lnTo>
                    <a:pt x="240744" y="320383"/>
                  </a:lnTo>
                  <a:cubicBezTo>
                    <a:pt x="273837" y="210777"/>
                    <a:pt x="253157" y="91977"/>
                    <a:pt x="184975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图形 4" descr="光圈 纯色填充"/>
            <p:cNvSpPr/>
            <p:nvPr/>
          </p:nvSpPr>
          <p:spPr>
            <a:xfrm>
              <a:off x="2948320" y="1377315"/>
              <a:ext cx="371379" cy="209550"/>
            </a:xfrm>
            <a:custGeom>
              <a:avLst/>
              <a:gdLst>
                <a:gd name="connsiteX0" fmla="*/ 121263 w 371379"/>
                <a:gd name="connsiteY0" fmla="*/ 0 h 209550"/>
                <a:gd name="connsiteX1" fmla="*/ 0 w 371379"/>
                <a:gd name="connsiteY1" fmla="*/ 0 h 209550"/>
                <a:gd name="connsiteX2" fmla="*/ 120967 w 371379"/>
                <a:gd name="connsiteY2" fmla="*/ 209550 h 209550"/>
                <a:gd name="connsiteX3" fmla="*/ 371380 w 371379"/>
                <a:gd name="connsiteY3" fmla="*/ 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379" h="209550">
                  <a:moveTo>
                    <a:pt x="121263" y="0"/>
                  </a:moveTo>
                  <a:lnTo>
                    <a:pt x="0" y="0"/>
                  </a:lnTo>
                  <a:lnTo>
                    <a:pt x="120967" y="209550"/>
                  </a:lnTo>
                  <a:cubicBezTo>
                    <a:pt x="232947" y="183366"/>
                    <a:pt x="325865" y="105610"/>
                    <a:pt x="37138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图形 4" descr="光圈 纯色填充"/>
            <p:cNvSpPr/>
            <p:nvPr/>
          </p:nvSpPr>
          <p:spPr>
            <a:xfrm>
              <a:off x="2722245" y="1271196"/>
              <a:ext cx="307095" cy="325193"/>
            </a:xfrm>
            <a:custGeom>
              <a:avLst/>
              <a:gdLst>
                <a:gd name="connsiteX0" fmla="*/ 143570 w 307095"/>
                <a:gd name="connsiteY0" fmla="*/ 39443 h 325193"/>
                <a:gd name="connsiteX1" fmla="*/ 143799 w 307095"/>
                <a:gd name="connsiteY1" fmla="*/ 39319 h 325193"/>
                <a:gd name="connsiteX2" fmla="*/ 121091 w 307095"/>
                <a:gd name="connsiteY2" fmla="*/ 0 h 325193"/>
                <a:gd name="connsiteX3" fmla="*/ 0 w 307095"/>
                <a:gd name="connsiteY3" fmla="*/ 209798 h 325193"/>
                <a:gd name="connsiteX4" fmla="*/ 264852 w 307095"/>
                <a:gd name="connsiteY4" fmla="*/ 325193 h 325193"/>
                <a:gd name="connsiteX5" fmla="*/ 307096 w 307095"/>
                <a:gd name="connsiteY5" fmla="*/ 322659 h 32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095" h="325193">
                  <a:moveTo>
                    <a:pt x="143570" y="39443"/>
                  </a:moveTo>
                  <a:lnTo>
                    <a:pt x="143799" y="39319"/>
                  </a:lnTo>
                  <a:lnTo>
                    <a:pt x="121091" y="0"/>
                  </a:lnTo>
                  <a:lnTo>
                    <a:pt x="0" y="209798"/>
                  </a:lnTo>
                  <a:cubicBezTo>
                    <a:pt x="68364" y="283466"/>
                    <a:pt x="164351" y="325287"/>
                    <a:pt x="264852" y="325193"/>
                  </a:cubicBezTo>
                  <a:cubicBezTo>
                    <a:pt x="278970" y="325164"/>
                    <a:pt x="293075" y="324318"/>
                    <a:pt x="307096" y="32265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图形 4" descr="光圈 纯色填充"/>
            <p:cNvSpPr/>
            <p:nvPr/>
          </p:nvSpPr>
          <p:spPr>
            <a:xfrm>
              <a:off x="2625144" y="1129665"/>
              <a:ext cx="255911" cy="320154"/>
            </a:xfrm>
            <a:custGeom>
              <a:avLst/>
              <a:gdLst>
                <a:gd name="connsiteX0" fmla="*/ 255911 w 255911"/>
                <a:gd name="connsiteY0" fmla="*/ 0 h 320154"/>
                <a:gd name="connsiteX1" fmla="*/ 15462 w 255911"/>
                <a:gd name="connsiteY1" fmla="*/ 0 h 320154"/>
                <a:gd name="connsiteX2" fmla="*/ 71069 w 255911"/>
                <a:gd name="connsiteY2" fmla="*/ 320154 h 32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5911" h="320154">
                  <a:moveTo>
                    <a:pt x="255911" y="0"/>
                  </a:moveTo>
                  <a:lnTo>
                    <a:pt x="15462" y="0"/>
                  </a:lnTo>
                  <a:cubicBezTo>
                    <a:pt x="-17603" y="109511"/>
                    <a:pt x="3013" y="228207"/>
                    <a:pt x="71069" y="32015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4150995" y="843915"/>
            <a:ext cx="781050" cy="771524"/>
            <a:chOff x="4150995" y="843915"/>
            <a:chExt cx="781050" cy="771524"/>
          </a:xfrm>
          <a:noFill/>
        </p:grpSpPr>
        <p:sp>
          <p:nvSpPr>
            <p:cNvPr id="82" name="图形 6" descr="区块链 纯色填充"/>
            <p:cNvSpPr/>
            <p:nvPr/>
          </p:nvSpPr>
          <p:spPr>
            <a:xfrm>
              <a:off x="4150995" y="1365637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63030 h 249802"/>
                <a:gd name="connsiteX2" fmla="*/ 143161 w 143160"/>
                <a:gd name="connsiteY2" fmla="*/ 249803 h 249802"/>
                <a:gd name="connsiteX3" fmla="*/ 143161 w 143160"/>
                <a:gd name="connsiteY3" fmla="*/ 86735 h 249802"/>
                <a:gd name="connsiteX4" fmla="*/ 0 w 143160"/>
                <a:gd name="connsiteY4" fmla="*/ 0 h 249802"/>
                <a:gd name="connsiteX5" fmla="*/ 0 w 143160"/>
                <a:gd name="connsiteY5" fmla="*/ 1525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6303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lnTo>
                    <a:pt x="0" y="152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图形 6" descr="区块链 纯色填充"/>
            <p:cNvSpPr/>
            <p:nvPr/>
          </p:nvSpPr>
          <p:spPr>
            <a:xfrm>
              <a:off x="4788884" y="1365551"/>
              <a:ext cx="143160" cy="249888"/>
            </a:xfrm>
            <a:custGeom>
              <a:avLst/>
              <a:gdLst>
                <a:gd name="connsiteX0" fmla="*/ 0 w 143160"/>
                <a:gd name="connsiteY0" fmla="*/ 249888 h 249888"/>
                <a:gd name="connsiteX1" fmla="*/ 143161 w 143160"/>
                <a:gd name="connsiteY1" fmla="*/ 163116 h 249888"/>
                <a:gd name="connsiteX2" fmla="*/ 143161 w 143160"/>
                <a:gd name="connsiteY2" fmla="*/ 0 h 249888"/>
                <a:gd name="connsiteX3" fmla="*/ 0 w 143160"/>
                <a:gd name="connsiteY3" fmla="*/ 86725 h 249888"/>
                <a:gd name="connsiteX4" fmla="*/ 0 w 143160"/>
                <a:gd name="connsiteY4" fmla="*/ 24988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3160" h="249888">
                  <a:moveTo>
                    <a:pt x="0" y="249888"/>
                  </a:moveTo>
                  <a:lnTo>
                    <a:pt x="143161" y="163116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图形 6" descr="区块链 纯色填充"/>
            <p:cNvSpPr/>
            <p:nvPr/>
          </p:nvSpPr>
          <p:spPr>
            <a:xfrm>
              <a:off x="4389120" y="957986"/>
              <a:ext cx="143160" cy="249783"/>
            </a:xfrm>
            <a:custGeom>
              <a:avLst/>
              <a:gdLst>
                <a:gd name="connsiteX0" fmla="*/ 39653 w 143160"/>
                <a:gd name="connsiteY0" fmla="*/ 99203 h 249783"/>
                <a:gd name="connsiteX1" fmla="*/ 56074 w 143160"/>
                <a:gd name="connsiteY1" fmla="*/ 95479 h 249783"/>
                <a:gd name="connsiteX2" fmla="*/ 94184 w 143160"/>
                <a:gd name="connsiteY2" fmla="*/ 133568 h 249783"/>
                <a:gd name="connsiteX3" fmla="*/ 72514 w 143160"/>
                <a:gd name="connsiteY3" fmla="*/ 167954 h 249783"/>
                <a:gd name="connsiteX4" fmla="*/ 36509 w 143160"/>
                <a:gd name="connsiteY4" fmla="*/ 185156 h 249783"/>
                <a:gd name="connsiteX5" fmla="*/ 143161 w 143160"/>
                <a:gd name="connsiteY5" fmla="*/ 249784 h 249783"/>
                <a:gd name="connsiteX6" fmla="*/ 143161 w 143160"/>
                <a:gd name="connsiteY6" fmla="*/ 86725 h 249783"/>
                <a:gd name="connsiteX7" fmla="*/ 0 w 143160"/>
                <a:gd name="connsiteY7" fmla="*/ 0 h 249783"/>
                <a:gd name="connsiteX8" fmla="*/ 0 w 143160"/>
                <a:gd name="connsiteY8" fmla="*/ 118110 h 249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783">
                  <a:moveTo>
                    <a:pt x="39653" y="99203"/>
                  </a:moveTo>
                  <a:cubicBezTo>
                    <a:pt x="44775" y="96738"/>
                    <a:pt x="50389" y="95464"/>
                    <a:pt x="56074" y="95479"/>
                  </a:cubicBezTo>
                  <a:cubicBezTo>
                    <a:pt x="77115" y="95473"/>
                    <a:pt x="94178" y="112525"/>
                    <a:pt x="94184" y="133568"/>
                  </a:cubicBezTo>
                  <a:cubicBezTo>
                    <a:pt x="94189" y="148248"/>
                    <a:pt x="85758" y="161624"/>
                    <a:pt x="72514" y="167954"/>
                  </a:cubicBezTo>
                  <a:lnTo>
                    <a:pt x="36509" y="185156"/>
                  </a:lnTo>
                  <a:lnTo>
                    <a:pt x="143161" y="249784"/>
                  </a:lnTo>
                  <a:lnTo>
                    <a:pt x="143161" y="86725"/>
                  </a:lnTo>
                  <a:lnTo>
                    <a:pt x="0" y="0"/>
                  </a:lnTo>
                  <a:lnTo>
                    <a:pt x="0" y="11811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图形 6" descr="区块链 纯色填充"/>
            <p:cNvSpPr/>
            <p:nvPr/>
          </p:nvSpPr>
          <p:spPr>
            <a:xfrm>
              <a:off x="4550759" y="957891"/>
              <a:ext cx="143160" cy="249878"/>
            </a:xfrm>
            <a:custGeom>
              <a:avLst/>
              <a:gdLst>
                <a:gd name="connsiteX0" fmla="*/ 0 w 143160"/>
                <a:gd name="connsiteY0" fmla="*/ 86725 h 249878"/>
                <a:gd name="connsiteX1" fmla="*/ 0 w 143160"/>
                <a:gd name="connsiteY1" fmla="*/ 249879 h 249878"/>
                <a:gd name="connsiteX2" fmla="*/ 106680 w 143160"/>
                <a:gd name="connsiteY2" fmla="*/ 185242 h 249878"/>
                <a:gd name="connsiteX3" fmla="*/ 70685 w 143160"/>
                <a:gd name="connsiteY3" fmla="*/ 168040 h 249878"/>
                <a:gd name="connsiteX4" fmla="*/ 52768 w 143160"/>
                <a:gd name="connsiteY4" fmla="*/ 117225 h 249878"/>
                <a:gd name="connsiteX5" fmla="*/ 87087 w 143160"/>
                <a:gd name="connsiteY5" fmla="*/ 95574 h 249878"/>
                <a:gd name="connsiteX6" fmla="*/ 103518 w 143160"/>
                <a:gd name="connsiteY6" fmla="*/ 99317 h 249878"/>
                <a:gd name="connsiteX7" fmla="*/ 143161 w 143160"/>
                <a:gd name="connsiteY7" fmla="*/ 118243 h 249878"/>
                <a:gd name="connsiteX8" fmla="*/ 143161 w 143160"/>
                <a:gd name="connsiteY8" fmla="*/ 0 h 249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78">
                  <a:moveTo>
                    <a:pt x="0" y="86725"/>
                  </a:moveTo>
                  <a:lnTo>
                    <a:pt x="0" y="249879"/>
                  </a:lnTo>
                  <a:lnTo>
                    <a:pt x="106680" y="185242"/>
                  </a:lnTo>
                  <a:lnTo>
                    <a:pt x="70685" y="168040"/>
                  </a:lnTo>
                  <a:cubicBezTo>
                    <a:pt x="51705" y="158955"/>
                    <a:pt x="43684" y="136205"/>
                    <a:pt x="52768" y="117225"/>
                  </a:cubicBezTo>
                  <a:cubicBezTo>
                    <a:pt x="59093" y="104009"/>
                    <a:pt x="72436" y="95592"/>
                    <a:pt x="87087" y="95574"/>
                  </a:cubicBezTo>
                  <a:cubicBezTo>
                    <a:pt x="92776" y="95565"/>
                    <a:pt x="98393" y="96845"/>
                    <a:pt x="103518" y="99317"/>
                  </a:cubicBezTo>
                  <a:lnTo>
                    <a:pt x="143161" y="118243"/>
                  </a:lnTo>
                  <a:lnTo>
                    <a:pt x="143161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图形 6" descr="区块链 纯色填充"/>
            <p:cNvSpPr/>
            <p:nvPr/>
          </p:nvSpPr>
          <p:spPr>
            <a:xfrm>
              <a:off x="4389120" y="843915"/>
              <a:ext cx="304800" cy="184727"/>
            </a:xfrm>
            <a:custGeom>
              <a:avLst/>
              <a:gdLst>
                <a:gd name="connsiteX0" fmla="*/ 221447 w 304800"/>
                <a:gd name="connsiteY0" fmla="*/ 142885 h 184727"/>
                <a:gd name="connsiteX1" fmla="*/ 239220 w 304800"/>
                <a:gd name="connsiteY1" fmla="*/ 132083 h 184727"/>
                <a:gd name="connsiteX2" fmla="*/ 304800 w 304800"/>
                <a:gd name="connsiteY2" fmla="*/ 92364 h 184727"/>
                <a:gd name="connsiteX3" fmla="*/ 152400 w 304800"/>
                <a:gd name="connsiteY3" fmla="*/ 0 h 184727"/>
                <a:gd name="connsiteX4" fmla="*/ 86820 w 304800"/>
                <a:gd name="connsiteY4" fmla="*/ 39719 h 184727"/>
                <a:gd name="connsiteX5" fmla="*/ 69047 w 304800"/>
                <a:gd name="connsiteY5" fmla="*/ 50521 h 184727"/>
                <a:gd name="connsiteX6" fmla="*/ 0 w 304800"/>
                <a:gd name="connsiteY6" fmla="*/ 92364 h 184727"/>
                <a:gd name="connsiteX7" fmla="*/ 152400 w 304800"/>
                <a:gd name="connsiteY7" fmla="*/ 184728 h 184727"/>
                <a:gd name="connsiteX8" fmla="*/ 221447 w 304800"/>
                <a:gd name="connsiteY8" fmla="*/ 142885 h 18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800" h="184727">
                  <a:moveTo>
                    <a:pt x="221447" y="142885"/>
                  </a:moveTo>
                  <a:lnTo>
                    <a:pt x="239220" y="132083"/>
                  </a:lnTo>
                  <a:lnTo>
                    <a:pt x="304800" y="92364"/>
                  </a:lnTo>
                  <a:lnTo>
                    <a:pt x="152400" y="0"/>
                  </a:lnTo>
                  <a:lnTo>
                    <a:pt x="86820" y="39719"/>
                  </a:lnTo>
                  <a:lnTo>
                    <a:pt x="69047" y="50521"/>
                  </a:lnTo>
                  <a:lnTo>
                    <a:pt x="0" y="92364"/>
                  </a:lnTo>
                  <a:lnTo>
                    <a:pt x="152400" y="184728"/>
                  </a:lnTo>
                  <a:lnTo>
                    <a:pt x="221447" y="14288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图形 6" descr="区块链 纯色填充"/>
            <p:cNvSpPr/>
            <p:nvPr/>
          </p:nvSpPr>
          <p:spPr>
            <a:xfrm>
              <a:off x="4150995" y="1274664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40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40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图形 6" descr="区块链 纯色填充"/>
            <p:cNvSpPr/>
            <p:nvPr/>
          </p:nvSpPr>
          <p:spPr>
            <a:xfrm>
              <a:off x="4627245" y="1274664"/>
              <a:ext cx="304800" cy="161705"/>
            </a:xfrm>
            <a:custGeom>
              <a:avLst/>
              <a:gdLst>
                <a:gd name="connsiteX0" fmla="*/ 239220 w 304800"/>
                <a:gd name="connsiteY0" fmla="*/ 108995 h 161705"/>
                <a:gd name="connsiteX1" fmla="*/ 304800 w 304800"/>
                <a:gd name="connsiteY1" fmla="*/ 69313 h 161705"/>
                <a:gd name="connsiteX2" fmla="*/ 190500 w 304800"/>
                <a:gd name="connsiteY2" fmla="*/ 0 h 161705"/>
                <a:gd name="connsiteX3" fmla="*/ 190500 w 304800"/>
                <a:gd name="connsiteY3" fmla="*/ 42863 h 161705"/>
                <a:gd name="connsiteX4" fmla="*/ 152400 w 304800"/>
                <a:gd name="connsiteY4" fmla="*/ 80963 h 161705"/>
                <a:gd name="connsiteX5" fmla="*/ 114300 w 304800"/>
                <a:gd name="connsiteY5" fmla="*/ 42863 h 161705"/>
                <a:gd name="connsiteX6" fmla="*/ 114300 w 304800"/>
                <a:gd name="connsiteY6" fmla="*/ 0 h 161705"/>
                <a:gd name="connsiteX7" fmla="*/ 86820 w 304800"/>
                <a:gd name="connsiteY7" fmla="*/ 16631 h 161705"/>
                <a:gd name="connsiteX8" fmla="*/ 69047 w 304800"/>
                <a:gd name="connsiteY8" fmla="*/ 27403 h 161705"/>
                <a:gd name="connsiteX9" fmla="*/ 0 w 304800"/>
                <a:gd name="connsiteY9" fmla="*/ 69313 h 161705"/>
                <a:gd name="connsiteX10" fmla="*/ 152400 w 304800"/>
                <a:gd name="connsiteY10" fmla="*/ 161706 h 161705"/>
                <a:gd name="connsiteX11" fmla="*/ 221447 w 304800"/>
                <a:gd name="connsiteY11" fmla="*/ 119796 h 16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4800" h="161705">
                  <a:moveTo>
                    <a:pt x="239220" y="108995"/>
                  </a:moveTo>
                  <a:lnTo>
                    <a:pt x="304800" y="69313"/>
                  </a:lnTo>
                  <a:lnTo>
                    <a:pt x="190500" y="0"/>
                  </a:lnTo>
                  <a:lnTo>
                    <a:pt x="190500" y="42863"/>
                  </a:lnTo>
                  <a:cubicBezTo>
                    <a:pt x="190500" y="63904"/>
                    <a:pt x="173442" y="80963"/>
                    <a:pt x="152400" y="80963"/>
                  </a:cubicBezTo>
                  <a:cubicBezTo>
                    <a:pt x="131358" y="80963"/>
                    <a:pt x="114300" y="63904"/>
                    <a:pt x="114300" y="42863"/>
                  </a:cubicBezTo>
                  <a:lnTo>
                    <a:pt x="114300" y="0"/>
                  </a:lnTo>
                  <a:lnTo>
                    <a:pt x="86820" y="16631"/>
                  </a:lnTo>
                  <a:lnTo>
                    <a:pt x="69047" y="27403"/>
                  </a:lnTo>
                  <a:lnTo>
                    <a:pt x="0" y="69313"/>
                  </a:lnTo>
                  <a:lnTo>
                    <a:pt x="152400" y="161706"/>
                  </a:lnTo>
                  <a:lnTo>
                    <a:pt x="221447" y="1197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图形 6" descr="区块链 纯色填充"/>
            <p:cNvSpPr/>
            <p:nvPr/>
          </p:nvSpPr>
          <p:spPr>
            <a:xfrm>
              <a:off x="4627245" y="1365637"/>
              <a:ext cx="143160" cy="249802"/>
            </a:xfrm>
            <a:custGeom>
              <a:avLst/>
              <a:gdLst>
                <a:gd name="connsiteX0" fmla="*/ 0 w 143160"/>
                <a:gd name="connsiteY0" fmla="*/ 15250 h 249802"/>
                <a:gd name="connsiteX1" fmla="*/ 0 w 143160"/>
                <a:gd name="connsiteY1" fmla="*/ 123568 h 249802"/>
                <a:gd name="connsiteX2" fmla="*/ 27699 w 143160"/>
                <a:gd name="connsiteY2" fmla="*/ 106566 h 249802"/>
                <a:gd name="connsiteX3" fmla="*/ 80105 w 143160"/>
                <a:gd name="connsiteY3" fmla="*/ 119110 h 249802"/>
                <a:gd name="connsiteX4" fmla="*/ 67561 w 143160"/>
                <a:gd name="connsiteY4" fmla="*/ 171517 h 249802"/>
                <a:gd name="connsiteX5" fmla="*/ 40957 w 143160"/>
                <a:gd name="connsiteY5" fmla="*/ 187890 h 249802"/>
                <a:gd name="connsiteX6" fmla="*/ 143161 w 143160"/>
                <a:gd name="connsiteY6" fmla="*/ 249803 h 249802"/>
                <a:gd name="connsiteX7" fmla="*/ 143161 w 143160"/>
                <a:gd name="connsiteY7" fmla="*/ 86735 h 249802"/>
                <a:gd name="connsiteX8" fmla="*/ 0 w 143160"/>
                <a:gd name="connsiteY8" fmla="*/ 0 h 24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160" h="249802">
                  <a:moveTo>
                    <a:pt x="0" y="15250"/>
                  </a:moveTo>
                  <a:lnTo>
                    <a:pt x="0" y="123568"/>
                  </a:lnTo>
                  <a:lnTo>
                    <a:pt x="27699" y="106566"/>
                  </a:lnTo>
                  <a:cubicBezTo>
                    <a:pt x="45634" y="95558"/>
                    <a:pt x="69097" y="101175"/>
                    <a:pt x="80105" y="119110"/>
                  </a:cubicBezTo>
                  <a:cubicBezTo>
                    <a:pt x="91113" y="137046"/>
                    <a:pt x="85496" y="160509"/>
                    <a:pt x="67561" y="171517"/>
                  </a:cubicBezTo>
                  <a:lnTo>
                    <a:pt x="40957" y="187890"/>
                  </a:lnTo>
                  <a:lnTo>
                    <a:pt x="143161" y="249803"/>
                  </a:lnTo>
                  <a:lnTo>
                    <a:pt x="143161" y="867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图形 6" descr="区块链 纯色填充"/>
            <p:cNvSpPr/>
            <p:nvPr/>
          </p:nvSpPr>
          <p:spPr>
            <a:xfrm>
              <a:off x="4312634" y="1365551"/>
              <a:ext cx="143160" cy="249888"/>
            </a:xfrm>
            <a:custGeom>
              <a:avLst/>
              <a:gdLst>
                <a:gd name="connsiteX0" fmla="*/ 74828 w 143160"/>
                <a:gd name="connsiteY0" fmla="*/ 167307 h 249888"/>
                <a:gd name="connsiteX1" fmla="*/ 63955 w 143160"/>
                <a:gd name="connsiteY1" fmla="*/ 114533 h 249888"/>
                <a:gd name="connsiteX2" fmla="*/ 116243 w 143160"/>
                <a:gd name="connsiteY2" fmla="*/ 103346 h 249888"/>
                <a:gd name="connsiteX3" fmla="*/ 143161 w 143160"/>
                <a:gd name="connsiteY3" fmla="*/ 120777 h 249888"/>
                <a:gd name="connsiteX4" fmla="*/ 143161 w 143160"/>
                <a:gd name="connsiteY4" fmla="*/ 0 h 249888"/>
                <a:gd name="connsiteX5" fmla="*/ 0 w 143160"/>
                <a:gd name="connsiteY5" fmla="*/ 86725 h 249888"/>
                <a:gd name="connsiteX6" fmla="*/ 0 w 143160"/>
                <a:gd name="connsiteY6" fmla="*/ 249888 h 249888"/>
                <a:gd name="connsiteX7" fmla="*/ 104518 w 143160"/>
                <a:gd name="connsiteY7" fmla="*/ 186538 h 24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160" h="249888">
                  <a:moveTo>
                    <a:pt x="74828" y="167307"/>
                  </a:moveTo>
                  <a:cubicBezTo>
                    <a:pt x="57253" y="155737"/>
                    <a:pt x="52385" y="132109"/>
                    <a:pt x="63955" y="114533"/>
                  </a:cubicBezTo>
                  <a:cubicBezTo>
                    <a:pt x="75401" y="97146"/>
                    <a:pt x="98684" y="92165"/>
                    <a:pt x="116243" y="103346"/>
                  </a:cubicBezTo>
                  <a:lnTo>
                    <a:pt x="143161" y="120777"/>
                  </a:lnTo>
                  <a:lnTo>
                    <a:pt x="143161" y="0"/>
                  </a:lnTo>
                  <a:lnTo>
                    <a:pt x="0" y="86725"/>
                  </a:lnTo>
                  <a:lnTo>
                    <a:pt x="0" y="249888"/>
                  </a:lnTo>
                  <a:lnTo>
                    <a:pt x="104518" y="18653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图形 6" descr="区块链 纯色填充"/>
            <p:cNvSpPr/>
            <p:nvPr/>
          </p:nvSpPr>
          <p:spPr>
            <a:xfrm>
              <a:off x="4388856" y="1481656"/>
              <a:ext cx="305069" cy="124258"/>
            </a:xfrm>
            <a:custGeom>
              <a:avLst/>
              <a:gdLst>
                <a:gd name="connsiteX0" fmla="*/ 152073 w 305069"/>
                <a:gd name="connsiteY0" fmla="*/ 124258 h 124258"/>
                <a:gd name="connsiteX1" fmla="*/ 141720 w 305069"/>
                <a:gd name="connsiteY1" fmla="*/ 121201 h 124258"/>
                <a:gd name="connsiteX2" fmla="*/ 8960 w 305069"/>
                <a:gd name="connsiteY2" fmla="*/ 35209 h 124258"/>
                <a:gd name="connsiteX3" fmla="*/ 2896 w 305069"/>
                <a:gd name="connsiteY3" fmla="*/ 8960 h 124258"/>
                <a:gd name="connsiteX4" fmla="*/ 29145 w 305069"/>
                <a:gd name="connsiteY4" fmla="*/ 2896 h 124258"/>
                <a:gd name="connsiteX5" fmla="*/ 29668 w 305069"/>
                <a:gd name="connsiteY5" fmla="*/ 3234 h 124258"/>
                <a:gd name="connsiteX6" fmla="*/ 152350 w 305069"/>
                <a:gd name="connsiteY6" fmla="*/ 82691 h 124258"/>
                <a:gd name="connsiteX7" fmla="*/ 276051 w 305069"/>
                <a:gd name="connsiteY7" fmla="*/ 6787 h 124258"/>
                <a:gd name="connsiteX8" fmla="*/ 302254 w 305069"/>
                <a:gd name="connsiteY8" fmla="*/ 13064 h 124258"/>
                <a:gd name="connsiteX9" fmla="*/ 295977 w 305069"/>
                <a:gd name="connsiteY9" fmla="*/ 39267 h 124258"/>
                <a:gd name="connsiteX10" fmla="*/ 162027 w 305069"/>
                <a:gd name="connsiteY10" fmla="*/ 121449 h 124258"/>
                <a:gd name="connsiteX11" fmla="*/ 152073 w 305069"/>
                <a:gd name="connsiteY11" fmla="*/ 124258 h 12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5069" h="124258">
                  <a:moveTo>
                    <a:pt x="152073" y="124258"/>
                  </a:moveTo>
                  <a:cubicBezTo>
                    <a:pt x="148400" y="124259"/>
                    <a:pt x="144804" y="123197"/>
                    <a:pt x="141720" y="121201"/>
                  </a:cubicBezTo>
                  <a:lnTo>
                    <a:pt x="8960" y="35209"/>
                  </a:lnTo>
                  <a:cubicBezTo>
                    <a:pt x="37" y="29635"/>
                    <a:pt x="-2678" y="17883"/>
                    <a:pt x="2896" y="8960"/>
                  </a:cubicBezTo>
                  <a:cubicBezTo>
                    <a:pt x="8470" y="37"/>
                    <a:pt x="20222" y="-2678"/>
                    <a:pt x="29145" y="2896"/>
                  </a:cubicBezTo>
                  <a:cubicBezTo>
                    <a:pt x="29321" y="3005"/>
                    <a:pt x="29495" y="3119"/>
                    <a:pt x="29668" y="3234"/>
                  </a:cubicBezTo>
                  <a:lnTo>
                    <a:pt x="152350" y="82691"/>
                  </a:lnTo>
                  <a:lnTo>
                    <a:pt x="276051" y="6787"/>
                  </a:lnTo>
                  <a:cubicBezTo>
                    <a:pt x="285019" y="1284"/>
                    <a:pt x="296751" y="4095"/>
                    <a:pt x="302254" y="13064"/>
                  </a:cubicBezTo>
                  <a:cubicBezTo>
                    <a:pt x="307757" y="22032"/>
                    <a:pt x="304946" y="33764"/>
                    <a:pt x="295977" y="39267"/>
                  </a:cubicBezTo>
                  <a:lnTo>
                    <a:pt x="162027" y="121449"/>
                  </a:lnTo>
                  <a:cubicBezTo>
                    <a:pt x="159031" y="123285"/>
                    <a:pt x="155587" y="124257"/>
                    <a:pt x="152073" y="1242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图形 6" descr="区块链 纯色填充"/>
            <p:cNvSpPr/>
            <p:nvPr/>
          </p:nvSpPr>
          <p:spPr>
            <a:xfrm>
              <a:off x="4284345" y="1072506"/>
              <a:ext cx="179912" cy="264022"/>
            </a:xfrm>
            <a:custGeom>
              <a:avLst/>
              <a:gdLst>
                <a:gd name="connsiteX0" fmla="*/ 38100 w 179912"/>
                <a:gd name="connsiteY0" fmla="*/ 244973 h 264022"/>
                <a:gd name="connsiteX1" fmla="*/ 38100 w 179912"/>
                <a:gd name="connsiteY1" fmla="*/ 98812 h 264022"/>
                <a:gd name="connsiteX2" fmla="*/ 169069 w 179912"/>
                <a:gd name="connsiteY2" fmla="*/ 36252 h 264022"/>
                <a:gd name="connsiteX3" fmla="*/ 178046 w 179912"/>
                <a:gd name="connsiteY3" fmla="*/ 10844 h 264022"/>
                <a:gd name="connsiteX4" fmla="*/ 152638 w 179912"/>
                <a:gd name="connsiteY4" fmla="*/ 1866 h 264022"/>
                <a:gd name="connsiteX5" fmla="*/ 10849 w 179912"/>
                <a:gd name="connsiteY5" fmla="*/ 69618 h 264022"/>
                <a:gd name="connsiteX6" fmla="*/ 0 w 179912"/>
                <a:gd name="connsiteY6" fmla="*/ 86801 h 264022"/>
                <a:gd name="connsiteX7" fmla="*/ 0 w 179912"/>
                <a:gd name="connsiteY7" fmla="*/ 244973 h 264022"/>
                <a:gd name="connsiteX8" fmla="*/ 19050 w 179912"/>
                <a:gd name="connsiteY8" fmla="*/ 264023 h 264022"/>
                <a:gd name="connsiteX9" fmla="*/ 19050 w 179912"/>
                <a:gd name="connsiteY9" fmla="*/ 264023 h 264022"/>
                <a:gd name="connsiteX10" fmla="*/ 38100 w 179912"/>
                <a:gd name="connsiteY10" fmla="*/ 244973 h 26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9912" h="264022">
                  <a:moveTo>
                    <a:pt x="38100" y="244973"/>
                  </a:moveTo>
                  <a:lnTo>
                    <a:pt x="38100" y="98812"/>
                  </a:lnTo>
                  <a:lnTo>
                    <a:pt x="169069" y="36252"/>
                  </a:lnTo>
                  <a:cubicBezTo>
                    <a:pt x="178564" y="31715"/>
                    <a:pt x="182583" y="20339"/>
                    <a:pt x="178046" y="10844"/>
                  </a:cubicBezTo>
                  <a:cubicBezTo>
                    <a:pt x="173509" y="1348"/>
                    <a:pt x="162134" y="-2671"/>
                    <a:pt x="152638" y="1866"/>
                  </a:cubicBezTo>
                  <a:lnTo>
                    <a:pt x="10849" y="69618"/>
                  </a:lnTo>
                  <a:cubicBezTo>
                    <a:pt x="4224" y="72777"/>
                    <a:pt x="5" y="79462"/>
                    <a:pt x="0" y="86801"/>
                  </a:cubicBezTo>
                  <a:lnTo>
                    <a:pt x="0" y="244973"/>
                  </a:lnTo>
                  <a:cubicBezTo>
                    <a:pt x="0" y="255494"/>
                    <a:pt x="8529" y="264023"/>
                    <a:pt x="19050" y="264023"/>
                  </a:cubicBezTo>
                  <a:lnTo>
                    <a:pt x="19050" y="264023"/>
                  </a:lnTo>
                  <a:cubicBezTo>
                    <a:pt x="29571" y="264023"/>
                    <a:pt x="38100" y="255494"/>
                    <a:pt x="38100" y="24497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图形 6" descr="区块链 纯色填充"/>
            <p:cNvSpPr/>
            <p:nvPr/>
          </p:nvSpPr>
          <p:spPr>
            <a:xfrm>
              <a:off x="4618782" y="1072553"/>
              <a:ext cx="179912" cy="263975"/>
            </a:xfrm>
            <a:custGeom>
              <a:avLst/>
              <a:gdLst>
                <a:gd name="connsiteX0" fmla="*/ 179912 w 179912"/>
                <a:gd name="connsiteY0" fmla="*/ 244925 h 263975"/>
                <a:gd name="connsiteX1" fmla="*/ 179912 w 179912"/>
                <a:gd name="connsiteY1" fmla="*/ 86753 h 263975"/>
                <a:gd name="connsiteX2" fmla="*/ 169073 w 179912"/>
                <a:gd name="connsiteY2" fmla="*/ 69608 h 263975"/>
                <a:gd name="connsiteX3" fmla="*/ 27274 w 179912"/>
                <a:gd name="connsiteY3" fmla="*/ 1866 h 263975"/>
                <a:gd name="connsiteX4" fmla="*/ 1866 w 179912"/>
                <a:gd name="connsiteY4" fmla="*/ 10844 h 263975"/>
                <a:gd name="connsiteX5" fmla="*/ 10844 w 179912"/>
                <a:gd name="connsiteY5" fmla="*/ 36252 h 263975"/>
                <a:gd name="connsiteX6" fmla="*/ 141812 w 179912"/>
                <a:gd name="connsiteY6" fmla="*/ 98764 h 263975"/>
                <a:gd name="connsiteX7" fmla="*/ 141812 w 179912"/>
                <a:gd name="connsiteY7" fmla="*/ 244925 h 263975"/>
                <a:gd name="connsiteX8" fmla="*/ 160862 w 179912"/>
                <a:gd name="connsiteY8" fmla="*/ 263975 h 263975"/>
                <a:gd name="connsiteX9" fmla="*/ 179912 w 179912"/>
                <a:gd name="connsiteY9" fmla="*/ 244925 h 26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9912" h="263975">
                  <a:moveTo>
                    <a:pt x="179912" y="244925"/>
                  </a:moveTo>
                  <a:lnTo>
                    <a:pt x="179912" y="86753"/>
                  </a:lnTo>
                  <a:cubicBezTo>
                    <a:pt x="179895" y="79429"/>
                    <a:pt x="175681" y="72765"/>
                    <a:pt x="169073" y="69608"/>
                  </a:cubicBezTo>
                  <a:lnTo>
                    <a:pt x="27274" y="1866"/>
                  </a:lnTo>
                  <a:cubicBezTo>
                    <a:pt x="17779" y="-2671"/>
                    <a:pt x="6403" y="1348"/>
                    <a:pt x="1866" y="10844"/>
                  </a:cubicBezTo>
                  <a:cubicBezTo>
                    <a:pt x="-2671" y="20339"/>
                    <a:pt x="1348" y="31715"/>
                    <a:pt x="10844" y="36252"/>
                  </a:cubicBezTo>
                  <a:lnTo>
                    <a:pt x="141812" y="98764"/>
                  </a:lnTo>
                  <a:lnTo>
                    <a:pt x="141812" y="244925"/>
                  </a:lnTo>
                  <a:cubicBezTo>
                    <a:pt x="141812" y="255447"/>
                    <a:pt x="150341" y="263975"/>
                    <a:pt x="160862" y="263975"/>
                  </a:cubicBezTo>
                  <a:cubicBezTo>
                    <a:pt x="171384" y="263975"/>
                    <a:pt x="179912" y="255447"/>
                    <a:pt x="179912" y="244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6" name="组合 295"/>
          <p:cNvGrpSpPr/>
          <p:nvPr/>
        </p:nvGrpSpPr>
        <p:grpSpPr>
          <a:xfrm>
            <a:off x="5676900" y="939165"/>
            <a:ext cx="857220" cy="590550"/>
            <a:chOff x="5676900" y="939165"/>
            <a:chExt cx="857220" cy="590550"/>
          </a:xfrm>
          <a:noFill/>
        </p:grpSpPr>
        <p:sp>
          <p:nvSpPr>
            <p:cNvPr id="94" name="图形 8" descr="博客 纯色填充"/>
            <p:cNvSpPr/>
            <p:nvPr/>
          </p:nvSpPr>
          <p:spPr>
            <a:xfrm>
              <a:off x="5931712" y="1295670"/>
              <a:ext cx="59485" cy="72730"/>
            </a:xfrm>
            <a:custGeom>
              <a:avLst/>
              <a:gdLst>
                <a:gd name="connsiteX0" fmla="*/ 58893 w 59485"/>
                <a:gd name="connsiteY0" fmla="*/ 66291 h 72730"/>
                <a:gd name="connsiteX1" fmla="*/ 18640 w 59485"/>
                <a:gd name="connsiteY1" fmla="*/ 1883 h 72730"/>
                <a:gd name="connsiteX2" fmla="*/ 13069 w 59485"/>
                <a:gd name="connsiteY2" fmla="*/ 624 h 72730"/>
                <a:gd name="connsiteX3" fmla="*/ 11811 w 59485"/>
                <a:gd name="connsiteY3" fmla="*/ 1883 h 72730"/>
                <a:gd name="connsiteX4" fmla="*/ 0 w 59485"/>
                <a:gd name="connsiteY4" fmla="*/ 20828 h 72730"/>
                <a:gd name="connsiteX5" fmla="*/ 25317 w 59485"/>
                <a:gd name="connsiteY5" fmla="*/ 61785 h 72730"/>
                <a:gd name="connsiteX6" fmla="*/ 26584 w 59485"/>
                <a:gd name="connsiteY6" fmla="*/ 72729 h 72730"/>
                <a:gd name="connsiteX7" fmla="*/ 55159 w 59485"/>
                <a:gd name="connsiteY7" fmla="*/ 72729 h 72730"/>
                <a:gd name="connsiteX8" fmla="*/ 59485 w 59485"/>
                <a:gd name="connsiteY8" fmla="*/ 68559 h 72730"/>
                <a:gd name="connsiteX9" fmla="*/ 58864 w 59485"/>
                <a:gd name="connsiteY9" fmla="*/ 66272 h 72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85" h="72730">
                  <a:moveTo>
                    <a:pt x="58893" y="66291"/>
                  </a:moveTo>
                  <a:lnTo>
                    <a:pt x="18640" y="1883"/>
                  </a:lnTo>
                  <a:cubicBezTo>
                    <a:pt x="17450" y="-3"/>
                    <a:pt x="14955" y="-566"/>
                    <a:pt x="13069" y="624"/>
                  </a:cubicBezTo>
                  <a:cubicBezTo>
                    <a:pt x="12562" y="945"/>
                    <a:pt x="12132" y="1375"/>
                    <a:pt x="11811" y="1883"/>
                  </a:cubicBezTo>
                  <a:lnTo>
                    <a:pt x="0" y="20828"/>
                  </a:lnTo>
                  <a:lnTo>
                    <a:pt x="25317" y="61785"/>
                  </a:lnTo>
                  <a:cubicBezTo>
                    <a:pt x="27478" y="65016"/>
                    <a:pt x="27949" y="69090"/>
                    <a:pt x="26584" y="72729"/>
                  </a:cubicBezTo>
                  <a:lnTo>
                    <a:pt x="55159" y="72729"/>
                  </a:lnTo>
                  <a:cubicBezTo>
                    <a:pt x="57505" y="72772"/>
                    <a:pt x="59442" y="70905"/>
                    <a:pt x="59485" y="68559"/>
                  </a:cubicBezTo>
                  <a:cubicBezTo>
                    <a:pt x="59499" y="67754"/>
                    <a:pt x="59284" y="66960"/>
                    <a:pt x="58864" y="6627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图形 8" descr="博客 纯色填充"/>
            <p:cNvSpPr/>
            <p:nvPr/>
          </p:nvSpPr>
          <p:spPr>
            <a:xfrm>
              <a:off x="5809615" y="1256260"/>
              <a:ext cx="137937" cy="112198"/>
            </a:xfrm>
            <a:custGeom>
              <a:avLst/>
              <a:gdLst>
                <a:gd name="connsiteX0" fmla="*/ 137157 w 137937"/>
                <a:gd name="connsiteY0" fmla="*/ 106081 h 112198"/>
                <a:gd name="connsiteX1" fmla="*/ 72958 w 137937"/>
                <a:gd name="connsiteY1" fmla="*/ 1640 h 112198"/>
                <a:gd name="connsiteX2" fmla="*/ 69510 w 137937"/>
                <a:gd name="connsiteY2" fmla="*/ 1 h 112198"/>
                <a:gd name="connsiteX3" fmla="*/ 68967 w 137937"/>
                <a:gd name="connsiteY3" fmla="*/ 59 h 112198"/>
                <a:gd name="connsiteX4" fmla="*/ 68424 w 137937"/>
                <a:gd name="connsiteY4" fmla="*/ 1 h 112198"/>
                <a:gd name="connsiteX5" fmla="*/ 64986 w 137937"/>
                <a:gd name="connsiteY5" fmla="*/ 1640 h 112198"/>
                <a:gd name="connsiteX6" fmla="*/ 778 w 137937"/>
                <a:gd name="connsiteY6" fmla="*/ 106081 h 112198"/>
                <a:gd name="connsiteX7" fmla="*/ 473 w 137937"/>
                <a:gd name="connsiteY7" fmla="*/ 110415 h 112198"/>
                <a:gd name="connsiteX8" fmla="*/ 4035 w 137937"/>
                <a:gd name="connsiteY8" fmla="*/ 112158 h 112198"/>
                <a:gd name="connsiteX9" fmla="*/ 133899 w 137937"/>
                <a:gd name="connsiteY9" fmla="*/ 112158 h 112198"/>
                <a:gd name="connsiteX10" fmla="*/ 137461 w 137937"/>
                <a:gd name="connsiteY10" fmla="*/ 110415 h 112198"/>
                <a:gd name="connsiteX11" fmla="*/ 137157 w 137937"/>
                <a:gd name="connsiteY11" fmla="*/ 106081 h 112198"/>
                <a:gd name="connsiteX12" fmla="*/ 79692 w 137937"/>
                <a:gd name="connsiteY12" fmla="*/ 50570 h 112198"/>
                <a:gd name="connsiteX13" fmla="*/ 69472 w 137937"/>
                <a:gd name="connsiteY13" fmla="*/ 59647 h 112198"/>
                <a:gd name="connsiteX14" fmla="*/ 59271 w 137937"/>
                <a:gd name="connsiteY14" fmla="*/ 50570 h 112198"/>
                <a:gd name="connsiteX15" fmla="*/ 42478 w 137937"/>
                <a:gd name="connsiteY15" fmla="*/ 60790 h 112198"/>
                <a:gd name="connsiteX16" fmla="*/ 68967 w 137937"/>
                <a:gd name="connsiteY16" fmla="*/ 17708 h 112198"/>
                <a:gd name="connsiteX17" fmla="*/ 94818 w 137937"/>
                <a:gd name="connsiteY17" fmla="*/ 59761 h 112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7937" h="112198">
                  <a:moveTo>
                    <a:pt x="137157" y="106081"/>
                  </a:moveTo>
                  <a:lnTo>
                    <a:pt x="72958" y="1640"/>
                  </a:lnTo>
                  <a:cubicBezTo>
                    <a:pt x="72136" y="575"/>
                    <a:pt x="70855" y="-33"/>
                    <a:pt x="69510" y="1"/>
                  </a:cubicBezTo>
                  <a:cubicBezTo>
                    <a:pt x="69328" y="11"/>
                    <a:pt x="69147" y="30"/>
                    <a:pt x="68967" y="59"/>
                  </a:cubicBezTo>
                  <a:cubicBezTo>
                    <a:pt x="68787" y="30"/>
                    <a:pt x="68606" y="11"/>
                    <a:pt x="68424" y="1"/>
                  </a:cubicBezTo>
                  <a:cubicBezTo>
                    <a:pt x="67082" y="-32"/>
                    <a:pt x="65805" y="577"/>
                    <a:pt x="64986" y="1640"/>
                  </a:cubicBezTo>
                  <a:lnTo>
                    <a:pt x="778" y="106081"/>
                  </a:lnTo>
                  <a:cubicBezTo>
                    <a:pt x="-136" y="107352"/>
                    <a:pt x="-254" y="109029"/>
                    <a:pt x="473" y="110415"/>
                  </a:cubicBezTo>
                  <a:cubicBezTo>
                    <a:pt x="1182" y="111681"/>
                    <a:pt x="2601" y="112375"/>
                    <a:pt x="4035" y="112158"/>
                  </a:cubicBezTo>
                  <a:lnTo>
                    <a:pt x="133899" y="112158"/>
                  </a:lnTo>
                  <a:cubicBezTo>
                    <a:pt x="135334" y="112378"/>
                    <a:pt x="136755" y="111683"/>
                    <a:pt x="137461" y="110415"/>
                  </a:cubicBezTo>
                  <a:cubicBezTo>
                    <a:pt x="138193" y="109030"/>
                    <a:pt x="138075" y="107350"/>
                    <a:pt x="137157" y="106081"/>
                  </a:cubicBezTo>
                  <a:close/>
                  <a:moveTo>
                    <a:pt x="79692" y="50570"/>
                  </a:moveTo>
                  <a:lnTo>
                    <a:pt x="69472" y="59647"/>
                  </a:lnTo>
                  <a:lnTo>
                    <a:pt x="59271" y="50570"/>
                  </a:lnTo>
                  <a:lnTo>
                    <a:pt x="42478" y="60790"/>
                  </a:lnTo>
                  <a:lnTo>
                    <a:pt x="68967" y="17708"/>
                  </a:lnTo>
                  <a:lnTo>
                    <a:pt x="94818" y="5976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图形 8" descr="博客 纯色填充"/>
            <p:cNvSpPr/>
            <p:nvPr/>
          </p:nvSpPr>
          <p:spPr>
            <a:xfrm>
              <a:off x="5831357" y="1253928"/>
              <a:ext cx="17716" cy="17716"/>
            </a:xfrm>
            <a:custGeom>
              <a:avLst/>
              <a:gdLst>
                <a:gd name="connsiteX0" fmla="*/ 17717 w 17716"/>
                <a:gd name="connsiteY0" fmla="*/ 8858 h 17716"/>
                <a:gd name="connsiteX1" fmla="*/ 8858 w 17716"/>
                <a:gd name="connsiteY1" fmla="*/ 17717 h 17716"/>
                <a:gd name="connsiteX2" fmla="*/ 0 w 17716"/>
                <a:gd name="connsiteY2" fmla="*/ 8858 h 17716"/>
                <a:gd name="connsiteX3" fmla="*/ 8858 w 17716"/>
                <a:gd name="connsiteY3" fmla="*/ 0 h 17716"/>
                <a:gd name="connsiteX4" fmla="*/ 17717 w 17716"/>
                <a:gd name="connsiteY4" fmla="*/ 8858 h 17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6" h="17716">
                  <a:moveTo>
                    <a:pt x="17717" y="8858"/>
                  </a:moveTo>
                  <a:cubicBezTo>
                    <a:pt x="17717" y="13751"/>
                    <a:pt x="13751" y="17717"/>
                    <a:pt x="8858" y="17717"/>
                  </a:cubicBezTo>
                  <a:cubicBezTo>
                    <a:pt x="3966" y="17717"/>
                    <a:pt x="0" y="13751"/>
                    <a:pt x="0" y="8858"/>
                  </a:cubicBezTo>
                  <a:cubicBezTo>
                    <a:pt x="0" y="3966"/>
                    <a:pt x="3966" y="0"/>
                    <a:pt x="8858" y="0"/>
                  </a:cubicBezTo>
                  <a:cubicBezTo>
                    <a:pt x="13751" y="0"/>
                    <a:pt x="17717" y="3966"/>
                    <a:pt x="17717" y="88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图形 8" descr="博客 纯色填充"/>
            <p:cNvSpPr/>
            <p:nvPr/>
          </p:nvSpPr>
          <p:spPr>
            <a:xfrm>
              <a:off x="5772150" y="1215390"/>
              <a:ext cx="257175" cy="190500"/>
            </a:xfrm>
            <a:custGeom>
              <a:avLst/>
              <a:gdLst>
                <a:gd name="connsiteX0" fmla="*/ 228600 w 257175"/>
                <a:gd name="connsiteY0" fmla="*/ 28575 h 190500"/>
                <a:gd name="connsiteX1" fmla="*/ 228600 w 257175"/>
                <a:gd name="connsiteY1" fmla="*/ 161925 h 190500"/>
                <a:gd name="connsiteX2" fmla="*/ 28575 w 257175"/>
                <a:gd name="connsiteY2" fmla="*/ 161925 h 190500"/>
                <a:gd name="connsiteX3" fmla="*/ 28575 w 257175"/>
                <a:gd name="connsiteY3" fmla="*/ 28575 h 190500"/>
                <a:gd name="connsiteX4" fmla="*/ 228600 w 257175"/>
                <a:gd name="connsiteY4" fmla="*/ 28575 h 190500"/>
                <a:gd name="connsiteX5" fmla="*/ 257175 w 257175"/>
                <a:gd name="connsiteY5" fmla="*/ 0 h 190500"/>
                <a:gd name="connsiteX6" fmla="*/ 0 w 257175"/>
                <a:gd name="connsiteY6" fmla="*/ 0 h 190500"/>
                <a:gd name="connsiteX7" fmla="*/ 0 w 257175"/>
                <a:gd name="connsiteY7" fmla="*/ 190500 h 190500"/>
                <a:gd name="connsiteX8" fmla="*/ 257175 w 257175"/>
                <a:gd name="connsiteY8" fmla="*/ 190500 h 190500"/>
                <a:gd name="connsiteX9" fmla="*/ 257175 w 257175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175" h="190500">
                  <a:moveTo>
                    <a:pt x="228600" y="28575"/>
                  </a:moveTo>
                  <a:lnTo>
                    <a:pt x="228600" y="161925"/>
                  </a:lnTo>
                  <a:lnTo>
                    <a:pt x="28575" y="161925"/>
                  </a:lnTo>
                  <a:lnTo>
                    <a:pt x="28575" y="28575"/>
                  </a:lnTo>
                  <a:lnTo>
                    <a:pt x="228600" y="28575"/>
                  </a:lnTo>
                  <a:moveTo>
                    <a:pt x="257175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257175" y="190500"/>
                  </a:lnTo>
                  <a:lnTo>
                    <a:pt x="257175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图形 8" descr="博客 纯色填充"/>
            <p:cNvSpPr/>
            <p:nvPr/>
          </p:nvSpPr>
          <p:spPr>
            <a:xfrm>
              <a:off x="5676900" y="939165"/>
              <a:ext cx="762000" cy="590550"/>
            </a:xfrm>
            <a:custGeom>
              <a:avLst/>
              <a:gdLst>
                <a:gd name="connsiteX0" fmla="*/ 704850 w 762000"/>
                <a:gd name="connsiteY0" fmla="*/ 433302 h 590550"/>
                <a:gd name="connsiteX1" fmla="*/ 704850 w 762000"/>
                <a:gd name="connsiteY1" fmla="*/ 533400 h 590550"/>
                <a:gd name="connsiteX2" fmla="*/ 57150 w 762000"/>
                <a:gd name="connsiteY2" fmla="*/ 533400 h 590550"/>
                <a:gd name="connsiteX3" fmla="*/ 57150 w 762000"/>
                <a:gd name="connsiteY3" fmla="*/ 152400 h 590550"/>
                <a:gd name="connsiteX4" fmla="*/ 704850 w 762000"/>
                <a:gd name="connsiteY4" fmla="*/ 152400 h 590550"/>
                <a:gd name="connsiteX5" fmla="*/ 704850 w 762000"/>
                <a:gd name="connsiteY5" fmla="*/ 252679 h 590550"/>
                <a:gd name="connsiteX6" fmla="*/ 762000 w 762000"/>
                <a:gd name="connsiteY6" fmla="*/ 195405 h 590550"/>
                <a:gd name="connsiteX7" fmla="*/ 762000 w 762000"/>
                <a:gd name="connsiteY7" fmla="*/ 0 h 590550"/>
                <a:gd name="connsiteX8" fmla="*/ 0 w 762000"/>
                <a:gd name="connsiteY8" fmla="*/ 0 h 590550"/>
                <a:gd name="connsiteX9" fmla="*/ 0 w 762000"/>
                <a:gd name="connsiteY9" fmla="*/ 590550 h 590550"/>
                <a:gd name="connsiteX10" fmla="*/ 762000 w 762000"/>
                <a:gd name="connsiteY10" fmla="*/ 590550 h 590550"/>
                <a:gd name="connsiteX11" fmla="*/ 762000 w 762000"/>
                <a:gd name="connsiteY11" fmla="*/ 376152 h 590550"/>
                <a:gd name="connsiteX12" fmla="*/ 657225 w 762000"/>
                <a:gd name="connsiteY12" fmla="*/ 57150 h 590550"/>
                <a:gd name="connsiteX13" fmla="*/ 676275 w 762000"/>
                <a:gd name="connsiteY13" fmla="*/ 76200 h 590550"/>
                <a:gd name="connsiteX14" fmla="*/ 657225 w 762000"/>
                <a:gd name="connsiteY14" fmla="*/ 95250 h 590550"/>
                <a:gd name="connsiteX15" fmla="*/ 638175 w 762000"/>
                <a:gd name="connsiteY15" fmla="*/ 76200 h 590550"/>
                <a:gd name="connsiteX16" fmla="*/ 657225 w 762000"/>
                <a:gd name="connsiteY16" fmla="*/ 57150 h 590550"/>
                <a:gd name="connsiteX17" fmla="*/ 590550 w 762000"/>
                <a:gd name="connsiteY17" fmla="*/ 57150 h 590550"/>
                <a:gd name="connsiteX18" fmla="*/ 609600 w 762000"/>
                <a:gd name="connsiteY18" fmla="*/ 76200 h 590550"/>
                <a:gd name="connsiteX19" fmla="*/ 590550 w 762000"/>
                <a:gd name="connsiteY19" fmla="*/ 95250 h 590550"/>
                <a:gd name="connsiteX20" fmla="*/ 571500 w 762000"/>
                <a:gd name="connsiteY20" fmla="*/ 76200 h 590550"/>
                <a:gd name="connsiteX21" fmla="*/ 590550 w 762000"/>
                <a:gd name="connsiteY21" fmla="*/ 57150 h 590550"/>
                <a:gd name="connsiteX22" fmla="*/ 523875 w 762000"/>
                <a:gd name="connsiteY22" fmla="*/ 57150 h 590550"/>
                <a:gd name="connsiteX23" fmla="*/ 542925 w 762000"/>
                <a:gd name="connsiteY23" fmla="*/ 76200 h 590550"/>
                <a:gd name="connsiteX24" fmla="*/ 523875 w 762000"/>
                <a:gd name="connsiteY24" fmla="*/ 95250 h 590550"/>
                <a:gd name="connsiteX25" fmla="*/ 504825 w 762000"/>
                <a:gd name="connsiteY25" fmla="*/ 76200 h 590550"/>
                <a:gd name="connsiteX26" fmla="*/ 523875 w 762000"/>
                <a:gd name="connsiteY26" fmla="*/ 571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62000" h="590550">
                  <a:moveTo>
                    <a:pt x="704850" y="433302"/>
                  </a:moveTo>
                  <a:lnTo>
                    <a:pt x="704850" y="533400"/>
                  </a:lnTo>
                  <a:lnTo>
                    <a:pt x="57150" y="533400"/>
                  </a:lnTo>
                  <a:lnTo>
                    <a:pt x="57150" y="152400"/>
                  </a:lnTo>
                  <a:lnTo>
                    <a:pt x="704850" y="152400"/>
                  </a:lnTo>
                  <a:lnTo>
                    <a:pt x="704850" y="252679"/>
                  </a:lnTo>
                  <a:lnTo>
                    <a:pt x="762000" y="195405"/>
                  </a:lnTo>
                  <a:lnTo>
                    <a:pt x="762000" y="0"/>
                  </a:lnTo>
                  <a:lnTo>
                    <a:pt x="0" y="0"/>
                  </a:lnTo>
                  <a:lnTo>
                    <a:pt x="0" y="590550"/>
                  </a:lnTo>
                  <a:lnTo>
                    <a:pt x="762000" y="590550"/>
                  </a:lnTo>
                  <a:lnTo>
                    <a:pt x="762000" y="376152"/>
                  </a:lnTo>
                  <a:close/>
                  <a:moveTo>
                    <a:pt x="657225" y="57150"/>
                  </a:moveTo>
                  <a:cubicBezTo>
                    <a:pt x="667746" y="57150"/>
                    <a:pt x="676275" y="65679"/>
                    <a:pt x="676275" y="76200"/>
                  </a:cubicBezTo>
                  <a:cubicBezTo>
                    <a:pt x="676275" y="86721"/>
                    <a:pt x="667746" y="95250"/>
                    <a:pt x="657225" y="95250"/>
                  </a:cubicBezTo>
                  <a:cubicBezTo>
                    <a:pt x="646704" y="95250"/>
                    <a:pt x="638175" y="86721"/>
                    <a:pt x="638175" y="76200"/>
                  </a:cubicBezTo>
                  <a:cubicBezTo>
                    <a:pt x="638175" y="65679"/>
                    <a:pt x="646704" y="57150"/>
                    <a:pt x="657225" y="57150"/>
                  </a:cubicBezTo>
                  <a:close/>
                  <a:moveTo>
                    <a:pt x="590550" y="57150"/>
                  </a:moveTo>
                  <a:cubicBezTo>
                    <a:pt x="601071" y="57150"/>
                    <a:pt x="609600" y="65679"/>
                    <a:pt x="609600" y="76200"/>
                  </a:cubicBezTo>
                  <a:cubicBezTo>
                    <a:pt x="609600" y="86721"/>
                    <a:pt x="601071" y="95250"/>
                    <a:pt x="590550" y="95250"/>
                  </a:cubicBezTo>
                  <a:cubicBezTo>
                    <a:pt x="580029" y="95250"/>
                    <a:pt x="571500" y="86721"/>
                    <a:pt x="571500" y="76200"/>
                  </a:cubicBezTo>
                  <a:cubicBezTo>
                    <a:pt x="571500" y="65679"/>
                    <a:pt x="580029" y="57150"/>
                    <a:pt x="590550" y="57150"/>
                  </a:cubicBezTo>
                  <a:close/>
                  <a:moveTo>
                    <a:pt x="523875" y="57150"/>
                  </a:moveTo>
                  <a:cubicBezTo>
                    <a:pt x="534396" y="57150"/>
                    <a:pt x="542925" y="65679"/>
                    <a:pt x="542925" y="76200"/>
                  </a:cubicBezTo>
                  <a:cubicBezTo>
                    <a:pt x="542925" y="86721"/>
                    <a:pt x="534396" y="95250"/>
                    <a:pt x="523875" y="95250"/>
                  </a:cubicBezTo>
                  <a:cubicBezTo>
                    <a:pt x="513354" y="95250"/>
                    <a:pt x="504825" y="86721"/>
                    <a:pt x="504825" y="76200"/>
                  </a:cubicBezTo>
                  <a:cubicBezTo>
                    <a:pt x="504825" y="65679"/>
                    <a:pt x="513354" y="57150"/>
                    <a:pt x="523875" y="571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图形 8" descr="博客 纯色填充"/>
            <p:cNvSpPr/>
            <p:nvPr/>
          </p:nvSpPr>
          <p:spPr>
            <a:xfrm>
              <a:off x="5772150" y="1139190"/>
              <a:ext cx="571500" cy="38100"/>
            </a:xfrm>
            <a:custGeom>
              <a:avLst/>
              <a:gdLst>
                <a:gd name="connsiteX0" fmla="*/ 0 w 571500"/>
                <a:gd name="connsiteY0" fmla="*/ 0 h 38100"/>
                <a:gd name="connsiteX1" fmla="*/ 571500 w 571500"/>
                <a:gd name="connsiteY1" fmla="*/ 0 h 38100"/>
                <a:gd name="connsiteX2" fmla="*/ 571500 w 571500"/>
                <a:gd name="connsiteY2" fmla="*/ 38100 h 38100"/>
                <a:gd name="connsiteX3" fmla="*/ 0 w 5715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38100">
                  <a:moveTo>
                    <a:pt x="0" y="0"/>
                  </a:moveTo>
                  <a:lnTo>
                    <a:pt x="571500" y="0"/>
                  </a:lnTo>
                  <a:lnTo>
                    <a:pt x="5715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图形 8" descr="博客 纯色填充"/>
            <p:cNvSpPr/>
            <p:nvPr/>
          </p:nvSpPr>
          <p:spPr>
            <a:xfrm>
              <a:off x="6067425" y="1291590"/>
              <a:ext cx="214807" cy="38100"/>
            </a:xfrm>
            <a:custGeom>
              <a:avLst/>
              <a:gdLst>
                <a:gd name="connsiteX0" fmla="*/ 0 w 214807"/>
                <a:gd name="connsiteY0" fmla="*/ 38100 h 38100"/>
                <a:gd name="connsiteX1" fmla="*/ 179337 w 214807"/>
                <a:gd name="connsiteY1" fmla="*/ 38100 h 38100"/>
                <a:gd name="connsiteX2" fmla="*/ 180604 w 214807"/>
                <a:gd name="connsiteY2" fmla="*/ 34290 h 38100"/>
                <a:gd name="connsiteX3" fmla="*/ 214808 w 214807"/>
                <a:gd name="connsiteY3" fmla="*/ 0 h 38100"/>
                <a:gd name="connsiteX4" fmla="*/ 0 w 214807"/>
                <a:gd name="connsiteY4" fmla="*/ 0 h 38100"/>
                <a:gd name="connsiteX5" fmla="*/ 0 w 214807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807" h="38100">
                  <a:moveTo>
                    <a:pt x="0" y="38100"/>
                  </a:moveTo>
                  <a:lnTo>
                    <a:pt x="179337" y="38100"/>
                  </a:lnTo>
                  <a:lnTo>
                    <a:pt x="180604" y="34290"/>
                  </a:lnTo>
                  <a:lnTo>
                    <a:pt x="214808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图形 8" descr="博客 纯色填充"/>
            <p:cNvSpPr/>
            <p:nvPr/>
          </p:nvSpPr>
          <p:spPr>
            <a:xfrm>
              <a:off x="6067425" y="1215390"/>
              <a:ext cx="276225" cy="38100"/>
            </a:xfrm>
            <a:custGeom>
              <a:avLst/>
              <a:gdLst>
                <a:gd name="connsiteX0" fmla="*/ 0 w 276225"/>
                <a:gd name="connsiteY0" fmla="*/ 0 h 38100"/>
                <a:gd name="connsiteX1" fmla="*/ 0 w 276225"/>
                <a:gd name="connsiteY1" fmla="*/ 38100 h 38100"/>
                <a:gd name="connsiteX2" fmla="*/ 252822 w 276225"/>
                <a:gd name="connsiteY2" fmla="*/ 38100 h 38100"/>
                <a:gd name="connsiteX3" fmla="*/ 276225 w 276225"/>
                <a:gd name="connsiteY3" fmla="*/ 14649 h 38100"/>
                <a:gd name="connsiteX4" fmla="*/ 276225 w 276225"/>
                <a:gd name="connsiteY4" fmla="*/ 0 h 38100"/>
                <a:gd name="connsiteX5" fmla="*/ 0 w 276225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225" h="38100">
                  <a:moveTo>
                    <a:pt x="0" y="0"/>
                  </a:moveTo>
                  <a:lnTo>
                    <a:pt x="0" y="38100"/>
                  </a:lnTo>
                  <a:lnTo>
                    <a:pt x="252822" y="38100"/>
                  </a:lnTo>
                  <a:lnTo>
                    <a:pt x="276225" y="14649"/>
                  </a:lnTo>
                  <a:lnTo>
                    <a:pt x="2762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图形 8" descr="博客 纯色填充"/>
            <p:cNvSpPr/>
            <p:nvPr/>
          </p:nvSpPr>
          <p:spPr>
            <a:xfrm>
              <a:off x="6067425" y="1367790"/>
              <a:ext cx="166706" cy="38100"/>
            </a:xfrm>
            <a:custGeom>
              <a:avLst/>
              <a:gdLst>
                <a:gd name="connsiteX0" fmla="*/ 166707 w 166706"/>
                <a:gd name="connsiteY0" fmla="*/ 0 h 38100"/>
                <a:gd name="connsiteX1" fmla="*/ 0 w 166706"/>
                <a:gd name="connsiteY1" fmla="*/ 0 h 38100"/>
                <a:gd name="connsiteX2" fmla="*/ 0 w 166706"/>
                <a:gd name="connsiteY2" fmla="*/ 38100 h 38100"/>
                <a:gd name="connsiteX3" fmla="*/ 154076 w 166706"/>
                <a:gd name="connsiteY3" fmla="*/ 38100 h 38100"/>
                <a:gd name="connsiteX4" fmla="*/ 166707 w 166706"/>
                <a:gd name="connsiteY4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706" h="38100">
                  <a:moveTo>
                    <a:pt x="166707" y="0"/>
                  </a:moveTo>
                  <a:lnTo>
                    <a:pt x="0" y="0"/>
                  </a:lnTo>
                  <a:lnTo>
                    <a:pt x="0" y="38100"/>
                  </a:lnTo>
                  <a:lnTo>
                    <a:pt x="154076" y="38100"/>
                  </a:lnTo>
                  <a:lnTo>
                    <a:pt x="166707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图形 8" descr="博客 纯色填充"/>
            <p:cNvSpPr/>
            <p:nvPr/>
          </p:nvSpPr>
          <p:spPr>
            <a:xfrm>
              <a:off x="6248447" y="1172584"/>
              <a:ext cx="242839" cy="242830"/>
            </a:xfrm>
            <a:custGeom>
              <a:avLst/>
              <a:gdLst>
                <a:gd name="connsiteX0" fmla="*/ 66332 w 242839"/>
                <a:gd name="connsiteY0" fmla="*/ 176889 h 242830"/>
                <a:gd name="connsiteX1" fmla="*/ 66711 w 242839"/>
                <a:gd name="connsiteY1" fmla="*/ 204218 h 242830"/>
                <a:gd name="connsiteX2" fmla="*/ 66332 w 242839"/>
                <a:gd name="connsiteY2" fmla="*/ 204597 h 242830"/>
                <a:gd name="connsiteX3" fmla="*/ 33166 w 242839"/>
                <a:gd name="connsiteY3" fmla="*/ 215522 h 242830"/>
                <a:gd name="connsiteX4" fmla="*/ 27308 w 242839"/>
                <a:gd name="connsiteY4" fmla="*/ 209664 h 242830"/>
                <a:gd name="connsiteX5" fmla="*/ 38233 w 242839"/>
                <a:gd name="connsiteY5" fmla="*/ 176498 h 242830"/>
                <a:gd name="connsiteX6" fmla="*/ 66332 w 242839"/>
                <a:gd name="connsiteY6" fmla="*/ 176889 h 242830"/>
                <a:gd name="connsiteX7" fmla="*/ 192891 w 242839"/>
                <a:gd name="connsiteY7" fmla="*/ 0 h 242830"/>
                <a:gd name="connsiteX8" fmla="*/ 24584 w 242839"/>
                <a:gd name="connsiteY8" fmla="*/ 168697 h 242830"/>
                <a:gd name="connsiteX9" fmla="*/ 0 w 242839"/>
                <a:gd name="connsiteY9" fmla="*/ 242830 h 242830"/>
                <a:gd name="connsiteX10" fmla="*/ 74524 w 242839"/>
                <a:gd name="connsiteY10" fmla="*/ 218246 h 242830"/>
                <a:gd name="connsiteX11" fmla="*/ 242840 w 242839"/>
                <a:gd name="connsiteY11" fmla="*/ 49940 h 242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839" h="242830">
                  <a:moveTo>
                    <a:pt x="66332" y="176889"/>
                  </a:moveTo>
                  <a:cubicBezTo>
                    <a:pt x="73984" y="184331"/>
                    <a:pt x="74153" y="196566"/>
                    <a:pt x="66711" y="204218"/>
                  </a:cubicBezTo>
                  <a:cubicBezTo>
                    <a:pt x="66587" y="204346"/>
                    <a:pt x="66461" y="204472"/>
                    <a:pt x="66332" y="204597"/>
                  </a:cubicBezTo>
                  <a:lnTo>
                    <a:pt x="33166" y="215522"/>
                  </a:lnTo>
                  <a:lnTo>
                    <a:pt x="27308" y="209664"/>
                  </a:lnTo>
                  <a:lnTo>
                    <a:pt x="38233" y="176498"/>
                  </a:lnTo>
                  <a:cubicBezTo>
                    <a:pt x="46161" y="169001"/>
                    <a:pt x="58616" y="169174"/>
                    <a:pt x="66332" y="176889"/>
                  </a:cubicBezTo>
                  <a:close/>
                  <a:moveTo>
                    <a:pt x="192891" y="0"/>
                  </a:moveTo>
                  <a:lnTo>
                    <a:pt x="24584" y="168697"/>
                  </a:lnTo>
                  <a:lnTo>
                    <a:pt x="0" y="242830"/>
                  </a:lnTo>
                  <a:lnTo>
                    <a:pt x="74524" y="218246"/>
                  </a:lnTo>
                  <a:lnTo>
                    <a:pt x="242840" y="4994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图形 8" descr="博客 纯色填充"/>
            <p:cNvSpPr/>
            <p:nvPr/>
          </p:nvSpPr>
          <p:spPr>
            <a:xfrm>
              <a:off x="6452235" y="1129662"/>
              <a:ext cx="81885" cy="81526"/>
            </a:xfrm>
            <a:custGeom>
              <a:avLst/>
              <a:gdLst>
                <a:gd name="connsiteX0" fmla="*/ 77276 w 81885"/>
                <a:gd name="connsiteY0" fmla="*/ 32387 h 81526"/>
                <a:gd name="connsiteX1" fmla="*/ 49578 w 81885"/>
                <a:gd name="connsiteY1" fmla="*/ 4679 h 81526"/>
                <a:gd name="connsiteX2" fmla="*/ 27582 w 81885"/>
                <a:gd name="connsiteY2" fmla="*/ 4434 h 81526"/>
                <a:gd name="connsiteX3" fmla="*/ 27337 w 81885"/>
                <a:gd name="connsiteY3" fmla="*/ 4679 h 81526"/>
                <a:gd name="connsiteX4" fmla="*/ 0 w 81885"/>
                <a:gd name="connsiteY4" fmla="*/ 31997 h 81526"/>
                <a:gd name="connsiteX5" fmla="*/ 49530 w 81885"/>
                <a:gd name="connsiteY5" fmla="*/ 81527 h 81526"/>
                <a:gd name="connsiteX6" fmla="*/ 76838 w 81885"/>
                <a:gd name="connsiteY6" fmla="*/ 54218 h 81526"/>
                <a:gd name="connsiteX7" fmla="*/ 78236 w 81885"/>
                <a:gd name="connsiteY7" fmla="*/ 33386 h 81526"/>
                <a:gd name="connsiteX8" fmla="*/ 77276 w 81885"/>
                <a:gd name="connsiteY8" fmla="*/ 32387 h 81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85" h="81526">
                  <a:moveTo>
                    <a:pt x="77276" y="32387"/>
                  </a:moveTo>
                  <a:lnTo>
                    <a:pt x="49578" y="4679"/>
                  </a:lnTo>
                  <a:cubicBezTo>
                    <a:pt x="43571" y="-1463"/>
                    <a:pt x="33723" y="-1572"/>
                    <a:pt x="27582" y="4434"/>
                  </a:cubicBezTo>
                  <a:cubicBezTo>
                    <a:pt x="27500" y="4514"/>
                    <a:pt x="27418" y="4596"/>
                    <a:pt x="27337" y="4679"/>
                  </a:cubicBezTo>
                  <a:lnTo>
                    <a:pt x="0" y="31997"/>
                  </a:lnTo>
                  <a:lnTo>
                    <a:pt x="49530" y="81527"/>
                  </a:lnTo>
                  <a:lnTo>
                    <a:pt x="76838" y="54218"/>
                  </a:lnTo>
                  <a:cubicBezTo>
                    <a:pt x="82977" y="48852"/>
                    <a:pt x="83603" y="39525"/>
                    <a:pt x="78236" y="33386"/>
                  </a:cubicBezTo>
                  <a:cubicBezTo>
                    <a:pt x="77932" y="33039"/>
                    <a:pt x="77612" y="32705"/>
                    <a:pt x="77276" y="3238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7" name="组合 296"/>
          <p:cNvGrpSpPr/>
          <p:nvPr/>
        </p:nvGrpSpPr>
        <p:grpSpPr>
          <a:xfrm>
            <a:off x="7269480" y="920115"/>
            <a:ext cx="762000" cy="628650"/>
            <a:chOff x="7269480" y="920115"/>
            <a:chExt cx="762000" cy="628650"/>
          </a:xfrm>
          <a:noFill/>
        </p:grpSpPr>
        <p:sp>
          <p:nvSpPr>
            <p:cNvPr id="105" name="图形 10" descr="照相机 纯色填充"/>
            <p:cNvSpPr/>
            <p:nvPr/>
          </p:nvSpPr>
          <p:spPr>
            <a:xfrm>
              <a:off x="7269480" y="920115"/>
              <a:ext cx="762000" cy="628650"/>
            </a:xfrm>
            <a:custGeom>
              <a:avLst/>
              <a:gdLst>
                <a:gd name="connsiteX0" fmla="*/ 381000 w 762000"/>
                <a:gd name="connsiteY0" fmla="*/ 552450 h 628650"/>
                <a:gd name="connsiteX1" fmla="*/ 209550 w 762000"/>
                <a:gd name="connsiteY1" fmla="*/ 381000 h 628650"/>
                <a:gd name="connsiteX2" fmla="*/ 381000 w 762000"/>
                <a:gd name="connsiteY2" fmla="*/ 209550 h 628650"/>
                <a:gd name="connsiteX3" fmla="*/ 552450 w 762000"/>
                <a:gd name="connsiteY3" fmla="*/ 381000 h 628650"/>
                <a:gd name="connsiteX4" fmla="*/ 381000 w 762000"/>
                <a:gd name="connsiteY4" fmla="*/ 552450 h 628650"/>
                <a:gd name="connsiteX5" fmla="*/ 190500 w 762000"/>
                <a:gd name="connsiteY5" fmla="*/ 247650 h 628650"/>
                <a:gd name="connsiteX6" fmla="*/ 76200 w 762000"/>
                <a:gd name="connsiteY6" fmla="*/ 247650 h 628650"/>
                <a:gd name="connsiteX7" fmla="*/ 76200 w 762000"/>
                <a:gd name="connsiteY7" fmla="*/ 171450 h 628650"/>
                <a:gd name="connsiteX8" fmla="*/ 190500 w 762000"/>
                <a:gd name="connsiteY8" fmla="*/ 171450 h 628650"/>
                <a:gd name="connsiteX9" fmla="*/ 190500 w 762000"/>
                <a:gd name="connsiteY9" fmla="*/ 247650 h 628650"/>
                <a:gd name="connsiteX10" fmla="*/ 723900 w 762000"/>
                <a:gd name="connsiteY10" fmla="*/ 95250 h 628650"/>
                <a:gd name="connsiteX11" fmla="*/ 533400 w 762000"/>
                <a:gd name="connsiteY11" fmla="*/ 95250 h 628650"/>
                <a:gd name="connsiteX12" fmla="*/ 476250 w 762000"/>
                <a:gd name="connsiteY12" fmla="*/ 0 h 628650"/>
                <a:gd name="connsiteX13" fmla="*/ 285750 w 762000"/>
                <a:gd name="connsiteY13" fmla="*/ 0 h 628650"/>
                <a:gd name="connsiteX14" fmla="*/ 228600 w 762000"/>
                <a:gd name="connsiteY14" fmla="*/ 95250 h 628650"/>
                <a:gd name="connsiteX15" fmla="*/ 38100 w 762000"/>
                <a:gd name="connsiteY15" fmla="*/ 95250 h 628650"/>
                <a:gd name="connsiteX16" fmla="*/ 0 w 762000"/>
                <a:gd name="connsiteY16" fmla="*/ 133350 h 628650"/>
                <a:gd name="connsiteX17" fmla="*/ 0 w 762000"/>
                <a:gd name="connsiteY17" fmla="*/ 590550 h 628650"/>
                <a:gd name="connsiteX18" fmla="*/ 38100 w 762000"/>
                <a:gd name="connsiteY18" fmla="*/ 628650 h 628650"/>
                <a:gd name="connsiteX19" fmla="*/ 723900 w 762000"/>
                <a:gd name="connsiteY19" fmla="*/ 628650 h 628650"/>
                <a:gd name="connsiteX20" fmla="*/ 762000 w 762000"/>
                <a:gd name="connsiteY20" fmla="*/ 590550 h 628650"/>
                <a:gd name="connsiteX21" fmla="*/ 762000 w 762000"/>
                <a:gd name="connsiteY21" fmla="*/ 133350 h 628650"/>
                <a:gd name="connsiteX22" fmla="*/ 723900 w 762000"/>
                <a:gd name="connsiteY22" fmla="*/ 9525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62000" h="628650">
                  <a:moveTo>
                    <a:pt x="381000" y="552450"/>
                  </a:moveTo>
                  <a:cubicBezTo>
                    <a:pt x="285750" y="552450"/>
                    <a:pt x="209550" y="476250"/>
                    <a:pt x="209550" y="381000"/>
                  </a:cubicBezTo>
                  <a:cubicBezTo>
                    <a:pt x="209550" y="285750"/>
                    <a:pt x="285750" y="209550"/>
                    <a:pt x="381000" y="209550"/>
                  </a:cubicBezTo>
                  <a:cubicBezTo>
                    <a:pt x="476250" y="209550"/>
                    <a:pt x="552450" y="285750"/>
                    <a:pt x="552450" y="381000"/>
                  </a:cubicBezTo>
                  <a:cubicBezTo>
                    <a:pt x="552450" y="476250"/>
                    <a:pt x="476250" y="552450"/>
                    <a:pt x="381000" y="552450"/>
                  </a:cubicBezTo>
                  <a:close/>
                  <a:moveTo>
                    <a:pt x="190500" y="247650"/>
                  </a:moveTo>
                  <a:lnTo>
                    <a:pt x="76200" y="247650"/>
                  </a:lnTo>
                  <a:lnTo>
                    <a:pt x="76200" y="171450"/>
                  </a:lnTo>
                  <a:lnTo>
                    <a:pt x="190500" y="171450"/>
                  </a:lnTo>
                  <a:lnTo>
                    <a:pt x="190500" y="247650"/>
                  </a:lnTo>
                  <a:close/>
                  <a:moveTo>
                    <a:pt x="723900" y="95250"/>
                  </a:moveTo>
                  <a:lnTo>
                    <a:pt x="533400" y="95250"/>
                  </a:lnTo>
                  <a:lnTo>
                    <a:pt x="476250" y="0"/>
                  </a:lnTo>
                  <a:lnTo>
                    <a:pt x="285750" y="0"/>
                  </a:lnTo>
                  <a:lnTo>
                    <a:pt x="228600" y="95250"/>
                  </a:lnTo>
                  <a:lnTo>
                    <a:pt x="38100" y="95250"/>
                  </a:lnTo>
                  <a:cubicBezTo>
                    <a:pt x="17145" y="95250"/>
                    <a:pt x="0" y="112395"/>
                    <a:pt x="0" y="133350"/>
                  </a:cubicBezTo>
                  <a:lnTo>
                    <a:pt x="0" y="590550"/>
                  </a:lnTo>
                  <a:cubicBezTo>
                    <a:pt x="0" y="611505"/>
                    <a:pt x="17145" y="628650"/>
                    <a:pt x="38100" y="628650"/>
                  </a:cubicBezTo>
                  <a:lnTo>
                    <a:pt x="723900" y="628650"/>
                  </a:lnTo>
                  <a:cubicBezTo>
                    <a:pt x="744855" y="628650"/>
                    <a:pt x="762000" y="611505"/>
                    <a:pt x="762000" y="590550"/>
                  </a:cubicBezTo>
                  <a:lnTo>
                    <a:pt x="762000" y="133350"/>
                  </a:lnTo>
                  <a:cubicBezTo>
                    <a:pt x="762000" y="112395"/>
                    <a:pt x="744855" y="95250"/>
                    <a:pt x="72390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6" name="图形 10" descr="照相机 纯色填充"/>
            <p:cNvSpPr/>
            <p:nvPr/>
          </p:nvSpPr>
          <p:spPr>
            <a:xfrm>
              <a:off x="7517130" y="1167765"/>
              <a:ext cx="266700" cy="266700"/>
            </a:xfrm>
            <a:custGeom>
              <a:avLst/>
              <a:gdLst>
                <a:gd name="connsiteX0" fmla="*/ 133350 w 266700"/>
                <a:gd name="connsiteY0" fmla="*/ 38100 h 266700"/>
                <a:gd name="connsiteX1" fmla="*/ 38100 w 266700"/>
                <a:gd name="connsiteY1" fmla="*/ 133350 h 266700"/>
                <a:gd name="connsiteX2" fmla="*/ 133350 w 266700"/>
                <a:gd name="connsiteY2" fmla="*/ 228600 h 266700"/>
                <a:gd name="connsiteX3" fmla="*/ 228600 w 266700"/>
                <a:gd name="connsiteY3" fmla="*/ 133350 h 266700"/>
                <a:gd name="connsiteX4" fmla="*/ 133350 w 266700"/>
                <a:gd name="connsiteY4" fmla="*/ 38100 h 266700"/>
                <a:gd name="connsiteX5" fmla="*/ 133350 w 266700"/>
                <a:gd name="connsiteY5" fmla="*/ 266700 h 266700"/>
                <a:gd name="connsiteX6" fmla="*/ 0 w 266700"/>
                <a:gd name="connsiteY6" fmla="*/ 133350 h 266700"/>
                <a:gd name="connsiteX7" fmla="*/ 133350 w 266700"/>
                <a:gd name="connsiteY7" fmla="*/ 0 h 266700"/>
                <a:gd name="connsiteX8" fmla="*/ 266700 w 266700"/>
                <a:gd name="connsiteY8" fmla="*/ 133350 h 266700"/>
                <a:gd name="connsiteX9" fmla="*/ 133350 w 266700"/>
                <a:gd name="connsiteY9" fmla="*/ 2667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266700">
                  <a:moveTo>
                    <a:pt x="133350" y="38100"/>
                  </a:moveTo>
                  <a:cubicBezTo>
                    <a:pt x="80010" y="38100"/>
                    <a:pt x="38100" y="80010"/>
                    <a:pt x="38100" y="133350"/>
                  </a:cubicBezTo>
                  <a:cubicBezTo>
                    <a:pt x="38100" y="186690"/>
                    <a:pt x="80010" y="228600"/>
                    <a:pt x="133350" y="228600"/>
                  </a:cubicBezTo>
                  <a:cubicBezTo>
                    <a:pt x="186690" y="228600"/>
                    <a:pt x="228600" y="186690"/>
                    <a:pt x="228600" y="133350"/>
                  </a:cubicBezTo>
                  <a:cubicBezTo>
                    <a:pt x="228600" y="80010"/>
                    <a:pt x="186690" y="38100"/>
                    <a:pt x="133350" y="38100"/>
                  </a:cubicBezTo>
                  <a:close/>
                  <a:moveTo>
                    <a:pt x="133350" y="266700"/>
                  </a:moveTo>
                  <a:cubicBezTo>
                    <a:pt x="59055" y="266700"/>
                    <a:pt x="0" y="207645"/>
                    <a:pt x="0" y="133350"/>
                  </a:cubicBezTo>
                  <a:cubicBezTo>
                    <a:pt x="0" y="59055"/>
                    <a:pt x="59055" y="0"/>
                    <a:pt x="133350" y="0"/>
                  </a:cubicBezTo>
                  <a:cubicBezTo>
                    <a:pt x="207645" y="0"/>
                    <a:pt x="266700" y="59055"/>
                    <a:pt x="266700" y="133350"/>
                  </a:cubicBezTo>
                  <a:cubicBezTo>
                    <a:pt x="266700" y="207645"/>
                    <a:pt x="207645" y="266700"/>
                    <a:pt x="133350" y="2667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5" name="组合 304"/>
          <p:cNvGrpSpPr/>
          <p:nvPr/>
        </p:nvGrpSpPr>
        <p:grpSpPr>
          <a:xfrm>
            <a:off x="8919603" y="841057"/>
            <a:ext cx="580650" cy="783908"/>
            <a:chOff x="8919603" y="841057"/>
            <a:chExt cx="580650" cy="783908"/>
          </a:xfrm>
          <a:noFill/>
        </p:grpSpPr>
        <p:sp>
          <p:nvSpPr>
            <p:cNvPr id="107" name="图形 12" descr="信号塔 纯色填充"/>
            <p:cNvSpPr/>
            <p:nvPr/>
          </p:nvSpPr>
          <p:spPr>
            <a:xfrm>
              <a:off x="9095417" y="948690"/>
              <a:ext cx="60012" cy="161925"/>
            </a:xfrm>
            <a:custGeom>
              <a:avLst/>
              <a:gdLst>
                <a:gd name="connsiteX0" fmla="*/ 33343 w 60012"/>
                <a:gd name="connsiteY0" fmla="*/ 161925 h 161925"/>
                <a:gd name="connsiteX1" fmla="*/ 60013 w 60012"/>
                <a:gd name="connsiteY1" fmla="*/ 135255 h 161925"/>
                <a:gd name="connsiteX2" fmla="*/ 60013 w 60012"/>
                <a:gd name="connsiteY2" fmla="*/ 26670 h 161925"/>
                <a:gd name="connsiteX3" fmla="*/ 33343 w 60012"/>
                <a:gd name="connsiteY3" fmla="*/ 0 h 161925"/>
                <a:gd name="connsiteX4" fmla="*/ 33343 w 60012"/>
                <a:gd name="connsiteY4" fmla="*/ 16192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33343" y="161925"/>
                  </a:moveTo>
                  <a:lnTo>
                    <a:pt x="60013" y="135255"/>
                  </a:lnTo>
                  <a:cubicBezTo>
                    <a:pt x="30788" y="104960"/>
                    <a:pt x="30788" y="56965"/>
                    <a:pt x="60013" y="26670"/>
                  </a:cubicBezTo>
                  <a:lnTo>
                    <a:pt x="33343" y="0"/>
                  </a:lnTo>
                  <a:cubicBezTo>
                    <a:pt x="-11114" y="44821"/>
                    <a:pt x="-11114" y="117104"/>
                    <a:pt x="33343" y="1619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8" name="图形 12" descr="信号塔 纯色填充"/>
            <p:cNvSpPr/>
            <p:nvPr/>
          </p:nvSpPr>
          <p:spPr>
            <a:xfrm>
              <a:off x="9019229" y="895349"/>
              <a:ext cx="82860" cy="268604"/>
            </a:xfrm>
            <a:custGeom>
              <a:avLst/>
              <a:gdLst>
                <a:gd name="connsiteX0" fmla="*/ 56191 w 82860"/>
                <a:gd name="connsiteY0" fmla="*/ 268605 h 268604"/>
                <a:gd name="connsiteX1" fmla="*/ 82861 w 82860"/>
                <a:gd name="connsiteY1" fmla="*/ 241935 h 268604"/>
                <a:gd name="connsiteX2" fmla="*/ 82178 w 82860"/>
                <a:gd name="connsiteY2" fmla="*/ 27353 h 268604"/>
                <a:gd name="connsiteX3" fmla="*/ 82861 w 82860"/>
                <a:gd name="connsiteY3" fmla="*/ 26670 h 268604"/>
                <a:gd name="connsiteX4" fmla="*/ 56191 w 82860"/>
                <a:gd name="connsiteY4" fmla="*/ 0 h 268604"/>
                <a:gd name="connsiteX5" fmla="*/ 54292 w 82860"/>
                <a:gd name="connsiteY5" fmla="*/ 266707 h 268604"/>
                <a:gd name="connsiteX6" fmla="*/ 56191 w 82860"/>
                <a:gd name="connsiteY6" fmla="*/ 26860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56191" y="268605"/>
                  </a:moveTo>
                  <a:lnTo>
                    <a:pt x="82861" y="241935"/>
                  </a:lnTo>
                  <a:cubicBezTo>
                    <a:pt x="23417" y="182869"/>
                    <a:pt x="23111" y="86797"/>
                    <a:pt x="82178" y="27353"/>
                  </a:cubicBezTo>
                  <a:cubicBezTo>
                    <a:pt x="82404" y="27124"/>
                    <a:pt x="82632" y="26897"/>
                    <a:pt x="82861" y="26670"/>
                  </a:cubicBezTo>
                  <a:lnTo>
                    <a:pt x="56191" y="0"/>
                  </a:lnTo>
                  <a:cubicBezTo>
                    <a:pt x="-17983" y="73125"/>
                    <a:pt x="-18832" y="192534"/>
                    <a:pt x="54292" y="266707"/>
                  </a:cubicBezTo>
                  <a:cubicBezTo>
                    <a:pt x="54921" y="267344"/>
                    <a:pt x="55553" y="267976"/>
                    <a:pt x="56191" y="26860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9" name="图形 12" descr="信号塔 纯色填充"/>
            <p:cNvSpPr/>
            <p:nvPr/>
          </p:nvSpPr>
          <p:spPr>
            <a:xfrm>
              <a:off x="8943003" y="841057"/>
              <a:ext cx="104793" cy="377189"/>
            </a:xfrm>
            <a:custGeom>
              <a:avLst/>
              <a:gdLst>
                <a:gd name="connsiteX0" fmla="*/ 104794 w 104793"/>
                <a:gd name="connsiteY0" fmla="*/ 350520 h 377189"/>
                <a:gd name="connsiteX1" fmla="*/ 104794 w 104793"/>
                <a:gd name="connsiteY1" fmla="*/ 26670 h 377189"/>
                <a:gd name="connsiteX2" fmla="*/ 78124 w 104793"/>
                <a:gd name="connsiteY2" fmla="*/ 0 h 377189"/>
                <a:gd name="connsiteX3" fmla="*/ 78105 w 104793"/>
                <a:gd name="connsiteY3" fmla="*/ 377171 h 377189"/>
                <a:gd name="connsiteX4" fmla="*/ 78124 w 104793"/>
                <a:gd name="connsiteY4" fmla="*/ 37719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93" h="377189">
                  <a:moveTo>
                    <a:pt x="104794" y="350520"/>
                  </a:moveTo>
                  <a:cubicBezTo>
                    <a:pt x="15879" y="260879"/>
                    <a:pt x="15879" y="116311"/>
                    <a:pt x="104794" y="26670"/>
                  </a:cubicBezTo>
                  <a:lnTo>
                    <a:pt x="78124" y="0"/>
                  </a:lnTo>
                  <a:cubicBezTo>
                    <a:pt x="-26034" y="104147"/>
                    <a:pt x="-26042" y="273012"/>
                    <a:pt x="78105" y="377171"/>
                  </a:cubicBezTo>
                  <a:cubicBezTo>
                    <a:pt x="78112" y="377178"/>
                    <a:pt x="78117" y="377183"/>
                    <a:pt x="78124" y="37719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0" name="图形 12" descr="信号塔 纯色填充"/>
            <p:cNvSpPr/>
            <p:nvPr/>
          </p:nvSpPr>
          <p:spPr>
            <a:xfrm>
              <a:off x="9264015" y="948690"/>
              <a:ext cx="60012" cy="161925"/>
            </a:xfrm>
            <a:custGeom>
              <a:avLst/>
              <a:gdLst>
                <a:gd name="connsiteX0" fmla="*/ 26670 w 60012"/>
                <a:gd name="connsiteY0" fmla="*/ 161925 h 161925"/>
                <a:gd name="connsiteX1" fmla="*/ 26670 w 60012"/>
                <a:gd name="connsiteY1" fmla="*/ 0 h 161925"/>
                <a:gd name="connsiteX2" fmla="*/ 0 w 60012"/>
                <a:gd name="connsiteY2" fmla="*/ 26670 h 161925"/>
                <a:gd name="connsiteX3" fmla="*/ 21907 w 60012"/>
                <a:gd name="connsiteY3" fmla="*/ 80963 h 161925"/>
                <a:gd name="connsiteX4" fmla="*/ 0 w 60012"/>
                <a:gd name="connsiteY4" fmla="*/ 135255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12" h="161925">
                  <a:moveTo>
                    <a:pt x="26670" y="161925"/>
                  </a:moveTo>
                  <a:cubicBezTo>
                    <a:pt x="71127" y="117104"/>
                    <a:pt x="71127" y="44821"/>
                    <a:pt x="26670" y="0"/>
                  </a:cubicBezTo>
                  <a:lnTo>
                    <a:pt x="0" y="26670"/>
                  </a:lnTo>
                  <a:cubicBezTo>
                    <a:pt x="14241" y="41128"/>
                    <a:pt x="22126" y="60669"/>
                    <a:pt x="21907" y="80963"/>
                  </a:cubicBezTo>
                  <a:cubicBezTo>
                    <a:pt x="21941" y="101219"/>
                    <a:pt x="14083" y="120693"/>
                    <a:pt x="0" y="13525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1" name="图形 12" descr="信号塔 纯色填充"/>
            <p:cNvSpPr/>
            <p:nvPr/>
          </p:nvSpPr>
          <p:spPr>
            <a:xfrm>
              <a:off x="9317354" y="895349"/>
              <a:ext cx="82860" cy="268604"/>
            </a:xfrm>
            <a:custGeom>
              <a:avLst/>
              <a:gdLst>
                <a:gd name="connsiteX0" fmla="*/ 0 w 82860"/>
                <a:gd name="connsiteY0" fmla="*/ 241935 h 268604"/>
                <a:gd name="connsiteX1" fmla="*/ 26670 w 82860"/>
                <a:gd name="connsiteY1" fmla="*/ 268605 h 268604"/>
                <a:gd name="connsiteX2" fmla="*/ 28568 w 82860"/>
                <a:gd name="connsiteY2" fmla="*/ 1898 h 268604"/>
                <a:gd name="connsiteX3" fmla="*/ 26670 w 82860"/>
                <a:gd name="connsiteY3" fmla="*/ 0 h 268604"/>
                <a:gd name="connsiteX4" fmla="*/ 0 w 82860"/>
                <a:gd name="connsiteY4" fmla="*/ 26670 h 268604"/>
                <a:gd name="connsiteX5" fmla="*/ 683 w 82860"/>
                <a:gd name="connsiteY5" fmla="*/ 241252 h 268604"/>
                <a:gd name="connsiteX6" fmla="*/ 0 w 82860"/>
                <a:gd name="connsiteY6" fmla="*/ 241935 h 26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860" h="268604">
                  <a:moveTo>
                    <a:pt x="0" y="241935"/>
                  </a:moveTo>
                  <a:lnTo>
                    <a:pt x="26670" y="268605"/>
                  </a:lnTo>
                  <a:cubicBezTo>
                    <a:pt x="100843" y="195480"/>
                    <a:pt x="101693" y="76071"/>
                    <a:pt x="28568" y="1898"/>
                  </a:cubicBezTo>
                  <a:cubicBezTo>
                    <a:pt x="27940" y="1261"/>
                    <a:pt x="27307" y="629"/>
                    <a:pt x="26670" y="0"/>
                  </a:cubicBezTo>
                  <a:lnTo>
                    <a:pt x="0" y="26670"/>
                  </a:lnTo>
                  <a:cubicBezTo>
                    <a:pt x="59444" y="85736"/>
                    <a:pt x="59749" y="181808"/>
                    <a:pt x="683" y="241252"/>
                  </a:cubicBezTo>
                  <a:cubicBezTo>
                    <a:pt x="456" y="241481"/>
                    <a:pt x="229" y="241708"/>
                    <a:pt x="0" y="24193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2" name="图形 12" descr="信号塔 纯色填充"/>
            <p:cNvSpPr/>
            <p:nvPr/>
          </p:nvSpPr>
          <p:spPr>
            <a:xfrm>
              <a:off x="9371647" y="841057"/>
              <a:ext cx="104793" cy="377189"/>
            </a:xfrm>
            <a:custGeom>
              <a:avLst/>
              <a:gdLst>
                <a:gd name="connsiteX0" fmla="*/ 0 w 104793"/>
                <a:gd name="connsiteY0" fmla="*/ 350520 h 377189"/>
                <a:gd name="connsiteX1" fmla="*/ 26670 w 104793"/>
                <a:gd name="connsiteY1" fmla="*/ 377190 h 377189"/>
                <a:gd name="connsiteX2" fmla="*/ 26689 w 104793"/>
                <a:gd name="connsiteY2" fmla="*/ 19 h 377189"/>
                <a:gd name="connsiteX3" fmla="*/ 26670 w 104793"/>
                <a:gd name="connsiteY3" fmla="*/ 0 h 377189"/>
                <a:gd name="connsiteX4" fmla="*/ 0 w 104793"/>
                <a:gd name="connsiteY4" fmla="*/ 26670 h 377189"/>
                <a:gd name="connsiteX5" fmla="*/ 0 w 104793"/>
                <a:gd name="connsiteY5" fmla="*/ 350520 h 37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4793" h="377189">
                  <a:moveTo>
                    <a:pt x="0" y="350520"/>
                  </a:moveTo>
                  <a:lnTo>
                    <a:pt x="26670" y="377190"/>
                  </a:lnTo>
                  <a:cubicBezTo>
                    <a:pt x="130828" y="273043"/>
                    <a:pt x="130836" y="104178"/>
                    <a:pt x="26689" y="19"/>
                  </a:cubicBezTo>
                  <a:cubicBezTo>
                    <a:pt x="26683" y="13"/>
                    <a:pt x="26677" y="6"/>
                    <a:pt x="26670" y="0"/>
                  </a:cubicBezTo>
                  <a:lnTo>
                    <a:pt x="0" y="26670"/>
                  </a:lnTo>
                  <a:cubicBezTo>
                    <a:pt x="88915" y="116311"/>
                    <a:pt x="88915" y="260879"/>
                    <a:pt x="0" y="35052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图形 12" descr="信号塔 纯色填充"/>
            <p:cNvSpPr/>
            <p:nvPr/>
          </p:nvSpPr>
          <p:spPr>
            <a:xfrm>
              <a:off x="8919603" y="991465"/>
              <a:ext cx="580650" cy="633500"/>
            </a:xfrm>
            <a:custGeom>
              <a:avLst/>
              <a:gdLst>
                <a:gd name="connsiteX0" fmla="*/ 580631 w 580650"/>
                <a:gd name="connsiteY0" fmla="*/ 611687 h 633500"/>
                <a:gd name="connsiteX1" fmla="*/ 580631 w 580650"/>
                <a:gd name="connsiteY1" fmla="*/ 611687 h 633500"/>
                <a:gd name="connsiteX2" fmla="*/ 579012 w 580650"/>
                <a:gd name="connsiteY2" fmla="*/ 606830 h 633500"/>
                <a:gd name="connsiteX3" fmla="*/ 579012 w 580650"/>
                <a:gd name="connsiteY3" fmla="*/ 606258 h 633500"/>
                <a:gd name="connsiteX4" fmla="*/ 307550 w 580650"/>
                <a:gd name="connsiteY4" fmla="*/ 77621 h 633500"/>
                <a:gd name="connsiteX5" fmla="*/ 304406 w 580650"/>
                <a:gd name="connsiteY5" fmla="*/ 73430 h 633500"/>
                <a:gd name="connsiteX6" fmla="*/ 325439 w 580650"/>
                <a:gd name="connsiteY6" fmla="*/ 23822 h 633500"/>
                <a:gd name="connsiteX7" fmla="*/ 275831 w 580650"/>
                <a:gd name="connsiteY7" fmla="*/ 2790 h 633500"/>
                <a:gd name="connsiteX8" fmla="*/ 254799 w 580650"/>
                <a:gd name="connsiteY8" fmla="*/ 52397 h 633500"/>
                <a:gd name="connsiteX9" fmla="*/ 275831 w 580650"/>
                <a:gd name="connsiteY9" fmla="*/ 73430 h 633500"/>
                <a:gd name="connsiteX10" fmla="*/ 273260 w 580650"/>
                <a:gd name="connsiteY10" fmla="*/ 77144 h 633500"/>
                <a:gd name="connsiteX11" fmla="*/ 1797 w 580650"/>
                <a:gd name="connsiteY11" fmla="*/ 605782 h 633500"/>
                <a:gd name="connsiteX12" fmla="*/ 1797 w 580650"/>
                <a:gd name="connsiteY12" fmla="*/ 606353 h 633500"/>
                <a:gd name="connsiteX13" fmla="*/ 178 w 580650"/>
                <a:gd name="connsiteY13" fmla="*/ 611211 h 633500"/>
                <a:gd name="connsiteX14" fmla="*/ 178 w 580650"/>
                <a:gd name="connsiteY14" fmla="*/ 611211 h 633500"/>
                <a:gd name="connsiteX15" fmla="*/ 178 w 580650"/>
                <a:gd name="connsiteY15" fmla="*/ 615974 h 633500"/>
                <a:gd name="connsiteX16" fmla="*/ 178 w 580650"/>
                <a:gd name="connsiteY16" fmla="*/ 617117 h 633500"/>
                <a:gd name="connsiteX17" fmla="*/ 1511 w 580650"/>
                <a:gd name="connsiteY17" fmla="*/ 621593 h 633500"/>
                <a:gd name="connsiteX18" fmla="*/ 1511 w 580650"/>
                <a:gd name="connsiteY18" fmla="*/ 621593 h 633500"/>
                <a:gd name="connsiteX19" fmla="*/ 2845 w 580650"/>
                <a:gd name="connsiteY19" fmla="*/ 623689 h 633500"/>
                <a:gd name="connsiteX20" fmla="*/ 4750 w 580650"/>
                <a:gd name="connsiteY20" fmla="*/ 626451 h 633500"/>
                <a:gd name="connsiteX21" fmla="*/ 4750 w 580650"/>
                <a:gd name="connsiteY21" fmla="*/ 626451 h 633500"/>
                <a:gd name="connsiteX22" fmla="*/ 6274 w 580650"/>
                <a:gd name="connsiteY22" fmla="*/ 627594 h 633500"/>
                <a:gd name="connsiteX23" fmla="*/ 8941 w 580650"/>
                <a:gd name="connsiteY23" fmla="*/ 629690 h 633500"/>
                <a:gd name="connsiteX24" fmla="*/ 11227 w 580650"/>
                <a:gd name="connsiteY24" fmla="*/ 630737 h 633500"/>
                <a:gd name="connsiteX25" fmla="*/ 14084 w 580650"/>
                <a:gd name="connsiteY25" fmla="*/ 631785 h 633500"/>
                <a:gd name="connsiteX26" fmla="*/ 16561 w 580650"/>
                <a:gd name="connsiteY26" fmla="*/ 631785 h 633500"/>
                <a:gd name="connsiteX27" fmla="*/ 18656 w 580650"/>
                <a:gd name="connsiteY27" fmla="*/ 633500 h 633500"/>
                <a:gd name="connsiteX28" fmla="*/ 19990 w 580650"/>
                <a:gd name="connsiteY28" fmla="*/ 633500 h 633500"/>
                <a:gd name="connsiteX29" fmla="*/ 21228 w 580650"/>
                <a:gd name="connsiteY29" fmla="*/ 633500 h 633500"/>
                <a:gd name="connsiteX30" fmla="*/ 26276 w 580650"/>
                <a:gd name="connsiteY30" fmla="*/ 632166 h 633500"/>
                <a:gd name="connsiteX31" fmla="*/ 290309 w 580650"/>
                <a:gd name="connsiteY31" fmla="*/ 516056 h 633500"/>
                <a:gd name="connsiteX32" fmla="*/ 553961 w 580650"/>
                <a:gd name="connsiteY32" fmla="*/ 631880 h 633500"/>
                <a:gd name="connsiteX33" fmla="*/ 561581 w 580650"/>
                <a:gd name="connsiteY33" fmla="*/ 633500 h 633500"/>
                <a:gd name="connsiteX34" fmla="*/ 561581 w 580650"/>
                <a:gd name="connsiteY34" fmla="*/ 633500 h 633500"/>
                <a:gd name="connsiteX35" fmla="*/ 566249 w 580650"/>
                <a:gd name="connsiteY35" fmla="*/ 632833 h 633500"/>
                <a:gd name="connsiteX36" fmla="*/ 567582 w 580650"/>
                <a:gd name="connsiteY36" fmla="*/ 632833 h 633500"/>
                <a:gd name="connsiteX37" fmla="*/ 571106 w 580650"/>
                <a:gd name="connsiteY37" fmla="*/ 631214 h 633500"/>
                <a:gd name="connsiteX38" fmla="*/ 571964 w 580650"/>
                <a:gd name="connsiteY38" fmla="*/ 630642 h 633500"/>
                <a:gd name="connsiteX39" fmla="*/ 575393 w 580650"/>
                <a:gd name="connsiteY39" fmla="*/ 627880 h 633500"/>
                <a:gd name="connsiteX40" fmla="*/ 575393 w 580650"/>
                <a:gd name="connsiteY40" fmla="*/ 627880 h 633500"/>
                <a:gd name="connsiteX41" fmla="*/ 577393 w 580650"/>
                <a:gd name="connsiteY41" fmla="*/ 624927 h 633500"/>
                <a:gd name="connsiteX42" fmla="*/ 578536 w 580650"/>
                <a:gd name="connsiteY42" fmla="*/ 623022 h 633500"/>
                <a:gd name="connsiteX43" fmla="*/ 578536 w 580650"/>
                <a:gd name="connsiteY43" fmla="*/ 623022 h 633500"/>
                <a:gd name="connsiteX44" fmla="*/ 579869 w 580650"/>
                <a:gd name="connsiteY44" fmla="*/ 618450 h 633500"/>
                <a:gd name="connsiteX45" fmla="*/ 579869 w 580650"/>
                <a:gd name="connsiteY45" fmla="*/ 617402 h 633500"/>
                <a:gd name="connsiteX46" fmla="*/ 580631 w 580650"/>
                <a:gd name="connsiteY46" fmla="*/ 611687 h 633500"/>
                <a:gd name="connsiteX47" fmla="*/ 418706 w 580650"/>
                <a:gd name="connsiteY47" fmla="*/ 377849 h 633500"/>
                <a:gd name="connsiteX48" fmla="*/ 322504 w 580650"/>
                <a:gd name="connsiteY48" fmla="*/ 312793 h 633500"/>
                <a:gd name="connsiteX49" fmla="*/ 368891 w 580650"/>
                <a:gd name="connsiteY49" fmla="*/ 281075 h 633500"/>
                <a:gd name="connsiteX50" fmla="*/ 290119 w 580650"/>
                <a:gd name="connsiteY50" fmla="*/ 127532 h 633500"/>
                <a:gd name="connsiteX51" fmla="*/ 351365 w 580650"/>
                <a:gd name="connsiteY51" fmla="*/ 246689 h 633500"/>
                <a:gd name="connsiteX52" fmla="*/ 288690 w 580650"/>
                <a:gd name="connsiteY52" fmla="*/ 289838 h 633500"/>
                <a:gd name="connsiteX53" fmla="*/ 231540 w 580650"/>
                <a:gd name="connsiteY53" fmla="*/ 251738 h 633500"/>
                <a:gd name="connsiteX54" fmla="*/ 227540 w 580650"/>
                <a:gd name="connsiteY54" fmla="*/ 249642 h 633500"/>
                <a:gd name="connsiteX55" fmla="*/ 210299 w 580650"/>
                <a:gd name="connsiteY55" fmla="*/ 282884 h 633500"/>
                <a:gd name="connsiteX56" fmla="*/ 254972 w 580650"/>
                <a:gd name="connsiteY56" fmla="*/ 313079 h 633500"/>
                <a:gd name="connsiteX57" fmla="*/ 161531 w 580650"/>
                <a:gd name="connsiteY57" fmla="*/ 377182 h 633500"/>
                <a:gd name="connsiteX58" fmla="*/ 60090 w 580650"/>
                <a:gd name="connsiteY58" fmla="*/ 575492 h 633500"/>
                <a:gd name="connsiteX59" fmla="*/ 127337 w 580650"/>
                <a:gd name="connsiteY59" fmla="*/ 444428 h 633500"/>
                <a:gd name="connsiteX60" fmla="*/ 242875 w 580650"/>
                <a:gd name="connsiteY60" fmla="*/ 495197 h 633500"/>
                <a:gd name="connsiteX61" fmla="*/ 166675 w 580650"/>
                <a:gd name="connsiteY61" fmla="*/ 420140 h 633500"/>
                <a:gd name="connsiteX62" fmla="*/ 288881 w 580650"/>
                <a:gd name="connsiteY62" fmla="*/ 336034 h 633500"/>
                <a:gd name="connsiteX63" fmla="*/ 413468 w 580650"/>
                <a:gd name="connsiteY63" fmla="*/ 420330 h 633500"/>
                <a:gd name="connsiteX64" fmla="*/ 290309 w 580650"/>
                <a:gd name="connsiteY64" fmla="*/ 474432 h 633500"/>
                <a:gd name="connsiteX65" fmla="*/ 490525 w 580650"/>
                <a:gd name="connsiteY65" fmla="*/ 562443 h 633500"/>
                <a:gd name="connsiteX66" fmla="*/ 337649 w 580650"/>
                <a:gd name="connsiteY66" fmla="*/ 495292 h 633500"/>
                <a:gd name="connsiteX67" fmla="*/ 452996 w 580650"/>
                <a:gd name="connsiteY67" fmla="*/ 444619 h 633500"/>
                <a:gd name="connsiteX68" fmla="*/ 520148 w 580650"/>
                <a:gd name="connsiteY68" fmla="*/ 575397 h 6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80650" h="633500">
                  <a:moveTo>
                    <a:pt x="580631" y="611687"/>
                  </a:moveTo>
                  <a:lnTo>
                    <a:pt x="580631" y="611687"/>
                  </a:lnTo>
                  <a:cubicBezTo>
                    <a:pt x="580338" y="609996"/>
                    <a:pt x="579792" y="608358"/>
                    <a:pt x="579012" y="606830"/>
                  </a:cubicBezTo>
                  <a:cubicBezTo>
                    <a:pt x="579012" y="606830"/>
                    <a:pt x="579012" y="606830"/>
                    <a:pt x="579012" y="606258"/>
                  </a:cubicBezTo>
                  <a:lnTo>
                    <a:pt x="307550" y="77621"/>
                  </a:lnTo>
                  <a:cubicBezTo>
                    <a:pt x="306723" y="76071"/>
                    <a:pt x="305663" y="74657"/>
                    <a:pt x="304406" y="73430"/>
                  </a:cubicBezTo>
                  <a:cubicBezTo>
                    <a:pt x="323913" y="65539"/>
                    <a:pt x="333329" y="43329"/>
                    <a:pt x="325439" y="23822"/>
                  </a:cubicBezTo>
                  <a:cubicBezTo>
                    <a:pt x="317548" y="4316"/>
                    <a:pt x="295338" y="-5100"/>
                    <a:pt x="275831" y="2790"/>
                  </a:cubicBezTo>
                  <a:cubicBezTo>
                    <a:pt x="256325" y="10681"/>
                    <a:pt x="246909" y="32891"/>
                    <a:pt x="254799" y="52397"/>
                  </a:cubicBezTo>
                  <a:cubicBezTo>
                    <a:pt x="258671" y="61968"/>
                    <a:pt x="266261" y="69558"/>
                    <a:pt x="275831" y="73430"/>
                  </a:cubicBezTo>
                  <a:cubicBezTo>
                    <a:pt x="274814" y="74549"/>
                    <a:pt x="273949" y="75798"/>
                    <a:pt x="273260" y="77144"/>
                  </a:cubicBezTo>
                  <a:lnTo>
                    <a:pt x="1797" y="605782"/>
                  </a:lnTo>
                  <a:cubicBezTo>
                    <a:pt x="1797" y="605782"/>
                    <a:pt x="1797" y="605782"/>
                    <a:pt x="1797" y="606353"/>
                  </a:cubicBezTo>
                  <a:cubicBezTo>
                    <a:pt x="1017" y="607882"/>
                    <a:pt x="471" y="609520"/>
                    <a:pt x="178" y="611211"/>
                  </a:cubicBezTo>
                  <a:lnTo>
                    <a:pt x="178" y="611211"/>
                  </a:lnTo>
                  <a:cubicBezTo>
                    <a:pt x="-59" y="612789"/>
                    <a:pt x="-59" y="614395"/>
                    <a:pt x="178" y="615974"/>
                  </a:cubicBezTo>
                  <a:cubicBezTo>
                    <a:pt x="178" y="615974"/>
                    <a:pt x="178" y="616736"/>
                    <a:pt x="178" y="617117"/>
                  </a:cubicBezTo>
                  <a:cubicBezTo>
                    <a:pt x="437" y="618658"/>
                    <a:pt x="885" y="620162"/>
                    <a:pt x="1511" y="621593"/>
                  </a:cubicBezTo>
                  <a:cubicBezTo>
                    <a:pt x="1511" y="621593"/>
                    <a:pt x="1511" y="621593"/>
                    <a:pt x="1511" y="621593"/>
                  </a:cubicBezTo>
                  <a:cubicBezTo>
                    <a:pt x="1511" y="621593"/>
                    <a:pt x="2464" y="622927"/>
                    <a:pt x="2845" y="623689"/>
                  </a:cubicBezTo>
                  <a:cubicBezTo>
                    <a:pt x="3425" y="624646"/>
                    <a:pt x="4061" y="625568"/>
                    <a:pt x="4750" y="626451"/>
                  </a:cubicBezTo>
                  <a:lnTo>
                    <a:pt x="4750" y="626451"/>
                  </a:lnTo>
                  <a:cubicBezTo>
                    <a:pt x="5235" y="626863"/>
                    <a:pt x="5743" y="627244"/>
                    <a:pt x="6274" y="627594"/>
                  </a:cubicBezTo>
                  <a:cubicBezTo>
                    <a:pt x="7097" y="628373"/>
                    <a:pt x="7989" y="629075"/>
                    <a:pt x="8941" y="629690"/>
                  </a:cubicBezTo>
                  <a:cubicBezTo>
                    <a:pt x="9685" y="630078"/>
                    <a:pt x="10448" y="630428"/>
                    <a:pt x="11227" y="630737"/>
                  </a:cubicBezTo>
                  <a:lnTo>
                    <a:pt x="14084" y="631785"/>
                  </a:lnTo>
                  <a:lnTo>
                    <a:pt x="16561" y="631785"/>
                  </a:lnTo>
                  <a:lnTo>
                    <a:pt x="18656" y="633500"/>
                  </a:lnTo>
                  <a:lnTo>
                    <a:pt x="19990" y="633500"/>
                  </a:lnTo>
                  <a:lnTo>
                    <a:pt x="21228" y="633500"/>
                  </a:lnTo>
                  <a:cubicBezTo>
                    <a:pt x="22973" y="633336"/>
                    <a:pt x="24679" y="632885"/>
                    <a:pt x="26276" y="632166"/>
                  </a:cubicBezTo>
                  <a:lnTo>
                    <a:pt x="290309" y="516056"/>
                  </a:lnTo>
                  <a:lnTo>
                    <a:pt x="553961" y="631880"/>
                  </a:lnTo>
                  <a:cubicBezTo>
                    <a:pt x="556353" y="632970"/>
                    <a:pt x="558953" y="633523"/>
                    <a:pt x="561581" y="633500"/>
                  </a:cubicBezTo>
                  <a:lnTo>
                    <a:pt x="561581" y="633500"/>
                  </a:lnTo>
                  <a:cubicBezTo>
                    <a:pt x="563159" y="633471"/>
                    <a:pt x="564727" y="633247"/>
                    <a:pt x="566249" y="632833"/>
                  </a:cubicBezTo>
                  <a:lnTo>
                    <a:pt x="567582" y="632833"/>
                  </a:lnTo>
                  <a:cubicBezTo>
                    <a:pt x="568792" y="632374"/>
                    <a:pt x="569970" y="631833"/>
                    <a:pt x="571106" y="631214"/>
                  </a:cubicBezTo>
                  <a:lnTo>
                    <a:pt x="571964" y="630642"/>
                  </a:lnTo>
                  <a:cubicBezTo>
                    <a:pt x="573210" y="629857"/>
                    <a:pt x="574360" y="628931"/>
                    <a:pt x="575393" y="627880"/>
                  </a:cubicBezTo>
                  <a:lnTo>
                    <a:pt x="575393" y="627880"/>
                  </a:lnTo>
                  <a:cubicBezTo>
                    <a:pt x="576136" y="626949"/>
                    <a:pt x="576804" y="625962"/>
                    <a:pt x="577393" y="624927"/>
                  </a:cubicBezTo>
                  <a:cubicBezTo>
                    <a:pt x="577808" y="624314"/>
                    <a:pt x="578190" y="623677"/>
                    <a:pt x="578536" y="623022"/>
                  </a:cubicBezTo>
                  <a:cubicBezTo>
                    <a:pt x="578536" y="623022"/>
                    <a:pt x="578536" y="623022"/>
                    <a:pt x="578536" y="623022"/>
                  </a:cubicBezTo>
                  <a:cubicBezTo>
                    <a:pt x="579180" y="621564"/>
                    <a:pt x="579628" y="620027"/>
                    <a:pt x="579869" y="618450"/>
                  </a:cubicBezTo>
                  <a:cubicBezTo>
                    <a:pt x="579869" y="618450"/>
                    <a:pt x="579869" y="617783"/>
                    <a:pt x="579869" y="617402"/>
                  </a:cubicBezTo>
                  <a:cubicBezTo>
                    <a:pt x="580468" y="615559"/>
                    <a:pt x="580726" y="613623"/>
                    <a:pt x="580631" y="611687"/>
                  </a:cubicBezTo>
                  <a:close/>
                  <a:moveTo>
                    <a:pt x="418706" y="377849"/>
                  </a:moveTo>
                  <a:lnTo>
                    <a:pt x="322504" y="312793"/>
                  </a:lnTo>
                  <a:lnTo>
                    <a:pt x="368891" y="281075"/>
                  </a:lnTo>
                  <a:close/>
                  <a:moveTo>
                    <a:pt x="290119" y="127532"/>
                  </a:moveTo>
                  <a:lnTo>
                    <a:pt x="351365" y="246689"/>
                  </a:lnTo>
                  <a:lnTo>
                    <a:pt x="288690" y="289838"/>
                  </a:lnTo>
                  <a:lnTo>
                    <a:pt x="231540" y="251738"/>
                  </a:lnTo>
                  <a:cubicBezTo>
                    <a:pt x="230300" y="250873"/>
                    <a:pt x="228956" y="250169"/>
                    <a:pt x="227540" y="249642"/>
                  </a:cubicBezTo>
                  <a:close/>
                  <a:moveTo>
                    <a:pt x="210299" y="282884"/>
                  </a:moveTo>
                  <a:lnTo>
                    <a:pt x="254972" y="313079"/>
                  </a:lnTo>
                  <a:lnTo>
                    <a:pt x="161531" y="377182"/>
                  </a:lnTo>
                  <a:close/>
                  <a:moveTo>
                    <a:pt x="60090" y="575492"/>
                  </a:moveTo>
                  <a:lnTo>
                    <a:pt x="127337" y="444428"/>
                  </a:lnTo>
                  <a:lnTo>
                    <a:pt x="242875" y="495197"/>
                  </a:lnTo>
                  <a:close/>
                  <a:moveTo>
                    <a:pt x="166675" y="420140"/>
                  </a:moveTo>
                  <a:lnTo>
                    <a:pt x="288881" y="336034"/>
                  </a:lnTo>
                  <a:lnTo>
                    <a:pt x="413468" y="420330"/>
                  </a:lnTo>
                  <a:lnTo>
                    <a:pt x="290309" y="474432"/>
                  </a:lnTo>
                  <a:close/>
                  <a:moveTo>
                    <a:pt x="490525" y="562443"/>
                  </a:moveTo>
                  <a:lnTo>
                    <a:pt x="337649" y="495292"/>
                  </a:lnTo>
                  <a:lnTo>
                    <a:pt x="452996" y="444619"/>
                  </a:lnTo>
                  <a:lnTo>
                    <a:pt x="520148" y="57539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6" name="组合 305"/>
          <p:cNvGrpSpPr/>
          <p:nvPr/>
        </p:nvGrpSpPr>
        <p:grpSpPr>
          <a:xfrm>
            <a:off x="10511790" y="796290"/>
            <a:ext cx="495300" cy="876300"/>
            <a:chOff x="10511790" y="796290"/>
            <a:chExt cx="495300" cy="876300"/>
          </a:xfrm>
          <a:noFill/>
        </p:grpSpPr>
        <p:sp>
          <p:nvSpPr>
            <p:cNvPr id="114" name="图形 14" descr="签入 纯色填充"/>
            <p:cNvSpPr/>
            <p:nvPr/>
          </p:nvSpPr>
          <p:spPr>
            <a:xfrm>
              <a:off x="10658270" y="996315"/>
              <a:ext cx="199889" cy="323748"/>
            </a:xfrm>
            <a:custGeom>
              <a:avLst/>
              <a:gdLst>
                <a:gd name="connsiteX0" fmla="*/ 99979 w 199889"/>
                <a:gd name="connsiteY0" fmla="*/ 142875 h 323748"/>
                <a:gd name="connsiteX1" fmla="*/ 57117 w 199889"/>
                <a:gd name="connsiteY1" fmla="*/ 100013 h 323748"/>
                <a:gd name="connsiteX2" fmla="*/ 99979 w 199889"/>
                <a:gd name="connsiteY2" fmla="*/ 57150 h 323748"/>
                <a:gd name="connsiteX3" fmla="*/ 142842 w 199889"/>
                <a:gd name="connsiteY3" fmla="*/ 100013 h 323748"/>
                <a:gd name="connsiteX4" fmla="*/ 99979 w 199889"/>
                <a:gd name="connsiteY4" fmla="*/ 142875 h 323748"/>
                <a:gd name="connsiteX5" fmla="*/ 99979 w 199889"/>
                <a:gd name="connsiteY5" fmla="*/ 0 h 323748"/>
                <a:gd name="connsiteX6" fmla="*/ 0 w 199889"/>
                <a:gd name="connsiteY6" fmla="*/ 100046 h 323748"/>
                <a:gd name="connsiteX7" fmla="*/ 6872 w 199889"/>
                <a:gd name="connsiteY7" fmla="*/ 136446 h 323748"/>
                <a:gd name="connsiteX8" fmla="*/ 52307 w 199889"/>
                <a:gd name="connsiteY8" fmla="*/ 236458 h 323748"/>
                <a:gd name="connsiteX9" fmla="*/ 91359 w 199889"/>
                <a:gd name="connsiteY9" fmla="*/ 318373 h 323748"/>
                <a:gd name="connsiteX10" fmla="*/ 104083 w 199889"/>
                <a:gd name="connsiteY10" fmla="*/ 322794 h 323748"/>
                <a:gd name="connsiteX11" fmla="*/ 108504 w 199889"/>
                <a:gd name="connsiteY11" fmla="*/ 318373 h 323748"/>
                <a:gd name="connsiteX12" fmla="*/ 147557 w 199889"/>
                <a:gd name="connsiteY12" fmla="*/ 236458 h 323748"/>
                <a:gd name="connsiteX13" fmla="*/ 192991 w 199889"/>
                <a:gd name="connsiteY13" fmla="*/ 136446 h 323748"/>
                <a:gd name="connsiteX14" fmla="*/ 136284 w 199889"/>
                <a:gd name="connsiteY14" fmla="*/ 6872 h 323748"/>
                <a:gd name="connsiteX15" fmla="*/ 99979 w 199889"/>
                <a:gd name="connsiteY15" fmla="*/ 0 h 3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9889" h="323748">
                  <a:moveTo>
                    <a:pt x="99979" y="142875"/>
                  </a:moveTo>
                  <a:cubicBezTo>
                    <a:pt x="76307" y="142875"/>
                    <a:pt x="57117" y="123685"/>
                    <a:pt x="57117" y="100013"/>
                  </a:cubicBezTo>
                  <a:cubicBezTo>
                    <a:pt x="57117" y="76340"/>
                    <a:pt x="76307" y="57150"/>
                    <a:pt x="99979" y="57150"/>
                  </a:cubicBezTo>
                  <a:cubicBezTo>
                    <a:pt x="123652" y="57150"/>
                    <a:pt x="142842" y="76340"/>
                    <a:pt x="142842" y="100013"/>
                  </a:cubicBezTo>
                  <a:cubicBezTo>
                    <a:pt x="142842" y="123685"/>
                    <a:pt x="123652" y="142875"/>
                    <a:pt x="99979" y="142875"/>
                  </a:cubicBezTo>
                  <a:close/>
                  <a:moveTo>
                    <a:pt x="99979" y="0"/>
                  </a:moveTo>
                  <a:cubicBezTo>
                    <a:pt x="44744" y="18"/>
                    <a:pt x="-18" y="44810"/>
                    <a:pt x="0" y="100046"/>
                  </a:cubicBezTo>
                  <a:cubicBezTo>
                    <a:pt x="5" y="112502"/>
                    <a:pt x="2335" y="124846"/>
                    <a:pt x="6872" y="136446"/>
                  </a:cubicBezTo>
                  <a:lnTo>
                    <a:pt x="52307" y="236458"/>
                  </a:lnTo>
                  <a:lnTo>
                    <a:pt x="91359" y="318373"/>
                  </a:lnTo>
                  <a:cubicBezTo>
                    <a:pt x="93652" y="323108"/>
                    <a:pt x="99349" y="325086"/>
                    <a:pt x="104083" y="322794"/>
                  </a:cubicBezTo>
                  <a:cubicBezTo>
                    <a:pt x="106012" y="321859"/>
                    <a:pt x="107570" y="320302"/>
                    <a:pt x="108504" y="318373"/>
                  </a:cubicBezTo>
                  <a:lnTo>
                    <a:pt x="147557" y="236458"/>
                  </a:lnTo>
                  <a:lnTo>
                    <a:pt x="192991" y="136446"/>
                  </a:lnTo>
                  <a:cubicBezTo>
                    <a:pt x="213112" y="85006"/>
                    <a:pt x="187723" y="26994"/>
                    <a:pt x="136284" y="6872"/>
                  </a:cubicBezTo>
                  <a:cubicBezTo>
                    <a:pt x="124714" y="2346"/>
                    <a:pt x="112403" y="16"/>
                    <a:pt x="99979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图形 14" descr="签入 纯色填充"/>
            <p:cNvSpPr/>
            <p:nvPr/>
          </p:nvSpPr>
          <p:spPr>
            <a:xfrm>
              <a:off x="10511790" y="796290"/>
              <a:ext cx="495300" cy="876300"/>
            </a:xfrm>
            <a:custGeom>
              <a:avLst/>
              <a:gdLst>
                <a:gd name="connsiteX0" fmla="*/ 457200 w 495300"/>
                <a:gd name="connsiteY0" fmla="*/ 0 h 876300"/>
                <a:gd name="connsiteX1" fmla="*/ 38100 w 495300"/>
                <a:gd name="connsiteY1" fmla="*/ 0 h 876300"/>
                <a:gd name="connsiteX2" fmla="*/ 0 w 495300"/>
                <a:gd name="connsiteY2" fmla="*/ 38100 h 876300"/>
                <a:gd name="connsiteX3" fmla="*/ 0 w 495300"/>
                <a:gd name="connsiteY3" fmla="*/ 838200 h 876300"/>
                <a:gd name="connsiteX4" fmla="*/ 38100 w 495300"/>
                <a:gd name="connsiteY4" fmla="*/ 876300 h 876300"/>
                <a:gd name="connsiteX5" fmla="*/ 457200 w 495300"/>
                <a:gd name="connsiteY5" fmla="*/ 876300 h 876300"/>
                <a:gd name="connsiteX6" fmla="*/ 495300 w 495300"/>
                <a:gd name="connsiteY6" fmla="*/ 838200 h 876300"/>
                <a:gd name="connsiteX7" fmla="*/ 495300 w 495300"/>
                <a:gd name="connsiteY7" fmla="*/ 38100 h 876300"/>
                <a:gd name="connsiteX8" fmla="*/ 457200 w 495300"/>
                <a:gd name="connsiteY8" fmla="*/ 0 h 876300"/>
                <a:gd name="connsiteX9" fmla="*/ 214313 w 495300"/>
                <a:gd name="connsiteY9" fmla="*/ 38100 h 876300"/>
                <a:gd name="connsiteX10" fmla="*/ 280988 w 495300"/>
                <a:gd name="connsiteY10" fmla="*/ 38100 h 876300"/>
                <a:gd name="connsiteX11" fmla="*/ 295275 w 495300"/>
                <a:gd name="connsiteY11" fmla="*/ 52388 h 876300"/>
                <a:gd name="connsiteX12" fmla="*/ 280988 w 495300"/>
                <a:gd name="connsiteY12" fmla="*/ 66675 h 876300"/>
                <a:gd name="connsiteX13" fmla="*/ 214313 w 495300"/>
                <a:gd name="connsiteY13" fmla="*/ 66675 h 876300"/>
                <a:gd name="connsiteX14" fmla="*/ 200025 w 495300"/>
                <a:gd name="connsiteY14" fmla="*/ 52388 h 876300"/>
                <a:gd name="connsiteX15" fmla="*/ 214313 w 495300"/>
                <a:gd name="connsiteY15" fmla="*/ 38100 h 876300"/>
                <a:gd name="connsiteX16" fmla="*/ 457200 w 495300"/>
                <a:gd name="connsiteY16" fmla="*/ 771525 h 876300"/>
                <a:gd name="connsiteX17" fmla="*/ 38100 w 495300"/>
                <a:gd name="connsiteY17" fmla="*/ 771525 h 876300"/>
                <a:gd name="connsiteX18" fmla="*/ 38100 w 495300"/>
                <a:gd name="connsiteY18" fmla="*/ 104775 h 876300"/>
                <a:gd name="connsiteX19" fmla="*/ 457200 w 495300"/>
                <a:gd name="connsiteY19" fmla="*/ 104775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95300" h="876300">
                  <a:moveTo>
                    <a:pt x="457200" y="0"/>
                  </a:move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838200"/>
                  </a:lnTo>
                  <a:cubicBezTo>
                    <a:pt x="63" y="859216"/>
                    <a:pt x="17084" y="876237"/>
                    <a:pt x="38100" y="876300"/>
                  </a:cubicBezTo>
                  <a:lnTo>
                    <a:pt x="457200" y="876300"/>
                  </a:lnTo>
                  <a:cubicBezTo>
                    <a:pt x="478216" y="876237"/>
                    <a:pt x="495237" y="859216"/>
                    <a:pt x="495300" y="838200"/>
                  </a:cubicBezTo>
                  <a:lnTo>
                    <a:pt x="495300" y="38100"/>
                  </a:lnTo>
                  <a:cubicBezTo>
                    <a:pt x="495237" y="17084"/>
                    <a:pt x="478216" y="63"/>
                    <a:pt x="457200" y="0"/>
                  </a:cubicBezTo>
                  <a:close/>
                  <a:moveTo>
                    <a:pt x="214313" y="38100"/>
                  </a:moveTo>
                  <a:lnTo>
                    <a:pt x="280988" y="38100"/>
                  </a:lnTo>
                  <a:cubicBezTo>
                    <a:pt x="288878" y="38100"/>
                    <a:pt x="295275" y="44497"/>
                    <a:pt x="295275" y="52388"/>
                  </a:cubicBezTo>
                  <a:cubicBezTo>
                    <a:pt x="295275" y="60278"/>
                    <a:pt x="288878" y="66675"/>
                    <a:pt x="280988" y="66675"/>
                  </a:cubicBezTo>
                  <a:lnTo>
                    <a:pt x="214313" y="66675"/>
                  </a:lnTo>
                  <a:cubicBezTo>
                    <a:pt x="206422" y="66675"/>
                    <a:pt x="200025" y="60278"/>
                    <a:pt x="200025" y="52388"/>
                  </a:cubicBezTo>
                  <a:cubicBezTo>
                    <a:pt x="200025" y="44497"/>
                    <a:pt x="206422" y="38100"/>
                    <a:pt x="214313" y="38100"/>
                  </a:cubicBezTo>
                  <a:close/>
                  <a:moveTo>
                    <a:pt x="457200" y="771525"/>
                  </a:moveTo>
                  <a:lnTo>
                    <a:pt x="38100" y="771525"/>
                  </a:lnTo>
                  <a:lnTo>
                    <a:pt x="38100" y="104775"/>
                  </a:lnTo>
                  <a:lnTo>
                    <a:pt x="457200" y="1047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6" name="图形 14" descr="签入 纯色填充"/>
            <p:cNvSpPr/>
            <p:nvPr/>
          </p:nvSpPr>
          <p:spPr>
            <a:xfrm>
              <a:off x="10616565" y="1367790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7" name="图形 14" descr="签入 纯色填充"/>
            <p:cNvSpPr/>
            <p:nvPr/>
          </p:nvSpPr>
          <p:spPr>
            <a:xfrm>
              <a:off x="10616565" y="1434465"/>
              <a:ext cx="285750" cy="28575"/>
            </a:xfrm>
            <a:custGeom>
              <a:avLst/>
              <a:gdLst>
                <a:gd name="connsiteX0" fmla="*/ 0 w 285750"/>
                <a:gd name="connsiteY0" fmla="*/ 0 h 28575"/>
                <a:gd name="connsiteX1" fmla="*/ 285750 w 285750"/>
                <a:gd name="connsiteY1" fmla="*/ 0 h 28575"/>
                <a:gd name="connsiteX2" fmla="*/ 285750 w 285750"/>
                <a:gd name="connsiteY2" fmla="*/ 28575 h 28575"/>
                <a:gd name="connsiteX3" fmla="*/ 0 w 2857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0" h="28575">
                  <a:moveTo>
                    <a:pt x="0" y="0"/>
                  </a:moveTo>
                  <a:lnTo>
                    <a:pt x="285750" y="0"/>
                  </a:lnTo>
                  <a:lnTo>
                    <a:pt x="2857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79" name="组合 278"/>
          <p:cNvGrpSpPr/>
          <p:nvPr/>
        </p:nvGrpSpPr>
        <p:grpSpPr>
          <a:xfrm>
            <a:off x="1042035" y="1934527"/>
            <a:ext cx="782002" cy="787718"/>
            <a:chOff x="1042035" y="1934527"/>
            <a:chExt cx="782002" cy="787718"/>
          </a:xfrm>
          <a:noFill/>
        </p:grpSpPr>
        <p:sp>
          <p:nvSpPr>
            <p:cNvPr id="118" name="图形 16" descr="云计算 纯色填充"/>
            <p:cNvSpPr/>
            <p:nvPr/>
          </p:nvSpPr>
          <p:spPr>
            <a:xfrm>
              <a:off x="1327785" y="1934527"/>
              <a:ext cx="496252" cy="320992"/>
            </a:xfrm>
            <a:custGeom>
              <a:avLst/>
              <a:gdLst>
                <a:gd name="connsiteX0" fmla="*/ 422910 w 496252"/>
                <a:gd name="connsiteY0" fmla="*/ 124777 h 320992"/>
                <a:gd name="connsiteX1" fmla="*/ 328613 w 496252"/>
                <a:gd name="connsiteY1" fmla="*/ 45720 h 320992"/>
                <a:gd name="connsiteX2" fmla="*/ 313373 w 496252"/>
                <a:gd name="connsiteY2" fmla="*/ 46672 h 320992"/>
                <a:gd name="connsiteX3" fmla="*/ 215265 w 496252"/>
                <a:gd name="connsiteY3" fmla="*/ 0 h 320992"/>
                <a:gd name="connsiteX4" fmla="*/ 93345 w 496252"/>
                <a:gd name="connsiteY4" fmla="*/ 92393 h 320992"/>
                <a:gd name="connsiteX5" fmla="*/ 0 w 496252"/>
                <a:gd name="connsiteY5" fmla="*/ 205740 h 320992"/>
                <a:gd name="connsiteX6" fmla="*/ 114300 w 496252"/>
                <a:gd name="connsiteY6" fmla="*/ 320993 h 320992"/>
                <a:gd name="connsiteX7" fmla="*/ 114300 w 496252"/>
                <a:gd name="connsiteY7" fmla="*/ 320993 h 320992"/>
                <a:gd name="connsiteX8" fmla="*/ 400050 w 496252"/>
                <a:gd name="connsiteY8" fmla="*/ 320993 h 320992"/>
                <a:gd name="connsiteX9" fmla="*/ 496253 w 496252"/>
                <a:gd name="connsiteY9" fmla="*/ 220980 h 320992"/>
                <a:gd name="connsiteX10" fmla="*/ 422910 w 496252"/>
                <a:gd name="connsiteY10" fmla="*/ 124777 h 320992"/>
                <a:gd name="connsiteX11" fmla="*/ 394335 w 496252"/>
                <a:gd name="connsiteY11" fmla="*/ 263843 h 320992"/>
                <a:gd name="connsiteX12" fmla="*/ 112395 w 496252"/>
                <a:gd name="connsiteY12" fmla="*/ 263843 h 320992"/>
                <a:gd name="connsiteX13" fmla="*/ 61913 w 496252"/>
                <a:gd name="connsiteY13" fmla="*/ 230505 h 320992"/>
                <a:gd name="connsiteX14" fmla="*/ 68580 w 496252"/>
                <a:gd name="connsiteY14" fmla="*/ 169545 h 320992"/>
                <a:gd name="connsiteX15" fmla="*/ 115252 w 496252"/>
                <a:gd name="connsiteY15" fmla="*/ 145733 h 320992"/>
                <a:gd name="connsiteX16" fmla="*/ 124777 w 496252"/>
                <a:gd name="connsiteY16" fmla="*/ 146685 h 320992"/>
                <a:gd name="connsiteX17" fmla="*/ 141923 w 496252"/>
                <a:gd name="connsiteY17" fmla="*/ 149543 h 320992"/>
                <a:gd name="connsiteX18" fmla="*/ 141923 w 496252"/>
                <a:gd name="connsiteY18" fmla="*/ 130493 h 320992"/>
                <a:gd name="connsiteX19" fmla="*/ 198120 w 496252"/>
                <a:gd name="connsiteY19" fmla="*/ 59055 h 320992"/>
                <a:gd name="connsiteX20" fmla="*/ 215265 w 496252"/>
                <a:gd name="connsiteY20" fmla="*/ 57150 h 320992"/>
                <a:gd name="connsiteX21" fmla="*/ 215265 w 496252"/>
                <a:gd name="connsiteY21" fmla="*/ 57150 h 320992"/>
                <a:gd name="connsiteX22" fmla="*/ 215265 w 496252"/>
                <a:gd name="connsiteY22" fmla="*/ 57150 h 320992"/>
                <a:gd name="connsiteX23" fmla="*/ 215265 w 496252"/>
                <a:gd name="connsiteY23" fmla="*/ 57150 h 320992"/>
                <a:gd name="connsiteX24" fmla="*/ 280035 w 496252"/>
                <a:gd name="connsiteY24" fmla="*/ 97155 h 320992"/>
                <a:gd name="connsiteX25" fmla="*/ 285750 w 496252"/>
                <a:gd name="connsiteY25" fmla="*/ 108585 h 320992"/>
                <a:gd name="connsiteX26" fmla="*/ 298133 w 496252"/>
                <a:gd name="connsiteY26" fmla="*/ 103823 h 320992"/>
                <a:gd name="connsiteX27" fmla="*/ 317183 w 496252"/>
                <a:gd name="connsiteY27" fmla="*/ 100965 h 320992"/>
                <a:gd name="connsiteX28" fmla="*/ 351473 w 496252"/>
                <a:gd name="connsiteY28" fmla="*/ 111443 h 320992"/>
                <a:gd name="connsiteX29" fmla="*/ 376238 w 496252"/>
                <a:gd name="connsiteY29" fmla="*/ 160020 h 320992"/>
                <a:gd name="connsiteX30" fmla="*/ 376238 w 496252"/>
                <a:gd name="connsiteY30" fmla="*/ 175260 h 320992"/>
                <a:gd name="connsiteX31" fmla="*/ 395288 w 496252"/>
                <a:gd name="connsiteY31" fmla="*/ 175260 h 320992"/>
                <a:gd name="connsiteX32" fmla="*/ 440055 w 496252"/>
                <a:gd name="connsiteY32" fmla="*/ 220028 h 320992"/>
                <a:gd name="connsiteX33" fmla="*/ 394335 w 496252"/>
                <a:gd name="connsiteY33" fmla="*/ 263843 h 320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96252" h="320992">
                  <a:moveTo>
                    <a:pt x="422910" y="124777"/>
                  </a:moveTo>
                  <a:cubicBezTo>
                    <a:pt x="415290" y="80010"/>
                    <a:pt x="375285" y="45720"/>
                    <a:pt x="328613" y="45720"/>
                  </a:cubicBezTo>
                  <a:cubicBezTo>
                    <a:pt x="323850" y="45720"/>
                    <a:pt x="318135" y="46672"/>
                    <a:pt x="313373" y="46672"/>
                  </a:cubicBezTo>
                  <a:cubicBezTo>
                    <a:pt x="290513" y="18097"/>
                    <a:pt x="255270" y="0"/>
                    <a:pt x="215265" y="0"/>
                  </a:cubicBezTo>
                  <a:cubicBezTo>
                    <a:pt x="157163" y="0"/>
                    <a:pt x="108585" y="39052"/>
                    <a:pt x="93345" y="92393"/>
                  </a:cubicBezTo>
                  <a:cubicBezTo>
                    <a:pt x="40005" y="102870"/>
                    <a:pt x="0" y="149543"/>
                    <a:pt x="0" y="205740"/>
                  </a:cubicBezTo>
                  <a:cubicBezTo>
                    <a:pt x="0" y="269557"/>
                    <a:pt x="51435" y="320993"/>
                    <a:pt x="114300" y="320993"/>
                  </a:cubicBezTo>
                  <a:lnTo>
                    <a:pt x="114300" y="320993"/>
                  </a:lnTo>
                  <a:cubicBezTo>
                    <a:pt x="114300" y="320993"/>
                    <a:pt x="396240" y="320993"/>
                    <a:pt x="400050" y="320993"/>
                  </a:cubicBezTo>
                  <a:cubicBezTo>
                    <a:pt x="455295" y="320993"/>
                    <a:pt x="496253" y="276225"/>
                    <a:pt x="496253" y="220980"/>
                  </a:cubicBezTo>
                  <a:cubicBezTo>
                    <a:pt x="496253" y="175260"/>
                    <a:pt x="464820" y="137160"/>
                    <a:pt x="422910" y="124777"/>
                  </a:cubicBezTo>
                  <a:close/>
                  <a:moveTo>
                    <a:pt x="394335" y="263843"/>
                  </a:moveTo>
                  <a:lnTo>
                    <a:pt x="112395" y="263843"/>
                  </a:lnTo>
                  <a:cubicBezTo>
                    <a:pt x="90488" y="261937"/>
                    <a:pt x="71438" y="249555"/>
                    <a:pt x="61913" y="230505"/>
                  </a:cubicBezTo>
                  <a:cubicBezTo>
                    <a:pt x="53340" y="210503"/>
                    <a:pt x="55245" y="187643"/>
                    <a:pt x="68580" y="169545"/>
                  </a:cubicBezTo>
                  <a:cubicBezTo>
                    <a:pt x="80010" y="154305"/>
                    <a:pt x="97155" y="145733"/>
                    <a:pt x="115252" y="145733"/>
                  </a:cubicBezTo>
                  <a:cubicBezTo>
                    <a:pt x="118110" y="145733"/>
                    <a:pt x="121920" y="145733"/>
                    <a:pt x="124777" y="146685"/>
                  </a:cubicBezTo>
                  <a:lnTo>
                    <a:pt x="141923" y="149543"/>
                  </a:lnTo>
                  <a:lnTo>
                    <a:pt x="141923" y="130493"/>
                  </a:lnTo>
                  <a:cubicBezTo>
                    <a:pt x="141923" y="96202"/>
                    <a:pt x="164783" y="66675"/>
                    <a:pt x="198120" y="59055"/>
                  </a:cubicBezTo>
                  <a:cubicBezTo>
                    <a:pt x="203835" y="58102"/>
                    <a:pt x="209550" y="57150"/>
                    <a:pt x="215265" y="57150"/>
                  </a:cubicBezTo>
                  <a:cubicBezTo>
                    <a:pt x="215265" y="57150"/>
                    <a:pt x="215265" y="57150"/>
                    <a:pt x="215265" y="57150"/>
                  </a:cubicBezTo>
                  <a:lnTo>
                    <a:pt x="215265" y="57150"/>
                  </a:lnTo>
                  <a:cubicBezTo>
                    <a:pt x="215265" y="57150"/>
                    <a:pt x="215265" y="57150"/>
                    <a:pt x="215265" y="57150"/>
                  </a:cubicBezTo>
                  <a:cubicBezTo>
                    <a:pt x="242888" y="57150"/>
                    <a:pt x="267653" y="72390"/>
                    <a:pt x="280035" y="97155"/>
                  </a:cubicBezTo>
                  <a:lnTo>
                    <a:pt x="285750" y="108585"/>
                  </a:lnTo>
                  <a:lnTo>
                    <a:pt x="298133" y="103823"/>
                  </a:lnTo>
                  <a:cubicBezTo>
                    <a:pt x="303848" y="101918"/>
                    <a:pt x="310515" y="100965"/>
                    <a:pt x="317183" y="100965"/>
                  </a:cubicBezTo>
                  <a:cubicBezTo>
                    <a:pt x="329565" y="100965"/>
                    <a:pt x="340995" y="104775"/>
                    <a:pt x="351473" y="111443"/>
                  </a:cubicBezTo>
                  <a:cubicBezTo>
                    <a:pt x="366713" y="122873"/>
                    <a:pt x="376238" y="140970"/>
                    <a:pt x="376238" y="160020"/>
                  </a:cubicBezTo>
                  <a:lnTo>
                    <a:pt x="376238" y="175260"/>
                  </a:lnTo>
                  <a:lnTo>
                    <a:pt x="395288" y="175260"/>
                  </a:lnTo>
                  <a:cubicBezTo>
                    <a:pt x="420053" y="175260"/>
                    <a:pt x="440055" y="195262"/>
                    <a:pt x="440055" y="220028"/>
                  </a:cubicBezTo>
                  <a:cubicBezTo>
                    <a:pt x="439103" y="243840"/>
                    <a:pt x="419100" y="263843"/>
                    <a:pt x="394335" y="26384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9" name="图形 16" descr="云计算 纯色填充"/>
            <p:cNvSpPr/>
            <p:nvPr/>
          </p:nvSpPr>
          <p:spPr>
            <a:xfrm>
              <a:off x="1042035" y="2293620"/>
              <a:ext cx="457200" cy="428625"/>
            </a:xfrm>
            <a:custGeom>
              <a:avLst/>
              <a:gdLst>
                <a:gd name="connsiteX0" fmla="*/ 426720 w 457200"/>
                <a:gd name="connsiteY0" fmla="*/ 0 h 428625"/>
                <a:gd name="connsiteX1" fmla="*/ 30480 w 457200"/>
                <a:gd name="connsiteY1" fmla="*/ 0 h 428625"/>
                <a:gd name="connsiteX2" fmla="*/ 0 w 457200"/>
                <a:gd name="connsiteY2" fmla="*/ 30480 h 428625"/>
                <a:gd name="connsiteX3" fmla="*/ 0 w 457200"/>
                <a:gd name="connsiteY3" fmla="*/ 302895 h 428625"/>
                <a:gd name="connsiteX4" fmla="*/ 30480 w 457200"/>
                <a:gd name="connsiteY4" fmla="*/ 333375 h 428625"/>
                <a:gd name="connsiteX5" fmla="*/ 30480 w 457200"/>
                <a:gd name="connsiteY5" fmla="*/ 333375 h 428625"/>
                <a:gd name="connsiteX6" fmla="*/ 180975 w 457200"/>
                <a:gd name="connsiteY6" fmla="*/ 333375 h 428625"/>
                <a:gd name="connsiteX7" fmla="*/ 180975 w 457200"/>
                <a:gd name="connsiteY7" fmla="*/ 371475 h 428625"/>
                <a:gd name="connsiteX8" fmla="*/ 114300 w 457200"/>
                <a:gd name="connsiteY8" fmla="*/ 371475 h 428625"/>
                <a:gd name="connsiteX9" fmla="*/ 114300 w 457200"/>
                <a:gd name="connsiteY9" fmla="*/ 428625 h 428625"/>
                <a:gd name="connsiteX10" fmla="*/ 342900 w 457200"/>
                <a:gd name="connsiteY10" fmla="*/ 428625 h 428625"/>
                <a:gd name="connsiteX11" fmla="*/ 342900 w 457200"/>
                <a:gd name="connsiteY11" fmla="*/ 371475 h 428625"/>
                <a:gd name="connsiteX12" fmla="*/ 276225 w 457200"/>
                <a:gd name="connsiteY12" fmla="*/ 371475 h 428625"/>
                <a:gd name="connsiteX13" fmla="*/ 276225 w 457200"/>
                <a:gd name="connsiteY13" fmla="*/ 333375 h 428625"/>
                <a:gd name="connsiteX14" fmla="*/ 426720 w 457200"/>
                <a:gd name="connsiteY14" fmla="*/ 333375 h 428625"/>
                <a:gd name="connsiteX15" fmla="*/ 457200 w 457200"/>
                <a:gd name="connsiteY15" fmla="*/ 302895 h 428625"/>
                <a:gd name="connsiteX16" fmla="*/ 457200 w 457200"/>
                <a:gd name="connsiteY16" fmla="*/ 302895 h 428625"/>
                <a:gd name="connsiteX17" fmla="*/ 457200 w 457200"/>
                <a:gd name="connsiteY17" fmla="*/ 30480 h 428625"/>
                <a:gd name="connsiteX18" fmla="*/ 426720 w 457200"/>
                <a:gd name="connsiteY18" fmla="*/ 0 h 428625"/>
                <a:gd name="connsiteX19" fmla="*/ 400050 w 457200"/>
                <a:gd name="connsiteY19" fmla="*/ 276225 h 428625"/>
                <a:gd name="connsiteX20" fmla="*/ 57150 w 457200"/>
                <a:gd name="connsiteY20" fmla="*/ 276225 h 428625"/>
                <a:gd name="connsiteX21" fmla="*/ 57150 w 457200"/>
                <a:gd name="connsiteY21" fmla="*/ 57150 h 428625"/>
                <a:gd name="connsiteX22" fmla="*/ 400050 w 457200"/>
                <a:gd name="connsiteY22" fmla="*/ 57150 h 428625"/>
                <a:gd name="connsiteX23" fmla="*/ 400050 w 457200"/>
                <a:gd name="connsiteY23" fmla="*/ 2762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7200" h="428625">
                  <a:moveTo>
                    <a:pt x="426720" y="0"/>
                  </a:moveTo>
                  <a:lnTo>
                    <a:pt x="30480" y="0"/>
                  </a:lnTo>
                  <a:cubicBezTo>
                    <a:pt x="13335" y="0"/>
                    <a:pt x="0" y="13335"/>
                    <a:pt x="0" y="30480"/>
                  </a:cubicBezTo>
                  <a:lnTo>
                    <a:pt x="0" y="302895"/>
                  </a:lnTo>
                  <a:cubicBezTo>
                    <a:pt x="0" y="320040"/>
                    <a:pt x="13335" y="333375"/>
                    <a:pt x="30480" y="333375"/>
                  </a:cubicBezTo>
                  <a:cubicBezTo>
                    <a:pt x="30480" y="333375"/>
                    <a:pt x="30480" y="333375"/>
                    <a:pt x="30480" y="333375"/>
                  </a:cubicBezTo>
                  <a:lnTo>
                    <a:pt x="180975" y="333375"/>
                  </a:lnTo>
                  <a:lnTo>
                    <a:pt x="180975" y="371475"/>
                  </a:lnTo>
                  <a:lnTo>
                    <a:pt x="114300" y="371475"/>
                  </a:lnTo>
                  <a:lnTo>
                    <a:pt x="114300" y="428625"/>
                  </a:lnTo>
                  <a:lnTo>
                    <a:pt x="342900" y="428625"/>
                  </a:lnTo>
                  <a:lnTo>
                    <a:pt x="342900" y="371475"/>
                  </a:lnTo>
                  <a:lnTo>
                    <a:pt x="276225" y="371475"/>
                  </a:lnTo>
                  <a:lnTo>
                    <a:pt x="276225" y="333375"/>
                  </a:lnTo>
                  <a:lnTo>
                    <a:pt x="426720" y="333375"/>
                  </a:lnTo>
                  <a:cubicBezTo>
                    <a:pt x="443865" y="333375"/>
                    <a:pt x="457200" y="320040"/>
                    <a:pt x="457200" y="302895"/>
                  </a:cubicBezTo>
                  <a:lnTo>
                    <a:pt x="457200" y="302895"/>
                  </a:lnTo>
                  <a:lnTo>
                    <a:pt x="457200" y="30480"/>
                  </a:lnTo>
                  <a:cubicBezTo>
                    <a:pt x="457200" y="13335"/>
                    <a:pt x="443865" y="0"/>
                    <a:pt x="426720" y="0"/>
                  </a:cubicBezTo>
                  <a:close/>
                  <a:moveTo>
                    <a:pt x="400050" y="276225"/>
                  </a:moveTo>
                  <a:lnTo>
                    <a:pt x="57150" y="276225"/>
                  </a:lnTo>
                  <a:lnTo>
                    <a:pt x="57150" y="57150"/>
                  </a:lnTo>
                  <a:lnTo>
                    <a:pt x="400050" y="57150"/>
                  </a:lnTo>
                  <a:lnTo>
                    <a:pt x="400050" y="2762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0" name="图形 16" descr="云计算 纯色填充"/>
            <p:cNvSpPr/>
            <p:nvPr/>
          </p:nvSpPr>
          <p:spPr>
            <a:xfrm>
              <a:off x="1544002" y="2293620"/>
              <a:ext cx="167870" cy="211454"/>
            </a:xfrm>
            <a:custGeom>
              <a:avLst/>
              <a:gdLst>
                <a:gd name="connsiteX0" fmla="*/ 96203 w 167870"/>
                <a:gd name="connsiteY0" fmla="*/ 0 h 211454"/>
                <a:gd name="connsiteX1" fmla="*/ 110490 w 167870"/>
                <a:gd name="connsiteY1" fmla="*/ 43815 h 211454"/>
                <a:gd name="connsiteX2" fmla="*/ 69532 w 167870"/>
                <a:gd name="connsiteY2" fmla="*/ 111443 h 211454"/>
                <a:gd name="connsiteX3" fmla="*/ 69532 w 167870"/>
                <a:gd name="connsiteY3" fmla="*/ 72390 h 211454"/>
                <a:gd name="connsiteX4" fmla="*/ 0 w 167870"/>
                <a:gd name="connsiteY4" fmla="*/ 142875 h 211454"/>
                <a:gd name="connsiteX5" fmla="*/ 69532 w 167870"/>
                <a:gd name="connsiteY5" fmla="*/ 211455 h 211454"/>
                <a:gd name="connsiteX6" fmla="*/ 69532 w 167870"/>
                <a:gd name="connsiteY6" fmla="*/ 172402 h 211454"/>
                <a:gd name="connsiteX7" fmla="*/ 162878 w 167870"/>
                <a:gd name="connsiteY7" fmla="*/ 8573 h 211454"/>
                <a:gd name="connsiteX8" fmla="*/ 160020 w 167870"/>
                <a:gd name="connsiteY8" fmla="*/ 0 h 211454"/>
                <a:gd name="connsiteX9" fmla="*/ 96203 w 167870"/>
                <a:gd name="connsiteY9" fmla="*/ 0 h 21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0" h="211454">
                  <a:moveTo>
                    <a:pt x="96203" y="0"/>
                  </a:moveTo>
                  <a:cubicBezTo>
                    <a:pt x="105728" y="12382"/>
                    <a:pt x="110490" y="28575"/>
                    <a:pt x="110490" y="43815"/>
                  </a:cubicBezTo>
                  <a:cubicBezTo>
                    <a:pt x="110490" y="72390"/>
                    <a:pt x="94297" y="98107"/>
                    <a:pt x="69532" y="111443"/>
                  </a:cubicBezTo>
                  <a:lnTo>
                    <a:pt x="69532" y="72390"/>
                  </a:lnTo>
                  <a:lnTo>
                    <a:pt x="0" y="142875"/>
                  </a:lnTo>
                  <a:lnTo>
                    <a:pt x="69532" y="211455"/>
                  </a:lnTo>
                  <a:lnTo>
                    <a:pt x="69532" y="172402"/>
                  </a:lnTo>
                  <a:cubicBezTo>
                    <a:pt x="140970" y="153352"/>
                    <a:pt x="182880" y="80010"/>
                    <a:pt x="162878" y="8573"/>
                  </a:cubicBezTo>
                  <a:cubicBezTo>
                    <a:pt x="161925" y="5715"/>
                    <a:pt x="160972" y="2857"/>
                    <a:pt x="160020" y="0"/>
                  </a:cubicBezTo>
                  <a:lnTo>
                    <a:pt x="96203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1" name="图形 16" descr="云计算 纯色填充"/>
            <p:cNvSpPr/>
            <p:nvPr/>
          </p:nvSpPr>
          <p:spPr>
            <a:xfrm>
              <a:off x="1121814" y="2044064"/>
              <a:ext cx="167870" cy="211455"/>
            </a:xfrm>
            <a:custGeom>
              <a:avLst/>
              <a:gdLst>
                <a:gd name="connsiteX0" fmla="*/ 71668 w 167870"/>
                <a:gd name="connsiteY0" fmla="*/ 211455 h 211455"/>
                <a:gd name="connsiteX1" fmla="*/ 57380 w 167870"/>
                <a:gd name="connsiteY1" fmla="*/ 167640 h 211455"/>
                <a:gd name="connsiteX2" fmla="*/ 98338 w 167870"/>
                <a:gd name="connsiteY2" fmla="*/ 100013 h 211455"/>
                <a:gd name="connsiteX3" fmla="*/ 98338 w 167870"/>
                <a:gd name="connsiteY3" fmla="*/ 139065 h 211455"/>
                <a:gd name="connsiteX4" fmla="*/ 167870 w 167870"/>
                <a:gd name="connsiteY4" fmla="*/ 68580 h 211455"/>
                <a:gd name="connsiteX5" fmla="*/ 98338 w 167870"/>
                <a:gd name="connsiteY5" fmla="*/ 0 h 211455"/>
                <a:gd name="connsiteX6" fmla="*/ 98338 w 167870"/>
                <a:gd name="connsiteY6" fmla="*/ 39053 h 211455"/>
                <a:gd name="connsiteX7" fmla="*/ 4993 w 167870"/>
                <a:gd name="connsiteY7" fmla="*/ 202883 h 211455"/>
                <a:gd name="connsiteX8" fmla="*/ 7850 w 167870"/>
                <a:gd name="connsiteY8" fmla="*/ 211455 h 211455"/>
                <a:gd name="connsiteX9" fmla="*/ 71668 w 167870"/>
                <a:gd name="connsiteY9" fmla="*/ 211455 h 21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870" h="211455">
                  <a:moveTo>
                    <a:pt x="71668" y="211455"/>
                  </a:moveTo>
                  <a:cubicBezTo>
                    <a:pt x="64048" y="201930"/>
                    <a:pt x="57380" y="182880"/>
                    <a:pt x="57380" y="167640"/>
                  </a:cubicBezTo>
                  <a:cubicBezTo>
                    <a:pt x="57380" y="139065"/>
                    <a:pt x="73573" y="113348"/>
                    <a:pt x="98338" y="100013"/>
                  </a:cubicBezTo>
                  <a:lnTo>
                    <a:pt x="98338" y="139065"/>
                  </a:lnTo>
                  <a:lnTo>
                    <a:pt x="167870" y="68580"/>
                  </a:lnTo>
                  <a:lnTo>
                    <a:pt x="98338" y="0"/>
                  </a:lnTo>
                  <a:lnTo>
                    <a:pt x="98338" y="39053"/>
                  </a:lnTo>
                  <a:cubicBezTo>
                    <a:pt x="26900" y="58103"/>
                    <a:pt x="-15010" y="131445"/>
                    <a:pt x="4993" y="202883"/>
                  </a:cubicBezTo>
                  <a:cubicBezTo>
                    <a:pt x="5945" y="205740"/>
                    <a:pt x="6898" y="208598"/>
                    <a:pt x="7850" y="211455"/>
                  </a:cubicBezTo>
                  <a:lnTo>
                    <a:pt x="71668" y="21145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5" name="组合 284"/>
          <p:cNvGrpSpPr/>
          <p:nvPr/>
        </p:nvGrpSpPr>
        <p:grpSpPr>
          <a:xfrm>
            <a:off x="2548890" y="2065020"/>
            <a:ext cx="876300" cy="533400"/>
            <a:chOff x="2548890" y="2065020"/>
            <a:chExt cx="876300" cy="533400"/>
          </a:xfrm>
          <a:noFill/>
        </p:grpSpPr>
        <p:sp>
          <p:nvSpPr>
            <p:cNvPr id="122" name="图形 18" descr="计算机 纯色填充"/>
            <p:cNvSpPr/>
            <p:nvPr/>
          </p:nvSpPr>
          <p:spPr>
            <a:xfrm>
              <a:off x="2548890" y="2065020"/>
              <a:ext cx="571500" cy="533400"/>
            </a:xfrm>
            <a:custGeom>
              <a:avLst/>
              <a:gdLst>
                <a:gd name="connsiteX0" fmla="*/ 514350 w 571500"/>
                <a:gd name="connsiteY0" fmla="*/ 361950 h 533400"/>
                <a:gd name="connsiteX1" fmla="*/ 57150 w 571500"/>
                <a:gd name="connsiteY1" fmla="*/ 361950 h 533400"/>
                <a:gd name="connsiteX2" fmla="*/ 57150 w 571500"/>
                <a:gd name="connsiteY2" fmla="*/ 57150 h 533400"/>
                <a:gd name="connsiteX3" fmla="*/ 514350 w 571500"/>
                <a:gd name="connsiteY3" fmla="*/ 57150 h 533400"/>
                <a:gd name="connsiteX4" fmla="*/ 514350 w 571500"/>
                <a:gd name="connsiteY4" fmla="*/ 361950 h 533400"/>
                <a:gd name="connsiteX5" fmla="*/ 533400 w 571500"/>
                <a:gd name="connsiteY5" fmla="*/ 0 h 533400"/>
                <a:gd name="connsiteX6" fmla="*/ 38100 w 571500"/>
                <a:gd name="connsiteY6" fmla="*/ 0 h 533400"/>
                <a:gd name="connsiteX7" fmla="*/ 0 w 571500"/>
                <a:gd name="connsiteY7" fmla="*/ 38100 h 533400"/>
                <a:gd name="connsiteX8" fmla="*/ 0 w 571500"/>
                <a:gd name="connsiteY8" fmla="*/ 381000 h 533400"/>
                <a:gd name="connsiteX9" fmla="*/ 38100 w 571500"/>
                <a:gd name="connsiteY9" fmla="*/ 419100 h 533400"/>
                <a:gd name="connsiteX10" fmla="*/ 228600 w 571500"/>
                <a:gd name="connsiteY10" fmla="*/ 419100 h 533400"/>
                <a:gd name="connsiteX11" fmla="*/ 228600 w 571500"/>
                <a:gd name="connsiteY11" fmla="*/ 476250 h 533400"/>
                <a:gd name="connsiteX12" fmla="*/ 142875 w 571500"/>
                <a:gd name="connsiteY12" fmla="*/ 476250 h 533400"/>
                <a:gd name="connsiteX13" fmla="*/ 142875 w 571500"/>
                <a:gd name="connsiteY13" fmla="*/ 533400 h 533400"/>
                <a:gd name="connsiteX14" fmla="*/ 428625 w 571500"/>
                <a:gd name="connsiteY14" fmla="*/ 533400 h 533400"/>
                <a:gd name="connsiteX15" fmla="*/ 428625 w 571500"/>
                <a:gd name="connsiteY15" fmla="*/ 476250 h 533400"/>
                <a:gd name="connsiteX16" fmla="*/ 342900 w 571500"/>
                <a:gd name="connsiteY16" fmla="*/ 476250 h 533400"/>
                <a:gd name="connsiteX17" fmla="*/ 342900 w 571500"/>
                <a:gd name="connsiteY17" fmla="*/ 419100 h 533400"/>
                <a:gd name="connsiteX18" fmla="*/ 533400 w 571500"/>
                <a:gd name="connsiteY18" fmla="*/ 419100 h 533400"/>
                <a:gd name="connsiteX19" fmla="*/ 571500 w 571500"/>
                <a:gd name="connsiteY19" fmla="*/ 381000 h 533400"/>
                <a:gd name="connsiteX20" fmla="*/ 571500 w 571500"/>
                <a:gd name="connsiteY20" fmla="*/ 38100 h 533400"/>
                <a:gd name="connsiteX21" fmla="*/ 533400 w 571500"/>
                <a:gd name="connsiteY21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1500" h="533400">
                  <a:moveTo>
                    <a:pt x="514350" y="361950"/>
                  </a:moveTo>
                  <a:lnTo>
                    <a:pt x="57150" y="361950"/>
                  </a:lnTo>
                  <a:lnTo>
                    <a:pt x="57150" y="57150"/>
                  </a:lnTo>
                  <a:lnTo>
                    <a:pt x="514350" y="57150"/>
                  </a:lnTo>
                  <a:lnTo>
                    <a:pt x="514350" y="361950"/>
                  </a:lnTo>
                  <a:close/>
                  <a:moveTo>
                    <a:pt x="5334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381000"/>
                  </a:lnTo>
                  <a:cubicBezTo>
                    <a:pt x="0" y="401955"/>
                    <a:pt x="17145" y="419100"/>
                    <a:pt x="38100" y="419100"/>
                  </a:cubicBezTo>
                  <a:lnTo>
                    <a:pt x="228600" y="419100"/>
                  </a:lnTo>
                  <a:lnTo>
                    <a:pt x="228600" y="476250"/>
                  </a:lnTo>
                  <a:lnTo>
                    <a:pt x="142875" y="476250"/>
                  </a:lnTo>
                  <a:lnTo>
                    <a:pt x="142875" y="533400"/>
                  </a:lnTo>
                  <a:lnTo>
                    <a:pt x="428625" y="533400"/>
                  </a:lnTo>
                  <a:lnTo>
                    <a:pt x="428625" y="476250"/>
                  </a:lnTo>
                  <a:lnTo>
                    <a:pt x="342900" y="476250"/>
                  </a:lnTo>
                  <a:lnTo>
                    <a:pt x="342900" y="419100"/>
                  </a:lnTo>
                  <a:lnTo>
                    <a:pt x="533400" y="419100"/>
                  </a:lnTo>
                  <a:cubicBezTo>
                    <a:pt x="554355" y="419100"/>
                    <a:pt x="571500" y="401955"/>
                    <a:pt x="571500" y="381000"/>
                  </a:cubicBezTo>
                  <a:lnTo>
                    <a:pt x="571500" y="38100"/>
                  </a:lnTo>
                  <a:cubicBezTo>
                    <a:pt x="571500" y="17145"/>
                    <a:pt x="554355" y="0"/>
                    <a:pt x="5334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3" name="图形 18" descr="计算机 纯色填充"/>
            <p:cNvSpPr/>
            <p:nvPr/>
          </p:nvSpPr>
          <p:spPr>
            <a:xfrm>
              <a:off x="3158490" y="2065020"/>
              <a:ext cx="266700" cy="533400"/>
            </a:xfrm>
            <a:custGeom>
              <a:avLst/>
              <a:gdLst>
                <a:gd name="connsiteX0" fmla="*/ 228600 w 266700"/>
                <a:gd name="connsiteY0" fmla="*/ 95250 h 533400"/>
                <a:gd name="connsiteX1" fmla="*/ 38100 w 266700"/>
                <a:gd name="connsiteY1" fmla="*/ 95250 h 533400"/>
                <a:gd name="connsiteX2" fmla="*/ 38100 w 266700"/>
                <a:gd name="connsiteY2" fmla="*/ 38100 h 533400"/>
                <a:gd name="connsiteX3" fmla="*/ 228600 w 266700"/>
                <a:gd name="connsiteY3" fmla="*/ 38100 h 533400"/>
                <a:gd name="connsiteX4" fmla="*/ 228600 w 266700"/>
                <a:gd name="connsiteY4" fmla="*/ 95250 h 533400"/>
                <a:gd name="connsiteX5" fmla="*/ 228600 w 266700"/>
                <a:gd name="connsiteY5" fmla="*/ 190500 h 533400"/>
                <a:gd name="connsiteX6" fmla="*/ 38100 w 266700"/>
                <a:gd name="connsiteY6" fmla="*/ 190500 h 533400"/>
                <a:gd name="connsiteX7" fmla="*/ 38100 w 266700"/>
                <a:gd name="connsiteY7" fmla="*/ 133350 h 533400"/>
                <a:gd name="connsiteX8" fmla="*/ 228600 w 266700"/>
                <a:gd name="connsiteY8" fmla="*/ 133350 h 533400"/>
                <a:gd name="connsiteX9" fmla="*/ 228600 w 266700"/>
                <a:gd name="connsiteY9" fmla="*/ 190500 h 533400"/>
                <a:gd name="connsiteX10" fmla="*/ 133350 w 266700"/>
                <a:gd name="connsiteY10" fmla="*/ 476250 h 533400"/>
                <a:gd name="connsiteX11" fmla="*/ 104775 w 266700"/>
                <a:gd name="connsiteY11" fmla="*/ 447675 h 533400"/>
                <a:gd name="connsiteX12" fmla="*/ 133350 w 266700"/>
                <a:gd name="connsiteY12" fmla="*/ 419100 h 533400"/>
                <a:gd name="connsiteX13" fmla="*/ 161925 w 266700"/>
                <a:gd name="connsiteY13" fmla="*/ 447675 h 533400"/>
                <a:gd name="connsiteX14" fmla="*/ 133350 w 266700"/>
                <a:gd name="connsiteY14" fmla="*/ 476250 h 533400"/>
                <a:gd name="connsiteX15" fmla="*/ 228600 w 266700"/>
                <a:gd name="connsiteY15" fmla="*/ 0 h 533400"/>
                <a:gd name="connsiteX16" fmla="*/ 38100 w 266700"/>
                <a:gd name="connsiteY16" fmla="*/ 0 h 533400"/>
                <a:gd name="connsiteX17" fmla="*/ 0 w 266700"/>
                <a:gd name="connsiteY17" fmla="*/ 38100 h 533400"/>
                <a:gd name="connsiteX18" fmla="*/ 0 w 266700"/>
                <a:gd name="connsiteY18" fmla="*/ 495300 h 533400"/>
                <a:gd name="connsiteX19" fmla="*/ 38100 w 266700"/>
                <a:gd name="connsiteY19" fmla="*/ 533400 h 533400"/>
                <a:gd name="connsiteX20" fmla="*/ 228600 w 266700"/>
                <a:gd name="connsiteY20" fmla="*/ 533400 h 533400"/>
                <a:gd name="connsiteX21" fmla="*/ 266700 w 266700"/>
                <a:gd name="connsiteY21" fmla="*/ 495300 h 533400"/>
                <a:gd name="connsiteX22" fmla="*/ 266700 w 266700"/>
                <a:gd name="connsiteY22" fmla="*/ 38100 h 533400"/>
                <a:gd name="connsiteX23" fmla="*/ 228600 w 266700"/>
                <a:gd name="connsiteY23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6700" h="533400">
                  <a:moveTo>
                    <a:pt x="22860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228600" y="38100"/>
                  </a:lnTo>
                  <a:lnTo>
                    <a:pt x="228600" y="95250"/>
                  </a:lnTo>
                  <a:close/>
                  <a:moveTo>
                    <a:pt x="228600" y="190500"/>
                  </a:moveTo>
                  <a:lnTo>
                    <a:pt x="38100" y="190500"/>
                  </a:lnTo>
                  <a:lnTo>
                    <a:pt x="38100" y="133350"/>
                  </a:lnTo>
                  <a:lnTo>
                    <a:pt x="228600" y="133350"/>
                  </a:lnTo>
                  <a:lnTo>
                    <a:pt x="228600" y="190500"/>
                  </a:lnTo>
                  <a:close/>
                  <a:moveTo>
                    <a:pt x="133350" y="476250"/>
                  </a:moveTo>
                  <a:cubicBezTo>
                    <a:pt x="117158" y="476250"/>
                    <a:pt x="104775" y="463867"/>
                    <a:pt x="104775" y="447675"/>
                  </a:cubicBezTo>
                  <a:cubicBezTo>
                    <a:pt x="104775" y="431483"/>
                    <a:pt x="117158" y="419100"/>
                    <a:pt x="133350" y="419100"/>
                  </a:cubicBezTo>
                  <a:cubicBezTo>
                    <a:pt x="149542" y="419100"/>
                    <a:pt x="161925" y="431483"/>
                    <a:pt x="161925" y="447675"/>
                  </a:cubicBezTo>
                  <a:cubicBezTo>
                    <a:pt x="161925" y="463867"/>
                    <a:pt x="149542" y="476250"/>
                    <a:pt x="133350" y="476250"/>
                  </a:cubicBezTo>
                  <a:close/>
                  <a:moveTo>
                    <a:pt x="228600" y="0"/>
                  </a:move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495300"/>
                  </a:lnTo>
                  <a:cubicBezTo>
                    <a:pt x="0" y="516255"/>
                    <a:pt x="17145" y="533400"/>
                    <a:pt x="38100" y="533400"/>
                  </a:cubicBezTo>
                  <a:lnTo>
                    <a:pt x="228600" y="533400"/>
                  </a:lnTo>
                  <a:cubicBezTo>
                    <a:pt x="249555" y="533400"/>
                    <a:pt x="266700" y="516255"/>
                    <a:pt x="266700" y="495300"/>
                  </a:cubicBezTo>
                  <a:lnTo>
                    <a:pt x="266700" y="38100"/>
                  </a:lnTo>
                  <a:cubicBezTo>
                    <a:pt x="266700" y="17145"/>
                    <a:pt x="249555" y="0"/>
                    <a:pt x="2286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8" name="组合 287"/>
          <p:cNvGrpSpPr/>
          <p:nvPr/>
        </p:nvGrpSpPr>
        <p:grpSpPr>
          <a:xfrm>
            <a:off x="4217670" y="2007870"/>
            <a:ext cx="647700" cy="647700"/>
            <a:chOff x="4217670" y="2007870"/>
            <a:chExt cx="647700" cy="647700"/>
          </a:xfrm>
          <a:noFill/>
        </p:grpSpPr>
        <p:sp>
          <p:nvSpPr>
            <p:cNvPr id="124" name="图形 20" descr="磁盘 纯色填充"/>
            <p:cNvSpPr/>
            <p:nvPr/>
          </p:nvSpPr>
          <p:spPr>
            <a:xfrm>
              <a:off x="4408170" y="2103120"/>
              <a:ext cx="57150" cy="142875"/>
            </a:xfrm>
            <a:custGeom>
              <a:avLst/>
              <a:gdLst>
                <a:gd name="connsiteX0" fmla="*/ 0 w 57150"/>
                <a:gd name="connsiteY0" fmla="*/ 0 h 142875"/>
                <a:gd name="connsiteX1" fmla="*/ 57150 w 57150"/>
                <a:gd name="connsiteY1" fmla="*/ 0 h 142875"/>
                <a:gd name="connsiteX2" fmla="*/ 57150 w 57150"/>
                <a:gd name="connsiteY2" fmla="*/ 142875 h 142875"/>
                <a:gd name="connsiteX3" fmla="*/ 0 w 5715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142875">
                  <a:moveTo>
                    <a:pt x="0" y="0"/>
                  </a:moveTo>
                  <a:lnTo>
                    <a:pt x="57150" y="0"/>
                  </a:lnTo>
                  <a:lnTo>
                    <a:pt x="5715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5" name="图形 20" descr="磁盘 纯色填充"/>
            <p:cNvSpPr/>
            <p:nvPr/>
          </p:nvSpPr>
          <p:spPr>
            <a:xfrm>
              <a:off x="4217670" y="2007870"/>
              <a:ext cx="647700" cy="647700"/>
            </a:xfrm>
            <a:custGeom>
              <a:avLst/>
              <a:gdLst>
                <a:gd name="connsiteX0" fmla="*/ 495300 w 647700"/>
                <a:gd name="connsiteY0" fmla="*/ 276225 h 647700"/>
                <a:gd name="connsiteX1" fmla="*/ 152400 w 647700"/>
                <a:gd name="connsiteY1" fmla="*/ 276225 h 647700"/>
                <a:gd name="connsiteX2" fmla="*/ 152400 w 647700"/>
                <a:gd name="connsiteY2" fmla="*/ 57150 h 647700"/>
                <a:gd name="connsiteX3" fmla="*/ 495300 w 647700"/>
                <a:gd name="connsiteY3" fmla="*/ 57150 h 647700"/>
                <a:gd name="connsiteX4" fmla="*/ 495300 w 647700"/>
                <a:gd name="connsiteY4" fmla="*/ 276225 h 647700"/>
                <a:gd name="connsiteX5" fmla="*/ 323850 w 647700"/>
                <a:gd name="connsiteY5" fmla="*/ 523875 h 647700"/>
                <a:gd name="connsiteX6" fmla="*/ 228600 w 647700"/>
                <a:gd name="connsiteY6" fmla="*/ 428625 h 647700"/>
                <a:gd name="connsiteX7" fmla="*/ 323850 w 647700"/>
                <a:gd name="connsiteY7" fmla="*/ 333375 h 647700"/>
                <a:gd name="connsiteX8" fmla="*/ 419100 w 647700"/>
                <a:gd name="connsiteY8" fmla="*/ 428625 h 647700"/>
                <a:gd name="connsiteX9" fmla="*/ 323850 w 647700"/>
                <a:gd name="connsiteY9" fmla="*/ 523875 h 647700"/>
                <a:gd name="connsiteX10" fmla="*/ 609600 w 647700"/>
                <a:gd name="connsiteY10" fmla="*/ 0 h 647700"/>
                <a:gd name="connsiteX11" fmla="*/ 495300 w 647700"/>
                <a:gd name="connsiteY11" fmla="*/ 0 h 647700"/>
                <a:gd name="connsiteX12" fmla="*/ 152400 w 647700"/>
                <a:gd name="connsiteY12" fmla="*/ 0 h 647700"/>
                <a:gd name="connsiteX13" fmla="*/ 95250 w 647700"/>
                <a:gd name="connsiteY13" fmla="*/ 0 h 647700"/>
                <a:gd name="connsiteX14" fmla="*/ 0 w 647700"/>
                <a:gd name="connsiteY14" fmla="*/ 95250 h 647700"/>
                <a:gd name="connsiteX15" fmla="*/ 0 w 647700"/>
                <a:gd name="connsiteY15" fmla="*/ 609600 h 647700"/>
                <a:gd name="connsiteX16" fmla="*/ 38100 w 647700"/>
                <a:gd name="connsiteY16" fmla="*/ 647700 h 647700"/>
                <a:gd name="connsiteX17" fmla="*/ 609600 w 647700"/>
                <a:gd name="connsiteY17" fmla="*/ 647700 h 647700"/>
                <a:gd name="connsiteX18" fmla="*/ 647700 w 647700"/>
                <a:gd name="connsiteY18" fmla="*/ 609600 h 647700"/>
                <a:gd name="connsiteX19" fmla="*/ 647700 w 647700"/>
                <a:gd name="connsiteY19" fmla="*/ 38100 h 647700"/>
                <a:gd name="connsiteX20" fmla="*/ 609600 w 647700"/>
                <a:gd name="connsiteY20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47700" h="647700">
                  <a:moveTo>
                    <a:pt x="495300" y="276225"/>
                  </a:moveTo>
                  <a:lnTo>
                    <a:pt x="152400" y="276225"/>
                  </a:lnTo>
                  <a:lnTo>
                    <a:pt x="152400" y="57150"/>
                  </a:lnTo>
                  <a:lnTo>
                    <a:pt x="495300" y="57150"/>
                  </a:lnTo>
                  <a:lnTo>
                    <a:pt x="495300" y="276225"/>
                  </a:lnTo>
                  <a:close/>
                  <a:moveTo>
                    <a:pt x="323850" y="523875"/>
                  </a:moveTo>
                  <a:cubicBezTo>
                    <a:pt x="271463" y="523875"/>
                    <a:pt x="228600" y="481013"/>
                    <a:pt x="228600" y="428625"/>
                  </a:cubicBezTo>
                  <a:cubicBezTo>
                    <a:pt x="228600" y="376238"/>
                    <a:pt x="271463" y="333375"/>
                    <a:pt x="323850" y="333375"/>
                  </a:cubicBezTo>
                  <a:cubicBezTo>
                    <a:pt x="376238" y="333375"/>
                    <a:pt x="419100" y="376238"/>
                    <a:pt x="419100" y="428625"/>
                  </a:cubicBezTo>
                  <a:cubicBezTo>
                    <a:pt x="419100" y="481013"/>
                    <a:pt x="376238" y="523875"/>
                    <a:pt x="323850" y="523875"/>
                  </a:cubicBezTo>
                  <a:close/>
                  <a:moveTo>
                    <a:pt x="609600" y="0"/>
                  </a:moveTo>
                  <a:lnTo>
                    <a:pt x="495300" y="0"/>
                  </a:lnTo>
                  <a:lnTo>
                    <a:pt x="152400" y="0"/>
                  </a:lnTo>
                  <a:lnTo>
                    <a:pt x="95250" y="0"/>
                  </a:lnTo>
                  <a:lnTo>
                    <a:pt x="0" y="95250"/>
                  </a:lnTo>
                  <a:lnTo>
                    <a:pt x="0" y="609600"/>
                  </a:lnTo>
                  <a:cubicBezTo>
                    <a:pt x="0" y="630555"/>
                    <a:pt x="17145" y="647700"/>
                    <a:pt x="38100" y="647700"/>
                  </a:cubicBezTo>
                  <a:lnTo>
                    <a:pt x="609600" y="647700"/>
                  </a:lnTo>
                  <a:cubicBezTo>
                    <a:pt x="630555" y="647700"/>
                    <a:pt x="647700" y="630555"/>
                    <a:pt x="647700" y="609600"/>
                  </a:cubicBezTo>
                  <a:lnTo>
                    <a:pt x="647700" y="38100"/>
                  </a:lnTo>
                  <a:cubicBezTo>
                    <a:pt x="647700" y="17145"/>
                    <a:pt x="630555" y="0"/>
                    <a:pt x="6096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图形 20" descr="磁盘 纯色填充"/>
            <p:cNvSpPr/>
            <p:nvPr/>
          </p:nvSpPr>
          <p:spPr>
            <a:xfrm>
              <a:off x="4512945" y="2407920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5" name="组合 294"/>
          <p:cNvGrpSpPr/>
          <p:nvPr/>
        </p:nvGrpSpPr>
        <p:grpSpPr>
          <a:xfrm>
            <a:off x="5772150" y="2007870"/>
            <a:ext cx="647700" cy="647700"/>
            <a:chOff x="5772150" y="2007870"/>
            <a:chExt cx="647700" cy="647700"/>
          </a:xfrm>
          <a:noFill/>
        </p:grpSpPr>
        <p:sp>
          <p:nvSpPr>
            <p:cNvPr id="127" name="图形 22" descr="耳塞 纯色填充"/>
            <p:cNvSpPr/>
            <p:nvPr/>
          </p:nvSpPr>
          <p:spPr>
            <a:xfrm>
              <a:off x="5772150" y="2007870"/>
              <a:ext cx="228600" cy="647700"/>
            </a:xfrm>
            <a:custGeom>
              <a:avLst/>
              <a:gdLst>
                <a:gd name="connsiteX0" fmla="*/ 190500 w 228600"/>
                <a:gd name="connsiteY0" fmla="*/ 0 h 647700"/>
                <a:gd name="connsiteX1" fmla="*/ 183833 w 228600"/>
                <a:gd name="connsiteY1" fmla="*/ 0 h 647700"/>
                <a:gd name="connsiteX2" fmla="*/ 129540 w 228600"/>
                <a:gd name="connsiteY2" fmla="*/ 21907 h 647700"/>
                <a:gd name="connsiteX3" fmla="*/ 76200 w 228600"/>
                <a:gd name="connsiteY3" fmla="*/ 76200 h 647700"/>
                <a:gd name="connsiteX4" fmla="*/ 76200 w 228600"/>
                <a:gd name="connsiteY4" fmla="*/ 38100 h 647700"/>
                <a:gd name="connsiteX5" fmla="*/ 38100 w 228600"/>
                <a:gd name="connsiteY5" fmla="*/ 0 h 647700"/>
                <a:gd name="connsiteX6" fmla="*/ 0 w 228600"/>
                <a:gd name="connsiteY6" fmla="*/ 38100 h 647700"/>
                <a:gd name="connsiteX7" fmla="*/ 0 w 228600"/>
                <a:gd name="connsiteY7" fmla="*/ 342900 h 647700"/>
                <a:gd name="connsiteX8" fmla="*/ 19050 w 228600"/>
                <a:gd name="connsiteY8" fmla="*/ 375285 h 647700"/>
                <a:gd name="connsiteX9" fmla="*/ 19050 w 228600"/>
                <a:gd name="connsiteY9" fmla="*/ 438150 h 647700"/>
                <a:gd name="connsiteX10" fmla="*/ 95250 w 228600"/>
                <a:gd name="connsiteY10" fmla="*/ 514350 h 647700"/>
                <a:gd name="connsiteX11" fmla="*/ 133350 w 228600"/>
                <a:gd name="connsiteY11" fmla="*/ 552450 h 647700"/>
                <a:gd name="connsiteX12" fmla="*/ 133350 w 228600"/>
                <a:gd name="connsiteY12" fmla="*/ 647700 h 647700"/>
                <a:gd name="connsiteX13" fmla="*/ 171450 w 228600"/>
                <a:gd name="connsiteY13" fmla="*/ 647700 h 647700"/>
                <a:gd name="connsiteX14" fmla="*/ 171450 w 228600"/>
                <a:gd name="connsiteY14" fmla="*/ 552450 h 647700"/>
                <a:gd name="connsiteX15" fmla="*/ 95250 w 228600"/>
                <a:gd name="connsiteY15" fmla="*/ 476250 h 647700"/>
                <a:gd name="connsiteX16" fmla="*/ 57150 w 228600"/>
                <a:gd name="connsiteY16" fmla="*/ 438150 h 647700"/>
                <a:gd name="connsiteX17" fmla="*/ 57150 w 228600"/>
                <a:gd name="connsiteY17" fmla="*/ 375285 h 647700"/>
                <a:gd name="connsiteX18" fmla="*/ 76200 w 228600"/>
                <a:gd name="connsiteY18" fmla="*/ 342900 h 647700"/>
                <a:gd name="connsiteX19" fmla="*/ 76200 w 228600"/>
                <a:gd name="connsiteY19" fmla="*/ 209550 h 647700"/>
                <a:gd name="connsiteX20" fmla="*/ 130493 w 228600"/>
                <a:gd name="connsiteY20" fmla="*/ 263843 h 647700"/>
                <a:gd name="connsiteX21" fmla="*/ 184785 w 228600"/>
                <a:gd name="connsiteY21" fmla="*/ 285750 h 647700"/>
                <a:gd name="connsiteX22" fmla="*/ 190500 w 228600"/>
                <a:gd name="connsiteY22" fmla="*/ 285750 h 647700"/>
                <a:gd name="connsiteX23" fmla="*/ 228600 w 228600"/>
                <a:gd name="connsiteY23" fmla="*/ 247650 h 647700"/>
                <a:gd name="connsiteX24" fmla="*/ 228600 w 228600"/>
                <a:gd name="connsiteY24" fmla="*/ 38100 h 647700"/>
                <a:gd name="connsiteX25" fmla="*/ 190500 w 228600"/>
                <a:gd name="connsiteY2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600" h="647700">
                  <a:moveTo>
                    <a:pt x="190500" y="0"/>
                  </a:moveTo>
                  <a:lnTo>
                    <a:pt x="183833" y="0"/>
                  </a:lnTo>
                  <a:cubicBezTo>
                    <a:pt x="163830" y="0"/>
                    <a:pt x="143828" y="7620"/>
                    <a:pt x="129540" y="21907"/>
                  </a:cubicBezTo>
                  <a:lnTo>
                    <a:pt x="76200" y="76200"/>
                  </a:lnTo>
                  <a:lnTo>
                    <a:pt x="76200" y="38100"/>
                  </a:lnTo>
                  <a:cubicBezTo>
                    <a:pt x="76200" y="17145"/>
                    <a:pt x="59055" y="0"/>
                    <a:pt x="38100" y="0"/>
                  </a:cubicBezTo>
                  <a:cubicBezTo>
                    <a:pt x="17145" y="0"/>
                    <a:pt x="0" y="17145"/>
                    <a:pt x="0" y="38100"/>
                  </a:cubicBezTo>
                  <a:lnTo>
                    <a:pt x="0" y="342900"/>
                  </a:lnTo>
                  <a:cubicBezTo>
                    <a:pt x="0" y="357188"/>
                    <a:pt x="7620" y="369570"/>
                    <a:pt x="19050" y="375285"/>
                  </a:cubicBezTo>
                  <a:lnTo>
                    <a:pt x="19050" y="438150"/>
                  </a:lnTo>
                  <a:cubicBezTo>
                    <a:pt x="19050" y="480060"/>
                    <a:pt x="53340" y="514350"/>
                    <a:pt x="95250" y="514350"/>
                  </a:cubicBezTo>
                  <a:cubicBezTo>
                    <a:pt x="116205" y="514350"/>
                    <a:pt x="133350" y="531495"/>
                    <a:pt x="133350" y="552450"/>
                  </a:cubicBezTo>
                  <a:lnTo>
                    <a:pt x="133350" y="647700"/>
                  </a:lnTo>
                  <a:lnTo>
                    <a:pt x="171450" y="647700"/>
                  </a:lnTo>
                  <a:lnTo>
                    <a:pt x="171450" y="552450"/>
                  </a:lnTo>
                  <a:cubicBezTo>
                    <a:pt x="171450" y="510540"/>
                    <a:pt x="137160" y="476250"/>
                    <a:pt x="95250" y="476250"/>
                  </a:cubicBezTo>
                  <a:cubicBezTo>
                    <a:pt x="74295" y="476250"/>
                    <a:pt x="57150" y="459105"/>
                    <a:pt x="57150" y="438150"/>
                  </a:cubicBezTo>
                  <a:lnTo>
                    <a:pt x="57150" y="375285"/>
                  </a:lnTo>
                  <a:cubicBezTo>
                    <a:pt x="68580" y="368618"/>
                    <a:pt x="76200" y="356235"/>
                    <a:pt x="76200" y="342900"/>
                  </a:cubicBezTo>
                  <a:lnTo>
                    <a:pt x="76200" y="209550"/>
                  </a:lnTo>
                  <a:lnTo>
                    <a:pt x="130493" y="263843"/>
                  </a:lnTo>
                  <a:cubicBezTo>
                    <a:pt x="144780" y="278130"/>
                    <a:pt x="163830" y="285750"/>
                    <a:pt x="184785" y="285750"/>
                  </a:cubicBezTo>
                  <a:lnTo>
                    <a:pt x="190500" y="285750"/>
                  </a:lnTo>
                  <a:cubicBezTo>
                    <a:pt x="211455" y="285750"/>
                    <a:pt x="228600" y="268605"/>
                    <a:pt x="228600" y="247650"/>
                  </a:cubicBezTo>
                  <a:lnTo>
                    <a:pt x="228600" y="38100"/>
                  </a:lnTo>
                  <a:cubicBezTo>
                    <a:pt x="228600" y="17145"/>
                    <a:pt x="211455" y="0"/>
                    <a:pt x="1905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图形 22" descr="耳塞 纯色填充"/>
            <p:cNvSpPr/>
            <p:nvPr/>
          </p:nvSpPr>
          <p:spPr>
            <a:xfrm>
              <a:off x="6191250" y="2007870"/>
              <a:ext cx="228600" cy="647700"/>
            </a:xfrm>
            <a:custGeom>
              <a:avLst/>
              <a:gdLst>
                <a:gd name="connsiteX0" fmla="*/ 190500 w 228600"/>
                <a:gd name="connsiteY0" fmla="*/ 0 h 647700"/>
                <a:gd name="connsiteX1" fmla="*/ 152400 w 228600"/>
                <a:gd name="connsiteY1" fmla="*/ 38100 h 647700"/>
                <a:gd name="connsiteX2" fmla="*/ 152400 w 228600"/>
                <a:gd name="connsiteY2" fmla="*/ 76200 h 647700"/>
                <a:gd name="connsiteX3" fmla="*/ 98108 w 228600"/>
                <a:gd name="connsiteY3" fmla="*/ 21907 h 647700"/>
                <a:gd name="connsiteX4" fmla="*/ 43815 w 228600"/>
                <a:gd name="connsiteY4" fmla="*/ 0 h 647700"/>
                <a:gd name="connsiteX5" fmla="*/ 38100 w 228600"/>
                <a:gd name="connsiteY5" fmla="*/ 0 h 647700"/>
                <a:gd name="connsiteX6" fmla="*/ 0 w 228600"/>
                <a:gd name="connsiteY6" fmla="*/ 38100 h 647700"/>
                <a:gd name="connsiteX7" fmla="*/ 0 w 228600"/>
                <a:gd name="connsiteY7" fmla="*/ 247650 h 647700"/>
                <a:gd name="connsiteX8" fmla="*/ 38100 w 228600"/>
                <a:gd name="connsiteY8" fmla="*/ 285750 h 647700"/>
                <a:gd name="connsiteX9" fmla="*/ 44768 w 228600"/>
                <a:gd name="connsiteY9" fmla="*/ 285750 h 647700"/>
                <a:gd name="connsiteX10" fmla="*/ 99060 w 228600"/>
                <a:gd name="connsiteY10" fmla="*/ 263843 h 647700"/>
                <a:gd name="connsiteX11" fmla="*/ 152400 w 228600"/>
                <a:gd name="connsiteY11" fmla="*/ 209550 h 647700"/>
                <a:gd name="connsiteX12" fmla="*/ 152400 w 228600"/>
                <a:gd name="connsiteY12" fmla="*/ 342900 h 647700"/>
                <a:gd name="connsiteX13" fmla="*/ 171450 w 228600"/>
                <a:gd name="connsiteY13" fmla="*/ 375285 h 647700"/>
                <a:gd name="connsiteX14" fmla="*/ 171450 w 228600"/>
                <a:gd name="connsiteY14" fmla="*/ 438150 h 647700"/>
                <a:gd name="connsiteX15" fmla="*/ 133350 w 228600"/>
                <a:gd name="connsiteY15" fmla="*/ 476250 h 647700"/>
                <a:gd name="connsiteX16" fmla="*/ 57150 w 228600"/>
                <a:gd name="connsiteY16" fmla="*/ 552450 h 647700"/>
                <a:gd name="connsiteX17" fmla="*/ 57150 w 228600"/>
                <a:gd name="connsiteY17" fmla="*/ 647700 h 647700"/>
                <a:gd name="connsiteX18" fmla="*/ 95250 w 228600"/>
                <a:gd name="connsiteY18" fmla="*/ 647700 h 647700"/>
                <a:gd name="connsiteX19" fmla="*/ 95250 w 228600"/>
                <a:gd name="connsiteY19" fmla="*/ 552450 h 647700"/>
                <a:gd name="connsiteX20" fmla="*/ 133350 w 228600"/>
                <a:gd name="connsiteY20" fmla="*/ 514350 h 647700"/>
                <a:gd name="connsiteX21" fmla="*/ 209550 w 228600"/>
                <a:gd name="connsiteY21" fmla="*/ 438150 h 647700"/>
                <a:gd name="connsiteX22" fmla="*/ 209550 w 228600"/>
                <a:gd name="connsiteY22" fmla="*/ 375285 h 647700"/>
                <a:gd name="connsiteX23" fmla="*/ 228600 w 228600"/>
                <a:gd name="connsiteY23" fmla="*/ 342900 h 647700"/>
                <a:gd name="connsiteX24" fmla="*/ 228600 w 228600"/>
                <a:gd name="connsiteY24" fmla="*/ 38100 h 647700"/>
                <a:gd name="connsiteX25" fmla="*/ 190500 w 228600"/>
                <a:gd name="connsiteY25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8600" h="647700">
                  <a:moveTo>
                    <a:pt x="190500" y="0"/>
                  </a:moveTo>
                  <a:cubicBezTo>
                    <a:pt x="169545" y="0"/>
                    <a:pt x="152400" y="17145"/>
                    <a:pt x="152400" y="38100"/>
                  </a:cubicBezTo>
                  <a:lnTo>
                    <a:pt x="152400" y="76200"/>
                  </a:lnTo>
                  <a:lnTo>
                    <a:pt x="98108" y="21907"/>
                  </a:lnTo>
                  <a:cubicBezTo>
                    <a:pt x="83820" y="7620"/>
                    <a:pt x="64770" y="0"/>
                    <a:pt x="43815" y="0"/>
                  </a:cubicBezTo>
                  <a:lnTo>
                    <a:pt x="38100" y="0"/>
                  </a:lnTo>
                  <a:cubicBezTo>
                    <a:pt x="17145" y="0"/>
                    <a:pt x="0" y="17145"/>
                    <a:pt x="0" y="38100"/>
                  </a:cubicBezTo>
                  <a:lnTo>
                    <a:pt x="0" y="247650"/>
                  </a:lnTo>
                  <a:cubicBezTo>
                    <a:pt x="0" y="268605"/>
                    <a:pt x="17145" y="285750"/>
                    <a:pt x="38100" y="285750"/>
                  </a:cubicBezTo>
                  <a:lnTo>
                    <a:pt x="44768" y="285750"/>
                  </a:lnTo>
                  <a:cubicBezTo>
                    <a:pt x="64770" y="285750"/>
                    <a:pt x="84773" y="278130"/>
                    <a:pt x="99060" y="263843"/>
                  </a:cubicBezTo>
                  <a:lnTo>
                    <a:pt x="152400" y="209550"/>
                  </a:lnTo>
                  <a:lnTo>
                    <a:pt x="152400" y="342900"/>
                  </a:lnTo>
                  <a:cubicBezTo>
                    <a:pt x="152400" y="357188"/>
                    <a:pt x="160020" y="369570"/>
                    <a:pt x="171450" y="375285"/>
                  </a:cubicBezTo>
                  <a:lnTo>
                    <a:pt x="171450" y="438150"/>
                  </a:lnTo>
                  <a:cubicBezTo>
                    <a:pt x="171450" y="459105"/>
                    <a:pt x="154305" y="476250"/>
                    <a:pt x="133350" y="476250"/>
                  </a:cubicBezTo>
                  <a:cubicBezTo>
                    <a:pt x="91440" y="476250"/>
                    <a:pt x="57150" y="510540"/>
                    <a:pt x="57150" y="552450"/>
                  </a:cubicBezTo>
                  <a:lnTo>
                    <a:pt x="57150" y="647700"/>
                  </a:lnTo>
                  <a:lnTo>
                    <a:pt x="95250" y="647700"/>
                  </a:lnTo>
                  <a:lnTo>
                    <a:pt x="95250" y="552450"/>
                  </a:lnTo>
                  <a:cubicBezTo>
                    <a:pt x="95250" y="531495"/>
                    <a:pt x="112395" y="514350"/>
                    <a:pt x="133350" y="514350"/>
                  </a:cubicBezTo>
                  <a:cubicBezTo>
                    <a:pt x="175260" y="514350"/>
                    <a:pt x="209550" y="480060"/>
                    <a:pt x="209550" y="438150"/>
                  </a:cubicBezTo>
                  <a:lnTo>
                    <a:pt x="209550" y="375285"/>
                  </a:lnTo>
                  <a:cubicBezTo>
                    <a:pt x="220980" y="368618"/>
                    <a:pt x="228600" y="356235"/>
                    <a:pt x="228600" y="342900"/>
                  </a:cubicBezTo>
                  <a:lnTo>
                    <a:pt x="228600" y="38100"/>
                  </a:lnTo>
                  <a:cubicBezTo>
                    <a:pt x="228600" y="17145"/>
                    <a:pt x="211455" y="0"/>
                    <a:pt x="19050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8" name="组合 297"/>
          <p:cNvGrpSpPr/>
          <p:nvPr/>
        </p:nvGrpSpPr>
        <p:grpSpPr>
          <a:xfrm>
            <a:off x="7459947" y="1960008"/>
            <a:ext cx="381710" cy="752711"/>
            <a:chOff x="7459947" y="1960008"/>
            <a:chExt cx="381710" cy="752711"/>
          </a:xfrm>
          <a:noFill/>
        </p:grpSpPr>
        <p:sp>
          <p:nvSpPr>
            <p:cNvPr id="129" name="图形 24" descr="日光灯灯泡 纯色填充"/>
            <p:cNvSpPr/>
            <p:nvPr/>
          </p:nvSpPr>
          <p:spPr>
            <a:xfrm>
              <a:off x="7588567" y="2655474"/>
              <a:ext cx="123825" cy="57245"/>
            </a:xfrm>
            <a:custGeom>
              <a:avLst/>
              <a:gdLst>
                <a:gd name="connsiteX0" fmla="*/ 61913 w 123825"/>
                <a:gd name="connsiteY0" fmla="*/ 57245 h 57245"/>
                <a:gd name="connsiteX1" fmla="*/ 123825 w 123825"/>
                <a:gd name="connsiteY1" fmla="*/ 0 h 57245"/>
                <a:gd name="connsiteX2" fmla="*/ 0 w 123825"/>
                <a:gd name="connsiteY2" fmla="*/ 0 h 57245"/>
                <a:gd name="connsiteX3" fmla="*/ 61913 w 123825"/>
                <a:gd name="connsiteY3" fmla="*/ 57245 h 57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245">
                  <a:moveTo>
                    <a:pt x="61913" y="57245"/>
                  </a:moveTo>
                  <a:cubicBezTo>
                    <a:pt x="94327" y="57245"/>
                    <a:pt x="121289" y="32315"/>
                    <a:pt x="123825" y="0"/>
                  </a:cubicBezTo>
                  <a:lnTo>
                    <a:pt x="0" y="0"/>
                  </a:lnTo>
                  <a:cubicBezTo>
                    <a:pt x="2536" y="32315"/>
                    <a:pt x="29498" y="57245"/>
                    <a:pt x="61913" y="5724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图形 24" descr="日光灯灯泡 纯色填充"/>
            <p:cNvSpPr/>
            <p:nvPr/>
          </p:nvSpPr>
          <p:spPr>
            <a:xfrm>
              <a:off x="7459968" y="2129389"/>
              <a:ext cx="380994" cy="487985"/>
            </a:xfrm>
            <a:custGeom>
              <a:avLst/>
              <a:gdLst>
                <a:gd name="connsiteX0" fmla="*/ 378097 w 380994"/>
                <a:gd name="connsiteY0" fmla="*/ 23527 h 487985"/>
                <a:gd name="connsiteX1" fmla="*/ 328329 w 380994"/>
                <a:gd name="connsiteY1" fmla="*/ 2906 h 487985"/>
                <a:gd name="connsiteX2" fmla="*/ 23529 w 380994"/>
                <a:gd name="connsiteY2" fmla="*/ 129159 h 487985"/>
                <a:gd name="connsiteX3" fmla="*/ 2910 w 380994"/>
                <a:gd name="connsiteY3" fmla="*/ 178940 h 487985"/>
                <a:gd name="connsiteX4" fmla="*/ 23529 w 380994"/>
                <a:gd name="connsiteY4" fmla="*/ 199559 h 487985"/>
                <a:gd name="connsiteX5" fmla="*/ 95262 w 380994"/>
                <a:gd name="connsiteY5" fmla="*/ 229277 h 487985"/>
                <a:gd name="connsiteX6" fmla="*/ 95262 w 380994"/>
                <a:gd name="connsiteY6" fmla="*/ 287960 h 487985"/>
                <a:gd name="connsiteX7" fmla="*/ 57162 w 380994"/>
                <a:gd name="connsiteY7" fmla="*/ 287960 h 487985"/>
                <a:gd name="connsiteX8" fmla="*/ 57162 w 380994"/>
                <a:gd name="connsiteY8" fmla="*/ 449885 h 487985"/>
                <a:gd name="connsiteX9" fmla="*/ 95262 w 380994"/>
                <a:gd name="connsiteY9" fmla="*/ 487985 h 487985"/>
                <a:gd name="connsiteX10" fmla="*/ 285762 w 380994"/>
                <a:gd name="connsiteY10" fmla="*/ 487985 h 487985"/>
                <a:gd name="connsiteX11" fmla="*/ 323862 w 380994"/>
                <a:gd name="connsiteY11" fmla="*/ 449885 h 487985"/>
                <a:gd name="connsiteX12" fmla="*/ 323862 w 380994"/>
                <a:gd name="connsiteY12" fmla="*/ 287960 h 487985"/>
                <a:gd name="connsiteX13" fmla="*/ 285762 w 380994"/>
                <a:gd name="connsiteY13" fmla="*/ 287960 h 487985"/>
                <a:gd name="connsiteX14" fmla="*/ 285762 w 380994"/>
                <a:gd name="connsiteY14" fmla="*/ 229277 h 487985"/>
                <a:gd name="connsiteX15" fmla="*/ 357485 w 380994"/>
                <a:gd name="connsiteY15" fmla="*/ 199559 h 487985"/>
                <a:gd name="connsiteX16" fmla="*/ 377505 w 380994"/>
                <a:gd name="connsiteY16" fmla="*/ 149534 h 487985"/>
                <a:gd name="connsiteX17" fmla="*/ 328339 w 380994"/>
                <a:gd name="connsiteY17" fmla="*/ 129159 h 487985"/>
                <a:gd name="connsiteX18" fmla="*/ 233089 w 380994"/>
                <a:gd name="connsiteY18" fmla="*/ 168612 h 487985"/>
                <a:gd name="connsiteX19" fmla="*/ 209562 w 380994"/>
                <a:gd name="connsiteY19" fmla="*/ 203854 h 487985"/>
                <a:gd name="connsiteX20" fmla="*/ 209562 w 380994"/>
                <a:gd name="connsiteY20" fmla="*/ 287960 h 487985"/>
                <a:gd name="connsiteX21" fmla="*/ 171462 w 380994"/>
                <a:gd name="connsiteY21" fmla="*/ 287960 h 487985"/>
                <a:gd name="connsiteX22" fmla="*/ 171462 w 380994"/>
                <a:gd name="connsiteY22" fmla="*/ 203816 h 487985"/>
                <a:gd name="connsiteX23" fmla="*/ 147935 w 380994"/>
                <a:gd name="connsiteY23" fmla="*/ 168574 h 487985"/>
                <a:gd name="connsiteX24" fmla="*/ 137667 w 380994"/>
                <a:gd name="connsiteY24" fmla="*/ 164326 h 487985"/>
                <a:gd name="connsiteX25" fmla="*/ 357485 w 380994"/>
                <a:gd name="connsiteY25" fmla="*/ 73267 h 487985"/>
                <a:gd name="connsiteX26" fmla="*/ 378097 w 380994"/>
                <a:gd name="connsiteY26" fmla="*/ 23527 h 487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0994" h="487985">
                  <a:moveTo>
                    <a:pt x="378097" y="23527"/>
                  </a:moveTo>
                  <a:cubicBezTo>
                    <a:pt x="370046" y="4092"/>
                    <a:pt x="347767" y="-5138"/>
                    <a:pt x="328329" y="2906"/>
                  </a:cubicBezTo>
                  <a:lnTo>
                    <a:pt x="23529" y="129159"/>
                  </a:lnTo>
                  <a:cubicBezTo>
                    <a:pt x="4089" y="137212"/>
                    <a:pt x="-5142" y="159499"/>
                    <a:pt x="2910" y="178940"/>
                  </a:cubicBezTo>
                  <a:cubicBezTo>
                    <a:pt x="6777" y="188275"/>
                    <a:pt x="14194" y="195692"/>
                    <a:pt x="23529" y="199559"/>
                  </a:cubicBezTo>
                  <a:lnTo>
                    <a:pt x="95262" y="229277"/>
                  </a:lnTo>
                  <a:lnTo>
                    <a:pt x="95262" y="287960"/>
                  </a:lnTo>
                  <a:lnTo>
                    <a:pt x="57162" y="287960"/>
                  </a:lnTo>
                  <a:lnTo>
                    <a:pt x="57162" y="449885"/>
                  </a:lnTo>
                  <a:cubicBezTo>
                    <a:pt x="57162" y="470927"/>
                    <a:pt x="74220" y="487985"/>
                    <a:pt x="95262" y="487985"/>
                  </a:cubicBezTo>
                  <a:lnTo>
                    <a:pt x="285762" y="487985"/>
                  </a:lnTo>
                  <a:cubicBezTo>
                    <a:pt x="306804" y="487985"/>
                    <a:pt x="323862" y="470927"/>
                    <a:pt x="323862" y="449885"/>
                  </a:cubicBezTo>
                  <a:lnTo>
                    <a:pt x="323862" y="287960"/>
                  </a:lnTo>
                  <a:lnTo>
                    <a:pt x="285762" y="287960"/>
                  </a:lnTo>
                  <a:lnTo>
                    <a:pt x="285762" y="229277"/>
                  </a:lnTo>
                  <a:lnTo>
                    <a:pt x="357485" y="199559"/>
                  </a:lnTo>
                  <a:cubicBezTo>
                    <a:pt x="376828" y="191273"/>
                    <a:pt x="385791" y="168877"/>
                    <a:pt x="377505" y="149534"/>
                  </a:cubicBezTo>
                  <a:cubicBezTo>
                    <a:pt x="369361" y="130525"/>
                    <a:pt x="347541" y="121482"/>
                    <a:pt x="328339" y="129159"/>
                  </a:cubicBezTo>
                  <a:lnTo>
                    <a:pt x="233089" y="168612"/>
                  </a:lnTo>
                  <a:cubicBezTo>
                    <a:pt x="218834" y="174513"/>
                    <a:pt x="209546" y="188427"/>
                    <a:pt x="209562" y="203854"/>
                  </a:cubicBezTo>
                  <a:lnTo>
                    <a:pt x="209562" y="287960"/>
                  </a:lnTo>
                  <a:lnTo>
                    <a:pt x="171462" y="287960"/>
                  </a:lnTo>
                  <a:lnTo>
                    <a:pt x="171462" y="203816"/>
                  </a:lnTo>
                  <a:cubicBezTo>
                    <a:pt x="171478" y="188389"/>
                    <a:pt x="162189" y="174475"/>
                    <a:pt x="147935" y="168574"/>
                  </a:cubicBezTo>
                  <a:lnTo>
                    <a:pt x="137667" y="164326"/>
                  </a:lnTo>
                  <a:lnTo>
                    <a:pt x="357485" y="73267"/>
                  </a:lnTo>
                  <a:cubicBezTo>
                    <a:pt x="376900" y="65211"/>
                    <a:pt x="386124" y="42954"/>
                    <a:pt x="378097" y="2352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图形 24" descr="日光灯灯泡 纯色填充"/>
            <p:cNvSpPr/>
            <p:nvPr/>
          </p:nvSpPr>
          <p:spPr>
            <a:xfrm>
              <a:off x="7459947" y="2004937"/>
              <a:ext cx="381710" cy="202757"/>
            </a:xfrm>
            <a:custGeom>
              <a:avLst/>
              <a:gdLst>
                <a:gd name="connsiteX0" fmla="*/ 38133 w 381710"/>
                <a:gd name="connsiteY0" fmla="*/ 202758 h 202757"/>
                <a:gd name="connsiteX1" fmla="*/ 52687 w 381710"/>
                <a:gd name="connsiteY1" fmla="*/ 199843 h 202757"/>
                <a:gd name="connsiteX2" fmla="*/ 357487 w 381710"/>
                <a:gd name="connsiteY2" fmla="*/ 73589 h 202757"/>
                <a:gd name="connsiteX3" fmla="*/ 379078 w 381710"/>
                <a:gd name="connsiteY3" fmla="*/ 24223 h 202757"/>
                <a:gd name="connsiteX4" fmla="*/ 329712 w 381710"/>
                <a:gd name="connsiteY4" fmla="*/ 2632 h 202757"/>
                <a:gd name="connsiteX5" fmla="*/ 328341 w 381710"/>
                <a:gd name="connsiteY5" fmla="*/ 3199 h 202757"/>
                <a:gd name="connsiteX6" fmla="*/ 23541 w 381710"/>
                <a:gd name="connsiteY6" fmla="*/ 129453 h 202757"/>
                <a:gd name="connsiteX7" fmla="*/ 2906 w 381710"/>
                <a:gd name="connsiteY7" fmla="*/ 179227 h 202757"/>
                <a:gd name="connsiteX8" fmla="*/ 38133 w 381710"/>
                <a:gd name="connsiteY8" fmla="*/ 202758 h 20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710" h="202757">
                  <a:moveTo>
                    <a:pt x="38133" y="202758"/>
                  </a:moveTo>
                  <a:cubicBezTo>
                    <a:pt x="43130" y="202758"/>
                    <a:pt x="48076" y="201767"/>
                    <a:pt x="52687" y="199843"/>
                  </a:cubicBezTo>
                  <a:lnTo>
                    <a:pt x="357487" y="73589"/>
                  </a:lnTo>
                  <a:cubicBezTo>
                    <a:pt x="377082" y="65920"/>
                    <a:pt x="386749" y="43818"/>
                    <a:pt x="379078" y="24223"/>
                  </a:cubicBezTo>
                  <a:cubicBezTo>
                    <a:pt x="371409" y="4628"/>
                    <a:pt x="349307" y="-5039"/>
                    <a:pt x="329712" y="2632"/>
                  </a:cubicBezTo>
                  <a:cubicBezTo>
                    <a:pt x="329251" y="2812"/>
                    <a:pt x="328794" y="3001"/>
                    <a:pt x="328341" y="3199"/>
                  </a:cubicBezTo>
                  <a:lnTo>
                    <a:pt x="23541" y="129453"/>
                  </a:lnTo>
                  <a:cubicBezTo>
                    <a:pt x="4098" y="137500"/>
                    <a:pt x="-5141" y="159784"/>
                    <a:pt x="2906" y="179227"/>
                  </a:cubicBezTo>
                  <a:cubicBezTo>
                    <a:pt x="8803" y="193477"/>
                    <a:pt x="22710" y="202767"/>
                    <a:pt x="38133" y="2027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图形 24" descr="日光灯灯泡 纯色填充"/>
            <p:cNvSpPr/>
            <p:nvPr/>
          </p:nvSpPr>
          <p:spPr>
            <a:xfrm>
              <a:off x="7459956" y="1960008"/>
              <a:ext cx="191237" cy="123861"/>
            </a:xfrm>
            <a:custGeom>
              <a:avLst/>
              <a:gdLst>
                <a:gd name="connsiteX0" fmla="*/ 38123 w 191237"/>
                <a:gd name="connsiteY0" fmla="*/ 123861 h 123861"/>
                <a:gd name="connsiteX1" fmla="*/ 52678 w 191237"/>
                <a:gd name="connsiteY1" fmla="*/ 120947 h 123861"/>
                <a:gd name="connsiteX2" fmla="*/ 168130 w 191237"/>
                <a:gd name="connsiteY2" fmla="*/ 73131 h 123861"/>
                <a:gd name="connsiteX3" fmla="*/ 188150 w 191237"/>
                <a:gd name="connsiteY3" fmla="*/ 23107 h 123861"/>
                <a:gd name="connsiteX4" fmla="*/ 138984 w 191237"/>
                <a:gd name="connsiteY4" fmla="*/ 2732 h 123861"/>
                <a:gd name="connsiteX5" fmla="*/ 23541 w 191237"/>
                <a:gd name="connsiteY5" fmla="*/ 50557 h 123861"/>
                <a:gd name="connsiteX6" fmla="*/ 2906 w 191237"/>
                <a:gd name="connsiteY6" fmla="*/ 100331 h 123861"/>
                <a:gd name="connsiteX7" fmla="*/ 38123 w 191237"/>
                <a:gd name="connsiteY7" fmla="*/ 123861 h 12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237" h="123861">
                  <a:moveTo>
                    <a:pt x="38123" y="123861"/>
                  </a:moveTo>
                  <a:cubicBezTo>
                    <a:pt x="43120" y="123861"/>
                    <a:pt x="48067" y="122871"/>
                    <a:pt x="52678" y="120947"/>
                  </a:cubicBezTo>
                  <a:lnTo>
                    <a:pt x="168130" y="73131"/>
                  </a:lnTo>
                  <a:cubicBezTo>
                    <a:pt x="187473" y="64845"/>
                    <a:pt x="196436" y="42449"/>
                    <a:pt x="188150" y="23107"/>
                  </a:cubicBezTo>
                  <a:cubicBezTo>
                    <a:pt x="180006" y="4097"/>
                    <a:pt x="158186" y="-4945"/>
                    <a:pt x="138984" y="2732"/>
                  </a:cubicBezTo>
                  <a:lnTo>
                    <a:pt x="23541" y="50557"/>
                  </a:lnTo>
                  <a:cubicBezTo>
                    <a:pt x="4098" y="58604"/>
                    <a:pt x="-5141" y="80887"/>
                    <a:pt x="2906" y="100331"/>
                  </a:cubicBezTo>
                  <a:cubicBezTo>
                    <a:pt x="8802" y="114578"/>
                    <a:pt x="22704" y="123867"/>
                    <a:pt x="38123" y="12386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4" name="组合 303"/>
          <p:cNvGrpSpPr/>
          <p:nvPr/>
        </p:nvGrpSpPr>
        <p:grpSpPr>
          <a:xfrm>
            <a:off x="8823960" y="2017395"/>
            <a:ext cx="762000" cy="647700"/>
            <a:chOff x="8823960" y="2017395"/>
            <a:chExt cx="762000" cy="647700"/>
          </a:xfrm>
          <a:noFill/>
        </p:grpSpPr>
        <p:sp>
          <p:nvSpPr>
            <p:cNvPr id="133" name="图形 26" descr="插画家 纯色填充"/>
            <p:cNvSpPr/>
            <p:nvPr/>
          </p:nvSpPr>
          <p:spPr>
            <a:xfrm>
              <a:off x="9005182" y="2122170"/>
              <a:ext cx="427958" cy="323850"/>
            </a:xfrm>
            <a:custGeom>
              <a:avLst/>
              <a:gdLst>
                <a:gd name="connsiteX0" fmla="*/ 52445 w 427958"/>
                <a:gd name="connsiteY0" fmla="*/ 71495 h 323850"/>
                <a:gd name="connsiteX1" fmla="*/ 71495 w 427958"/>
                <a:gd name="connsiteY1" fmla="*/ 71495 h 323850"/>
                <a:gd name="connsiteX2" fmla="*/ 71495 w 427958"/>
                <a:gd name="connsiteY2" fmla="*/ 59884 h 323850"/>
                <a:gd name="connsiteX3" fmla="*/ 197653 w 427958"/>
                <a:gd name="connsiteY3" fmla="*/ 252355 h 323850"/>
                <a:gd name="connsiteX4" fmla="*/ 176270 w 427958"/>
                <a:gd name="connsiteY4" fmla="*/ 252355 h 323850"/>
                <a:gd name="connsiteX5" fmla="*/ 176270 w 427958"/>
                <a:gd name="connsiteY5" fmla="*/ 323850 h 323850"/>
                <a:gd name="connsiteX6" fmla="*/ 247774 w 427958"/>
                <a:gd name="connsiteY6" fmla="*/ 323850 h 323850"/>
                <a:gd name="connsiteX7" fmla="*/ 247774 w 427958"/>
                <a:gd name="connsiteY7" fmla="*/ 252355 h 323850"/>
                <a:gd name="connsiteX8" fmla="*/ 226200 w 427958"/>
                <a:gd name="connsiteY8" fmla="*/ 252355 h 323850"/>
                <a:gd name="connsiteX9" fmla="*/ 132169 w 427958"/>
                <a:gd name="connsiteY9" fmla="*/ 55016 h 323850"/>
                <a:gd name="connsiteX10" fmla="*/ 271977 w 427958"/>
                <a:gd name="connsiteY10" fmla="*/ 80734 h 323850"/>
                <a:gd name="connsiteX11" fmla="*/ 300095 w 427958"/>
                <a:gd name="connsiteY11" fmla="*/ 104775 h 323850"/>
                <a:gd name="connsiteX12" fmla="*/ 300695 w 427958"/>
                <a:gd name="connsiteY12" fmla="*/ 104718 h 323850"/>
                <a:gd name="connsiteX13" fmla="*/ 300095 w 427958"/>
                <a:gd name="connsiteY13" fmla="*/ 233363 h 323850"/>
                <a:gd name="connsiteX14" fmla="*/ 304857 w 427958"/>
                <a:gd name="connsiteY14" fmla="*/ 238125 h 323850"/>
                <a:gd name="connsiteX15" fmla="*/ 308667 w 427958"/>
                <a:gd name="connsiteY15" fmla="*/ 236220 h 323850"/>
                <a:gd name="connsiteX16" fmla="*/ 352577 w 427958"/>
                <a:gd name="connsiteY16" fmla="*/ 181051 h 323850"/>
                <a:gd name="connsiteX17" fmla="*/ 423196 w 427958"/>
                <a:gd name="connsiteY17" fmla="*/ 179708 h 323850"/>
                <a:gd name="connsiteX18" fmla="*/ 427958 w 427958"/>
                <a:gd name="connsiteY18" fmla="*/ 174946 h 323850"/>
                <a:gd name="connsiteX19" fmla="*/ 426053 w 427958"/>
                <a:gd name="connsiteY19" fmla="*/ 171136 h 323850"/>
                <a:gd name="connsiteX20" fmla="*/ 322945 w 427958"/>
                <a:gd name="connsiteY20" fmla="*/ 93202 h 323850"/>
                <a:gd name="connsiteX21" fmla="*/ 317368 w 427958"/>
                <a:gd name="connsiteY21" fmla="*/ 53313 h 323850"/>
                <a:gd name="connsiteX22" fmla="*/ 277479 w 427958"/>
                <a:gd name="connsiteY22" fmla="*/ 58890 h 323850"/>
                <a:gd name="connsiteX23" fmla="*/ 275444 w 427958"/>
                <a:gd name="connsiteY23" fmla="*/ 61989 h 323850"/>
                <a:gd name="connsiteX24" fmla="*/ 71495 w 427958"/>
                <a:gd name="connsiteY24" fmla="*/ 24498 h 323850"/>
                <a:gd name="connsiteX25" fmla="*/ 71495 w 427958"/>
                <a:gd name="connsiteY25" fmla="*/ 0 h 323850"/>
                <a:gd name="connsiteX26" fmla="*/ 0 w 427958"/>
                <a:gd name="connsiteY26" fmla="*/ 0 h 323850"/>
                <a:gd name="connsiteX27" fmla="*/ 0 w 427958"/>
                <a:gd name="connsiteY27" fmla="*/ 71495 h 323850"/>
                <a:gd name="connsiteX28" fmla="*/ 52445 w 427958"/>
                <a:gd name="connsiteY28" fmla="*/ 71495 h 323850"/>
                <a:gd name="connsiteX29" fmla="*/ 228724 w 427958"/>
                <a:gd name="connsiteY29" fmla="*/ 304800 h 323850"/>
                <a:gd name="connsiteX30" fmla="*/ 195320 w 427958"/>
                <a:gd name="connsiteY30" fmla="*/ 304800 h 323850"/>
                <a:gd name="connsiteX31" fmla="*/ 195320 w 427958"/>
                <a:gd name="connsiteY31" fmla="*/ 271405 h 323850"/>
                <a:gd name="connsiteX32" fmla="*/ 228724 w 427958"/>
                <a:gd name="connsiteY32" fmla="*/ 271405 h 323850"/>
                <a:gd name="connsiteX33" fmla="*/ 19050 w 427958"/>
                <a:gd name="connsiteY33" fmla="*/ 19050 h 323850"/>
                <a:gd name="connsiteX34" fmla="*/ 52445 w 427958"/>
                <a:gd name="connsiteY34" fmla="*/ 19050 h 323850"/>
                <a:gd name="connsiteX35" fmla="*/ 52445 w 427958"/>
                <a:gd name="connsiteY35" fmla="*/ 52445 h 323850"/>
                <a:gd name="connsiteX36" fmla="*/ 19050 w 427958"/>
                <a:gd name="connsiteY36" fmla="*/ 5244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7958" h="323850">
                  <a:moveTo>
                    <a:pt x="52445" y="71495"/>
                  </a:moveTo>
                  <a:lnTo>
                    <a:pt x="71495" y="71495"/>
                  </a:lnTo>
                  <a:lnTo>
                    <a:pt x="71495" y="59884"/>
                  </a:lnTo>
                  <a:cubicBezTo>
                    <a:pt x="159401" y="86554"/>
                    <a:pt x="200863" y="149933"/>
                    <a:pt x="197653" y="252355"/>
                  </a:cubicBezTo>
                  <a:lnTo>
                    <a:pt x="176270" y="252355"/>
                  </a:lnTo>
                  <a:lnTo>
                    <a:pt x="176270" y="323850"/>
                  </a:lnTo>
                  <a:lnTo>
                    <a:pt x="247774" y="323850"/>
                  </a:lnTo>
                  <a:lnTo>
                    <a:pt x="247774" y="252355"/>
                  </a:lnTo>
                  <a:lnTo>
                    <a:pt x="226200" y="252355"/>
                  </a:lnTo>
                  <a:cubicBezTo>
                    <a:pt x="228924" y="159010"/>
                    <a:pt x="197415" y="92964"/>
                    <a:pt x="132169" y="55016"/>
                  </a:cubicBezTo>
                  <a:lnTo>
                    <a:pt x="271977" y="80734"/>
                  </a:lnTo>
                  <a:cubicBezTo>
                    <a:pt x="274171" y="94566"/>
                    <a:pt x="286089" y="104756"/>
                    <a:pt x="300095" y="104775"/>
                  </a:cubicBezTo>
                  <a:cubicBezTo>
                    <a:pt x="300304" y="104775"/>
                    <a:pt x="300495" y="104718"/>
                    <a:pt x="300695" y="104718"/>
                  </a:cubicBezTo>
                  <a:lnTo>
                    <a:pt x="300095" y="233363"/>
                  </a:lnTo>
                  <a:cubicBezTo>
                    <a:pt x="300095" y="235992"/>
                    <a:pt x="302227" y="238125"/>
                    <a:pt x="304857" y="238125"/>
                  </a:cubicBezTo>
                  <a:cubicBezTo>
                    <a:pt x="306356" y="238125"/>
                    <a:pt x="307768" y="237419"/>
                    <a:pt x="308667" y="236220"/>
                  </a:cubicBezTo>
                  <a:lnTo>
                    <a:pt x="352577" y="181051"/>
                  </a:lnTo>
                  <a:lnTo>
                    <a:pt x="423196" y="179708"/>
                  </a:lnTo>
                  <a:cubicBezTo>
                    <a:pt x="425826" y="179708"/>
                    <a:pt x="427958" y="177576"/>
                    <a:pt x="427958" y="174946"/>
                  </a:cubicBezTo>
                  <a:cubicBezTo>
                    <a:pt x="427958" y="173446"/>
                    <a:pt x="427252" y="172035"/>
                    <a:pt x="426053" y="171136"/>
                  </a:cubicBezTo>
                  <a:lnTo>
                    <a:pt x="322945" y="93202"/>
                  </a:lnTo>
                  <a:cubicBezTo>
                    <a:pt x="332420" y="80647"/>
                    <a:pt x="329923" y="62789"/>
                    <a:pt x="317368" y="53313"/>
                  </a:cubicBezTo>
                  <a:cubicBezTo>
                    <a:pt x="304813" y="43839"/>
                    <a:pt x="286955" y="46335"/>
                    <a:pt x="277479" y="58890"/>
                  </a:cubicBezTo>
                  <a:cubicBezTo>
                    <a:pt x="276735" y="59878"/>
                    <a:pt x="276055" y="60912"/>
                    <a:pt x="275444" y="61989"/>
                  </a:cubicBezTo>
                  <a:lnTo>
                    <a:pt x="71495" y="24498"/>
                  </a:lnTo>
                  <a:lnTo>
                    <a:pt x="71495" y="0"/>
                  </a:lnTo>
                  <a:lnTo>
                    <a:pt x="0" y="0"/>
                  </a:lnTo>
                  <a:lnTo>
                    <a:pt x="0" y="71495"/>
                  </a:lnTo>
                  <a:lnTo>
                    <a:pt x="52445" y="71495"/>
                  </a:lnTo>
                  <a:close/>
                  <a:moveTo>
                    <a:pt x="228724" y="304800"/>
                  </a:moveTo>
                  <a:lnTo>
                    <a:pt x="195320" y="304800"/>
                  </a:lnTo>
                  <a:lnTo>
                    <a:pt x="195320" y="271405"/>
                  </a:lnTo>
                  <a:lnTo>
                    <a:pt x="228724" y="271405"/>
                  </a:lnTo>
                  <a:close/>
                  <a:moveTo>
                    <a:pt x="19050" y="19050"/>
                  </a:moveTo>
                  <a:lnTo>
                    <a:pt x="52445" y="19050"/>
                  </a:lnTo>
                  <a:lnTo>
                    <a:pt x="52445" y="52445"/>
                  </a:lnTo>
                  <a:lnTo>
                    <a:pt x="19050" y="5244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图形 26" descr="插画家 纯色填充"/>
            <p:cNvSpPr/>
            <p:nvPr/>
          </p:nvSpPr>
          <p:spPr>
            <a:xfrm>
              <a:off x="8823960" y="2017395"/>
              <a:ext cx="762000" cy="647700"/>
            </a:xfrm>
            <a:custGeom>
              <a:avLst/>
              <a:gdLst>
                <a:gd name="connsiteX0" fmla="*/ 723900 w 762000"/>
                <a:gd name="connsiteY0" fmla="*/ 0 h 647700"/>
                <a:gd name="connsiteX1" fmla="*/ 38100 w 762000"/>
                <a:gd name="connsiteY1" fmla="*/ 0 h 647700"/>
                <a:gd name="connsiteX2" fmla="*/ 0 w 762000"/>
                <a:gd name="connsiteY2" fmla="*/ 38100 h 647700"/>
                <a:gd name="connsiteX3" fmla="*/ 0 w 762000"/>
                <a:gd name="connsiteY3" fmla="*/ 495300 h 647700"/>
                <a:gd name="connsiteX4" fmla="*/ 38100 w 762000"/>
                <a:gd name="connsiteY4" fmla="*/ 533400 h 647700"/>
                <a:gd name="connsiteX5" fmla="*/ 304800 w 762000"/>
                <a:gd name="connsiteY5" fmla="*/ 533400 h 647700"/>
                <a:gd name="connsiteX6" fmla="*/ 304800 w 762000"/>
                <a:gd name="connsiteY6" fmla="*/ 590550 h 647700"/>
                <a:gd name="connsiteX7" fmla="*/ 209550 w 762000"/>
                <a:gd name="connsiteY7" fmla="*/ 590550 h 647700"/>
                <a:gd name="connsiteX8" fmla="*/ 209550 w 762000"/>
                <a:gd name="connsiteY8" fmla="*/ 647700 h 647700"/>
                <a:gd name="connsiteX9" fmla="*/ 552450 w 762000"/>
                <a:gd name="connsiteY9" fmla="*/ 647700 h 647700"/>
                <a:gd name="connsiteX10" fmla="*/ 552450 w 762000"/>
                <a:gd name="connsiteY10" fmla="*/ 590550 h 647700"/>
                <a:gd name="connsiteX11" fmla="*/ 457200 w 762000"/>
                <a:gd name="connsiteY11" fmla="*/ 590550 h 647700"/>
                <a:gd name="connsiteX12" fmla="*/ 457200 w 762000"/>
                <a:gd name="connsiteY12" fmla="*/ 533400 h 647700"/>
                <a:gd name="connsiteX13" fmla="*/ 723900 w 762000"/>
                <a:gd name="connsiteY13" fmla="*/ 533400 h 647700"/>
                <a:gd name="connsiteX14" fmla="*/ 762000 w 762000"/>
                <a:gd name="connsiteY14" fmla="*/ 495300 h 647700"/>
                <a:gd name="connsiteX15" fmla="*/ 762000 w 762000"/>
                <a:gd name="connsiteY15" fmla="*/ 38100 h 647700"/>
                <a:gd name="connsiteX16" fmla="*/ 723900 w 762000"/>
                <a:gd name="connsiteY16" fmla="*/ 0 h 647700"/>
                <a:gd name="connsiteX17" fmla="*/ 704850 w 762000"/>
                <a:gd name="connsiteY17" fmla="*/ 476250 h 647700"/>
                <a:gd name="connsiteX18" fmla="*/ 57150 w 762000"/>
                <a:gd name="connsiteY18" fmla="*/ 476250 h 647700"/>
                <a:gd name="connsiteX19" fmla="*/ 57150 w 762000"/>
                <a:gd name="connsiteY19" fmla="*/ 57150 h 647700"/>
                <a:gd name="connsiteX20" fmla="*/ 704850 w 762000"/>
                <a:gd name="connsiteY20" fmla="*/ 571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2000" h="647700">
                  <a:moveTo>
                    <a:pt x="723900" y="0"/>
                  </a:move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495300"/>
                  </a:lnTo>
                  <a:cubicBezTo>
                    <a:pt x="63" y="516316"/>
                    <a:pt x="17084" y="533337"/>
                    <a:pt x="38100" y="533400"/>
                  </a:cubicBezTo>
                  <a:lnTo>
                    <a:pt x="304800" y="533400"/>
                  </a:lnTo>
                  <a:lnTo>
                    <a:pt x="304800" y="590550"/>
                  </a:lnTo>
                  <a:lnTo>
                    <a:pt x="209550" y="590550"/>
                  </a:lnTo>
                  <a:lnTo>
                    <a:pt x="209550" y="647700"/>
                  </a:lnTo>
                  <a:lnTo>
                    <a:pt x="552450" y="647700"/>
                  </a:lnTo>
                  <a:lnTo>
                    <a:pt x="552450" y="590550"/>
                  </a:lnTo>
                  <a:lnTo>
                    <a:pt x="457200" y="590550"/>
                  </a:lnTo>
                  <a:lnTo>
                    <a:pt x="457200" y="533400"/>
                  </a:lnTo>
                  <a:lnTo>
                    <a:pt x="723900" y="533400"/>
                  </a:lnTo>
                  <a:cubicBezTo>
                    <a:pt x="744916" y="533337"/>
                    <a:pt x="761937" y="516316"/>
                    <a:pt x="762000" y="495300"/>
                  </a:cubicBezTo>
                  <a:lnTo>
                    <a:pt x="762000" y="38100"/>
                  </a:lnTo>
                  <a:cubicBezTo>
                    <a:pt x="761937" y="17084"/>
                    <a:pt x="744916" y="63"/>
                    <a:pt x="723900" y="0"/>
                  </a:cubicBezTo>
                  <a:close/>
                  <a:moveTo>
                    <a:pt x="704850" y="476250"/>
                  </a:moveTo>
                  <a:lnTo>
                    <a:pt x="57150" y="476250"/>
                  </a:lnTo>
                  <a:lnTo>
                    <a:pt x="57150" y="57150"/>
                  </a:lnTo>
                  <a:lnTo>
                    <a:pt x="70485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7" name="组合 306"/>
          <p:cNvGrpSpPr/>
          <p:nvPr/>
        </p:nvGrpSpPr>
        <p:grpSpPr>
          <a:xfrm>
            <a:off x="10321277" y="1931119"/>
            <a:ext cx="876387" cy="790724"/>
            <a:chOff x="10321277" y="1931119"/>
            <a:chExt cx="876387" cy="790724"/>
          </a:xfrm>
          <a:noFill/>
        </p:grpSpPr>
        <p:sp>
          <p:nvSpPr>
            <p:cNvPr id="135" name="图形 28" descr="物联网 纯色填充"/>
            <p:cNvSpPr/>
            <p:nvPr/>
          </p:nvSpPr>
          <p:spPr>
            <a:xfrm>
              <a:off x="10397415" y="2045481"/>
              <a:ext cx="190574" cy="210857"/>
            </a:xfrm>
            <a:custGeom>
              <a:avLst/>
              <a:gdLst>
                <a:gd name="connsiteX0" fmla="*/ 47700 w 190574"/>
                <a:gd name="connsiteY0" fmla="*/ 95262 h 210857"/>
                <a:gd name="connsiteX1" fmla="*/ 91286 w 190574"/>
                <a:gd name="connsiteY1" fmla="*/ 66687 h 210857"/>
                <a:gd name="connsiteX2" fmla="*/ 133425 w 190574"/>
                <a:gd name="connsiteY2" fmla="*/ 66687 h 210857"/>
                <a:gd name="connsiteX3" fmla="*/ 152475 w 190574"/>
                <a:gd name="connsiteY3" fmla="*/ 85737 h 210857"/>
                <a:gd name="connsiteX4" fmla="*/ 152475 w 190574"/>
                <a:gd name="connsiteY4" fmla="*/ 210857 h 210857"/>
                <a:gd name="connsiteX5" fmla="*/ 182631 w 190574"/>
                <a:gd name="connsiteY5" fmla="*/ 203952 h 210857"/>
                <a:gd name="connsiteX6" fmla="*/ 190575 w 190574"/>
                <a:gd name="connsiteY6" fmla="*/ 179187 h 210857"/>
                <a:gd name="connsiteX7" fmla="*/ 190575 w 190574"/>
                <a:gd name="connsiteY7" fmla="*/ 85737 h 210857"/>
                <a:gd name="connsiteX8" fmla="*/ 133425 w 190574"/>
                <a:gd name="connsiteY8" fmla="*/ 28587 h 210857"/>
                <a:gd name="connsiteX9" fmla="*/ 91286 w 190574"/>
                <a:gd name="connsiteY9" fmla="*/ 28587 h 210857"/>
                <a:gd name="connsiteX10" fmla="*/ 28587 w 190574"/>
                <a:gd name="connsiteY10" fmla="*/ 3988 h 210857"/>
                <a:gd name="connsiteX11" fmla="*/ 3988 w 190574"/>
                <a:gd name="connsiteY11" fmla="*/ 66687 h 210857"/>
                <a:gd name="connsiteX12" fmla="*/ 47700 w 190574"/>
                <a:gd name="connsiteY12" fmla="*/ 95262 h 21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74" h="210857">
                  <a:moveTo>
                    <a:pt x="47700" y="95262"/>
                  </a:moveTo>
                  <a:cubicBezTo>
                    <a:pt x="66613" y="95237"/>
                    <a:pt x="83720" y="84022"/>
                    <a:pt x="91286" y="66687"/>
                  </a:cubicBezTo>
                  <a:lnTo>
                    <a:pt x="133425" y="66687"/>
                  </a:lnTo>
                  <a:cubicBezTo>
                    <a:pt x="143946" y="66687"/>
                    <a:pt x="152475" y="75216"/>
                    <a:pt x="152475" y="85737"/>
                  </a:cubicBezTo>
                  <a:lnTo>
                    <a:pt x="152475" y="210857"/>
                  </a:lnTo>
                  <a:cubicBezTo>
                    <a:pt x="162191" y="207278"/>
                    <a:pt x="172325" y="204957"/>
                    <a:pt x="182631" y="203952"/>
                  </a:cubicBezTo>
                  <a:cubicBezTo>
                    <a:pt x="184482" y="195462"/>
                    <a:pt x="187142" y="187170"/>
                    <a:pt x="190575" y="179187"/>
                  </a:cubicBezTo>
                  <a:lnTo>
                    <a:pt x="190575" y="85737"/>
                  </a:lnTo>
                  <a:cubicBezTo>
                    <a:pt x="190537" y="54189"/>
                    <a:pt x="164972" y="28624"/>
                    <a:pt x="133425" y="28587"/>
                  </a:cubicBezTo>
                  <a:lnTo>
                    <a:pt x="91286" y="28587"/>
                  </a:lnTo>
                  <a:cubicBezTo>
                    <a:pt x="80765" y="4480"/>
                    <a:pt x="52693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11572" y="84063"/>
                    <a:pt x="28740" y="95287"/>
                    <a:pt x="47700" y="9526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图形 28" descr="物联网 纯色填充"/>
            <p:cNvSpPr/>
            <p:nvPr/>
          </p:nvSpPr>
          <p:spPr>
            <a:xfrm>
              <a:off x="10321277" y="2254968"/>
              <a:ext cx="186949" cy="200099"/>
            </a:xfrm>
            <a:custGeom>
              <a:avLst/>
              <a:gdLst>
                <a:gd name="connsiteX0" fmla="*/ 160889 w 186949"/>
                <a:gd name="connsiteY0" fmla="*/ 164657 h 200099"/>
                <a:gd name="connsiteX1" fmla="*/ 159718 w 186949"/>
                <a:gd name="connsiteY1" fmla="*/ 162000 h 200099"/>
                <a:gd name="connsiteX2" fmla="*/ 85737 w 186949"/>
                <a:gd name="connsiteY2" fmla="*/ 162000 h 200099"/>
                <a:gd name="connsiteX3" fmla="*/ 66687 w 186949"/>
                <a:gd name="connsiteY3" fmla="*/ 142950 h 200099"/>
                <a:gd name="connsiteX4" fmla="*/ 66687 w 186949"/>
                <a:gd name="connsiteY4" fmla="*/ 91286 h 200099"/>
                <a:gd name="connsiteX5" fmla="*/ 91286 w 186949"/>
                <a:gd name="connsiteY5" fmla="*/ 28587 h 200099"/>
                <a:gd name="connsiteX6" fmla="*/ 28587 w 186949"/>
                <a:gd name="connsiteY6" fmla="*/ 3988 h 200099"/>
                <a:gd name="connsiteX7" fmla="*/ 3988 w 186949"/>
                <a:gd name="connsiteY7" fmla="*/ 66687 h 200099"/>
                <a:gd name="connsiteX8" fmla="*/ 28587 w 186949"/>
                <a:gd name="connsiteY8" fmla="*/ 91286 h 200099"/>
                <a:gd name="connsiteX9" fmla="*/ 28587 w 186949"/>
                <a:gd name="connsiteY9" fmla="*/ 142950 h 200099"/>
                <a:gd name="connsiteX10" fmla="*/ 85737 w 186949"/>
                <a:gd name="connsiteY10" fmla="*/ 200100 h 200099"/>
                <a:gd name="connsiteX11" fmla="*/ 186950 w 186949"/>
                <a:gd name="connsiteY11" fmla="*/ 200100 h 200099"/>
                <a:gd name="connsiteX12" fmla="*/ 160889 w 186949"/>
                <a:gd name="connsiteY12" fmla="*/ 164657 h 20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6949" h="200099">
                  <a:moveTo>
                    <a:pt x="160889" y="164657"/>
                  </a:moveTo>
                  <a:cubicBezTo>
                    <a:pt x="160461" y="163772"/>
                    <a:pt x="160118" y="162876"/>
                    <a:pt x="159718" y="162000"/>
                  </a:cubicBezTo>
                  <a:lnTo>
                    <a:pt x="85737" y="162000"/>
                  </a:lnTo>
                  <a:cubicBezTo>
                    <a:pt x="75216" y="162000"/>
                    <a:pt x="66687" y="153471"/>
                    <a:pt x="66687" y="142950"/>
                  </a:cubicBezTo>
                  <a:lnTo>
                    <a:pt x="66687" y="91286"/>
                  </a:lnTo>
                  <a:cubicBezTo>
                    <a:pt x="90794" y="80765"/>
                    <a:pt x="101807" y="52694"/>
                    <a:pt x="91286" y="28587"/>
                  </a:cubicBezTo>
                  <a:cubicBezTo>
                    <a:pt x="80765" y="4480"/>
                    <a:pt x="52694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8792" y="77695"/>
                    <a:pt x="17579" y="86482"/>
                    <a:pt x="28587" y="91286"/>
                  </a:cubicBezTo>
                  <a:lnTo>
                    <a:pt x="28587" y="142950"/>
                  </a:lnTo>
                  <a:cubicBezTo>
                    <a:pt x="28624" y="174498"/>
                    <a:pt x="54189" y="200063"/>
                    <a:pt x="85737" y="200100"/>
                  </a:cubicBezTo>
                  <a:lnTo>
                    <a:pt x="186950" y="200100"/>
                  </a:lnTo>
                  <a:cubicBezTo>
                    <a:pt x="176134" y="190009"/>
                    <a:pt x="167297" y="177989"/>
                    <a:pt x="160889" y="16465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图形 28" descr="物联网 纯色填充"/>
            <p:cNvSpPr/>
            <p:nvPr/>
          </p:nvSpPr>
          <p:spPr>
            <a:xfrm>
              <a:off x="10692753" y="1931119"/>
              <a:ext cx="95273" cy="216654"/>
            </a:xfrm>
            <a:custGeom>
              <a:avLst/>
              <a:gdLst>
                <a:gd name="connsiteX0" fmla="*/ 28587 w 95273"/>
                <a:gd name="connsiteY0" fmla="*/ 91286 h 216654"/>
                <a:gd name="connsiteX1" fmla="*/ 28587 w 95273"/>
                <a:gd name="connsiteY1" fmla="*/ 209929 h 216654"/>
                <a:gd name="connsiteX2" fmla="*/ 66687 w 95273"/>
                <a:gd name="connsiteY2" fmla="*/ 216654 h 216654"/>
                <a:gd name="connsiteX3" fmla="*/ 66687 w 95273"/>
                <a:gd name="connsiteY3" fmla="*/ 91286 h 216654"/>
                <a:gd name="connsiteX4" fmla="*/ 91286 w 95273"/>
                <a:gd name="connsiteY4" fmla="*/ 28587 h 216654"/>
                <a:gd name="connsiteX5" fmla="*/ 28587 w 95273"/>
                <a:gd name="connsiteY5" fmla="*/ 3988 h 216654"/>
                <a:gd name="connsiteX6" fmla="*/ 3988 w 95273"/>
                <a:gd name="connsiteY6" fmla="*/ 66687 h 216654"/>
                <a:gd name="connsiteX7" fmla="*/ 28587 w 95273"/>
                <a:gd name="connsiteY7" fmla="*/ 91286 h 216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73" h="216654">
                  <a:moveTo>
                    <a:pt x="28587" y="91286"/>
                  </a:moveTo>
                  <a:lnTo>
                    <a:pt x="28587" y="209929"/>
                  </a:lnTo>
                  <a:cubicBezTo>
                    <a:pt x="41536" y="210402"/>
                    <a:pt x="54358" y="212665"/>
                    <a:pt x="66687" y="216654"/>
                  </a:cubicBezTo>
                  <a:lnTo>
                    <a:pt x="66687" y="91286"/>
                  </a:lnTo>
                  <a:cubicBezTo>
                    <a:pt x="90794" y="80765"/>
                    <a:pt x="101807" y="52694"/>
                    <a:pt x="91286" y="28587"/>
                  </a:cubicBezTo>
                  <a:cubicBezTo>
                    <a:pt x="80765" y="4480"/>
                    <a:pt x="52694" y="-6533"/>
                    <a:pt x="28587" y="3988"/>
                  </a:cubicBezTo>
                  <a:cubicBezTo>
                    <a:pt x="4480" y="14509"/>
                    <a:pt x="-6533" y="42580"/>
                    <a:pt x="3988" y="66687"/>
                  </a:cubicBezTo>
                  <a:cubicBezTo>
                    <a:pt x="8792" y="77695"/>
                    <a:pt x="17579" y="86482"/>
                    <a:pt x="28587" y="9128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图形 28" descr="物联网 纯色填充"/>
            <p:cNvSpPr/>
            <p:nvPr/>
          </p:nvSpPr>
          <p:spPr>
            <a:xfrm>
              <a:off x="10883265" y="2007318"/>
              <a:ext cx="200037" cy="214577"/>
            </a:xfrm>
            <a:custGeom>
              <a:avLst/>
              <a:gdLst>
                <a:gd name="connsiteX0" fmla="*/ 31052 w 200037"/>
                <a:gd name="connsiteY0" fmla="*/ 209149 h 214577"/>
                <a:gd name="connsiteX1" fmla="*/ 38100 w 200037"/>
                <a:gd name="connsiteY1" fmla="*/ 214578 h 214577"/>
                <a:gd name="connsiteX2" fmla="*/ 38100 w 200037"/>
                <a:gd name="connsiteY2" fmla="*/ 181050 h 214577"/>
                <a:gd name="connsiteX3" fmla="*/ 57150 w 200037"/>
                <a:gd name="connsiteY3" fmla="*/ 162000 h 214577"/>
                <a:gd name="connsiteX4" fmla="*/ 114300 w 200037"/>
                <a:gd name="connsiteY4" fmla="*/ 162000 h 214577"/>
                <a:gd name="connsiteX5" fmla="*/ 171450 w 200037"/>
                <a:gd name="connsiteY5" fmla="*/ 104850 h 214577"/>
                <a:gd name="connsiteX6" fmla="*/ 171450 w 200037"/>
                <a:gd name="connsiteY6" fmla="*/ 91286 h 214577"/>
                <a:gd name="connsiteX7" fmla="*/ 196049 w 200037"/>
                <a:gd name="connsiteY7" fmla="*/ 28587 h 214577"/>
                <a:gd name="connsiteX8" fmla="*/ 133350 w 200037"/>
                <a:gd name="connsiteY8" fmla="*/ 3988 h 214577"/>
                <a:gd name="connsiteX9" fmla="*/ 108751 w 200037"/>
                <a:gd name="connsiteY9" fmla="*/ 66687 h 214577"/>
                <a:gd name="connsiteX10" fmla="*/ 133350 w 200037"/>
                <a:gd name="connsiteY10" fmla="*/ 91286 h 214577"/>
                <a:gd name="connsiteX11" fmla="*/ 133350 w 200037"/>
                <a:gd name="connsiteY11" fmla="*/ 104850 h 214577"/>
                <a:gd name="connsiteX12" fmla="*/ 114300 w 200037"/>
                <a:gd name="connsiteY12" fmla="*/ 123900 h 214577"/>
                <a:gd name="connsiteX13" fmla="*/ 57150 w 200037"/>
                <a:gd name="connsiteY13" fmla="*/ 123900 h 214577"/>
                <a:gd name="connsiteX14" fmla="*/ 0 w 200037"/>
                <a:gd name="connsiteY14" fmla="*/ 181050 h 214577"/>
                <a:gd name="connsiteX15" fmla="*/ 0 w 200037"/>
                <a:gd name="connsiteY15" fmla="*/ 193585 h 214577"/>
                <a:gd name="connsiteX16" fmla="*/ 31052 w 200037"/>
                <a:gd name="connsiteY16" fmla="*/ 209149 h 21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0037" h="214577">
                  <a:moveTo>
                    <a:pt x="31052" y="209149"/>
                  </a:moveTo>
                  <a:cubicBezTo>
                    <a:pt x="33490" y="210863"/>
                    <a:pt x="35814" y="212711"/>
                    <a:pt x="38100" y="214578"/>
                  </a:cubicBezTo>
                  <a:lnTo>
                    <a:pt x="38100" y="181050"/>
                  </a:lnTo>
                  <a:cubicBezTo>
                    <a:pt x="38100" y="170529"/>
                    <a:pt x="46629" y="162000"/>
                    <a:pt x="57150" y="162000"/>
                  </a:cubicBezTo>
                  <a:lnTo>
                    <a:pt x="114300" y="162000"/>
                  </a:lnTo>
                  <a:cubicBezTo>
                    <a:pt x="145848" y="161963"/>
                    <a:pt x="171413" y="136398"/>
                    <a:pt x="171450" y="104850"/>
                  </a:cubicBezTo>
                  <a:lnTo>
                    <a:pt x="171450" y="91286"/>
                  </a:lnTo>
                  <a:cubicBezTo>
                    <a:pt x="195557" y="80765"/>
                    <a:pt x="206570" y="52694"/>
                    <a:pt x="196049" y="28587"/>
                  </a:cubicBezTo>
                  <a:cubicBezTo>
                    <a:pt x="185528" y="4480"/>
                    <a:pt x="157457" y="-6533"/>
                    <a:pt x="133350" y="3988"/>
                  </a:cubicBezTo>
                  <a:cubicBezTo>
                    <a:pt x="109243" y="14509"/>
                    <a:pt x="98230" y="42580"/>
                    <a:pt x="108751" y="66687"/>
                  </a:cubicBezTo>
                  <a:cubicBezTo>
                    <a:pt x="113555" y="77695"/>
                    <a:pt x="122342" y="86482"/>
                    <a:pt x="133350" y="91286"/>
                  </a:cubicBezTo>
                  <a:lnTo>
                    <a:pt x="133350" y="104850"/>
                  </a:lnTo>
                  <a:cubicBezTo>
                    <a:pt x="133350" y="115371"/>
                    <a:pt x="124821" y="123900"/>
                    <a:pt x="114300" y="123900"/>
                  </a:cubicBezTo>
                  <a:lnTo>
                    <a:pt x="57150" y="123900"/>
                  </a:lnTo>
                  <a:cubicBezTo>
                    <a:pt x="25600" y="123931"/>
                    <a:pt x="31" y="149500"/>
                    <a:pt x="0" y="181050"/>
                  </a:cubicBezTo>
                  <a:lnTo>
                    <a:pt x="0" y="193585"/>
                  </a:lnTo>
                  <a:cubicBezTo>
                    <a:pt x="11046" y="197250"/>
                    <a:pt x="21505" y="202493"/>
                    <a:pt x="31052" y="20914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图形 28" descr="物联网 纯色填充"/>
            <p:cNvSpPr/>
            <p:nvPr/>
          </p:nvSpPr>
          <p:spPr>
            <a:xfrm>
              <a:off x="10464153" y="2488006"/>
              <a:ext cx="200036" cy="205262"/>
            </a:xfrm>
            <a:custGeom>
              <a:avLst/>
              <a:gdLst>
                <a:gd name="connsiteX0" fmla="*/ 161937 w 200036"/>
                <a:gd name="connsiteY0" fmla="*/ 0 h 205262"/>
                <a:gd name="connsiteX1" fmla="*/ 161937 w 200036"/>
                <a:gd name="connsiteY1" fmla="*/ 24213 h 205262"/>
                <a:gd name="connsiteX2" fmla="*/ 142887 w 200036"/>
                <a:gd name="connsiteY2" fmla="*/ 43263 h 205262"/>
                <a:gd name="connsiteX3" fmla="*/ 85737 w 200036"/>
                <a:gd name="connsiteY3" fmla="*/ 43263 h 205262"/>
                <a:gd name="connsiteX4" fmla="*/ 28587 w 200036"/>
                <a:gd name="connsiteY4" fmla="*/ 100413 h 205262"/>
                <a:gd name="connsiteX5" fmla="*/ 28587 w 200036"/>
                <a:gd name="connsiteY5" fmla="*/ 113976 h 205262"/>
                <a:gd name="connsiteX6" fmla="*/ 3988 w 200036"/>
                <a:gd name="connsiteY6" fmla="*/ 176675 h 205262"/>
                <a:gd name="connsiteX7" fmla="*/ 66687 w 200036"/>
                <a:gd name="connsiteY7" fmla="*/ 201274 h 205262"/>
                <a:gd name="connsiteX8" fmla="*/ 91286 w 200036"/>
                <a:gd name="connsiteY8" fmla="*/ 138575 h 205262"/>
                <a:gd name="connsiteX9" fmla="*/ 66687 w 200036"/>
                <a:gd name="connsiteY9" fmla="*/ 113976 h 205262"/>
                <a:gd name="connsiteX10" fmla="*/ 66687 w 200036"/>
                <a:gd name="connsiteY10" fmla="*/ 100413 h 205262"/>
                <a:gd name="connsiteX11" fmla="*/ 85737 w 200036"/>
                <a:gd name="connsiteY11" fmla="*/ 81363 h 205262"/>
                <a:gd name="connsiteX12" fmla="*/ 142887 w 200036"/>
                <a:gd name="connsiteY12" fmla="*/ 81363 h 205262"/>
                <a:gd name="connsiteX13" fmla="*/ 200037 w 200036"/>
                <a:gd name="connsiteY13" fmla="*/ 24213 h 205262"/>
                <a:gd name="connsiteX14" fmla="*/ 200037 w 200036"/>
                <a:gd name="connsiteY14" fmla="*/ 0 h 20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036" h="205262">
                  <a:moveTo>
                    <a:pt x="161937" y="0"/>
                  </a:moveTo>
                  <a:lnTo>
                    <a:pt x="161937" y="24213"/>
                  </a:lnTo>
                  <a:cubicBezTo>
                    <a:pt x="161937" y="34734"/>
                    <a:pt x="153408" y="43263"/>
                    <a:pt x="142887" y="43263"/>
                  </a:cubicBezTo>
                  <a:lnTo>
                    <a:pt x="85737" y="43263"/>
                  </a:lnTo>
                  <a:cubicBezTo>
                    <a:pt x="54187" y="43294"/>
                    <a:pt x="28618" y="68863"/>
                    <a:pt x="28587" y="100413"/>
                  </a:cubicBezTo>
                  <a:lnTo>
                    <a:pt x="28587" y="113976"/>
                  </a:lnTo>
                  <a:cubicBezTo>
                    <a:pt x="4480" y="124497"/>
                    <a:pt x="-6533" y="152569"/>
                    <a:pt x="3988" y="176675"/>
                  </a:cubicBezTo>
                  <a:cubicBezTo>
                    <a:pt x="14509" y="200782"/>
                    <a:pt x="42580" y="211795"/>
                    <a:pt x="66687" y="201274"/>
                  </a:cubicBezTo>
                  <a:cubicBezTo>
                    <a:pt x="90794" y="190753"/>
                    <a:pt x="101807" y="162682"/>
                    <a:pt x="91286" y="138575"/>
                  </a:cubicBezTo>
                  <a:cubicBezTo>
                    <a:pt x="86482" y="127566"/>
                    <a:pt x="77695" y="118781"/>
                    <a:pt x="66687" y="113976"/>
                  </a:cubicBezTo>
                  <a:lnTo>
                    <a:pt x="66687" y="100413"/>
                  </a:lnTo>
                  <a:cubicBezTo>
                    <a:pt x="66687" y="89891"/>
                    <a:pt x="75216" y="81363"/>
                    <a:pt x="85737" y="81363"/>
                  </a:cubicBezTo>
                  <a:lnTo>
                    <a:pt x="142887" y="81363"/>
                  </a:lnTo>
                  <a:cubicBezTo>
                    <a:pt x="174435" y="81325"/>
                    <a:pt x="200000" y="55760"/>
                    <a:pt x="200037" y="24213"/>
                  </a:cubicBezTo>
                  <a:lnTo>
                    <a:pt x="200037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图形 28" descr="物联网 纯色填充"/>
            <p:cNvSpPr/>
            <p:nvPr/>
          </p:nvSpPr>
          <p:spPr>
            <a:xfrm>
              <a:off x="11011957" y="2283618"/>
              <a:ext cx="185707" cy="95262"/>
            </a:xfrm>
            <a:custGeom>
              <a:avLst/>
              <a:gdLst>
                <a:gd name="connsiteX0" fmla="*/ 138008 w 185707"/>
                <a:gd name="connsiteY0" fmla="*/ 0 h 95262"/>
                <a:gd name="connsiteX1" fmla="*/ 94421 w 185707"/>
                <a:gd name="connsiteY1" fmla="*/ 28575 h 95262"/>
                <a:gd name="connsiteX2" fmla="*/ 0 w 185707"/>
                <a:gd name="connsiteY2" fmla="*/ 28575 h 95262"/>
                <a:gd name="connsiteX3" fmla="*/ 26337 w 185707"/>
                <a:gd name="connsiteY3" fmla="*/ 66675 h 95262"/>
                <a:gd name="connsiteX4" fmla="*/ 94421 w 185707"/>
                <a:gd name="connsiteY4" fmla="*/ 66675 h 95262"/>
                <a:gd name="connsiteX5" fmla="*/ 157121 w 185707"/>
                <a:gd name="connsiteY5" fmla="*/ 91274 h 95262"/>
                <a:gd name="connsiteX6" fmla="*/ 181720 w 185707"/>
                <a:gd name="connsiteY6" fmla="*/ 28575 h 95262"/>
                <a:gd name="connsiteX7" fmla="*/ 138008 w 185707"/>
                <a:gd name="connsiteY7" fmla="*/ 0 h 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5707" h="95262">
                  <a:moveTo>
                    <a:pt x="138008" y="0"/>
                  </a:moveTo>
                  <a:cubicBezTo>
                    <a:pt x="119094" y="25"/>
                    <a:pt x="101987" y="11240"/>
                    <a:pt x="94421" y="28575"/>
                  </a:cubicBezTo>
                  <a:lnTo>
                    <a:pt x="0" y="28575"/>
                  </a:lnTo>
                  <a:cubicBezTo>
                    <a:pt x="11595" y="39078"/>
                    <a:pt x="20608" y="52117"/>
                    <a:pt x="26337" y="66675"/>
                  </a:cubicBezTo>
                  <a:lnTo>
                    <a:pt x="94421" y="66675"/>
                  </a:lnTo>
                  <a:cubicBezTo>
                    <a:pt x="104943" y="90782"/>
                    <a:pt x="133014" y="101795"/>
                    <a:pt x="157121" y="91274"/>
                  </a:cubicBezTo>
                  <a:cubicBezTo>
                    <a:pt x="181227" y="80753"/>
                    <a:pt x="192240" y="52682"/>
                    <a:pt x="181720" y="28575"/>
                  </a:cubicBezTo>
                  <a:cubicBezTo>
                    <a:pt x="174136" y="11199"/>
                    <a:pt x="156967" y="-25"/>
                    <a:pt x="138008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图形 28" descr="物联网 纯色填充"/>
            <p:cNvSpPr/>
            <p:nvPr/>
          </p:nvSpPr>
          <p:spPr>
            <a:xfrm>
              <a:off x="10921365" y="2486567"/>
              <a:ext cx="190574" cy="149487"/>
            </a:xfrm>
            <a:custGeom>
              <a:avLst/>
              <a:gdLst>
                <a:gd name="connsiteX0" fmla="*/ 142875 w 190574"/>
                <a:gd name="connsiteY0" fmla="*/ 54226 h 149487"/>
                <a:gd name="connsiteX1" fmla="*/ 99289 w 190574"/>
                <a:gd name="connsiteY1" fmla="*/ 82801 h 149487"/>
                <a:gd name="connsiteX2" fmla="*/ 57150 w 190574"/>
                <a:gd name="connsiteY2" fmla="*/ 82801 h 149487"/>
                <a:gd name="connsiteX3" fmla="*/ 38100 w 190574"/>
                <a:gd name="connsiteY3" fmla="*/ 63751 h 149487"/>
                <a:gd name="connsiteX4" fmla="*/ 38100 w 190574"/>
                <a:gd name="connsiteY4" fmla="*/ 0 h 149487"/>
                <a:gd name="connsiteX5" fmla="*/ 21631 w 190574"/>
                <a:gd name="connsiteY5" fmla="*/ 1438 h 149487"/>
                <a:gd name="connsiteX6" fmla="*/ 0 w 190574"/>
                <a:gd name="connsiteY6" fmla="*/ 1438 h 149487"/>
                <a:gd name="connsiteX7" fmla="*/ 0 w 190574"/>
                <a:gd name="connsiteY7" fmla="*/ 63751 h 149487"/>
                <a:gd name="connsiteX8" fmla="*/ 57150 w 190574"/>
                <a:gd name="connsiteY8" fmla="*/ 120901 h 149487"/>
                <a:gd name="connsiteX9" fmla="*/ 99289 w 190574"/>
                <a:gd name="connsiteY9" fmla="*/ 120901 h 149487"/>
                <a:gd name="connsiteX10" fmla="*/ 161988 w 190574"/>
                <a:gd name="connsiteY10" fmla="*/ 145500 h 149487"/>
                <a:gd name="connsiteX11" fmla="*/ 186587 w 190574"/>
                <a:gd name="connsiteY11" fmla="*/ 82801 h 149487"/>
                <a:gd name="connsiteX12" fmla="*/ 142875 w 190574"/>
                <a:gd name="connsiteY12" fmla="*/ 54226 h 14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74" h="149487">
                  <a:moveTo>
                    <a:pt x="142875" y="54226"/>
                  </a:moveTo>
                  <a:cubicBezTo>
                    <a:pt x="123961" y="54251"/>
                    <a:pt x="106854" y="65466"/>
                    <a:pt x="99289" y="82801"/>
                  </a:cubicBezTo>
                  <a:lnTo>
                    <a:pt x="57150" y="82801"/>
                  </a:lnTo>
                  <a:cubicBezTo>
                    <a:pt x="46629" y="82801"/>
                    <a:pt x="38100" y="74272"/>
                    <a:pt x="38100" y="63751"/>
                  </a:cubicBezTo>
                  <a:lnTo>
                    <a:pt x="38100" y="0"/>
                  </a:lnTo>
                  <a:cubicBezTo>
                    <a:pt x="32658" y="924"/>
                    <a:pt x="27151" y="1405"/>
                    <a:pt x="21631" y="1438"/>
                  </a:cubicBezTo>
                  <a:lnTo>
                    <a:pt x="0" y="1438"/>
                  </a:lnTo>
                  <a:lnTo>
                    <a:pt x="0" y="63751"/>
                  </a:lnTo>
                  <a:cubicBezTo>
                    <a:pt x="37" y="95299"/>
                    <a:pt x="25602" y="120864"/>
                    <a:pt x="57150" y="120901"/>
                  </a:cubicBezTo>
                  <a:lnTo>
                    <a:pt x="99289" y="120901"/>
                  </a:lnTo>
                  <a:cubicBezTo>
                    <a:pt x="109810" y="145008"/>
                    <a:pt x="137881" y="156020"/>
                    <a:pt x="161988" y="145500"/>
                  </a:cubicBezTo>
                  <a:cubicBezTo>
                    <a:pt x="186095" y="134979"/>
                    <a:pt x="197108" y="106908"/>
                    <a:pt x="186587" y="82801"/>
                  </a:cubicBezTo>
                  <a:cubicBezTo>
                    <a:pt x="179003" y="65424"/>
                    <a:pt x="161835" y="54201"/>
                    <a:pt x="142875" y="5422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图形 28" descr="物联网 纯色填充"/>
            <p:cNvSpPr/>
            <p:nvPr/>
          </p:nvSpPr>
          <p:spPr>
            <a:xfrm>
              <a:off x="10740378" y="2488006"/>
              <a:ext cx="95273" cy="233837"/>
            </a:xfrm>
            <a:custGeom>
              <a:avLst/>
              <a:gdLst>
                <a:gd name="connsiteX0" fmla="*/ 66687 w 95273"/>
                <a:gd name="connsiteY0" fmla="*/ 142551 h 233837"/>
                <a:gd name="connsiteX1" fmla="*/ 66687 w 95273"/>
                <a:gd name="connsiteY1" fmla="*/ 0 h 233837"/>
                <a:gd name="connsiteX2" fmla="*/ 28587 w 95273"/>
                <a:gd name="connsiteY2" fmla="*/ 0 h 233837"/>
                <a:gd name="connsiteX3" fmla="*/ 28587 w 95273"/>
                <a:gd name="connsiteY3" fmla="*/ 142551 h 233837"/>
                <a:gd name="connsiteX4" fmla="*/ 3988 w 95273"/>
                <a:gd name="connsiteY4" fmla="*/ 205250 h 233837"/>
                <a:gd name="connsiteX5" fmla="*/ 66687 w 95273"/>
                <a:gd name="connsiteY5" fmla="*/ 229849 h 233837"/>
                <a:gd name="connsiteX6" fmla="*/ 91286 w 95273"/>
                <a:gd name="connsiteY6" fmla="*/ 167150 h 233837"/>
                <a:gd name="connsiteX7" fmla="*/ 66687 w 95273"/>
                <a:gd name="connsiteY7" fmla="*/ 142551 h 23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273" h="233837">
                  <a:moveTo>
                    <a:pt x="66687" y="142551"/>
                  </a:moveTo>
                  <a:lnTo>
                    <a:pt x="66687" y="0"/>
                  </a:lnTo>
                  <a:lnTo>
                    <a:pt x="28587" y="0"/>
                  </a:lnTo>
                  <a:lnTo>
                    <a:pt x="28587" y="142551"/>
                  </a:lnTo>
                  <a:cubicBezTo>
                    <a:pt x="4480" y="153072"/>
                    <a:pt x="-6533" y="181144"/>
                    <a:pt x="3988" y="205250"/>
                  </a:cubicBezTo>
                  <a:cubicBezTo>
                    <a:pt x="14509" y="229357"/>
                    <a:pt x="42580" y="240370"/>
                    <a:pt x="66687" y="229849"/>
                  </a:cubicBezTo>
                  <a:cubicBezTo>
                    <a:pt x="90794" y="219328"/>
                    <a:pt x="101807" y="191257"/>
                    <a:pt x="91286" y="167150"/>
                  </a:cubicBezTo>
                  <a:cubicBezTo>
                    <a:pt x="86482" y="156141"/>
                    <a:pt x="77695" y="147356"/>
                    <a:pt x="66687" y="14255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图形 28" descr="物联网 纯色填充"/>
            <p:cNvSpPr/>
            <p:nvPr/>
          </p:nvSpPr>
          <p:spPr>
            <a:xfrm>
              <a:off x="10499077" y="2169306"/>
              <a:ext cx="517446" cy="290139"/>
            </a:xfrm>
            <a:custGeom>
              <a:avLst/>
              <a:gdLst>
                <a:gd name="connsiteX0" fmla="*/ 443919 w 517446"/>
                <a:gd name="connsiteY0" fmla="*/ 144754 h 290139"/>
                <a:gd name="connsiteX1" fmla="*/ 437785 w 517446"/>
                <a:gd name="connsiteY1" fmla="*/ 145059 h 290139"/>
                <a:gd name="connsiteX2" fmla="*/ 437785 w 517446"/>
                <a:gd name="connsiteY2" fmla="*/ 144754 h 290139"/>
                <a:gd name="connsiteX3" fmla="*/ 398885 w 517446"/>
                <a:gd name="connsiteY3" fmla="*/ 70574 h 290139"/>
                <a:gd name="connsiteX4" fmla="*/ 315065 w 517446"/>
                <a:gd name="connsiteY4" fmla="*/ 59144 h 290139"/>
                <a:gd name="connsiteX5" fmla="*/ 191183 w 517446"/>
                <a:gd name="connsiteY5" fmla="*/ 3051 h 290139"/>
                <a:gd name="connsiteX6" fmla="*/ 106477 w 517446"/>
                <a:gd name="connsiteY6" fmla="*/ 108407 h 290139"/>
                <a:gd name="connsiteX7" fmla="*/ 106477 w 517446"/>
                <a:gd name="connsiteY7" fmla="*/ 109360 h 290139"/>
                <a:gd name="connsiteX8" fmla="*/ 18371 w 517446"/>
                <a:gd name="connsiteY8" fmla="*/ 144602 h 290139"/>
                <a:gd name="connsiteX9" fmla="*/ 8846 w 517446"/>
                <a:gd name="connsiteY9" fmla="*/ 237947 h 290139"/>
                <a:gd name="connsiteX10" fmla="*/ 88065 w 517446"/>
                <a:gd name="connsiteY10" fmla="*/ 289830 h 290139"/>
                <a:gd name="connsiteX11" fmla="*/ 117488 w 517446"/>
                <a:gd name="connsiteY11" fmla="*/ 290135 h 290139"/>
                <a:gd name="connsiteX12" fmla="*/ 443919 w 517446"/>
                <a:gd name="connsiteY12" fmla="*/ 290135 h 290139"/>
                <a:gd name="connsiteX13" fmla="*/ 517442 w 517446"/>
                <a:gd name="connsiteY13" fmla="*/ 218277 h 290139"/>
                <a:gd name="connsiteX14" fmla="*/ 445583 w 517446"/>
                <a:gd name="connsiteY14" fmla="*/ 144754 h 290139"/>
                <a:gd name="connsiteX15" fmla="*/ 443919 w 517446"/>
                <a:gd name="connsiteY15" fmla="*/ 144754 h 2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7446" h="290139">
                  <a:moveTo>
                    <a:pt x="443919" y="144754"/>
                  </a:moveTo>
                  <a:cubicBezTo>
                    <a:pt x="441869" y="144702"/>
                    <a:pt x="439820" y="144804"/>
                    <a:pt x="437785" y="145059"/>
                  </a:cubicBezTo>
                  <a:lnTo>
                    <a:pt x="437785" y="144754"/>
                  </a:lnTo>
                  <a:cubicBezTo>
                    <a:pt x="437733" y="115154"/>
                    <a:pt x="423204" y="87449"/>
                    <a:pt x="398885" y="70574"/>
                  </a:cubicBezTo>
                  <a:cubicBezTo>
                    <a:pt x="374392" y="53549"/>
                    <a:pt x="343222" y="49299"/>
                    <a:pt x="315065" y="59144"/>
                  </a:cubicBezTo>
                  <a:cubicBezTo>
                    <a:pt x="291420" y="14356"/>
                    <a:pt x="240440" y="-8727"/>
                    <a:pt x="191183" y="3051"/>
                  </a:cubicBezTo>
                  <a:cubicBezTo>
                    <a:pt x="142017" y="14412"/>
                    <a:pt x="107014" y="57948"/>
                    <a:pt x="106477" y="108407"/>
                  </a:cubicBezTo>
                  <a:lnTo>
                    <a:pt x="106477" y="109360"/>
                  </a:lnTo>
                  <a:cubicBezTo>
                    <a:pt x="72863" y="104024"/>
                    <a:pt x="39031" y="117556"/>
                    <a:pt x="18371" y="144602"/>
                  </a:cubicBezTo>
                  <a:cubicBezTo>
                    <a:pt x="-2077" y="171462"/>
                    <a:pt x="-5755" y="207511"/>
                    <a:pt x="8846" y="237947"/>
                  </a:cubicBezTo>
                  <a:cubicBezTo>
                    <a:pt x="23656" y="268534"/>
                    <a:pt x="54108" y="288478"/>
                    <a:pt x="88065" y="289830"/>
                  </a:cubicBezTo>
                  <a:lnTo>
                    <a:pt x="117488" y="290135"/>
                  </a:lnTo>
                  <a:lnTo>
                    <a:pt x="443919" y="290135"/>
                  </a:lnTo>
                  <a:cubicBezTo>
                    <a:pt x="484065" y="290594"/>
                    <a:pt x="516982" y="258422"/>
                    <a:pt x="517442" y="218277"/>
                  </a:cubicBezTo>
                  <a:cubicBezTo>
                    <a:pt x="517901" y="178131"/>
                    <a:pt x="485729" y="145214"/>
                    <a:pt x="445583" y="144754"/>
                  </a:cubicBezTo>
                  <a:cubicBezTo>
                    <a:pt x="445029" y="144748"/>
                    <a:pt x="444473" y="144748"/>
                    <a:pt x="443919" y="14475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1199066" y="3057525"/>
            <a:ext cx="465572" cy="752475"/>
            <a:chOff x="1199066" y="3057525"/>
            <a:chExt cx="465572" cy="752475"/>
          </a:xfrm>
          <a:noFill/>
        </p:grpSpPr>
        <p:sp>
          <p:nvSpPr>
            <p:cNvPr id="144" name="图形 30" descr="老鼠 纯色填充"/>
            <p:cNvSpPr/>
            <p:nvPr/>
          </p:nvSpPr>
          <p:spPr>
            <a:xfrm>
              <a:off x="1403977" y="3200400"/>
              <a:ext cx="57164" cy="142875"/>
            </a:xfrm>
            <a:custGeom>
              <a:avLst/>
              <a:gdLst>
                <a:gd name="connsiteX0" fmla="*/ 28582 w 57164"/>
                <a:gd name="connsiteY0" fmla="*/ 0 h 142875"/>
                <a:gd name="connsiteX1" fmla="*/ 7 w 57164"/>
                <a:gd name="connsiteY1" fmla="*/ 29880 h 142875"/>
                <a:gd name="connsiteX2" fmla="*/ 7 w 57164"/>
                <a:gd name="connsiteY2" fmla="*/ 114300 h 142875"/>
                <a:gd name="connsiteX3" fmla="*/ 28582 w 57164"/>
                <a:gd name="connsiteY3" fmla="*/ 142875 h 142875"/>
                <a:gd name="connsiteX4" fmla="*/ 57157 w 57164"/>
                <a:gd name="connsiteY4" fmla="*/ 114300 h 142875"/>
                <a:gd name="connsiteX5" fmla="*/ 57157 w 57164"/>
                <a:gd name="connsiteY5" fmla="*/ 29880 h 142875"/>
                <a:gd name="connsiteX6" fmla="*/ 28582 w 57164"/>
                <a:gd name="connsiteY6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164" h="142875">
                  <a:moveTo>
                    <a:pt x="28582" y="0"/>
                  </a:moveTo>
                  <a:cubicBezTo>
                    <a:pt x="12442" y="364"/>
                    <a:pt x="-349" y="13740"/>
                    <a:pt x="7" y="29880"/>
                  </a:cubicBezTo>
                  <a:lnTo>
                    <a:pt x="7" y="114300"/>
                  </a:lnTo>
                  <a:cubicBezTo>
                    <a:pt x="7" y="130082"/>
                    <a:pt x="12800" y="142875"/>
                    <a:pt x="28582" y="142875"/>
                  </a:cubicBezTo>
                  <a:cubicBezTo>
                    <a:pt x="44364" y="142875"/>
                    <a:pt x="57157" y="130082"/>
                    <a:pt x="57157" y="114300"/>
                  </a:cubicBezTo>
                  <a:lnTo>
                    <a:pt x="57157" y="29880"/>
                  </a:lnTo>
                  <a:cubicBezTo>
                    <a:pt x="57513" y="13740"/>
                    <a:pt x="44722" y="364"/>
                    <a:pt x="28582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图形 30" descr="老鼠 纯色填充"/>
            <p:cNvSpPr/>
            <p:nvPr/>
          </p:nvSpPr>
          <p:spPr>
            <a:xfrm>
              <a:off x="1199066" y="3057525"/>
              <a:ext cx="465572" cy="752475"/>
            </a:xfrm>
            <a:custGeom>
              <a:avLst/>
              <a:gdLst>
                <a:gd name="connsiteX0" fmla="*/ 463998 w 465572"/>
                <a:gd name="connsiteY0" fmla="*/ 502320 h 752475"/>
                <a:gd name="connsiteX1" fmla="*/ 453111 w 465572"/>
                <a:gd name="connsiteY1" fmla="*/ 348615 h 752475"/>
                <a:gd name="connsiteX2" fmla="*/ 457788 w 465572"/>
                <a:gd name="connsiteY2" fmla="*/ 231800 h 752475"/>
                <a:gd name="connsiteX3" fmla="*/ 261936 w 465572"/>
                <a:gd name="connsiteY3" fmla="*/ 920 h 752475"/>
                <a:gd name="connsiteX4" fmla="*/ 253619 w 465572"/>
                <a:gd name="connsiteY4" fmla="*/ 400 h 752475"/>
                <a:gd name="connsiteX5" fmla="*/ 232807 w 465572"/>
                <a:gd name="connsiteY5" fmla="*/ 0 h 752475"/>
                <a:gd name="connsiteX6" fmla="*/ 211995 w 465572"/>
                <a:gd name="connsiteY6" fmla="*/ 400 h 752475"/>
                <a:gd name="connsiteX7" fmla="*/ 7310 w 465572"/>
                <a:gd name="connsiteY7" fmla="*/ 223486 h 752475"/>
                <a:gd name="connsiteX8" fmla="*/ 7827 w 465572"/>
                <a:gd name="connsiteY8" fmla="*/ 231772 h 752475"/>
                <a:gd name="connsiteX9" fmla="*/ 12513 w 465572"/>
                <a:gd name="connsiteY9" fmla="*/ 348615 h 752475"/>
                <a:gd name="connsiteX10" fmla="*/ 1588 w 465572"/>
                <a:gd name="connsiteY10" fmla="*/ 502349 h 752475"/>
                <a:gd name="connsiteX11" fmla="*/ 197195 w 465572"/>
                <a:gd name="connsiteY11" fmla="*/ 750789 h 752475"/>
                <a:gd name="connsiteX12" fmla="*/ 214072 w 465572"/>
                <a:gd name="connsiteY12" fmla="*/ 752151 h 752475"/>
                <a:gd name="connsiteX13" fmla="*/ 232807 w 465572"/>
                <a:gd name="connsiteY13" fmla="*/ 752475 h 752475"/>
                <a:gd name="connsiteX14" fmla="*/ 251562 w 465572"/>
                <a:gd name="connsiteY14" fmla="*/ 752151 h 752475"/>
                <a:gd name="connsiteX15" fmla="*/ 465364 w 465572"/>
                <a:gd name="connsiteY15" fmla="*/ 519202 h 752475"/>
                <a:gd name="connsiteX16" fmla="*/ 463998 w 465572"/>
                <a:gd name="connsiteY16" fmla="*/ 502320 h 752475"/>
                <a:gd name="connsiteX17" fmla="*/ 300168 w 465572"/>
                <a:gd name="connsiteY17" fmla="*/ 257175 h 752475"/>
                <a:gd name="connsiteX18" fmla="*/ 252543 w 465572"/>
                <a:gd name="connsiteY18" fmla="*/ 322297 h 752475"/>
                <a:gd name="connsiteX19" fmla="*/ 252543 w 465572"/>
                <a:gd name="connsiteY19" fmla="*/ 466725 h 752475"/>
                <a:gd name="connsiteX20" fmla="*/ 233493 w 465572"/>
                <a:gd name="connsiteY20" fmla="*/ 485775 h 752475"/>
                <a:gd name="connsiteX21" fmla="*/ 214443 w 465572"/>
                <a:gd name="connsiteY21" fmla="*/ 466725 h 752475"/>
                <a:gd name="connsiteX22" fmla="*/ 214443 w 465572"/>
                <a:gd name="connsiteY22" fmla="*/ 322297 h 752475"/>
                <a:gd name="connsiteX23" fmla="*/ 166818 w 465572"/>
                <a:gd name="connsiteY23" fmla="*/ 257175 h 752475"/>
                <a:gd name="connsiteX24" fmla="*/ 166818 w 465572"/>
                <a:gd name="connsiteY24" fmla="*/ 172764 h 752475"/>
                <a:gd name="connsiteX25" fmla="*/ 214443 w 465572"/>
                <a:gd name="connsiteY25" fmla="*/ 107632 h 752475"/>
                <a:gd name="connsiteX26" fmla="*/ 214443 w 465572"/>
                <a:gd name="connsiteY26" fmla="*/ 57150 h 752475"/>
                <a:gd name="connsiteX27" fmla="*/ 233493 w 465572"/>
                <a:gd name="connsiteY27" fmla="*/ 38100 h 752475"/>
                <a:gd name="connsiteX28" fmla="*/ 252543 w 465572"/>
                <a:gd name="connsiteY28" fmla="*/ 57150 h 752475"/>
                <a:gd name="connsiteX29" fmla="*/ 252543 w 465572"/>
                <a:gd name="connsiteY29" fmla="*/ 107632 h 752475"/>
                <a:gd name="connsiteX30" fmla="*/ 300168 w 465572"/>
                <a:gd name="connsiteY30" fmla="*/ 172764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65572" h="752475">
                  <a:moveTo>
                    <a:pt x="463998" y="502320"/>
                  </a:moveTo>
                  <a:cubicBezTo>
                    <a:pt x="457606" y="451318"/>
                    <a:pt x="453971" y="400009"/>
                    <a:pt x="453111" y="348615"/>
                  </a:cubicBezTo>
                  <a:cubicBezTo>
                    <a:pt x="453111" y="306705"/>
                    <a:pt x="455016" y="267214"/>
                    <a:pt x="457788" y="231800"/>
                  </a:cubicBezTo>
                  <a:cubicBezTo>
                    <a:pt x="467460" y="113962"/>
                    <a:pt x="379774" y="10593"/>
                    <a:pt x="261936" y="920"/>
                  </a:cubicBezTo>
                  <a:cubicBezTo>
                    <a:pt x="259167" y="693"/>
                    <a:pt x="256395" y="519"/>
                    <a:pt x="253619" y="400"/>
                  </a:cubicBezTo>
                  <a:cubicBezTo>
                    <a:pt x="246812" y="133"/>
                    <a:pt x="239875" y="0"/>
                    <a:pt x="232807" y="0"/>
                  </a:cubicBezTo>
                  <a:cubicBezTo>
                    <a:pt x="225740" y="0"/>
                    <a:pt x="218803" y="133"/>
                    <a:pt x="211995" y="400"/>
                  </a:cubicBezTo>
                  <a:cubicBezTo>
                    <a:pt x="93869" y="5481"/>
                    <a:pt x="2228" y="105361"/>
                    <a:pt x="7310" y="223486"/>
                  </a:cubicBezTo>
                  <a:cubicBezTo>
                    <a:pt x="7429" y="226251"/>
                    <a:pt x="7601" y="229013"/>
                    <a:pt x="7827" y="231772"/>
                  </a:cubicBezTo>
                  <a:cubicBezTo>
                    <a:pt x="10608" y="267186"/>
                    <a:pt x="12513" y="306705"/>
                    <a:pt x="12513" y="348615"/>
                  </a:cubicBezTo>
                  <a:cubicBezTo>
                    <a:pt x="11642" y="400019"/>
                    <a:pt x="7994" y="451338"/>
                    <a:pt x="1588" y="502349"/>
                  </a:cubicBezTo>
                  <a:cubicBezTo>
                    <a:pt x="-13002" y="624969"/>
                    <a:pt x="74575" y="736200"/>
                    <a:pt x="197195" y="750789"/>
                  </a:cubicBezTo>
                  <a:cubicBezTo>
                    <a:pt x="202802" y="751456"/>
                    <a:pt x="208431" y="751910"/>
                    <a:pt x="214072" y="752151"/>
                  </a:cubicBezTo>
                  <a:cubicBezTo>
                    <a:pt x="220206" y="752361"/>
                    <a:pt x="226451" y="752468"/>
                    <a:pt x="232807" y="752475"/>
                  </a:cubicBezTo>
                  <a:cubicBezTo>
                    <a:pt x="239163" y="752482"/>
                    <a:pt x="245416" y="752373"/>
                    <a:pt x="251562" y="752151"/>
                  </a:cubicBezTo>
                  <a:cubicBezTo>
                    <a:pt x="374929" y="746864"/>
                    <a:pt x="470651" y="642569"/>
                    <a:pt x="465364" y="519202"/>
                  </a:cubicBezTo>
                  <a:cubicBezTo>
                    <a:pt x="465122" y="513559"/>
                    <a:pt x="464667" y="507928"/>
                    <a:pt x="463998" y="502320"/>
                  </a:cubicBezTo>
                  <a:close/>
                  <a:moveTo>
                    <a:pt x="300168" y="257175"/>
                  </a:moveTo>
                  <a:cubicBezTo>
                    <a:pt x="300304" y="286982"/>
                    <a:pt x="280989" y="313393"/>
                    <a:pt x="252543" y="322297"/>
                  </a:cubicBezTo>
                  <a:lnTo>
                    <a:pt x="252543" y="466725"/>
                  </a:lnTo>
                  <a:cubicBezTo>
                    <a:pt x="252543" y="477246"/>
                    <a:pt x="244014" y="485775"/>
                    <a:pt x="233493" y="485775"/>
                  </a:cubicBezTo>
                  <a:cubicBezTo>
                    <a:pt x="222972" y="485775"/>
                    <a:pt x="214443" y="477246"/>
                    <a:pt x="214443" y="466725"/>
                  </a:cubicBezTo>
                  <a:lnTo>
                    <a:pt x="214443" y="322297"/>
                  </a:lnTo>
                  <a:cubicBezTo>
                    <a:pt x="186001" y="313388"/>
                    <a:pt x="166689" y="286980"/>
                    <a:pt x="166818" y="257175"/>
                  </a:cubicBezTo>
                  <a:lnTo>
                    <a:pt x="166818" y="172764"/>
                  </a:lnTo>
                  <a:cubicBezTo>
                    <a:pt x="166678" y="142954"/>
                    <a:pt x="185994" y="116537"/>
                    <a:pt x="214443" y="107632"/>
                  </a:cubicBezTo>
                  <a:lnTo>
                    <a:pt x="214443" y="57150"/>
                  </a:lnTo>
                  <a:cubicBezTo>
                    <a:pt x="214443" y="46629"/>
                    <a:pt x="222972" y="38100"/>
                    <a:pt x="233493" y="38100"/>
                  </a:cubicBezTo>
                  <a:cubicBezTo>
                    <a:pt x="244014" y="38100"/>
                    <a:pt x="252543" y="46629"/>
                    <a:pt x="252543" y="57150"/>
                  </a:cubicBezTo>
                  <a:lnTo>
                    <a:pt x="252543" y="107632"/>
                  </a:lnTo>
                  <a:cubicBezTo>
                    <a:pt x="280989" y="116543"/>
                    <a:pt x="300302" y="142956"/>
                    <a:pt x="300168" y="17276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2606094" y="3105138"/>
            <a:ext cx="762000" cy="647700"/>
            <a:chOff x="2606094" y="3105138"/>
            <a:chExt cx="762000" cy="647700"/>
          </a:xfrm>
          <a:noFill/>
        </p:grpSpPr>
        <p:sp>
          <p:nvSpPr>
            <p:cNvPr id="146" name="图形 32" descr="联机会议 纯色填充"/>
            <p:cNvSpPr/>
            <p:nvPr/>
          </p:nvSpPr>
          <p:spPr>
            <a:xfrm>
              <a:off x="2606094" y="3105138"/>
              <a:ext cx="762000" cy="647700"/>
            </a:xfrm>
            <a:custGeom>
              <a:avLst/>
              <a:gdLst>
                <a:gd name="connsiteX0" fmla="*/ 723900 w 762000"/>
                <a:gd name="connsiteY0" fmla="*/ 0 h 647700"/>
                <a:gd name="connsiteX1" fmla="*/ 38100 w 762000"/>
                <a:gd name="connsiteY1" fmla="*/ 0 h 647700"/>
                <a:gd name="connsiteX2" fmla="*/ 0 w 762000"/>
                <a:gd name="connsiteY2" fmla="*/ 38100 h 647700"/>
                <a:gd name="connsiteX3" fmla="*/ 0 w 762000"/>
                <a:gd name="connsiteY3" fmla="*/ 495300 h 647700"/>
                <a:gd name="connsiteX4" fmla="*/ 38100 w 762000"/>
                <a:gd name="connsiteY4" fmla="*/ 533400 h 647700"/>
                <a:gd name="connsiteX5" fmla="*/ 304800 w 762000"/>
                <a:gd name="connsiteY5" fmla="*/ 533400 h 647700"/>
                <a:gd name="connsiteX6" fmla="*/ 304800 w 762000"/>
                <a:gd name="connsiteY6" fmla="*/ 590550 h 647700"/>
                <a:gd name="connsiteX7" fmla="*/ 209550 w 762000"/>
                <a:gd name="connsiteY7" fmla="*/ 590550 h 647700"/>
                <a:gd name="connsiteX8" fmla="*/ 209550 w 762000"/>
                <a:gd name="connsiteY8" fmla="*/ 647700 h 647700"/>
                <a:gd name="connsiteX9" fmla="*/ 552450 w 762000"/>
                <a:gd name="connsiteY9" fmla="*/ 647700 h 647700"/>
                <a:gd name="connsiteX10" fmla="*/ 552450 w 762000"/>
                <a:gd name="connsiteY10" fmla="*/ 590550 h 647700"/>
                <a:gd name="connsiteX11" fmla="*/ 457200 w 762000"/>
                <a:gd name="connsiteY11" fmla="*/ 590550 h 647700"/>
                <a:gd name="connsiteX12" fmla="*/ 457200 w 762000"/>
                <a:gd name="connsiteY12" fmla="*/ 533400 h 647700"/>
                <a:gd name="connsiteX13" fmla="*/ 723900 w 762000"/>
                <a:gd name="connsiteY13" fmla="*/ 533400 h 647700"/>
                <a:gd name="connsiteX14" fmla="*/ 762000 w 762000"/>
                <a:gd name="connsiteY14" fmla="*/ 495300 h 647700"/>
                <a:gd name="connsiteX15" fmla="*/ 762000 w 762000"/>
                <a:gd name="connsiteY15" fmla="*/ 38100 h 647700"/>
                <a:gd name="connsiteX16" fmla="*/ 723900 w 762000"/>
                <a:gd name="connsiteY16" fmla="*/ 0 h 647700"/>
                <a:gd name="connsiteX17" fmla="*/ 309563 w 762000"/>
                <a:gd name="connsiteY17" fmla="*/ 476250 h 647700"/>
                <a:gd name="connsiteX18" fmla="*/ 57150 w 762000"/>
                <a:gd name="connsiteY18" fmla="*/ 476250 h 647700"/>
                <a:gd name="connsiteX19" fmla="*/ 57150 w 762000"/>
                <a:gd name="connsiteY19" fmla="*/ 280989 h 647700"/>
                <a:gd name="connsiteX20" fmla="*/ 309563 w 762000"/>
                <a:gd name="connsiteY20" fmla="*/ 280989 h 647700"/>
                <a:gd name="connsiteX21" fmla="*/ 309563 w 762000"/>
                <a:gd name="connsiteY21" fmla="*/ 252414 h 647700"/>
                <a:gd name="connsiteX22" fmla="*/ 57150 w 762000"/>
                <a:gd name="connsiteY22" fmla="*/ 252414 h 647700"/>
                <a:gd name="connsiteX23" fmla="*/ 57150 w 762000"/>
                <a:gd name="connsiteY23" fmla="*/ 57150 h 647700"/>
                <a:gd name="connsiteX24" fmla="*/ 309563 w 762000"/>
                <a:gd name="connsiteY24" fmla="*/ 57150 h 647700"/>
                <a:gd name="connsiteX25" fmla="*/ 704850 w 762000"/>
                <a:gd name="connsiteY25" fmla="*/ 476250 h 647700"/>
                <a:gd name="connsiteX26" fmla="*/ 338138 w 762000"/>
                <a:gd name="connsiteY26" fmla="*/ 476250 h 647700"/>
                <a:gd name="connsiteX27" fmla="*/ 338138 w 762000"/>
                <a:gd name="connsiteY27" fmla="*/ 57150 h 647700"/>
                <a:gd name="connsiteX28" fmla="*/ 704850 w 762000"/>
                <a:gd name="connsiteY28" fmla="*/ 5715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62000" h="647700">
                  <a:moveTo>
                    <a:pt x="723900" y="0"/>
                  </a:moveTo>
                  <a:lnTo>
                    <a:pt x="38100" y="0"/>
                  </a:lnTo>
                  <a:cubicBezTo>
                    <a:pt x="17083" y="61"/>
                    <a:pt x="61" y="17083"/>
                    <a:pt x="0" y="38100"/>
                  </a:cubicBezTo>
                  <a:lnTo>
                    <a:pt x="0" y="495300"/>
                  </a:lnTo>
                  <a:cubicBezTo>
                    <a:pt x="61" y="516316"/>
                    <a:pt x="17083" y="533338"/>
                    <a:pt x="38100" y="533400"/>
                  </a:cubicBezTo>
                  <a:lnTo>
                    <a:pt x="304800" y="533400"/>
                  </a:lnTo>
                  <a:lnTo>
                    <a:pt x="304800" y="590550"/>
                  </a:lnTo>
                  <a:lnTo>
                    <a:pt x="209550" y="590550"/>
                  </a:lnTo>
                  <a:lnTo>
                    <a:pt x="209550" y="647700"/>
                  </a:lnTo>
                  <a:lnTo>
                    <a:pt x="552450" y="647700"/>
                  </a:lnTo>
                  <a:lnTo>
                    <a:pt x="552450" y="590550"/>
                  </a:lnTo>
                  <a:lnTo>
                    <a:pt x="457200" y="590550"/>
                  </a:lnTo>
                  <a:lnTo>
                    <a:pt x="457200" y="533400"/>
                  </a:lnTo>
                  <a:lnTo>
                    <a:pt x="723900" y="533400"/>
                  </a:lnTo>
                  <a:cubicBezTo>
                    <a:pt x="744916" y="533338"/>
                    <a:pt x="761938" y="516316"/>
                    <a:pt x="762000" y="495300"/>
                  </a:cubicBezTo>
                  <a:lnTo>
                    <a:pt x="762000" y="38100"/>
                  </a:lnTo>
                  <a:cubicBezTo>
                    <a:pt x="761938" y="17083"/>
                    <a:pt x="744916" y="62"/>
                    <a:pt x="723900" y="0"/>
                  </a:cubicBezTo>
                  <a:close/>
                  <a:moveTo>
                    <a:pt x="309563" y="476250"/>
                  </a:moveTo>
                  <a:lnTo>
                    <a:pt x="57150" y="476250"/>
                  </a:lnTo>
                  <a:lnTo>
                    <a:pt x="57150" y="280989"/>
                  </a:lnTo>
                  <a:lnTo>
                    <a:pt x="309563" y="280989"/>
                  </a:lnTo>
                  <a:close/>
                  <a:moveTo>
                    <a:pt x="309563" y="252414"/>
                  </a:moveTo>
                  <a:lnTo>
                    <a:pt x="57150" y="252414"/>
                  </a:lnTo>
                  <a:lnTo>
                    <a:pt x="57150" y="57150"/>
                  </a:lnTo>
                  <a:lnTo>
                    <a:pt x="309563" y="57150"/>
                  </a:lnTo>
                  <a:close/>
                  <a:moveTo>
                    <a:pt x="704850" y="476250"/>
                  </a:moveTo>
                  <a:lnTo>
                    <a:pt x="338138" y="476250"/>
                  </a:lnTo>
                  <a:lnTo>
                    <a:pt x="338138" y="57150"/>
                  </a:lnTo>
                  <a:lnTo>
                    <a:pt x="70485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图形 32" descr="联机会议 纯色填充"/>
            <p:cNvSpPr/>
            <p:nvPr/>
          </p:nvSpPr>
          <p:spPr>
            <a:xfrm>
              <a:off x="3015669" y="3362255"/>
              <a:ext cx="209559" cy="104832"/>
            </a:xfrm>
            <a:custGeom>
              <a:avLst/>
              <a:gdLst>
                <a:gd name="connsiteX0" fmla="*/ 209551 w 209559"/>
                <a:gd name="connsiteY0" fmla="*/ 52416 h 104832"/>
                <a:gd name="connsiteX1" fmla="*/ 199073 w 209559"/>
                <a:gd name="connsiteY1" fmla="*/ 31450 h 104832"/>
                <a:gd name="connsiteX2" fmla="*/ 147850 w 209559"/>
                <a:gd name="connsiteY2" fmla="*/ 6988 h 104832"/>
                <a:gd name="connsiteX3" fmla="*/ 104775 w 209559"/>
                <a:gd name="connsiteY3" fmla="*/ 0 h 104832"/>
                <a:gd name="connsiteX4" fmla="*/ 61701 w 209559"/>
                <a:gd name="connsiteY4" fmla="*/ 6988 h 104832"/>
                <a:gd name="connsiteX5" fmla="*/ 10478 w 209559"/>
                <a:gd name="connsiteY5" fmla="*/ 31450 h 104832"/>
                <a:gd name="connsiteX6" fmla="*/ 0 w 209559"/>
                <a:gd name="connsiteY6" fmla="*/ 52416 h 104832"/>
                <a:gd name="connsiteX7" fmla="*/ 0 w 209559"/>
                <a:gd name="connsiteY7" fmla="*/ 104832 h 104832"/>
                <a:gd name="connsiteX8" fmla="*/ 209550 w 209559"/>
                <a:gd name="connsiteY8" fmla="*/ 104832 h 104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559" h="104832">
                  <a:moveTo>
                    <a:pt x="209551" y="52416"/>
                  </a:moveTo>
                  <a:cubicBezTo>
                    <a:pt x="209769" y="44118"/>
                    <a:pt x="205841" y="36257"/>
                    <a:pt x="199073" y="31450"/>
                  </a:cubicBezTo>
                  <a:cubicBezTo>
                    <a:pt x="183996" y="19642"/>
                    <a:pt x="166509" y="11292"/>
                    <a:pt x="147850" y="6988"/>
                  </a:cubicBezTo>
                  <a:cubicBezTo>
                    <a:pt x="133860" y="2780"/>
                    <a:pt x="119378" y="431"/>
                    <a:pt x="104775" y="0"/>
                  </a:cubicBezTo>
                  <a:cubicBezTo>
                    <a:pt x="90139" y="45"/>
                    <a:pt x="75601" y="2403"/>
                    <a:pt x="61701" y="6988"/>
                  </a:cubicBezTo>
                  <a:cubicBezTo>
                    <a:pt x="43306" y="12027"/>
                    <a:pt x="25959" y="20311"/>
                    <a:pt x="10478" y="31450"/>
                  </a:cubicBezTo>
                  <a:cubicBezTo>
                    <a:pt x="3912" y="36426"/>
                    <a:pt x="39" y="44178"/>
                    <a:pt x="0" y="52416"/>
                  </a:cubicBezTo>
                  <a:lnTo>
                    <a:pt x="0" y="104832"/>
                  </a:lnTo>
                  <a:lnTo>
                    <a:pt x="209550" y="104832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图形 32" descr="联机会议 纯色填充"/>
            <p:cNvSpPr/>
            <p:nvPr/>
          </p:nvSpPr>
          <p:spPr>
            <a:xfrm>
              <a:off x="3068057" y="3243473"/>
              <a:ext cx="104774" cy="104775"/>
            </a:xfrm>
            <a:custGeom>
              <a:avLst/>
              <a:gdLst>
                <a:gd name="connsiteX0" fmla="*/ 104775 w 104774"/>
                <a:gd name="connsiteY0" fmla="*/ 52387 h 104775"/>
                <a:gd name="connsiteX1" fmla="*/ 52387 w 104774"/>
                <a:gd name="connsiteY1" fmla="*/ 104775 h 104775"/>
                <a:gd name="connsiteX2" fmla="*/ 0 w 104774"/>
                <a:gd name="connsiteY2" fmla="*/ 52387 h 104775"/>
                <a:gd name="connsiteX3" fmla="*/ 52387 w 104774"/>
                <a:gd name="connsiteY3" fmla="*/ 0 h 104775"/>
                <a:gd name="connsiteX4" fmla="*/ 104775 w 104774"/>
                <a:gd name="connsiteY4" fmla="*/ 5238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4" h="104775">
                  <a:moveTo>
                    <a:pt x="104775" y="52387"/>
                  </a:moveTo>
                  <a:cubicBezTo>
                    <a:pt x="104775" y="81320"/>
                    <a:pt x="81320" y="104775"/>
                    <a:pt x="52387" y="104775"/>
                  </a:cubicBezTo>
                  <a:cubicBezTo>
                    <a:pt x="23455" y="104775"/>
                    <a:pt x="0" y="81320"/>
                    <a:pt x="0" y="52387"/>
                  </a:cubicBezTo>
                  <a:cubicBezTo>
                    <a:pt x="0" y="23455"/>
                    <a:pt x="23455" y="0"/>
                    <a:pt x="52387" y="0"/>
                  </a:cubicBezTo>
                  <a:cubicBezTo>
                    <a:pt x="81320" y="0"/>
                    <a:pt x="104775" y="23455"/>
                    <a:pt x="104775" y="5238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9" name="图形 32" descr="联机会议 纯色填充"/>
            <p:cNvSpPr/>
            <p:nvPr/>
          </p:nvSpPr>
          <p:spPr>
            <a:xfrm>
              <a:off x="2724790" y="3263978"/>
              <a:ext cx="128960" cy="64513"/>
            </a:xfrm>
            <a:custGeom>
              <a:avLst/>
              <a:gdLst>
                <a:gd name="connsiteX0" fmla="*/ 128955 w 128960"/>
                <a:gd name="connsiteY0" fmla="*/ 32257 h 64513"/>
                <a:gd name="connsiteX1" fmla="*/ 122507 w 128960"/>
                <a:gd name="connsiteY1" fmla="*/ 19354 h 64513"/>
                <a:gd name="connsiteX2" fmla="*/ 90985 w 128960"/>
                <a:gd name="connsiteY2" fmla="*/ 4301 h 64513"/>
                <a:gd name="connsiteX3" fmla="*/ 64477 w 128960"/>
                <a:gd name="connsiteY3" fmla="*/ 0 h 64513"/>
                <a:gd name="connsiteX4" fmla="*/ 37969 w 128960"/>
                <a:gd name="connsiteY4" fmla="*/ 4301 h 64513"/>
                <a:gd name="connsiteX5" fmla="*/ 6447 w 128960"/>
                <a:gd name="connsiteY5" fmla="*/ 19354 h 64513"/>
                <a:gd name="connsiteX6" fmla="*/ 0 w 128960"/>
                <a:gd name="connsiteY6" fmla="*/ 32257 h 64513"/>
                <a:gd name="connsiteX7" fmla="*/ 0 w 128960"/>
                <a:gd name="connsiteY7" fmla="*/ 64514 h 64513"/>
                <a:gd name="connsiteX8" fmla="*/ 128955 w 128960"/>
                <a:gd name="connsiteY8" fmla="*/ 64514 h 6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3">
                  <a:moveTo>
                    <a:pt x="128955" y="32257"/>
                  </a:moveTo>
                  <a:cubicBezTo>
                    <a:pt x="129089" y="27150"/>
                    <a:pt x="126672" y="22312"/>
                    <a:pt x="122507" y="19354"/>
                  </a:cubicBezTo>
                  <a:cubicBezTo>
                    <a:pt x="113228" y="12088"/>
                    <a:pt x="102468" y="6949"/>
                    <a:pt x="90985" y="4301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9"/>
                    <a:pt x="37969" y="4301"/>
                  </a:cubicBezTo>
                  <a:cubicBezTo>
                    <a:pt x="26649" y="7402"/>
                    <a:pt x="15974" y="12500"/>
                    <a:pt x="6447" y="19354"/>
                  </a:cubicBezTo>
                  <a:cubicBezTo>
                    <a:pt x="2407" y="22417"/>
                    <a:pt x="23" y="27187"/>
                    <a:pt x="0" y="32257"/>
                  </a:cubicBezTo>
                  <a:lnTo>
                    <a:pt x="0" y="64514"/>
                  </a:lnTo>
                  <a:lnTo>
                    <a:pt x="128955" y="64514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图形 32" descr="联机会议 纯色填充"/>
            <p:cNvSpPr/>
            <p:nvPr/>
          </p:nvSpPr>
          <p:spPr>
            <a:xfrm>
              <a:off x="2757019" y="3190872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图形 32" descr="联机会议 纯色填充"/>
            <p:cNvSpPr/>
            <p:nvPr/>
          </p:nvSpPr>
          <p:spPr>
            <a:xfrm>
              <a:off x="2724790" y="3488300"/>
              <a:ext cx="128960" cy="64512"/>
            </a:xfrm>
            <a:custGeom>
              <a:avLst/>
              <a:gdLst>
                <a:gd name="connsiteX0" fmla="*/ 128955 w 128960"/>
                <a:gd name="connsiteY0" fmla="*/ 32256 h 64512"/>
                <a:gd name="connsiteX1" fmla="*/ 122507 w 128960"/>
                <a:gd name="connsiteY1" fmla="*/ 19353 h 64512"/>
                <a:gd name="connsiteX2" fmla="*/ 90985 w 128960"/>
                <a:gd name="connsiteY2" fmla="*/ 4300 h 64512"/>
                <a:gd name="connsiteX3" fmla="*/ 64477 w 128960"/>
                <a:gd name="connsiteY3" fmla="*/ 0 h 64512"/>
                <a:gd name="connsiteX4" fmla="*/ 37969 w 128960"/>
                <a:gd name="connsiteY4" fmla="*/ 4300 h 64512"/>
                <a:gd name="connsiteX5" fmla="*/ 6447 w 128960"/>
                <a:gd name="connsiteY5" fmla="*/ 19353 h 64512"/>
                <a:gd name="connsiteX6" fmla="*/ 0 w 128960"/>
                <a:gd name="connsiteY6" fmla="*/ 32256 h 64512"/>
                <a:gd name="connsiteX7" fmla="*/ 0 w 128960"/>
                <a:gd name="connsiteY7" fmla="*/ 64513 h 64512"/>
                <a:gd name="connsiteX8" fmla="*/ 128955 w 128960"/>
                <a:gd name="connsiteY8" fmla="*/ 64513 h 64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960" h="64512">
                  <a:moveTo>
                    <a:pt x="128955" y="32256"/>
                  </a:moveTo>
                  <a:cubicBezTo>
                    <a:pt x="129089" y="27150"/>
                    <a:pt x="126672" y="22311"/>
                    <a:pt x="122507" y="19353"/>
                  </a:cubicBezTo>
                  <a:cubicBezTo>
                    <a:pt x="113228" y="12087"/>
                    <a:pt x="102468" y="6948"/>
                    <a:pt x="90985" y="4300"/>
                  </a:cubicBezTo>
                  <a:cubicBezTo>
                    <a:pt x="82376" y="1712"/>
                    <a:pt x="73463" y="266"/>
                    <a:pt x="64477" y="0"/>
                  </a:cubicBezTo>
                  <a:cubicBezTo>
                    <a:pt x="55470" y="28"/>
                    <a:pt x="46523" y="1478"/>
                    <a:pt x="37969" y="4300"/>
                  </a:cubicBezTo>
                  <a:cubicBezTo>
                    <a:pt x="26649" y="7401"/>
                    <a:pt x="15974" y="12499"/>
                    <a:pt x="6447" y="19353"/>
                  </a:cubicBezTo>
                  <a:cubicBezTo>
                    <a:pt x="2406" y="22416"/>
                    <a:pt x="23" y="27186"/>
                    <a:pt x="0" y="32256"/>
                  </a:cubicBezTo>
                  <a:lnTo>
                    <a:pt x="0" y="64513"/>
                  </a:lnTo>
                  <a:lnTo>
                    <a:pt x="128955" y="6451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图形 32" descr="联机会议 纯色填充"/>
            <p:cNvSpPr/>
            <p:nvPr/>
          </p:nvSpPr>
          <p:spPr>
            <a:xfrm>
              <a:off x="2757019" y="3415194"/>
              <a:ext cx="64495" cy="64495"/>
            </a:xfrm>
            <a:custGeom>
              <a:avLst/>
              <a:gdLst>
                <a:gd name="connsiteX0" fmla="*/ 64495 w 64495"/>
                <a:gd name="connsiteY0" fmla="*/ 32248 h 64495"/>
                <a:gd name="connsiteX1" fmla="*/ 32248 w 64495"/>
                <a:gd name="connsiteY1" fmla="*/ 64495 h 64495"/>
                <a:gd name="connsiteX2" fmla="*/ 0 w 64495"/>
                <a:gd name="connsiteY2" fmla="*/ 32248 h 64495"/>
                <a:gd name="connsiteX3" fmla="*/ 32248 w 64495"/>
                <a:gd name="connsiteY3" fmla="*/ 0 h 64495"/>
                <a:gd name="connsiteX4" fmla="*/ 64495 w 64495"/>
                <a:gd name="connsiteY4" fmla="*/ 32248 h 6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95" h="64495">
                  <a:moveTo>
                    <a:pt x="64495" y="32248"/>
                  </a:moveTo>
                  <a:cubicBezTo>
                    <a:pt x="64495" y="50058"/>
                    <a:pt x="50058" y="64495"/>
                    <a:pt x="32248" y="64495"/>
                  </a:cubicBezTo>
                  <a:cubicBezTo>
                    <a:pt x="14438" y="64495"/>
                    <a:pt x="0" y="50058"/>
                    <a:pt x="0" y="32248"/>
                  </a:cubicBezTo>
                  <a:cubicBezTo>
                    <a:pt x="0" y="14438"/>
                    <a:pt x="14438" y="0"/>
                    <a:pt x="32248" y="0"/>
                  </a:cubicBezTo>
                  <a:cubicBezTo>
                    <a:pt x="50058" y="0"/>
                    <a:pt x="64495" y="14438"/>
                    <a:pt x="64495" y="3224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4183379" y="2990474"/>
            <a:ext cx="716280" cy="876098"/>
            <a:chOff x="4183379" y="2990474"/>
            <a:chExt cx="716280" cy="876098"/>
          </a:xfrm>
          <a:noFill/>
        </p:grpSpPr>
        <p:sp>
          <p:nvSpPr>
            <p:cNvPr id="153" name="图形 34" descr="手机振动 纯色填充"/>
            <p:cNvSpPr/>
            <p:nvPr/>
          </p:nvSpPr>
          <p:spPr>
            <a:xfrm>
              <a:off x="4200149" y="2990474"/>
              <a:ext cx="682347" cy="876098"/>
            </a:xfrm>
            <a:custGeom>
              <a:avLst/>
              <a:gdLst>
                <a:gd name="connsiteX0" fmla="*/ 380423 w 682347"/>
                <a:gd name="connsiteY0" fmla="*/ 763328 h 876098"/>
                <a:gd name="connsiteX1" fmla="*/ 84195 w 682347"/>
                <a:gd name="connsiteY1" fmla="*/ 640455 h 876098"/>
                <a:gd name="connsiteX2" fmla="*/ 301365 w 682347"/>
                <a:gd name="connsiteY2" fmla="*/ 113723 h 876098"/>
                <a:gd name="connsiteX3" fmla="*/ 598545 w 682347"/>
                <a:gd name="connsiteY3" fmla="*/ 236595 h 876098"/>
                <a:gd name="connsiteX4" fmla="*/ 380423 w 682347"/>
                <a:gd name="connsiteY4" fmla="*/ 763328 h 876098"/>
                <a:gd name="connsiteX5" fmla="*/ 444240 w 682347"/>
                <a:gd name="connsiteY5" fmla="*/ 95625 h 876098"/>
                <a:gd name="connsiteX6" fmla="*/ 509963 w 682347"/>
                <a:gd name="connsiteY6" fmla="*/ 123248 h 876098"/>
                <a:gd name="connsiteX7" fmla="*/ 519488 w 682347"/>
                <a:gd name="connsiteY7" fmla="*/ 146108 h 876098"/>
                <a:gd name="connsiteX8" fmla="*/ 496628 w 682347"/>
                <a:gd name="connsiteY8" fmla="*/ 155633 h 876098"/>
                <a:gd name="connsiteX9" fmla="*/ 430905 w 682347"/>
                <a:gd name="connsiteY9" fmla="*/ 128010 h 876098"/>
                <a:gd name="connsiteX10" fmla="*/ 421380 w 682347"/>
                <a:gd name="connsiteY10" fmla="*/ 105150 h 876098"/>
                <a:gd name="connsiteX11" fmla="*/ 444240 w 682347"/>
                <a:gd name="connsiteY11" fmla="*/ 95625 h 876098"/>
                <a:gd name="connsiteX12" fmla="*/ 671888 w 682347"/>
                <a:gd name="connsiteY12" fmla="*/ 150870 h 876098"/>
                <a:gd name="connsiteX13" fmla="*/ 309938 w 682347"/>
                <a:gd name="connsiteY13" fmla="*/ 1328 h 876098"/>
                <a:gd name="connsiteX14" fmla="*/ 287078 w 682347"/>
                <a:gd name="connsiteY14" fmla="*/ 10853 h 876098"/>
                <a:gd name="connsiteX15" fmla="*/ 1328 w 682347"/>
                <a:gd name="connsiteY15" fmla="*/ 702368 h 876098"/>
                <a:gd name="connsiteX16" fmla="*/ 10853 w 682347"/>
                <a:gd name="connsiteY16" fmla="*/ 725228 h 876098"/>
                <a:gd name="connsiteX17" fmla="*/ 372803 w 682347"/>
                <a:gd name="connsiteY17" fmla="*/ 874770 h 876098"/>
                <a:gd name="connsiteX18" fmla="*/ 395663 w 682347"/>
                <a:gd name="connsiteY18" fmla="*/ 865245 h 876098"/>
                <a:gd name="connsiteX19" fmla="*/ 680460 w 682347"/>
                <a:gd name="connsiteY19" fmla="*/ 173730 h 876098"/>
                <a:gd name="connsiteX20" fmla="*/ 671888 w 682347"/>
                <a:gd name="connsiteY20" fmla="*/ 150870 h 876098"/>
                <a:gd name="connsiteX21" fmla="*/ 671888 w 682347"/>
                <a:gd name="connsiteY21" fmla="*/ 150870 h 87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82347" h="876098">
                  <a:moveTo>
                    <a:pt x="380423" y="763328"/>
                  </a:moveTo>
                  <a:lnTo>
                    <a:pt x="84195" y="640455"/>
                  </a:lnTo>
                  <a:lnTo>
                    <a:pt x="301365" y="113723"/>
                  </a:lnTo>
                  <a:lnTo>
                    <a:pt x="598545" y="236595"/>
                  </a:lnTo>
                  <a:lnTo>
                    <a:pt x="380423" y="763328"/>
                  </a:lnTo>
                  <a:close/>
                  <a:moveTo>
                    <a:pt x="444240" y="95625"/>
                  </a:moveTo>
                  <a:lnTo>
                    <a:pt x="509963" y="123248"/>
                  </a:lnTo>
                  <a:cubicBezTo>
                    <a:pt x="519488" y="127058"/>
                    <a:pt x="523298" y="137535"/>
                    <a:pt x="519488" y="146108"/>
                  </a:cubicBezTo>
                  <a:cubicBezTo>
                    <a:pt x="515678" y="155633"/>
                    <a:pt x="505200" y="159443"/>
                    <a:pt x="496628" y="155633"/>
                  </a:cubicBezTo>
                  <a:lnTo>
                    <a:pt x="430905" y="128010"/>
                  </a:lnTo>
                  <a:cubicBezTo>
                    <a:pt x="421380" y="124200"/>
                    <a:pt x="417570" y="113723"/>
                    <a:pt x="421380" y="105150"/>
                  </a:cubicBezTo>
                  <a:cubicBezTo>
                    <a:pt x="424238" y="96578"/>
                    <a:pt x="434715" y="91815"/>
                    <a:pt x="444240" y="95625"/>
                  </a:cubicBezTo>
                  <a:close/>
                  <a:moveTo>
                    <a:pt x="671888" y="150870"/>
                  </a:moveTo>
                  <a:lnTo>
                    <a:pt x="309938" y="1328"/>
                  </a:lnTo>
                  <a:cubicBezTo>
                    <a:pt x="300413" y="-2482"/>
                    <a:pt x="290888" y="2280"/>
                    <a:pt x="287078" y="10853"/>
                  </a:cubicBezTo>
                  <a:lnTo>
                    <a:pt x="1328" y="702368"/>
                  </a:lnTo>
                  <a:cubicBezTo>
                    <a:pt x="-2482" y="711893"/>
                    <a:pt x="2280" y="721418"/>
                    <a:pt x="10853" y="725228"/>
                  </a:cubicBezTo>
                  <a:lnTo>
                    <a:pt x="372803" y="874770"/>
                  </a:lnTo>
                  <a:cubicBezTo>
                    <a:pt x="382328" y="878580"/>
                    <a:pt x="391853" y="873818"/>
                    <a:pt x="395663" y="865245"/>
                  </a:cubicBezTo>
                  <a:lnTo>
                    <a:pt x="680460" y="173730"/>
                  </a:lnTo>
                  <a:cubicBezTo>
                    <a:pt x="685223" y="165158"/>
                    <a:pt x="680460" y="154680"/>
                    <a:pt x="671888" y="150870"/>
                  </a:cubicBezTo>
                  <a:lnTo>
                    <a:pt x="671888" y="15087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289" name="组合 288"/>
            <p:cNvGrpSpPr/>
            <p:nvPr/>
          </p:nvGrpSpPr>
          <p:grpSpPr>
            <a:xfrm>
              <a:off x="4183379" y="3156584"/>
              <a:ext cx="716280" cy="545782"/>
              <a:chOff x="4183379" y="3156584"/>
              <a:chExt cx="716280" cy="545782"/>
            </a:xfrm>
            <a:grpFill/>
          </p:grpSpPr>
          <p:sp>
            <p:nvSpPr>
              <p:cNvPr id="154" name="图形 34" descr="手机振动 纯色填充"/>
              <p:cNvSpPr/>
              <p:nvPr/>
            </p:nvSpPr>
            <p:spPr>
              <a:xfrm>
                <a:off x="4732972" y="3386137"/>
                <a:ext cx="166687" cy="316229"/>
              </a:xfrm>
              <a:custGeom>
                <a:avLst/>
                <a:gdLst>
                  <a:gd name="connsiteX0" fmla="*/ 21908 w 166687"/>
                  <a:gd name="connsiteY0" fmla="*/ 316230 h 316229"/>
                  <a:gd name="connsiteX1" fmla="*/ 0 w 166687"/>
                  <a:gd name="connsiteY1" fmla="*/ 283845 h 316229"/>
                  <a:gd name="connsiteX2" fmla="*/ 42863 w 166687"/>
                  <a:gd name="connsiteY2" fmla="*/ 255270 h 316229"/>
                  <a:gd name="connsiteX3" fmla="*/ 30480 w 166687"/>
                  <a:gd name="connsiteY3" fmla="*/ 192405 h 316229"/>
                  <a:gd name="connsiteX4" fmla="*/ 83820 w 166687"/>
                  <a:gd name="connsiteY4" fmla="*/ 156210 h 316229"/>
                  <a:gd name="connsiteX5" fmla="*/ 71438 w 166687"/>
                  <a:gd name="connsiteY5" fmla="*/ 93345 h 316229"/>
                  <a:gd name="connsiteX6" fmla="*/ 124777 w 166687"/>
                  <a:gd name="connsiteY6" fmla="*/ 58102 h 316229"/>
                  <a:gd name="connsiteX7" fmla="*/ 114300 w 166687"/>
                  <a:gd name="connsiteY7" fmla="*/ 7620 h 316229"/>
                  <a:gd name="connsiteX8" fmla="*/ 151448 w 166687"/>
                  <a:gd name="connsiteY8" fmla="*/ 0 h 316229"/>
                  <a:gd name="connsiteX9" fmla="*/ 166688 w 166687"/>
                  <a:gd name="connsiteY9" fmla="*/ 75248 h 316229"/>
                  <a:gd name="connsiteX10" fmla="*/ 113348 w 166687"/>
                  <a:gd name="connsiteY10" fmla="*/ 111443 h 316229"/>
                  <a:gd name="connsiteX11" fmla="*/ 125730 w 166687"/>
                  <a:gd name="connsiteY11" fmla="*/ 174308 h 316229"/>
                  <a:gd name="connsiteX12" fmla="*/ 72390 w 166687"/>
                  <a:gd name="connsiteY12" fmla="*/ 209550 h 316229"/>
                  <a:gd name="connsiteX13" fmla="*/ 85725 w 166687"/>
                  <a:gd name="connsiteY13" fmla="*/ 273367 h 31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687" h="316229">
                    <a:moveTo>
                      <a:pt x="21908" y="316230"/>
                    </a:moveTo>
                    <a:lnTo>
                      <a:pt x="0" y="283845"/>
                    </a:lnTo>
                    <a:lnTo>
                      <a:pt x="42863" y="255270"/>
                    </a:lnTo>
                    <a:lnTo>
                      <a:pt x="30480" y="192405"/>
                    </a:lnTo>
                    <a:lnTo>
                      <a:pt x="83820" y="156210"/>
                    </a:lnTo>
                    <a:lnTo>
                      <a:pt x="71438" y="93345"/>
                    </a:lnTo>
                    <a:lnTo>
                      <a:pt x="124777" y="58102"/>
                    </a:lnTo>
                    <a:lnTo>
                      <a:pt x="114300" y="7620"/>
                    </a:lnTo>
                    <a:lnTo>
                      <a:pt x="151448" y="0"/>
                    </a:lnTo>
                    <a:lnTo>
                      <a:pt x="166688" y="75248"/>
                    </a:lnTo>
                    <a:lnTo>
                      <a:pt x="113348" y="111443"/>
                    </a:lnTo>
                    <a:lnTo>
                      <a:pt x="125730" y="174308"/>
                    </a:lnTo>
                    <a:lnTo>
                      <a:pt x="72390" y="209550"/>
                    </a:lnTo>
                    <a:lnTo>
                      <a:pt x="85725" y="273367"/>
                    </a:lnTo>
                    <a:close/>
                  </a:path>
                </a:pathLst>
              </a:custGeom>
              <a:grpFill/>
              <a:ln w="1587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图形 34" descr="手机振动 纯色填充"/>
              <p:cNvSpPr/>
              <p:nvPr/>
            </p:nvSpPr>
            <p:spPr>
              <a:xfrm>
                <a:off x="4183379" y="3156584"/>
                <a:ext cx="166687" cy="316229"/>
              </a:xfrm>
              <a:custGeom>
                <a:avLst/>
                <a:gdLst>
                  <a:gd name="connsiteX0" fmla="*/ 14288 w 166687"/>
                  <a:gd name="connsiteY0" fmla="*/ 316230 h 316229"/>
                  <a:gd name="connsiteX1" fmla="*/ 0 w 166687"/>
                  <a:gd name="connsiteY1" fmla="*/ 240030 h 316229"/>
                  <a:gd name="connsiteX2" fmla="*/ 53340 w 166687"/>
                  <a:gd name="connsiteY2" fmla="*/ 204788 h 316229"/>
                  <a:gd name="connsiteX3" fmla="*/ 40005 w 166687"/>
                  <a:gd name="connsiteY3" fmla="*/ 141923 h 316229"/>
                  <a:gd name="connsiteX4" fmla="*/ 93345 w 166687"/>
                  <a:gd name="connsiteY4" fmla="*/ 105728 h 316229"/>
                  <a:gd name="connsiteX5" fmla="*/ 80963 w 166687"/>
                  <a:gd name="connsiteY5" fmla="*/ 42863 h 316229"/>
                  <a:gd name="connsiteX6" fmla="*/ 144780 w 166687"/>
                  <a:gd name="connsiteY6" fmla="*/ 0 h 316229"/>
                  <a:gd name="connsiteX7" fmla="*/ 166688 w 166687"/>
                  <a:gd name="connsiteY7" fmla="*/ 31433 h 316229"/>
                  <a:gd name="connsiteX8" fmla="*/ 123825 w 166687"/>
                  <a:gd name="connsiteY8" fmla="*/ 60008 h 316229"/>
                  <a:gd name="connsiteX9" fmla="*/ 136208 w 166687"/>
                  <a:gd name="connsiteY9" fmla="*/ 122873 h 316229"/>
                  <a:gd name="connsiteX10" fmla="*/ 82868 w 166687"/>
                  <a:gd name="connsiteY10" fmla="*/ 159067 h 316229"/>
                  <a:gd name="connsiteX11" fmla="*/ 95250 w 166687"/>
                  <a:gd name="connsiteY11" fmla="*/ 221933 h 316229"/>
                  <a:gd name="connsiteX12" fmla="*/ 41910 w 166687"/>
                  <a:gd name="connsiteY12" fmla="*/ 258128 h 316229"/>
                  <a:gd name="connsiteX13" fmla="*/ 52388 w 166687"/>
                  <a:gd name="connsiteY13" fmla="*/ 308610 h 316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6687" h="316229">
                    <a:moveTo>
                      <a:pt x="14288" y="316230"/>
                    </a:moveTo>
                    <a:lnTo>
                      <a:pt x="0" y="240030"/>
                    </a:lnTo>
                    <a:lnTo>
                      <a:pt x="53340" y="204788"/>
                    </a:lnTo>
                    <a:lnTo>
                      <a:pt x="40005" y="141923"/>
                    </a:lnTo>
                    <a:lnTo>
                      <a:pt x="93345" y="105728"/>
                    </a:lnTo>
                    <a:lnTo>
                      <a:pt x="80963" y="42863"/>
                    </a:lnTo>
                    <a:lnTo>
                      <a:pt x="144780" y="0"/>
                    </a:lnTo>
                    <a:lnTo>
                      <a:pt x="166688" y="31433"/>
                    </a:lnTo>
                    <a:lnTo>
                      <a:pt x="123825" y="60008"/>
                    </a:lnTo>
                    <a:lnTo>
                      <a:pt x="136208" y="122873"/>
                    </a:lnTo>
                    <a:lnTo>
                      <a:pt x="82868" y="159067"/>
                    </a:lnTo>
                    <a:lnTo>
                      <a:pt x="95250" y="221933"/>
                    </a:lnTo>
                    <a:lnTo>
                      <a:pt x="41910" y="258128"/>
                    </a:lnTo>
                    <a:lnTo>
                      <a:pt x="52388" y="308610"/>
                    </a:lnTo>
                    <a:close/>
                  </a:path>
                </a:pathLst>
              </a:custGeom>
              <a:grpFill/>
              <a:ln w="15875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294" name="组合 293"/>
          <p:cNvGrpSpPr/>
          <p:nvPr/>
        </p:nvGrpSpPr>
        <p:grpSpPr>
          <a:xfrm>
            <a:off x="5676900" y="3094877"/>
            <a:ext cx="838200" cy="668450"/>
            <a:chOff x="5676900" y="3094877"/>
            <a:chExt cx="838200" cy="668450"/>
          </a:xfrm>
          <a:noFill/>
        </p:grpSpPr>
        <p:sp>
          <p:nvSpPr>
            <p:cNvPr id="156" name="图形 36" descr="复印机 纯色填充"/>
            <p:cNvSpPr/>
            <p:nvPr/>
          </p:nvSpPr>
          <p:spPr>
            <a:xfrm>
              <a:off x="5676900" y="3268027"/>
              <a:ext cx="247650" cy="495299"/>
            </a:xfrm>
            <a:custGeom>
              <a:avLst/>
              <a:gdLst>
                <a:gd name="connsiteX0" fmla="*/ 57150 w 247650"/>
                <a:gd name="connsiteY0" fmla="*/ 92392 h 495299"/>
                <a:gd name="connsiteX1" fmla="*/ 7620 w 247650"/>
                <a:gd name="connsiteY1" fmla="*/ 72390 h 495299"/>
                <a:gd name="connsiteX2" fmla="*/ 0 w 247650"/>
                <a:gd name="connsiteY2" fmla="*/ 89535 h 495299"/>
                <a:gd name="connsiteX3" fmla="*/ 57150 w 247650"/>
                <a:gd name="connsiteY3" fmla="*/ 112395 h 495299"/>
                <a:gd name="connsiteX4" fmla="*/ 57150 w 247650"/>
                <a:gd name="connsiteY4" fmla="*/ 187642 h 495299"/>
                <a:gd name="connsiteX5" fmla="*/ 7620 w 247650"/>
                <a:gd name="connsiteY5" fmla="*/ 167640 h 495299"/>
                <a:gd name="connsiteX6" fmla="*/ 0 w 247650"/>
                <a:gd name="connsiteY6" fmla="*/ 184785 h 495299"/>
                <a:gd name="connsiteX7" fmla="*/ 57150 w 247650"/>
                <a:gd name="connsiteY7" fmla="*/ 207645 h 495299"/>
                <a:gd name="connsiteX8" fmla="*/ 57150 w 247650"/>
                <a:gd name="connsiteY8" fmla="*/ 438150 h 495299"/>
                <a:gd name="connsiteX9" fmla="*/ 57150 w 247650"/>
                <a:gd name="connsiteY9" fmla="*/ 495300 h 495299"/>
                <a:gd name="connsiteX10" fmla="*/ 114300 w 247650"/>
                <a:gd name="connsiteY10" fmla="*/ 495300 h 495299"/>
                <a:gd name="connsiteX11" fmla="*/ 114300 w 247650"/>
                <a:gd name="connsiteY11" fmla="*/ 438150 h 495299"/>
                <a:gd name="connsiteX12" fmla="*/ 190500 w 247650"/>
                <a:gd name="connsiteY12" fmla="*/ 438150 h 495299"/>
                <a:gd name="connsiteX13" fmla="*/ 190500 w 247650"/>
                <a:gd name="connsiteY13" fmla="*/ 495300 h 495299"/>
                <a:gd name="connsiteX14" fmla="*/ 247650 w 247650"/>
                <a:gd name="connsiteY14" fmla="*/ 495300 h 495299"/>
                <a:gd name="connsiteX15" fmla="*/ 247650 w 247650"/>
                <a:gd name="connsiteY15" fmla="*/ 438150 h 495299"/>
                <a:gd name="connsiteX16" fmla="*/ 247650 w 247650"/>
                <a:gd name="connsiteY16" fmla="*/ 0 h 495299"/>
                <a:gd name="connsiteX17" fmla="*/ 57150 w 247650"/>
                <a:gd name="connsiteY17" fmla="*/ 0 h 49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7650" h="495299">
                  <a:moveTo>
                    <a:pt x="57150" y="92392"/>
                  </a:moveTo>
                  <a:lnTo>
                    <a:pt x="7620" y="72390"/>
                  </a:lnTo>
                  <a:lnTo>
                    <a:pt x="0" y="89535"/>
                  </a:lnTo>
                  <a:lnTo>
                    <a:pt x="57150" y="112395"/>
                  </a:lnTo>
                  <a:lnTo>
                    <a:pt x="57150" y="187642"/>
                  </a:lnTo>
                  <a:lnTo>
                    <a:pt x="7620" y="167640"/>
                  </a:lnTo>
                  <a:lnTo>
                    <a:pt x="0" y="184785"/>
                  </a:lnTo>
                  <a:lnTo>
                    <a:pt x="57150" y="207645"/>
                  </a:lnTo>
                  <a:lnTo>
                    <a:pt x="57150" y="438150"/>
                  </a:lnTo>
                  <a:lnTo>
                    <a:pt x="57150" y="495300"/>
                  </a:lnTo>
                  <a:lnTo>
                    <a:pt x="114300" y="495300"/>
                  </a:lnTo>
                  <a:lnTo>
                    <a:pt x="114300" y="438150"/>
                  </a:lnTo>
                  <a:lnTo>
                    <a:pt x="190500" y="438150"/>
                  </a:lnTo>
                  <a:lnTo>
                    <a:pt x="190500" y="495300"/>
                  </a:lnTo>
                  <a:lnTo>
                    <a:pt x="247650" y="495300"/>
                  </a:lnTo>
                  <a:lnTo>
                    <a:pt x="247650" y="438150"/>
                  </a:lnTo>
                  <a:lnTo>
                    <a:pt x="247650" y="0"/>
                  </a:lnTo>
                  <a:lnTo>
                    <a:pt x="5715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图形 36" descr="复印机 纯色填充"/>
            <p:cNvSpPr/>
            <p:nvPr/>
          </p:nvSpPr>
          <p:spPr>
            <a:xfrm>
              <a:off x="5962650" y="3420427"/>
              <a:ext cx="552450" cy="133350"/>
            </a:xfrm>
            <a:custGeom>
              <a:avLst/>
              <a:gdLst>
                <a:gd name="connsiteX0" fmla="*/ 219075 w 552450"/>
                <a:gd name="connsiteY0" fmla="*/ 38100 h 133350"/>
                <a:gd name="connsiteX1" fmla="*/ 342900 w 552450"/>
                <a:gd name="connsiteY1" fmla="*/ 38100 h 133350"/>
                <a:gd name="connsiteX2" fmla="*/ 342900 w 552450"/>
                <a:gd name="connsiteY2" fmla="*/ 76200 h 133350"/>
                <a:gd name="connsiteX3" fmla="*/ 219075 w 552450"/>
                <a:gd name="connsiteY3" fmla="*/ 76200 h 133350"/>
                <a:gd name="connsiteX4" fmla="*/ 219075 w 552450"/>
                <a:gd name="connsiteY4" fmla="*/ 38100 h 133350"/>
                <a:gd name="connsiteX5" fmla="*/ 0 w 552450"/>
                <a:gd name="connsiteY5" fmla="*/ 133350 h 133350"/>
                <a:gd name="connsiteX6" fmla="*/ 552450 w 552450"/>
                <a:gd name="connsiteY6" fmla="*/ 133350 h 133350"/>
                <a:gd name="connsiteX7" fmla="*/ 552450 w 552450"/>
                <a:gd name="connsiteY7" fmla="*/ 0 h 133350"/>
                <a:gd name="connsiteX8" fmla="*/ 0 w 552450"/>
                <a:gd name="connsiteY8" fmla="*/ 0 h 133350"/>
                <a:gd name="connsiteX9" fmla="*/ 0 w 552450"/>
                <a:gd name="connsiteY9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450" h="133350">
                  <a:moveTo>
                    <a:pt x="219075" y="38100"/>
                  </a:moveTo>
                  <a:lnTo>
                    <a:pt x="342900" y="38100"/>
                  </a:lnTo>
                  <a:lnTo>
                    <a:pt x="342900" y="76200"/>
                  </a:lnTo>
                  <a:lnTo>
                    <a:pt x="219075" y="76200"/>
                  </a:lnTo>
                  <a:lnTo>
                    <a:pt x="219075" y="38100"/>
                  </a:lnTo>
                  <a:close/>
                  <a:moveTo>
                    <a:pt x="0" y="133350"/>
                  </a:moveTo>
                  <a:lnTo>
                    <a:pt x="552450" y="133350"/>
                  </a:lnTo>
                  <a:lnTo>
                    <a:pt x="552450" y="0"/>
                  </a:lnTo>
                  <a:lnTo>
                    <a:pt x="0" y="0"/>
                  </a:lnTo>
                  <a:lnTo>
                    <a:pt x="0" y="1333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图形 36" descr="复印机 纯色填充"/>
            <p:cNvSpPr/>
            <p:nvPr/>
          </p:nvSpPr>
          <p:spPr>
            <a:xfrm>
              <a:off x="5962650" y="3591877"/>
              <a:ext cx="552450" cy="171450"/>
            </a:xfrm>
            <a:custGeom>
              <a:avLst/>
              <a:gdLst>
                <a:gd name="connsiteX0" fmla="*/ 219075 w 552450"/>
                <a:gd name="connsiteY0" fmla="*/ 38100 h 171450"/>
                <a:gd name="connsiteX1" fmla="*/ 342900 w 552450"/>
                <a:gd name="connsiteY1" fmla="*/ 38100 h 171450"/>
                <a:gd name="connsiteX2" fmla="*/ 342900 w 552450"/>
                <a:gd name="connsiteY2" fmla="*/ 76200 h 171450"/>
                <a:gd name="connsiteX3" fmla="*/ 219075 w 552450"/>
                <a:gd name="connsiteY3" fmla="*/ 76200 h 171450"/>
                <a:gd name="connsiteX4" fmla="*/ 219075 w 552450"/>
                <a:gd name="connsiteY4" fmla="*/ 38100 h 171450"/>
                <a:gd name="connsiteX5" fmla="*/ 0 w 552450"/>
                <a:gd name="connsiteY5" fmla="*/ 114300 h 171450"/>
                <a:gd name="connsiteX6" fmla="*/ 0 w 552450"/>
                <a:gd name="connsiteY6" fmla="*/ 171450 h 171450"/>
                <a:gd name="connsiteX7" fmla="*/ 57150 w 552450"/>
                <a:gd name="connsiteY7" fmla="*/ 171450 h 171450"/>
                <a:gd name="connsiteX8" fmla="*/ 57150 w 552450"/>
                <a:gd name="connsiteY8" fmla="*/ 114300 h 171450"/>
                <a:gd name="connsiteX9" fmla="*/ 495300 w 552450"/>
                <a:gd name="connsiteY9" fmla="*/ 114300 h 171450"/>
                <a:gd name="connsiteX10" fmla="*/ 495300 w 552450"/>
                <a:gd name="connsiteY10" fmla="*/ 171450 h 171450"/>
                <a:gd name="connsiteX11" fmla="*/ 552450 w 552450"/>
                <a:gd name="connsiteY11" fmla="*/ 171450 h 171450"/>
                <a:gd name="connsiteX12" fmla="*/ 552450 w 552450"/>
                <a:gd name="connsiteY12" fmla="*/ 0 h 171450"/>
                <a:gd name="connsiteX13" fmla="*/ 0 w 552450"/>
                <a:gd name="connsiteY13" fmla="*/ 0 h 171450"/>
                <a:gd name="connsiteX14" fmla="*/ 0 w 552450"/>
                <a:gd name="connsiteY14" fmla="*/ 1143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52450" h="171450">
                  <a:moveTo>
                    <a:pt x="219075" y="38100"/>
                  </a:moveTo>
                  <a:lnTo>
                    <a:pt x="342900" y="38100"/>
                  </a:lnTo>
                  <a:lnTo>
                    <a:pt x="342900" y="76200"/>
                  </a:lnTo>
                  <a:lnTo>
                    <a:pt x="219075" y="76200"/>
                  </a:lnTo>
                  <a:lnTo>
                    <a:pt x="219075" y="38100"/>
                  </a:lnTo>
                  <a:close/>
                  <a:moveTo>
                    <a:pt x="0" y="114300"/>
                  </a:moveTo>
                  <a:lnTo>
                    <a:pt x="0" y="171450"/>
                  </a:lnTo>
                  <a:lnTo>
                    <a:pt x="57150" y="171450"/>
                  </a:lnTo>
                  <a:lnTo>
                    <a:pt x="57150" y="114300"/>
                  </a:lnTo>
                  <a:lnTo>
                    <a:pt x="495300" y="114300"/>
                  </a:lnTo>
                  <a:lnTo>
                    <a:pt x="495300" y="171450"/>
                  </a:lnTo>
                  <a:lnTo>
                    <a:pt x="552450" y="171450"/>
                  </a:lnTo>
                  <a:lnTo>
                    <a:pt x="552450" y="0"/>
                  </a:lnTo>
                  <a:lnTo>
                    <a:pt x="0" y="0"/>
                  </a:lnTo>
                  <a:lnTo>
                    <a:pt x="0" y="1143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图形 36" descr="复印机 纯色填充"/>
            <p:cNvSpPr/>
            <p:nvPr/>
          </p:nvSpPr>
          <p:spPr>
            <a:xfrm>
              <a:off x="5962650" y="3094877"/>
              <a:ext cx="552450" cy="286497"/>
            </a:xfrm>
            <a:custGeom>
              <a:avLst/>
              <a:gdLst>
                <a:gd name="connsiteX0" fmla="*/ 114300 w 552450"/>
                <a:gd name="connsiteY0" fmla="*/ 154100 h 286497"/>
                <a:gd name="connsiteX1" fmla="*/ 524828 w 552450"/>
                <a:gd name="connsiteY1" fmla="*/ 56945 h 286497"/>
                <a:gd name="connsiteX2" fmla="*/ 545783 w 552450"/>
                <a:gd name="connsiteY2" fmla="*/ 22655 h 286497"/>
                <a:gd name="connsiteX3" fmla="*/ 533400 w 552450"/>
                <a:gd name="connsiteY3" fmla="*/ 4557 h 286497"/>
                <a:gd name="connsiteX4" fmla="*/ 511492 w 552450"/>
                <a:gd name="connsiteY4" fmla="*/ 747 h 286497"/>
                <a:gd name="connsiteX5" fmla="*/ 95250 w 552450"/>
                <a:gd name="connsiteY5" fmla="*/ 97902 h 286497"/>
                <a:gd name="connsiteX6" fmla="*/ 38100 w 552450"/>
                <a:gd name="connsiteY6" fmla="*/ 97902 h 286497"/>
                <a:gd name="connsiteX7" fmla="*/ 0 w 552450"/>
                <a:gd name="connsiteY7" fmla="*/ 136002 h 286497"/>
                <a:gd name="connsiteX8" fmla="*/ 0 w 552450"/>
                <a:gd name="connsiteY8" fmla="*/ 286497 h 286497"/>
                <a:gd name="connsiteX9" fmla="*/ 552450 w 552450"/>
                <a:gd name="connsiteY9" fmla="*/ 286497 h 286497"/>
                <a:gd name="connsiteX10" fmla="*/ 552450 w 552450"/>
                <a:gd name="connsiteY10" fmla="*/ 172197 h 286497"/>
                <a:gd name="connsiteX11" fmla="*/ 114300 w 552450"/>
                <a:gd name="connsiteY11" fmla="*/ 172197 h 286497"/>
                <a:gd name="connsiteX12" fmla="*/ 114300 w 552450"/>
                <a:gd name="connsiteY12" fmla="*/ 154100 h 28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52450" h="286497">
                  <a:moveTo>
                    <a:pt x="114300" y="154100"/>
                  </a:moveTo>
                  <a:lnTo>
                    <a:pt x="524828" y="56945"/>
                  </a:lnTo>
                  <a:cubicBezTo>
                    <a:pt x="540068" y="53135"/>
                    <a:pt x="549593" y="37895"/>
                    <a:pt x="545783" y="22655"/>
                  </a:cubicBezTo>
                  <a:cubicBezTo>
                    <a:pt x="543878" y="15035"/>
                    <a:pt x="539115" y="8367"/>
                    <a:pt x="533400" y="4557"/>
                  </a:cubicBezTo>
                  <a:cubicBezTo>
                    <a:pt x="526733" y="747"/>
                    <a:pt x="519113" y="-1158"/>
                    <a:pt x="511492" y="747"/>
                  </a:cubicBezTo>
                  <a:lnTo>
                    <a:pt x="95250" y="97902"/>
                  </a:lnTo>
                  <a:lnTo>
                    <a:pt x="38100" y="97902"/>
                  </a:lnTo>
                  <a:cubicBezTo>
                    <a:pt x="17145" y="97902"/>
                    <a:pt x="0" y="115047"/>
                    <a:pt x="0" y="136002"/>
                  </a:cubicBezTo>
                  <a:lnTo>
                    <a:pt x="0" y="286497"/>
                  </a:lnTo>
                  <a:lnTo>
                    <a:pt x="552450" y="286497"/>
                  </a:lnTo>
                  <a:lnTo>
                    <a:pt x="552450" y="172197"/>
                  </a:lnTo>
                  <a:lnTo>
                    <a:pt x="114300" y="172197"/>
                  </a:lnTo>
                  <a:lnTo>
                    <a:pt x="114300" y="154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9" name="组合 298"/>
          <p:cNvGrpSpPr/>
          <p:nvPr/>
        </p:nvGrpSpPr>
        <p:grpSpPr>
          <a:xfrm>
            <a:off x="7212330" y="3087652"/>
            <a:ext cx="876299" cy="684248"/>
            <a:chOff x="7212330" y="3087652"/>
            <a:chExt cx="876299" cy="684248"/>
          </a:xfrm>
          <a:noFill/>
        </p:grpSpPr>
        <p:sp>
          <p:nvSpPr>
            <p:cNvPr id="160" name="图形 38" descr="插不插电 纯色填充"/>
            <p:cNvSpPr/>
            <p:nvPr/>
          </p:nvSpPr>
          <p:spPr>
            <a:xfrm>
              <a:off x="7212330" y="3087652"/>
              <a:ext cx="514185" cy="417382"/>
            </a:xfrm>
            <a:custGeom>
              <a:avLst/>
              <a:gdLst>
                <a:gd name="connsiteX0" fmla="*/ 411690 w 514185"/>
                <a:gd name="connsiteY0" fmla="*/ 368770 h 417382"/>
                <a:gd name="connsiteX1" fmla="*/ 357807 w 514185"/>
                <a:gd name="connsiteY1" fmla="*/ 314887 h 417382"/>
                <a:gd name="connsiteX2" fmla="*/ 411690 w 514185"/>
                <a:gd name="connsiteY2" fmla="*/ 261004 h 417382"/>
                <a:gd name="connsiteX3" fmla="*/ 465573 w 514185"/>
                <a:gd name="connsiteY3" fmla="*/ 314887 h 417382"/>
                <a:gd name="connsiteX4" fmla="*/ 505982 w 514185"/>
                <a:gd name="connsiteY4" fmla="*/ 314554 h 417382"/>
                <a:gd name="connsiteX5" fmla="*/ 505978 w 514185"/>
                <a:gd name="connsiteY5" fmla="*/ 274472 h 417382"/>
                <a:gd name="connsiteX6" fmla="*/ 452095 w 514185"/>
                <a:gd name="connsiteY6" fmla="*/ 220599 h 417382"/>
                <a:gd name="connsiteX7" fmla="*/ 485775 w 514185"/>
                <a:gd name="connsiteY7" fmla="*/ 186919 h 417382"/>
                <a:gd name="connsiteX8" fmla="*/ 418424 w 514185"/>
                <a:gd name="connsiteY8" fmla="*/ 119567 h 417382"/>
                <a:gd name="connsiteX9" fmla="*/ 238830 w 514185"/>
                <a:gd name="connsiteY9" fmla="*/ 101232 h 417382"/>
                <a:gd name="connsiteX10" fmla="*/ 216741 w 514185"/>
                <a:gd name="connsiteY10" fmla="*/ 78372 h 417382"/>
                <a:gd name="connsiteX11" fmla="*/ 31880 w 514185"/>
                <a:gd name="connsiteY11" fmla="*/ 0 h 417382"/>
                <a:gd name="connsiteX12" fmla="*/ 0 w 514185"/>
                <a:gd name="connsiteY12" fmla="*/ 0 h 417382"/>
                <a:gd name="connsiteX13" fmla="*/ 0 w 514185"/>
                <a:gd name="connsiteY13" fmla="*/ 57150 h 417382"/>
                <a:gd name="connsiteX14" fmla="*/ 31880 w 514185"/>
                <a:gd name="connsiteY14" fmla="*/ 57150 h 417382"/>
                <a:gd name="connsiteX15" fmla="*/ 175708 w 514185"/>
                <a:gd name="connsiteY15" fmla="*/ 118110 h 417382"/>
                <a:gd name="connsiteX16" fmla="*/ 198396 w 514185"/>
                <a:gd name="connsiteY16" fmla="*/ 141580 h 417382"/>
                <a:gd name="connsiteX17" fmla="*/ 216418 w 514185"/>
                <a:gd name="connsiteY17" fmla="*/ 321602 h 417382"/>
                <a:gd name="connsiteX18" fmla="*/ 283721 w 514185"/>
                <a:gd name="connsiteY18" fmla="*/ 388972 h 417382"/>
                <a:gd name="connsiteX19" fmla="*/ 317402 w 514185"/>
                <a:gd name="connsiteY19" fmla="*/ 355292 h 417382"/>
                <a:gd name="connsiteX20" fmla="*/ 371275 w 514185"/>
                <a:gd name="connsiteY20" fmla="*/ 409175 h 417382"/>
                <a:gd name="connsiteX21" fmla="*/ 411685 w 514185"/>
                <a:gd name="connsiteY21" fmla="*/ 408851 h 417382"/>
                <a:gd name="connsiteX22" fmla="*/ 411690 w 514185"/>
                <a:gd name="connsiteY22" fmla="*/ 368770 h 41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4185" h="417382">
                  <a:moveTo>
                    <a:pt x="411690" y="368770"/>
                  </a:moveTo>
                  <a:lnTo>
                    <a:pt x="357807" y="314887"/>
                  </a:lnTo>
                  <a:lnTo>
                    <a:pt x="411690" y="261004"/>
                  </a:lnTo>
                  <a:lnTo>
                    <a:pt x="465573" y="314887"/>
                  </a:lnTo>
                  <a:cubicBezTo>
                    <a:pt x="476823" y="325954"/>
                    <a:pt x="494915" y="325805"/>
                    <a:pt x="505982" y="314554"/>
                  </a:cubicBezTo>
                  <a:cubicBezTo>
                    <a:pt x="516922" y="303431"/>
                    <a:pt x="516920" y="285592"/>
                    <a:pt x="505978" y="274472"/>
                  </a:cubicBezTo>
                  <a:lnTo>
                    <a:pt x="452095" y="220599"/>
                  </a:lnTo>
                  <a:lnTo>
                    <a:pt x="485775" y="186919"/>
                  </a:lnTo>
                  <a:lnTo>
                    <a:pt x="418424" y="119567"/>
                  </a:lnTo>
                  <a:cubicBezTo>
                    <a:pt x="370492" y="71618"/>
                    <a:pt x="295463" y="63958"/>
                    <a:pt x="238830" y="101232"/>
                  </a:cubicBezTo>
                  <a:lnTo>
                    <a:pt x="216741" y="78372"/>
                  </a:lnTo>
                  <a:cubicBezTo>
                    <a:pt x="168193" y="28414"/>
                    <a:pt x="101541" y="157"/>
                    <a:pt x="31880" y="0"/>
                  </a:cubicBezTo>
                  <a:lnTo>
                    <a:pt x="0" y="0"/>
                  </a:lnTo>
                  <a:lnTo>
                    <a:pt x="0" y="57150"/>
                  </a:lnTo>
                  <a:lnTo>
                    <a:pt x="31880" y="57150"/>
                  </a:lnTo>
                  <a:cubicBezTo>
                    <a:pt x="86078" y="57258"/>
                    <a:pt x="137939" y="79238"/>
                    <a:pt x="175708" y="118110"/>
                  </a:cubicBezTo>
                  <a:lnTo>
                    <a:pt x="198396" y="141580"/>
                  </a:lnTo>
                  <a:cubicBezTo>
                    <a:pt x="160805" y="198231"/>
                    <a:pt x="168342" y="273526"/>
                    <a:pt x="216418" y="321602"/>
                  </a:cubicBezTo>
                  <a:lnTo>
                    <a:pt x="283721" y="388972"/>
                  </a:lnTo>
                  <a:lnTo>
                    <a:pt x="317402" y="355292"/>
                  </a:lnTo>
                  <a:lnTo>
                    <a:pt x="371275" y="409175"/>
                  </a:lnTo>
                  <a:cubicBezTo>
                    <a:pt x="382523" y="420244"/>
                    <a:pt x="400616" y="420099"/>
                    <a:pt x="411685" y="408851"/>
                  </a:cubicBezTo>
                  <a:cubicBezTo>
                    <a:pt x="422627" y="397732"/>
                    <a:pt x="422629" y="379891"/>
                    <a:pt x="411690" y="36877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图形 38" descr="插不插电 纯色填充"/>
            <p:cNvSpPr/>
            <p:nvPr/>
          </p:nvSpPr>
          <p:spPr>
            <a:xfrm>
              <a:off x="7604407" y="3386356"/>
              <a:ext cx="484222" cy="385544"/>
            </a:xfrm>
            <a:custGeom>
              <a:avLst/>
              <a:gdLst>
                <a:gd name="connsiteX0" fmla="*/ 452857 w 484222"/>
                <a:gd name="connsiteY0" fmla="*/ 328393 h 385544"/>
                <a:gd name="connsiteX1" fmla="*/ 313792 w 484222"/>
                <a:gd name="connsiteY1" fmla="*/ 272148 h 385544"/>
                <a:gd name="connsiteX2" fmla="*/ 287741 w 484222"/>
                <a:gd name="connsiteY2" fmla="*/ 246945 h 385544"/>
                <a:gd name="connsiteX3" fmla="*/ 269396 w 484222"/>
                <a:gd name="connsiteY3" fmla="*/ 67351 h 385544"/>
                <a:gd name="connsiteX4" fmla="*/ 202044 w 484222"/>
                <a:gd name="connsiteY4" fmla="*/ 0 h 385544"/>
                <a:gd name="connsiteX5" fmla="*/ 0 w 484222"/>
                <a:gd name="connsiteY5" fmla="*/ 202063 h 385544"/>
                <a:gd name="connsiteX6" fmla="*/ 67351 w 484222"/>
                <a:gd name="connsiteY6" fmla="*/ 269415 h 385544"/>
                <a:gd name="connsiteX7" fmla="*/ 247374 w 484222"/>
                <a:gd name="connsiteY7" fmla="*/ 287426 h 385544"/>
                <a:gd name="connsiteX8" fmla="*/ 274044 w 484222"/>
                <a:gd name="connsiteY8" fmla="*/ 313230 h 385544"/>
                <a:gd name="connsiteX9" fmla="*/ 452857 w 484222"/>
                <a:gd name="connsiteY9" fmla="*/ 385543 h 385544"/>
                <a:gd name="connsiteX10" fmla="*/ 484222 w 484222"/>
                <a:gd name="connsiteY10" fmla="*/ 385543 h 385544"/>
                <a:gd name="connsiteX11" fmla="*/ 484222 w 484222"/>
                <a:gd name="connsiteY11" fmla="*/ 328393 h 385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4222" h="385544">
                  <a:moveTo>
                    <a:pt x="452857" y="328393"/>
                  </a:moveTo>
                  <a:cubicBezTo>
                    <a:pt x="400940" y="328502"/>
                    <a:pt x="351036" y="308318"/>
                    <a:pt x="313792" y="272148"/>
                  </a:cubicBezTo>
                  <a:lnTo>
                    <a:pt x="287741" y="246945"/>
                  </a:lnTo>
                  <a:cubicBezTo>
                    <a:pt x="324988" y="190305"/>
                    <a:pt x="317326" y="115291"/>
                    <a:pt x="269396" y="67351"/>
                  </a:cubicBezTo>
                  <a:lnTo>
                    <a:pt x="202044" y="0"/>
                  </a:lnTo>
                  <a:lnTo>
                    <a:pt x="0" y="202063"/>
                  </a:lnTo>
                  <a:lnTo>
                    <a:pt x="67351" y="269415"/>
                  </a:lnTo>
                  <a:cubicBezTo>
                    <a:pt x="115430" y="317486"/>
                    <a:pt x="190724" y="325020"/>
                    <a:pt x="247374" y="287426"/>
                  </a:cubicBezTo>
                  <a:lnTo>
                    <a:pt x="274044" y="313230"/>
                  </a:lnTo>
                  <a:cubicBezTo>
                    <a:pt x="321934" y="359735"/>
                    <a:pt x="386102" y="385685"/>
                    <a:pt x="452857" y="385543"/>
                  </a:cubicBezTo>
                  <a:lnTo>
                    <a:pt x="484222" y="385543"/>
                  </a:lnTo>
                  <a:lnTo>
                    <a:pt x="484222" y="32839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8843010" y="3067050"/>
            <a:ext cx="723900" cy="723900"/>
            <a:chOff x="8843010" y="3067050"/>
            <a:chExt cx="723900" cy="723900"/>
          </a:xfrm>
          <a:noFill/>
        </p:grpSpPr>
        <p:sp>
          <p:nvSpPr>
            <p:cNvPr id="162" name="图形 40" descr="处理器 纯色填充"/>
            <p:cNvSpPr/>
            <p:nvPr/>
          </p:nvSpPr>
          <p:spPr>
            <a:xfrm>
              <a:off x="8843010" y="32956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图形 40" descr="处理器 纯色填充"/>
            <p:cNvSpPr/>
            <p:nvPr/>
          </p:nvSpPr>
          <p:spPr>
            <a:xfrm>
              <a:off x="8843010" y="3219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4" name="图形 40" descr="处理器 纯色填充"/>
            <p:cNvSpPr/>
            <p:nvPr/>
          </p:nvSpPr>
          <p:spPr>
            <a:xfrm>
              <a:off x="8843010" y="33718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5" name="图形 40" descr="处理器 纯色填充"/>
            <p:cNvSpPr/>
            <p:nvPr/>
          </p:nvSpPr>
          <p:spPr>
            <a:xfrm>
              <a:off x="8843010" y="3600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6" name="图形 40" descr="处理器 纯色填充"/>
            <p:cNvSpPr/>
            <p:nvPr/>
          </p:nvSpPr>
          <p:spPr>
            <a:xfrm>
              <a:off x="8843010" y="35242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7" name="图形 40" descr="处理器 纯色填充"/>
            <p:cNvSpPr/>
            <p:nvPr/>
          </p:nvSpPr>
          <p:spPr>
            <a:xfrm>
              <a:off x="8843010" y="34480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8" name="图形 40" descr="处理器 纯色填充"/>
            <p:cNvSpPr/>
            <p:nvPr/>
          </p:nvSpPr>
          <p:spPr>
            <a:xfrm>
              <a:off x="9500235" y="35242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9" name="图形 40" descr="处理器 纯色填充"/>
            <p:cNvSpPr/>
            <p:nvPr/>
          </p:nvSpPr>
          <p:spPr>
            <a:xfrm>
              <a:off x="9500235" y="3600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0" name="图形 40" descr="处理器 纯色填充"/>
            <p:cNvSpPr/>
            <p:nvPr/>
          </p:nvSpPr>
          <p:spPr>
            <a:xfrm>
              <a:off x="9500235" y="34480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1" name="图形 40" descr="处理器 纯色填充"/>
            <p:cNvSpPr/>
            <p:nvPr/>
          </p:nvSpPr>
          <p:spPr>
            <a:xfrm>
              <a:off x="9500235" y="32194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2" name="图形 40" descr="处理器 纯色填充"/>
            <p:cNvSpPr/>
            <p:nvPr/>
          </p:nvSpPr>
          <p:spPr>
            <a:xfrm>
              <a:off x="9500235" y="33718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3" name="图形 40" descr="处理器 纯色填充"/>
            <p:cNvSpPr/>
            <p:nvPr/>
          </p:nvSpPr>
          <p:spPr>
            <a:xfrm>
              <a:off x="9500235" y="3295650"/>
              <a:ext cx="66675" cy="38100"/>
            </a:xfrm>
            <a:custGeom>
              <a:avLst/>
              <a:gdLst>
                <a:gd name="connsiteX0" fmla="*/ 0 w 66675"/>
                <a:gd name="connsiteY0" fmla="*/ 0 h 38100"/>
                <a:gd name="connsiteX1" fmla="*/ 66675 w 66675"/>
                <a:gd name="connsiteY1" fmla="*/ 0 h 38100"/>
                <a:gd name="connsiteX2" fmla="*/ 66675 w 66675"/>
                <a:gd name="connsiteY2" fmla="*/ 38100 h 38100"/>
                <a:gd name="connsiteX3" fmla="*/ 0 w 66675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75" h="38100">
                  <a:moveTo>
                    <a:pt x="0" y="0"/>
                  </a:moveTo>
                  <a:lnTo>
                    <a:pt x="66675" y="0"/>
                  </a:lnTo>
                  <a:lnTo>
                    <a:pt x="66675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4" name="图形 40" descr="处理器 纯色填充"/>
            <p:cNvSpPr/>
            <p:nvPr/>
          </p:nvSpPr>
          <p:spPr>
            <a:xfrm>
              <a:off x="92240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5" name="图形 40" descr="处理器 纯色填充"/>
            <p:cNvSpPr/>
            <p:nvPr/>
          </p:nvSpPr>
          <p:spPr>
            <a:xfrm>
              <a:off x="93764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6" name="图形 40" descr="处理器 纯色填充"/>
            <p:cNvSpPr/>
            <p:nvPr/>
          </p:nvSpPr>
          <p:spPr>
            <a:xfrm>
              <a:off x="93002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7" name="图形 40" descr="处理器 纯色填充"/>
            <p:cNvSpPr/>
            <p:nvPr/>
          </p:nvSpPr>
          <p:spPr>
            <a:xfrm>
              <a:off x="91478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8" name="图形 40" descr="处理器 纯色填充"/>
            <p:cNvSpPr/>
            <p:nvPr/>
          </p:nvSpPr>
          <p:spPr>
            <a:xfrm>
              <a:off x="89954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9" name="图形 40" descr="处理器 纯色填充"/>
            <p:cNvSpPr/>
            <p:nvPr/>
          </p:nvSpPr>
          <p:spPr>
            <a:xfrm>
              <a:off x="9071610" y="3067050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0" name="图形 40" descr="处理器 纯色填充"/>
            <p:cNvSpPr/>
            <p:nvPr/>
          </p:nvSpPr>
          <p:spPr>
            <a:xfrm>
              <a:off x="90716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1" name="图形 40" descr="处理器 纯色填充"/>
            <p:cNvSpPr/>
            <p:nvPr/>
          </p:nvSpPr>
          <p:spPr>
            <a:xfrm>
              <a:off x="89954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2" name="图形 40" descr="处理器 纯色填充"/>
            <p:cNvSpPr/>
            <p:nvPr/>
          </p:nvSpPr>
          <p:spPr>
            <a:xfrm>
              <a:off x="91478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3" name="图形 40" descr="处理器 纯色填充"/>
            <p:cNvSpPr/>
            <p:nvPr/>
          </p:nvSpPr>
          <p:spPr>
            <a:xfrm>
              <a:off x="92240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4" name="图形 40" descr="处理器 纯色填充"/>
            <p:cNvSpPr/>
            <p:nvPr/>
          </p:nvSpPr>
          <p:spPr>
            <a:xfrm>
              <a:off x="93002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5" name="图形 40" descr="处理器 纯色填充"/>
            <p:cNvSpPr/>
            <p:nvPr/>
          </p:nvSpPr>
          <p:spPr>
            <a:xfrm>
              <a:off x="9376410" y="3724275"/>
              <a:ext cx="38100" cy="66675"/>
            </a:xfrm>
            <a:custGeom>
              <a:avLst/>
              <a:gdLst>
                <a:gd name="connsiteX0" fmla="*/ 0 w 38100"/>
                <a:gd name="connsiteY0" fmla="*/ 0 h 66675"/>
                <a:gd name="connsiteX1" fmla="*/ 38100 w 38100"/>
                <a:gd name="connsiteY1" fmla="*/ 0 h 66675"/>
                <a:gd name="connsiteX2" fmla="*/ 38100 w 38100"/>
                <a:gd name="connsiteY2" fmla="*/ 66675 h 66675"/>
                <a:gd name="connsiteX3" fmla="*/ 0 w 38100"/>
                <a:gd name="connsiteY3" fmla="*/ 66675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66675">
                  <a:moveTo>
                    <a:pt x="0" y="0"/>
                  </a:moveTo>
                  <a:lnTo>
                    <a:pt x="38100" y="0"/>
                  </a:lnTo>
                  <a:lnTo>
                    <a:pt x="38100" y="66675"/>
                  </a:lnTo>
                  <a:lnTo>
                    <a:pt x="0" y="666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6" name="图形 40" descr="处理器 纯色填充"/>
            <p:cNvSpPr/>
            <p:nvPr/>
          </p:nvSpPr>
          <p:spPr>
            <a:xfrm>
              <a:off x="9081135" y="3305175"/>
              <a:ext cx="247650" cy="247650"/>
            </a:xfrm>
            <a:custGeom>
              <a:avLst/>
              <a:gdLst>
                <a:gd name="connsiteX0" fmla="*/ 0 w 247650"/>
                <a:gd name="connsiteY0" fmla="*/ 0 h 247650"/>
                <a:gd name="connsiteX1" fmla="*/ 247650 w 247650"/>
                <a:gd name="connsiteY1" fmla="*/ 0 h 247650"/>
                <a:gd name="connsiteX2" fmla="*/ 247650 w 247650"/>
                <a:gd name="connsiteY2" fmla="*/ 247650 h 247650"/>
                <a:gd name="connsiteX3" fmla="*/ 0 w 247650"/>
                <a:gd name="connsiteY3" fmla="*/ 247650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47650">
                  <a:moveTo>
                    <a:pt x="0" y="0"/>
                  </a:moveTo>
                  <a:lnTo>
                    <a:pt x="247650" y="0"/>
                  </a:lnTo>
                  <a:lnTo>
                    <a:pt x="247650" y="247650"/>
                  </a:lnTo>
                  <a:lnTo>
                    <a:pt x="0" y="2476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7" name="图形 40" descr="处理器 纯色填充"/>
            <p:cNvSpPr/>
            <p:nvPr/>
          </p:nvSpPr>
          <p:spPr>
            <a:xfrm>
              <a:off x="8947785" y="3171825"/>
              <a:ext cx="514350" cy="514350"/>
            </a:xfrm>
            <a:custGeom>
              <a:avLst/>
              <a:gdLst>
                <a:gd name="connsiteX0" fmla="*/ 476250 w 514350"/>
                <a:gd name="connsiteY0" fmla="*/ 0 h 514350"/>
                <a:gd name="connsiteX1" fmla="*/ 38100 w 514350"/>
                <a:gd name="connsiteY1" fmla="*/ 0 h 514350"/>
                <a:gd name="connsiteX2" fmla="*/ 0 w 514350"/>
                <a:gd name="connsiteY2" fmla="*/ 38100 h 514350"/>
                <a:gd name="connsiteX3" fmla="*/ 0 w 514350"/>
                <a:gd name="connsiteY3" fmla="*/ 476250 h 514350"/>
                <a:gd name="connsiteX4" fmla="*/ 38100 w 514350"/>
                <a:gd name="connsiteY4" fmla="*/ 514350 h 514350"/>
                <a:gd name="connsiteX5" fmla="*/ 476250 w 514350"/>
                <a:gd name="connsiteY5" fmla="*/ 514350 h 514350"/>
                <a:gd name="connsiteX6" fmla="*/ 514350 w 514350"/>
                <a:gd name="connsiteY6" fmla="*/ 476250 h 514350"/>
                <a:gd name="connsiteX7" fmla="*/ 514350 w 514350"/>
                <a:gd name="connsiteY7" fmla="*/ 38100 h 514350"/>
                <a:gd name="connsiteX8" fmla="*/ 476250 w 514350"/>
                <a:gd name="connsiteY8" fmla="*/ 0 h 514350"/>
                <a:gd name="connsiteX9" fmla="*/ 419100 w 514350"/>
                <a:gd name="connsiteY9" fmla="*/ 419100 h 514350"/>
                <a:gd name="connsiteX10" fmla="*/ 95250 w 514350"/>
                <a:gd name="connsiteY10" fmla="*/ 419100 h 514350"/>
                <a:gd name="connsiteX11" fmla="*/ 95250 w 514350"/>
                <a:gd name="connsiteY11" fmla="*/ 95250 h 514350"/>
                <a:gd name="connsiteX12" fmla="*/ 419100 w 514350"/>
                <a:gd name="connsiteY12" fmla="*/ 9525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4350" h="514350">
                  <a:moveTo>
                    <a:pt x="47625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476250"/>
                  </a:lnTo>
                  <a:cubicBezTo>
                    <a:pt x="0" y="497292"/>
                    <a:pt x="17058" y="514350"/>
                    <a:pt x="38100" y="514350"/>
                  </a:cubicBezTo>
                  <a:lnTo>
                    <a:pt x="476250" y="514350"/>
                  </a:lnTo>
                  <a:cubicBezTo>
                    <a:pt x="497292" y="514350"/>
                    <a:pt x="514350" y="497292"/>
                    <a:pt x="514350" y="476250"/>
                  </a:cubicBezTo>
                  <a:lnTo>
                    <a:pt x="514350" y="38100"/>
                  </a:lnTo>
                  <a:cubicBezTo>
                    <a:pt x="514350" y="17058"/>
                    <a:pt x="497292" y="0"/>
                    <a:pt x="476250" y="0"/>
                  </a:cubicBezTo>
                  <a:close/>
                  <a:moveTo>
                    <a:pt x="419100" y="419100"/>
                  </a:moveTo>
                  <a:lnTo>
                    <a:pt x="95250" y="419100"/>
                  </a:lnTo>
                  <a:lnTo>
                    <a:pt x="95250" y="95250"/>
                  </a:lnTo>
                  <a:lnTo>
                    <a:pt x="419100" y="952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8" name="组合 307"/>
          <p:cNvGrpSpPr/>
          <p:nvPr/>
        </p:nvGrpSpPr>
        <p:grpSpPr>
          <a:xfrm>
            <a:off x="10340340" y="3217544"/>
            <a:ext cx="838200" cy="423862"/>
            <a:chOff x="10340340" y="3217544"/>
            <a:chExt cx="838200" cy="423862"/>
          </a:xfrm>
          <a:noFill/>
        </p:grpSpPr>
        <p:sp>
          <p:nvSpPr>
            <p:cNvPr id="188" name="图形 42" descr="投影仪 纯色填充"/>
            <p:cNvSpPr/>
            <p:nvPr/>
          </p:nvSpPr>
          <p:spPr>
            <a:xfrm>
              <a:off x="10340340" y="3217544"/>
              <a:ext cx="838200" cy="423862"/>
            </a:xfrm>
            <a:custGeom>
              <a:avLst/>
              <a:gdLst>
                <a:gd name="connsiteX0" fmla="*/ 762000 w 838200"/>
                <a:gd name="connsiteY0" fmla="*/ 190500 h 423862"/>
                <a:gd name="connsiteX1" fmla="*/ 571500 w 838200"/>
                <a:gd name="connsiteY1" fmla="*/ 190500 h 423862"/>
                <a:gd name="connsiteX2" fmla="*/ 552450 w 838200"/>
                <a:gd name="connsiteY2" fmla="*/ 171450 h 423862"/>
                <a:gd name="connsiteX3" fmla="*/ 571500 w 838200"/>
                <a:gd name="connsiteY3" fmla="*/ 152400 h 423862"/>
                <a:gd name="connsiteX4" fmla="*/ 762000 w 838200"/>
                <a:gd name="connsiteY4" fmla="*/ 152400 h 423862"/>
                <a:gd name="connsiteX5" fmla="*/ 781050 w 838200"/>
                <a:gd name="connsiteY5" fmla="*/ 171450 h 423862"/>
                <a:gd name="connsiteX6" fmla="*/ 762000 w 838200"/>
                <a:gd name="connsiteY6" fmla="*/ 190500 h 423862"/>
                <a:gd name="connsiteX7" fmla="*/ 762000 w 838200"/>
                <a:gd name="connsiteY7" fmla="*/ 285750 h 423862"/>
                <a:gd name="connsiteX8" fmla="*/ 571500 w 838200"/>
                <a:gd name="connsiteY8" fmla="*/ 285750 h 423862"/>
                <a:gd name="connsiteX9" fmla="*/ 552450 w 838200"/>
                <a:gd name="connsiteY9" fmla="*/ 266700 h 423862"/>
                <a:gd name="connsiteX10" fmla="*/ 571500 w 838200"/>
                <a:gd name="connsiteY10" fmla="*/ 247650 h 423862"/>
                <a:gd name="connsiteX11" fmla="*/ 762000 w 838200"/>
                <a:gd name="connsiteY11" fmla="*/ 247650 h 423862"/>
                <a:gd name="connsiteX12" fmla="*/ 781050 w 838200"/>
                <a:gd name="connsiteY12" fmla="*/ 266700 h 423862"/>
                <a:gd name="connsiteX13" fmla="*/ 762000 w 838200"/>
                <a:gd name="connsiteY13" fmla="*/ 285750 h 423862"/>
                <a:gd name="connsiteX14" fmla="*/ 333375 w 838200"/>
                <a:gd name="connsiteY14" fmla="*/ 361950 h 423862"/>
                <a:gd name="connsiteX15" fmla="*/ 171450 w 838200"/>
                <a:gd name="connsiteY15" fmla="*/ 200025 h 423862"/>
                <a:gd name="connsiteX16" fmla="*/ 333375 w 838200"/>
                <a:gd name="connsiteY16" fmla="*/ 38100 h 423862"/>
                <a:gd name="connsiteX17" fmla="*/ 495300 w 838200"/>
                <a:gd name="connsiteY17" fmla="*/ 200025 h 423862"/>
                <a:gd name="connsiteX18" fmla="*/ 333375 w 838200"/>
                <a:gd name="connsiteY18" fmla="*/ 361950 h 423862"/>
                <a:gd name="connsiteX19" fmla="*/ 66675 w 838200"/>
                <a:gd name="connsiteY19" fmla="*/ 147638 h 423862"/>
                <a:gd name="connsiteX20" fmla="*/ 47625 w 838200"/>
                <a:gd name="connsiteY20" fmla="*/ 128588 h 423862"/>
                <a:gd name="connsiteX21" fmla="*/ 66675 w 838200"/>
                <a:gd name="connsiteY21" fmla="*/ 109538 h 423862"/>
                <a:gd name="connsiteX22" fmla="*/ 85725 w 838200"/>
                <a:gd name="connsiteY22" fmla="*/ 128588 h 423862"/>
                <a:gd name="connsiteX23" fmla="*/ 66675 w 838200"/>
                <a:gd name="connsiteY23" fmla="*/ 147638 h 423862"/>
                <a:gd name="connsiteX24" fmla="*/ 800100 w 838200"/>
                <a:gd name="connsiteY24" fmla="*/ 61913 h 423862"/>
                <a:gd name="connsiteX25" fmla="*/ 781050 w 838200"/>
                <a:gd name="connsiteY25" fmla="*/ 61913 h 423862"/>
                <a:gd name="connsiteX26" fmla="*/ 781050 w 838200"/>
                <a:gd name="connsiteY26" fmla="*/ 76200 h 423862"/>
                <a:gd name="connsiteX27" fmla="*/ 762000 w 838200"/>
                <a:gd name="connsiteY27" fmla="*/ 95250 h 423862"/>
                <a:gd name="connsiteX28" fmla="*/ 742950 w 838200"/>
                <a:gd name="connsiteY28" fmla="*/ 76200 h 423862"/>
                <a:gd name="connsiteX29" fmla="*/ 742950 w 838200"/>
                <a:gd name="connsiteY29" fmla="*/ 61913 h 423862"/>
                <a:gd name="connsiteX30" fmla="*/ 685800 w 838200"/>
                <a:gd name="connsiteY30" fmla="*/ 61913 h 423862"/>
                <a:gd name="connsiteX31" fmla="*/ 685800 w 838200"/>
                <a:gd name="connsiteY31" fmla="*/ 76200 h 423862"/>
                <a:gd name="connsiteX32" fmla="*/ 666750 w 838200"/>
                <a:gd name="connsiteY32" fmla="*/ 95250 h 423862"/>
                <a:gd name="connsiteX33" fmla="*/ 647700 w 838200"/>
                <a:gd name="connsiteY33" fmla="*/ 76200 h 423862"/>
                <a:gd name="connsiteX34" fmla="*/ 647700 w 838200"/>
                <a:gd name="connsiteY34" fmla="*/ 61913 h 423862"/>
                <a:gd name="connsiteX35" fmla="*/ 590550 w 838200"/>
                <a:gd name="connsiteY35" fmla="*/ 61913 h 423862"/>
                <a:gd name="connsiteX36" fmla="*/ 590550 w 838200"/>
                <a:gd name="connsiteY36" fmla="*/ 76200 h 423862"/>
                <a:gd name="connsiteX37" fmla="*/ 571500 w 838200"/>
                <a:gd name="connsiteY37" fmla="*/ 95250 h 423862"/>
                <a:gd name="connsiteX38" fmla="*/ 552450 w 838200"/>
                <a:gd name="connsiteY38" fmla="*/ 76200 h 423862"/>
                <a:gd name="connsiteX39" fmla="*/ 552450 w 838200"/>
                <a:gd name="connsiteY39" fmla="*/ 61913 h 423862"/>
                <a:gd name="connsiteX40" fmla="*/ 478155 w 838200"/>
                <a:gd name="connsiteY40" fmla="*/ 61913 h 423862"/>
                <a:gd name="connsiteX41" fmla="*/ 333375 w 838200"/>
                <a:gd name="connsiteY41" fmla="*/ 0 h 423862"/>
                <a:gd name="connsiteX42" fmla="*/ 188595 w 838200"/>
                <a:gd name="connsiteY42" fmla="*/ 61913 h 423862"/>
                <a:gd name="connsiteX43" fmla="*/ 38100 w 838200"/>
                <a:gd name="connsiteY43" fmla="*/ 61913 h 423862"/>
                <a:gd name="connsiteX44" fmla="*/ 0 w 838200"/>
                <a:gd name="connsiteY44" fmla="*/ 100013 h 423862"/>
                <a:gd name="connsiteX45" fmla="*/ 0 w 838200"/>
                <a:gd name="connsiteY45" fmla="*/ 328613 h 423862"/>
                <a:gd name="connsiteX46" fmla="*/ 38100 w 838200"/>
                <a:gd name="connsiteY46" fmla="*/ 366713 h 423862"/>
                <a:gd name="connsiteX47" fmla="*/ 95250 w 838200"/>
                <a:gd name="connsiteY47" fmla="*/ 366713 h 423862"/>
                <a:gd name="connsiteX48" fmla="*/ 76200 w 838200"/>
                <a:gd name="connsiteY48" fmla="*/ 423863 h 423862"/>
                <a:gd name="connsiteX49" fmla="*/ 133350 w 838200"/>
                <a:gd name="connsiteY49" fmla="*/ 423863 h 423862"/>
                <a:gd name="connsiteX50" fmla="*/ 152400 w 838200"/>
                <a:gd name="connsiteY50" fmla="*/ 366713 h 423862"/>
                <a:gd name="connsiteX51" fmla="*/ 222885 w 838200"/>
                <a:gd name="connsiteY51" fmla="*/ 366713 h 423862"/>
                <a:gd name="connsiteX52" fmla="*/ 443865 w 838200"/>
                <a:gd name="connsiteY52" fmla="*/ 366713 h 423862"/>
                <a:gd name="connsiteX53" fmla="*/ 685800 w 838200"/>
                <a:gd name="connsiteY53" fmla="*/ 366713 h 423862"/>
                <a:gd name="connsiteX54" fmla="*/ 704850 w 838200"/>
                <a:gd name="connsiteY54" fmla="*/ 423863 h 423862"/>
                <a:gd name="connsiteX55" fmla="*/ 762000 w 838200"/>
                <a:gd name="connsiteY55" fmla="*/ 423863 h 423862"/>
                <a:gd name="connsiteX56" fmla="*/ 742950 w 838200"/>
                <a:gd name="connsiteY56" fmla="*/ 366713 h 423862"/>
                <a:gd name="connsiteX57" fmla="*/ 800100 w 838200"/>
                <a:gd name="connsiteY57" fmla="*/ 366713 h 423862"/>
                <a:gd name="connsiteX58" fmla="*/ 838200 w 838200"/>
                <a:gd name="connsiteY58" fmla="*/ 328613 h 423862"/>
                <a:gd name="connsiteX59" fmla="*/ 838200 w 838200"/>
                <a:gd name="connsiteY59" fmla="*/ 100013 h 423862"/>
                <a:gd name="connsiteX60" fmla="*/ 800100 w 838200"/>
                <a:gd name="connsiteY60" fmla="*/ 61913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838200" h="423862">
                  <a:moveTo>
                    <a:pt x="762000" y="190500"/>
                  </a:moveTo>
                  <a:lnTo>
                    <a:pt x="571500" y="190500"/>
                  </a:lnTo>
                  <a:cubicBezTo>
                    <a:pt x="561023" y="190500"/>
                    <a:pt x="552450" y="181928"/>
                    <a:pt x="552450" y="171450"/>
                  </a:cubicBezTo>
                  <a:cubicBezTo>
                    <a:pt x="552450" y="160973"/>
                    <a:pt x="561023" y="152400"/>
                    <a:pt x="571500" y="152400"/>
                  </a:cubicBezTo>
                  <a:lnTo>
                    <a:pt x="762000" y="152400"/>
                  </a:lnTo>
                  <a:cubicBezTo>
                    <a:pt x="772478" y="152400"/>
                    <a:pt x="781050" y="160973"/>
                    <a:pt x="781050" y="171450"/>
                  </a:cubicBezTo>
                  <a:cubicBezTo>
                    <a:pt x="781050" y="181928"/>
                    <a:pt x="772478" y="190500"/>
                    <a:pt x="762000" y="190500"/>
                  </a:cubicBezTo>
                  <a:close/>
                  <a:moveTo>
                    <a:pt x="762000" y="285750"/>
                  </a:moveTo>
                  <a:lnTo>
                    <a:pt x="571500" y="285750"/>
                  </a:lnTo>
                  <a:cubicBezTo>
                    <a:pt x="561023" y="285750"/>
                    <a:pt x="552450" y="277178"/>
                    <a:pt x="552450" y="266700"/>
                  </a:cubicBezTo>
                  <a:cubicBezTo>
                    <a:pt x="552450" y="256223"/>
                    <a:pt x="561023" y="247650"/>
                    <a:pt x="571500" y="247650"/>
                  </a:cubicBezTo>
                  <a:lnTo>
                    <a:pt x="762000" y="247650"/>
                  </a:lnTo>
                  <a:cubicBezTo>
                    <a:pt x="772478" y="247650"/>
                    <a:pt x="781050" y="256223"/>
                    <a:pt x="781050" y="266700"/>
                  </a:cubicBezTo>
                  <a:cubicBezTo>
                    <a:pt x="781050" y="277178"/>
                    <a:pt x="772478" y="285750"/>
                    <a:pt x="762000" y="285750"/>
                  </a:cubicBezTo>
                  <a:close/>
                  <a:moveTo>
                    <a:pt x="333375" y="361950"/>
                  </a:moveTo>
                  <a:cubicBezTo>
                    <a:pt x="243840" y="361950"/>
                    <a:pt x="171450" y="289560"/>
                    <a:pt x="171450" y="200025"/>
                  </a:cubicBezTo>
                  <a:cubicBezTo>
                    <a:pt x="171450" y="110490"/>
                    <a:pt x="243840" y="38100"/>
                    <a:pt x="333375" y="38100"/>
                  </a:cubicBezTo>
                  <a:cubicBezTo>
                    <a:pt x="422910" y="38100"/>
                    <a:pt x="495300" y="110490"/>
                    <a:pt x="495300" y="200025"/>
                  </a:cubicBezTo>
                  <a:cubicBezTo>
                    <a:pt x="495300" y="289560"/>
                    <a:pt x="422910" y="361950"/>
                    <a:pt x="333375" y="361950"/>
                  </a:cubicBezTo>
                  <a:close/>
                  <a:moveTo>
                    <a:pt x="66675" y="147638"/>
                  </a:moveTo>
                  <a:cubicBezTo>
                    <a:pt x="56197" y="147638"/>
                    <a:pt x="47625" y="139065"/>
                    <a:pt x="47625" y="128588"/>
                  </a:cubicBezTo>
                  <a:cubicBezTo>
                    <a:pt x="47625" y="118110"/>
                    <a:pt x="56197" y="109538"/>
                    <a:pt x="66675" y="109538"/>
                  </a:cubicBezTo>
                  <a:cubicBezTo>
                    <a:pt x="77153" y="109538"/>
                    <a:pt x="85725" y="118110"/>
                    <a:pt x="85725" y="128588"/>
                  </a:cubicBezTo>
                  <a:cubicBezTo>
                    <a:pt x="85725" y="139065"/>
                    <a:pt x="77153" y="147638"/>
                    <a:pt x="66675" y="147638"/>
                  </a:cubicBezTo>
                  <a:close/>
                  <a:moveTo>
                    <a:pt x="800100" y="61913"/>
                  </a:moveTo>
                  <a:lnTo>
                    <a:pt x="781050" y="61913"/>
                  </a:lnTo>
                  <a:lnTo>
                    <a:pt x="781050" y="76200"/>
                  </a:lnTo>
                  <a:cubicBezTo>
                    <a:pt x="781050" y="86678"/>
                    <a:pt x="772478" y="95250"/>
                    <a:pt x="762000" y="95250"/>
                  </a:cubicBezTo>
                  <a:cubicBezTo>
                    <a:pt x="751523" y="95250"/>
                    <a:pt x="742950" y="86678"/>
                    <a:pt x="742950" y="76200"/>
                  </a:cubicBezTo>
                  <a:lnTo>
                    <a:pt x="742950" y="61913"/>
                  </a:lnTo>
                  <a:lnTo>
                    <a:pt x="685800" y="61913"/>
                  </a:lnTo>
                  <a:lnTo>
                    <a:pt x="685800" y="76200"/>
                  </a:lnTo>
                  <a:cubicBezTo>
                    <a:pt x="685800" y="86678"/>
                    <a:pt x="677228" y="95250"/>
                    <a:pt x="666750" y="95250"/>
                  </a:cubicBezTo>
                  <a:cubicBezTo>
                    <a:pt x="656273" y="95250"/>
                    <a:pt x="647700" y="86678"/>
                    <a:pt x="647700" y="76200"/>
                  </a:cubicBezTo>
                  <a:lnTo>
                    <a:pt x="647700" y="61913"/>
                  </a:lnTo>
                  <a:lnTo>
                    <a:pt x="590550" y="61913"/>
                  </a:lnTo>
                  <a:lnTo>
                    <a:pt x="590550" y="76200"/>
                  </a:lnTo>
                  <a:cubicBezTo>
                    <a:pt x="590550" y="86678"/>
                    <a:pt x="581978" y="95250"/>
                    <a:pt x="571500" y="95250"/>
                  </a:cubicBezTo>
                  <a:cubicBezTo>
                    <a:pt x="561023" y="95250"/>
                    <a:pt x="552450" y="86678"/>
                    <a:pt x="552450" y="76200"/>
                  </a:cubicBezTo>
                  <a:lnTo>
                    <a:pt x="552450" y="61913"/>
                  </a:lnTo>
                  <a:lnTo>
                    <a:pt x="478155" y="61913"/>
                  </a:lnTo>
                  <a:cubicBezTo>
                    <a:pt x="440055" y="21908"/>
                    <a:pt x="388620" y="0"/>
                    <a:pt x="333375" y="0"/>
                  </a:cubicBezTo>
                  <a:cubicBezTo>
                    <a:pt x="279083" y="0"/>
                    <a:pt x="226695" y="21908"/>
                    <a:pt x="188595" y="61913"/>
                  </a:cubicBezTo>
                  <a:lnTo>
                    <a:pt x="38100" y="61913"/>
                  </a:lnTo>
                  <a:cubicBezTo>
                    <a:pt x="17145" y="61913"/>
                    <a:pt x="0" y="79057"/>
                    <a:pt x="0" y="100013"/>
                  </a:cubicBezTo>
                  <a:lnTo>
                    <a:pt x="0" y="328613"/>
                  </a:lnTo>
                  <a:cubicBezTo>
                    <a:pt x="0" y="349568"/>
                    <a:pt x="17145" y="366713"/>
                    <a:pt x="38100" y="366713"/>
                  </a:cubicBezTo>
                  <a:lnTo>
                    <a:pt x="95250" y="366713"/>
                  </a:lnTo>
                  <a:lnTo>
                    <a:pt x="76200" y="423863"/>
                  </a:lnTo>
                  <a:lnTo>
                    <a:pt x="133350" y="423863"/>
                  </a:lnTo>
                  <a:lnTo>
                    <a:pt x="152400" y="366713"/>
                  </a:lnTo>
                  <a:lnTo>
                    <a:pt x="222885" y="366713"/>
                  </a:lnTo>
                  <a:cubicBezTo>
                    <a:pt x="289560" y="411480"/>
                    <a:pt x="377190" y="411480"/>
                    <a:pt x="443865" y="366713"/>
                  </a:cubicBezTo>
                  <a:lnTo>
                    <a:pt x="685800" y="366713"/>
                  </a:lnTo>
                  <a:lnTo>
                    <a:pt x="704850" y="423863"/>
                  </a:lnTo>
                  <a:lnTo>
                    <a:pt x="762000" y="423863"/>
                  </a:lnTo>
                  <a:lnTo>
                    <a:pt x="742950" y="366713"/>
                  </a:lnTo>
                  <a:lnTo>
                    <a:pt x="800100" y="366713"/>
                  </a:lnTo>
                  <a:cubicBezTo>
                    <a:pt x="821055" y="366713"/>
                    <a:pt x="838200" y="349568"/>
                    <a:pt x="838200" y="328613"/>
                  </a:cubicBezTo>
                  <a:lnTo>
                    <a:pt x="838200" y="100013"/>
                  </a:lnTo>
                  <a:cubicBezTo>
                    <a:pt x="838200" y="78105"/>
                    <a:pt x="821055" y="61913"/>
                    <a:pt x="800100" y="6191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9" name="图形 42" descr="投影仪 纯色填充"/>
            <p:cNvSpPr/>
            <p:nvPr/>
          </p:nvSpPr>
          <p:spPr>
            <a:xfrm>
              <a:off x="10553700" y="3294697"/>
              <a:ext cx="240030" cy="240030"/>
            </a:xfrm>
            <a:custGeom>
              <a:avLst/>
              <a:gdLst>
                <a:gd name="connsiteX0" fmla="*/ 240030 w 240030"/>
                <a:gd name="connsiteY0" fmla="*/ 120015 h 240030"/>
                <a:gd name="connsiteX1" fmla="*/ 120015 w 240030"/>
                <a:gd name="connsiteY1" fmla="*/ 240030 h 240030"/>
                <a:gd name="connsiteX2" fmla="*/ 0 w 240030"/>
                <a:gd name="connsiteY2" fmla="*/ 120015 h 240030"/>
                <a:gd name="connsiteX3" fmla="*/ 120015 w 240030"/>
                <a:gd name="connsiteY3" fmla="*/ 0 h 240030"/>
                <a:gd name="connsiteX4" fmla="*/ 240030 w 240030"/>
                <a:gd name="connsiteY4" fmla="*/ 120015 h 24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030" h="240030">
                  <a:moveTo>
                    <a:pt x="240030" y="120015"/>
                  </a:moveTo>
                  <a:cubicBezTo>
                    <a:pt x="240030" y="186297"/>
                    <a:pt x="186297" y="240030"/>
                    <a:pt x="120015" y="240030"/>
                  </a:cubicBezTo>
                  <a:cubicBezTo>
                    <a:pt x="53733" y="240030"/>
                    <a:pt x="0" y="186297"/>
                    <a:pt x="0" y="120015"/>
                  </a:cubicBezTo>
                  <a:cubicBezTo>
                    <a:pt x="0" y="53733"/>
                    <a:pt x="53733" y="0"/>
                    <a:pt x="120015" y="0"/>
                  </a:cubicBezTo>
                  <a:cubicBezTo>
                    <a:pt x="186297" y="0"/>
                    <a:pt x="240030" y="53733"/>
                    <a:pt x="240030" y="12001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1099185" y="4192905"/>
            <a:ext cx="666750" cy="666750"/>
            <a:chOff x="1099185" y="4192905"/>
            <a:chExt cx="666750" cy="666750"/>
          </a:xfrm>
          <a:noFill/>
        </p:grpSpPr>
        <p:sp>
          <p:nvSpPr>
            <p:cNvPr id="190" name="图形 44" descr="QR 代码 纯色填充"/>
            <p:cNvSpPr/>
            <p:nvPr/>
          </p:nvSpPr>
          <p:spPr>
            <a:xfrm>
              <a:off x="1099185" y="419290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1" name="图形 44" descr="QR 代码 纯色填充"/>
            <p:cNvSpPr/>
            <p:nvPr/>
          </p:nvSpPr>
          <p:spPr>
            <a:xfrm>
              <a:off x="1099185" y="466915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2" name="图形 44" descr="QR 代码 纯色填充"/>
            <p:cNvSpPr/>
            <p:nvPr/>
          </p:nvSpPr>
          <p:spPr>
            <a:xfrm>
              <a:off x="1575435" y="4192905"/>
              <a:ext cx="190500" cy="190500"/>
            </a:xfrm>
            <a:custGeom>
              <a:avLst/>
              <a:gdLst>
                <a:gd name="connsiteX0" fmla="*/ 133350 w 190500"/>
                <a:gd name="connsiteY0" fmla="*/ 57150 h 190500"/>
                <a:gd name="connsiteX1" fmla="*/ 133350 w 190500"/>
                <a:gd name="connsiteY1" fmla="*/ 133350 h 190500"/>
                <a:gd name="connsiteX2" fmla="*/ 57150 w 190500"/>
                <a:gd name="connsiteY2" fmla="*/ 133350 h 190500"/>
                <a:gd name="connsiteX3" fmla="*/ 57150 w 190500"/>
                <a:gd name="connsiteY3" fmla="*/ 57150 h 190500"/>
                <a:gd name="connsiteX4" fmla="*/ 133350 w 190500"/>
                <a:gd name="connsiteY4" fmla="*/ 57150 h 190500"/>
                <a:gd name="connsiteX5" fmla="*/ 190500 w 190500"/>
                <a:gd name="connsiteY5" fmla="*/ 0 h 190500"/>
                <a:gd name="connsiteX6" fmla="*/ 0 w 190500"/>
                <a:gd name="connsiteY6" fmla="*/ 0 h 190500"/>
                <a:gd name="connsiteX7" fmla="*/ 0 w 190500"/>
                <a:gd name="connsiteY7" fmla="*/ 190500 h 190500"/>
                <a:gd name="connsiteX8" fmla="*/ 190500 w 190500"/>
                <a:gd name="connsiteY8" fmla="*/ 190500 h 190500"/>
                <a:gd name="connsiteX9" fmla="*/ 190500 w 190500"/>
                <a:gd name="connsiteY9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90500">
                  <a:moveTo>
                    <a:pt x="133350" y="57150"/>
                  </a:moveTo>
                  <a:lnTo>
                    <a:pt x="133350" y="133350"/>
                  </a:lnTo>
                  <a:lnTo>
                    <a:pt x="57150" y="133350"/>
                  </a:lnTo>
                  <a:lnTo>
                    <a:pt x="57150" y="57150"/>
                  </a:lnTo>
                  <a:lnTo>
                    <a:pt x="133350" y="57150"/>
                  </a:lnTo>
                  <a:close/>
                  <a:moveTo>
                    <a:pt x="190500" y="0"/>
                  </a:moveTo>
                  <a:lnTo>
                    <a:pt x="0" y="0"/>
                  </a:lnTo>
                  <a:lnTo>
                    <a:pt x="0" y="190500"/>
                  </a:lnTo>
                  <a:lnTo>
                    <a:pt x="190500" y="190500"/>
                  </a:lnTo>
                  <a:lnTo>
                    <a:pt x="1905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3" name="图形 44" descr="QR 代码 纯色填充"/>
            <p:cNvSpPr/>
            <p:nvPr/>
          </p:nvSpPr>
          <p:spPr>
            <a:xfrm>
              <a:off x="1213485" y="4192905"/>
              <a:ext cx="304800" cy="304800"/>
            </a:xfrm>
            <a:custGeom>
              <a:avLst/>
              <a:gdLst>
                <a:gd name="connsiteX0" fmla="*/ 190500 w 304800"/>
                <a:gd name="connsiteY0" fmla="*/ 304800 h 304800"/>
                <a:gd name="connsiteX1" fmla="*/ 0 w 304800"/>
                <a:gd name="connsiteY1" fmla="*/ 304800 h 304800"/>
                <a:gd name="connsiteX2" fmla="*/ 0 w 304800"/>
                <a:gd name="connsiteY2" fmla="*/ 247650 h 304800"/>
                <a:gd name="connsiteX3" fmla="*/ 133350 w 304800"/>
                <a:gd name="connsiteY3" fmla="*/ 247650 h 304800"/>
                <a:gd name="connsiteX4" fmla="*/ 133350 w 304800"/>
                <a:gd name="connsiteY4" fmla="*/ 0 h 304800"/>
                <a:gd name="connsiteX5" fmla="*/ 304800 w 304800"/>
                <a:gd name="connsiteY5" fmla="*/ 0 h 304800"/>
                <a:gd name="connsiteX6" fmla="*/ 304800 w 304800"/>
                <a:gd name="connsiteY6" fmla="*/ 57150 h 304800"/>
                <a:gd name="connsiteX7" fmla="*/ 190500 w 304800"/>
                <a:gd name="connsiteY7" fmla="*/ 5715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800" h="304800">
                  <a:moveTo>
                    <a:pt x="190500" y="304800"/>
                  </a:moveTo>
                  <a:lnTo>
                    <a:pt x="0" y="304800"/>
                  </a:lnTo>
                  <a:lnTo>
                    <a:pt x="0" y="247650"/>
                  </a:lnTo>
                  <a:lnTo>
                    <a:pt x="133350" y="247650"/>
                  </a:lnTo>
                  <a:lnTo>
                    <a:pt x="133350" y="0"/>
                  </a:lnTo>
                  <a:lnTo>
                    <a:pt x="304800" y="0"/>
                  </a:lnTo>
                  <a:lnTo>
                    <a:pt x="304800" y="57150"/>
                  </a:lnTo>
                  <a:lnTo>
                    <a:pt x="19050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4" name="图形 44" descr="QR 代码 纯色填充"/>
            <p:cNvSpPr/>
            <p:nvPr/>
          </p:nvSpPr>
          <p:spPr>
            <a:xfrm>
              <a:off x="1461135" y="4307205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0 h 76200"/>
                <a:gd name="connsiteX2" fmla="*/ 57150 w 57150"/>
                <a:gd name="connsiteY2" fmla="*/ 76200 h 76200"/>
                <a:gd name="connsiteX3" fmla="*/ 0 w 571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0"/>
                  </a:lnTo>
                  <a:lnTo>
                    <a:pt x="571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5" name="图形 44" descr="QR 代码 纯色填充"/>
            <p:cNvSpPr/>
            <p:nvPr/>
          </p:nvSpPr>
          <p:spPr>
            <a:xfrm>
              <a:off x="1346835" y="4440555"/>
              <a:ext cx="419100" cy="285750"/>
            </a:xfrm>
            <a:custGeom>
              <a:avLst/>
              <a:gdLst>
                <a:gd name="connsiteX0" fmla="*/ 104775 w 419100"/>
                <a:gd name="connsiteY0" fmla="*/ 285750 h 285750"/>
                <a:gd name="connsiteX1" fmla="*/ 0 w 419100"/>
                <a:gd name="connsiteY1" fmla="*/ 285750 h 285750"/>
                <a:gd name="connsiteX2" fmla="*/ 0 w 419100"/>
                <a:gd name="connsiteY2" fmla="*/ 114300 h 285750"/>
                <a:gd name="connsiteX3" fmla="*/ 114300 w 419100"/>
                <a:gd name="connsiteY3" fmla="*/ 114300 h 285750"/>
                <a:gd name="connsiteX4" fmla="*/ 114300 w 419100"/>
                <a:gd name="connsiteY4" fmla="*/ 0 h 285750"/>
                <a:gd name="connsiteX5" fmla="*/ 285750 w 419100"/>
                <a:gd name="connsiteY5" fmla="*/ 0 h 285750"/>
                <a:gd name="connsiteX6" fmla="*/ 285750 w 419100"/>
                <a:gd name="connsiteY6" fmla="*/ 114300 h 285750"/>
                <a:gd name="connsiteX7" fmla="*/ 419100 w 419100"/>
                <a:gd name="connsiteY7" fmla="*/ 114300 h 285750"/>
                <a:gd name="connsiteX8" fmla="*/ 419100 w 419100"/>
                <a:gd name="connsiteY8" fmla="*/ 171450 h 285750"/>
                <a:gd name="connsiteX9" fmla="*/ 228600 w 419100"/>
                <a:gd name="connsiteY9" fmla="*/ 171450 h 285750"/>
                <a:gd name="connsiteX10" fmla="*/ 228600 w 419100"/>
                <a:gd name="connsiteY10" fmla="*/ 57150 h 285750"/>
                <a:gd name="connsiteX11" fmla="*/ 171450 w 419100"/>
                <a:gd name="connsiteY11" fmla="*/ 57150 h 285750"/>
                <a:gd name="connsiteX12" fmla="*/ 171450 w 419100"/>
                <a:gd name="connsiteY12" fmla="*/ 171450 h 285750"/>
                <a:gd name="connsiteX13" fmla="*/ 57150 w 419100"/>
                <a:gd name="connsiteY13" fmla="*/ 171450 h 285750"/>
                <a:gd name="connsiteX14" fmla="*/ 57150 w 419100"/>
                <a:gd name="connsiteY14" fmla="*/ 228600 h 285750"/>
                <a:gd name="connsiteX15" fmla="*/ 104775 w 419100"/>
                <a:gd name="connsiteY15" fmla="*/ 2286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9100" h="285750">
                  <a:moveTo>
                    <a:pt x="104775" y="285750"/>
                  </a:moveTo>
                  <a:lnTo>
                    <a:pt x="0" y="285750"/>
                  </a:lnTo>
                  <a:lnTo>
                    <a:pt x="0" y="114300"/>
                  </a:lnTo>
                  <a:lnTo>
                    <a:pt x="114300" y="114300"/>
                  </a:lnTo>
                  <a:lnTo>
                    <a:pt x="114300" y="0"/>
                  </a:lnTo>
                  <a:lnTo>
                    <a:pt x="285750" y="0"/>
                  </a:lnTo>
                  <a:lnTo>
                    <a:pt x="285750" y="114300"/>
                  </a:lnTo>
                  <a:lnTo>
                    <a:pt x="419100" y="114300"/>
                  </a:lnTo>
                  <a:lnTo>
                    <a:pt x="419100" y="171450"/>
                  </a:lnTo>
                  <a:lnTo>
                    <a:pt x="228600" y="171450"/>
                  </a:lnTo>
                  <a:lnTo>
                    <a:pt x="228600" y="57150"/>
                  </a:lnTo>
                  <a:lnTo>
                    <a:pt x="171450" y="57150"/>
                  </a:lnTo>
                  <a:lnTo>
                    <a:pt x="171450" y="171450"/>
                  </a:lnTo>
                  <a:lnTo>
                    <a:pt x="57150" y="171450"/>
                  </a:lnTo>
                  <a:lnTo>
                    <a:pt x="57150" y="228600"/>
                  </a:lnTo>
                  <a:lnTo>
                    <a:pt x="104775" y="2286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6" name="图形 44" descr="QR 代码 纯色填充"/>
            <p:cNvSpPr/>
            <p:nvPr/>
          </p:nvSpPr>
          <p:spPr>
            <a:xfrm>
              <a:off x="1099185" y="4440555"/>
              <a:ext cx="190500" cy="171450"/>
            </a:xfrm>
            <a:custGeom>
              <a:avLst/>
              <a:gdLst>
                <a:gd name="connsiteX0" fmla="*/ 190500 w 190500"/>
                <a:gd name="connsiteY0" fmla="*/ 171450 h 171450"/>
                <a:gd name="connsiteX1" fmla="*/ 0 w 190500"/>
                <a:gd name="connsiteY1" fmla="*/ 171450 h 171450"/>
                <a:gd name="connsiteX2" fmla="*/ 0 w 190500"/>
                <a:gd name="connsiteY2" fmla="*/ 0 h 171450"/>
                <a:gd name="connsiteX3" fmla="*/ 57150 w 190500"/>
                <a:gd name="connsiteY3" fmla="*/ 0 h 171450"/>
                <a:gd name="connsiteX4" fmla="*/ 57150 w 190500"/>
                <a:gd name="connsiteY4" fmla="*/ 114300 h 171450"/>
                <a:gd name="connsiteX5" fmla="*/ 190500 w 190500"/>
                <a:gd name="connsiteY5" fmla="*/ 11430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500" h="171450">
                  <a:moveTo>
                    <a:pt x="190500" y="171450"/>
                  </a:moveTo>
                  <a:lnTo>
                    <a:pt x="0" y="171450"/>
                  </a:lnTo>
                  <a:lnTo>
                    <a:pt x="0" y="0"/>
                  </a:lnTo>
                  <a:lnTo>
                    <a:pt x="57150" y="0"/>
                  </a:lnTo>
                  <a:lnTo>
                    <a:pt x="57150" y="114300"/>
                  </a:lnTo>
                  <a:lnTo>
                    <a:pt x="190500" y="1143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7" name="图形 44" descr="QR 代码 纯色填充"/>
            <p:cNvSpPr/>
            <p:nvPr/>
          </p:nvSpPr>
          <p:spPr>
            <a:xfrm>
              <a:off x="1346835" y="4669155"/>
              <a:ext cx="228600" cy="190500"/>
            </a:xfrm>
            <a:custGeom>
              <a:avLst/>
              <a:gdLst>
                <a:gd name="connsiteX0" fmla="*/ 228600 w 228600"/>
                <a:gd name="connsiteY0" fmla="*/ 190500 h 190500"/>
                <a:gd name="connsiteX1" fmla="*/ 0 w 228600"/>
                <a:gd name="connsiteY1" fmla="*/ 190500 h 190500"/>
                <a:gd name="connsiteX2" fmla="*/ 0 w 228600"/>
                <a:gd name="connsiteY2" fmla="*/ 133350 h 190500"/>
                <a:gd name="connsiteX3" fmla="*/ 171450 w 228600"/>
                <a:gd name="connsiteY3" fmla="*/ 133350 h 190500"/>
                <a:gd name="connsiteX4" fmla="*/ 171450 w 228600"/>
                <a:gd name="connsiteY4" fmla="*/ 0 h 190500"/>
                <a:gd name="connsiteX5" fmla="*/ 228600 w 228600"/>
                <a:gd name="connsiteY5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90500">
                  <a:moveTo>
                    <a:pt x="228600" y="190500"/>
                  </a:moveTo>
                  <a:lnTo>
                    <a:pt x="0" y="190500"/>
                  </a:lnTo>
                  <a:lnTo>
                    <a:pt x="0" y="133350"/>
                  </a:lnTo>
                  <a:lnTo>
                    <a:pt x="171450" y="133350"/>
                  </a:lnTo>
                  <a:lnTo>
                    <a:pt x="171450" y="0"/>
                  </a:lnTo>
                  <a:lnTo>
                    <a:pt x="22860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8" name="图形 44" descr="QR 代码 纯色填充"/>
            <p:cNvSpPr/>
            <p:nvPr/>
          </p:nvSpPr>
          <p:spPr>
            <a:xfrm>
              <a:off x="1689735" y="4440555"/>
              <a:ext cx="76200" cy="57150"/>
            </a:xfrm>
            <a:custGeom>
              <a:avLst/>
              <a:gdLst>
                <a:gd name="connsiteX0" fmla="*/ 0 w 76200"/>
                <a:gd name="connsiteY0" fmla="*/ 0 h 57150"/>
                <a:gd name="connsiteX1" fmla="*/ 76200 w 76200"/>
                <a:gd name="connsiteY1" fmla="*/ 0 h 57150"/>
                <a:gd name="connsiteX2" fmla="*/ 76200 w 76200"/>
                <a:gd name="connsiteY2" fmla="*/ 57150 h 57150"/>
                <a:gd name="connsiteX3" fmla="*/ 0 w 762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7150">
                  <a:moveTo>
                    <a:pt x="0" y="0"/>
                  </a:moveTo>
                  <a:lnTo>
                    <a:pt x="76200" y="0"/>
                  </a:lnTo>
                  <a:lnTo>
                    <a:pt x="7620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9" name="图形 44" descr="QR 代码 纯色填充"/>
            <p:cNvSpPr/>
            <p:nvPr/>
          </p:nvSpPr>
          <p:spPr>
            <a:xfrm>
              <a:off x="1632585" y="4669155"/>
              <a:ext cx="133350" cy="190500"/>
            </a:xfrm>
            <a:custGeom>
              <a:avLst/>
              <a:gdLst>
                <a:gd name="connsiteX0" fmla="*/ 133350 w 133350"/>
                <a:gd name="connsiteY0" fmla="*/ 190500 h 190500"/>
                <a:gd name="connsiteX1" fmla="*/ 0 w 133350"/>
                <a:gd name="connsiteY1" fmla="*/ 190500 h 190500"/>
                <a:gd name="connsiteX2" fmla="*/ 0 w 133350"/>
                <a:gd name="connsiteY2" fmla="*/ 0 h 190500"/>
                <a:gd name="connsiteX3" fmla="*/ 133350 w 133350"/>
                <a:gd name="connsiteY3" fmla="*/ 0 h 190500"/>
                <a:gd name="connsiteX4" fmla="*/ 133350 w 133350"/>
                <a:gd name="connsiteY4" fmla="*/ 57150 h 190500"/>
                <a:gd name="connsiteX5" fmla="*/ 57150 w 133350"/>
                <a:gd name="connsiteY5" fmla="*/ 57150 h 190500"/>
                <a:gd name="connsiteX6" fmla="*/ 57150 w 133350"/>
                <a:gd name="connsiteY6" fmla="*/ 133350 h 190500"/>
                <a:gd name="connsiteX7" fmla="*/ 133350 w 133350"/>
                <a:gd name="connsiteY7" fmla="*/ 1333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3350" h="190500">
                  <a:moveTo>
                    <a:pt x="133350" y="190500"/>
                  </a:moveTo>
                  <a:lnTo>
                    <a:pt x="0" y="190500"/>
                  </a:lnTo>
                  <a:lnTo>
                    <a:pt x="0" y="0"/>
                  </a:lnTo>
                  <a:lnTo>
                    <a:pt x="133350" y="0"/>
                  </a:lnTo>
                  <a:lnTo>
                    <a:pt x="133350" y="57150"/>
                  </a:lnTo>
                  <a:lnTo>
                    <a:pt x="57150" y="57150"/>
                  </a:lnTo>
                  <a:lnTo>
                    <a:pt x="57150" y="133350"/>
                  </a:lnTo>
                  <a:lnTo>
                    <a:pt x="133350" y="1333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00" name="图形 46" descr="四轴飞行器 纯色填充"/>
          <p:cNvSpPr/>
          <p:nvPr/>
        </p:nvSpPr>
        <p:spPr>
          <a:xfrm>
            <a:off x="2567940" y="4278630"/>
            <a:ext cx="838200" cy="495300"/>
          </a:xfrm>
          <a:custGeom>
            <a:avLst/>
            <a:gdLst>
              <a:gd name="connsiteX0" fmla="*/ 819150 w 838200"/>
              <a:gd name="connsiteY0" fmla="*/ 28575 h 495300"/>
              <a:gd name="connsiteX1" fmla="*/ 695325 w 838200"/>
              <a:gd name="connsiteY1" fmla="*/ 28575 h 495300"/>
              <a:gd name="connsiteX2" fmla="*/ 695325 w 838200"/>
              <a:gd name="connsiteY2" fmla="*/ 19050 h 495300"/>
              <a:gd name="connsiteX3" fmla="*/ 676275 w 838200"/>
              <a:gd name="connsiteY3" fmla="*/ 0 h 495300"/>
              <a:gd name="connsiteX4" fmla="*/ 657225 w 838200"/>
              <a:gd name="connsiteY4" fmla="*/ 19050 h 495300"/>
              <a:gd name="connsiteX5" fmla="*/ 657225 w 838200"/>
              <a:gd name="connsiteY5" fmla="*/ 28575 h 495300"/>
              <a:gd name="connsiteX6" fmla="*/ 533400 w 838200"/>
              <a:gd name="connsiteY6" fmla="*/ 28575 h 495300"/>
              <a:gd name="connsiteX7" fmla="*/ 514350 w 838200"/>
              <a:gd name="connsiteY7" fmla="*/ 47625 h 495300"/>
              <a:gd name="connsiteX8" fmla="*/ 533400 w 838200"/>
              <a:gd name="connsiteY8" fmla="*/ 66675 h 495300"/>
              <a:gd name="connsiteX9" fmla="*/ 657225 w 838200"/>
              <a:gd name="connsiteY9" fmla="*/ 66675 h 495300"/>
              <a:gd name="connsiteX10" fmla="*/ 657225 w 838200"/>
              <a:gd name="connsiteY10" fmla="*/ 95250 h 495300"/>
              <a:gd name="connsiteX11" fmla="*/ 647700 w 838200"/>
              <a:gd name="connsiteY11" fmla="*/ 95250 h 495300"/>
              <a:gd name="connsiteX12" fmla="*/ 638175 w 838200"/>
              <a:gd name="connsiteY12" fmla="*/ 104775 h 495300"/>
              <a:gd name="connsiteX13" fmla="*/ 638175 w 838200"/>
              <a:gd name="connsiteY13" fmla="*/ 125663 h 495300"/>
              <a:gd name="connsiteX14" fmla="*/ 596560 w 838200"/>
              <a:gd name="connsiteY14" fmla="*/ 118996 h 495300"/>
              <a:gd name="connsiteX15" fmla="*/ 241630 w 838200"/>
              <a:gd name="connsiteY15" fmla="*/ 118996 h 495300"/>
              <a:gd name="connsiteX16" fmla="*/ 200025 w 838200"/>
              <a:gd name="connsiteY16" fmla="*/ 125663 h 495300"/>
              <a:gd name="connsiteX17" fmla="*/ 200025 w 838200"/>
              <a:gd name="connsiteY17" fmla="*/ 104775 h 495300"/>
              <a:gd name="connsiteX18" fmla="*/ 190500 w 838200"/>
              <a:gd name="connsiteY18" fmla="*/ 95250 h 495300"/>
              <a:gd name="connsiteX19" fmla="*/ 180975 w 838200"/>
              <a:gd name="connsiteY19" fmla="*/ 95250 h 495300"/>
              <a:gd name="connsiteX20" fmla="*/ 180975 w 838200"/>
              <a:gd name="connsiteY20" fmla="*/ 66675 h 495300"/>
              <a:gd name="connsiteX21" fmla="*/ 304800 w 838200"/>
              <a:gd name="connsiteY21" fmla="*/ 66675 h 495300"/>
              <a:gd name="connsiteX22" fmla="*/ 323850 w 838200"/>
              <a:gd name="connsiteY22" fmla="*/ 47625 h 495300"/>
              <a:gd name="connsiteX23" fmla="*/ 304800 w 838200"/>
              <a:gd name="connsiteY23" fmla="*/ 28575 h 495300"/>
              <a:gd name="connsiteX24" fmla="*/ 180975 w 838200"/>
              <a:gd name="connsiteY24" fmla="*/ 28575 h 495300"/>
              <a:gd name="connsiteX25" fmla="*/ 180975 w 838200"/>
              <a:gd name="connsiteY25" fmla="*/ 19050 h 495300"/>
              <a:gd name="connsiteX26" fmla="*/ 161925 w 838200"/>
              <a:gd name="connsiteY26" fmla="*/ 0 h 495300"/>
              <a:gd name="connsiteX27" fmla="*/ 142875 w 838200"/>
              <a:gd name="connsiteY27" fmla="*/ 19050 h 495300"/>
              <a:gd name="connsiteX28" fmla="*/ 142875 w 838200"/>
              <a:gd name="connsiteY28" fmla="*/ 28575 h 495300"/>
              <a:gd name="connsiteX29" fmla="*/ 19050 w 838200"/>
              <a:gd name="connsiteY29" fmla="*/ 28575 h 495300"/>
              <a:gd name="connsiteX30" fmla="*/ 0 w 838200"/>
              <a:gd name="connsiteY30" fmla="*/ 47625 h 495300"/>
              <a:gd name="connsiteX31" fmla="*/ 19050 w 838200"/>
              <a:gd name="connsiteY31" fmla="*/ 66675 h 495300"/>
              <a:gd name="connsiteX32" fmla="*/ 142875 w 838200"/>
              <a:gd name="connsiteY32" fmla="*/ 66675 h 495300"/>
              <a:gd name="connsiteX33" fmla="*/ 142875 w 838200"/>
              <a:gd name="connsiteY33" fmla="*/ 95250 h 495300"/>
              <a:gd name="connsiteX34" fmla="*/ 133350 w 838200"/>
              <a:gd name="connsiteY34" fmla="*/ 95250 h 495300"/>
              <a:gd name="connsiteX35" fmla="*/ 123825 w 838200"/>
              <a:gd name="connsiteY35" fmla="*/ 104775 h 495300"/>
              <a:gd name="connsiteX36" fmla="*/ 123825 w 838200"/>
              <a:gd name="connsiteY36" fmla="*/ 137922 h 495300"/>
              <a:gd name="connsiteX37" fmla="*/ 102984 w 838200"/>
              <a:gd name="connsiteY37" fmla="*/ 141284 h 495300"/>
              <a:gd name="connsiteX38" fmla="*/ 76528 w 838200"/>
              <a:gd name="connsiteY38" fmla="*/ 177191 h 495300"/>
              <a:gd name="connsiteX39" fmla="*/ 103870 w 838200"/>
              <a:gd name="connsiteY39" fmla="*/ 203768 h 495300"/>
              <a:gd name="connsiteX40" fmla="*/ 161601 w 838200"/>
              <a:gd name="connsiteY40" fmla="*/ 211388 h 495300"/>
              <a:gd name="connsiteX41" fmla="*/ 244021 w 838200"/>
              <a:gd name="connsiteY41" fmla="*/ 230734 h 495300"/>
              <a:gd name="connsiteX42" fmla="*/ 255794 w 838200"/>
              <a:gd name="connsiteY42" fmla="*/ 234763 h 495300"/>
              <a:gd name="connsiteX43" fmla="*/ 288179 w 838200"/>
              <a:gd name="connsiteY43" fmla="*/ 247345 h 495300"/>
              <a:gd name="connsiteX44" fmla="*/ 228600 w 838200"/>
              <a:gd name="connsiteY44" fmla="*/ 396383 h 495300"/>
              <a:gd name="connsiteX45" fmla="*/ 228600 w 838200"/>
              <a:gd name="connsiteY45" fmla="*/ 495300 h 495300"/>
              <a:gd name="connsiteX46" fmla="*/ 266700 w 838200"/>
              <a:gd name="connsiteY46" fmla="*/ 495300 h 495300"/>
              <a:gd name="connsiteX47" fmla="*/ 266700 w 838200"/>
              <a:gd name="connsiteY47" fmla="*/ 403717 h 495300"/>
              <a:gd name="connsiteX48" fmla="*/ 322526 w 838200"/>
              <a:gd name="connsiteY48" fmla="*/ 264147 h 495300"/>
              <a:gd name="connsiteX49" fmla="*/ 326336 w 838200"/>
              <a:gd name="connsiteY49" fmla="*/ 266157 h 495300"/>
              <a:gd name="connsiteX50" fmla="*/ 366636 w 838200"/>
              <a:gd name="connsiteY50" fmla="*/ 276225 h 495300"/>
              <a:gd name="connsiteX51" fmla="*/ 390525 w 838200"/>
              <a:gd name="connsiteY51" fmla="*/ 276225 h 495300"/>
              <a:gd name="connsiteX52" fmla="*/ 390525 w 838200"/>
              <a:gd name="connsiteY52" fmla="*/ 323850 h 495300"/>
              <a:gd name="connsiteX53" fmla="*/ 361950 w 838200"/>
              <a:gd name="connsiteY53" fmla="*/ 323850 h 495300"/>
              <a:gd name="connsiteX54" fmla="*/ 342900 w 838200"/>
              <a:gd name="connsiteY54" fmla="*/ 342900 h 495300"/>
              <a:gd name="connsiteX55" fmla="*/ 342900 w 838200"/>
              <a:gd name="connsiteY55" fmla="*/ 419100 h 495300"/>
              <a:gd name="connsiteX56" fmla="*/ 361950 w 838200"/>
              <a:gd name="connsiteY56" fmla="*/ 438150 h 495300"/>
              <a:gd name="connsiteX57" fmla="*/ 476250 w 838200"/>
              <a:gd name="connsiteY57" fmla="*/ 438150 h 495300"/>
              <a:gd name="connsiteX58" fmla="*/ 495300 w 838200"/>
              <a:gd name="connsiteY58" fmla="*/ 419100 h 495300"/>
              <a:gd name="connsiteX59" fmla="*/ 495300 w 838200"/>
              <a:gd name="connsiteY59" fmla="*/ 342900 h 495300"/>
              <a:gd name="connsiteX60" fmla="*/ 476250 w 838200"/>
              <a:gd name="connsiteY60" fmla="*/ 323850 h 495300"/>
              <a:gd name="connsiteX61" fmla="*/ 447675 w 838200"/>
              <a:gd name="connsiteY61" fmla="*/ 323850 h 495300"/>
              <a:gd name="connsiteX62" fmla="*/ 447675 w 838200"/>
              <a:gd name="connsiteY62" fmla="*/ 276225 h 495300"/>
              <a:gd name="connsiteX63" fmla="*/ 471554 w 838200"/>
              <a:gd name="connsiteY63" fmla="*/ 276225 h 495300"/>
              <a:gd name="connsiteX64" fmla="*/ 511893 w 838200"/>
              <a:gd name="connsiteY64" fmla="*/ 266157 h 495300"/>
              <a:gd name="connsiteX65" fmla="*/ 515703 w 838200"/>
              <a:gd name="connsiteY65" fmla="*/ 264138 h 495300"/>
              <a:gd name="connsiteX66" fmla="*/ 571500 w 838200"/>
              <a:gd name="connsiteY66" fmla="*/ 403717 h 495300"/>
              <a:gd name="connsiteX67" fmla="*/ 571500 w 838200"/>
              <a:gd name="connsiteY67" fmla="*/ 495300 h 495300"/>
              <a:gd name="connsiteX68" fmla="*/ 609600 w 838200"/>
              <a:gd name="connsiteY68" fmla="*/ 495300 h 495300"/>
              <a:gd name="connsiteX69" fmla="*/ 609600 w 838200"/>
              <a:gd name="connsiteY69" fmla="*/ 396383 h 495300"/>
              <a:gd name="connsiteX70" fmla="*/ 549993 w 838200"/>
              <a:gd name="connsiteY70" fmla="*/ 247364 h 495300"/>
              <a:gd name="connsiteX71" fmla="*/ 582378 w 838200"/>
              <a:gd name="connsiteY71" fmla="*/ 234791 h 495300"/>
              <a:gd name="connsiteX72" fmla="*/ 594150 w 838200"/>
              <a:gd name="connsiteY72" fmla="*/ 230762 h 495300"/>
              <a:gd name="connsiteX73" fmla="*/ 676599 w 838200"/>
              <a:gd name="connsiteY73" fmla="*/ 211455 h 495300"/>
              <a:gd name="connsiteX74" fmla="*/ 734320 w 838200"/>
              <a:gd name="connsiteY74" fmla="*/ 203835 h 495300"/>
              <a:gd name="connsiteX75" fmla="*/ 761784 w 838200"/>
              <a:gd name="connsiteY75" fmla="*/ 168693 h 495300"/>
              <a:gd name="connsiteX76" fmla="*/ 735206 w 838200"/>
              <a:gd name="connsiteY76" fmla="*/ 141351 h 495300"/>
              <a:gd name="connsiteX77" fmla="*/ 714375 w 838200"/>
              <a:gd name="connsiteY77" fmla="*/ 137922 h 495300"/>
              <a:gd name="connsiteX78" fmla="*/ 714375 w 838200"/>
              <a:gd name="connsiteY78" fmla="*/ 104775 h 495300"/>
              <a:gd name="connsiteX79" fmla="*/ 704850 w 838200"/>
              <a:gd name="connsiteY79" fmla="*/ 95250 h 495300"/>
              <a:gd name="connsiteX80" fmla="*/ 695325 w 838200"/>
              <a:gd name="connsiteY80" fmla="*/ 95250 h 495300"/>
              <a:gd name="connsiteX81" fmla="*/ 695325 w 838200"/>
              <a:gd name="connsiteY81" fmla="*/ 66675 h 495300"/>
              <a:gd name="connsiteX82" fmla="*/ 819150 w 838200"/>
              <a:gd name="connsiteY82" fmla="*/ 66675 h 495300"/>
              <a:gd name="connsiteX83" fmla="*/ 838200 w 838200"/>
              <a:gd name="connsiteY83" fmla="*/ 47625 h 495300"/>
              <a:gd name="connsiteX84" fmla="*/ 819150 w 838200"/>
              <a:gd name="connsiteY84" fmla="*/ 28575 h 495300"/>
              <a:gd name="connsiteX85" fmla="*/ 419100 w 838200"/>
              <a:gd name="connsiteY85" fmla="*/ 404813 h 495300"/>
              <a:gd name="connsiteX86" fmla="*/ 395288 w 838200"/>
              <a:gd name="connsiteY86" fmla="*/ 381000 h 495300"/>
              <a:gd name="connsiteX87" fmla="*/ 419100 w 838200"/>
              <a:gd name="connsiteY87" fmla="*/ 357188 h 495300"/>
              <a:gd name="connsiteX88" fmla="*/ 442913 w 838200"/>
              <a:gd name="connsiteY88" fmla="*/ 381000 h 495300"/>
              <a:gd name="connsiteX89" fmla="*/ 419100 w 838200"/>
              <a:gd name="connsiteY89" fmla="*/ 404813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838200" h="495300">
                <a:moveTo>
                  <a:pt x="819150" y="28575"/>
                </a:moveTo>
                <a:lnTo>
                  <a:pt x="695325" y="28575"/>
                </a:lnTo>
                <a:lnTo>
                  <a:pt x="695325" y="19050"/>
                </a:lnTo>
                <a:cubicBezTo>
                  <a:pt x="695325" y="8529"/>
                  <a:pt x="686796" y="0"/>
                  <a:pt x="676275" y="0"/>
                </a:cubicBezTo>
                <a:cubicBezTo>
                  <a:pt x="665754" y="0"/>
                  <a:pt x="657225" y="8529"/>
                  <a:pt x="657225" y="19050"/>
                </a:cubicBezTo>
                <a:lnTo>
                  <a:pt x="657225" y="28575"/>
                </a:lnTo>
                <a:lnTo>
                  <a:pt x="533400" y="28575"/>
                </a:lnTo>
                <a:cubicBezTo>
                  <a:pt x="522879" y="28575"/>
                  <a:pt x="514350" y="37104"/>
                  <a:pt x="514350" y="47625"/>
                </a:cubicBezTo>
                <a:cubicBezTo>
                  <a:pt x="514350" y="58146"/>
                  <a:pt x="522879" y="66675"/>
                  <a:pt x="533400" y="66675"/>
                </a:cubicBezTo>
                <a:lnTo>
                  <a:pt x="657225" y="66675"/>
                </a:lnTo>
                <a:lnTo>
                  <a:pt x="657225" y="95250"/>
                </a:lnTo>
                <a:lnTo>
                  <a:pt x="647700" y="95250"/>
                </a:lnTo>
                <a:cubicBezTo>
                  <a:pt x="642439" y="95250"/>
                  <a:pt x="638175" y="99514"/>
                  <a:pt x="638175" y="104775"/>
                </a:cubicBezTo>
                <a:lnTo>
                  <a:pt x="638175" y="125663"/>
                </a:lnTo>
                <a:lnTo>
                  <a:pt x="596560" y="118996"/>
                </a:lnTo>
                <a:cubicBezTo>
                  <a:pt x="479008" y="100070"/>
                  <a:pt x="359183" y="100070"/>
                  <a:pt x="241630" y="118996"/>
                </a:cubicBezTo>
                <a:lnTo>
                  <a:pt x="200025" y="125663"/>
                </a:lnTo>
                <a:lnTo>
                  <a:pt x="200025" y="104775"/>
                </a:lnTo>
                <a:cubicBezTo>
                  <a:pt x="200025" y="99514"/>
                  <a:pt x="195761" y="95250"/>
                  <a:pt x="190500" y="95250"/>
                </a:cubicBezTo>
                <a:lnTo>
                  <a:pt x="180975" y="95250"/>
                </a:lnTo>
                <a:lnTo>
                  <a:pt x="180975" y="66675"/>
                </a:lnTo>
                <a:lnTo>
                  <a:pt x="304800" y="66675"/>
                </a:lnTo>
                <a:cubicBezTo>
                  <a:pt x="315321" y="66675"/>
                  <a:pt x="323850" y="58146"/>
                  <a:pt x="323850" y="47625"/>
                </a:cubicBezTo>
                <a:cubicBezTo>
                  <a:pt x="323850" y="37104"/>
                  <a:pt x="315321" y="28575"/>
                  <a:pt x="304800" y="28575"/>
                </a:cubicBezTo>
                <a:lnTo>
                  <a:pt x="180975" y="28575"/>
                </a:lnTo>
                <a:lnTo>
                  <a:pt x="180975" y="19050"/>
                </a:lnTo>
                <a:cubicBezTo>
                  <a:pt x="180975" y="8529"/>
                  <a:pt x="172446" y="0"/>
                  <a:pt x="161925" y="0"/>
                </a:cubicBezTo>
                <a:cubicBezTo>
                  <a:pt x="151404" y="0"/>
                  <a:pt x="142875" y="8529"/>
                  <a:pt x="142875" y="19050"/>
                </a:cubicBezTo>
                <a:lnTo>
                  <a:pt x="142875" y="28575"/>
                </a:lnTo>
                <a:lnTo>
                  <a:pt x="19050" y="28575"/>
                </a:lnTo>
                <a:cubicBezTo>
                  <a:pt x="8529" y="28575"/>
                  <a:pt x="0" y="37104"/>
                  <a:pt x="0" y="47625"/>
                </a:cubicBezTo>
                <a:cubicBezTo>
                  <a:pt x="0" y="58146"/>
                  <a:pt x="8529" y="66675"/>
                  <a:pt x="19050" y="66675"/>
                </a:cubicBezTo>
                <a:lnTo>
                  <a:pt x="142875" y="66675"/>
                </a:lnTo>
                <a:lnTo>
                  <a:pt x="142875" y="95250"/>
                </a:lnTo>
                <a:lnTo>
                  <a:pt x="133350" y="95250"/>
                </a:lnTo>
                <a:cubicBezTo>
                  <a:pt x="128089" y="95250"/>
                  <a:pt x="123825" y="99514"/>
                  <a:pt x="123825" y="104775"/>
                </a:cubicBezTo>
                <a:lnTo>
                  <a:pt x="123825" y="137922"/>
                </a:lnTo>
                <a:lnTo>
                  <a:pt x="102984" y="141284"/>
                </a:lnTo>
                <a:cubicBezTo>
                  <a:pt x="85763" y="143894"/>
                  <a:pt x="73919" y="159970"/>
                  <a:pt x="76528" y="177191"/>
                </a:cubicBezTo>
                <a:cubicBezTo>
                  <a:pt x="78648" y="191180"/>
                  <a:pt x="89826" y="202046"/>
                  <a:pt x="103870" y="203768"/>
                </a:cubicBezTo>
                <a:lnTo>
                  <a:pt x="161601" y="211388"/>
                </a:lnTo>
                <a:cubicBezTo>
                  <a:pt x="189645" y="215104"/>
                  <a:pt x="217253" y="221584"/>
                  <a:pt x="244021" y="230734"/>
                </a:cubicBezTo>
                <a:lnTo>
                  <a:pt x="255794" y="234763"/>
                </a:lnTo>
                <a:cubicBezTo>
                  <a:pt x="266767" y="238516"/>
                  <a:pt x="277561" y="242709"/>
                  <a:pt x="288179" y="247345"/>
                </a:cubicBezTo>
                <a:lnTo>
                  <a:pt x="228600" y="396383"/>
                </a:lnTo>
                <a:lnTo>
                  <a:pt x="228600" y="495300"/>
                </a:lnTo>
                <a:lnTo>
                  <a:pt x="266700" y="495300"/>
                </a:lnTo>
                <a:lnTo>
                  <a:pt x="266700" y="403717"/>
                </a:lnTo>
                <a:lnTo>
                  <a:pt x="322526" y="264147"/>
                </a:lnTo>
                <a:lnTo>
                  <a:pt x="326336" y="266157"/>
                </a:lnTo>
                <a:cubicBezTo>
                  <a:pt x="338741" y="272767"/>
                  <a:pt x="352580" y="276224"/>
                  <a:pt x="366636" y="276225"/>
                </a:cubicBezTo>
                <a:lnTo>
                  <a:pt x="390525" y="276225"/>
                </a:lnTo>
                <a:lnTo>
                  <a:pt x="390525" y="323850"/>
                </a:lnTo>
                <a:lnTo>
                  <a:pt x="361950" y="323850"/>
                </a:lnTo>
                <a:cubicBezTo>
                  <a:pt x="351429" y="323850"/>
                  <a:pt x="342900" y="332379"/>
                  <a:pt x="342900" y="342900"/>
                </a:cubicBezTo>
                <a:lnTo>
                  <a:pt x="342900" y="419100"/>
                </a:lnTo>
                <a:cubicBezTo>
                  <a:pt x="342900" y="429621"/>
                  <a:pt x="351429" y="438150"/>
                  <a:pt x="361950" y="438150"/>
                </a:cubicBezTo>
                <a:lnTo>
                  <a:pt x="476250" y="438150"/>
                </a:lnTo>
                <a:cubicBezTo>
                  <a:pt x="486771" y="438150"/>
                  <a:pt x="495300" y="429621"/>
                  <a:pt x="495300" y="419100"/>
                </a:cubicBezTo>
                <a:lnTo>
                  <a:pt x="495300" y="342900"/>
                </a:lnTo>
                <a:cubicBezTo>
                  <a:pt x="495300" y="332379"/>
                  <a:pt x="486771" y="323850"/>
                  <a:pt x="476250" y="323850"/>
                </a:cubicBezTo>
                <a:lnTo>
                  <a:pt x="447675" y="323850"/>
                </a:lnTo>
                <a:lnTo>
                  <a:pt x="447675" y="276225"/>
                </a:lnTo>
                <a:lnTo>
                  <a:pt x="471554" y="276225"/>
                </a:lnTo>
                <a:cubicBezTo>
                  <a:pt x="485623" y="276230"/>
                  <a:pt x="499477" y="272772"/>
                  <a:pt x="511893" y="266157"/>
                </a:cubicBezTo>
                <a:lnTo>
                  <a:pt x="515703" y="264138"/>
                </a:lnTo>
                <a:lnTo>
                  <a:pt x="571500" y="403717"/>
                </a:lnTo>
                <a:lnTo>
                  <a:pt x="571500" y="495300"/>
                </a:lnTo>
                <a:lnTo>
                  <a:pt x="609600" y="495300"/>
                </a:lnTo>
                <a:lnTo>
                  <a:pt x="609600" y="396383"/>
                </a:lnTo>
                <a:lnTo>
                  <a:pt x="549993" y="247364"/>
                </a:lnTo>
                <a:cubicBezTo>
                  <a:pt x="560616" y="242747"/>
                  <a:pt x="571411" y="238556"/>
                  <a:pt x="582378" y="234791"/>
                </a:cubicBezTo>
                <a:lnTo>
                  <a:pt x="594150" y="230762"/>
                </a:lnTo>
                <a:cubicBezTo>
                  <a:pt x="620929" y="221623"/>
                  <a:pt x="648547" y="215156"/>
                  <a:pt x="676599" y="211455"/>
                </a:cubicBezTo>
                <a:lnTo>
                  <a:pt x="734320" y="203835"/>
                </a:lnTo>
                <a:cubicBezTo>
                  <a:pt x="751608" y="201715"/>
                  <a:pt x="763904" y="185981"/>
                  <a:pt x="761784" y="168693"/>
                </a:cubicBezTo>
                <a:cubicBezTo>
                  <a:pt x="760062" y="154649"/>
                  <a:pt x="749196" y="143471"/>
                  <a:pt x="735206" y="141351"/>
                </a:cubicBezTo>
                <a:lnTo>
                  <a:pt x="714375" y="137922"/>
                </a:lnTo>
                <a:lnTo>
                  <a:pt x="714375" y="104775"/>
                </a:lnTo>
                <a:cubicBezTo>
                  <a:pt x="714375" y="99514"/>
                  <a:pt x="710111" y="95250"/>
                  <a:pt x="704850" y="95250"/>
                </a:cubicBezTo>
                <a:lnTo>
                  <a:pt x="695325" y="95250"/>
                </a:lnTo>
                <a:lnTo>
                  <a:pt x="695325" y="66675"/>
                </a:lnTo>
                <a:lnTo>
                  <a:pt x="819150" y="66675"/>
                </a:lnTo>
                <a:cubicBezTo>
                  <a:pt x="829671" y="66675"/>
                  <a:pt x="838200" y="58146"/>
                  <a:pt x="838200" y="47625"/>
                </a:cubicBezTo>
                <a:cubicBezTo>
                  <a:pt x="838200" y="37104"/>
                  <a:pt x="829671" y="28575"/>
                  <a:pt x="819150" y="28575"/>
                </a:cubicBezTo>
                <a:close/>
                <a:moveTo>
                  <a:pt x="419100" y="404813"/>
                </a:moveTo>
                <a:cubicBezTo>
                  <a:pt x="405949" y="404813"/>
                  <a:pt x="395288" y="394151"/>
                  <a:pt x="395288" y="381000"/>
                </a:cubicBezTo>
                <a:cubicBezTo>
                  <a:pt x="395288" y="367849"/>
                  <a:pt x="405949" y="357188"/>
                  <a:pt x="419100" y="357188"/>
                </a:cubicBezTo>
                <a:cubicBezTo>
                  <a:pt x="432251" y="357188"/>
                  <a:pt x="442913" y="367849"/>
                  <a:pt x="442913" y="381000"/>
                </a:cubicBezTo>
                <a:cubicBezTo>
                  <a:pt x="442913" y="394151"/>
                  <a:pt x="432251" y="404813"/>
                  <a:pt x="419100" y="404813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291" name="组合 290"/>
          <p:cNvGrpSpPr/>
          <p:nvPr/>
        </p:nvGrpSpPr>
        <p:grpSpPr>
          <a:xfrm>
            <a:off x="4160520" y="4145280"/>
            <a:ext cx="762000" cy="762000"/>
            <a:chOff x="4160520" y="4145280"/>
            <a:chExt cx="762000" cy="762000"/>
          </a:xfrm>
          <a:noFill/>
        </p:grpSpPr>
        <p:sp>
          <p:nvSpPr>
            <p:cNvPr id="201" name="图形 48" descr="收音机 纯色填充"/>
            <p:cNvSpPr/>
            <p:nvPr/>
          </p:nvSpPr>
          <p:spPr>
            <a:xfrm>
              <a:off x="4160520" y="4145280"/>
              <a:ext cx="762000" cy="762000"/>
            </a:xfrm>
            <a:custGeom>
              <a:avLst/>
              <a:gdLst>
                <a:gd name="connsiteX0" fmla="*/ 685800 w 762000"/>
                <a:gd name="connsiteY0" fmla="*/ 419100 h 762000"/>
                <a:gd name="connsiteX1" fmla="*/ 76200 w 762000"/>
                <a:gd name="connsiteY1" fmla="*/ 419100 h 762000"/>
                <a:gd name="connsiteX2" fmla="*/ 76200 w 762000"/>
                <a:gd name="connsiteY2" fmla="*/ 304800 h 762000"/>
                <a:gd name="connsiteX3" fmla="*/ 685800 w 762000"/>
                <a:gd name="connsiteY3" fmla="*/ 304800 h 762000"/>
                <a:gd name="connsiteX4" fmla="*/ 685800 w 762000"/>
                <a:gd name="connsiteY4" fmla="*/ 419100 h 762000"/>
                <a:gd name="connsiteX5" fmla="*/ 685800 w 762000"/>
                <a:gd name="connsiteY5" fmla="*/ 533400 h 762000"/>
                <a:gd name="connsiteX6" fmla="*/ 342900 w 762000"/>
                <a:gd name="connsiteY6" fmla="*/ 533400 h 762000"/>
                <a:gd name="connsiteX7" fmla="*/ 342900 w 762000"/>
                <a:gd name="connsiteY7" fmla="*/ 495300 h 762000"/>
                <a:gd name="connsiteX8" fmla="*/ 685800 w 762000"/>
                <a:gd name="connsiteY8" fmla="*/ 495300 h 762000"/>
                <a:gd name="connsiteX9" fmla="*/ 685800 w 762000"/>
                <a:gd name="connsiteY9" fmla="*/ 533400 h 762000"/>
                <a:gd name="connsiteX10" fmla="*/ 685800 w 762000"/>
                <a:gd name="connsiteY10" fmla="*/ 609600 h 762000"/>
                <a:gd name="connsiteX11" fmla="*/ 342900 w 762000"/>
                <a:gd name="connsiteY11" fmla="*/ 609600 h 762000"/>
                <a:gd name="connsiteX12" fmla="*/ 342900 w 762000"/>
                <a:gd name="connsiteY12" fmla="*/ 571500 h 762000"/>
                <a:gd name="connsiteX13" fmla="*/ 685800 w 762000"/>
                <a:gd name="connsiteY13" fmla="*/ 571500 h 762000"/>
                <a:gd name="connsiteX14" fmla="*/ 685800 w 762000"/>
                <a:gd name="connsiteY14" fmla="*/ 609600 h 762000"/>
                <a:gd name="connsiteX15" fmla="*/ 685800 w 762000"/>
                <a:gd name="connsiteY15" fmla="*/ 685800 h 762000"/>
                <a:gd name="connsiteX16" fmla="*/ 342900 w 762000"/>
                <a:gd name="connsiteY16" fmla="*/ 685800 h 762000"/>
                <a:gd name="connsiteX17" fmla="*/ 342900 w 762000"/>
                <a:gd name="connsiteY17" fmla="*/ 647700 h 762000"/>
                <a:gd name="connsiteX18" fmla="*/ 685800 w 762000"/>
                <a:gd name="connsiteY18" fmla="*/ 647700 h 762000"/>
                <a:gd name="connsiteX19" fmla="*/ 685800 w 762000"/>
                <a:gd name="connsiteY19" fmla="*/ 685800 h 762000"/>
                <a:gd name="connsiteX20" fmla="*/ 171450 w 762000"/>
                <a:gd name="connsiteY20" fmla="*/ 685800 h 762000"/>
                <a:gd name="connsiteX21" fmla="*/ 76200 w 762000"/>
                <a:gd name="connsiteY21" fmla="*/ 590550 h 762000"/>
                <a:gd name="connsiteX22" fmla="*/ 171450 w 762000"/>
                <a:gd name="connsiteY22" fmla="*/ 495300 h 762000"/>
                <a:gd name="connsiteX23" fmla="*/ 266700 w 762000"/>
                <a:gd name="connsiteY23" fmla="*/ 590550 h 762000"/>
                <a:gd name="connsiteX24" fmla="*/ 171450 w 762000"/>
                <a:gd name="connsiteY24" fmla="*/ 685800 h 762000"/>
                <a:gd name="connsiteX25" fmla="*/ 723900 w 762000"/>
                <a:gd name="connsiteY25" fmla="*/ 228600 h 762000"/>
                <a:gd name="connsiteX26" fmla="*/ 685800 w 762000"/>
                <a:gd name="connsiteY26" fmla="*/ 228600 h 762000"/>
                <a:gd name="connsiteX27" fmla="*/ 209550 w 762000"/>
                <a:gd name="connsiteY27" fmla="*/ 33338 h 762000"/>
                <a:gd name="connsiteX28" fmla="*/ 171450 w 762000"/>
                <a:gd name="connsiteY28" fmla="*/ 0 h 762000"/>
                <a:gd name="connsiteX29" fmla="*/ 133350 w 762000"/>
                <a:gd name="connsiteY29" fmla="*/ 38100 h 762000"/>
                <a:gd name="connsiteX30" fmla="*/ 171450 w 762000"/>
                <a:gd name="connsiteY30" fmla="*/ 76200 h 762000"/>
                <a:gd name="connsiteX31" fmla="*/ 194310 w 762000"/>
                <a:gd name="connsiteY31" fmla="*/ 68580 h 762000"/>
                <a:gd name="connsiteX32" fmla="*/ 584835 w 762000"/>
                <a:gd name="connsiteY32" fmla="*/ 228600 h 762000"/>
                <a:gd name="connsiteX33" fmla="*/ 38100 w 762000"/>
                <a:gd name="connsiteY33" fmla="*/ 228600 h 762000"/>
                <a:gd name="connsiteX34" fmla="*/ 0 w 762000"/>
                <a:gd name="connsiteY34" fmla="*/ 266700 h 762000"/>
                <a:gd name="connsiteX35" fmla="*/ 0 w 762000"/>
                <a:gd name="connsiteY35" fmla="*/ 723900 h 762000"/>
                <a:gd name="connsiteX36" fmla="*/ 38100 w 762000"/>
                <a:gd name="connsiteY36" fmla="*/ 762000 h 762000"/>
                <a:gd name="connsiteX37" fmla="*/ 723900 w 762000"/>
                <a:gd name="connsiteY37" fmla="*/ 762000 h 762000"/>
                <a:gd name="connsiteX38" fmla="*/ 762000 w 762000"/>
                <a:gd name="connsiteY38" fmla="*/ 723900 h 762000"/>
                <a:gd name="connsiteX39" fmla="*/ 762000 w 762000"/>
                <a:gd name="connsiteY39" fmla="*/ 266700 h 762000"/>
                <a:gd name="connsiteX40" fmla="*/ 723900 w 762000"/>
                <a:gd name="connsiteY40" fmla="*/ 2286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62000" h="762000">
                  <a:moveTo>
                    <a:pt x="685800" y="419100"/>
                  </a:moveTo>
                  <a:lnTo>
                    <a:pt x="76200" y="419100"/>
                  </a:lnTo>
                  <a:lnTo>
                    <a:pt x="76200" y="304800"/>
                  </a:lnTo>
                  <a:lnTo>
                    <a:pt x="685800" y="304800"/>
                  </a:lnTo>
                  <a:lnTo>
                    <a:pt x="685800" y="419100"/>
                  </a:lnTo>
                  <a:close/>
                  <a:moveTo>
                    <a:pt x="685800" y="533400"/>
                  </a:moveTo>
                  <a:lnTo>
                    <a:pt x="342900" y="533400"/>
                  </a:lnTo>
                  <a:lnTo>
                    <a:pt x="342900" y="495300"/>
                  </a:lnTo>
                  <a:lnTo>
                    <a:pt x="685800" y="495300"/>
                  </a:lnTo>
                  <a:lnTo>
                    <a:pt x="685800" y="533400"/>
                  </a:lnTo>
                  <a:close/>
                  <a:moveTo>
                    <a:pt x="685800" y="609600"/>
                  </a:moveTo>
                  <a:lnTo>
                    <a:pt x="342900" y="609600"/>
                  </a:lnTo>
                  <a:lnTo>
                    <a:pt x="342900" y="571500"/>
                  </a:lnTo>
                  <a:lnTo>
                    <a:pt x="685800" y="571500"/>
                  </a:lnTo>
                  <a:lnTo>
                    <a:pt x="685800" y="609600"/>
                  </a:lnTo>
                  <a:close/>
                  <a:moveTo>
                    <a:pt x="685800" y="685800"/>
                  </a:moveTo>
                  <a:lnTo>
                    <a:pt x="342900" y="685800"/>
                  </a:lnTo>
                  <a:lnTo>
                    <a:pt x="342900" y="647700"/>
                  </a:lnTo>
                  <a:lnTo>
                    <a:pt x="685800" y="647700"/>
                  </a:lnTo>
                  <a:lnTo>
                    <a:pt x="685800" y="685800"/>
                  </a:lnTo>
                  <a:close/>
                  <a:moveTo>
                    <a:pt x="171450" y="685800"/>
                  </a:moveTo>
                  <a:cubicBezTo>
                    <a:pt x="119063" y="685800"/>
                    <a:pt x="76200" y="642938"/>
                    <a:pt x="76200" y="590550"/>
                  </a:cubicBezTo>
                  <a:cubicBezTo>
                    <a:pt x="76200" y="538163"/>
                    <a:pt x="119063" y="495300"/>
                    <a:pt x="171450" y="495300"/>
                  </a:cubicBezTo>
                  <a:cubicBezTo>
                    <a:pt x="223838" y="495300"/>
                    <a:pt x="266700" y="538163"/>
                    <a:pt x="266700" y="590550"/>
                  </a:cubicBezTo>
                  <a:cubicBezTo>
                    <a:pt x="266700" y="642938"/>
                    <a:pt x="223838" y="685800"/>
                    <a:pt x="171450" y="685800"/>
                  </a:cubicBezTo>
                  <a:close/>
                  <a:moveTo>
                    <a:pt x="723900" y="228600"/>
                  </a:moveTo>
                  <a:lnTo>
                    <a:pt x="685800" y="228600"/>
                  </a:lnTo>
                  <a:lnTo>
                    <a:pt x="209550" y="33338"/>
                  </a:lnTo>
                  <a:cubicBezTo>
                    <a:pt x="206693" y="14288"/>
                    <a:pt x="190500" y="0"/>
                    <a:pt x="171450" y="0"/>
                  </a:cubicBezTo>
                  <a:cubicBezTo>
                    <a:pt x="150495" y="0"/>
                    <a:pt x="133350" y="17145"/>
                    <a:pt x="133350" y="38100"/>
                  </a:cubicBezTo>
                  <a:cubicBezTo>
                    <a:pt x="133350" y="59055"/>
                    <a:pt x="150495" y="76200"/>
                    <a:pt x="171450" y="76200"/>
                  </a:cubicBezTo>
                  <a:cubicBezTo>
                    <a:pt x="180023" y="76200"/>
                    <a:pt x="188595" y="73343"/>
                    <a:pt x="194310" y="68580"/>
                  </a:cubicBezTo>
                  <a:lnTo>
                    <a:pt x="584835" y="228600"/>
                  </a:lnTo>
                  <a:lnTo>
                    <a:pt x="38100" y="228600"/>
                  </a:lnTo>
                  <a:cubicBezTo>
                    <a:pt x="17145" y="228600"/>
                    <a:pt x="0" y="245745"/>
                    <a:pt x="0" y="266700"/>
                  </a:cubicBezTo>
                  <a:lnTo>
                    <a:pt x="0" y="723900"/>
                  </a:lnTo>
                  <a:cubicBezTo>
                    <a:pt x="0" y="744855"/>
                    <a:pt x="17145" y="762000"/>
                    <a:pt x="38100" y="762000"/>
                  </a:cubicBezTo>
                  <a:lnTo>
                    <a:pt x="723900" y="762000"/>
                  </a:lnTo>
                  <a:cubicBezTo>
                    <a:pt x="744855" y="762000"/>
                    <a:pt x="762000" y="744855"/>
                    <a:pt x="762000" y="723900"/>
                  </a:cubicBezTo>
                  <a:lnTo>
                    <a:pt x="762000" y="266700"/>
                  </a:lnTo>
                  <a:cubicBezTo>
                    <a:pt x="762000" y="245745"/>
                    <a:pt x="744855" y="228600"/>
                    <a:pt x="723900" y="2286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2" name="图形 48" descr="收音机 纯色填充"/>
            <p:cNvSpPr/>
            <p:nvPr/>
          </p:nvSpPr>
          <p:spPr>
            <a:xfrm>
              <a:off x="4312920" y="4716780"/>
              <a:ext cx="38100" cy="38100"/>
            </a:xfrm>
            <a:custGeom>
              <a:avLst/>
              <a:gdLst>
                <a:gd name="connsiteX0" fmla="*/ 38100 w 38100"/>
                <a:gd name="connsiteY0" fmla="*/ 19050 h 38100"/>
                <a:gd name="connsiteX1" fmla="*/ 19050 w 38100"/>
                <a:gd name="connsiteY1" fmla="*/ 38100 h 38100"/>
                <a:gd name="connsiteX2" fmla="*/ 0 w 38100"/>
                <a:gd name="connsiteY2" fmla="*/ 19050 h 38100"/>
                <a:gd name="connsiteX3" fmla="*/ 19050 w 38100"/>
                <a:gd name="connsiteY3" fmla="*/ 0 h 38100"/>
                <a:gd name="connsiteX4" fmla="*/ 38100 w 38100"/>
                <a:gd name="connsiteY4" fmla="*/ 1905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0" h="38100">
                  <a:moveTo>
                    <a:pt x="38100" y="19050"/>
                  </a:moveTo>
                  <a:cubicBezTo>
                    <a:pt x="38100" y="29571"/>
                    <a:pt x="29571" y="38100"/>
                    <a:pt x="19050" y="38100"/>
                  </a:cubicBezTo>
                  <a:cubicBezTo>
                    <a:pt x="8529" y="38100"/>
                    <a:pt x="0" y="29571"/>
                    <a:pt x="0" y="19050"/>
                  </a:cubicBezTo>
                  <a:cubicBezTo>
                    <a:pt x="0" y="8529"/>
                    <a:pt x="8529" y="0"/>
                    <a:pt x="19050" y="0"/>
                  </a:cubicBezTo>
                  <a:cubicBezTo>
                    <a:pt x="29571" y="0"/>
                    <a:pt x="38100" y="8529"/>
                    <a:pt x="38100" y="190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03" name="图形 50" descr="记录 纯色填充"/>
          <p:cNvSpPr/>
          <p:nvPr/>
        </p:nvSpPr>
        <p:spPr>
          <a:xfrm>
            <a:off x="5734050" y="4164330"/>
            <a:ext cx="723900" cy="723900"/>
          </a:xfrm>
          <a:custGeom>
            <a:avLst/>
            <a:gdLst>
              <a:gd name="connsiteX0" fmla="*/ 361950 w 723900"/>
              <a:gd name="connsiteY0" fmla="*/ 666750 h 723900"/>
              <a:gd name="connsiteX1" fmla="*/ 361950 w 723900"/>
              <a:gd name="connsiteY1" fmla="*/ 628650 h 723900"/>
              <a:gd name="connsiteX2" fmla="*/ 628650 w 723900"/>
              <a:gd name="connsiteY2" fmla="*/ 361950 h 723900"/>
              <a:gd name="connsiteX3" fmla="*/ 666750 w 723900"/>
              <a:gd name="connsiteY3" fmla="*/ 361950 h 723900"/>
              <a:gd name="connsiteX4" fmla="*/ 361950 w 723900"/>
              <a:gd name="connsiteY4" fmla="*/ 666750 h 723900"/>
              <a:gd name="connsiteX5" fmla="*/ 247650 w 723900"/>
              <a:gd name="connsiteY5" fmla="*/ 361950 h 723900"/>
              <a:gd name="connsiteX6" fmla="*/ 361950 w 723900"/>
              <a:gd name="connsiteY6" fmla="*/ 247650 h 723900"/>
              <a:gd name="connsiteX7" fmla="*/ 476250 w 723900"/>
              <a:gd name="connsiteY7" fmla="*/ 361950 h 723900"/>
              <a:gd name="connsiteX8" fmla="*/ 361950 w 723900"/>
              <a:gd name="connsiteY8" fmla="*/ 476250 h 723900"/>
              <a:gd name="connsiteX9" fmla="*/ 247650 w 723900"/>
              <a:gd name="connsiteY9" fmla="*/ 361950 h 723900"/>
              <a:gd name="connsiteX10" fmla="*/ 190500 w 723900"/>
              <a:gd name="connsiteY10" fmla="*/ 361950 h 723900"/>
              <a:gd name="connsiteX11" fmla="*/ 152400 w 723900"/>
              <a:gd name="connsiteY11" fmla="*/ 361950 h 723900"/>
              <a:gd name="connsiteX12" fmla="*/ 361950 w 723900"/>
              <a:gd name="connsiteY12" fmla="*/ 152400 h 723900"/>
              <a:gd name="connsiteX13" fmla="*/ 361950 w 723900"/>
              <a:gd name="connsiteY13" fmla="*/ 190500 h 723900"/>
              <a:gd name="connsiteX14" fmla="*/ 190500 w 723900"/>
              <a:gd name="connsiteY14" fmla="*/ 361950 h 723900"/>
              <a:gd name="connsiteX15" fmla="*/ 95250 w 723900"/>
              <a:gd name="connsiteY15" fmla="*/ 361950 h 723900"/>
              <a:gd name="connsiteX16" fmla="*/ 57150 w 723900"/>
              <a:gd name="connsiteY16" fmla="*/ 361950 h 723900"/>
              <a:gd name="connsiteX17" fmla="*/ 361950 w 723900"/>
              <a:gd name="connsiteY17" fmla="*/ 57150 h 723900"/>
              <a:gd name="connsiteX18" fmla="*/ 361950 w 723900"/>
              <a:gd name="connsiteY18" fmla="*/ 95250 h 723900"/>
              <a:gd name="connsiteX19" fmla="*/ 95250 w 723900"/>
              <a:gd name="connsiteY19" fmla="*/ 361950 h 723900"/>
              <a:gd name="connsiteX20" fmla="*/ 533400 w 723900"/>
              <a:gd name="connsiteY20" fmla="*/ 361950 h 723900"/>
              <a:gd name="connsiteX21" fmla="*/ 571500 w 723900"/>
              <a:gd name="connsiteY21" fmla="*/ 361950 h 723900"/>
              <a:gd name="connsiteX22" fmla="*/ 361950 w 723900"/>
              <a:gd name="connsiteY22" fmla="*/ 571500 h 723900"/>
              <a:gd name="connsiteX23" fmla="*/ 361950 w 723900"/>
              <a:gd name="connsiteY23" fmla="*/ 533400 h 723900"/>
              <a:gd name="connsiteX24" fmla="*/ 533400 w 723900"/>
              <a:gd name="connsiteY24" fmla="*/ 361950 h 723900"/>
              <a:gd name="connsiteX25" fmla="*/ 361950 w 723900"/>
              <a:gd name="connsiteY25" fmla="*/ 0 h 723900"/>
              <a:gd name="connsiteX26" fmla="*/ 0 w 723900"/>
              <a:gd name="connsiteY26" fmla="*/ 361950 h 723900"/>
              <a:gd name="connsiteX27" fmla="*/ 361950 w 723900"/>
              <a:gd name="connsiteY27" fmla="*/ 723900 h 723900"/>
              <a:gd name="connsiteX28" fmla="*/ 723900 w 723900"/>
              <a:gd name="connsiteY28" fmla="*/ 361950 h 723900"/>
              <a:gd name="connsiteX29" fmla="*/ 361950 w 723900"/>
              <a:gd name="connsiteY29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3900" h="723900">
                <a:moveTo>
                  <a:pt x="361950" y="666750"/>
                </a:moveTo>
                <a:lnTo>
                  <a:pt x="361950" y="628650"/>
                </a:lnTo>
                <a:cubicBezTo>
                  <a:pt x="508635" y="628650"/>
                  <a:pt x="628650" y="508635"/>
                  <a:pt x="628650" y="361950"/>
                </a:cubicBezTo>
                <a:lnTo>
                  <a:pt x="666750" y="361950"/>
                </a:lnTo>
                <a:cubicBezTo>
                  <a:pt x="666750" y="529590"/>
                  <a:pt x="529590" y="666750"/>
                  <a:pt x="361950" y="666750"/>
                </a:cubicBezTo>
                <a:close/>
                <a:moveTo>
                  <a:pt x="247650" y="361950"/>
                </a:moveTo>
                <a:cubicBezTo>
                  <a:pt x="247650" y="299085"/>
                  <a:pt x="299085" y="247650"/>
                  <a:pt x="361950" y="247650"/>
                </a:cubicBezTo>
                <a:cubicBezTo>
                  <a:pt x="424815" y="247650"/>
                  <a:pt x="476250" y="299085"/>
                  <a:pt x="476250" y="361950"/>
                </a:cubicBezTo>
                <a:cubicBezTo>
                  <a:pt x="476250" y="424815"/>
                  <a:pt x="424815" y="476250"/>
                  <a:pt x="361950" y="476250"/>
                </a:cubicBezTo>
                <a:cubicBezTo>
                  <a:pt x="299085" y="476250"/>
                  <a:pt x="247650" y="424815"/>
                  <a:pt x="247650" y="361950"/>
                </a:cubicBezTo>
                <a:close/>
                <a:moveTo>
                  <a:pt x="190500" y="361950"/>
                </a:moveTo>
                <a:lnTo>
                  <a:pt x="152400" y="361950"/>
                </a:lnTo>
                <a:cubicBezTo>
                  <a:pt x="152400" y="246698"/>
                  <a:pt x="246698" y="152400"/>
                  <a:pt x="361950" y="152400"/>
                </a:cubicBezTo>
                <a:lnTo>
                  <a:pt x="361950" y="190500"/>
                </a:lnTo>
                <a:cubicBezTo>
                  <a:pt x="267653" y="190500"/>
                  <a:pt x="190500" y="267653"/>
                  <a:pt x="190500" y="361950"/>
                </a:cubicBezTo>
                <a:close/>
                <a:moveTo>
                  <a:pt x="95250" y="361950"/>
                </a:moveTo>
                <a:lnTo>
                  <a:pt x="57150" y="361950"/>
                </a:lnTo>
                <a:cubicBezTo>
                  <a:pt x="57150" y="194310"/>
                  <a:pt x="194310" y="57150"/>
                  <a:pt x="361950" y="57150"/>
                </a:cubicBezTo>
                <a:lnTo>
                  <a:pt x="361950" y="95250"/>
                </a:lnTo>
                <a:cubicBezTo>
                  <a:pt x="215265" y="95250"/>
                  <a:pt x="95250" y="215265"/>
                  <a:pt x="95250" y="361950"/>
                </a:cubicBezTo>
                <a:close/>
                <a:moveTo>
                  <a:pt x="533400" y="361950"/>
                </a:moveTo>
                <a:lnTo>
                  <a:pt x="571500" y="361950"/>
                </a:lnTo>
                <a:cubicBezTo>
                  <a:pt x="571500" y="477203"/>
                  <a:pt x="477203" y="571500"/>
                  <a:pt x="361950" y="571500"/>
                </a:cubicBezTo>
                <a:lnTo>
                  <a:pt x="361950" y="533400"/>
                </a:lnTo>
                <a:cubicBezTo>
                  <a:pt x="456248" y="533400"/>
                  <a:pt x="533400" y="456248"/>
                  <a:pt x="533400" y="361950"/>
                </a:cubicBezTo>
                <a:close/>
                <a:moveTo>
                  <a:pt x="361950" y="0"/>
                </a:moveTo>
                <a:cubicBezTo>
                  <a:pt x="161925" y="0"/>
                  <a:pt x="0" y="161925"/>
                  <a:pt x="0" y="361950"/>
                </a:cubicBezTo>
                <a:cubicBezTo>
                  <a:pt x="0" y="561975"/>
                  <a:pt x="161925" y="723900"/>
                  <a:pt x="361950" y="723900"/>
                </a:cubicBezTo>
                <a:cubicBezTo>
                  <a:pt x="561975" y="723900"/>
                  <a:pt x="723900" y="561975"/>
                  <a:pt x="723900" y="361950"/>
                </a:cubicBezTo>
                <a:cubicBezTo>
                  <a:pt x="723900" y="161925"/>
                  <a:pt x="561975" y="0"/>
                  <a:pt x="361950" y="0"/>
                </a:cubicBezTo>
                <a:close/>
              </a:path>
            </a:pathLst>
          </a:custGeom>
          <a:noFill/>
          <a:ln w="15875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00" name="组合 299"/>
          <p:cNvGrpSpPr/>
          <p:nvPr/>
        </p:nvGrpSpPr>
        <p:grpSpPr>
          <a:xfrm>
            <a:off x="7342658" y="4126089"/>
            <a:ext cx="598287" cy="771666"/>
            <a:chOff x="7342658" y="4126089"/>
            <a:chExt cx="598287" cy="771666"/>
          </a:xfrm>
          <a:noFill/>
        </p:grpSpPr>
        <p:sp>
          <p:nvSpPr>
            <p:cNvPr id="204" name="图形 52" descr="机器人 纯色填充"/>
            <p:cNvSpPr/>
            <p:nvPr/>
          </p:nvSpPr>
          <p:spPr>
            <a:xfrm>
              <a:off x="7421118" y="4754880"/>
              <a:ext cx="457199" cy="142875"/>
            </a:xfrm>
            <a:custGeom>
              <a:avLst/>
              <a:gdLst>
                <a:gd name="connsiteX0" fmla="*/ 385762 w 457199"/>
                <a:gd name="connsiteY0" fmla="*/ 0 h 142875"/>
                <a:gd name="connsiteX1" fmla="*/ 71438 w 457199"/>
                <a:gd name="connsiteY1" fmla="*/ 0 h 142875"/>
                <a:gd name="connsiteX2" fmla="*/ 0 w 457199"/>
                <a:gd name="connsiteY2" fmla="*/ 71438 h 142875"/>
                <a:gd name="connsiteX3" fmla="*/ 71438 w 457199"/>
                <a:gd name="connsiteY3" fmla="*/ 142875 h 142875"/>
                <a:gd name="connsiteX4" fmla="*/ 385762 w 457199"/>
                <a:gd name="connsiteY4" fmla="*/ 142875 h 142875"/>
                <a:gd name="connsiteX5" fmla="*/ 457200 w 457199"/>
                <a:gd name="connsiteY5" fmla="*/ 71438 h 142875"/>
                <a:gd name="connsiteX6" fmla="*/ 385762 w 457199"/>
                <a:gd name="connsiteY6" fmla="*/ 0 h 142875"/>
                <a:gd name="connsiteX7" fmla="*/ 90487 w 457199"/>
                <a:gd name="connsiteY7" fmla="*/ 100013 h 142875"/>
                <a:gd name="connsiteX8" fmla="*/ 61913 w 457199"/>
                <a:gd name="connsiteY8" fmla="*/ 71438 h 142875"/>
                <a:gd name="connsiteX9" fmla="*/ 90487 w 457199"/>
                <a:gd name="connsiteY9" fmla="*/ 42863 h 142875"/>
                <a:gd name="connsiteX10" fmla="*/ 119062 w 457199"/>
                <a:gd name="connsiteY10" fmla="*/ 71438 h 142875"/>
                <a:gd name="connsiteX11" fmla="*/ 90487 w 457199"/>
                <a:gd name="connsiteY11" fmla="*/ 100013 h 142875"/>
                <a:gd name="connsiteX12" fmla="*/ 228600 w 457199"/>
                <a:gd name="connsiteY12" fmla="*/ 100013 h 142875"/>
                <a:gd name="connsiteX13" fmla="*/ 200025 w 457199"/>
                <a:gd name="connsiteY13" fmla="*/ 71438 h 142875"/>
                <a:gd name="connsiteX14" fmla="*/ 228600 w 457199"/>
                <a:gd name="connsiteY14" fmla="*/ 42863 h 142875"/>
                <a:gd name="connsiteX15" fmla="*/ 257175 w 457199"/>
                <a:gd name="connsiteY15" fmla="*/ 71438 h 142875"/>
                <a:gd name="connsiteX16" fmla="*/ 228600 w 457199"/>
                <a:gd name="connsiteY16" fmla="*/ 100013 h 142875"/>
                <a:gd name="connsiteX17" fmla="*/ 366712 w 457199"/>
                <a:gd name="connsiteY17" fmla="*/ 100013 h 142875"/>
                <a:gd name="connsiteX18" fmla="*/ 338137 w 457199"/>
                <a:gd name="connsiteY18" fmla="*/ 71438 h 142875"/>
                <a:gd name="connsiteX19" fmla="*/ 366712 w 457199"/>
                <a:gd name="connsiteY19" fmla="*/ 42863 h 142875"/>
                <a:gd name="connsiteX20" fmla="*/ 395287 w 457199"/>
                <a:gd name="connsiteY20" fmla="*/ 71438 h 142875"/>
                <a:gd name="connsiteX21" fmla="*/ 366712 w 457199"/>
                <a:gd name="connsiteY21" fmla="*/ 10001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7199" h="142875">
                  <a:moveTo>
                    <a:pt x="385762" y="0"/>
                  </a:moveTo>
                  <a:lnTo>
                    <a:pt x="71438" y="0"/>
                  </a:lnTo>
                  <a:cubicBezTo>
                    <a:pt x="31984" y="0"/>
                    <a:pt x="0" y="31984"/>
                    <a:pt x="0" y="71438"/>
                  </a:cubicBezTo>
                  <a:cubicBezTo>
                    <a:pt x="0" y="110891"/>
                    <a:pt x="31984" y="142875"/>
                    <a:pt x="71438" y="142875"/>
                  </a:cubicBezTo>
                  <a:lnTo>
                    <a:pt x="385762" y="142875"/>
                  </a:lnTo>
                  <a:cubicBezTo>
                    <a:pt x="425216" y="142875"/>
                    <a:pt x="457200" y="110891"/>
                    <a:pt x="457200" y="71438"/>
                  </a:cubicBezTo>
                  <a:cubicBezTo>
                    <a:pt x="457200" y="31984"/>
                    <a:pt x="425216" y="0"/>
                    <a:pt x="385762" y="0"/>
                  </a:cubicBezTo>
                  <a:close/>
                  <a:moveTo>
                    <a:pt x="90487" y="100013"/>
                  </a:moveTo>
                  <a:cubicBezTo>
                    <a:pt x="74706" y="100013"/>
                    <a:pt x="61913" y="87219"/>
                    <a:pt x="61913" y="71438"/>
                  </a:cubicBezTo>
                  <a:cubicBezTo>
                    <a:pt x="61913" y="55656"/>
                    <a:pt x="74706" y="42863"/>
                    <a:pt x="90487" y="42863"/>
                  </a:cubicBezTo>
                  <a:cubicBezTo>
                    <a:pt x="106269" y="42863"/>
                    <a:pt x="119062" y="55656"/>
                    <a:pt x="119062" y="71438"/>
                  </a:cubicBezTo>
                  <a:cubicBezTo>
                    <a:pt x="119062" y="87219"/>
                    <a:pt x="106269" y="100013"/>
                    <a:pt x="90487" y="100013"/>
                  </a:cubicBezTo>
                  <a:close/>
                  <a:moveTo>
                    <a:pt x="228600" y="100013"/>
                  </a:moveTo>
                  <a:cubicBezTo>
                    <a:pt x="212818" y="100013"/>
                    <a:pt x="200025" y="87219"/>
                    <a:pt x="200025" y="71438"/>
                  </a:cubicBezTo>
                  <a:cubicBezTo>
                    <a:pt x="200025" y="55656"/>
                    <a:pt x="212818" y="42863"/>
                    <a:pt x="228600" y="42863"/>
                  </a:cubicBezTo>
                  <a:cubicBezTo>
                    <a:pt x="244382" y="42863"/>
                    <a:pt x="257175" y="55656"/>
                    <a:pt x="257175" y="71438"/>
                  </a:cubicBezTo>
                  <a:cubicBezTo>
                    <a:pt x="257175" y="87219"/>
                    <a:pt x="244382" y="100013"/>
                    <a:pt x="228600" y="100013"/>
                  </a:cubicBezTo>
                  <a:close/>
                  <a:moveTo>
                    <a:pt x="366712" y="100013"/>
                  </a:moveTo>
                  <a:cubicBezTo>
                    <a:pt x="350931" y="100013"/>
                    <a:pt x="338137" y="87219"/>
                    <a:pt x="338137" y="71438"/>
                  </a:cubicBezTo>
                  <a:cubicBezTo>
                    <a:pt x="338137" y="55656"/>
                    <a:pt x="350931" y="42863"/>
                    <a:pt x="366712" y="42863"/>
                  </a:cubicBezTo>
                  <a:cubicBezTo>
                    <a:pt x="382494" y="42863"/>
                    <a:pt x="395287" y="55656"/>
                    <a:pt x="395287" y="71438"/>
                  </a:cubicBezTo>
                  <a:cubicBezTo>
                    <a:pt x="395287" y="87219"/>
                    <a:pt x="382494" y="100013"/>
                    <a:pt x="366712" y="10001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5" name="图形 52" descr="机器人 纯色填充"/>
            <p:cNvSpPr/>
            <p:nvPr/>
          </p:nvSpPr>
          <p:spPr>
            <a:xfrm>
              <a:off x="7686960" y="4321492"/>
              <a:ext cx="28575" cy="28575"/>
            </a:xfrm>
            <a:custGeom>
              <a:avLst/>
              <a:gdLst>
                <a:gd name="connsiteX0" fmla="*/ 28575 w 28575"/>
                <a:gd name="connsiteY0" fmla="*/ 14288 h 28575"/>
                <a:gd name="connsiteX1" fmla="*/ 14288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6" name="图形 52" descr="机器人 纯色填充"/>
            <p:cNvSpPr/>
            <p:nvPr/>
          </p:nvSpPr>
          <p:spPr>
            <a:xfrm>
              <a:off x="7526655" y="4126089"/>
              <a:ext cx="247650" cy="304940"/>
            </a:xfrm>
            <a:custGeom>
              <a:avLst/>
              <a:gdLst>
                <a:gd name="connsiteX0" fmla="*/ 205835 w 247650"/>
                <a:gd name="connsiteY0" fmla="*/ 114441 h 304940"/>
                <a:gd name="connsiteX1" fmla="*/ 142875 w 247650"/>
                <a:gd name="connsiteY1" fmla="*/ 114441 h 304940"/>
                <a:gd name="connsiteX2" fmla="*/ 142875 w 247650"/>
                <a:gd name="connsiteY2" fmla="*/ 71102 h 304940"/>
                <a:gd name="connsiteX3" fmla="*/ 156821 w 247650"/>
                <a:gd name="connsiteY3" fmla="*/ 19056 h 304940"/>
                <a:gd name="connsiteX4" fmla="*/ 104775 w 247650"/>
                <a:gd name="connsiteY4" fmla="*/ 5111 h 304940"/>
                <a:gd name="connsiteX5" fmla="*/ 90829 w 247650"/>
                <a:gd name="connsiteY5" fmla="*/ 57156 h 304940"/>
                <a:gd name="connsiteX6" fmla="*/ 104775 w 247650"/>
                <a:gd name="connsiteY6" fmla="*/ 71102 h 304940"/>
                <a:gd name="connsiteX7" fmla="*/ 104775 w 247650"/>
                <a:gd name="connsiteY7" fmla="*/ 114441 h 304940"/>
                <a:gd name="connsiteX8" fmla="*/ 41815 w 247650"/>
                <a:gd name="connsiteY8" fmla="*/ 114441 h 304940"/>
                <a:gd name="connsiteX9" fmla="*/ 0 w 247650"/>
                <a:gd name="connsiteY9" fmla="*/ 156255 h 304940"/>
                <a:gd name="connsiteX10" fmla="*/ 0 w 247650"/>
                <a:gd name="connsiteY10" fmla="*/ 263126 h 304940"/>
                <a:gd name="connsiteX11" fmla="*/ 41815 w 247650"/>
                <a:gd name="connsiteY11" fmla="*/ 304941 h 304940"/>
                <a:gd name="connsiteX12" fmla="*/ 205835 w 247650"/>
                <a:gd name="connsiteY12" fmla="*/ 304941 h 304940"/>
                <a:gd name="connsiteX13" fmla="*/ 247650 w 247650"/>
                <a:gd name="connsiteY13" fmla="*/ 263126 h 304940"/>
                <a:gd name="connsiteX14" fmla="*/ 247650 w 247650"/>
                <a:gd name="connsiteY14" fmla="*/ 156255 h 304940"/>
                <a:gd name="connsiteX15" fmla="*/ 205835 w 247650"/>
                <a:gd name="connsiteY15" fmla="*/ 114441 h 304940"/>
                <a:gd name="connsiteX16" fmla="*/ 76200 w 247650"/>
                <a:gd name="connsiteY16" fmla="*/ 238266 h 304940"/>
                <a:gd name="connsiteX17" fmla="*/ 47625 w 247650"/>
                <a:gd name="connsiteY17" fmla="*/ 209691 h 304940"/>
                <a:gd name="connsiteX18" fmla="*/ 76200 w 247650"/>
                <a:gd name="connsiteY18" fmla="*/ 181116 h 304940"/>
                <a:gd name="connsiteX19" fmla="*/ 104775 w 247650"/>
                <a:gd name="connsiteY19" fmla="*/ 209691 h 304940"/>
                <a:gd name="connsiteX20" fmla="*/ 76200 w 247650"/>
                <a:gd name="connsiteY20" fmla="*/ 238266 h 304940"/>
                <a:gd name="connsiteX21" fmla="*/ 171450 w 247650"/>
                <a:gd name="connsiteY21" fmla="*/ 238266 h 304940"/>
                <a:gd name="connsiteX22" fmla="*/ 142875 w 247650"/>
                <a:gd name="connsiteY22" fmla="*/ 209691 h 304940"/>
                <a:gd name="connsiteX23" fmla="*/ 171450 w 247650"/>
                <a:gd name="connsiteY23" fmla="*/ 181116 h 304940"/>
                <a:gd name="connsiteX24" fmla="*/ 200025 w 247650"/>
                <a:gd name="connsiteY24" fmla="*/ 209691 h 304940"/>
                <a:gd name="connsiteX25" fmla="*/ 171450 w 247650"/>
                <a:gd name="connsiteY25" fmla="*/ 238266 h 30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47650" h="304940">
                  <a:moveTo>
                    <a:pt x="205835" y="114441"/>
                  </a:moveTo>
                  <a:lnTo>
                    <a:pt x="142875" y="114441"/>
                  </a:lnTo>
                  <a:lnTo>
                    <a:pt x="142875" y="71102"/>
                  </a:lnTo>
                  <a:cubicBezTo>
                    <a:pt x="161098" y="60581"/>
                    <a:pt x="167342" y="37279"/>
                    <a:pt x="156821" y="19056"/>
                  </a:cubicBezTo>
                  <a:cubicBezTo>
                    <a:pt x="146299" y="833"/>
                    <a:pt x="122998" y="-5410"/>
                    <a:pt x="104775" y="5111"/>
                  </a:cubicBezTo>
                  <a:cubicBezTo>
                    <a:pt x="86552" y="15632"/>
                    <a:pt x="80308" y="38933"/>
                    <a:pt x="90829" y="57156"/>
                  </a:cubicBezTo>
                  <a:cubicBezTo>
                    <a:pt x="94174" y="62949"/>
                    <a:pt x="98983" y="67758"/>
                    <a:pt x="104775" y="71102"/>
                  </a:cubicBezTo>
                  <a:lnTo>
                    <a:pt x="104775" y="114441"/>
                  </a:lnTo>
                  <a:lnTo>
                    <a:pt x="41815" y="114441"/>
                  </a:lnTo>
                  <a:cubicBezTo>
                    <a:pt x="18743" y="114493"/>
                    <a:pt x="52" y="133184"/>
                    <a:pt x="0" y="156255"/>
                  </a:cubicBezTo>
                  <a:lnTo>
                    <a:pt x="0" y="263126"/>
                  </a:lnTo>
                  <a:cubicBezTo>
                    <a:pt x="52" y="286197"/>
                    <a:pt x="18743" y="304888"/>
                    <a:pt x="41815" y="304941"/>
                  </a:cubicBezTo>
                  <a:lnTo>
                    <a:pt x="205835" y="304941"/>
                  </a:lnTo>
                  <a:cubicBezTo>
                    <a:pt x="228907" y="304888"/>
                    <a:pt x="247598" y="286197"/>
                    <a:pt x="247650" y="263126"/>
                  </a:cubicBezTo>
                  <a:lnTo>
                    <a:pt x="247650" y="156255"/>
                  </a:lnTo>
                  <a:cubicBezTo>
                    <a:pt x="247598" y="133184"/>
                    <a:pt x="228907" y="114493"/>
                    <a:pt x="205835" y="114441"/>
                  </a:cubicBezTo>
                  <a:close/>
                  <a:moveTo>
                    <a:pt x="76200" y="238266"/>
                  </a:moveTo>
                  <a:cubicBezTo>
                    <a:pt x="60418" y="238266"/>
                    <a:pt x="47625" y="225473"/>
                    <a:pt x="47625" y="209691"/>
                  </a:cubicBezTo>
                  <a:cubicBezTo>
                    <a:pt x="47625" y="193909"/>
                    <a:pt x="60418" y="181116"/>
                    <a:pt x="76200" y="181116"/>
                  </a:cubicBezTo>
                  <a:cubicBezTo>
                    <a:pt x="91982" y="181116"/>
                    <a:pt x="104775" y="193909"/>
                    <a:pt x="104775" y="209691"/>
                  </a:cubicBezTo>
                  <a:cubicBezTo>
                    <a:pt x="104775" y="225473"/>
                    <a:pt x="91982" y="238266"/>
                    <a:pt x="76200" y="238266"/>
                  </a:cubicBezTo>
                  <a:close/>
                  <a:moveTo>
                    <a:pt x="171450" y="238266"/>
                  </a:moveTo>
                  <a:cubicBezTo>
                    <a:pt x="155668" y="238266"/>
                    <a:pt x="142875" y="225473"/>
                    <a:pt x="142875" y="209691"/>
                  </a:cubicBezTo>
                  <a:cubicBezTo>
                    <a:pt x="142875" y="193909"/>
                    <a:pt x="155668" y="181116"/>
                    <a:pt x="171450" y="181116"/>
                  </a:cubicBezTo>
                  <a:cubicBezTo>
                    <a:pt x="187232" y="181116"/>
                    <a:pt x="200025" y="193909"/>
                    <a:pt x="200025" y="209691"/>
                  </a:cubicBezTo>
                  <a:cubicBezTo>
                    <a:pt x="200025" y="225473"/>
                    <a:pt x="187232" y="238266"/>
                    <a:pt x="171450" y="238266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7" name="图形 52" descr="机器人 纯色填充"/>
            <p:cNvSpPr/>
            <p:nvPr/>
          </p:nvSpPr>
          <p:spPr>
            <a:xfrm>
              <a:off x="7591710" y="4321492"/>
              <a:ext cx="28575" cy="28575"/>
            </a:xfrm>
            <a:custGeom>
              <a:avLst/>
              <a:gdLst>
                <a:gd name="connsiteX0" fmla="*/ 28575 w 28575"/>
                <a:gd name="connsiteY0" fmla="*/ 14288 h 28575"/>
                <a:gd name="connsiteX1" fmla="*/ 14288 w 28575"/>
                <a:gd name="connsiteY1" fmla="*/ 28575 h 28575"/>
                <a:gd name="connsiteX2" fmla="*/ 0 w 28575"/>
                <a:gd name="connsiteY2" fmla="*/ 14288 h 28575"/>
                <a:gd name="connsiteX3" fmla="*/ 14288 w 28575"/>
                <a:gd name="connsiteY3" fmla="*/ 0 h 28575"/>
                <a:gd name="connsiteX4" fmla="*/ 28575 w 28575"/>
                <a:gd name="connsiteY4" fmla="*/ 14288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" h="28575">
                  <a:moveTo>
                    <a:pt x="28575" y="14288"/>
                  </a:moveTo>
                  <a:cubicBezTo>
                    <a:pt x="28575" y="22178"/>
                    <a:pt x="22178" y="28575"/>
                    <a:pt x="14288" y="28575"/>
                  </a:cubicBezTo>
                  <a:cubicBezTo>
                    <a:pt x="6397" y="28575"/>
                    <a:pt x="0" y="22178"/>
                    <a:pt x="0" y="14288"/>
                  </a:cubicBezTo>
                  <a:cubicBezTo>
                    <a:pt x="0" y="6397"/>
                    <a:pt x="6397" y="0"/>
                    <a:pt x="14288" y="0"/>
                  </a:cubicBezTo>
                  <a:cubicBezTo>
                    <a:pt x="22178" y="0"/>
                    <a:pt x="28575" y="6397"/>
                    <a:pt x="28575" y="142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8" name="图形 52" descr="机器人 纯色填充"/>
            <p:cNvSpPr/>
            <p:nvPr/>
          </p:nvSpPr>
          <p:spPr>
            <a:xfrm>
              <a:off x="7342658" y="4332636"/>
              <a:ext cx="598287" cy="396716"/>
            </a:xfrm>
            <a:custGeom>
              <a:avLst/>
              <a:gdLst>
                <a:gd name="connsiteX0" fmla="*/ 555471 w 598287"/>
                <a:gd name="connsiteY0" fmla="*/ 296704 h 396716"/>
                <a:gd name="connsiteX1" fmla="*/ 555471 w 598287"/>
                <a:gd name="connsiteY1" fmla="*/ 217361 h 396716"/>
                <a:gd name="connsiteX2" fmla="*/ 512704 w 598287"/>
                <a:gd name="connsiteY2" fmla="*/ 174593 h 396716"/>
                <a:gd name="connsiteX3" fmla="*/ 460221 w 598287"/>
                <a:gd name="connsiteY3" fmla="*/ 174593 h 396716"/>
                <a:gd name="connsiteX4" fmla="*/ 460221 w 598287"/>
                <a:gd name="connsiteY4" fmla="*/ 126968 h 396716"/>
                <a:gd name="connsiteX5" fmla="*/ 155421 w 598287"/>
                <a:gd name="connsiteY5" fmla="*/ 126968 h 396716"/>
                <a:gd name="connsiteX6" fmla="*/ 155421 w 598287"/>
                <a:gd name="connsiteY6" fmla="*/ 184118 h 396716"/>
                <a:gd name="connsiteX7" fmla="*/ 83889 w 598287"/>
                <a:gd name="connsiteY7" fmla="*/ 184118 h 396716"/>
                <a:gd name="connsiteX8" fmla="*/ 79221 w 598287"/>
                <a:gd name="connsiteY8" fmla="*/ 179451 h 396716"/>
                <a:gd name="connsiteX9" fmla="*/ 79221 w 598287"/>
                <a:gd name="connsiteY9" fmla="*/ 100489 h 396716"/>
                <a:gd name="connsiteX10" fmla="*/ 120999 w 598287"/>
                <a:gd name="connsiteY10" fmla="*/ 23694 h 396716"/>
                <a:gd name="connsiteX11" fmla="*/ 107796 w 598287"/>
                <a:gd name="connsiteY11" fmla="*/ 0 h 396716"/>
                <a:gd name="connsiteX12" fmla="*/ 79221 w 598287"/>
                <a:gd name="connsiteY12" fmla="*/ 25336 h 396716"/>
                <a:gd name="connsiteX13" fmla="*/ 85603 w 598287"/>
                <a:gd name="connsiteY13" fmla="*/ 41243 h 396716"/>
                <a:gd name="connsiteX14" fmla="*/ 61661 w 598287"/>
                <a:gd name="connsiteY14" fmla="*/ 64926 h 396716"/>
                <a:gd name="connsiteX15" fmla="*/ 37979 w 598287"/>
                <a:gd name="connsiteY15" fmla="*/ 40984 h 396716"/>
                <a:gd name="connsiteX16" fmla="*/ 43788 w 598287"/>
                <a:gd name="connsiteY16" fmla="*/ 25527 h 396716"/>
                <a:gd name="connsiteX17" fmla="*/ 15213 w 598287"/>
                <a:gd name="connsiteY17" fmla="*/ 476 h 396716"/>
                <a:gd name="connsiteX18" fmla="*/ 21266 w 598287"/>
                <a:gd name="connsiteY18" fmla="*/ 87824 h 396716"/>
                <a:gd name="connsiteX19" fmla="*/ 41121 w 598287"/>
                <a:gd name="connsiteY19" fmla="*/ 99441 h 396716"/>
                <a:gd name="connsiteX20" fmla="*/ 41121 w 598287"/>
                <a:gd name="connsiteY20" fmla="*/ 179451 h 396716"/>
                <a:gd name="connsiteX21" fmla="*/ 83889 w 598287"/>
                <a:gd name="connsiteY21" fmla="*/ 222218 h 396716"/>
                <a:gd name="connsiteX22" fmla="*/ 155421 w 598287"/>
                <a:gd name="connsiteY22" fmla="*/ 222218 h 396716"/>
                <a:gd name="connsiteX23" fmla="*/ 155421 w 598287"/>
                <a:gd name="connsiteY23" fmla="*/ 393668 h 396716"/>
                <a:gd name="connsiteX24" fmla="*/ 460221 w 598287"/>
                <a:gd name="connsiteY24" fmla="*/ 393668 h 396716"/>
                <a:gd name="connsiteX25" fmla="*/ 460221 w 598287"/>
                <a:gd name="connsiteY25" fmla="*/ 212693 h 396716"/>
                <a:gd name="connsiteX26" fmla="*/ 512704 w 598287"/>
                <a:gd name="connsiteY26" fmla="*/ 212693 h 396716"/>
                <a:gd name="connsiteX27" fmla="*/ 517371 w 598287"/>
                <a:gd name="connsiteY27" fmla="*/ 217361 h 396716"/>
                <a:gd name="connsiteX28" fmla="*/ 517371 w 598287"/>
                <a:gd name="connsiteY28" fmla="*/ 296704 h 396716"/>
                <a:gd name="connsiteX29" fmla="*/ 477521 w 598287"/>
                <a:gd name="connsiteY29" fmla="*/ 374667 h 396716"/>
                <a:gd name="connsiteX30" fmla="*/ 490130 w 598287"/>
                <a:gd name="connsiteY30" fmla="*/ 396716 h 396716"/>
                <a:gd name="connsiteX31" fmla="*/ 518705 w 598287"/>
                <a:gd name="connsiteY31" fmla="*/ 371380 h 396716"/>
                <a:gd name="connsiteX32" fmla="*/ 512609 w 598287"/>
                <a:gd name="connsiteY32" fmla="*/ 355568 h 396716"/>
                <a:gd name="connsiteX33" fmla="*/ 536441 w 598287"/>
                <a:gd name="connsiteY33" fmla="*/ 331776 h 396716"/>
                <a:gd name="connsiteX34" fmla="*/ 560234 w 598287"/>
                <a:gd name="connsiteY34" fmla="*/ 355608 h 396716"/>
                <a:gd name="connsiteX35" fmla="*/ 554328 w 598287"/>
                <a:gd name="connsiteY35" fmla="*/ 371285 h 396716"/>
                <a:gd name="connsiteX36" fmla="*/ 582903 w 598287"/>
                <a:gd name="connsiteY36" fmla="*/ 396335 h 396716"/>
                <a:gd name="connsiteX37" fmla="*/ 577276 w 598287"/>
                <a:gd name="connsiteY37" fmla="*/ 309094 h 396716"/>
                <a:gd name="connsiteX38" fmla="*/ 555471 w 598287"/>
                <a:gd name="connsiteY38" fmla="*/ 296704 h 396716"/>
                <a:gd name="connsiteX39" fmla="*/ 422121 w 598287"/>
                <a:gd name="connsiteY39" fmla="*/ 260318 h 396716"/>
                <a:gd name="connsiteX40" fmla="*/ 395642 w 598287"/>
                <a:gd name="connsiteY40" fmla="*/ 260318 h 396716"/>
                <a:gd name="connsiteX41" fmla="*/ 393070 w 598287"/>
                <a:gd name="connsiteY41" fmla="*/ 261366 h 396716"/>
                <a:gd name="connsiteX42" fmla="*/ 363924 w 598287"/>
                <a:gd name="connsiteY42" fmla="*/ 291179 h 396716"/>
                <a:gd name="connsiteX43" fmla="*/ 341730 w 598287"/>
                <a:gd name="connsiteY43" fmla="*/ 238601 h 396716"/>
                <a:gd name="connsiteX44" fmla="*/ 300297 w 598287"/>
                <a:gd name="connsiteY44" fmla="*/ 324326 h 396716"/>
                <a:gd name="connsiteX45" fmla="*/ 271245 w 598287"/>
                <a:gd name="connsiteY45" fmla="*/ 212693 h 396716"/>
                <a:gd name="connsiteX46" fmla="*/ 248862 w 598287"/>
                <a:gd name="connsiteY46" fmla="*/ 260318 h 396716"/>
                <a:gd name="connsiteX47" fmla="*/ 203046 w 598287"/>
                <a:gd name="connsiteY47" fmla="*/ 260318 h 396716"/>
                <a:gd name="connsiteX48" fmla="*/ 203046 w 598287"/>
                <a:gd name="connsiteY48" fmla="*/ 241268 h 396716"/>
                <a:gd name="connsiteX49" fmla="*/ 236765 w 598287"/>
                <a:gd name="connsiteY49" fmla="*/ 241268 h 396716"/>
                <a:gd name="connsiteX50" fmla="*/ 276389 w 598287"/>
                <a:gd name="connsiteY50" fmla="*/ 156972 h 396716"/>
                <a:gd name="connsiteX51" fmla="*/ 305726 w 598287"/>
                <a:gd name="connsiteY51" fmla="*/ 269177 h 396716"/>
                <a:gd name="connsiteX52" fmla="*/ 342969 w 598287"/>
                <a:gd name="connsiteY52" fmla="*/ 192977 h 396716"/>
                <a:gd name="connsiteX53" fmla="*/ 370401 w 598287"/>
                <a:gd name="connsiteY53" fmla="*/ 257937 h 396716"/>
                <a:gd name="connsiteX54" fmla="*/ 379926 w 598287"/>
                <a:gd name="connsiteY54" fmla="*/ 248412 h 396716"/>
                <a:gd name="connsiteX55" fmla="*/ 395642 w 598287"/>
                <a:gd name="connsiteY55" fmla="*/ 241268 h 396716"/>
                <a:gd name="connsiteX56" fmla="*/ 422121 w 598287"/>
                <a:gd name="connsiteY56" fmla="*/ 241268 h 396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98287" h="396716">
                  <a:moveTo>
                    <a:pt x="555471" y="296704"/>
                  </a:moveTo>
                  <a:lnTo>
                    <a:pt x="555471" y="217361"/>
                  </a:lnTo>
                  <a:cubicBezTo>
                    <a:pt x="555471" y="193740"/>
                    <a:pt x="536324" y="174593"/>
                    <a:pt x="512704" y="174593"/>
                  </a:cubicBezTo>
                  <a:lnTo>
                    <a:pt x="460221" y="174593"/>
                  </a:lnTo>
                  <a:lnTo>
                    <a:pt x="460221" y="126968"/>
                  </a:lnTo>
                  <a:lnTo>
                    <a:pt x="155421" y="126968"/>
                  </a:lnTo>
                  <a:lnTo>
                    <a:pt x="155421" y="184118"/>
                  </a:lnTo>
                  <a:lnTo>
                    <a:pt x="83889" y="184118"/>
                  </a:lnTo>
                  <a:cubicBezTo>
                    <a:pt x="81311" y="184118"/>
                    <a:pt x="79221" y="182028"/>
                    <a:pt x="79221" y="179451"/>
                  </a:cubicBezTo>
                  <a:lnTo>
                    <a:pt x="79221" y="100489"/>
                  </a:lnTo>
                  <a:cubicBezTo>
                    <a:pt x="111965" y="90819"/>
                    <a:pt x="130669" y="56437"/>
                    <a:pt x="120999" y="23694"/>
                  </a:cubicBezTo>
                  <a:cubicBezTo>
                    <a:pt x="118406" y="14916"/>
                    <a:pt x="113897" y="6824"/>
                    <a:pt x="107796" y="0"/>
                  </a:cubicBezTo>
                  <a:lnTo>
                    <a:pt x="79221" y="25336"/>
                  </a:lnTo>
                  <a:cubicBezTo>
                    <a:pt x="83218" y="29683"/>
                    <a:pt x="85488" y="35340"/>
                    <a:pt x="85603" y="41243"/>
                  </a:cubicBezTo>
                  <a:cubicBezTo>
                    <a:pt x="85532" y="54394"/>
                    <a:pt x="74812" y="64998"/>
                    <a:pt x="61661" y="64926"/>
                  </a:cubicBezTo>
                  <a:cubicBezTo>
                    <a:pt x="48510" y="64854"/>
                    <a:pt x="37908" y="54135"/>
                    <a:pt x="37979" y="40984"/>
                  </a:cubicBezTo>
                  <a:cubicBezTo>
                    <a:pt x="38010" y="35303"/>
                    <a:pt x="40070" y="29822"/>
                    <a:pt x="43788" y="25527"/>
                  </a:cubicBezTo>
                  <a:lnTo>
                    <a:pt x="15213" y="476"/>
                  </a:lnTo>
                  <a:cubicBezTo>
                    <a:pt x="-7236" y="26268"/>
                    <a:pt x="-4526" y="65375"/>
                    <a:pt x="21266" y="87824"/>
                  </a:cubicBezTo>
                  <a:cubicBezTo>
                    <a:pt x="27101" y="92903"/>
                    <a:pt x="33835" y="96844"/>
                    <a:pt x="41121" y="99441"/>
                  </a:cubicBezTo>
                  <a:lnTo>
                    <a:pt x="41121" y="179451"/>
                  </a:lnTo>
                  <a:cubicBezTo>
                    <a:pt x="41121" y="203071"/>
                    <a:pt x="60269" y="222218"/>
                    <a:pt x="83889" y="222218"/>
                  </a:cubicBezTo>
                  <a:lnTo>
                    <a:pt x="155421" y="222218"/>
                  </a:lnTo>
                  <a:lnTo>
                    <a:pt x="155421" y="393668"/>
                  </a:lnTo>
                  <a:lnTo>
                    <a:pt x="460221" y="393668"/>
                  </a:lnTo>
                  <a:lnTo>
                    <a:pt x="460221" y="212693"/>
                  </a:lnTo>
                  <a:lnTo>
                    <a:pt x="512704" y="212693"/>
                  </a:lnTo>
                  <a:cubicBezTo>
                    <a:pt x="515282" y="212693"/>
                    <a:pt x="517371" y="214783"/>
                    <a:pt x="517371" y="217361"/>
                  </a:cubicBezTo>
                  <a:lnTo>
                    <a:pt x="517371" y="296704"/>
                  </a:lnTo>
                  <a:cubicBezTo>
                    <a:pt x="484838" y="307228"/>
                    <a:pt x="466997" y="342133"/>
                    <a:pt x="477521" y="374667"/>
                  </a:cubicBezTo>
                  <a:cubicBezTo>
                    <a:pt x="480155" y="382809"/>
                    <a:pt x="484448" y="390316"/>
                    <a:pt x="490130" y="396716"/>
                  </a:cubicBezTo>
                  <a:lnTo>
                    <a:pt x="518705" y="371380"/>
                  </a:lnTo>
                  <a:cubicBezTo>
                    <a:pt x="514763" y="367059"/>
                    <a:pt x="512588" y="361417"/>
                    <a:pt x="512609" y="355568"/>
                  </a:cubicBezTo>
                  <a:cubicBezTo>
                    <a:pt x="512620" y="342417"/>
                    <a:pt x="523290" y="331764"/>
                    <a:pt x="536441" y="331776"/>
                  </a:cubicBezTo>
                  <a:cubicBezTo>
                    <a:pt x="549593" y="331787"/>
                    <a:pt x="560245" y="342457"/>
                    <a:pt x="560234" y="355608"/>
                  </a:cubicBezTo>
                  <a:cubicBezTo>
                    <a:pt x="560229" y="361377"/>
                    <a:pt x="558131" y="366947"/>
                    <a:pt x="554328" y="371285"/>
                  </a:cubicBezTo>
                  <a:lnTo>
                    <a:pt x="582903" y="396335"/>
                  </a:lnTo>
                  <a:cubicBezTo>
                    <a:pt x="605441" y="370690"/>
                    <a:pt x="602921" y="331631"/>
                    <a:pt x="577276" y="309094"/>
                  </a:cubicBezTo>
                  <a:cubicBezTo>
                    <a:pt x="570931" y="303517"/>
                    <a:pt x="563510" y="299300"/>
                    <a:pt x="555471" y="296704"/>
                  </a:cubicBezTo>
                  <a:close/>
                  <a:moveTo>
                    <a:pt x="422121" y="260318"/>
                  </a:moveTo>
                  <a:lnTo>
                    <a:pt x="395642" y="260318"/>
                  </a:lnTo>
                  <a:cubicBezTo>
                    <a:pt x="394721" y="260483"/>
                    <a:pt x="393845" y="260840"/>
                    <a:pt x="393070" y="261366"/>
                  </a:cubicBezTo>
                  <a:lnTo>
                    <a:pt x="363924" y="291179"/>
                  </a:lnTo>
                  <a:lnTo>
                    <a:pt x="341730" y="238601"/>
                  </a:lnTo>
                  <a:lnTo>
                    <a:pt x="300297" y="324326"/>
                  </a:lnTo>
                  <a:lnTo>
                    <a:pt x="271245" y="212693"/>
                  </a:lnTo>
                  <a:lnTo>
                    <a:pt x="248862" y="260318"/>
                  </a:lnTo>
                  <a:lnTo>
                    <a:pt x="203046" y="260318"/>
                  </a:lnTo>
                  <a:lnTo>
                    <a:pt x="203046" y="241268"/>
                  </a:lnTo>
                  <a:lnTo>
                    <a:pt x="236765" y="241268"/>
                  </a:lnTo>
                  <a:lnTo>
                    <a:pt x="276389" y="156972"/>
                  </a:lnTo>
                  <a:lnTo>
                    <a:pt x="305726" y="269177"/>
                  </a:lnTo>
                  <a:lnTo>
                    <a:pt x="342969" y="192977"/>
                  </a:lnTo>
                  <a:lnTo>
                    <a:pt x="370401" y="257937"/>
                  </a:lnTo>
                  <a:lnTo>
                    <a:pt x="379926" y="248412"/>
                  </a:lnTo>
                  <a:cubicBezTo>
                    <a:pt x="384108" y="244179"/>
                    <a:pt x="389703" y="241636"/>
                    <a:pt x="395642" y="241268"/>
                  </a:cubicBezTo>
                  <a:lnTo>
                    <a:pt x="422121" y="241268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2" name="组合 301"/>
          <p:cNvGrpSpPr/>
          <p:nvPr/>
        </p:nvGrpSpPr>
        <p:grpSpPr>
          <a:xfrm>
            <a:off x="8795385" y="4211955"/>
            <a:ext cx="828716" cy="638175"/>
            <a:chOff x="8795385" y="4211955"/>
            <a:chExt cx="828716" cy="638175"/>
          </a:xfrm>
          <a:noFill/>
        </p:grpSpPr>
        <p:sp>
          <p:nvSpPr>
            <p:cNvPr id="209" name="图形 54" descr="机械手 纯色填充"/>
            <p:cNvSpPr/>
            <p:nvPr/>
          </p:nvSpPr>
          <p:spPr>
            <a:xfrm>
              <a:off x="9288360" y="4274067"/>
              <a:ext cx="335741" cy="349825"/>
            </a:xfrm>
            <a:custGeom>
              <a:avLst/>
              <a:gdLst>
                <a:gd name="connsiteX0" fmla="*/ 328917 w 335741"/>
                <a:gd name="connsiteY0" fmla="*/ 147647 h 349825"/>
                <a:gd name="connsiteX1" fmla="*/ 313725 w 335741"/>
                <a:gd name="connsiteY1" fmla="*/ 130292 h 349825"/>
                <a:gd name="connsiteX2" fmla="*/ 213008 w 335741"/>
                <a:gd name="connsiteY2" fmla="*/ 109728 h 349825"/>
                <a:gd name="connsiteX3" fmla="*/ 195739 w 335741"/>
                <a:gd name="connsiteY3" fmla="*/ 114919 h 349825"/>
                <a:gd name="connsiteX4" fmla="*/ 175393 w 335741"/>
                <a:gd name="connsiteY4" fmla="*/ 135255 h 349825"/>
                <a:gd name="connsiteX5" fmla="*/ 40138 w 335741"/>
                <a:gd name="connsiteY5" fmla="*/ 0 h 349825"/>
                <a:gd name="connsiteX6" fmla="*/ 0 w 335741"/>
                <a:gd name="connsiteY6" fmla="*/ 67628 h 349825"/>
                <a:gd name="connsiteX7" fmla="*/ 121510 w 335741"/>
                <a:gd name="connsiteY7" fmla="*/ 189138 h 349825"/>
                <a:gd name="connsiteX8" fmla="*/ 101860 w 335741"/>
                <a:gd name="connsiteY8" fmla="*/ 208798 h 349825"/>
                <a:gd name="connsiteX9" fmla="*/ 96622 w 335741"/>
                <a:gd name="connsiteY9" fmla="*/ 225847 h 349825"/>
                <a:gd name="connsiteX10" fmla="*/ 116100 w 335741"/>
                <a:gd name="connsiteY10" fmla="*/ 327612 h 349825"/>
                <a:gd name="connsiteX11" fmla="*/ 133541 w 335741"/>
                <a:gd name="connsiteY11" fmla="*/ 343033 h 349825"/>
                <a:gd name="connsiteX12" fmla="*/ 234563 w 335741"/>
                <a:gd name="connsiteY12" fmla="*/ 349768 h 349825"/>
                <a:gd name="connsiteX13" fmla="*/ 235849 w 335741"/>
                <a:gd name="connsiteY13" fmla="*/ 349815 h 349825"/>
                <a:gd name="connsiteX14" fmla="*/ 255522 w 335741"/>
                <a:gd name="connsiteY14" fmla="*/ 331389 h 349825"/>
                <a:gd name="connsiteX15" fmla="*/ 237096 w 335741"/>
                <a:gd name="connsiteY15" fmla="*/ 311715 h 349825"/>
                <a:gd name="connsiteX16" fmla="*/ 150743 w 335741"/>
                <a:gd name="connsiteY16" fmla="*/ 306000 h 349825"/>
                <a:gd name="connsiteX17" fmla="*/ 135931 w 335741"/>
                <a:gd name="connsiteY17" fmla="*/ 228610 h 349825"/>
                <a:gd name="connsiteX18" fmla="*/ 215436 w 335741"/>
                <a:gd name="connsiteY18" fmla="*/ 149104 h 349825"/>
                <a:gd name="connsiteX19" fmla="*/ 291884 w 335741"/>
                <a:gd name="connsiteY19" fmla="*/ 164678 h 349825"/>
                <a:gd name="connsiteX20" fmla="*/ 297656 w 335741"/>
                <a:gd name="connsiteY20" fmla="*/ 251203 h 349825"/>
                <a:gd name="connsiteX21" fmla="*/ 317945 w 335741"/>
                <a:gd name="connsiteY21" fmla="*/ 268957 h 349825"/>
                <a:gd name="connsiteX22" fmla="*/ 335699 w 335741"/>
                <a:gd name="connsiteY22" fmla="*/ 248669 h 349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5741" h="349825">
                  <a:moveTo>
                    <a:pt x="328917" y="147647"/>
                  </a:moveTo>
                  <a:cubicBezTo>
                    <a:pt x="328329" y="139105"/>
                    <a:pt x="322114" y="132006"/>
                    <a:pt x="313725" y="130292"/>
                  </a:cubicBezTo>
                  <a:lnTo>
                    <a:pt x="213008" y="109728"/>
                  </a:lnTo>
                  <a:cubicBezTo>
                    <a:pt x="206744" y="108431"/>
                    <a:pt x="200249" y="110383"/>
                    <a:pt x="195739" y="114919"/>
                  </a:cubicBezTo>
                  <a:lnTo>
                    <a:pt x="175393" y="135255"/>
                  </a:lnTo>
                  <a:lnTo>
                    <a:pt x="40138" y="0"/>
                  </a:lnTo>
                  <a:cubicBezTo>
                    <a:pt x="38506" y="27714"/>
                    <a:pt x="23546" y="52919"/>
                    <a:pt x="0" y="67628"/>
                  </a:cubicBezTo>
                  <a:lnTo>
                    <a:pt x="121510" y="189138"/>
                  </a:lnTo>
                  <a:lnTo>
                    <a:pt x="101860" y="208798"/>
                  </a:lnTo>
                  <a:cubicBezTo>
                    <a:pt x="97397" y="213262"/>
                    <a:pt x="95435" y="219647"/>
                    <a:pt x="96622" y="225847"/>
                  </a:cubicBezTo>
                  <a:lnTo>
                    <a:pt x="116100" y="327612"/>
                  </a:lnTo>
                  <a:cubicBezTo>
                    <a:pt x="117731" y="336120"/>
                    <a:pt x="124898" y="342456"/>
                    <a:pt x="133541" y="343033"/>
                  </a:cubicBezTo>
                  <a:lnTo>
                    <a:pt x="234563" y="349768"/>
                  </a:lnTo>
                  <a:cubicBezTo>
                    <a:pt x="234991" y="349768"/>
                    <a:pt x="235420" y="349815"/>
                    <a:pt x="235849" y="349815"/>
                  </a:cubicBezTo>
                  <a:cubicBezTo>
                    <a:pt x="246370" y="350160"/>
                    <a:pt x="255178" y="341910"/>
                    <a:pt x="255522" y="331389"/>
                  </a:cubicBezTo>
                  <a:cubicBezTo>
                    <a:pt x="255867" y="320868"/>
                    <a:pt x="247618" y="312060"/>
                    <a:pt x="237096" y="311715"/>
                  </a:cubicBezTo>
                  <a:lnTo>
                    <a:pt x="150743" y="306000"/>
                  </a:lnTo>
                  <a:lnTo>
                    <a:pt x="135931" y="228610"/>
                  </a:lnTo>
                  <a:lnTo>
                    <a:pt x="215436" y="149104"/>
                  </a:lnTo>
                  <a:lnTo>
                    <a:pt x="291884" y="164678"/>
                  </a:lnTo>
                  <a:lnTo>
                    <a:pt x="297656" y="251203"/>
                  </a:lnTo>
                  <a:cubicBezTo>
                    <a:pt x="298356" y="261708"/>
                    <a:pt x="307439" y="269658"/>
                    <a:pt x="317945" y="268957"/>
                  </a:cubicBezTo>
                  <a:cubicBezTo>
                    <a:pt x="328450" y="268257"/>
                    <a:pt x="336398" y="259174"/>
                    <a:pt x="335699" y="24866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0" name="图形 54" descr="机械手 纯色填充"/>
            <p:cNvSpPr/>
            <p:nvPr/>
          </p:nvSpPr>
          <p:spPr>
            <a:xfrm>
              <a:off x="8834056" y="4407665"/>
              <a:ext cx="322716" cy="328164"/>
            </a:xfrm>
            <a:custGeom>
              <a:avLst/>
              <a:gdLst>
                <a:gd name="connsiteX0" fmla="*/ 322717 w 322716"/>
                <a:gd name="connsiteY0" fmla="*/ 146628 h 328164"/>
                <a:gd name="connsiteX1" fmla="*/ 297485 w 322716"/>
                <a:gd name="connsiteY1" fmla="*/ 60227 h 328164"/>
                <a:gd name="connsiteX2" fmla="*/ 230276 w 322716"/>
                <a:gd name="connsiteY2" fmla="*/ 140522 h 328164"/>
                <a:gd name="connsiteX3" fmla="*/ 91826 w 322716"/>
                <a:gd name="connsiteY3" fmla="*/ 153033 h 328164"/>
                <a:gd name="connsiteX4" fmla="*/ 79315 w 322716"/>
                <a:gd name="connsiteY4" fmla="*/ 14584 h 328164"/>
                <a:gd name="connsiteX5" fmla="*/ 91821 w 322716"/>
                <a:gd name="connsiteY5" fmla="*/ 2076 h 328164"/>
                <a:gd name="connsiteX6" fmla="*/ 94297 w 322716"/>
                <a:gd name="connsiteY6" fmla="*/ 0 h 328164"/>
                <a:gd name="connsiteX7" fmla="*/ 0 w 322716"/>
                <a:gd name="connsiteY7" fmla="*/ 146628 h 328164"/>
                <a:gd name="connsiteX8" fmla="*/ 0 w 322716"/>
                <a:gd name="connsiteY8" fmla="*/ 328165 h 328164"/>
                <a:gd name="connsiteX9" fmla="*/ 322717 w 322716"/>
                <a:gd name="connsiteY9" fmla="*/ 328165 h 32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716" h="328164">
                  <a:moveTo>
                    <a:pt x="322717" y="146628"/>
                  </a:moveTo>
                  <a:cubicBezTo>
                    <a:pt x="322724" y="116010"/>
                    <a:pt x="313969" y="86029"/>
                    <a:pt x="297485" y="60227"/>
                  </a:cubicBezTo>
                  <a:lnTo>
                    <a:pt x="230276" y="140522"/>
                  </a:lnTo>
                  <a:cubicBezTo>
                    <a:pt x="195500" y="182209"/>
                    <a:pt x="133513" y="187811"/>
                    <a:pt x="91826" y="153033"/>
                  </a:cubicBezTo>
                  <a:cubicBezTo>
                    <a:pt x="50140" y="118257"/>
                    <a:pt x="44538" y="56270"/>
                    <a:pt x="79315" y="14584"/>
                  </a:cubicBezTo>
                  <a:cubicBezTo>
                    <a:pt x="83099" y="10047"/>
                    <a:pt x="87285" y="5861"/>
                    <a:pt x="91821" y="2076"/>
                  </a:cubicBezTo>
                  <a:lnTo>
                    <a:pt x="94297" y="0"/>
                  </a:lnTo>
                  <a:cubicBezTo>
                    <a:pt x="36874" y="26205"/>
                    <a:pt x="23" y="83508"/>
                    <a:pt x="0" y="146628"/>
                  </a:cubicBezTo>
                  <a:lnTo>
                    <a:pt x="0" y="328165"/>
                  </a:lnTo>
                  <a:lnTo>
                    <a:pt x="322717" y="32816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1" name="图形 54" descr="机械手 纯色填充"/>
            <p:cNvSpPr/>
            <p:nvPr/>
          </p:nvSpPr>
          <p:spPr>
            <a:xfrm>
              <a:off x="8919248" y="4251845"/>
              <a:ext cx="279882" cy="302971"/>
            </a:xfrm>
            <a:custGeom>
              <a:avLst/>
              <a:gdLst>
                <a:gd name="connsiteX0" fmla="*/ 238087 w 279882"/>
                <a:gd name="connsiteY0" fmla="*/ 17259 h 302971"/>
                <a:gd name="connsiteX1" fmla="*/ 239839 w 279882"/>
                <a:gd name="connsiteY1" fmla="*/ 0 h 302971"/>
                <a:gd name="connsiteX2" fmla="*/ 24946 w 279882"/>
                <a:gd name="connsiteY2" fmla="*/ 179803 h 302971"/>
                <a:gd name="connsiteX3" fmla="*/ 16282 w 279882"/>
                <a:gd name="connsiteY3" fmla="*/ 278025 h 302971"/>
                <a:gd name="connsiteX4" fmla="*/ 114504 w 279882"/>
                <a:gd name="connsiteY4" fmla="*/ 286689 h 302971"/>
                <a:gd name="connsiteX5" fmla="*/ 123168 w 279882"/>
                <a:gd name="connsiteY5" fmla="*/ 278025 h 302971"/>
                <a:gd name="connsiteX6" fmla="*/ 279882 w 279882"/>
                <a:gd name="connsiteY6" fmla="*/ 90735 h 302971"/>
                <a:gd name="connsiteX7" fmla="*/ 238087 w 279882"/>
                <a:gd name="connsiteY7" fmla="*/ 17259 h 302971"/>
                <a:gd name="connsiteX8" fmla="*/ 94478 w 279882"/>
                <a:gd name="connsiteY8" fmla="*/ 235439 h 302971"/>
                <a:gd name="connsiteX9" fmla="*/ 67538 w 279882"/>
                <a:gd name="connsiteY9" fmla="*/ 235443 h 302971"/>
                <a:gd name="connsiteX10" fmla="*/ 67533 w 279882"/>
                <a:gd name="connsiteY10" fmla="*/ 208502 h 302971"/>
                <a:gd name="connsiteX11" fmla="*/ 94475 w 279882"/>
                <a:gd name="connsiteY11" fmla="*/ 208498 h 302971"/>
                <a:gd name="connsiteX12" fmla="*/ 94478 w 279882"/>
                <a:gd name="connsiteY12" fmla="*/ 208502 h 302971"/>
                <a:gd name="connsiteX13" fmla="*/ 94478 w 279882"/>
                <a:gd name="connsiteY13" fmla="*/ 235439 h 30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79882" h="302971">
                  <a:moveTo>
                    <a:pt x="238087" y="17259"/>
                  </a:moveTo>
                  <a:cubicBezTo>
                    <a:pt x="238087" y="11461"/>
                    <a:pt x="238673" y="5679"/>
                    <a:pt x="239839" y="0"/>
                  </a:cubicBezTo>
                  <a:lnTo>
                    <a:pt x="24946" y="179803"/>
                  </a:lnTo>
                  <a:cubicBezTo>
                    <a:pt x="-4570" y="204534"/>
                    <a:pt x="-8449" y="248509"/>
                    <a:pt x="16282" y="278025"/>
                  </a:cubicBezTo>
                  <a:cubicBezTo>
                    <a:pt x="41012" y="307541"/>
                    <a:pt x="84988" y="311420"/>
                    <a:pt x="114504" y="286689"/>
                  </a:cubicBezTo>
                  <a:cubicBezTo>
                    <a:pt x="117640" y="284061"/>
                    <a:pt x="120540" y="281162"/>
                    <a:pt x="123168" y="278025"/>
                  </a:cubicBezTo>
                  <a:lnTo>
                    <a:pt x="279882" y="90735"/>
                  </a:lnTo>
                  <a:cubicBezTo>
                    <a:pt x="254004" y="75292"/>
                    <a:pt x="238135" y="47395"/>
                    <a:pt x="238087" y="17259"/>
                  </a:cubicBezTo>
                  <a:close/>
                  <a:moveTo>
                    <a:pt x="94478" y="235439"/>
                  </a:moveTo>
                  <a:cubicBezTo>
                    <a:pt x="87040" y="242880"/>
                    <a:pt x="74978" y="242882"/>
                    <a:pt x="67538" y="235443"/>
                  </a:cubicBezTo>
                  <a:cubicBezTo>
                    <a:pt x="60097" y="228005"/>
                    <a:pt x="60095" y="215943"/>
                    <a:pt x="67533" y="208502"/>
                  </a:cubicBezTo>
                  <a:cubicBezTo>
                    <a:pt x="74972" y="201061"/>
                    <a:pt x="87034" y="201059"/>
                    <a:pt x="94475" y="208498"/>
                  </a:cubicBezTo>
                  <a:cubicBezTo>
                    <a:pt x="94475" y="208499"/>
                    <a:pt x="94477" y="208501"/>
                    <a:pt x="94478" y="208502"/>
                  </a:cubicBezTo>
                  <a:cubicBezTo>
                    <a:pt x="101915" y="215941"/>
                    <a:pt x="101915" y="228000"/>
                    <a:pt x="94478" y="235439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2" name="图形 54" descr="机械手 纯色填充"/>
            <p:cNvSpPr/>
            <p:nvPr/>
          </p:nvSpPr>
          <p:spPr>
            <a:xfrm>
              <a:off x="8795385" y="4773930"/>
              <a:ext cx="400050" cy="76200"/>
            </a:xfrm>
            <a:custGeom>
              <a:avLst/>
              <a:gdLst>
                <a:gd name="connsiteX0" fmla="*/ 361950 w 400050"/>
                <a:gd name="connsiteY0" fmla="*/ 0 h 76200"/>
                <a:gd name="connsiteX1" fmla="*/ 38100 w 400050"/>
                <a:gd name="connsiteY1" fmla="*/ 0 h 76200"/>
                <a:gd name="connsiteX2" fmla="*/ 0 w 400050"/>
                <a:gd name="connsiteY2" fmla="*/ 38100 h 76200"/>
                <a:gd name="connsiteX3" fmla="*/ 0 w 400050"/>
                <a:gd name="connsiteY3" fmla="*/ 76200 h 76200"/>
                <a:gd name="connsiteX4" fmla="*/ 400050 w 400050"/>
                <a:gd name="connsiteY4" fmla="*/ 76200 h 76200"/>
                <a:gd name="connsiteX5" fmla="*/ 400050 w 400050"/>
                <a:gd name="connsiteY5" fmla="*/ 38100 h 76200"/>
                <a:gd name="connsiteX6" fmla="*/ 361950 w 400050"/>
                <a:gd name="connsiteY6" fmla="*/ 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050" h="76200">
                  <a:moveTo>
                    <a:pt x="361950" y="0"/>
                  </a:moveTo>
                  <a:lnTo>
                    <a:pt x="38100" y="0"/>
                  </a:lnTo>
                  <a:cubicBezTo>
                    <a:pt x="17058" y="0"/>
                    <a:pt x="0" y="17058"/>
                    <a:pt x="0" y="38100"/>
                  </a:cubicBezTo>
                  <a:lnTo>
                    <a:pt x="0" y="76200"/>
                  </a:lnTo>
                  <a:lnTo>
                    <a:pt x="400050" y="76200"/>
                  </a:lnTo>
                  <a:lnTo>
                    <a:pt x="400050" y="38100"/>
                  </a:lnTo>
                  <a:cubicBezTo>
                    <a:pt x="400050" y="17058"/>
                    <a:pt x="382992" y="0"/>
                    <a:pt x="361950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3" name="图形 54" descr="机械手 纯色填充"/>
            <p:cNvSpPr/>
            <p:nvPr/>
          </p:nvSpPr>
          <p:spPr>
            <a:xfrm>
              <a:off x="9185910" y="4211955"/>
              <a:ext cx="114300" cy="114300"/>
            </a:xfrm>
            <a:custGeom>
              <a:avLst/>
              <a:gdLst>
                <a:gd name="connsiteX0" fmla="*/ 57150 w 114300"/>
                <a:gd name="connsiteY0" fmla="*/ 0 h 114300"/>
                <a:gd name="connsiteX1" fmla="*/ 0 w 114300"/>
                <a:gd name="connsiteY1" fmla="*/ 57150 h 114300"/>
                <a:gd name="connsiteX2" fmla="*/ 57150 w 114300"/>
                <a:gd name="connsiteY2" fmla="*/ 114300 h 114300"/>
                <a:gd name="connsiteX3" fmla="*/ 114300 w 114300"/>
                <a:gd name="connsiteY3" fmla="*/ 57150 h 114300"/>
                <a:gd name="connsiteX4" fmla="*/ 57150 w 114300"/>
                <a:gd name="connsiteY4" fmla="*/ 0 h 114300"/>
                <a:gd name="connsiteX5" fmla="*/ 57150 w 114300"/>
                <a:gd name="connsiteY5" fmla="*/ 71438 h 114300"/>
                <a:gd name="connsiteX6" fmla="*/ 42863 w 114300"/>
                <a:gd name="connsiteY6" fmla="*/ 57150 h 114300"/>
                <a:gd name="connsiteX7" fmla="*/ 57150 w 114300"/>
                <a:gd name="connsiteY7" fmla="*/ 42863 h 114300"/>
                <a:gd name="connsiteX8" fmla="*/ 71438 w 114300"/>
                <a:gd name="connsiteY8" fmla="*/ 57150 h 114300"/>
                <a:gd name="connsiteX9" fmla="*/ 57150 w 114300"/>
                <a:gd name="connsiteY9" fmla="*/ 71438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4300" h="114300">
                  <a:moveTo>
                    <a:pt x="57150" y="0"/>
                  </a:moveTo>
                  <a:cubicBezTo>
                    <a:pt x="25587" y="0"/>
                    <a:pt x="0" y="25587"/>
                    <a:pt x="0" y="57150"/>
                  </a:cubicBezTo>
                  <a:cubicBezTo>
                    <a:pt x="0" y="88713"/>
                    <a:pt x="25587" y="114300"/>
                    <a:pt x="57150" y="114300"/>
                  </a:cubicBezTo>
                  <a:cubicBezTo>
                    <a:pt x="88713" y="114300"/>
                    <a:pt x="114300" y="88713"/>
                    <a:pt x="114300" y="57150"/>
                  </a:cubicBezTo>
                  <a:cubicBezTo>
                    <a:pt x="114300" y="25587"/>
                    <a:pt x="88713" y="0"/>
                    <a:pt x="57150" y="0"/>
                  </a:cubicBezTo>
                  <a:close/>
                  <a:moveTo>
                    <a:pt x="57150" y="71438"/>
                  </a:moveTo>
                  <a:cubicBezTo>
                    <a:pt x="49259" y="71438"/>
                    <a:pt x="42863" y="65041"/>
                    <a:pt x="42863" y="57150"/>
                  </a:cubicBezTo>
                  <a:cubicBezTo>
                    <a:pt x="42863" y="49259"/>
                    <a:pt x="49259" y="42863"/>
                    <a:pt x="57150" y="42863"/>
                  </a:cubicBezTo>
                  <a:cubicBezTo>
                    <a:pt x="65041" y="42863"/>
                    <a:pt x="71438" y="49259"/>
                    <a:pt x="71438" y="57150"/>
                  </a:cubicBezTo>
                  <a:cubicBezTo>
                    <a:pt x="71438" y="65041"/>
                    <a:pt x="65041" y="71438"/>
                    <a:pt x="57150" y="7143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10473690" y="4088130"/>
            <a:ext cx="600073" cy="875547"/>
            <a:chOff x="10473690" y="4088130"/>
            <a:chExt cx="600073" cy="875547"/>
          </a:xfrm>
          <a:noFill/>
        </p:grpSpPr>
        <p:sp>
          <p:nvSpPr>
            <p:cNvPr id="214" name="图形 56" descr="自拍 纯色填充"/>
            <p:cNvSpPr/>
            <p:nvPr/>
          </p:nvSpPr>
          <p:spPr>
            <a:xfrm>
              <a:off x="10559415" y="4548606"/>
              <a:ext cx="247650" cy="145751"/>
            </a:xfrm>
            <a:custGeom>
              <a:avLst/>
              <a:gdLst>
                <a:gd name="connsiteX0" fmla="*/ 247650 w 247650"/>
                <a:gd name="connsiteY0" fmla="*/ 145752 h 145751"/>
                <a:gd name="connsiteX1" fmla="*/ 247650 w 247650"/>
                <a:gd name="connsiteY1" fmla="*/ 61932 h 145751"/>
                <a:gd name="connsiteX2" fmla="*/ 235268 w 247650"/>
                <a:gd name="connsiteY2" fmla="*/ 37167 h 145751"/>
                <a:gd name="connsiteX3" fmla="*/ 174898 w 247650"/>
                <a:gd name="connsiteY3" fmla="*/ 7753 h 145751"/>
                <a:gd name="connsiteX4" fmla="*/ 123825 w 247650"/>
                <a:gd name="connsiteY4" fmla="*/ 0 h 145751"/>
                <a:gd name="connsiteX5" fmla="*/ 72742 w 247650"/>
                <a:gd name="connsiteY5" fmla="*/ 7734 h 145751"/>
                <a:gd name="connsiteX6" fmla="*/ 12382 w 247650"/>
                <a:gd name="connsiteY6" fmla="*/ 37147 h 145751"/>
                <a:gd name="connsiteX7" fmla="*/ 0 w 247650"/>
                <a:gd name="connsiteY7" fmla="*/ 61913 h 145751"/>
                <a:gd name="connsiteX8" fmla="*/ 0 w 247650"/>
                <a:gd name="connsiteY8" fmla="*/ 145732 h 14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650" h="145751">
                  <a:moveTo>
                    <a:pt x="247650" y="145752"/>
                  </a:moveTo>
                  <a:lnTo>
                    <a:pt x="247650" y="61932"/>
                  </a:lnTo>
                  <a:cubicBezTo>
                    <a:pt x="247445" y="52237"/>
                    <a:pt x="242900" y="43146"/>
                    <a:pt x="235268" y="37167"/>
                  </a:cubicBezTo>
                  <a:cubicBezTo>
                    <a:pt x="217317" y="23418"/>
                    <a:pt x="196787" y="13416"/>
                    <a:pt x="174898" y="7753"/>
                  </a:cubicBezTo>
                  <a:cubicBezTo>
                    <a:pt x="158345" y="2683"/>
                    <a:pt x="141137" y="71"/>
                    <a:pt x="123825" y="0"/>
                  </a:cubicBezTo>
                  <a:cubicBezTo>
                    <a:pt x="106530" y="299"/>
                    <a:pt x="89351" y="2900"/>
                    <a:pt x="72742" y="7734"/>
                  </a:cubicBezTo>
                  <a:cubicBezTo>
                    <a:pt x="51103" y="14050"/>
                    <a:pt x="30692" y="23996"/>
                    <a:pt x="12382" y="37147"/>
                  </a:cubicBezTo>
                  <a:cubicBezTo>
                    <a:pt x="4746" y="43125"/>
                    <a:pt x="201" y="52217"/>
                    <a:pt x="0" y="61913"/>
                  </a:cubicBezTo>
                  <a:lnTo>
                    <a:pt x="0" y="145732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5" name="图形 56" descr="自拍 纯色填充"/>
            <p:cNvSpPr/>
            <p:nvPr/>
          </p:nvSpPr>
          <p:spPr>
            <a:xfrm>
              <a:off x="10612069" y="4390777"/>
              <a:ext cx="142341" cy="142341"/>
            </a:xfrm>
            <a:custGeom>
              <a:avLst/>
              <a:gdLst>
                <a:gd name="connsiteX0" fmla="*/ 71171 w 142341"/>
                <a:gd name="connsiteY0" fmla="*/ 0 h 142341"/>
                <a:gd name="connsiteX1" fmla="*/ 0 w 142341"/>
                <a:gd name="connsiteY1" fmla="*/ 71171 h 142341"/>
                <a:gd name="connsiteX2" fmla="*/ 71171 w 142341"/>
                <a:gd name="connsiteY2" fmla="*/ 142342 h 142341"/>
                <a:gd name="connsiteX3" fmla="*/ 142342 w 142341"/>
                <a:gd name="connsiteY3" fmla="*/ 71171 h 142341"/>
                <a:gd name="connsiteX4" fmla="*/ 71171 w 142341"/>
                <a:gd name="connsiteY4" fmla="*/ 0 h 142341"/>
                <a:gd name="connsiteX5" fmla="*/ 71171 w 142341"/>
                <a:gd name="connsiteY5" fmla="*/ 123625 h 142341"/>
                <a:gd name="connsiteX6" fmla="*/ 29023 w 142341"/>
                <a:gd name="connsiteY6" fmla="*/ 97403 h 142341"/>
                <a:gd name="connsiteX7" fmla="*/ 113309 w 142341"/>
                <a:gd name="connsiteY7" fmla="*/ 97403 h 142341"/>
                <a:gd name="connsiteX8" fmla="*/ 71171 w 142341"/>
                <a:gd name="connsiteY8" fmla="*/ 123625 h 1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341" h="142341">
                  <a:moveTo>
                    <a:pt x="71171" y="0"/>
                  </a:moveTo>
                  <a:cubicBezTo>
                    <a:pt x="31864" y="0"/>
                    <a:pt x="0" y="31864"/>
                    <a:pt x="0" y="71171"/>
                  </a:cubicBezTo>
                  <a:cubicBezTo>
                    <a:pt x="0" y="110478"/>
                    <a:pt x="31864" y="142342"/>
                    <a:pt x="71171" y="142342"/>
                  </a:cubicBezTo>
                  <a:cubicBezTo>
                    <a:pt x="110478" y="142342"/>
                    <a:pt x="142342" y="110478"/>
                    <a:pt x="142342" y="71171"/>
                  </a:cubicBezTo>
                  <a:cubicBezTo>
                    <a:pt x="142342" y="31864"/>
                    <a:pt x="110478" y="0"/>
                    <a:pt x="71171" y="0"/>
                  </a:cubicBezTo>
                  <a:close/>
                  <a:moveTo>
                    <a:pt x="71171" y="123625"/>
                  </a:moveTo>
                  <a:cubicBezTo>
                    <a:pt x="53270" y="123640"/>
                    <a:pt x="36920" y="113468"/>
                    <a:pt x="29023" y="97403"/>
                  </a:cubicBezTo>
                  <a:lnTo>
                    <a:pt x="113309" y="97403"/>
                  </a:lnTo>
                  <a:cubicBezTo>
                    <a:pt x="105420" y="113469"/>
                    <a:pt x="89070" y="123643"/>
                    <a:pt x="71171" y="12362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6" name="图形 56" descr="自拍 纯色填充"/>
            <p:cNvSpPr/>
            <p:nvPr/>
          </p:nvSpPr>
          <p:spPr>
            <a:xfrm rot="-2700000">
              <a:off x="10540363" y="4108816"/>
              <a:ext cx="19050" cy="53882"/>
            </a:xfrm>
            <a:custGeom>
              <a:avLst/>
              <a:gdLst>
                <a:gd name="connsiteX0" fmla="*/ 0 w 19050"/>
                <a:gd name="connsiteY0" fmla="*/ 0 h 53882"/>
                <a:gd name="connsiteX1" fmla="*/ 19050 w 19050"/>
                <a:gd name="connsiteY1" fmla="*/ 0 h 53882"/>
                <a:gd name="connsiteX2" fmla="*/ 19050 w 19050"/>
                <a:gd name="connsiteY2" fmla="*/ 53883 h 53882"/>
                <a:gd name="connsiteX3" fmla="*/ 0 w 19050"/>
                <a:gd name="connsiteY3" fmla="*/ 53883 h 5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882">
                  <a:moveTo>
                    <a:pt x="0" y="0"/>
                  </a:moveTo>
                  <a:lnTo>
                    <a:pt x="19050" y="0"/>
                  </a:lnTo>
                  <a:lnTo>
                    <a:pt x="19050" y="53883"/>
                  </a:lnTo>
                  <a:lnTo>
                    <a:pt x="0" y="5388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7" name="图形 56" descr="自拍 纯色填充"/>
            <p:cNvSpPr/>
            <p:nvPr/>
          </p:nvSpPr>
          <p:spPr>
            <a:xfrm rot="-2700000">
              <a:off x="10627717" y="4126231"/>
              <a:ext cx="53882" cy="19050"/>
            </a:xfrm>
            <a:custGeom>
              <a:avLst/>
              <a:gdLst>
                <a:gd name="connsiteX0" fmla="*/ 0 w 53882"/>
                <a:gd name="connsiteY0" fmla="*/ 0 h 19050"/>
                <a:gd name="connsiteX1" fmla="*/ 53883 w 53882"/>
                <a:gd name="connsiteY1" fmla="*/ 0 h 19050"/>
                <a:gd name="connsiteX2" fmla="*/ 53883 w 53882"/>
                <a:gd name="connsiteY2" fmla="*/ 19050 h 19050"/>
                <a:gd name="connsiteX3" fmla="*/ 0 w 53882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882" h="19050">
                  <a:moveTo>
                    <a:pt x="0" y="0"/>
                  </a:moveTo>
                  <a:lnTo>
                    <a:pt x="53883" y="0"/>
                  </a:lnTo>
                  <a:lnTo>
                    <a:pt x="53883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8" name="图形 56" descr="自拍 纯色填充"/>
            <p:cNvSpPr/>
            <p:nvPr/>
          </p:nvSpPr>
          <p:spPr>
            <a:xfrm>
              <a:off x="10592752" y="4088130"/>
              <a:ext cx="19050" cy="57150"/>
            </a:xfrm>
            <a:custGeom>
              <a:avLst/>
              <a:gdLst>
                <a:gd name="connsiteX0" fmla="*/ 0 w 19050"/>
                <a:gd name="connsiteY0" fmla="*/ 0 h 57150"/>
                <a:gd name="connsiteX1" fmla="*/ 19050 w 19050"/>
                <a:gd name="connsiteY1" fmla="*/ 0 h 57150"/>
                <a:gd name="connsiteX2" fmla="*/ 19050 w 19050"/>
                <a:gd name="connsiteY2" fmla="*/ 57150 h 57150"/>
                <a:gd name="connsiteX3" fmla="*/ 0 w 190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7150">
                  <a:moveTo>
                    <a:pt x="0" y="0"/>
                  </a:moveTo>
                  <a:lnTo>
                    <a:pt x="19050" y="0"/>
                  </a:lnTo>
                  <a:lnTo>
                    <a:pt x="190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9" name="图形 56" descr="自拍 纯色填充"/>
            <p:cNvSpPr/>
            <p:nvPr/>
          </p:nvSpPr>
          <p:spPr>
            <a:xfrm>
              <a:off x="10473690" y="4183380"/>
              <a:ext cx="419100" cy="704850"/>
            </a:xfrm>
            <a:custGeom>
              <a:avLst/>
              <a:gdLst>
                <a:gd name="connsiteX0" fmla="*/ 381000 w 419100"/>
                <a:gd name="connsiteY0" fmla="*/ 337185 h 704850"/>
                <a:gd name="connsiteX1" fmla="*/ 381000 w 419100"/>
                <a:gd name="connsiteY1" fmla="*/ 600075 h 704850"/>
                <a:gd name="connsiteX2" fmla="*/ 38100 w 419100"/>
                <a:gd name="connsiteY2" fmla="*/ 600075 h 704850"/>
                <a:gd name="connsiteX3" fmla="*/ 38100 w 419100"/>
                <a:gd name="connsiteY3" fmla="*/ 104775 h 704850"/>
                <a:gd name="connsiteX4" fmla="*/ 381000 w 419100"/>
                <a:gd name="connsiteY4" fmla="*/ 104775 h 704850"/>
                <a:gd name="connsiteX5" fmla="*/ 381000 w 419100"/>
                <a:gd name="connsiteY5" fmla="*/ 215903 h 704850"/>
                <a:gd name="connsiteX6" fmla="*/ 384191 w 419100"/>
                <a:gd name="connsiteY6" fmla="*/ 213741 h 704850"/>
                <a:gd name="connsiteX7" fmla="*/ 418671 w 419100"/>
                <a:gd name="connsiteY7" fmla="*/ 204102 h 704850"/>
                <a:gd name="connsiteX8" fmla="*/ 419100 w 419100"/>
                <a:gd name="connsiteY8" fmla="*/ 204102 h 704850"/>
                <a:gd name="connsiteX9" fmla="*/ 419100 w 419100"/>
                <a:gd name="connsiteY9" fmla="*/ 38100 h 704850"/>
                <a:gd name="connsiteX10" fmla="*/ 381000 w 419100"/>
                <a:gd name="connsiteY10" fmla="*/ 0 h 704850"/>
                <a:gd name="connsiteX11" fmla="*/ 38100 w 419100"/>
                <a:gd name="connsiteY11" fmla="*/ 0 h 704850"/>
                <a:gd name="connsiteX12" fmla="*/ 0 w 419100"/>
                <a:gd name="connsiteY12" fmla="*/ 38100 h 704850"/>
                <a:gd name="connsiteX13" fmla="*/ 0 w 419100"/>
                <a:gd name="connsiteY13" fmla="*/ 666750 h 704850"/>
                <a:gd name="connsiteX14" fmla="*/ 38100 w 419100"/>
                <a:gd name="connsiteY14" fmla="*/ 704850 h 704850"/>
                <a:gd name="connsiteX15" fmla="*/ 381000 w 419100"/>
                <a:gd name="connsiteY15" fmla="*/ 704850 h 704850"/>
                <a:gd name="connsiteX16" fmla="*/ 419100 w 419100"/>
                <a:gd name="connsiteY16" fmla="*/ 666750 h 704850"/>
                <a:gd name="connsiteX17" fmla="*/ 419100 w 419100"/>
                <a:gd name="connsiteY17" fmla="*/ 400050 h 704850"/>
                <a:gd name="connsiteX18" fmla="*/ 176213 w 419100"/>
                <a:gd name="connsiteY18" fmla="*/ 38100 h 704850"/>
                <a:gd name="connsiteX19" fmla="*/ 242888 w 419100"/>
                <a:gd name="connsiteY19" fmla="*/ 38100 h 704850"/>
                <a:gd name="connsiteX20" fmla="*/ 257175 w 419100"/>
                <a:gd name="connsiteY20" fmla="*/ 52388 h 704850"/>
                <a:gd name="connsiteX21" fmla="*/ 242888 w 419100"/>
                <a:gd name="connsiteY21" fmla="*/ 66675 h 704850"/>
                <a:gd name="connsiteX22" fmla="*/ 176213 w 419100"/>
                <a:gd name="connsiteY22" fmla="*/ 66675 h 704850"/>
                <a:gd name="connsiteX23" fmla="*/ 161925 w 419100"/>
                <a:gd name="connsiteY23" fmla="*/ 52388 h 704850"/>
                <a:gd name="connsiteX24" fmla="*/ 176213 w 419100"/>
                <a:gd name="connsiteY24" fmla="*/ 38100 h 704850"/>
                <a:gd name="connsiteX25" fmla="*/ 128588 w 419100"/>
                <a:gd name="connsiteY25" fmla="*/ 38100 h 704850"/>
                <a:gd name="connsiteX26" fmla="*/ 142875 w 419100"/>
                <a:gd name="connsiteY26" fmla="*/ 52388 h 704850"/>
                <a:gd name="connsiteX27" fmla="*/ 128588 w 419100"/>
                <a:gd name="connsiteY27" fmla="*/ 66675 h 704850"/>
                <a:gd name="connsiteX28" fmla="*/ 114300 w 419100"/>
                <a:gd name="connsiteY28" fmla="*/ 52388 h 704850"/>
                <a:gd name="connsiteX29" fmla="*/ 128588 w 419100"/>
                <a:gd name="connsiteY29" fmla="*/ 38100 h 70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19100" h="704850">
                  <a:moveTo>
                    <a:pt x="381000" y="337185"/>
                  </a:moveTo>
                  <a:lnTo>
                    <a:pt x="381000" y="600075"/>
                  </a:lnTo>
                  <a:lnTo>
                    <a:pt x="38100" y="600075"/>
                  </a:lnTo>
                  <a:lnTo>
                    <a:pt x="38100" y="104775"/>
                  </a:lnTo>
                  <a:lnTo>
                    <a:pt x="381000" y="104775"/>
                  </a:lnTo>
                  <a:lnTo>
                    <a:pt x="381000" y="215903"/>
                  </a:lnTo>
                  <a:cubicBezTo>
                    <a:pt x="382057" y="215170"/>
                    <a:pt x="383086" y="214408"/>
                    <a:pt x="384191" y="213741"/>
                  </a:cubicBezTo>
                  <a:cubicBezTo>
                    <a:pt x="394589" y="207442"/>
                    <a:pt x="406514" y="204108"/>
                    <a:pt x="418671" y="204102"/>
                  </a:cubicBezTo>
                  <a:lnTo>
                    <a:pt x="419100" y="204102"/>
                  </a:lnTo>
                  <a:lnTo>
                    <a:pt x="419100" y="38100"/>
                  </a:lnTo>
                  <a:cubicBezTo>
                    <a:pt x="419037" y="17084"/>
                    <a:pt x="402016" y="63"/>
                    <a:pt x="381000" y="0"/>
                  </a:cubicBezTo>
                  <a:lnTo>
                    <a:pt x="38100" y="0"/>
                  </a:lnTo>
                  <a:cubicBezTo>
                    <a:pt x="17084" y="63"/>
                    <a:pt x="63" y="17084"/>
                    <a:pt x="0" y="38100"/>
                  </a:cubicBezTo>
                  <a:lnTo>
                    <a:pt x="0" y="666750"/>
                  </a:lnTo>
                  <a:cubicBezTo>
                    <a:pt x="63" y="687766"/>
                    <a:pt x="17084" y="704787"/>
                    <a:pt x="38100" y="704850"/>
                  </a:cubicBezTo>
                  <a:lnTo>
                    <a:pt x="381000" y="704850"/>
                  </a:lnTo>
                  <a:cubicBezTo>
                    <a:pt x="402016" y="704787"/>
                    <a:pt x="419037" y="687766"/>
                    <a:pt x="419100" y="666750"/>
                  </a:cubicBezTo>
                  <a:lnTo>
                    <a:pt x="419100" y="400050"/>
                  </a:lnTo>
                  <a:close/>
                  <a:moveTo>
                    <a:pt x="176213" y="38100"/>
                  </a:moveTo>
                  <a:lnTo>
                    <a:pt x="242888" y="38100"/>
                  </a:lnTo>
                  <a:cubicBezTo>
                    <a:pt x="250778" y="38100"/>
                    <a:pt x="257175" y="44497"/>
                    <a:pt x="257175" y="52388"/>
                  </a:cubicBezTo>
                  <a:cubicBezTo>
                    <a:pt x="257175" y="60278"/>
                    <a:pt x="250778" y="66675"/>
                    <a:pt x="242888" y="66675"/>
                  </a:cubicBezTo>
                  <a:lnTo>
                    <a:pt x="176213" y="66675"/>
                  </a:lnTo>
                  <a:cubicBezTo>
                    <a:pt x="168322" y="66675"/>
                    <a:pt x="161925" y="60278"/>
                    <a:pt x="161925" y="52388"/>
                  </a:cubicBezTo>
                  <a:cubicBezTo>
                    <a:pt x="161925" y="44497"/>
                    <a:pt x="168322" y="38100"/>
                    <a:pt x="176213" y="38100"/>
                  </a:cubicBezTo>
                  <a:close/>
                  <a:moveTo>
                    <a:pt x="128588" y="38100"/>
                  </a:moveTo>
                  <a:cubicBezTo>
                    <a:pt x="136478" y="38100"/>
                    <a:pt x="142875" y="44497"/>
                    <a:pt x="142875" y="52388"/>
                  </a:cubicBezTo>
                  <a:cubicBezTo>
                    <a:pt x="142875" y="60278"/>
                    <a:pt x="136478" y="66675"/>
                    <a:pt x="128588" y="66675"/>
                  </a:cubicBezTo>
                  <a:cubicBezTo>
                    <a:pt x="120697" y="66675"/>
                    <a:pt x="114300" y="60278"/>
                    <a:pt x="114300" y="52388"/>
                  </a:cubicBezTo>
                  <a:cubicBezTo>
                    <a:pt x="114300" y="44497"/>
                    <a:pt x="120697" y="38100"/>
                    <a:pt x="128588" y="381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0" name="图形 56" descr="自拍 纯色填充"/>
            <p:cNvSpPr/>
            <p:nvPr/>
          </p:nvSpPr>
          <p:spPr>
            <a:xfrm>
              <a:off x="10847070" y="4416057"/>
              <a:ext cx="226693" cy="547620"/>
            </a:xfrm>
            <a:custGeom>
              <a:avLst/>
              <a:gdLst>
                <a:gd name="connsiteX0" fmla="*/ 74295 w 226693"/>
                <a:gd name="connsiteY0" fmla="*/ 186423 h 547620"/>
                <a:gd name="connsiteX1" fmla="*/ 74295 w 226693"/>
                <a:gd name="connsiteY1" fmla="*/ 434073 h 547620"/>
                <a:gd name="connsiteX2" fmla="*/ 7620 w 226693"/>
                <a:gd name="connsiteY2" fmla="*/ 500748 h 547620"/>
                <a:gd name="connsiteX3" fmla="*/ 0 w 226693"/>
                <a:gd name="connsiteY3" fmla="*/ 499652 h 547620"/>
                <a:gd name="connsiteX4" fmla="*/ 57150 w 226693"/>
                <a:gd name="connsiteY4" fmla="*/ 540524 h 547620"/>
                <a:gd name="connsiteX5" fmla="*/ 105566 w 226693"/>
                <a:gd name="connsiteY5" fmla="*/ 537114 h 547620"/>
                <a:gd name="connsiteX6" fmla="*/ 214865 w 226693"/>
                <a:gd name="connsiteY6" fmla="*/ 433120 h 547620"/>
                <a:gd name="connsiteX7" fmla="*/ 220151 w 226693"/>
                <a:gd name="connsiteY7" fmla="*/ 384181 h 547620"/>
                <a:gd name="connsiteX8" fmla="*/ 181537 w 226693"/>
                <a:gd name="connsiteY8" fmla="*/ 327097 h 547620"/>
                <a:gd name="connsiteX9" fmla="*/ 181537 w 226693"/>
                <a:gd name="connsiteY9" fmla="*/ 326878 h 547620"/>
                <a:gd name="connsiteX10" fmla="*/ 142580 w 226693"/>
                <a:gd name="connsiteY10" fmla="*/ 129520 h 547620"/>
                <a:gd name="connsiteX11" fmla="*/ 139436 w 226693"/>
                <a:gd name="connsiteY11" fmla="*/ 120490 h 547620"/>
                <a:gd name="connsiteX12" fmla="*/ 136579 w 226693"/>
                <a:gd name="connsiteY12" fmla="*/ 114556 h 547620"/>
                <a:gd name="connsiteX13" fmla="*/ 78324 w 226693"/>
                <a:gd name="connsiteY13" fmla="*/ 18382 h 547620"/>
                <a:gd name="connsiteX14" fmla="*/ 25998 w 226693"/>
                <a:gd name="connsiteY14" fmla="*/ 5509 h 547620"/>
                <a:gd name="connsiteX15" fmla="*/ 13125 w 226693"/>
                <a:gd name="connsiteY15" fmla="*/ 57835 h 547620"/>
                <a:gd name="connsiteX16" fmla="*/ 68913 w 226693"/>
                <a:gd name="connsiteY16" fmla="*/ 149875 h 547620"/>
                <a:gd name="connsiteX17" fmla="*/ 74505 w 226693"/>
                <a:gd name="connsiteY17" fmla="*/ 178221 h 54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6693" h="547620">
                  <a:moveTo>
                    <a:pt x="74295" y="186423"/>
                  </a:moveTo>
                  <a:lnTo>
                    <a:pt x="74295" y="434073"/>
                  </a:lnTo>
                  <a:cubicBezTo>
                    <a:pt x="74253" y="470879"/>
                    <a:pt x="44427" y="500706"/>
                    <a:pt x="7620" y="500748"/>
                  </a:cubicBezTo>
                  <a:lnTo>
                    <a:pt x="0" y="499652"/>
                  </a:lnTo>
                  <a:lnTo>
                    <a:pt x="57150" y="540524"/>
                  </a:lnTo>
                  <a:cubicBezTo>
                    <a:pt x="72019" y="551143"/>
                    <a:pt x="92332" y="549713"/>
                    <a:pt x="105566" y="537114"/>
                  </a:cubicBezTo>
                  <a:lnTo>
                    <a:pt x="214865" y="433120"/>
                  </a:lnTo>
                  <a:cubicBezTo>
                    <a:pt x="228343" y="420287"/>
                    <a:pt x="230578" y="399596"/>
                    <a:pt x="220151" y="384181"/>
                  </a:cubicBezTo>
                  <a:lnTo>
                    <a:pt x="181537" y="327097"/>
                  </a:lnTo>
                  <a:lnTo>
                    <a:pt x="181537" y="326878"/>
                  </a:lnTo>
                  <a:lnTo>
                    <a:pt x="142580" y="129520"/>
                  </a:lnTo>
                  <a:cubicBezTo>
                    <a:pt x="141919" y="126389"/>
                    <a:pt x="140862" y="123356"/>
                    <a:pt x="139436" y="120490"/>
                  </a:cubicBezTo>
                  <a:cubicBezTo>
                    <a:pt x="138662" y="118431"/>
                    <a:pt x="137706" y="116445"/>
                    <a:pt x="136579" y="114556"/>
                  </a:cubicBezTo>
                  <a:lnTo>
                    <a:pt x="78324" y="18382"/>
                  </a:lnTo>
                  <a:cubicBezTo>
                    <a:pt x="67429" y="378"/>
                    <a:pt x="44003" y="-5385"/>
                    <a:pt x="25998" y="5509"/>
                  </a:cubicBezTo>
                  <a:cubicBezTo>
                    <a:pt x="7994" y="16404"/>
                    <a:pt x="2231" y="39831"/>
                    <a:pt x="13125" y="57835"/>
                  </a:cubicBezTo>
                  <a:lnTo>
                    <a:pt x="68913" y="149875"/>
                  </a:lnTo>
                  <a:lnTo>
                    <a:pt x="74505" y="178221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2" name="组合 281"/>
          <p:cNvGrpSpPr/>
          <p:nvPr/>
        </p:nvGrpSpPr>
        <p:grpSpPr>
          <a:xfrm>
            <a:off x="1070609" y="5194935"/>
            <a:ext cx="714375" cy="866776"/>
            <a:chOff x="1070609" y="5194935"/>
            <a:chExt cx="714375" cy="866776"/>
          </a:xfrm>
          <a:noFill/>
        </p:grpSpPr>
        <p:sp>
          <p:nvSpPr>
            <p:cNvPr id="221" name="图形 58" descr="自拍杆 纯色填充"/>
            <p:cNvSpPr/>
            <p:nvPr/>
          </p:nvSpPr>
          <p:spPr>
            <a:xfrm>
              <a:off x="1337310" y="5420858"/>
              <a:ext cx="238125" cy="97926"/>
            </a:xfrm>
            <a:custGeom>
              <a:avLst/>
              <a:gdLst>
                <a:gd name="connsiteX0" fmla="*/ 238125 w 238125"/>
                <a:gd name="connsiteY0" fmla="*/ 61503 h 97926"/>
                <a:gd name="connsiteX1" fmla="*/ 226219 w 238125"/>
                <a:gd name="connsiteY1" fmla="*/ 36900 h 97926"/>
                <a:gd name="connsiteX2" fmla="*/ 168173 w 238125"/>
                <a:gd name="connsiteY2" fmla="*/ 7687 h 97926"/>
                <a:gd name="connsiteX3" fmla="*/ 119063 w 238125"/>
                <a:gd name="connsiteY3" fmla="*/ 0 h 97926"/>
                <a:gd name="connsiteX4" fmla="*/ 69952 w 238125"/>
                <a:gd name="connsiteY4" fmla="*/ 7687 h 97926"/>
                <a:gd name="connsiteX5" fmla="*/ 11906 w 238125"/>
                <a:gd name="connsiteY5" fmla="*/ 36900 h 97926"/>
                <a:gd name="connsiteX6" fmla="*/ 0 w 238125"/>
                <a:gd name="connsiteY6" fmla="*/ 61503 h 97926"/>
                <a:gd name="connsiteX7" fmla="*/ 0 w 238125"/>
                <a:gd name="connsiteY7" fmla="*/ 97927 h 97926"/>
                <a:gd name="connsiteX8" fmla="*/ 238125 w 238125"/>
                <a:gd name="connsiteY8" fmla="*/ 97927 h 97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125" h="97926">
                  <a:moveTo>
                    <a:pt x="238125" y="61503"/>
                  </a:moveTo>
                  <a:cubicBezTo>
                    <a:pt x="237967" y="51950"/>
                    <a:pt x="233612" y="42951"/>
                    <a:pt x="226219" y="36900"/>
                  </a:cubicBezTo>
                  <a:cubicBezTo>
                    <a:pt x="209068" y="23301"/>
                    <a:pt x="189314" y="13359"/>
                    <a:pt x="168173" y="7687"/>
                  </a:cubicBezTo>
                  <a:cubicBezTo>
                    <a:pt x="152286" y="2658"/>
                    <a:pt x="135727" y="67"/>
                    <a:pt x="119063" y="0"/>
                  </a:cubicBezTo>
                  <a:cubicBezTo>
                    <a:pt x="102418" y="300"/>
                    <a:pt x="85893" y="2886"/>
                    <a:pt x="69952" y="7687"/>
                  </a:cubicBezTo>
                  <a:cubicBezTo>
                    <a:pt x="49062" y="14003"/>
                    <a:pt x="29425" y="23887"/>
                    <a:pt x="11906" y="36900"/>
                  </a:cubicBezTo>
                  <a:cubicBezTo>
                    <a:pt x="4513" y="42951"/>
                    <a:pt x="158" y="51950"/>
                    <a:pt x="0" y="61503"/>
                  </a:cubicBezTo>
                  <a:lnTo>
                    <a:pt x="0" y="97927"/>
                  </a:lnTo>
                  <a:lnTo>
                    <a:pt x="238125" y="97927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2" name="图形 58" descr="自拍杆 纯色填充"/>
            <p:cNvSpPr/>
            <p:nvPr/>
          </p:nvSpPr>
          <p:spPr>
            <a:xfrm>
              <a:off x="1393564" y="5282736"/>
              <a:ext cx="124606" cy="124606"/>
            </a:xfrm>
            <a:custGeom>
              <a:avLst/>
              <a:gdLst>
                <a:gd name="connsiteX0" fmla="*/ 62303 w 124606"/>
                <a:gd name="connsiteY0" fmla="*/ 124606 h 124606"/>
                <a:gd name="connsiteX1" fmla="*/ 124606 w 124606"/>
                <a:gd name="connsiteY1" fmla="*/ 62303 h 124606"/>
                <a:gd name="connsiteX2" fmla="*/ 62303 w 124606"/>
                <a:gd name="connsiteY2" fmla="*/ 0 h 124606"/>
                <a:gd name="connsiteX3" fmla="*/ 0 w 124606"/>
                <a:gd name="connsiteY3" fmla="*/ 62303 h 124606"/>
                <a:gd name="connsiteX4" fmla="*/ 0 w 124606"/>
                <a:gd name="connsiteY4" fmla="*/ 62313 h 124606"/>
                <a:gd name="connsiteX5" fmla="*/ 62303 w 124606"/>
                <a:gd name="connsiteY5" fmla="*/ 124606 h 124606"/>
                <a:gd name="connsiteX6" fmla="*/ 62303 w 124606"/>
                <a:gd name="connsiteY6" fmla="*/ 85268 h 124606"/>
                <a:gd name="connsiteX7" fmla="*/ 99193 w 124606"/>
                <a:gd name="connsiteY7" fmla="*/ 85268 h 124606"/>
                <a:gd name="connsiteX8" fmla="*/ 44140 w 124606"/>
                <a:gd name="connsiteY8" fmla="*/ 103995 h 124606"/>
                <a:gd name="connsiteX9" fmla="*/ 25413 w 124606"/>
                <a:gd name="connsiteY9" fmla="*/ 85268 h 12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606" h="124606">
                  <a:moveTo>
                    <a:pt x="62303" y="124606"/>
                  </a:moveTo>
                  <a:cubicBezTo>
                    <a:pt x="96712" y="124606"/>
                    <a:pt x="124606" y="96712"/>
                    <a:pt x="124606" y="62303"/>
                  </a:cubicBezTo>
                  <a:cubicBezTo>
                    <a:pt x="124606" y="27894"/>
                    <a:pt x="96712" y="0"/>
                    <a:pt x="62303" y="0"/>
                  </a:cubicBezTo>
                  <a:cubicBezTo>
                    <a:pt x="27894" y="0"/>
                    <a:pt x="0" y="27894"/>
                    <a:pt x="0" y="62303"/>
                  </a:cubicBezTo>
                  <a:cubicBezTo>
                    <a:pt x="0" y="62306"/>
                    <a:pt x="0" y="62310"/>
                    <a:pt x="0" y="62313"/>
                  </a:cubicBezTo>
                  <a:cubicBezTo>
                    <a:pt x="6" y="96718"/>
                    <a:pt x="27898" y="124606"/>
                    <a:pt x="62303" y="124606"/>
                  </a:cubicBezTo>
                  <a:close/>
                  <a:moveTo>
                    <a:pt x="62303" y="85268"/>
                  </a:moveTo>
                  <a:lnTo>
                    <a:pt x="99193" y="85268"/>
                  </a:lnTo>
                  <a:cubicBezTo>
                    <a:pt x="89162" y="105642"/>
                    <a:pt x="64514" y="114026"/>
                    <a:pt x="44140" y="103995"/>
                  </a:cubicBezTo>
                  <a:cubicBezTo>
                    <a:pt x="36003" y="99989"/>
                    <a:pt x="29419" y="93404"/>
                    <a:pt x="25413" y="8526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3" name="图形 58" descr="自拍杆 纯色填充"/>
            <p:cNvSpPr/>
            <p:nvPr/>
          </p:nvSpPr>
          <p:spPr>
            <a:xfrm>
              <a:off x="1070609" y="5194935"/>
              <a:ext cx="714375" cy="866776"/>
            </a:xfrm>
            <a:custGeom>
              <a:avLst/>
              <a:gdLst>
                <a:gd name="connsiteX0" fmla="*/ 684106 w 714375"/>
                <a:gd name="connsiteY0" fmla="*/ 37719 h 866776"/>
                <a:gd name="connsiteX1" fmla="*/ 523876 w 714375"/>
                <a:gd name="connsiteY1" fmla="*/ 37719 h 866776"/>
                <a:gd name="connsiteX2" fmla="*/ 523876 w 714375"/>
                <a:gd name="connsiteY2" fmla="*/ 19050 h 866776"/>
                <a:gd name="connsiteX3" fmla="*/ 504826 w 714375"/>
                <a:gd name="connsiteY3" fmla="*/ 0 h 866776"/>
                <a:gd name="connsiteX4" fmla="*/ 266701 w 714375"/>
                <a:gd name="connsiteY4" fmla="*/ 0 h 866776"/>
                <a:gd name="connsiteX5" fmla="*/ 247651 w 714375"/>
                <a:gd name="connsiteY5" fmla="*/ 19050 h 866776"/>
                <a:gd name="connsiteX6" fmla="*/ 247651 w 714375"/>
                <a:gd name="connsiteY6" fmla="*/ 37719 h 866776"/>
                <a:gd name="connsiteX7" fmla="*/ 105033 w 714375"/>
                <a:gd name="connsiteY7" fmla="*/ 37719 h 866776"/>
                <a:gd name="connsiteX8" fmla="*/ 74763 w 714375"/>
                <a:gd name="connsiteY8" fmla="*/ 67989 h 866776"/>
                <a:gd name="connsiteX9" fmla="*/ 74763 w 714375"/>
                <a:gd name="connsiteY9" fmla="*/ 341205 h 866776"/>
                <a:gd name="connsiteX10" fmla="*/ 105033 w 714375"/>
                <a:gd name="connsiteY10" fmla="*/ 371475 h 866776"/>
                <a:gd name="connsiteX11" fmla="*/ 247651 w 714375"/>
                <a:gd name="connsiteY11" fmla="*/ 371475 h 866776"/>
                <a:gd name="connsiteX12" fmla="*/ 247651 w 714375"/>
                <a:gd name="connsiteY12" fmla="*/ 390525 h 866776"/>
                <a:gd name="connsiteX13" fmla="*/ 266701 w 714375"/>
                <a:gd name="connsiteY13" fmla="*/ 409575 h 866776"/>
                <a:gd name="connsiteX14" fmla="*/ 361951 w 714375"/>
                <a:gd name="connsiteY14" fmla="*/ 409575 h 866776"/>
                <a:gd name="connsiteX15" fmla="*/ 361951 w 714375"/>
                <a:gd name="connsiteY15" fmla="*/ 447675 h 866776"/>
                <a:gd name="connsiteX16" fmla="*/ 352426 w 714375"/>
                <a:gd name="connsiteY16" fmla="*/ 447675 h 866776"/>
                <a:gd name="connsiteX17" fmla="*/ 333376 w 714375"/>
                <a:gd name="connsiteY17" fmla="*/ 466725 h 866776"/>
                <a:gd name="connsiteX18" fmla="*/ 333376 w 714375"/>
                <a:gd name="connsiteY18" fmla="*/ 476250 h 866776"/>
                <a:gd name="connsiteX19" fmla="*/ 337910 w 714375"/>
                <a:gd name="connsiteY19" fmla="*/ 488452 h 866776"/>
                <a:gd name="connsiteX20" fmla="*/ 149848 w 714375"/>
                <a:gd name="connsiteY20" fmla="*/ 676523 h 866776"/>
                <a:gd name="connsiteX21" fmla="*/ 125464 w 714375"/>
                <a:gd name="connsiteY21" fmla="*/ 687429 h 866776"/>
                <a:gd name="connsiteX22" fmla="*/ 11164 w 714375"/>
                <a:gd name="connsiteY22" fmla="*/ 801729 h 866776"/>
                <a:gd name="connsiteX23" fmla="*/ 11155 w 714375"/>
                <a:gd name="connsiteY23" fmla="*/ 855612 h 866776"/>
                <a:gd name="connsiteX24" fmla="*/ 65038 w 714375"/>
                <a:gd name="connsiteY24" fmla="*/ 855621 h 866776"/>
                <a:gd name="connsiteX25" fmla="*/ 179338 w 714375"/>
                <a:gd name="connsiteY25" fmla="*/ 741321 h 866776"/>
                <a:gd name="connsiteX26" fmla="*/ 190253 w 714375"/>
                <a:gd name="connsiteY26" fmla="*/ 716928 h 866776"/>
                <a:gd name="connsiteX27" fmla="*/ 401203 w 714375"/>
                <a:gd name="connsiteY27" fmla="*/ 505978 h 866776"/>
                <a:gd name="connsiteX28" fmla="*/ 407871 w 714375"/>
                <a:gd name="connsiteY28" fmla="*/ 495300 h 866776"/>
                <a:gd name="connsiteX29" fmla="*/ 428626 w 714375"/>
                <a:gd name="connsiteY29" fmla="*/ 495300 h 866776"/>
                <a:gd name="connsiteX30" fmla="*/ 428626 w 714375"/>
                <a:gd name="connsiteY30" fmla="*/ 514350 h 866776"/>
                <a:gd name="connsiteX31" fmla="*/ 447676 w 714375"/>
                <a:gd name="connsiteY31" fmla="*/ 514350 h 866776"/>
                <a:gd name="connsiteX32" fmla="*/ 457201 w 714375"/>
                <a:gd name="connsiteY32" fmla="*/ 504825 h 866776"/>
                <a:gd name="connsiteX33" fmla="*/ 457201 w 714375"/>
                <a:gd name="connsiteY33" fmla="*/ 438150 h 866776"/>
                <a:gd name="connsiteX34" fmla="*/ 447676 w 714375"/>
                <a:gd name="connsiteY34" fmla="*/ 428625 h 866776"/>
                <a:gd name="connsiteX35" fmla="*/ 428626 w 714375"/>
                <a:gd name="connsiteY35" fmla="*/ 428625 h 866776"/>
                <a:gd name="connsiteX36" fmla="*/ 428626 w 714375"/>
                <a:gd name="connsiteY36" fmla="*/ 447675 h 866776"/>
                <a:gd name="connsiteX37" fmla="*/ 409576 w 714375"/>
                <a:gd name="connsiteY37" fmla="*/ 447675 h 866776"/>
                <a:gd name="connsiteX38" fmla="*/ 409576 w 714375"/>
                <a:gd name="connsiteY38" fmla="*/ 409575 h 866776"/>
                <a:gd name="connsiteX39" fmla="*/ 504826 w 714375"/>
                <a:gd name="connsiteY39" fmla="*/ 409575 h 866776"/>
                <a:gd name="connsiteX40" fmla="*/ 523876 w 714375"/>
                <a:gd name="connsiteY40" fmla="*/ 390525 h 866776"/>
                <a:gd name="connsiteX41" fmla="*/ 523876 w 714375"/>
                <a:gd name="connsiteY41" fmla="*/ 371475 h 866776"/>
                <a:gd name="connsiteX42" fmla="*/ 684106 w 714375"/>
                <a:gd name="connsiteY42" fmla="*/ 371475 h 866776"/>
                <a:gd name="connsiteX43" fmla="*/ 714376 w 714375"/>
                <a:gd name="connsiteY43" fmla="*/ 341205 h 866776"/>
                <a:gd name="connsiteX44" fmla="*/ 714376 w 714375"/>
                <a:gd name="connsiteY44" fmla="*/ 67989 h 866776"/>
                <a:gd name="connsiteX45" fmla="*/ 684106 w 714375"/>
                <a:gd name="connsiteY45" fmla="*/ 37719 h 866776"/>
                <a:gd name="connsiteX46" fmla="*/ 628651 w 714375"/>
                <a:gd name="connsiteY46" fmla="*/ 342900 h 866776"/>
                <a:gd name="connsiteX47" fmla="*/ 142876 w 714375"/>
                <a:gd name="connsiteY47" fmla="*/ 342900 h 866776"/>
                <a:gd name="connsiteX48" fmla="*/ 142876 w 714375"/>
                <a:gd name="connsiteY48" fmla="*/ 66675 h 866776"/>
                <a:gd name="connsiteX49" fmla="*/ 628651 w 714375"/>
                <a:gd name="connsiteY49" fmla="*/ 66675 h 866776"/>
                <a:gd name="connsiteX50" fmla="*/ 684106 w 714375"/>
                <a:gd name="connsiteY50" fmla="*/ 245840 h 866776"/>
                <a:gd name="connsiteX51" fmla="*/ 672752 w 714375"/>
                <a:gd name="connsiteY51" fmla="*/ 257194 h 866776"/>
                <a:gd name="connsiteX52" fmla="*/ 661398 w 714375"/>
                <a:gd name="connsiteY52" fmla="*/ 245840 h 866776"/>
                <a:gd name="connsiteX53" fmla="*/ 661398 w 714375"/>
                <a:gd name="connsiteY53" fmla="*/ 192862 h 866776"/>
                <a:gd name="connsiteX54" fmla="*/ 672752 w 714375"/>
                <a:gd name="connsiteY54" fmla="*/ 181508 h 866776"/>
                <a:gd name="connsiteX55" fmla="*/ 684106 w 714375"/>
                <a:gd name="connsiteY55" fmla="*/ 192862 h 866776"/>
                <a:gd name="connsiteX56" fmla="*/ 672752 w 714375"/>
                <a:gd name="connsiteY56" fmla="*/ 166373 h 866776"/>
                <a:gd name="connsiteX57" fmla="*/ 661398 w 714375"/>
                <a:gd name="connsiteY57" fmla="*/ 155019 h 866776"/>
                <a:gd name="connsiteX58" fmla="*/ 672752 w 714375"/>
                <a:gd name="connsiteY58" fmla="*/ 143666 h 866776"/>
                <a:gd name="connsiteX59" fmla="*/ 684106 w 714375"/>
                <a:gd name="connsiteY59" fmla="*/ 155019 h 866776"/>
                <a:gd name="connsiteX60" fmla="*/ 672752 w 714375"/>
                <a:gd name="connsiteY60" fmla="*/ 166373 h 86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714375" h="866776">
                  <a:moveTo>
                    <a:pt x="684106" y="37719"/>
                  </a:moveTo>
                  <a:lnTo>
                    <a:pt x="523876" y="37719"/>
                  </a:lnTo>
                  <a:lnTo>
                    <a:pt x="523876" y="19050"/>
                  </a:lnTo>
                  <a:cubicBezTo>
                    <a:pt x="523876" y="8529"/>
                    <a:pt x="515347" y="0"/>
                    <a:pt x="504826" y="0"/>
                  </a:cubicBezTo>
                  <a:lnTo>
                    <a:pt x="266701" y="0"/>
                  </a:lnTo>
                  <a:cubicBezTo>
                    <a:pt x="256180" y="0"/>
                    <a:pt x="247651" y="8529"/>
                    <a:pt x="247651" y="19050"/>
                  </a:cubicBezTo>
                  <a:lnTo>
                    <a:pt x="247651" y="37719"/>
                  </a:lnTo>
                  <a:lnTo>
                    <a:pt x="105033" y="37719"/>
                  </a:lnTo>
                  <a:cubicBezTo>
                    <a:pt x="88335" y="37766"/>
                    <a:pt x="74809" y="51291"/>
                    <a:pt x="74763" y="67989"/>
                  </a:cubicBezTo>
                  <a:lnTo>
                    <a:pt x="74763" y="341205"/>
                  </a:lnTo>
                  <a:cubicBezTo>
                    <a:pt x="74809" y="357903"/>
                    <a:pt x="88335" y="371428"/>
                    <a:pt x="105033" y="371475"/>
                  </a:cubicBezTo>
                  <a:lnTo>
                    <a:pt x="247651" y="371475"/>
                  </a:lnTo>
                  <a:lnTo>
                    <a:pt x="247651" y="390525"/>
                  </a:lnTo>
                  <a:cubicBezTo>
                    <a:pt x="247651" y="401046"/>
                    <a:pt x="256180" y="409575"/>
                    <a:pt x="266701" y="409575"/>
                  </a:cubicBezTo>
                  <a:lnTo>
                    <a:pt x="361951" y="409575"/>
                  </a:lnTo>
                  <a:lnTo>
                    <a:pt x="361951" y="447675"/>
                  </a:lnTo>
                  <a:lnTo>
                    <a:pt x="352426" y="447675"/>
                  </a:lnTo>
                  <a:cubicBezTo>
                    <a:pt x="341905" y="447675"/>
                    <a:pt x="333376" y="456204"/>
                    <a:pt x="333376" y="466725"/>
                  </a:cubicBezTo>
                  <a:lnTo>
                    <a:pt x="333376" y="476250"/>
                  </a:lnTo>
                  <a:cubicBezTo>
                    <a:pt x="333390" y="480727"/>
                    <a:pt x="334998" y="485052"/>
                    <a:pt x="337910" y="488452"/>
                  </a:cubicBezTo>
                  <a:lnTo>
                    <a:pt x="149848" y="676523"/>
                  </a:lnTo>
                  <a:cubicBezTo>
                    <a:pt x="140663" y="677066"/>
                    <a:pt x="131992" y="680944"/>
                    <a:pt x="125464" y="687429"/>
                  </a:cubicBezTo>
                  <a:lnTo>
                    <a:pt x="11164" y="801729"/>
                  </a:lnTo>
                  <a:cubicBezTo>
                    <a:pt x="-3718" y="816606"/>
                    <a:pt x="-3722" y="840730"/>
                    <a:pt x="11155" y="855612"/>
                  </a:cubicBezTo>
                  <a:cubicBezTo>
                    <a:pt x="26032" y="870494"/>
                    <a:pt x="50156" y="870498"/>
                    <a:pt x="65038" y="855621"/>
                  </a:cubicBezTo>
                  <a:lnTo>
                    <a:pt x="179338" y="741321"/>
                  </a:lnTo>
                  <a:cubicBezTo>
                    <a:pt x="185828" y="734792"/>
                    <a:pt x="189709" y="726117"/>
                    <a:pt x="190253" y="716928"/>
                  </a:cubicBezTo>
                  <a:lnTo>
                    <a:pt x="401203" y="505978"/>
                  </a:lnTo>
                  <a:cubicBezTo>
                    <a:pt x="404200" y="502965"/>
                    <a:pt x="406479" y="499315"/>
                    <a:pt x="407871" y="495300"/>
                  </a:cubicBezTo>
                  <a:lnTo>
                    <a:pt x="428626" y="495300"/>
                  </a:lnTo>
                  <a:lnTo>
                    <a:pt x="428626" y="514350"/>
                  </a:lnTo>
                  <a:lnTo>
                    <a:pt x="447676" y="514350"/>
                  </a:lnTo>
                  <a:cubicBezTo>
                    <a:pt x="452937" y="514350"/>
                    <a:pt x="457201" y="510086"/>
                    <a:pt x="457201" y="504825"/>
                  </a:cubicBezTo>
                  <a:lnTo>
                    <a:pt x="457201" y="438150"/>
                  </a:lnTo>
                  <a:cubicBezTo>
                    <a:pt x="457201" y="432889"/>
                    <a:pt x="452937" y="428625"/>
                    <a:pt x="447676" y="428625"/>
                  </a:cubicBezTo>
                  <a:lnTo>
                    <a:pt x="428626" y="428625"/>
                  </a:lnTo>
                  <a:lnTo>
                    <a:pt x="428626" y="447675"/>
                  </a:lnTo>
                  <a:lnTo>
                    <a:pt x="409576" y="447675"/>
                  </a:lnTo>
                  <a:lnTo>
                    <a:pt x="409576" y="409575"/>
                  </a:lnTo>
                  <a:lnTo>
                    <a:pt x="504826" y="409575"/>
                  </a:lnTo>
                  <a:cubicBezTo>
                    <a:pt x="515347" y="409575"/>
                    <a:pt x="523876" y="401046"/>
                    <a:pt x="523876" y="390525"/>
                  </a:cubicBezTo>
                  <a:lnTo>
                    <a:pt x="523876" y="371475"/>
                  </a:lnTo>
                  <a:lnTo>
                    <a:pt x="684106" y="371475"/>
                  </a:lnTo>
                  <a:cubicBezTo>
                    <a:pt x="700804" y="371428"/>
                    <a:pt x="714329" y="357903"/>
                    <a:pt x="714376" y="341205"/>
                  </a:cubicBezTo>
                  <a:lnTo>
                    <a:pt x="714376" y="67989"/>
                  </a:lnTo>
                  <a:cubicBezTo>
                    <a:pt x="714329" y="51291"/>
                    <a:pt x="700804" y="37766"/>
                    <a:pt x="684106" y="37719"/>
                  </a:cubicBezTo>
                  <a:close/>
                  <a:moveTo>
                    <a:pt x="628651" y="342900"/>
                  </a:moveTo>
                  <a:lnTo>
                    <a:pt x="142876" y="342900"/>
                  </a:lnTo>
                  <a:lnTo>
                    <a:pt x="142876" y="66675"/>
                  </a:lnTo>
                  <a:lnTo>
                    <a:pt x="628651" y="66675"/>
                  </a:lnTo>
                  <a:close/>
                  <a:moveTo>
                    <a:pt x="684106" y="245840"/>
                  </a:moveTo>
                  <a:cubicBezTo>
                    <a:pt x="684106" y="252111"/>
                    <a:pt x="679022" y="257194"/>
                    <a:pt x="672752" y="257194"/>
                  </a:cubicBezTo>
                  <a:cubicBezTo>
                    <a:pt x="666481" y="257194"/>
                    <a:pt x="661398" y="252111"/>
                    <a:pt x="661398" y="245840"/>
                  </a:cubicBezTo>
                  <a:lnTo>
                    <a:pt x="661398" y="192862"/>
                  </a:lnTo>
                  <a:cubicBezTo>
                    <a:pt x="661398" y="186592"/>
                    <a:pt x="666481" y="181508"/>
                    <a:pt x="672752" y="181508"/>
                  </a:cubicBezTo>
                  <a:cubicBezTo>
                    <a:pt x="679022" y="181508"/>
                    <a:pt x="684106" y="186592"/>
                    <a:pt x="684106" y="192862"/>
                  </a:cubicBezTo>
                  <a:close/>
                  <a:moveTo>
                    <a:pt x="672752" y="166373"/>
                  </a:moveTo>
                  <a:cubicBezTo>
                    <a:pt x="666481" y="166373"/>
                    <a:pt x="661398" y="161290"/>
                    <a:pt x="661398" y="155019"/>
                  </a:cubicBezTo>
                  <a:cubicBezTo>
                    <a:pt x="661398" y="148749"/>
                    <a:pt x="666481" y="143666"/>
                    <a:pt x="672752" y="143666"/>
                  </a:cubicBezTo>
                  <a:cubicBezTo>
                    <a:pt x="679022" y="143666"/>
                    <a:pt x="684106" y="148749"/>
                    <a:pt x="684106" y="155019"/>
                  </a:cubicBezTo>
                  <a:cubicBezTo>
                    <a:pt x="684106" y="161290"/>
                    <a:pt x="679022" y="166373"/>
                    <a:pt x="672752" y="16637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83" name="组合 282"/>
          <p:cNvGrpSpPr/>
          <p:nvPr/>
        </p:nvGrpSpPr>
        <p:grpSpPr>
          <a:xfrm>
            <a:off x="2644140" y="5271135"/>
            <a:ext cx="685800" cy="704850"/>
            <a:chOff x="2644140" y="5271135"/>
            <a:chExt cx="685800" cy="704850"/>
          </a:xfrm>
          <a:noFill/>
        </p:grpSpPr>
        <p:sp>
          <p:nvSpPr>
            <p:cNvPr id="224" name="图形 60" descr="服务器 纯色填充"/>
            <p:cNvSpPr/>
            <p:nvPr/>
          </p:nvSpPr>
          <p:spPr>
            <a:xfrm>
              <a:off x="2958465" y="5804535"/>
              <a:ext cx="57150" cy="76200"/>
            </a:xfrm>
            <a:custGeom>
              <a:avLst/>
              <a:gdLst>
                <a:gd name="connsiteX0" fmla="*/ 0 w 57150"/>
                <a:gd name="connsiteY0" fmla="*/ 0 h 76200"/>
                <a:gd name="connsiteX1" fmla="*/ 57150 w 57150"/>
                <a:gd name="connsiteY1" fmla="*/ 0 h 76200"/>
                <a:gd name="connsiteX2" fmla="*/ 57150 w 57150"/>
                <a:gd name="connsiteY2" fmla="*/ 76200 h 76200"/>
                <a:gd name="connsiteX3" fmla="*/ 0 w 571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76200">
                  <a:moveTo>
                    <a:pt x="0" y="0"/>
                  </a:moveTo>
                  <a:lnTo>
                    <a:pt x="57150" y="0"/>
                  </a:lnTo>
                  <a:lnTo>
                    <a:pt x="571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5" name="图形 60" descr="服务器 纯色填充"/>
            <p:cNvSpPr/>
            <p:nvPr/>
          </p:nvSpPr>
          <p:spPr>
            <a:xfrm>
              <a:off x="2958465" y="5918835"/>
              <a:ext cx="57150" cy="57150"/>
            </a:xfrm>
            <a:custGeom>
              <a:avLst/>
              <a:gdLst>
                <a:gd name="connsiteX0" fmla="*/ 0 w 57150"/>
                <a:gd name="connsiteY0" fmla="*/ 0 h 57150"/>
                <a:gd name="connsiteX1" fmla="*/ 57150 w 57150"/>
                <a:gd name="connsiteY1" fmla="*/ 0 h 57150"/>
                <a:gd name="connsiteX2" fmla="*/ 57150 w 57150"/>
                <a:gd name="connsiteY2" fmla="*/ 57150 h 57150"/>
                <a:gd name="connsiteX3" fmla="*/ 0 w 5715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7150">
                  <a:moveTo>
                    <a:pt x="0" y="0"/>
                  </a:moveTo>
                  <a:lnTo>
                    <a:pt x="57150" y="0"/>
                  </a:lnTo>
                  <a:lnTo>
                    <a:pt x="5715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6" name="图形 60" descr="服务器 纯色填充"/>
            <p:cNvSpPr/>
            <p:nvPr/>
          </p:nvSpPr>
          <p:spPr>
            <a:xfrm>
              <a:off x="3053715" y="5918835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7" name="图形 60" descr="服务器 纯色填充"/>
            <p:cNvSpPr/>
            <p:nvPr/>
          </p:nvSpPr>
          <p:spPr>
            <a:xfrm>
              <a:off x="2644140" y="5918835"/>
              <a:ext cx="276225" cy="57150"/>
            </a:xfrm>
            <a:custGeom>
              <a:avLst/>
              <a:gdLst>
                <a:gd name="connsiteX0" fmla="*/ 0 w 276225"/>
                <a:gd name="connsiteY0" fmla="*/ 0 h 57150"/>
                <a:gd name="connsiteX1" fmla="*/ 276225 w 276225"/>
                <a:gd name="connsiteY1" fmla="*/ 0 h 57150"/>
                <a:gd name="connsiteX2" fmla="*/ 276225 w 276225"/>
                <a:gd name="connsiteY2" fmla="*/ 57150 h 57150"/>
                <a:gd name="connsiteX3" fmla="*/ 0 w 276225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225" h="57150">
                  <a:moveTo>
                    <a:pt x="0" y="0"/>
                  </a:moveTo>
                  <a:lnTo>
                    <a:pt x="276225" y="0"/>
                  </a:lnTo>
                  <a:lnTo>
                    <a:pt x="276225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8" name="图形 60" descr="服务器 纯色填充"/>
            <p:cNvSpPr/>
            <p:nvPr/>
          </p:nvSpPr>
          <p:spPr>
            <a:xfrm>
              <a:off x="2682240" y="56521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9" name="图形 60" descr="服务器 纯色填充"/>
            <p:cNvSpPr/>
            <p:nvPr/>
          </p:nvSpPr>
          <p:spPr>
            <a:xfrm>
              <a:off x="2682240" y="54616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0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0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0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0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0" name="图形 60" descr="服务器 纯色填充"/>
            <p:cNvSpPr/>
            <p:nvPr/>
          </p:nvSpPr>
          <p:spPr>
            <a:xfrm>
              <a:off x="2682240" y="5271135"/>
              <a:ext cx="609600" cy="152400"/>
            </a:xfrm>
            <a:custGeom>
              <a:avLst/>
              <a:gdLst>
                <a:gd name="connsiteX0" fmla="*/ 575501 w 609600"/>
                <a:gd name="connsiteY0" fmla="*/ 0 h 152400"/>
                <a:gd name="connsiteX1" fmla="*/ 34100 w 609600"/>
                <a:gd name="connsiteY1" fmla="*/ 0 h 152400"/>
                <a:gd name="connsiteX2" fmla="*/ 0 w 609600"/>
                <a:gd name="connsiteY2" fmla="*/ 34100 h 152400"/>
                <a:gd name="connsiteX3" fmla="*/ 0 w 609600"/>
                <a:gd name="connsiteY3" fmla="*/ 118301 h 152400"/>
                <a:gd name="connsiteX4" fmla="*/ 34100 w 609600"/>
                <a:gd name="connsiteY4" fmla="*/ 152400 h 152400"/>
                <a:gd name="connsiteX5" fmla="*/ 575501 w 609600"/>
                <a:gd name="connsiteY5" fmla="*/ 152400 h 152400"/>
                <a:gd name="connsiteX6" fmla="*/ 609600 w 609600"/>
                <a:gd name="connsiteY6" fmla="*/ 118301 h 152400"/>
                <a:gd name="connsiteX7" fmla="*/ 609600 w 609600"/>
                <a:gd name="connsiteY7" fmla="*/ 34100 h 152400"/>
                <a:gd name="connsiteX8" fmla="*/ 575501 w 609600"/>
                <a:gd name="connsiteY8" fmla="*/ 0 h 152400"/>
                <a:gd name="connsiteX9" fmla="*/ 95250 w 609600"/>
                <a:gd name="connsiteY9" fmla="*/ 95250 h 152400"/>
                <a:gd name="connsiteX10" fmla="*/ 76200 w 609600"/>
                <a:gd name="connsiteY10" fmla="*/ 76200 h 152400"/>
                <a:gd name="connsiteX11" fmla="*/ 95250 w 609600"/>
                <a:gd name="connsiteY11" fmla="*/ 57150 h 152400"/>
                <a:gd name="connsiteX12" fmla="*/ 114300 w 609600"/>
                <a:gd name="connsiteY12" fmla="*/ 76200 h 152400"/>
                <a:gd name="connsiteX13" fmla="*/ 95250 w 609600"/>
                <a:gd name="connsiteY13" fmla="*/ 95250 h 152400"/>
                <a:gd name="connsiteX14" fmla="*/ 190500 w 609600"/>
                <a:gd name="connsiteY14" fmla="*/ 95250 h 152400"/>
                <a:gd name="connsiteX15" fmla="*/ 171450 w 609600"/>
                <a:gd name="connsiteY15" fmla="*/ 76200 h 152400"/>
                <a:gd name="connsiteX16" fmla="*/ 190500 w 609600"/>
                <a:gd name="connsiteY16" fmla="*/ 57150 h 152400"/>
                <a:gd name="connsiteX17" fmla="*/ 209550 w 609600"/>
                <a:gd name="connsiteY17" fmla="*/ 76200 h 152400"/>
                <a:gd name="connsiteX18" fmla="*/ 190500 w 609600"/>
                <a:gd name="connsiteY18" fmla="*/ 95250 h 152400"/>
                <a:gd name="connsiteX19" fmla="*/ 285750 w 609600"/>
                <a:gd name="connsiteY19" fmla="*/ 95250 h 152400"/>
                <a:gd name="connsiteX20" fmla="*/ 266700 w 609600"/>
                <a:gd name="connsiteY20" fmla="*/ 76200 h 152400"/>
                <a:gd name="connsiteX21" fmla="*/ 285750 w 609600"/>
                <a:gd name="connsiteY21" fmla="*/ 57150 h 152400"/>
                <a:gd name="connsiteX22" fmla="*/ 304800 w 609600"/>
                <a:gd name="connsiteY22" fmla="*/ 76200 h 152400"/>
                <a:gd name="connsiteX23" fmla="*/ 285750 w 609600"/>
                <a:gd name="connsiteY23" fmla="*/ 9525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600" h="152400">
                  <a:moveTo>
                    <a:pt x="575501" y="0"/>
                  </a:moveTo>
                  <a:lnTo>
                    <a:pt x="34100" y="0"/>
                  </a:lnTo>
                  <a:cubicBezTo>
                    <a:pt x="15267" y="0"/>
                    <a:pt x="0" y="15267"/>
                    <a:pt x="0" y="34100"/>
                  </a:cubicBezTo>
                  <a:lnTo>
                    <a:pt x="0" y="118301"/>
                  </a:lnTo>
                  <a:cubicBezTo>
                    <a:pt x="0" y="137133"/>
                    <a:pt x="15267" y="152400"/>
                    <a:pt x="34100" y="152400"/>
                  </a:cubicBezTo>
                  <a:lnTo>
                    <a:pt x="575501" y="152400"/>
                  </a:lnTo>
                  <a:cubicBezTo>
                    <a:pt x="594333" y="152400"/>
                    <a:pt x="609600" y="137133"/>
                    <a:pt x="609600" y="118301"/>
                  </a:cubicBezTo>
                  <a:lnTo>
                    <a:pt x="609600" y="34100"/>
                  </a:lnTo>
                  <a:cubicBezTo>
                    <a:pt x="609600" y="15267"/>
                    <a:pt x="594333" y="0"/>
                    <a:pt x="575501" y="0"/>
                  </a:cubicBezTo>
                  <a:close/>
                  <a:moveTo>
                    <a:pt x="95250" y="95250"/>
                  </a:moveTo>
                  <a:cubicBezTo>
                    <a:pt x="84729" y="95250"/>
                    <a:pt x="76200" y="86721"/>
                    <a:pt x="76200" y="76200"/>
                  </a:cubicBezTo>
                  <a:cubicBezTo>
                    <a:pt x="76200" y="65679"/>
                    <a:pt x="84729" y="57150"/>
                    <a:pt x="95250" y="57150"/>
                  </a:cubicBezTo>
                  <a:cubicBezTo>
                    <a:pt x="105771" y="57150"/>
                    <a:pt x="114300" y="65679"/>
                    <a:pt x="114300" y="76200"/>
                  </a:cubicBezTo>
                  <a:cubicBezTo>
                    <a:pt x="114300" y="86721"/>
                    <a:pt x="105771" y="95250"/>
                    <a:pt x="95250" y="95250"/>
                  </a:cubicBezTo>
                  <a:close/>
                  <a:moveTo>
                    <a:pt x="190500" y="95250"/>
                  </a:moveTo>
                  <a:cubicBezTo>
                    <a:pt x="179979" y="95250"/>
                    <a:pt x="171450" y="86721"/>
                    <a:pt x="171450" y="76200"/>
                  </a:cubicBezTo>
                  <a:cubicBezTo>
                    <a:pt x="171450" y="65679"/>
                    <a:pt x="179979" y="57150"/>
                    <a:pt x="190500" y="57150"/>
                  </a:cubicBezTo>
                  <a:cubicBezTo>
                    <a:pt x="201021" y="57150"/>
                    <a:pt x="209550" y="65679"/>
                    <a:pt x="209550" y="76200"/>
                  </a:cubicBezTo>
                  <a:cubicBezTo>
                    <a:pt x="209550" y="86721"/>
                    <a:pt x="201021" y="95250"/>
                    <a:pt x="190500" y="95250"/>
                  </a:cubicBezTo>
                  <a:close/>
                  <a:moveTo>
                    <a:pt x="285750" y="95250"/>
                  </a:moveTo>
                  <a:cubicBezTo>
                    <a:pt x="275229" y="95250"/>
                    <a:pt x="266700" y="86721"/>
                    <a:pt x="266700" y="76200"/>
                  </a:cubicBezTo>
                  <a:cubicBezTo>
                    <a:pt x="266700" y="65679"/>
                    <a:pt x="275229" y="57150"/>
                    <a:pt x="285750" y="57150"/>
                  </a:cubicBezTo>
                  <a:cubicBezTo>
                    <a:pt x="296271" y="57150"/>
                    <a:pt x="304800" y="65679"/>
                    <a:pt x="304800" y="76200"/>
                  </a:cubicBezTo>
                  <a:cubicBezTo>
                    <a:pt x="304800" y="86721"/>
                    <a:pt x="296271" y="95250"/>
                    <a:pt x="285750" y="952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2" name="组合 291"/>
          <p:cNvGrpSpPr/>
          <p:nvPr/>
        </p:nvGrpSpPr>
        <p:grpSpPr>
          <a:xfrm>
            <a:off x="4122420" y="5271135"/>
            <a:ext cx="838200" cy="704850"/>
            <a:chOff x="4122420" y="5271135"/>
            <a:chExt cx="838200" cy="704850"/>
          </a:xfrm>
          <a:noFill/>
        </p:grpSpPr>
        <p:sp>
          <p:nvSpPr>
            <p:cNvPr id="231" name="图形 62" descr="碎纸机 纯色填充"/>
            <p:cNvSpPr/>
            <p:nvPr/>
          </p:nvSpPr>
          <p:spPr>
            <a:xfrm>
              <a:off x="43700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2" name="图形 62" descr="碎纸机 纯色填充"/>
            <p:cNvSpPr/>
            <p:nvPr/>
          </p:nvSpPr>
          <p:spPr>
            <a:xfrm>
              <a:off x="46748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3" name="图形 62" descr="碎纸机 纯色填充"/>
            <p:cNvSpPr/>
            <p:nvPr/>
          </p:nvSpPr>
          <p:spPr>
            <a:xfrm>
              <a:off x="45224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4" name="图形 62" descr="碎纸机 纯色填充"/>
            <p:cNvSpPr/>
            <p:nvPr/>
          </p:nvSpPr>
          <p:spPr>
            <a:xfrm>
              <a:off x="44462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5" name="图形 62" descr="碎纸机 纯色填充"/>
            <p:cNvSpPr/>
            <p:nvPr/>
          </p:nvSpPr>
          <p:spPr>
            <a:xfrm>
              <a:off x="4598670" y="5833110"/>
              <a:ext cx="38100" cy="142875"/>
            </a:xfrm>
            <a:custGeom>
              <a:avLst/>
              <a:gdLst>
                <a:gd name="connsiteX0" fmla="*/ 0 w 38100"/>
                <a:gd name="connsiteY0" fmla="*/ 0 h 142875"/>
                <a:gd name="connsiteX1" fmla="*/ 38100 w 38100"/>
                <a:gd name="connsiteY1" fmla="*/ 0 h 142875"/>
                <a:gd name="connsiteX2" fmla="*/ 38100 w 38100"/>
                <a:gd name="connsiteY2" fmla="*/ 142875 h 142875"/>
                <a:gd name="connsiteX3" fmla="*/ 0 w 38100"/>
                <a:gd name="connsiteY3" fmla="*/ 14287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00" h="142875">
                  <a:moveTo>
                    <a:pt x="0" y="0"/>
                  </a:moveTo>
                  <a:lnTo>
                    <a:pt x="38100" y="0"/>
                  </a:lnTo>
                  <a:lnTo>
                    <a:pt x="38100" y="142875"/>
                  </a:lnTo>
                  <a:lnTo>
                    <a:pt x="0" y="1428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6" name="图形 62" descr="碎纸机 纯色填充"/>
            <p:cNvSpPr/>
            <p:nvPr/>
          </p:nvSpPr>
          <p:spPr>
            <a:xfrm>
              <a:off x="4408170" y="5490210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7" name="图形 62" descr="碎纸机 纯色填充"/>
            <p:cNvSpPr/>
            <p:nvPr/>
          </p:nvSpPr>
          <p:spPr>
            <a:xfrm>
              <a:off x="4408170" y="5414010"/>
              <a:ext cx="133350" cy="38100"/>
            </a:xfrm>
            <a:custGeom>
              <a:avLst/>
              <a:gdLst>
                <a:gd name="connsiteX0" fmla="*/ 0 w 133350"/>
                <a:gd name="connsiteY0" fmla="*/ 0 h 38100"/>
                <a:gd name="connsiteX1" fmla="*/ 133350 w 133350"/>
                <a:gd name="connsiteY1" fmla="*/ 0 h 38100"/>
                <a:gd name="connsiteX2" fmla="*/ 133350 w 133350"/>
                <a:gd name="connsiteY2" fmla="*/ 38100 h 38100"/>
                <a:gd name="connsiteX3" fmla="*/ 0 w 13335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38100">
                  <a:moveTo>
                    <a:pt x="0" y="0"/>
                  </a:moveTo>
                  <a:lnTo>
                    <a:pt x="133350" y="0"/>
                  </a:lnTo>
                  <a:lnTo>
                    <a:pt x="13335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8" name="图形 62" descr="碎纸机 纯色填充"/>
            <p:cNvSpPr/>
            <p:nvPr/>
          </p:nvSpPr>
          <p:spPr>
            <a:xfrm>
              <a:off x="4408170" y="5566410"/>
              <a:ext cx="266700" cy="38100"/>
            </a:xfrm>
            <a:custGeom>
              <a:avLst/>
              <a:gdLst>
                <a:gd name="connsiteX0" fmla="*/ 0 w 266700"/>
                <a:gd name="connsiteY0" fmla="*/ 0 h 38100"/>
                <a:gd name="connsiteX1" fmla="*/ 266700 w 266700"/>
                <a:gd name="connsiteY1" fmla="*/ 0 h 38100"/>
                <a:gd name="connsiteX2" fmla="*/ 266700 w 266700"/>
                <a:gd name="connsiteY2" fmla="*/ 38100 h 38100"/>
                <a:gd name="connsiteX3" fmla="*/ 0 w 266700"/>
                <a:gd name="connsiteY3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38100">
                  <a:moveTo>
                    <a:pt x="0" y="0"/>
                  </a:moveTo>
                  <a:lnTo>
                    <a:pt x="266700" y="0"/>
                  </a:lnTo>
                  <a:lnTo>
                    <a:pt x="266700" y="38100"/>
                  </a:lnTo>
                  <a:lnTo>
                    <a:pt x="0" y="381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9" name="图形 62" descr="碎纸机 纯色填充"/>
            <p:cNvSpPr/>
            <p:nvPr/>
          </p:nvSpPr>
          <p:spPr>
            <a:xfrm>
              <a:off x="4122420" y="5271135"/>
              <a:ext cx="838200" cy="523875"/>
            </a:xfrm>
            <a:custGeom>
              <a:avLst/>
              <a:gdLst>
                <a:gd name="connsiteX0" fmla="*/ 800100 w 838200"/>
                <a:gd name="connsiteY0" fmla="*/ 285750 h 523875"/>
                <a:gd name="connsiteX1" fmla="*/ 647700 w 838200"/>
                <a:gd name="connsiteY1" fmla="*/ 285750 h 523875"/>
                <a:gd name="connsiteX2" fmla="*/ 647700 w 838200"/>
                <a:gd name="connsiteY2" fmla="*/ 125730 h 523875"/>
                <a:gd name="connsiteX3" fmla="*/ 532448 w 838200"/>
                <a:gd name="connsiteY3" fmla="*/ 0 h 523875"/>
                <a:gd name="connsiteX4" fmla="*/ 190500 w 838200"/>
                <a:gd name="connsiteY4" fmla="*/ 0 h 523875"/>
                <a:gd name="connsiteX5" fmla="*/ 190500 w 838200"/>
                <a:gd name="connsiteY5" fmla="*/ 285750 h 523875"/>
                <a:gd name="connsiteX6" fmla="*/ 38100 w 838200"/>
                <a:gd name="connsiteY6" fmla="*/ 285750 h 523875"/>
                <a:gd name="connsiteX7" fmla="*/ 0 w 838200"/>
                <a:gd name="connsiteY7" fmla="*/ 323850 h 523875"/>
                <a:gd name="connsiteX8" fmla="*/ 0 w 838200"/>
                <a:gd name="connsiteY8" fmla="*/ 485775 h 523875"/>
                <a:gd name="connsiteX9" fmla="*/ 38100 w 838200"/>
                <a:gd name="connsiteY9" fmla="*/ 523875 h 523875"/>
                <a:gd name="connsiteX10" fmla="*/ 800100 w 838200"/>
                <a:gd name="connsiteY10" fmla="*/ 523875 h 523875"/>
                <a:gd name="connsiteX11" fmla="*/ 838200 w 838200"/>
                <a:gd name="connsiteY11" fmla="*/ 485775 h 523875"/>
                <a:gd name="connsiteX12" fmla="*/ 838200 w 838200"/>
                <a:gd name="connsiteY12" fmla="*/ 323850 h 523875"/>
                <a:gd name="connsiteX13" fmla="*/ 800100 w 838200"/>
                <a:gd name="connsiteY13" fmla="*/ 285750 h 523875"/>
                <a:gd name="connsiteX14" fmla="*/ 95250 w 838200"/>
                <a:gd name="connsiteY14" fmla="*/ 419100 h 523875"/>
                <a:gd name="connsiteX15" fmla="*/ 57150 w 838200"/>
                <a:gd name="connsiteY15" fmla="*/ 381000 h 523875"/>
                <a:gd name="connsiteX16" fmla="*/ 95250 w 838200"/>
                <a:gd name="connsiteY16" fmla="*/ 342900 h 523875"/>
                <a:gd name="connsiteX17" fmla="*/ 133350 w 838200"/>
                <a:gd name="connsiteY17" fmla="*/ 381000 h 523875"/>
                <a:gd name="connsiteX18" fmla="*/ 95250 w 838200"/>
                <a:gd name="connsiteY18" fmla="*/ 419100 h 523875"/>
                <a:gd name="connsiteX19" fmla="*/ 573405 w 838200"/>
                <a:gd name="connsiteY19" fmla="*/ 123825 h 523875"/>
                <a:gd name="connsiteX20" fmla="*/ 514350 w 838200"/>
                <a:gd name="connsiteY20" fmla="*/ 123825 h 523875"/>
                <a:gd name="connsiteX21" fmla="*/ 514350 w 838200"/>
                <a:gd name="connsiteY21" fmla="*/ 59055 h 523875"/>
                <a:gd name="connsiteX22" fmla="*/ 573405 w 838200"/>
                <a:gd name="connsiteY22" fmla="*/ 123825 h 523875"/>
                <a:gd name="connsiteX23" fmla="*/ 590550 w 838200"/>
                <a:gd name="connsiteY23" fmla="*/ 371475 h 523875"/>
                <a:gd name="connsiteX24" fmla="*/ 247650 w 838200"/>
                <a:gd name="connsiteY24" fmla="*/ 371475 h 523875"/>
                <a:gd name="connsiteX25" fmla="*/ 247650 w 838200"/>
                <a:gd name="connsiteY25" fmla="*/ 57150 h 523875"/>
                <a:gd name="connsiteX26" fmla="*/ 457200 w 838200"/>
                <a:gd name="connsiteY26" fmla="*/ 57150 h 523875"/>
                <a:gd name="connsiteX27" fmla="*/ 457200 w 838200"/>
                <a:gd name="connsiteY27" fmla="*/ 180975 h 523875"/>
                <a:gd name="connsiteX28" fmla="*/ 590550 w 838200"/>
                <a:gd name="connsiteY28" fmla="*/ 180975 h 523875"/>
                <a:gd name="connsiteX29" fmla="*/ 590550 w 838200"/>
                <a:gd name="connsiteY29" fmla="*/ 3714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38200" h="523875">
                  <a:moveTo>
                    <a:pt x="800100" y="285750"/>
                  </a:moveTo>
                  <a:lnTo>
                    <a:pt x="647700" y="285750"/>
                  </a:lnTo>
                  <a:lnTo>
                    <a:pt x="647700" y="125730"/>
                  </a:lnTo>
                  <a:lnTo>
                    <a:pt x="532448" y="0"/>
                  </a:lnTo>
                  <a:lnTo>
                    <a:pt x="190500" y="0"/>
                  </a:lnTo>
                  <a:lnTo>
                    <a:pt x="190500" y="285750"/>
                  </a:lnTo>
                  <a:lnTo>
                    <a:pt x="38100" y="285750"/>
                  </a:lnTo>
                  <a:cubicBezTo>
                    <a:pt x="17145" y="285750"/>
                    <a:pt x="0" y="302895"/>
                    <a:pt x="0" y="323850"/>
                  </a:cubicBezTo>
                  <a:lnTo>
                    <a:pt x="0" y="485775"/>
                  </a:lnTo>
                  <a:cubicBezTo>
                    <a:pt x="0" y="506730"/>
                    <a:pt x="17145" y="523875"/>
                    <a:pt x="38100" y="523875"/>
                  </a:cubicBezTo>
                  <a:lnTo>
                    <a:pt x="800100" y="523875"/>
                  </a:lnTo>
                  <a:cubicBezTo>
                    <a:pt x="821055" y="523875"/>
                    <a:pt x="838200" y="506730"/>
                    <a:pt x="838200" y="485775"/>
                  </a:cubicBezTo>
                  <a:lnTo>
                    <a:pt x="838200" y="323850"/>
                  </a:lnTo>
                  <a:cubicBezTo>
                    <a:pt x="838200" y="302895"/>
                    <a:pt x="821055" y="285750"/>
                    <a:pt x="800100" y="285750"/>
                  </a:cubicBezTo>
                  <a:close/>
                  <a:moveTo>
                    <a:pt x="95250" y="419100"/>
                  </a:moveTo>
                  <a:cubicBezTo>
                    <a:pt x="74295" y="419100"/>
                    <a:pt x="57150" y="401955"/>
                    <a:pt x="57150" y="381000"/>
                  </a:cubicBezTo>
                  <a:cubicBezTo>
                    <a:pt x="57150" y="360045"/>
                    <a:pt x="74295" y="342900"/>
                    <a:pt x="95250" y="342900"/>
                  </a:cubicBezTo>
                  <a:cubicBezTo>
                    <a:pt x="116205" y="342900"/>
                    <a:pt x="133350" y="360045"/>
                    <a:pt x="133350" y="381000"/>
                  </a:cubicBezTo>
                  <a:cubicBezTo>
                    <a:pt x="133350" y="401955"/>
                    <a:pt x="116205" y="419100"/>
                    <a:pt x="95250" y="419100"/>
                  </a:cubicBezTo>
                  <a:close/>
                  <a:moveTo>
                    <a:pt x="573405" y="123825"/>
                  </a:moveTo>
                  <a:lnTo>
                    <a:pt x="514350" y="123825"/>
                  </a:lnTo>
                  <a:lnTo>
                    <a:pt x="514350" y="59055"/>
                  </a:lnTo>
                  <a:lnTo>
                    <a:pt x="573405" y="123825"/>
                  </a:lnTo>
                  <a:close/>
                  <a:moveTo>
                    <a:pt x="590550" y="371475"/>
                  </a:moveTo>
                  <a:lnTo>
                    <a:pt x="247650" y="371475"/>
                  </a:lnTo>
                  <a:lnTo>
                    <a:pt x="247650" y="57150"/>
                  </a:lnTo>
                  <a:lnTo>
                    <a:pt x="457200" y="57150"/>
                  </a:lnTo>
                  <a:lnTo>
                    <a:pt x="457200" y="180975"/>
                  </a:lnTo>
                  <a:lnTo>
                    <a:pt x="590550" y="180975"/>
                  </a:lnTo>
                  <a:lnTo>
                    <a:pt x="590550" y="37147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5676900" y="5222414"/>
            <a:ext cx="838199" cy="801195"/>
            <a:chOff x="5676900" y="5222414"/>
            <a:chExt cx="838199" cy="801195"/>
          </a:xfrm>
          <a:noFill/>
        </p:grpSpPr>
        <p:sp>
          <p:nvSpPr>
            <p:cNvPr id="240" name="图形 64" descr="太阳能板 纯色填充"/>
            <p:cNvSpPr/>
            <p:nvPr/>
          </p:nvSpPr>
          <p:spPr>
            <a:xfrm>
              <a:off x="5676900" y="5336714"/>
              <a:ext cx="47625" cy="19050"/>
            </a:xfrm>
            <a:custGeom>
              <a:avLst/>
              <a:gdLst>
                <a:gd name="connsiteX0" fmla="*/ 0 w 47625"/>
                <a:gd name="connsiteY0" fmla="*/ 0 h 19050"/>
                <a:gd name="connsiteX1" fmla="*/ 47625 w 47625"/>
                <a:gd name="connsiteY1" fmla="*/ 0 h 19050"/>
                <a:gd name="connsiteX2" fmla="*/ 47625 w 47625"/>
                <a:gd name="connsiteY2" fmla="*/ 19050 h 19050"/>
                <a:gd name="connsiteX3" fmla="*/ 0 w 476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9050">
                  <a:moveTo>
                    <a:pt x="0" y="0"/>
                  </a:moveTo>
                  <a:lnTo>
                    <a:pt x="47625" y="0"/>
                  </a:lnTo>
                  <a:lnTo>
                    <a:pt x="47625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1" name="图形 64" descr="太阳能板 纯色填充"/>
            <p:cNvSpPr/>
            <p:nvPr/>
          </p:nvSpPr>
          <p:spPr>
            <a:xfrm>
              <a:off x="5708942" y="5254247"/>
              <a:ext cx="46529" cy="47625"/>
            </a:xfrm>
            <a:custGeom>
              <a:avLst/>
              <a:gdLst>
                <a:gd name="connsiteX0" fmla="*/ 33061 w 46529"/>
                <a:gd name="connsiteY0" fmla="*/ 47625 h 47625"/>
                <a:gd name="connsiteX1" fmla="*/ 0 w 46529"/>
                <a:gd name="connsiteY1" fmla="*/ 13783 h 47625"/>
                <a:gd name="connsiteX2" fmla="*/ 13468 w 46529"/>
                <a:gd name="connsiteY2" fmla="*/ 0 h 47625"/>
                <a:gd name="connsiteX3" fmla="*/ 46530 w 46529"/>
                <a:gd name="connsiteY3" fmla="*/ 33833 h 47625"/>
                <a:gd name="connsiteX4" fmla="*/ 33061 w 46529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33061" y="47625"/>
                  </a:moveTo>
                  <a:lnTo>
                    <a:pt x="0" y="13783"/>
                  </a:lnTo>
                  <a:lnTo>
                    <a:pt x="13468" y="0"/>
                  </a:lnTo>
                  <a:lnTo>
                    <a:pt x="46530" y="33833"/>
                  </a:lnTo>
                  <a:lnTo>
                    <a:pt x="33061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2" name="图形 64" descr="太阳能板 纯色填充"/>
            <p:cNvSpPr/>
            <p:nvPr/>
          </p:nvSpPr>
          <p:spPr>
            <a:xfrm>
              <a:off x="5743575" y="529018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3" name="图形 64" descr="太阳能板 纯色填充"/>
            <p:cNvSpPr/>
            <p:nvPr/>
          </p:nvSpPr>
          <p:spPr>
            <a:xfrm>
              <a:off x="5791200" y="5222414"/>
              <a:ext cx="19050" cy="47625"/>
            </a:xfrm>
            <a:custGeom>
              <a:avLst/>
              <a:gdLst>
                <a:gd name="connsiteX0" fmla="*/ 0 w 19050"/>
                <a:gd name="connsiteY0" fmla="*/ 0 h 47625"/>
                <a:gd name="connsiteX1" fmla="*/ 19050 w 19050"/>
                <a:gd name="connsiteY1" fmla="*/ 0 h 47625"/>
                <a:gd name="connsiteX2" fmla="*/ 19050 w 19050"/>
                <a:gd name="connsiteY2" fmla="*/ 47625 h 47625"/>
                <a:gd name="connsiteX3" fmla="*/ 0 w 190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47625">
                  <a:moveTo>
                    <a:pt x="0" y="0"/>
                  </a:moveTo>
                  <a:lnTo>
                    <a:pt x="19050" y="0"/>
                  </a:lnTo>
                  <a:lnTo>
                    <a:pt x="19050" y="47625"/>
                  </a:lnTo>
                  <a:lnTo>
                    <a:pt x="0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4" name="图形 64" descr="太阳能板 纯色填充"/>
            <p:cNvSpPr/>
            <p:nvPr/>
          </p:nvSpPr>
          <p:spPr>
            <a:xfrm>
              <a:off x="5876925" y="5336714"/>
              <a:ext cx="47625" cy="19050"/>
            </a:xfrm>
            <a:custGeom>
              <a:avLst/>
              <a:gdLst>
                <a:gd name="connsiteX0" fmla="*/ 0 w 47625"/>
                <a:gd name="connsiteY0" fmla="*/ 0 h 19050"/>
                <a:gd name="connsiteX1" fmla="*/ 47625 w 47625"/>
                <a:gd name="connsiteY1" fmla="*/ 0 h 19050"/>
                <a:gd name="connsiteX2" fmla="*/ 47625 w 47625"/>
                <a:gd name="connsiteY2" fmla="*/ 19050 h 19050"/>
                <a:gd name="connsiteX3" fmla="*/ 0 w 47625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9050">
                  <a:moveTo>
                    <a:pt x="0" y="0"/>
                  </a:moveTo>
                  <a:lnTo>
                    <a:pt x="47625" y="0"/>
                  </a:lnTo>
                  <a:lnTo>
                    <a:pt x="47625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5" name="图形 64" descr="太阳能板 纯色填充"/>
            <p:cNvSpPr/>
            <p:nvPr/>
          </p:nvSpPr>
          <p:spPr>
            <a:xfrm>
              <a:off x="5845978" y="5254247"/>
              <a:ext cx="46529" cy="47625"/>
            </a:xfrm>
            <a:custGeom>
              <a:avLst/>
              <a:gdLst>
                <a:gd name="connsiteX0" fmla="*/ 13468 w 46529"/>
                <a:gd name="connsiteY0" fmla="*/ 47625 h 47625"/>
                <a:gd name="connsiteX1" fmla="*/ 46530 w 46529"/>
                <a:gd name="connsiteY1" fmla="*/ 13783 h 47625"/>
                <a:gd name="connsiteX2" fmla="*/ 33061 w 46529"/>
                <a:gd name="connsiteY2" fmla="*/ 0 h 47625"/>
                <a:gd name="connsiteX3" fmla="*/ 0 w 46529"/>
                <a:gd name="connsiteY3" fmla="*/ 33833 h 47625"/>
                <a:gd name="connsiteX4" fmla="*/ 13468 w 46529"/>
                <a:gd name="connsiteY4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13468" y="47625"/>
                  </a:moveTo>
                  <a:lnTo>
                    <a:pt x="46530" y="13783"/>
                  </a:lnTo>
                  <a:lnTo>
                    <a:pt x="33061" y="0"/>
                  </a:lnTo>
                  <a:lnTo>
                    <a:pt x="0" y="33833"/>
                  </a:lnTo>
                  <a:lnTo>
                    <a:pt x="13468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6" name="图形 64" descr="太阳能板 纯色填充"/>
            <p:cNvSpPr/>
            <p:nvPr/>
          </p:nvSpPr>
          <p:spPr>
            <a:xfrm>
              <a:off x="5708942" y="5391702"/>
              <a:ext cx="46529" cy="47625"/>
            </a:xfrm>
            <a:custGeom>
              <a:avLst/>
              <a:gdLst>
                <a:gd name="connsiteX0" fmla="*/ 33061 w 46529"/>
                <a:gd name="connsiteY0" fmla="*/ 0 h 47625"/>
                <a:gd name="connsiteX1" fmla="*/ 0 w 46529"/>
                <a:gd name="connsiteY1" fmla="*/ 33842 h 47625"/>
                <a:gd name="connsiteX2" fmla="*/ 13468 w 46529"/>
                <a:gd name="connsiteY2" fmla="*/ 47625 h 47625"/>
                <a:gd name="connsiteX3" fmla="*/ 46530 w 46529"/>
                <a:gd name="connsiteY3" fmla="*/ 13792 h 47625"/>
                <a:gd name="connsiteX4" fmla="*/ 33061 w 46529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33061" y="0"/>
                  </a:moveTo>
                  <a:lnTo>
                    <a:pt x="0" y="33842"/>
                  </a:lnTo>
                  <a:lnTo>
                    <a:pt x="13468" y="47625"/>
                  </a:lnTo>
                  <a:lnTo>
                    <a:pt x="46530" y="13792"/>
                  </a:lnTo>
                  <a:lnTo>
                    <a:pt x="33061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7" name="图形 64" descr="太阳能板 纯色填充"/>
            <p:cNvSpPr/>
            <p:nvPr/>
          </p:nvSpPr>
          <p:spPr>
            <a:xfrm>
              <a:off x="5791200" y="5423535"/>
              <a:ext cx="19050" cy="47625"/>
            </a:xfrm>
            <a:custGeom>
              <a:avLst/>
              <a:gdLst>
                <a:gd name="connsiteX0" fmla="*/ 0 w 19050"/>
                <a:gd name="connsiteY0" fmla="*/ 0 h 47625"/>
                <a:gd name="connsiteX1" fmla="*/ 19050 w 19050"/>
                <a:gd name="connsiteY1" fmla="*/ 0 h 47625"/>
                <a:gd name="connsiteX2" fmla="*/ 19050 w 19050"/>
                <a:gd name="connsiteY2" fmla="*/ 47625 h 47625"/>
                <a:gd name="connsiteX3" fmla="*/ 0 w 190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47625">
                  <a:moveTo>
                    <a:pt x="0" y="0"/>
                  </a:moveTo>
                  <a:lnTo>
                    <a:pt x="19050" y="0"/>
                  </a:lnTo>
                  <a:lnTo>
                    <a:pt x="19050" y="47625"/>
                  </a:lnTo>
                  <a:lnTo>
                    <a:pt x="0" y="47625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8" name="图形 64" descr="太阳能板 纯色填充"/>
            <p:cNvSpPr/>
            <p:nvPr/>
          </p:nvSpPr>
          <p:spPr>
            <a:xfrm>
              <a:off x="5845978" y="5391702"/>
              <a:ext cx="46529" cy="47625"/>
            </a:xfrm>
            <a:custGeom>
              <a:avLst/>
              <a:gdLst>
                <a:gd name="connsiteX0" fmla="*/ 13468 w 46529"/>
                <a:gd name="connsiteY0" fmla="*/ 0 h 47625"/>
                <a:gd name="connsiteX1" fmla="*/ 46530 w 46529"/>
                <a:gd name="connsiteY1" fmla="*/ 33842 h 47625"/>
                <a:gd name="connsiteX2" fmla="*/ 33061 w 46529"/>
                <a:gd name="connsiteY2" fmla="*/ 47625 h 47625"/>
                <a:gd name="connsiteX3" fmla="*/ 0 w 46529"/>
                <a:gd name="connsiteY3" fmla="*/ 13792 h 47625"/>
                <a:gd name="connsiteX4" fmla="*/ 13468 w 46529"/>
                <a:gd name="connsiteY4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529" h="47625">
                  <a:moveTo>
                    <a:pt x="13468" y="0"/>
                  </a:moveTo>
                  <a:lnTo>
                    <a:pt x="46530" y="33842"/>
                  </a:lnTo>
                  <a:lnTo>
                    <a:pt x="33061" y="47625"/>
                  </a:lnTo>
                  <a:lnTo>
                    <a:pt x="0" y="13792"/>
                  </a:lnTo>
                  <a:lnTo>
                    <a:pt x="13468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9" name="图形 64" descr="太阳能板 纯色填充"/>
            <p:cNvSpPr/>
            <p:nvPr/>
          </p:nvSpPr>
          <p:spPr>
            <a:xfrm>
              <a:off x="6074578" y="5545274"/>
              <a:ext cx="162858" cy="91573"/>
            </a:xfrm>
            <a:custGeom>
              <a:avLst/>
              <a:gdLst>
                <a:gd name="connsiteX0" fmla="*/ 0 w 162858"/>
                <a:gd name="connsiteY0" fmla="*/ 91573 h 91573"/>
                <a:gd name="connsiteX1" fmla="*/ 162858 w 162858"/>
                <a:gd name="connsiteY1" fmla="*/ 91573 h 91573"/>
                <a:gd name="connsiteX2" fmla="*/ 151114 w 162858"/>
                <a:gd name="connsiteY2" fmla="*/ 0 h 91573"/>
                <a:gd name="connsiteX3" fmla="*/ 11744 w 162858"/>
                <a:gd name="connsiteY3" fmla="*/ 0 h 91573"/>
                <a:gd name="connsiteX4" fmla="*/ 0 w 162858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2858" h="91573">
                  <a:moveTo>
                    <a:pt x="0" y="91573"/>
                  </a:moveTo>
                  <a:lnTo>
                    <a:pt x="162858" y="91573"/>
                  </a:lnTo>
                  <a:lnTo>
                    <a:pt x="151114" y="0"/>
                  </a:lnTo>
                  <a:lnTo>
                    <a:pt x="11744" y="0"/>
                  </a:lnTo>
                  <a:lnTo>
                    <a:pt x="0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0" name="图形 64" descr="太阳能板 纯色填充"/>
            <p:cNvSpPr/>
            <p:nvPr/>
          </p:nvSpPr>
          <p:spPr>
            <a:xfrm>
              <a:off x="6248866" y="5426478"/>
              <a:ext cx="145437" cy="80695"/>
            </a:xfrm>
            <a:custGeom>
              <a:avLst/>
              <a:gdLst>
                <a:gd name="connsiteX0" fmla="*/ 10344 w 145437"/>
                <a:gd name="connsiteY0" fmla="*/ 80696 h 80695"/>
                <a:gd name="connsiteX1" fmla="*/ 145437 w 145437"/>
                <a:gd name="connsiteY1" fmla="*/ 80696 h 80695"/>
                <a:gd name="connsiteX2" fmla="*/ 109128 w 145437"/>
                <a:gd name="connsiteY2" fmla="*/ 0 h 80695"/>
                <a:gd name="connsiteX3" fmla="*/ 0 w 145437"/>
                <a:gd name="connsiteY3" fmla="*/ 0 h 80695"/>
                <a:gd name="connsiteX4" fmla="*/ 10344 w 145437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37" h="80695">
                  <a:moveTo>
                    <a:pt x="10344" y="80696"/>
                  </a:moveTo>
                  <a:lnTo>
                    <a:pt x="145437" y="80696"/>
                  </a:lnTo>
                  <a:lnTo>
                    <a:pt x="109128" y="0"/>
                  </a:lnTo>
                  <a:lnTo>
                    <a:pt x="0" y="0"/>
                  </a:lnTo>
                  <a:lnTo>
                    <a:pt x="10344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1" name="图形 64" descr="太阳能板 纯色填充"/>
            <p:cNvSpPr/>
            <p:nvPr/>
          </p:nvSpPr>
          <p:spPr>
            <a:xfrm>
              <a:off x="6264097" y="5545274"/>
              <a:ext cx="188566" cy="91573"/>
            </a:xfrm>
            <a:custGeom>
              <a:avLst/>
              <a:gdLst>
                <a:gd name="connsiteX0" fmla="*/ 11744 w 188566"/>
                <a:gd name="connsiteY0" fmla="*/ 91573 h 91573"/>
                <a:gd name="connsiteX1" fmla="*/ 188566 w 188566"/>
                <a:gd name="connsiteY1" fmla="*/ 91573 h 91573"/>
                <a:gd name="connsiteX2" fmla="*/ 147361 w 188566"/>
                <a:gd name="connsiteY2" fmla="*/ 0 h 91573"/>
                <a:gd name="connsiteX3" fmla="*/ 0 w 188566"/>
                <a:gd name="connsiteY3" fmla="*/ 0 h 91573"/>
                <a:gd name="connsiteX4" fmla="*/ 11744 w 188566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66" h="91573">
                  <a:moveTo>
                    <a:pt x="11744" y="91573"/>
                  </a:moveTo>
                  <a:lnTo>
                    <a:pt x="188566" y="91573"/>
                  </a:lnTo>
                  <a:lnTo>
                    <a:pt x="147361" y="0"/>
                  </a:lnTo>
                  <a:lnTo>
                    <a:pt x="0" y="0"/>
                  </a:lnTo>
                  <a:lnTo>
                    <a:pt x="11744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2" name="图形 64" descr="太阳能板 纯色填充"/>
            <p:cNvSpPr/>
            <p:nvPr/>
          </p:nvSpPr>
          <p:spPr>
            <a:xfrm>
              <a:off x="6280727" y="5674947"/>
              <a:ext cx="234372" cy="101546"/>
            </a:xfrm>
            <a:custGeom>
              <a:avLst/>
              <a:gdLst>
                <a:gd name="connsiteX0" fmla="*/ 0 w 234372"/>
                <a:gd name="connsiteY0" fmla="*/ 0 h 101546"/>
                <a:gd name="connsiteX1" fmla="*/ 13011 w 234372"/>
                <a:gd name="connsiteY1" fmla="*/ 101546 h 101546"/>
                <a:gd name="connsiteX2" fmla="*/ 234363 w 234372"/>
                <a:gd name="connsiteY2" fmla="*/ 101546 h 101546"/>
                <a:gd name="connsiteX3" fmla="*/ 234363 w 234372"/>
                <a:gd name="connsiteY3" fmla="*/ 100641 h 101546"/>
                <a:gd name="connsiteX4" fmla="*/ 234372 w 234372"/>
                <a:gd name="connsiteY4" fmla="*/ 100641 h 101546"/>
                <a:gd name="connsiteX5" fmla="*/ 189081 w 234372"/>
                <a:gd name="connsiteY5" fmla="*/ 0 h 101546"/>
                <a:gd name="connsiteX6" fmla="*/ 0 w 234372"/>
                <a:gd name="connsiteY6" fmla="*/ 0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372" h="101546">
                  <a:moveTo>
                    <a:pt x="0" y="0"/>
                  </a:moveTo>
                  <a:lnTo>
                    <a:pt x="13011" y="101546"/>
                  </a:lnTo>
                  <a:lnTo>
                    <a:pt x="234363" y="101546"/>
                  </a:lnTo>
                  <a:lnTo>
                    <a:pt x="234363" y="100641"/>
                  </a:lnTo>
                  <a:lnTo>
                    <a:pt x="234372" y="100641"/>
                  </a:lnTo>
                  <a:lnTo>
                    <a:pt x="18908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3" name="图形 64" descr="太阳能板 纯色填充"/>
            <p:cNvSpPr/>
            <p:nvPr/>
          </p:nvSpPr>
          <p:spPr>
            <a:xfrm>
              <a:off x="6091199" y="5426478"/>
              <a:ext cx="129606" cy="80695"/>
            </a:xfrm>
            <a:custGeom>
              <a:avLst/>
              <a:gdLst>
                <a:gd name="connsiteX0" fmla="*/ 0 w 129606"/>
                <a:gd name="connsiteY0" fmla="*/ 80696 h 80695"/>
                <a:gd name="connsiteX1" fmla="*/ 129607 w 129606"/>
                <a:gd name="connsiteY1" fmla="*/ 80696 h 80695"/>
                <a:gd name="connsiteX2" fmla="*/ 119263 w 129606"/>
                <a:gd name="connsiteY2" fmla="*/ 0 h 80695"/>
                <a:gd name="connsiteX3" fmla="*/ 10344 w 129606"/>
                <a:gd name="connsiteY3" fmla="*/ 0 h 80695"/>
                <a:gd name="connsiteX4" fmla="*/ 0 w 129606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606" h="80695">
                  <a:moveTo>
                    <a:pt x="0" y="80696"/>
                  </a:moveTo>
                  <a:lnTo>
                    <a:pt x="129607" y="80696"/>
                  </a:lnTo>
                  <a:lnTo>
                    <a:pt x="119263" y="0"/>
                  </a:lnTo>
                  <a:lnTo>
                    <a:pt x="10344" y="0"/>
                  </a:lnTo>
                  <a:lnTo>
                    <a:pt x="0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4" name="图形 64" descr="太阳能板 纯色填充"/>
            <p:cNvSpPr/>
            <p:nvPr/>
          </p:nvSpPr>
          <p:spPr>
            <a:xfrm>
              <a:off x="5796915" y="5814593"/>
              <a:ext cx="718175" cy="209016"/>
            </a:xfrm>
            <a:custGeom>
              <a:avLst/>
              <a:gdLst>
                <a:gd name="connsiteX0" fmla="*/ 718176 w 718175"/>
                <a:gd name="connsiteY0" fmla="*/ 60750 h 209016"/>
                <a:gd name="connsiteX1" fmla="*/ 718176 w 718175"/>
                <a:gd name="connsiteY1" fmla="*/ 0 h 209016"/>
                <a:gd name="connsiteX2" fmla="*/ 0 w 718175"/>
                <a:gd name="connsiteY2" fmla="*/ 0 h 209016"/>
                <a:gd name="connsiteX3" fmla="*/ 0 w 718175"/>
                <a:gd name="connsiteY3" fmla="*/ 60750 h 209016"/>
                <a:gd name="connsiteX4" fmla="*/ 330518 w 718175"/>
                <a:gd name="connsiteY4" fmla="*/ 60750 h 209016"/>
                <a:gd name="connsiteX5" fmla="*/ 330518 w 718175"/>
                <a:gd name="connsiteY5" fmla="*/ 151867 h 209016"/>
                <a:gd name="connsiteX6" fmla="*/ 229419 w 718175"/>
                <a:gd name="connsiteY6" fmla="*/ 151867 h 209016"/>
                <a:gd name="connsiteX7" fmla="*/ 229419 w 718175"/>
                <a:gd name="connsiteY7" fmla="*/ 209017 h 209016"/>
                <a:gd name="connsiteX8" fmla="*/ 488756 w 718175"/>
                <a:gd name="connsiteY8" fmla="*/ 209017 h 209016"/>
                <a:gd name="connsiteX9" fmla="*/ 488756 w 718175"/>
                <a:gd name="connsiteY9" fmla="*/ 151867 h 209016"/>
                <a:gd name="connsiteX10" fmla="*/ 387668 w 718175"/>
                <a:gd name="connsiteY10" fmla="*/ 151867 h 209016"/>
                <a:gd name="connsiteX11" fmla="*/ 387668 w 718175"/>
                <a:gd name="connsiteY11" fmla="*/ 60750 h 209016"/>
                <a:gd name="connsiteX12" fmla="*/ 718176 w 718175"/>
                <a:gd name="connsiteY12" fmla="*/ 60750 h 20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8175" h="209016">
                  <a:moveTo>
                    <a:pt x="718176" y="60750"/>
                  </a:moveTo>
                  <a:lnTo>
                    <a:pt x="718176" y="0"/>
                  </a:lnTo>
                  <a:lnTo>
                    <a:pt x="0" y="0"/>
                  </a:lnTo>
                  <a:lnTo>
                    <a:pt x="0" y="60750"/>
                  </a:lnTo>
                  <a:lnTo>
                    <a:pt x="330518" y="60750"/>
                  </a:lnTo>
                  <a:lnTo>
                    <a:pt x="330518" y="151867"/>
                  </a:lnTo>
                  <a:lnTo>
                    <a:pt x="229419" y="151867"/>
                  </a:lnTo>
                  <a:lnTo>
                    <a:pt x="229419" y="209017"/>
                  </a:lnTo>
                  <a:lnTo>
                    <a:pt x="488756" y="209017"/>
                  </a:lnTo>
                  <a:lnTo>
                    <a:pt x="488756" y="151867"/>
                  </a:lnTo>
                  <a:lnTo>
                    <a:pt x="387668" y="151867"/>
                  </a:lnTo>
                  <a:lnTo>
                    <a:pt x="387668" y="60750"/>
                  </a:lnTo>
                  <a:lnTo>
                    <a:pt x="718176" y="6075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5" name="图形 64" descr="太阳能板 纯色填充"/>
            <p:cNvSpPr/>
            <p:nvPr/>
          </p:nvSpPr>
          <p:spPr>
            <a:xfrm>
              <a:off x="5859360" y="5545274"/>
              <a:ext cx="188556" cy="91573"/>
            </a:xfrm>
            <a:custGeom>
              <a:avLst/>
              <a:gdLst>
                <a:gd name="connsiteX0" fmla="*/ 176813 w 188556"/>
                <a:gd name="connsiteY0" fmla="*/ 91573 h 91573"/>
                <a:gd name="connsiteX1" fmla="*/ 188557 w 188556"/>
                <a:gd name="connsiteY1" fmla="*/ 0 h 91573"/>
                <a:gd name="connsiteX2" fmla="*/ 41205 w 188556"/>
                <a:gd name="connsiteY2" fmla="*/ 0 h 91573"/>
                <a:gd name="connsiteX3" fmla="*/ 0 w 188556"/>
                <a:gd name="connsiteY3" fmla="*/ 91573 h 91573"/>
                <a:gd name="connsiteX4" fmla="*/ 176813 w 188556"/>
                <a:gd name="connsiteY4" fmla="*/ 91573 h 9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56" h="91573">
                  <a:moveTo>
                    <a:pt x="176813" y="91573"/>
                  </a:moveTo>
                  <a:lnTo>
                    <a:pt x="188557" y="0"/>
                  </a:lnTo>
                  <a:lnTo>
                    <a:pt x="41205" y="0"/>
                  </a:lnTo>
                  <a:lnTo>
                    <a:pt x="0" y="91573"/>
                  </a:lnTo>
                  <a:lnTo>
                    <a:pt x="176813" y="9157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6" name="图形 64" descr="太阳能板 纯色填充"/>
            <p:cNvSpPr/>
            <p:nvPr/>
          </p:nvSpPr>
          <p:spPr>
            <a:xfrm>
              <a:off x="6056680" y="5674947"/>
              <a:ext cx="198653" cy="101546"/>
            </a:xfrm>
            <a:custGeom>
              <a:avLst/>
              <a:gdLst>
                <a:gd name="connsiteX0" fmla="*/ 198653 w 198653"/>
                <a:gd name="connsiteY0" fmla="*/ 101546 h 101546"/>
                <a:gd name="connsiteX1" fmla="*/ 185642 w 198653"/>
                <a:gd name="connsiteY1" fmla="*/ 0 h 101546"/>
                <a:gd name="connsiteX2" fmla="*/ 13021 w 198653"/>
                <a:gd name="connsiteY2" fmla="*/ 0 h 101546"/>
                <a:gd name="connsiteX3" fmla="*/ 0 w 198653"/>
                <a:gd name="connsiteY3" fmla="*/ 101546 h 101546"/>
                <a:gd name="connsiteX4" fmla="*/ 198653 w 198653"/>
                <a:gd name="connsiteY4" fmla="*/ 101546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53" h="101546">
                  <a:moveTo>
                    <a:pt x="198653" y="101546"/>
                  </a:moveTo>
                  <a:lnTo>
                    <a:pt x="185642" y="0"/>
                  </a:lnTo>
                  <a:lnTo>
                    <a:pt x="13021" y="0"/>
                  </a:lnTo>
                  <a:lnTo>
                    <a:pt x="0" y="101546"/>
                  </a:lnTo>
                  <a:lnTo>
                    <a:pt x="198653" y="10154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7" name="图形 64" descr="太阳能板 纯色填充"/>
            <p:cNvSpPr/>
            <p:nvPr/>
          </p:nvSpPr>
          <p:spPr>
            <a:xfrm>
              <a:off x="5796915" y="5674947"/>
              <a:ext cx="234372" cy="101546"/>
            </a:xfrm>
            <a:custGeom>
              <a:avLst/>
              <a:gdLst>
                <a:gd name="connsiteX0" fmla="*/ 221361 w 234372"/>
                <a:gd name="connsiteY0" fmla="*/ 101546 h 101546"/>
                <a:gd name="connsiteX1" fmla="*/ 234372 w 234372"/>
                <a:gd name="connsiteY1" fmla="*/ 0 h 101546"/>
                <a:gd name="connsiteX2" fmla="*/ 45301 w 234372"/>
                <a:gd name="connsiteY2" fmla="*/ 0 h 101546"/>
                <a:gd name="connsiteX3" fmla="*/ 0 w 234372"/>
                <a:gd name="connsiteY3" fmla="*/ 100641 h 101546"/>
                <a:gd name="connsiteX4" fmla="*/ 0 w 234372"/>
                <a:gd name="connsiteY4" fmla="*/ 101546 h 101546"/>
                <a:gd name="connsiteX5" fmla="*/ 221361 w 234372"/>
                <a:gd name="connsiteY5" fmla="*/ 101546 h 101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372" h="101546">
                  <a:moveTo>
                    <a:pt x="221361" y="101546"/>
                  </a:moveTo>
                  <a:lnTo>
                    <a:pt x="234372" y="0"/>
                  </a:lnTo>
                  <a:lnTo>
                    <a:pt x="45301" y="0"/>
                  </a:lnTo>
                  <a:lnTo>
                    <a:pt x="0" y="100641"/>
                  </a:lnTo>
                  <a:lnTo>
                    <a:pt x="0" y="101546"/>
                  </a:lnTo>
                  <a:lnTo>
                    <a:pt x="221361" y="10154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8" name="图形 64" descr="太阳能板 纯色填充"/>
            <p:cNvSpPr/>
            <p:nvPr/>
          </p:nvSpPr>
          <p:spPr>
            <a:xfrm>
              <a:off x="5917711" y="5426478"/>
              <a:ext cx="145427" cy="80695"/>
            </a:xfrm>
            <a:custGeom>
              <a:avLst/>
              <a:gdLst>
                <a:gd name="connsiteX0" fmla="*/ 135084 w 145427"/>
                <a:gd name="connsiteY0" fmla="*/ 80696 h 80695"/>
                <a:gd name="connsiteX1" fmla="*/ 145428 w 145427"/>
                <a:gd name="connsiteY1" fmla="*/ 0 h 80695"/>
                <a:gd name="connsiteX2" fmla="*/ 36319 w 145427"/>
                <a:gd name="connsiteY2" fmla="*/ 0 h 80695"/>
                <a:gd name="connsiteX3" fmla="*/ 0 w 145427"/>
                <a:gd name="connsiteY3" fmla="*/ 80696 h 80695"/>
                <a:gd name="connsiteX4" fmla="*/ 135084 w 145427"/>
                <a:gd name="connsiteY4" fmla="*/ 80696 h 8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427" h="80695">
                  <a:moveTo>
                    <a:pt x="135084" y="80696"/>
                  </a:moveTo>
                  <a:lnTo>
                    <a:pt x="145428" y="0"/>
                  </a:lnTo>
                  <a:lnTo>
                    <a:pt x="36319" y="0"/>
                  </a:lnTo>
                  <a:lnTo>
                    <a:pt x="0" y="80696"/>
                  </a:lnTo>
                  <a:lnTo>
                    <a:pt x="135084" y="80696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259" name="图形 66" descr="转盘 纯色填充"/>
          <p:cNvGrpSpPr/>
          <p:nvPr/>
        </p:nvGrpSpPr>
        <p:grpSpPr>
          <a:xfrm>
            <a:off x="7240905" y="5280660"/>
            <a:ext cx="808015" cy="676275"/>
            <a:chOff x="7240905" y="5280660"/>
            <a:chExt cx="808015" cy="676275"/>
          </a:xfrm>
          <a:noFill/>
        </p:grpSpPr>
        <p:sp>
          <p:nvSpPr>
            <p:cNvPr id="260" name="图形 66" descr="转盘 纯色填充"/>
            <p:cNvSpPr/>
            <p:nvPr/>
          </p:nvSpPr>
          <p:spPr>
            <a:xfrm>
              <a:off x="7780967" y="5377272"/>
              <a:ext cx="164204" cy="491033"/>
            </a:xfrm>
            <a:custGeom>
              <a:avLst/>
              <a:gdLst>
                <a:gd name="connsiteX0" fmla="*/ 143537 w 164204"/>
                <a:gd name="connsiteY0" fmla="*/ 41720 h 491033"/>
                <a:gd name="connsiteX1" fmla="*/ 143537 w 164204"/>
                <a:gd name="connsiteY1" fmla="*/ 0 h 491033"/>
                <a:gd name="connsiteX2" fmla="*/ 105437 w 164204"/>
                <a:gd name="connsiteY2" fmla="*/ 0 h 491033"/>
                <a:gd name="connsiteX3" fmla="*/ 105437 w 164204"/>
                <a:gd name="connsiteY3" fmla="*/ 41720 h 491033"/>
                <a:gd name="connsiteX4" fmla="*/ 89508 w 164204"/>
                <a:gd name="connsiteY4" fmla="*/ 95065 h 491033"/>
                <a:gd name="connsiteX5" fmla="*/ 105437 w 164204"/>
                <a:gd name="connsiteY5" fmla="*/ 110995 h 491033"/>
                <a:gd name="connsiteX6" fmla="*/ 105437 w 164204"/>
                <a:gd name="connsiteY6" fmla="*/ 331060 h 491033"/>
                <a:gd name="connsiteX7" fmla="*/ 85968 w 164204"/>
                <a:gd name="connsiteY7" fmla="*/ 378066 h 491033"/>
                <a:gd name="connsiteX8" fmla="*/ 62546 w 164204"/>
                <a:gd name="connsiteY8" fmla="*/ 401545 h 491033"/>
                <a:gd name="connsiteX9" fmla="*/ 42610 w 164204"/>
                <a:gd name="connsiteY9" fmla="*/ 409546 h 491033"/>
                <a:gd name="connsiteX10" fmla="*/ 8054 w 164204"/>
                <a:gd name="connsiteY10" fmla="*/ 444103 h 491033"/>
                <a:gd name="connsiteX11" fmla="*/ 8049 w 164204"/>
                <a:gd name="connsiteY11" fmla="*/ 482979 h 491033"/>
                <a:gd name="connsiteX12" fmla="*/ 46925 w 164204"/>
                <a:gd name="connsiteY12" fmla="*/ 482984 h 491033"/>
                <a:gd name="connsiteX13" fmla="*/ 81482 w 164204"/>
                <a:gd name="connsiteY13" fmla="*/ 448427 h 491033"/>
                <a:gd name="connsiteX14" fmla="*/ 89483 w 164204"/>
                <a:gd name="connsiteY14" fmla="*/ 428482 h 491033"/>
                <a:gd name="connsiteX15" fmla="*/ 112905 w 164204"/>
                <a:gd name="connsiteY15" fmla="*/ 405070 h 491033"/>
                <a:gd name="connsiteX16" fmla="*/ 143537 w 164204"/>
                <a:gd name="connsiteY16" fmla="*/ 331060 h 491033"/>
                <a:gd name="connsiteX17" fmla="*/ 143537 w 164204"/>
                <a:gd name="connsiteY17" fmla="*/ 111033 h 491033"/>
                <a:gd name="connsiteX18" fmla="*/ 159467 w 164204"/>
                <a:gd name="connsiteY18" fmla="*/ 57687 h 491033"/>
                <a:gd name="connsiteX19" fmla="*/ 143537 w 164204"/>
                <a:gd name="connsiteY19" fmla="*/ 41758 h 4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64204" h="491033">
                  <a:moveTo>
                    <a:pt x="143537" y="41720"/>
                  </a:moveTo>
                  <a:lnTo>
                    <a:pt x="143537" y="0"/>
                  </a:lnTo>
                  <a:lnTo>
                    <a:pt x="105437" y="0"/>
                  </a:lnTo>
                  <a:lnTo>
                    <a:pt x="105437" y="41720"/>
                  </a:lnTo>
                  <a:cubicBezTo>
                    <a:pt x="86307" y="52051"/>
                    <a:pt x="79175" y="75935"/>
                    <a:pt x="89508" y="95065"/>
                  </a:cubicBezTo>
                  <a:cubicBezTo>
                    <a:pt x="93152" y="101814"/>
                    <a:pt x="98689" y="107350"/>
                    <a:pt x="105437" y="110995"/>
                  </a:cubicBezTo>
                  <a:lnTo>
                    <a:pt x="105437" y="331060"/>
                  </a:lnTo>
                  <a:cubicBezTo>
                    <a:pt x="105488" y="348701"/>
                    <a:pt x="98476" y="365628"/>
                    <a:pt x="85968" y="378066"/>
                  </a:cubicBezTo>
                  <a:lnTo>
                    <a:pt x="62546" y="401545"/>
                  </a:lnTo>
                  <a:cubicBezTo>
                    <a:pt x="55088" y="401382"/>
                    <a:pt x="47886" y="404271"/>
                    <a:pt x="42610" y="409546"/>
                  </a:cubicBezTo>
                  <a:lnTo>
                    <a:pt x="8054" y="444103"/>
                  </a:lnTo>
                  <a:cubicBezTo>
                    <a:pt x="-2683" y="454837"/>
                    <a:pt x="-2685" y="472243"/>
                    <a:pt x="8049" y="482979"/>
                  </a:cubicBezTo>
                  <a:cubicBezTo>
                    <a:pt x="18783" y="493716"/>
                    <a:pt x="36189" y="493718"/>
                    <a:pt x="46925" y="482984"/>
                  </a:cubicBezTo>
                  <a:lnTo>
                    <a:pt x="81482" y="448427"/>
                  </a:lnTo>
                  <a:cubicBezTo>
                    <a:pt x="86757" y="443148"/>
                    <a:pt x="89648" y="435943"/>
                    <a:pt x="89483" y="428482"/>
                  </a:cubicBezTo>
                  <a:lnTo>
                    <a:pt x="112905" y="405070"/>
                  </a:lnTo>
                  <a:cubicBezTo>
                    <a:pt x="132598" y="385486"/>
                    <a:pt x="143630" y="358833"/>
                    <a:pt x="143537" y="331060"/>
                  </a:cubicBezTo>
                  <a:lnTo>
                    <a:pt x="143537" y="111033"/>
                  </a:lnTo>
                  <a:cubicBezTo>
                    <a:pt x="162667" y="100701"/>
                    <a:pt x="169800" y="76817"/>
                    <a:pt x="159467" y="57687"/>
                  </a:cubicBezTo>
                  <a:cubicBezTo>
                    <a:pt x="155823" y="50939"/>
                    <a:pt x="150286" y="45403"/>
                    <a:pt x="143537" y="4175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1" name="图形 66" descr="转盘 纯色填充"/>
            <p:cNvSpPr/>
            <p:nvPr/>
          </p:nvSpPr>
          <p:spPr>
            <a:xfrm>
              <a:off x="7561935" y="5592851"/>
              <a:ext cx="43110" cy="43110"/>
            </a:xfrm>
            <a:custGeom>
              <a:avLst/>
              <a:gdLst>
                <a:gd name="connsiteX0" fmla="*/ 21555 w 43110"/>
                <a:gd name="connsiteY0" fmla="*/ 0 h 43110"/>
                <a:gd name="connsiteX1" fmla="*/ 0 w 43110"/>
                <a:gd name="connsiteY1" fmla="*/ 21555 h 43110"/>
                <a:gd name="connsiteX2" fmla="*/ 21555 w 43110"/>
                <a:gd name="connsiteY2" fmla="*/ 43110 h 43110"/>
                <a:gd name="connsiteX3" fmla="*/ 43110 w 43110"/>
                <a:gd name="connsiteY3" fmla="*/ 21555 h 43110"/>
                <a:gd name="connsiteX4" fmla="*/ 21555 w 43110"/>
                <a:gd name="connsiteY4" fmla="*/ 0 h 43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10" h="43110">
                  <a:moveTo>
                    <a:pt x="21555" y="0"/>
                  </a:moveTo>
                  <a:cubicBezTo>
                    <a:pt x="9651" y="0"/>
                    <a:pt x="0" y="9651"/>
                    <a:pt x="0" y="21555"/>
                  </a:cubicBezTo>
                  <a:cubicBezTo>
                    <a:pt x="0" y="33459"/>
                    <a:pt x="9651" y="43110"/>
                    <a:pt x="21555" y="43110"/>
                  </a:cubicBezTo>
                  <a:cubicBezTo>
                    <a:pt x="33459" y="43110"/>
                    <a:pt x="43110" y="33459"/>
                    <a:pt x="43110" y="21555"/>
                  </a:cubicBezTo>
                  <a:cubicBezTo>
                    <a:pt x="43094" y="9657"/>
                    <a:pt x="33453" y="16"/>
                    <a:pt x="21555" y="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2" name="图形 66" descr="转盘 纯色填充"/>
            <p:cNvSpPr/>
            <p:nvPr/>
          </p:nvSpPr>
          <p:spPr>
            <a:xfrm>
              <a:off x="7346222" y="5377272"/>
              <a:ext cx="474345" cy="474345"/>
            </a:xfrm>
            <a:custGeom>
              <a:avLst/>
              <a:gdLst>
                <a:gd name="connsiteX0" fmla="*/ 237268 w 474345"/>
                <a:gd name="connsiteY0" fmla="*/ 0 h 474345"/>
                <a:gd name="connsiteX1" fmla="*/ 0 w 474345"/>
                <a:gd name="connsiteY1" fmla="*/ 237077 h 474345"/>
                <a:gd name="connsiteX2" fmla="*/ 237077 w 474345"/>
                <a:gd name="connsiteY2" fmla="*/ 474345 h 474345"/>
                <a:gd name="connsiteX3" fmla="*/ 474345 w 474345"/>
                <a:gd name="connsiteY3" fmla="*/ 237268 h 474345"/>
                <a:gd name="connsiteX4" fmla="*/ 474345 w 474345"/>
                <a:gd name="connsiteY4" fmla="*/ 237173 h 474345"/>
                <a:gd name="connsiteX5" fmla="*/ 237515 w 474345"/>
                <a:gd name="connsiteY5" fmla="*/ 0 h 474345"/>
                <a:gd name="connsiteX6" fmla="*/ 237268 w 474345"/>
                <a:gd name="connsiteY6" fmla="*/ 0 h 474345"/>
                <a:gd name="connsiteX7" fmla="*/ 237268 w 474345"/>
                <a:gd name="connsiteY7" fmla="*/ 312020 h 474345"/>
                <a:gd name="connsiteX8" fmla="*/ 162363 w 474345"/>
                <a:gd name="connsiteY8" fmla="*/ 237153 h 474345"/>
                <a:gd name="connsiteX9" fmla="*/ 237230 w 474345"/>
                <a:gd name="connsiteY9" fmla="*/ 162249 h 474345"/>
                <a:gd name="connsiteX10" fmla="*/ 312134 w 474345"/>
                <a:gd name="connsiteY10" fmla="*/ 237115 h 474345"/>
                <a:gd name="connsiteX11" fmla="*/ 312134 w 474345"/>
                <a:gd name="connsiteY11" fmla="*/ 237134 h 474345"/>
                <a:gd name="connsiteX12" fmla="*/ 237268 w 474345"/>
                <a:gd name="connsiteY12" fmla="*/ 312010 h 474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4345" h="474345">
                  <a:moveTo>
                    <a:pt x="237268" y="0"/>
                  </a:moveTo>
                  <a:cubicBezTo>
                    <a:pt x="106281" y="-52"/>
                    <a:pt x="52" y="106090"/>
                    <a:pt x="0" y="237077"/>
                  </a:cubicBezTo>
                  <a:cubicBezTo>
                    <a:pt x="-52" y="368064"/>
                    <a:pt x="106090" y="474293"/>
                    <a:pt x="237077" y="474345"/>
                  </a:cubicBezTo>
                  <a:cubicBezTo>
                    <a:pt x="368064" y="474397"/>
                    <a:pt x="474293" y="368255"/>
                    <a:pt x="474345" y="237268"/>
                  </a:cubicBezTo>
                  <a:cubicBezTo>
                    <a:pt x="474345" y="237236"/>
                    <a:pt x="474345" y="237204"/>
                    <a:pt x="474345" y="237173"/>
                  </a:cubicBezTo>
                  <a:cubicBezTo>
                    <a:pt x="474439" y="106280"/>
                    <a:pt x="368407" y="94"/>
                    <a:pt x="237515" y="0"/>
                  </a:cubicBezTo>
                  <a:cubicBezTo>
                    <a:pt x="237433" y="0"/>
                    <a:pt x="237351" y="0"/>
                    <a:pt x="237268" y="0"/>
                  </a:cubicBezTo>
                  <a:close/>
                  <a:moveTo>
                    <a:pt x="237268" y="312020"/>
                  </a:moveTo>
                  <a:cubicBezTo>
                    <a:pt x="195909" y="312030"/>
                    <a:pt x="162374" y="278512"/>
                    <a:pt x="162363" y="237153"/>
                  </a:cubicBezTo>
                  <a:cubicBezTo>
                    <a:pt x="162353" y="195795"/>
                    <a:pt x="195871" y="162259"/>
                    <a:pt x="237230" y="162249"/>
                  </a:cubicBezTo>
                  <a:cubicBezTo>
                    <a:pt x="278588" y="162238"/>
                    <a:pt x="312124" y="195757"/>
                    <a:pt x="312134" y="237115"/>
                  </a:cubicBezTo>
                  <a:cubicBezTo>
                    <a:pt x="312134" y="237122"/>
                    <a:pt x="312134" y="237128"/>
                    <a:pt x="312134" y="237134"/>
                  </a:cubicBezTo>
                  <a:cubicBezTo>
                    <a:pt x="312014" y="278434"/>
                    <a:pt x="278567" y="311885"/>
                    <a:pt x="237268" y="31201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3" name="图形 66" descr="转盘 纯色填充"/>
            <p:cNvSpPr/>
            <p:nvPr/>
          </p:nvSpPr>
          <p:spPr>
            <a:xfrm>
              <a:off x="7240905" y="5280660"/>
              <a:ext cx="808015" cy="676275"/>
            </a:xfrm>
            <a:custGeom>
              <a:avLst/>
              <a:gdLst>
                <a:gd name="connsiteX0" fmla="*/ 731815 w 808015"/>
                <a:gd name="connsiteY0" fmla="*/ 0 h 676275"/>
                <a:gd name="connsiteX1" fmla="*/ 76200 w 808015"/>
                <a:gd name="connsiteY1" fmla="*/ 0 h 676275"/>
                <a:gd name="connsiteX2" fmla="*/ 0 w 808015"/>
                <a:gd name="connsiteY2" fmla="*/ 76200 h 676275"/>
                <a:gd name="connsiteX3" fmla="*/ 0 w 808015"/>
                <a:gd name="connsiteY3" fmla="*/ 600075 h 676275"/>
                <a:gd name="connsiteX4" fmla="*/ 76200 w 808015"/>
                <a:gd name="connsiteY4" fmla="*/ 676275 h 676275"/>
                <a:gd name="connsiteX5" fmla="*/ 731815 w 808015"/>
                <a:gd name="connsiteY5" fmla="*/ 676275 h 676275"/>
                <a:gd name="connsiteX6" fmla="*/ 808015 w 808015"/>
                <a:gd name="connsiteY6" fmla="*/ 600075 h 676275"/>
                <a:gd name="connsiteX7" fmla="*/ 808015 w 808015"/>
                <a:gd name="connsiteY7" fmla="*/ 76200 h 676275"/>
                <a:gd name="connsiteX8" fmla="*/ 731815 w 808015"/>
                <a:gd name="connsiteY8" fmla="*/ 0 h 676275"/>
                <a:gd name="connsiteX9" fmla="*/ 750865 w 808015"/>
                <a:gd name="connsiteY9" fmla="*/ 600075 h 676275"/>
                <a:gd name="connsiteX10" fmla="*/ 731815 w 808015"/>
                <a:gd name="connsiteY10" fmla="*/ 619125 h 676275"/>
                <a:gd name="connsiteX11" fmla="*/ 76200 w 808015"/>
                <a:gd name="connsiteY11" fmla="*/ 619125 h 676275"/>
                <a:gd name="connsiteX12" fmla="*/ 57150 w 808015"/>
                <a:gd name="connsiteY12" fmla="*/ 600075 h 676275"/>
                <a:gd name="connsiteX13" fmla="*/ 57150 w 808015"/>
                <a:gd name="connsiteY13" fmla="*/ 76200 h 676275"/>
                <a:gd name="connsiteX14" fmla="*/ 76200 w 808015"/>
                <a:gd name="connsiteY14" fmla="*/ 57150 h 676275"/>
                <a:gd name="connsiteX15" fmla="*/ 731815 w 808015"/>
                <a:gd name="connsiteY15" fmla="*/ 57150 h 676275"/>
                <a:gd name="connsiteX16" fmla="*/ 750865 w 808015"/>
                <a:gd name="connsiteY16" fmla="*/ 76200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8015" h="676275">
                  <a:moveTo>
                    <a:pt x="731815" y="0"/>
                  </a:moveTo>
                  <a:lnTo>
                    <a:pt x="76200" y="0"/>
                  </a:lnTo>
                  <a:cubicBezTo>
                    <a:pt x="34116" y="0"/>
                    <a:pt x="0" y="34116"/>
                    <a:pt x="0" y="76200"/>
                  </a:cubicBezTo>
                  <a:lnTo>
                    <a:pt x="0" y="600075"/>
                  </a:lnTo>
                  <a:cubicBezTo>
                    <a:pt x="0" y="642159"/>
                    <a:pt x="34116" y="676275"/>
                    <a:pt x="76200" y="676275"/>
                  </a:cubicBezTo>
                  <a:lnTo>
                    <a:pt x="731815" y="676275"/>
                  </a:lnTo>
                  <a:cubicBezTo>
                    <a:pt x="773900" y="676275"/>
                    <a:pt x="808015" y="642159"/>
                    <a:pt x="808015" y="600075"/>
                  </a:cubicBezTo>
                  <a:lnTo>
                    <a:pt x="808015" y="76200"/>
                  </a:lnTo>
                  <a:cubicBezTo>
                    <a:pt x="808015" y="34116"/>
                    <a:pt x="773900" y="0"/>
                    <a:pt x="731815" y="0"/>
                  </a:cubicBezTo>
                  <a:close/>
                  <a:moveTo>
                    <a:pt x="750865" y="600075"/>
                  </a:moveTo>
                  <a:cubicBezTo>
                    <a:pt x="750865" y="610596"/>
                    <a:pt x="742337" y="619125"/>
                    <a:pt x="731815" y="619125"/>
                  </a:cubicBezTo>
                  <a:lnTo>
                    <a:pt x="76200" y="619125"/>
                  </a:lnTo>
                  <a:cubicBezTo>
                    <a:pt x="65679" y="619125"/>
                    <a:pt x="57150" y="610596"/>
                    <a:pt x="57150" y="600075"/>
                  </a:cubicBezTo>
                  <a:lnTo>
                    <a:pt x="57150" y="76200"/>
                  </a:lnTo>
                  <a:cubicBezTo>
                    <a:pt x="57150" y="65679"/>
                    <a:pt x="65679" y="57150"/>
                    <a:pt x="76200" y="57150"/>
                  </a:cubicBezTo>
                  <a:lnTo>
                    <a:pt x="731815" y="57150"/>
                  </a:lnTo>
                  <a:cubicBezTo>
                    <a:pt x="742337" y="57150"/>
                    <a:pt x="750865" y="65679"/>
                    <a:pt x="750865" y="7620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01" name="组合 300"/>
          <p:cNvGrpSpPr/>
          <p:nvPr/>
        </p:nvGrpSpPr>
        <p:grpSpPr>
          <a:xfrm>
            <a:off x="8823960" y="5328285"/>
            <a:ext cx="762000" cy="590550"/>
            <a:chOff x="8823960" y="5328285"/>
            <a:chExt cx="762000" cy="590550"/>
          </a:xfrm>
          <a:noFill/>
        </p:grpSpPr>
        <p:sp>
          <p:nvSpPr>
            <p:cNvPr id="264" name="图形 68" descr="视频博客 纯色填充"/>
            <p:cNvSpPr/>
            <p:nvPr/>
          </p:nvSpPr>
          <p:spPr>
            <a:xfrm>
              <a:off x="8823960" y="5328285"/>
              <a:ext cx="762000" cy="590550"/>
            </a:xfrm>
            <a:custGeom>
              <a:avLst/>
              <a:gdLst>
                <a:gd name="connsiteX0" fmla="*/ 0 w 762000"/>
                <a:gd name="connsiteY0" fmla="*/ 0 h 590550"/>
                <a:gd name="connsiteX1" fmla="*/ 0 w 762000"/>
                <a:gd name="connsiteY1" fmla="*/ 590550 h 590550"/>
                <a:gd name="connsiteX2" fmla="*/ 762000 w 762000"/>
                <a:gd name="connsiteY2" fmla="*/ 590550 h 590550"/>
                <a:gd name="connsiteX3" fmla="*/ 762000 w 762000"/>
                <a:gd name="connsiteY3" fmla="*/ 0 h 590550"/>
                <a:gd name="connsiteX4" fmla="*/ 0 w 762000"/>
                <a:gd name="connsiteY4" fmla="*/ 0 h 590550"/>
                <a:gd name="connsiteX5" fmla="*/ 123825 w 762000"/>
                <a:gd name="connsiteY5" fmla="*/ 76200 h 590550"/>
                <a:gd name="connsiteX6" fmla="*/ 104775 w 762000"/>
                <a:gd name="connsiteY6" fmla="*/ 95250 h 590550"/>
                <a:gd name="connsiteX7" fmla="*/ 85725 w 762000"/>
                <a:gd name="connsiteY7" fmla="*/ 76200 h 590550"/>
                <a:gd name="connsiteX8" fmla="*/ 104775 w 762000"/>
                <a:gd name="connsiteY8" fmla="*/ 57150 h 590550"/>
                <a:gd name="connsiteX9" fmla="*/ 123825 w 762000"/>
                <a:gd name="connsiteY9" fmla="*/ 76200 h 590550"/>
                <a:gd name="connsiteX10" fmla="*/ 190500 w 762000"/>
                <a:gd name="connsiteY10" fmla="*/ 76200 h 590550"/>
                <a:gd name="connsiteX11" fmla="*/ 171450 w 762000"/>
                <a:gd name="connsiteY11" fmla="*/ 95250 h 590550"/>
                <a:gd name="connsiteX12" fmla="*/ 152400 w 762000"/>
                <a:gd name="connsiteY12" fmla="*/ 76200 h 590550"/>
                <a:gd name="connsiteX13" fmla="*/ 171450 w 762000"/>
                <a:gd name="connsiteY13" fmla="*/ 57150 h 590550"/>
                <a:gd name="connsiteX14" fmla="*/ 190500 w 762000"/>
                <a:gd name="connsiteY14" fmla="*/ 76200 h 590550"/>
                <a:gd name="connsiteX15" fmla="*/ 257175 w 762000"/>
                <a:gd name="connsiteY15" fmla="*/ 76200 h 590550"/>
                <a:gd name="connsiteX16" fmla="*/ 238125 w 762000"/>
                <a:gd name="connsiteY16" fmla="*/ 95250 h 590550"/>
                <a:gd name="connsiteX17" fmla="*/ 219075 w 762000"/>
                <a:gd name="connsiteY17" fmla="*/ 76200 h 590550"/>
                <a:gd name="connsiteX18" fmla="*/ 238125 w 762000"/>
                <a:gd name="connsiteY18" fmla="*/ 57150 h 590550"/>
                <a:gd name="connsiteX19" fmla="*/ 257175 w 762000"/>
                <a:gd name="connsiteY19" fmla="*/ 76200 h 590550"/>
                <a:gd name="connsiteX20" fmla="*/ 57150 w 762000"/>
                <a:gd name="connsiteY20" fmla="*/ 152400 h 590550"/>
                <a:gd name="connsiteX21" fmla="*/ 704850 w 762000"/>
                <a:gd name="connsiteY21" fmla="*/ 152400 h 590550"/>
                <a:gd name="connsiteX22" fmla="*/ 704850 w 762000"/>
                <a:gd name="connsiteY22" fmla="*/ 533400 h 590550"/>
                <a:gd name="connsiteX23" fmla="*/ 57150 w 762000"/>
                <a:gd name="connsiteY23" fmla="*/ 533400 h 590550"/>
                <a:gd name="connsiteX24" fmla="*/ 57150 w 762000"/>
                <a:gd name="connsiteY24" fmla="*/ 15240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62000" h="590550">
                  <a:moveTo>
                    <a:pt x="0" y="0"/>
                  </a:moveTo>
                  <a:lnTo>
                    <a:pt x="0" y="590550"/>
                  </a:lnTo>
                  <a:lnTo>
                    <a:pt x="762000" y="590550"/>
                  </a:lnTo>
                  <a:lnTo>
                    <a:pt x="762000" y="0"/>
                  </a:lnTo>
                  <a:lnTo>
                    <a:pt x="0" y="0"/>
                  </a:lnTo>
                  <a:close/>
                  <a:moveTo>
                    <a:pt x="123825" y="76200"/>
                  </a:moveTo>
                  <a:cubicBezTo>
                    <a:pt x="123825" y="86678"/>
                    <a:pt x="115253" y="95250"/>
                    <a:pt x="104775" y="95250"/>
                  </a:cubicBezTo>
                  <a:cubicBezTo>
                    <a:pt x="94298" y="95250"/>
                    <a:pt x="85725" y="86678"/>
                    <a:pt x="85725" y="76200"/>
                  </a:cubicBezTo>
                  <a:cubicBezTo>
                    <a:pt x="85725" y="65723"/>
                    <a:pt x="94298" y="57150"/>
                    <a:pt x="104775" y="57150"/>
                  </a:cubicBezTo>
                  <a:cubicBezTo>
                    <a:pt x="115253" y="57150"/>
                    <a:pt x="123825" y="65723"/>
                    <a:pt x="123825" y="76200"/>
                  </a:cubicBezTo>
                  <a:close/>
                  <a:moveTo>
                    <a:pt x="190500" y="76200"/>
                  </a:moveTo>
                  <a:cubicBezTo>
                    <a:pt x="190500" y="86678"/>
                    <a:pt x="181928" y="95250"/>
                    <a:pt x="171450" y="95250"/>
                  </a:cubicBezTo>
                  <a:cubicBezTo>
                    <a:pt x="160973" y="95250"/>
                    <a:pt x="152400" y="86678"/>
                    <a:pt x="152400" y="76200"/>
                  </a:cubicBezTo>
                  <a:cubicBezTo>
                    <a:pt x="152400" y="65723"/>
                    <a:pt x="160973" y="57150"/>
                    <a:pt x="171450" y="57150"/>
                  </a:cubicBezTo>
                  <a:cubicBezTo>
                    <a:pt x="181928" y="57150"/>
                    <a:pt x="190500" y="65723"/>
                    <a:pt x="190500" y="76200"/>
                  </a:cubicBezTo>
                  <a:close/>
                  <a:moveTo>
                    <a:pt x="257175" y="76200"/>
                  </a:moveTo>
                  <a:cubicBezTo>
                    <a:pt x="257175" y="86678"/>
                    <a:pt x="248602" y="95250"/>
                    <a:pt x="238125" y="95250"/>
                  </a:cubicBezTo>
                  <a:cubicBezTo>
                    <a:pt x="227648" y="95250"/>
                    <a:pt x="219075" y="86678"/>
                    <a:pt x="219075" y="76200"/>
                  </a:cubicBezTo>
                  <a:cubicBezTo>
                    <a:pt x="219075" y="65723"/>
                    <a:pt x="227648" y="57150"/>
                    <a:pt x="238125" y="57150"/>
                  </a:cubicBezTo>
                  <a:cubicBezTo>
                    <a:pt x="248602" y="57150"/>
                    <a:pt x="257175" y="65723"/>
                    <a:pt x="257175" y="76200"/>
                  </a:cubicBezTo>
                  <a:close/>
                  <a:moveTo>
                    <a:pt x="57150" y="152400"/>
                  </a:moveTo>
                  <a:lnTo>
                    <a:pt x="704850" y="152400"/>
                  </a:lnTo>
                  <a:lnTo>
                    <a:pt x="704850" y="533400"/>
                  </a:lnTo>
                  <a:lnTo>
                    <a:pt x="57150" y="533400"/>
                  </a:lnTo>
                  <a:lnTo>
                    <a:pt x="57150" y="15240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5" name="图形 68" descr="视频博客 纯色填充"/>
            <p:cNvSpPr/>
            <p:nvPr/>
          </p:nvSpPr>
          <p:spPr>
            <a:xfrm>
              <a:off x="9225915" y="5538787"/>
              <a:ext cx="139064" cy="139064"/>
            </a:xfrm>
            <a:custGeom>
              <a:avLst/>
              <a:gdLst>
                <a:gd name="connsiteX0" fmla="*/ 139065 w 139064"/>
                <a:gd name="connsiteY0" fmla="*/ 69533 h 139064"/>
                <a:gd name="connsiteX1" fmla="*/ 69533 w 139064"/>
                <a:gd name="connsiteY1" fmla="*/ 139065 h 139064"/>
                <a:gd name="connsiteX2" fmla="*/ 0 w 139064"/>
                <a:gd name="connsiteY2" fmla="*/ 69533 h 139064"/>
                <a:gd name="connsiteX3" fmla="*/ 69533 w 139064"/>
                <a:gd name="connsiteY3" fmla="*/ 0 h 139064"/>
                <a:gd name="connsiteX4" fmla="*/ 139065 w 139064"/>
                <a:gd name="connsiteY4" fmla="*/ 6953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064" h="139064">
                  <a:moveTo>
                    <a:pt x="139065" y="69533"/>
                  </a:moveTo>
                  <a:cubicBezTo>
                    <a:pt x="139065" y="107934"/>
                    <a:pt x="107934" y="139065"/>
                    <a:pt x="69533" y="139065"/>
                  </a:cubicBezTo>
                  <a:cubicBezTo>
                    <a:pt x="31131" y="139065"/>
                    <a:pt x="0" y="107934"/>
                    <a:pt x="0" y="69533"/>
                  </a:cubicBezTo>
                  <a:cubicBezTo>
                    <a:pt x="0" y="31131"/>
                    <a:pt x="31131" y="0"/>
                    <a:pt x="69533" y="0"/>
                  </a:cubicBezTo>
                  <a:cubicBezTo>
                    <a:pt x="107934" y="0"/>
                    <a:pt x="139065" y="31131"/>
                    <a:pt x="139065" y="69533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6" name="图形 68" descr="视频博客 纯色填充"/>
            <p:cNvSpPr/>
            <p:nvPr/>
          </p:nvSpPr>
          <p:spPr>
            <a:xfrm>
              <a:off x="9155429" y="5694997"/>
              <a:ext cx="278130" cy="138112"/>
            </a:xfrm>
            <a:custGeom>
              <a:avLst/>
              <a:gdLst>
                <a:gd name="connsiteX0" fmla="*/ 278130 w 278130"/>
                <a:gd name="connsiteY0" fmla="*/ 138113 h 138112"/>
                <a:gd name="connsiteX1" fmla="*/ 278130 w 278130"/>
                <a:gd name="connsiteY1" fmla="*/ 68580 h 138112"/>
                <a:gd name="connsiteX2" fmla="*/ 263843 w 278130"/>
                <a:gd name="connsiteY2" fmla="*/ 40957 h 138112"/>
                <a:gd name="connsiteX3" fmla="*/ 196215 w 278130"/>
                <a:gd name="connsiteY3" fmla="*/ 8573 h 138112"/>
                <a:gd name="connsiteX4" fmla="*/ 139065 w 278130"/>
                <a:gd name="connsiteY4" fmla="*/ 0 h 138112"/>
                <a:gd name="connsiteX5" fmla="*/ 81915 w 278130"/>
                <a:gd name="connsiteY5" fmla="*/ 8573 h 138112"/>
                <a:gd name="connsiteX6" fmla="*/ 14288 w 278130"/>
                <a:gd name="connsiteY6" fmla="*/ 40957 h 138112"/>
                <a:gd name="connsiteX7" fmla="*/ 0 w 278130"/>
                <a:gd name="connsiteY7" fmla="*/ 68580 h 138112"/>
                <a:gd name="connsiteX8" fmla="*/ 0 w 278130"/>
                <a:gd name="connsiteY8" fmla="*/ 138113 h 138112"/>
                <a:gd name="connsiteX9" fmla="*/ 278130 w 278130"/>
                <a:gd name="connsiteY9" fmla="*/ 138113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130" h="138112">
                  <a:moveTo>
                    <a:pt x="278130" y="138113"/>
                  </a:moveTo>
                  <a:lnTo>
                    <a:pt x="278130" y="68580"/>
                  </a:lnTo>
                  <a:cubicBezTo>
                    <a:pt x="278130" y="58102"/>
                    <a:pt x="272415" y="47625"/>
                    <a:pt x="263843" y="40957"/>
                  </a:cubicBezTo>
                  <a:cubicBezTo>
                    <a:pt x="243840" y="26670"/>
                    <a:pt x="220980" y="15240"/>
                    <a:pt x="196215" y="8573"/>
                  </a:cubicBezTo>
                  <a:cubicBezTo>
                    <a:pt x="178118" y="2857"/>
                    <a:pt x="158115" y="0"/>
                    <a:pt x="139065" y="0"/>
                  </a:cubicBezTo>
                  <a:cubicBezTo>
                    <a:pt x="120015" y="0"/>
                    <a:pt x="100965" y="2857"/>
                    <a:pt x="81915" y="8573"/>
                  </a:cubicBezTo>
                  <a:cubicBezTo>
                    <a:pt x="57150" y="15240"/>
                    <a:pt x="34290" y="25718"/>
                    <a:pt x="14288" y="40957"/>
                  </a:cubicBezTo>
                  <a:cubicBezTo>
                    <a:pt x="5715" y="47625"/>
                    <a:pt x="953" y="58102"/>
                    <a:pt x="0" y="68580"/>
                  </a:cubicBezTo>
                  <a:lnTo>
                    <a:pt x="0" y="138113"/>
                  </a:lnTo>
                  <a:lnTo>
                    <a:pt x="278130" y="138113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7" name="图形 68" descr="视频博客 纯色填充"/>
            <p:cNvSpPr/>
            <p:nvPr/>
          </p:nvSpPr>
          <p:spPr>
            <a:xfrm>
              <a:off x="8977190" y="5529262"/>
              <a:ext cx="199316" cy="183832"/>
            </a:xfrm>
            <a:custGeom>
              <a:avLst/>
              <a:gdLst>
                <a:gd name="connsiteX0" fmla="*/ 189669 w 199316"/>
                <a:gd name="connsiteY0" fmla="*/ 0 h 183832"/>
                <a:gd name="connsiteX1" fmla="*/ 199194 w 199316"/>
                <a:gd name="connsiteY1" fmla="*/ 10478 h 183832"/>
                <a:gd name="connsiteX2" fmla="*/ 199194 w 199316"/>
                <a:gd name="connsiteY2" fmla="*/ 132398 h 183832"/>
                <a:gd name="connsiteX3" fmla="*/ 199194 w 199316"/>
                <a:gd name="connsiteY3" fmla="*/ 132398 h 183832"/>
                <a:gd name="connsiteX4" fmla="*/ 189669 w 199316"/>
                <a:gd name="connsiteY4" fmla="*/ 142875 h 183832"/>
                <a:gd name="connsiteX5" fmla="*/ 159189 w 199316"/>
                <a:gd name="connsiteY5" fmla="*/ 142875 h 183832"/>
                <a:gd name="connsiteX6" fmla="*/ 159189 w 199316"/>
                <a:gd name="connsiteY6" fmla="*/ 183833 h 183832"/>
                <a:gd name="connsiteX7" fmla="*/ 119184 w 199316"/>
                <a:gd name="connsiteY7" fmla="*/ 141923 h 183832"/>
                <a:gd name="connsiteX8" fmla="*/ 9647 w 199316"/>
                <a:gd name="connsiteY8" fmla="*/ 141923 h 183832"/>
                <a:gd name="connsiteX9" fmla="*/ 9647 w 199316"/>
                <a:gd name="connsiteY9" fmla="*/ 141923 h 183832"/>
                <a:gd name="connsiteX10" fmla="*/ 122 w 199316"/>
                <a:gd name="connsiteY10" fmla="*/ 131445 h 183832"/>
                <a:gd name="connsiteX11" fmla="*/ 122 w 199316"/>
                <a:gd name="connsiteY11" fmla="*/ 10478 h 183832"/>
                <a:gd name="connsiteX12" fmla="*/ 122 w 199316"/>
                <a:gd name="connsiteY12" fmla="*/ 10478 h 183832"/>
                <a:gd name="connsiteX13" fmla="*/ 10599 w 199316"/>
                <a:gd name="connsiteY13" fmla="*/ 0 h 183832"/>
                <a:gd name="connsiteX14" fmla="*/ 189669 w 199316"/>
                <a:gd name="connsiteY14" fmla="*/ 0 h 183832"/>
                <a:gd name="connsiteX15" fmla="*/ 189669 w 199316"/>
                <a:gd name="connsiteY15" fmla="*/ 0 h 18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9316" h="183832">
                  <a:moveTo>
                    <a:pt x="189669" y="0"/>
                  </a:moveTo>
                  <a:cubicBezTo>
                    <a:pt x="195384" y="0"/>
                    <a:pt x="200147" y="4763"/>
                    <a:pt x="199194" y="10478"/>
                  </a:cubicBezTo>
                  <a:lnTo>
                    <a:pt x="199194" y="132398"/>
                  </a:lnTo>
                  <a:lnTo>
                    <a:pt x="199194" y="132398"/>
                  </a:lnTo>
                  <a:cubicBezTo>
                    <a:pt x="199194" y="138113"/>
                    <a:pt x="194432" y="142875"/>
                    <a:pt x="189669" y="142875"/>
                  </a:cubicBezTo>
                  <a:lnTo>
                    <a:pt x="159189" y="142875"/>
                  </a:lnTo>
                  <a:lnTo>
                    <a:pt x="159189" y="183833"/>
                  </a:lnTo>
                  <a:lnTo>
                    <a:pt x="119184" y="141923"/>
                  </a:lnTo>
                  <a:lnTo>
                    <a:pt x="9647" y="141923"/>
                  </a:lnTo>
                  <a:lnTo>
                    <a:pt x="9647" y="141923"/>
                  </a:lnTo>
                  <a:cubicBezTo>
                    <a:pt x="3932" y="141923"/>
                    <a:pt x="-831" y="137160"/>
                    <a:pt x="122" y="131445"/>
                  </a:cubicBezTo>
                  <a:lnTo>
                    <a:pt x="122" y="10478"/>
                  </a:lnTo>
                  <a:lnTo>
                    <a:pt x="122" y="10478"/>
                  </a:lnTo>
                  <a:cubicBezTo>
                    <a:pt x="122" y="4763"/>
                    <a:pt x="4884" y="0"/>
                    <a:pt x="10599" y="0"/>
                  </a:cubicBezTo>
                  <a:lnTo>
                    <a:pt x="189669" y="0"/>
                  </a:lnTo>
                  <a:lnTo>
                    <a:pt x="189669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10" name="组合 309"/>
          <p:cNvGrpSpPr/>
          <p:nvPr/>
        </p:nvGrpSpPr>
        <p:grpSpPr>
          <a:xfrm>
            <a:off x="10388088" y="5185643"/>
            <a:ext cx="752050" cy="877190"/>
            <a:chOff x="10388088" y="5185643"/>
            <a:chExt cx="752050" cy="877190"/>
          </a:xfrm>
          <a:noFill/>
        </p:grpSpPr>
        <p:sp>
          <p:nvSpPr>
            <p:cNvPr id="268" name="图形 70" descr="风力涡轮机 纯色填充"/>
            <p:cNvSpPr/>
            <p:nvPr/>
          </p:nvSpPr>
          <p:spPr>
            <a:xfrm>
              <a:off x="10512609" y="5551627"/>
              <a:ext cx="200024" cy="511206"/>
            </a:xfrm>
            <a:custGeom>
              <a:avLst/>
              <a:gdLst>
                <a:gd name="connsiteX0" fmla="*/ 112709 w 200024"/>
                <a:gd name="connsiteY0" fmla="*/ 0 h 511206"/>
                <a:gd name="connsiteX1" fmla="*/ 61436 w 200024"/>
                <a:gd name="connsiteY1" fmla="*/ 36995 h 511206"/>
                <a:gd name="connsiteX2" fmla="*/ 39976 w 200024"/>
                <a:gd name="connsiteY2" fmla="*/ 473107 h 511206"/>
                <a:gd name="connsiteX3" fmla="*/ 0 w 200024"/>
                <a:gd name="connsiteY3" fmla="*/ 473107 h 511206"/>
                <a:gd name="connsiteX4" fmla="*/ 0 w 200024"/>
                <a:gd name="connsiteY4" fmla="*/ 511207 h 511206"/>
                <a:gd name="connsiteX5" fmla="*/ 38100 w 200024"/>
                <a:gd name="connsiteY5" fmla="*/ 511207 h 511206"/>
                <a:gd name="connsiteX6" fmla="*/ 161925 w 200024"/>
                <a:gd name="connsiteY6" fmla="*/ 511207 h 511206"/>
                <a:gd name="connsiteX7" fmla="*/ 200025 w 200024"/>
                <a:gd name="connsiteY7" fmla="*/ 511207 h 511206"/>
                <a:gd name="connsiteX8" fmla="*/ 200025 w 200024"/>
                <a:gd name="connsiteY8" fmla="*/ 473107 h 511206"/>
                <a:gd name="connsiteX9" fmla="*/ 159429 w 200024"/>
                <a:gd name="connsiteY9" fmla="*/ 473107 h 511206"/>
                <a:gd name="connsiteX10" fmla="*/ 128616 w 200024"/>
                <a:gd name="connsiteY10" fmla="*/ 3277 h 511206"/>
                <a:gd name="connsiteX11" fmla="*/ 112709 w 200024"/>
                <a:gd name="connsiteY11" fmla="*/ 0 h 51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0024" h="511206">
                  <a:moveTo>
                    <a:pt x="112709" y="0"/>
                  </a:moveTo>
                  <a:lnTo>
                    <a:pt x="61436" y="36995"/>
                  </a:lnTo>
                  <a:lnTo>
                    <a:pt x="39976" y="473107"/>
                  </a:lnTo>
                  <a:lnTo>
                    <a:pt x="0" y="473107"/>
                  </a:lnTo>
                  <a:lnTo>
                    <a:pt x="0" y="511207"/>
                  </a:lnTo>
                  <a:lnTo>
                    <a:pt x="38100" y="511207"/>
                  </a:lnTo>
                  <a:lnTo>
                    <a:pt x="161925" y="511207"/>
                  </a:lnTo>
                  <a:lnTo>
                    <a:pt x="200025" y="511207"/>
                  </a:lnTo>
                  <a:lnTo>
                    <a:pt x="200025" y="473107"/>
                  </a:lnTo>
                  <a:lnTo>
                    <a:pt x="159429" y="473107"/>
                  </a:lnTo>
                  <a:lnTo>
                    <a:pt x="128616" y="3277"/>
                  </a:lnTo>
                  <a:lnTo>
                    <a:pt x="112709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9" name="图形 70" descr="风力涡轮机 纯色填充"/>
            <p:cNvSpPr/>
            <p:nvPr/>
          </p:nvSpPr>
          <p:spPr>
            <a:xfrm>
              <a:off x="10533787" y="5186310"/>
              <a:ext cx="105218" cy="253217"/>
            </a:xfrm>
            <a:custGeom>
              <a:avLst/>
              <a:gdLst>
                <a:gd name="connsiteX0" fmla="*/ 23084 w 105218"/>
                <a:gd name="connsiteY0" fmla="*/ 246855 h 253217"/>
                <a:gd name="connsiteX1" fmla="*/ 27532 w 105218"/>
                <a:gd name="connsiteY1" fmla="*/ 253217 h 253217"/>
                <a:gd name="connsiteX2" fmla="*/ 36857 w 105218"/>
                <a:gd name="connsiteY2" fmla="*/ 241864 h 253217"/>
                <a:gd name="connsiteX3" fmla="*/ 103313 w 105218"/>
                <a:gd name="connsiteY3" fmla="*/ 236149 h 253217"/>
                <a:gd name="connsiteX4" fmla="*/ 105218 w 105218"/>
                <a:gd name="connsiteY4" fmla="*/ 227881 h 253217"/>
                <a:gd name="connsiteX5" fmla="*/ 33504 w 105218"/>
                <a:gd name="connsiteY5" fmla="*/ 12016 h 253217"/>
                <a:gd name="connsiteX6" fmla="*/ 12012 w 105218"/>
                <a:gd name="connsiteY6" fmla="*/ 791 h 253217"/>
                <a:gd name="connsiteX7" fmla="*/ 119 w 105218"/>
                <a:gd name="connsiteY7" fmla="*/ 19160 h 25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218" h="253217">
                  <a:moveTo>
                    <a:pt x="23084" y="246855"/>
                  </a:moveTo>
                  <a:lnTo>
                    <a:pt x="27532" y="253217"/>
                  </a:lnTo>
                  <a:cubicBezTo>
                    <a:pt x="30111" y="249027"/>
                    <a:pt x="33248" y="245208"/>
                    <a:pt x="36857" y="241864"/>
                  </a:cubicBezTo>
                  <a:cubicBezTo>
                    <a:pt x="55214" y="225254"/>
                    <a:pt x="82391" y="222917"/>
                    <a:pt x="103313" y="236149"/>
                  </a:cubicBezTo>
                  <a:lnTo>
                    <a:pt x="105218" y="227881"/>
                  </a:lnTo>
                  <a:lnTo>
                    <a:pt x="33504" y="12016"/>
                  </a:lnTo>
                  <a:cubicBezTo>
                    <a:pt x="30669" y="2981"/>
                    <a:pt x="21047" y="-2044"/>
                    <a:pt x="12012" y="791"/>
                  </a:cubicBezTo>
                  <a:cubicBezTo>
                    <a:pt x="4148" y="3259"/>
                    <a:pt x="-848" y="10974"/>
                    <a:pt x="119" y="19160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0" name="图形 70" descr="风力涡轮机 纯色填充"/>
            <p:cNvSpPr/>
            <p:nvPr/>
          </p:nvSpPr>
          <p:spPr>
            <a:xfrm>
              <a:off x="10633128" y="5446214"/>
              <a:ext cx="252232" cy="125876"/>
            </a:xfrm>
            <a:custGeom>
              <a:avLst/>
              <a:gdLst>
                <a:gd name="connsiteX0" fmla="*/ 241783 w 252232"/>
                <a:gd name="connsiteY0" fmla="*/ 92945 h 125876"/>
                <a:gd name="connsiteX1" fmla="*/ 35376 w 252232"/>
                <a:gd name="connsiteY1" fmla="*/ 0 h 125876"/>
                <a:gd name="connsiteX2" fmla="*/ 25156 w 252232"/>
                <a:gd name="connsiteY2" fmla="*/ 1133 h 125876"/>
                <a:gd name="connsiteX3" fmla="*/ 0 w 252232"/>
                <a:gd name="connsiteY3" fmla="*/ 72009 h 125876"/>
                <a:gd name="connsiteX4" fmla="*/ 9820 w 252232"/>
                <a:gd name="connsiteY4" fmla="*/ 79896 h 125876"/>
                <a:gd name="connsiteX5" fmla="*/ 231277 w 252232"/>
                <a:gd name="connsiteY5" fmla="*/ 125444 h 125876"/>
                <a:gd name="connsiteX6" fmla="*/ 251802 w 252232"/>
                <a:gd name="connsiteY6" fmla="*/ 112536 h 125876"/>
                <a:gd name="connsiteX7" fmla="*/ 241783 w 252232"/>
                <a:gd name="connsiteY7" fmla="*/ 92945 h 1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232" h="125876">
                  <a:moveTo>
                    <a:pt x="241783" y="92945"/>
                  </a:moveTo>
                  <a:lnTo>
                    <a:pt x="35376" y="0"/>
                  </a:lnTo>
                  <a:lnTo>
                    <a:pt x="25156" y="1133"/>
                  </a:lnTo>
                  <a:cubicBezTo>
                    <a:pt x="37257" y="27677"/>
                    <a:pt x="26128" y="59034"/>
                    <a:pt x="0" y="72009"/>
                  </a:cubicBezTo>
                  <a:lnTo>
                    <a:pt x="9820" y="79896"/>
                  </a:lnTo>
                  <a:lnTo>
                    <a:pt x="231277" y="125444"/>
                  </a:lnTo>
                  <a:cubicBezTo>
                    <a:pt x="240509" y="127547"/>
                    <a:pt x="249698" y="121769"/>
                    <a:pt x="251802" y="112536"/>
                  </a:cubicBezTo>
                  <a:cubicBezTo>
                    <a:pt x="253646" y="104441"/>
                    <a:pt x="249425" y="96188"/>
                    <a:pt x="241783" y="92945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1" name="图形 70" descr="风力涡轮机 纯色填充"/>
            <p:cNvSpPr/>
            <p:nvPr/>
          </p:nvSpPr>
          <p:spPr>
            <a:xfrm>
              <a:off x="10388088" y="5470264"/>
              <a:ext cx="216227" cy="200719"/>
            </a:xfrm>
            <a:custGeom>
              <a:avLst/>
              <a:gdLst>
                <a:gd name="connsiteX0" fmla="*/ 216228 w 216227"/>
                <a:gd name="connsiteY0" fmla="*/ 54169 h 200719"/>
                <a:gd name="connsiteX1" fmla="*/ 164555 w 216227"/>
                <a:gd name="connsiteY1" fmla="*/ 0 h 200719"/>
                <a:gd name="connsiteX2" fmla="*/ 154077 w 216227"/>
                <a:gd name="connsiteY2" fmla="*/ 3591 h 200719"/>
                <a:gd name="connsiteX3" fmla="*/ 4468 w 216227"/>
                <a:gd name="connsiteY3" fmla="*/ 172031 h 200719"/>
                <a:gd name="connsiteX4" fmla="*/ 5602 w 216227"/>
                <a:gd name="connsiteY4" fmla="*/ 196251 h 200719"/>
                <a:gd name="connsiteX5" fmla="*/ 27328 w 216227"/>
                <a:gd name="connsiteY5" fmla="*/ 197368 h 200719"/>
                <a:gd name="connsiteX6" fmla="*/ 211732 w 216227"/>
                <a:gd name="connsiteY6" fmla="*/ 64570 h 20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227" h="200719">
                  <a:moveTo>
                    <a:pt x="216228" y="54169"/>
                  </a:moveTo>
                  <a:cubicBezTo>
                    <a:pt x="187415" y="52563"/>
                    <a:pt x="164801" y="28857"/>
                    <a:pt x="164555" y="0"/>
                  </a:cubicBezTo>
                  <a:lnTo>
                    <a:pt x="154077" y="3591"/>
                  </a:lnTo>
                  <a:lnTo>
                    <a:pt x="4468" y="172031"/>
                  </a:lnTo>
                  <a:cubicBezTo>
                    <a:pt x="-1907" y="179033"/>
                    <a:pt x="-1399" y="189876"/>
                    <a:pt x="5602" y="196251"/>
                  </a:cubicBezTo>
                  <a:cubicBezTo>
                    <a:pt x="11651" y="201759"/>
                    <a:pt x="20747" y="202226"/>
                    <a:pt x="27328" y="197368"/>
                  </a:cubicBezTo>
                  <a:lnTo>
                    <a:pt x="211732" y="6457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2" name="图形 70" descr="风力涡轮机 纯色填充"/>
            <p:cNvSpPr/>
            <p:nvPr/>
          </p:nvSpPr>
          <p:spPr>
            <a:xfrm>
              <a:off x="10580975" y="5442468"/>
              <a:ext cx="53549" cy="53550"/>
            </a:xfrm>
            <a:custGeom>
              <a:avLst/>
              <a:gdLst>
                <a:gd name="connsiteX0" fmla="*/ 8815 w 53549"/>
                <a:gd name="connsiteY0" fmla="*/ 6917 h 53550"/>
                <a:gd name="connsiteX1" fmla="*/ 6917 w 53549"/>
                <a:gd name="connsiteY1" fmla="*/ 44735 h 53550"/>
                <a:gd name="connsiteX2" fmla="*/ 44735 w 53549"/>
                <a:gd name="connsiteY2" fmla="*/ 46633 h 53550"/>
                <a:gd name="connsiteX3" fmla="*/ 46639 w 53549"/>
                <a:gd name="connsiteY3" fmla="*/ 8822 h 53550"/>
                <a:gd name="connsiteX4" fmla="*/ 8822 w 53549"/>
                <a:gd name="connsiteY4" fmla="*/ 6911 h 53550"/>
                <a:gd name="connsiteX5" fmla="*/ 8815 w 53549"/>
                <a:gd name="connsiteY5" fmla="*/ 6917 h 5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549" h="53550">
                  <a:moveTo>
                    <a:pt x="8815" y="6917"/>
                  </a:moveTo>
                  <a:cubicBezTo>
                    <a:pt x="-2152" y="16836"/>
                    <a:pt x="-3002" y="33767"/>
                    <a:pt x="6917" y="44735"/>
                  </a:cubicBezTo>
                  <a:cubicBezTo>
                    <a:pt x="16836" y="55702"/>
                    <a:pt x="33768" y="56552"/>
                    <a:pt x="44735" y="46633"/>
                  </a:cubicBezTo>
                  <a:cubicBezTo>
                    <a:pt x="55699" y="36716"/>
                    <a:pt x="56552" y="19790"/>
                    <a:pt x="46639" y="8822"/>
                  </a:cubicBezTo>
                  <a:cubicBezTo>
                    <a:pt x="36723" y="-2149"/>
                    <a:pt x="19793" y="-3004"/>
                    <a:pt x="8822" y="6911"/>
                  </a:cubicBezTo>
                  <a:cubicBezTo>
                    <a:pt x="8820" y="6913"/>
                    <a:pt x="8817" y="6915"/>
                    <a:pt x="8815" y="6917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3" name="图形 70" descr="风力涡轮机 纯色填充"/>
            <p:cNvSpPr/>
            <p:nvPr/>
          </p:nvSpPr>
          <p:spPr>
            <a:xfrm>
              <a:off x="10922184" y="5448623"/>
              <a:ext cx="142875" cy="433235"/>
            </a:xfrm>
            <a:custGeom>
              <a:avLst/>
              <a:gdLst>
                <a:gd name="connsiteX0" fmla="*/ 46730 w 142875"/>
                <a:gd name="connsiteY0" fmla="*/ 0 h 433235"/>
                <a:gd name="connsiteX1" fmla="*/ 28994 w 142875"/>
                <a:gd name="connsiteY1" fmla="*/ 404660 h 433235"/>
                <a:gd name="connsiteX2" fmla="*/ 0 w 142875"/>
                <a:gd name="connsiteY2" fmla="*/ 404660 h 433235"/>
                <a:gd name="connsiteX3" fmla="*/ 0 w 142875"/>
                <a:gd name="connsiteY3" fmla="*/ 433235 h 433235"/>
                <a:gd name="connsiteX4" fmla="*/ 142875 w 142875"/>
                <a:gd name="connsiteY4" fmla="*/ 433235 h 433235"/>
                <a:gd name="connsiteX5" fmla="*/ 142875 w 142875"/>
                <a:gd name="connsiteY5" fmla="*/ 404660 h 433235"/>
                <a:gd name="connsiteX6" fmla="*/ 113890 w 142875"/>
                <a:gd name="connsiteY6" fmla="*/ 404660 h 433235"/>
                <a:gd name="connsiteX7" fmla="*/ 98555 w 142875"/>
                <a:gd name="connsiteY7" fmla="*/ 51968 h 433235"/>
                <a:gd name="connsiteX8" fmla="*/ 46730 w 142875"/>
                <a:gd name="connsiteY8" fmla="*/ 0 h 433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2875" h="433235">
                  <a:moveTo>
                    <a:pt x="46730" y="0"/>
                  </a:moveTo>
                  <a:lnTo>
                    <a:pt x="28994" y="404660"/>
                  </a:lnTo>
                  <a:lnTo>
                    <a:pt x="0" y="404660"/>
                  </a:lnTo>
                  <a:lnTo>
                    <a:pt x="0" y="433235"/>
                  </a:lnTo>
                  <a:lnTo>
                    <a:pt x="142875" y="433235"/>
                  </a:lnTo>
                  <a:lnTo>
                    <a:pt x="142875" y="404660"/>
                  </a:lnTo>
                  <a:lnTo>
                    <a:pt x="113890" y="404660"/>
                  </a:lnTo>
                  <a:lnTo>
                    <a:pt x="98555" y="51968"/>
                  </a:lnTo>
                  <a:lnTo>
                    <a:pt x="46730" y="0"/>
                  </a:ln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4" name="图形 70" descr="风力涡轮机 纯色填充"/>
            <p:cNvSpPr/>
            <p:nvPr/>
          </p:nvSpPr>
          <p:spPr>
            <a:xfrm>
              <a:off x="10772448" y="5369775"/>
              <a:ext cx="200027" cy="71174"/>
            </a:xfrm>
            <a:custGeom>
              <a:avLst/>
              <a:gdLst>
                <a:gd name="connsiteX0" fmla="*/ 13661 w 200027"/>
                <a:gd name="connsiteY0" fmla="*/ 71171 h 71174"/>
                <a:gd name="connsiteX1" fmla="*/ 189693 w 200027"/>
                <a:gd name="connsiteY1" fmla="*/ 64065 h 71174"/>
                <a:gd name="connsiteX2" fmla="*/ 200027 w 200027"/>
                <a:gd name="connsiteY2" fmla="*/ 57302 h 71174"/>
                <a:gd name="connsiteX3" fmla="*/ 190222 w 200027"/>
                <a:gd name="connsiteY3" fmla="*/ 4827 h 71174"/>
                <a:gd name="connsiteX4" fmla="*/ 191064 w 200027"/>
                <a:gd name="connsiteY4" fmla="*/ 3648 h 71174"/>
                <a:gd name="connsiteX5" fmla="*/ 191369 w 200027"/>
                <a:gd name="connsiteY5" fmla="*/ 3315 h 71174"/>
                <a:gd name="connsiteX6" fmla="*/ 178491 w 200027"/>
                <a:gd name="connsiteY6" fmla="*/ 0 h 71174"/>
                <a:gd name="connsiteX7" fmla="*/ 9718 w 200027"/>
                <a:gd name="connsiteY7" fmla="*/ 45006 h 71174"/>
                <a:gd name="connsiteX8" fmla="*/ 504 w 200027"/>
                <a:gd name="connsiteY8" fmla="*/ 61460 h 71174"/>
                <a:gd name="connsiteX9" fmla="*/ 13661 w 200027"/>
                <a:gd name="connsiteY9" fmla="*/ 71171 h 71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0027" h="71174">
                  <a:moveTo>
                    <a:pt x="13661" y="71171"/>
                  </a:moveTo>
                  <a:lnTo>
                    <a:pt x="189693" y="64065"/>
                  </a:lnTo>
                  <a:lnTo>
                    <a:pt x="200027" y="57302"/>
                  </a:lnTo>
                  <a:cubicBezTo>
                    <a:pt x="182829" y="45519"/>
                    <a:pt x="178440" y="22026"/>
                    <a:pt x="190222" y="4827"/>
                  </a:cubicBezTo>
                  <a:cubicBezTo>
                    <a:pt x="190496" y="4429"/>
                    <a:pt x="190777" y="4036"/>
                    <a:pt x="191064" y="3648"/>
                  </a:cubicBezTo>
                  <a:cubicBezTo>
                    <a:pt x="191150" y="3534"/>
                    <a:pt x="191274" y="3439"/>
                    <a:pt x="191369" y="3315"/>
                  </a:cubicBezTo>
                  <a:lnTo>
                    <a:pt x="178491" y="0"/>
                  </a:lnTo>
                  <a:lnTo>
                    <a:pt x="9718" y="45006"/>
                  </a:lnTo>
                  <a:cubicBezTo>
                    <a:pt x="2629" y="47005"/>
                    <a:pt x="-1495" y="54373"/>
                    <a:pt x="504" y="61460"/>
                  </a:cubicBezTo>
                  <a:cubicBezTo>
                    <a:pt x="2158" y="67322"/>
                    <a:pt x="7573" y="71318"/>
                    <a:pt x="13661" y="71171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5" name="图形 70" descr="风力涡轮机 纯色填充"/>
            <p:cNvSpPr/>
            <p:nvPr/>
          </p:nvSpPr>
          <p:spPr>
            <a:xfrm>
              <a:off x="10977838" y="5185643"/>
              <a:ext cx="107511" cy="196095"/>
            </a:xfrm>
            <a:custGeom>
              <a:avLst/>
              <a:gdLst>
                <a:gd name="connsiteX0" fmla="*/ 10668 w 107511"/>
                <a:gd name="connsiteY0" fmla="*/ 172712 h 196095"/>
                <a:gd name="connsiteX1" fmla="*/ 16383 w 107511"/>
                <a:gd name="connsiteY1" fmla="*/ 172283 h 196095"/>
                <a:gd name="connsiteX2" fmla="*/ 51530 w 107511"/>
                <a:gd name="connsiteY2" fmla="*/ 196096 h 196095"/>
                <a:gd name="connsiteX3" fmla="*/ 61227 w 107511"/>
                <a:gd name="connsiteY3" fmla="*/ 186847 h 196095"/>
                <a:gd name="connsiteX4" fmla="*/ 107099 w 107511"/>
                <a:gd name="connsiteY4" fmla="*/ 16616 h 196095"/>
                <a:gd name="connsiteX5" fmla="*/ 97454 w 107511"/>
                <a:gd name="connsiteY5" fmla="*/ 411 h 196095"/>
                <a:gd name="connsiteX6" fmla="*/ 82458 w 107511"/>
                <a:gd name="connsiteY6" fmla="*/ 6968 h 196095"/>
                <a:gd name="connsiteX7" fmla="*/ 0 w 107511"/>
                <a:gd name="connsiteY7" fmla="*/ 164073 h 196095"/>
                <a:gd name="connsiteX8" fmla="*/ 314 w 107511"/>
                <a:gd name="connsiteY8" fmla="*/ 176017 h 196095"/>
                <a:gd name="connsiteX9" fmla="*/ 10668 w 107511"/>
                <a:gd name="connsiteY9" fmla="*/ 172712 h 19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511" h="196095">
                  <a:moveTo>
                    <a:pt x="10668" y="172712"/>
                  </a:moveTo>
                  <a:cubicBezTo>
                    <a:pt x="12560" y="172424"/>
                    <a:pt x="14470" y="172282"/>
                    <a:pt x="16383" y="172283"/>
                  </a:cubicBezTo>
                  <a:cubicBezTo>
                    <a:pt x="31832" y="172397"/>
                    <a:pt x="45696" y="181790"/>
                    <a:pt x="51530" y="196096"/>
                  </a:cubicBezTo>
                  <a:lnTo>
                    <a:pt x="61227" y="186847"/>
                  </a:lnTo>
                  <a:lnTo>
                    <a:pt x="107099" y="16616"/>
                  </a:lnTo>
                  <a:cubicBezTo>
                    <a:pt x="108911" y="9478"/>
                    <a:pt x="104592" y="2223"/>
                    <a:pt x="97454" y="411"/>
                  </a:cubicBezTo>
                  <a:cubicBezTo>
                    <a:pt x="91544" y="-1089"/>
                    <a:pt x="85370" y="1611"/>
                    <a:pt x="82458" y="6968"/>
                  </a:cubicBezTo>
                  <a:lnTo>
                    <a:pt x="0" y="164073"/>
                  </a:lnTo>
                  <a:lnTo>
                    <a:pt x="314" y="176017"/>
                  </a:lnTo>
                  <a:cubicBezTo>
                    <a:pt x="3588" y="174423"/>
                    <a:pt x="7075" y="173309"/>
                    <a:pt x="10668" y="172712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6" name="图形 70" descr="风力涡轮机 纯色填充"/>
            <p:cNvSpPr/>
            <p:nvPr/>
          </p:nvSpPr>
          <p:spPr>
            <a:xfrm>
              <a:off x="10989735" y="5399465"/>
              <a:ext cx="150403" cy="174846"/>
            </a:xfrm>
            <a:custGeom>
              <a:avLst/>
              <a:gdLst>
                <a:gd name="connsiteX0" fmla="*/ 148552 w 150403"/>
                <a:gd name="connsiteY0" fmla="*/ 154734 h 174846"/>
                <a:gd name="connsiteX1" fmla="*/ 54740 w 150403"/>
                <a:gd name="connsiteY1" fmla="*/ 6401 h 174846"/>
                <a:gd name="connsiteX2" fmla="*/ 42358 w 150403"/>
                <a:gd name="connsiteY2" fmla="*/ 0 h 174846"/>
                <a:gd name="connsiteX3" fmla="*/ 10239 w 150403"/>
                <a:gd name="connsiteY3" fmla="*/ 34233 h 174846"/>
                <a:gd name="connsiteX4" fmla="*/ 4524 w 150403"/>
                <a:gd name="connsiteY4" fmla="*/ 34661 h 174846"/>
                <a:gd name="connsiteX5" fmla="*/ 0 w 150403"/>
                <a:gd name="connsiteY5" fmla="*/ 34242 h 174846"/>
                <a:gd name="connsiteX6" fmla="*/ 4143 w 150403"/>
                <a:gd name="connsiteY6" fmla="*/ 47149 h 174846"/>
                <a:gd name="connsiteX7" fmla="*/ 127968 w 150403"/>
                <a:gd name="connsiteY7" fmla="*/ 171260 h 174846"/>
                <a:gd name="connsiteX8" fmla="*/ 146815 w 150403"/>
                <a:gd name="connsiteY8" fmla="*/ 170612 h 174846"/>
                <a:gd name="connsiteX9" fmla="*/ 148552 w 150403"/>
                <a:gd name="connsiteY9" fmla="*/ 154734 h 174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0403" h="174846">
                  <a:moveTo>
                    <a:pt x="148552" y="154734"/>
                  </a:moveTo>
                  <a:lnTo>
                    <a:pt x="54740" y="6401"/>
                  </a:lnTo>
                  <a:lnTo>
                    <a:pt x="42358" y="0"/>
                  </a:lnTo>
                  <a:cubicBezTo>
                    <a:pt x="40894" y="17482"/>
                    <a:pt x="27593" y="31659"/>
                    <a:pt x="10239" y="34233"/>
                  </a:cubicBezTo>
                  <a:cubicBezTo>
                    <a:pt x="8348" y="34515"/>
                    <a:pt x="6437" y="34659"/>
                    <a:pt x="4524" y="34661"/>
                  </a:cubicBezTo>
                  <a:cubicBezTo>
                    <a:pt x="3009" y="34614"/>
                    <a:pt x="1498" y="34474"/>
                    <a:pt x="0" y="34242"/>
                  </a:cubicBezTo>
                  <a:lnTo>
                    <a:pt x="4143" y="47149"/>
                  </a:lnTo>
                  <a:lnTo>
                    <a:pt x="127968" y="171260"/>
                  </a:lnTo>
                  <a:cubicBezTo>
                    <a:pt x="133352" y="176285"/>
                    <a:pt x="141790" y="175995"/>
                    <a:pt x="146815" y="170612"/>
                  </a:cubicBezTo>
                  <a:cubicBezTo>
                    <a:pt x="150851" y="166289"/>
                    <a:pt x="151557" y="159826"/>
                    <a:pt x="148552" y="154734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7" name="图形 70" descr="风力涡轮机 纯色填充"/>
            <p:cNvSpPr/>
            <p:nvPr/>
          </p:nvSpPr>
          <p:spPr>
            <a:xfrm>
              <a:off x="10975163" y="5376969"/>
              <a:ext cx="38105" cy="38105"/>
            </a:xfrm>
            <a:custGeom>
              <a:avLst/>
              <a:gdLst>
                <a:gd name="connsiteX0" fmla="*/ 21906 w 38105"/>
                <a:gd name="connsiteY0" fmla="*/ 37888 h 38105"/>
                <a:gd name="connsiteX1" fmla="*/ 37888 w 38105"/>
                <a:gd name="connsiteY1" fmla="*/ 16199 h 38105"/>
                <a:gd name="connsiteX2" fmla="*/ 16199 w 38105"/>
                <a:gd name="connsiteY2" fmla="*/ 217 h 38105"/>
                <a:gd name="connsiteX3" fmla="*/ 217 w 38105"/>
                <a:gd name="connsiteY3" fmla="*/ 21905 h 38105"/>
                <a:gd name="connsiteX4" fmla="*/ 21905 w 38105"/>
                <a:gd name="connsiteY4" fmla="*/ 37888 h 38105"/>
                <a:gd name="connsiteX5" fmla="*/ 21906 w 38105"/>
                <a:gd name="connsiteY5" fmla="*/ 37888 h 3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5" h="38105">
                  <a:moveTo>
                    <a:pt x="21906" y="37888"/>
                  </a:moveTo>
                  <a:cubicBezTo>
                    <a:pt x="32308" y="36312"/>
                    <a:pt x="39463" y="26602"/>
                    <a:pt x="37888" y="16199"/>
                  </a:cubicBezTo>
                  <a:cubicBezTo>
                    <a:pt x="36312" y="5797"/>
                    <a:pt x="26602" y="-1358"/>
                    <a:pt x="16199" y="217"/>
                  </a:cubicBezTo>
                  <a:cubicBezTo>
                    <a:pt x="5797" y="1793"/>
                    <a:pt x="-1358" y="11503"/>
                    <a:pt x="217" y="21905"/>
                  </a:cubicBezTo>
                  <a:cubicBezTo>
                    <a:pt x="1793" y="32307"/>
                    <a:pt x="11503" y="39463"/>
                    <a:pt x="21905" y="37888"/>
                  </a:cubicBezTo>
                  <a:cubicBezTo>
                    <a:pt x="21905" y="37888"/>
                    <a:pt x="21906" y="37888"/>
                    <a:pt x="21906" y="37888"/>
                  </a:cubicBezTo>
                  <a:close/>
                </a:path>
              </a:pathLst>
            </a:custGeom>
            <a:grp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6472" y="346081"/>
            <a:ext cx="3466763" cy="387798"/>
          </a:xfrm>
        </p:spPr>
        <p:txBody>
          <a:bodyPr lIns="0" tIns="0" rIns="0" bIns="0"/>
          <a:lstStyle/>
          <a:p>
            <a:r>
              <a:rPr lang="zh-CN" altLang="en-US" dirty="0"/>
              <a:t>图标参考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-GB" altLang="zh-CN" dirty="0"/>
          </a:p>
          <a:p>
            <a:r>
              <a:rPr kumimoji="1" lang="zh-CN" altLang="en-US" dirty="0"/>
              <a:t>英文 微软雅黑</a:t>
            </a:r>
            <a:endParaRPr kumimoji="1" lang="en-GB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pPr defTabSz="609600">
              <a:lnSpc>
                <a:spcPct val="13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https://www.pexels.com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/（可商用素材网站）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kumimoji="1" lang="en-GB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-GB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-GB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-GB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三石</a:t>
            </a:r>
            <a:endParaRPr kumimoji="1" lang="en-GB" alt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矩形 4"/>
          <p:cNvSpPr/>
          <p:nvPr/>
        </p:nvSpPr>
        <p:spPr>
          <a:xfrm rot="7370522">
            <a:off x="3948546" y="1890677"/>
            <a:ext cx="8056566" cy="1635390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25381" y="2979154"/>
            <a:ext cx="9742669" cy="1896176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57056" y="2216701"/>
            <a:ext cx="2183682" cy="67012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摘要信息</a:t>
            </a:r>
          </a:p>
        </p:txBody>
      </p:sp>
      <p:sp>
        <p:nvSpPr>
          <p:cNvPr id="8" name="矩形 7"/>
          <p:cNvSpPr/>
          <p:nvPr/>
        </p:nvSpPr>
        <p:spPr>
          <a:xfrm>
            <a:off x="3154007" y="3208712"/>
            <a:ext cx="7757961" cy="134152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微软雅黑" panose="020B0503020204020204" pitchFamily="34" charset="-122"/>
              <a:buChar char="l"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lang="en-US" altLang="zh-CN" sz="16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lnSpc>
                <a:spcPct val="130000"/>
              </a:lnSpc>
              <a:buFont typeface="微软雅黑" panose="020B0503020204020204" pitchFamily="34" charset="-122"/>
              <a:buChar char="l"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2625" y="2359790"/>
            <a:ext cx="2001083" cy="1896176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0576" y="2264826"/>
            <a:ext cx="2001083" cy="1896176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me-management_14135"/>
          <p:cNvSpPr>
            <a:spLocks noChangeAspect="1"/>
          </p:cNvSpPr>
          <p:nvPr/>
        </p:nvSpPr>
        <p:spPr bwMode="auto">
          <a:xfrm>
            <a:off x="1352223" y="2551150"/>
            <a:ext cx="937788" cy="1315123"/>
          </a:xfrm>
          <a:custGeom>
            <a:avLst/>
            <a:gdLst>
              <a:gd name="connsiteX0" fmla="*/ 289299 w 408943"/>
              <a:gd name="connsiteY0" fmla="*/ 502061 h 573488"/>
              <a:gd name="connsiteX1" fmla="*/ 204040 w 408943"/>
              <a:gd name="connsiteY1" fmla="*/ 573488 h 573488"/>
              <a:gd name="connsiteX2" fmla="*/ 119643 w 408943"/>
              <a:gd name="connsiteY2" fmla="*/ 502922 h 573488"/>
              <a:gd name="connsiteX3" fmla="*/ 116190 w 408943"/>
              <a:gd name="connsiteY3" fmla="*/ 473739 h 573488"/>
              <a:gd name="connsiteX4" fmla="*/ 292754 w 408943"/>
              <a:gd name="connsiteY4" fmla="*/ 473739 h 573488"/>
              <a:gd name="connsiteX5" fmla="*/ 292754 w 408943"/>
              <a:gd name="connsiteY5" fmla="*/ 484900 h 573488"/>
              <a:gd name="connsiteX6" fmla="*/ 116190 w 408943"/>
              <a:gd name="connsiteY6" fmla="*/ 485759 h 573488"/>
              <a:gd name="connsiteX7" fmla="*/ 116190 w 408943"/>
              <a:gd name="connsiteY7" fmla="*/ 484900 h 573488"/>
              <a:gd name="connsiteX8" fmla="*/ 235680 w 408943"/>
              <a:gd name="connsiteY8" fmla="*/ 65682 h 573488"/>
              <a:gd name="connsiteX9" fmla="*/ 210929 w 408943"/>
              <a:gd name="connsiteY9" fmla="*/ 70491 h 573488"/>
              <a:gd name="connsiteX10" fmla="*/ 273777 w 408943"/>
              <a:gd name="connsiteY10" fmla="*/ 154735 h 573488"/>
              <a:gd name="connsiteX11" fmla="*/ 315101 w 408943"/>
              <a:gd name="connsiteY11" fmla="*/ 251015 h 573488"/>
              <a:gd name="connsiteX12" fmla="*/ 322850 w 408943"/>
              <a:gd name="connsiteY12" fmla="*/ 126367 h 573488"/>
              <a:gd name="connsiteX13" fmla="*/ 235680 w 408943"/>
              <a:gd name="connsiteY13" fmla="*/ 65682 h 573488"/>
              <a:gd name="connsiteX14" fmla="*/ 204041 w 408943"/>
              <a:gd name="connsiteY14" fmla="*/ 0 h 573488"/>
              <a:gd name="connsiteX15" fmla="*/ 408943 w 408943"/>
              <a:gd name="connsiteY15" fmla="*/ 203735 h 573488"/>
              <a:gd name="connsiteX16" fmla="*/ 294439 w 408943"/>
              <a:gd name="connsiteY16" fmla="*/ 456469 h 573488"/>
              <a:gd name="connsiteX17" fmla="*/ 114504 w 408943"/>
              <a:gd name="connsiteY17" fmla="*/ 456469 h 573488"/>
              <a:gd name="connsiteX18" fmla="*/ 0 w 408943"/>
              <a:gd name="connsiteY18" fmla="*/ 203735 h 573488"/>
              <a:gd name="connsiteX19" fmla="*/ 204041 w 408943"/>
              <a:gd name="connsiteY19" fmla="*/ 0 h 57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08943" h="573488">
                <a:moveTo>
                  <a:pt x="289299" y="502061"/>
                </a:moveTo>
                <a:cubicBezTo>
                  <a:pt x="280687" y="542508"/>
                  <a:pt x="247100" y="573488"/>
                  <a:pt x="204040" y="573488"/>
                </a:cubicBezTo>
                <a:cubicBezTo>
                  <a:pt x="161842" y="573488"/>
                  <a:pt x="128255" y="542508"/>
                  <a:pt x="119643" y="502922"/>
                </a:cubicBezTo>
                <a:close/>
                <a:moveTo>
                  <a:pt x="116190" y="473739"/>
                </a:moveTo>
                <a:lnTo>
                  <a:pt x="292754" y="473739"/>
                </a:lnTo>
                <a:lnTo>
                  <a:pt x="292754" y="484900"/>
                </a:lnTo>
                <a:lnTo>
                  <a:pt x="116190" y="485759"/>
                </a:lnTo>
                <a:cubicBezTo>
                  <a:pt x="116190" y="484900"/>
                  <a:pt x="116190" y="484900"/>
                  <a:pt x="116190" y="484900"/>
                </a:cubicBezTo>
                <a:close/>
                <a:moveTo>
                  <a:pt x="235680" y="65682"/>
                </a:moveTo>
                <a:cubicBezTo>
                  <a:pt x="226156" y="65064"/>
                  <a:pt x="217601" y="66623"/>
                  <a:pt x="210929" y="70491"/>
                </a:cubicBezTo>
                <a:cubicBezTo>
                  <a:pt x="184240" y="85964"/>
                  <a:pt x="245366" y="104876"/>
                  <a:pt x="273777" y="154735"/>
                </a:cubicBezTo>
                <a:cubicBezTo>
                  <a:pt x="303048" y="204594"/>
                  <a:pt x="288413" y="266489"/>
                  <a:pt x="315101" y="251015"/>
                </a:cubicBezTo>
                <a:cubicBezTo>
                  <a:pt x="341790" y="235541"/>
                  <a:pt x="351261" y="176226"/>
                  <a:pt x="322850" y="126367"/>
                </a:cubicBezTo>
                <a:cubicBezTo>
                  <a:pt x="301542" y="88973"/>
                  <a:pt x="264253" y="67536"/>
                  <a:pt x="235680" y="65682"/>
                </a:cubicBezTo>
                <a:close/>
                <a:moveTo>
                  <a:pt x="204041" y="0"/>
                </a:moveTo>
                <a:cubicBezTo>
                  <a:pt x="317684" y="0"/>
                  <a:pt x="408943" y="91122"/>
                  <a:pt x="408943" y="203735"/>
                </a:cubicBezTo>
                <a:cubicBezTo>
                  <a:pt x="408943" y="355891"/>
                  <a:pt x="301326" y="374803"/>
                  <a:pt x="294439" y="456469"/>
                </a:cubicBezTo>
                <a:lnTo>
                  <a:pt x="114504" y="456469"/>
                </a:lnTo>
                <a:cubicBezTo>
                  <a:pt x="107617" y="374803"/>
                  <a:pt x="0" y="355891"/>
                  <a:pt x="0" y="203735"/>
                </a:cubicBezTo>
                <a:cubicBezTo>
                  <a:pt x="0" y="91122"/>
                  <a:pt x="91259" y="0"/>
                  <a:pt x="204041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prstClr val="white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 rot="10800000">
            <a:off x="6715125" y="2287965"/>
            <a:ext cx="4491288" cy="97122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 rot="10800000">
            <a:off x="702044" y="5080427"/>
            <a:ext cx="4491288" cy="97122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 rot="10800000">
            <a:off x="3886043" y="2480828"/>
            <a:ext cx="4491288" cy="2558565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 rot="10800000">
            <a:off x="7375100" y="2480830"/>
            <a:ext cx="4491288" cy="2558565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9" name="矩形 8"/>
          <p:cNvSpPr/>
          <p:nvPr/>
        </p:nvSpPr>
        <p:spPr>
          <a:xfrm rot="10800000">
            <a:off x="276225" y="2403959"/>
            <a:ext cx="4491288" cy="2558565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23452" y="1973907"/>
            <a:ext cx="3396615" cy="3846812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50275" y="2829950"/>
            <a:ext cx="2942968" cy="1249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lang="en-US" altLang="zh-CN" sz="16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89072" y="1758880"/>
            <a:ext cx="2278441" cy="430054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0"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</a:rPr>
              <a:t>发展脉络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71933" y="1973907"/>
            <a:ext cx="3396615" cy="3846812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437553" y="1758880"/>
            <a:ext cx="2278441" cy="430054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0"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</a:rPr>
              <a:t>现有成果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29984" y="5723597"/>
            <a:ext cx="3396615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78465" y="5742655"/>
            <a:ext cx="3396615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098756" y="2829950"/>
            <a:ext cx="2942968" cy="1249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lang="en-US" altLang="zh-CN" sz="16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等腰三角形 21"/>
          <p:cNvSpPr/>
          <p:nvPr/>
        </p:nvSpPr>
        <p:spPr>
          <a:xfrm rot="10800000">
            <a:off x="3509518" y="4927151"/>
            <a:ext cx="224484" cy="224484"/>
          </a:xfrm>
          <a:prstGeom prst="triangl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等腰三角形 26"/>
          <p:cNvSpPr/>
          <p:nvPr/>
        </p:nvSpPr>
        <p:spPr>
          <a:xfrm rot="10800000">
            <a:off x="8457998" y="4927151"/>
            <a:ext cx="224484" cy="224484"/>
          </a:xfrm>
          <a:prstGeom prst="triangl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1341783" y="1461052"/>
            <a:ext cx="2838044" cy="4293706"/>
          </a:xfrm>
          <a:prstGeom prst="roundRect">
            <a:avLst>
              <a:gd name="adj" fmla="val 7993"/>
            </a:avLst>
          </a:prstGeom>
          <a:noFill/>
          <a:ln w="9525">
            <a:solidFill>
              <a:srgbClr val="DF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 rot="9582879">
            <a:off x="8880733" y="-2405122"/>
            <a:ext cx="16705292" cy="1635390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研究背景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194275" y="1868564"/>
            <a:ext cx="1133061" cy="1133061"/>
            <a:chOff x="2604052" y="2415209"/>
            <a:chExt cx="1133061" cy="1133061"/>
          </a:xfrm>
        </p:grpSpPr>
        <p:sp>
          <p:nvSpPr>
            <p:cNvPr id="3" name="椭圆 2"/>
            <p:cNvSpPr/>
            <p:nvPr/>
          </p:nvSpPr>
          <p:spPr>
            <a:xfrm>
              <a:off x="2604052" y="2415209"/>
              <a:ext cx="1133061" cy="11330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time-management_14135"/>
            <p:cNvSpPr>
              <a:spLocks noChangeAspect="1"/>
            </p:cNvSpPr>
            <p:nvPr/>
          </p:nvSpPr>
          <p:spPr bwMode="auto">
            <a:xfrm>
              <a:off x="2831736" y="2672190"/>
              <a:ext cx="753329" cy="734574"/>
            </a:xfrm>
            <a:custGeom>
              <a:avLst/>
              <a:gdLst>
                <a:gd name="connsiteX0" fmla="*/ 385601 w 606580"/>
                <a:gd name="connsiteY0" fmla="*/ 530394 h 591479"/>
                <a:gd name="connsiteX1" fmla="*/ 365360 w 606580"/>
                <a:gd name="connsiteY1" fmla="*/ 550601 h 591479"/>
                <a:gd name="connsiteX2" fmla="*/ 385601 w 606580"/>
                <a:gd name="connsiteY2" fmla="*/ 570808 h 591479"/>
                <a:gd name="connsiteX3" fmla="*/ 405842 w 606580"/>
                <a:gd name="connsiteY3" fmla="*/ 550601 h 591479"/>
                <a:gd name="connsiteX4" fmla="*/ 385601 w 606580"/>
                <a:gd name="connsiteY4" fmla="*/ 530394 h 591479"/>
                <a:gd name="connsiteX5" fmla="*/ 565634 w 606580"/>
                <a:gd name="connsiteY5" fmla="*/ 350661 h 591479"/>
                <a:gd name="connsiteX6" fmla="*/ 545393 w 606580"/>
                <a:gd name="connsiteY6" fmla="*/ 370868 h 591479"/>
                <a:gd name="connsiteX7" fmla="*/ 565634 w 606580"/>
                <a:gd name="connsiteY7" fmla="*/ 391075 h 591479"/>
                <a:gd name="connsiteX8" fmla="*/ 585875 w 606580"/>
                <a:gd name="connsiteY8" fmla="*/ 370868 h 591479"/>
                <a:gd name="connsiteX9" fmla="*/ 565634 w 606580"/>
                <a:gd name="connsiteY9" fmla="*/ 350661 h 591479"/>
                <a:gd name="connsiteX10" fmla="*/ 205567 w 606580"/>
                <a:gd name="connsiteY10" fmla="*/ 350661 h 591479"/>
                <a:gd name="connsiteX11" fmla="*/ 185233 w 606580"/>
                <a:gd name="connsiteY11" fmla="*/ 370868 h 591479"/>
                <a:gd name="connsiteX12" fmla="*/ 205567 w 606580"/>
                <a:gd name="connsiteY12" fmla="*/ 391075 h 591479"/>
                <a:gd name="connsiteX13" fmla="*/ 225715 w 606580"/>
                <a:gd name="connsiteY13" fmla="*/ 370868 h 591479"/>
                <a:gd name="connsiteX14" fmla="*/ 205567 w 606580"/>
                <a:gd name="connsiteY14" fmla="*/ 350661 h 591479"/>
                <a:gd name="connsiteX15" fmla="*/ 497762 w 606580"/>
                <a:gd name="connsiteY15" fmla="*/ 250192 h 591479"/>
                <a:gd name="connsiteX16" fmla="*/ 484763 w 606580"/>
                <a:gd name="connsiteY16" fmla="*/ 256298 h 591479"/>
                <a:gd name="connsiteX17" fmla="*/ 403149 w 606580"/>
                <a:gd name="connsiteY17" fmla="*/ 337776 h 591479"/>
                <a:gd name="connsiteX18" fmla="*/ 400549 w 606580"/>
                <a:gd name="connsiteY18" fmla="*/ 336386 h 591479"/>
                <a:gd name="connsiteX19" fmla="*/ 400549 w 606580"/>
                <a:gd name="connsiteY19" fmla="*/ 334161 h 591479"/>
                <a:gd name="connsiteX20" fmla="*/ 385601 w 606580"/>
                <a:gd name="connsiteY20" fmla="*/ 331195 h 591479"/>
                <a:gd name="connsiteX21" fmla="*/ 368238 w 606580"/>
                <a:gd name="connsiteY21" fmla="*/ 335459 h 591479"/>
                <a:gd name="connsiteX22" fmla="*/ 358117 w 606580"/>
                <a:gd name="connsiteY22" fmla="*/ 341762 h 591479"/>
                <a:gd name="connsiteX23" fmla="*/ 276039 w 606580"/>
                <a:gd name="connsiteY23" fmla="*/ 278081 h 591479"/>
                <a:gd name="connsiteX24" fmla="*/ 251806 w 606580"/>
                <a:gd name="connsiteY24" fmla="*/ 280121 h 591479"/>
                <a:gd name="connsiteX25" fmla="*/ 255798 w 606580"/>
                <a:gd name="connsiteY25" fmla="*/ 304128 h 591479"/>
                <a:gd name="connsiteX26" fmla="*/ 343633 w 606580"/>
                <a:gd name="connsiteY26" fmla="*/ 372351 h 591479"/>
                <a:gd name="connsiteX27" fmla="*/ 383465 w 606580"/>
                <a:gd name="connsiteY27" fmla="*/ 411838 h 591479"/>
                <a:gd name="connsiteX28" fmla="*/ 423204 w 606580"/>
                <a:gd name="connsiteY28" fmla="*/ 372166 h 591479"/>
                <a:gd name="connsiteX29" fmla="*/ 422554 w 606580"/>
                <a:gd name="connsiteY29" fmla="*/ 365121 h 591479"/>
                <a:gd name="connsiteX30" fmla="*/ 508161 w 606580"/>
                <a:gd name="connsiteY30" fmla="*/ 279657 h 591479"/>
                <a:gd name="connsiteX31" fmla="*/ 509925 w 606580"/>
                <a:gd name="connsiteY31" fmla="*/ 254444 h 591479"/>
                <a:gd name="connsiteX32" fmla="*/ 497762 w 606580"/>
                <a:gd name="connsiteY32" fmla="*/ 250192 h 591479"/>
                <a:gd name="connsiteX33" fmla="*/ 385601 w 606580"/>
                <a:gd name="connsiteY33" fmla="*/ 170927 h 591479"/>
                <a:gd name="connsiteX34" fmla="*/ 365360 w 606580"/>
                <a:gd name="connsiteY34" fmla="*/ 191135 h 591479"/>
                <a:gd name="connsiteX35" fmla="*/ 385601 w 606580"/>
                <a:gd name="connsiteY35" fmla="*/ 211342 h 591479"/>
                <a:gd name="connsiteX36" fmla="*/ 405842 w 606580"/>
                <a:gd name="connsiteY36" fmla="*/ 191135 h 591479"/>
                <a:gd name="connsiteX37" fmla="*/ 385601 w 606580"/>
                <a:gd name="connsiteY37" fmla="*/ 170927 h 591479"/>
                <a:gd name="connsiteX38" fmla="*/ 72541 w 606580"/>
                <a:gd name="connsiteY38" fmla="*/ 89547 h 591479"/>
                <a:gd name="connsiteX39" fmla="*/ 348734 w 606580"/>
                <a:gd name="connsiteY39" fmla="*/ 89547 h 591479"/>
                <a:gd name="connsiteX40" fmla="*/ 348734 w 606580"/>
                <a:gd name="connsiteY40" fmla="*/ 127441 h 591479"/>
                <a:gd name="connsiteX41" fmla="*/ 72541 w 606580"/>
                <a:gd name="connsiteY41" fmla="*/ 127441 h 591479"/>
                <a:gd name="connsiteX42" fmla="*/ 27576 w 606580"/>
                <a:gd name="connsiteY42" fmla="*/ 27530 h 591479"/>
                <a:gd name="connsiteX43" fmla="*/ 27576 w 606580"/>
                <a:gd name="connsiteY43" fmla="*/ 447989 h 591479"/>
                <a:gd name="connsiteX44" fmla="*/ 178827 w 606580"/>
                <a:gd name="connsiteY44" fmla="*/ 447989 h 591479"/>
                <a:gd name="connsiteX45" fmla="*/ 165364 w 606580"/>
                <a:gd name="connsiteY45" fmla="*/ 385977 h 591479"/>
                <a:gd name="connsiteX46" fmla="*/ 72515 w 606580"/>
                <a:gd name="connsiteY46" fmla="*/ 385977 h 591479"/>
                <a:gd name="connsiteX47" fmla="*/ 72515 w 606580"/>
                <a:gd name="connsiteY47" fmla="*/ 348065 h 591479"/>
                <a:gd name="connsiteX48" fmla="*/ 165828 w 606580"/>
                <a:gd name="connsiteY48" fmla="*/ 348065 h 591479"/>
                <a:gd name="connsiteX49" fmla="*/ 196839 w 606580"/>
                <a:gd name="connsiteY49" fmla="*/ 256669 h 591479"/>
                <a:gd name="connsiteX50" fmla="*/ 72515 w 606580"/>
                <a:gd name="connsiteY50" fmla="*/ 256669 h 591479"/>
                <a:gd name="connsiteX51" fmla="*/ 72515 w 606580"/>
                <a:gd name="connsiteY51" fmla="*/ 218757 h 591479"/>
                <a:gd name="connsiteX52" fmla="*/ 225808 w 606580"/>
                <a:gd name="connsiteY52" fmla="*/ 218850 h 591479"/>
                <a:gd name="connsiteX53" fmla="*/ 385508 w 606580"/>
                <a:gd name="connsiteY53" fmla="*/ 150349 h 591479"/>
                <a:gd name="connsiteX54" fmla="*/ 400456 w 606580"/>
                <a:gd name="connsiteY54" fmla="*/ 151091 h 591479"/>
                <a:gd name="connsiteX55" fmla="*/ 400456 w 606580"/>
                <a:gd name="connsiteY55" fmla="*/ 27530 h 591479"/>
                <a:gd name="connsiteX56" fmla="*/ 0 w 606580"/>
                <a:gd name="connsiteY56" fmla="*/ 0 h 591479"/>
                <a:gd name="connsiteX57" fmla="*/ 428125 w 606580"/>
                <a:gd name="connsiteY57" fmla="*/ 0 h 591479"/>
                <a:gd name="connsiteX58" fmla="*/ 428125 w 606580"/>
                <a:gd name="connsiteY58" fmla="*/ 154428 h 591479"/>
                <a:gd name="connsiteX59" fmla="*/ 606580 w 606580"/>
                <a:gd name="connsiteY59" fmla="*/ 370960 h 591479"/>
                <a:gd name="connsiteX60" fmla="*/ 385601 w 606580"/>
                <a:gd name="connsiteY60" fmla="*/ 591479 h 591479"/>
                <a:gd name="connsiteX61" fmla="*/ 191083 w 606580"/>
                <a:gd name="connsiteY61" fmla="*/ 475612 h 591479"/>
                <a:gd name="connsiteX62" fmla="*/ 0 w 606580"/>
                <a:gd name="connsiteY62" fmla="*/ 475612 h 591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606580" h="591479">
                  <a:moveTo>
                    <a:pt x="385601" y="530394"/>
                  </a:moveTo>
                  <a:cubicBezTo>
                    <a:pt x="374459" y="530394"/>
                    <a:pt x="365360" y="539478"/>
                    <a:pt x="365360" y="550601"/>
                  </a:cubicBezTo>
                  <a:cubicBezTo>
                    <a:pt x="365360" y="561817"/>
                    <a:pt x="374459" y="570808"/>
                    <a:pt x="385601" y="570808"/>
                  </a:cubicBezTo>
                  <a:cubicBezTo>
                    <a:pt x="396742" y="570808"/>
                    <a:pt x="405842" y="561817"/>
                    <a:pt x="405842" y="550601"/>
                  </a:cubicBezTo>
                  <a:cubicBezTo>
                    <a:pt x="405842" y="539385"/>
                    <a:pt x="396742" y="530394"/>
                    <a:pt x="385601" y="530394"/>
                  </a:cubicBezTo>
                  <a:close/>
                  <a:moveTo>
                    <a:pt x="565634" y="350661"/>
                  </a:moveTo>
                  <a:cubicBezTo>
                    <a:pt x="554399" y="350661"/>
                    <a:pt x="545393" y="359745"/>
                    <a:pt x="545393" y="370868"/>
                  </a:cubicBezTo>
                  <a:cubicBezTo>
                    <a:pt x="545393" y="382084"/>
                    <a:pt x="554399" y="391075"/>
                    <a:pt x="565634" y="391075"/>
                  </a:cubicBezTo>
                  <a:cubicBezTo>
                    <a:pt x="576776" y="391075"/>
                    <a:pt x="585875" y="382084"/>
                    <a:pt x="585875" y="370868"/>
                  </a:cubicBezTo>
                  <a:cubicBezTo>
                    <a:pt x="585875" y="359745"/>
                    <a:pt x="576776" y="350661"/>
                    <a:pt x="565634" y="350661"/>
                  </a:cubicBezTo>
                  <a:close/>
                  <a:moveTo>
                    <a:pt x="205567" y="350661"/>
                  </a:moveTo>
                  <a:cubicBezTo>
                    <a:pt x="194332" y="350661"/>
                    <a:pt x="185233" y="359745"/>
                    <a:pt x="185233" y="370868"/>
                  </a:cubicBezTo>
                  <a:cubicBezTo>
                    <a:pt x="185233" y="382084"/>
                    <a:pt x="194332" y="391075"/>
                    <a:pt x="205567" y="391075"/>
                  </a:cubicBezTo>
                  <a:cubicBezTo>
                    <a:pt x="216709" y="391075"/>
                    <a:pt x="225715" y="382084"/>
                    <a:pt x="225715" y="370868"/>
                  </a:cubicBezTo>
                  <a:cubicBezTo>
                    <a:pt x="225715" y="359745"/>
                    <a:pt x="216709" y="350661"/>
                    <a:pt x="205567" y="350661"/>
                  </a:cubicBezTo>
                  <a:close/>
                  <a:moveTo>
                    <a:pt x="497762" y="250192"/>
                  </a:moveTo>
                  <a:cubicBezTo>
                    <a:pt x="493212" y="250528"/>
                    <a:pt x="488523" y="252591"/>
                    <a:pt x="484763" y="256298"/>
                  </a:cubicBezTo>
                  <a:lnTo>
                    <a:pt x="403149" y="337776"/>
                  </a:lnTo>
                  <a:cubicBezTo>
                    <a:pt x="402220" y="337313"/>
                    <a:pt x="401385" y="336849"/>
                    <a:pt x="400549" y="336386"/>
                  </a:cubicBezTo>
                  <a:lnTo>
                    <a:pt x="400549" y="334161"/>
                  </a:lnTo>
                  <a:cubicBezTo>
                    <a:pt x="395907" y="332307"/>
                    <a:pt x="390800" y="331195"/>
                    <a:pt x="385601" y="331195"/>
                  </a:cubicBezTo>
                  <a:cubicBezTo>
                    <a:pt x="379380" y="331195"/>
                    <a:pt x="373530" y="332863"/>
                    <a:pt x="368238" y="335459"/>
                  </a:cubicBezTo>
                  <a:cubicBezTo>
                    <a:pt x="364524" y="336942"/>
                    <a:pt x="361088" y="339167"/>
                    <a:pt x="358117" y="341762"/>
                  </a:cubicBezTo>
                  <a:lnTo>
                    <a:pt x="276039" y="278081"/>
                  </a:lnTo>
                  <a:cubicBezTo>
                    <a:pt x="268333" y="272056"/>
                    <a:pt x="257377" y="272890"/>
                    <a:pt x="251806" y="280121"/>
                  </a:cubicBezTo>
                  <a:cubicBezTo>
                    <a:pt x="246142" y="287351"/>
                    <a:pt x="247906" y="298103"/>
                    <a:pt x="255798" y="304128"/>
                  </a:cubicBezTo>
                  <a:lnTo>
                    <a:pt x="343633" y="372351"/>
                  </a:lnTo>
                  <a:cubicBezTo>
                    <a:pt x="343819" y="394227"/>
                    <a:pt x="361553" y="411838"/>
                    <a:pt x="383465" y="411838"/>
                  </a:cubicBezTo>
                  <a:cubicBezTo>
                    <a:pt x="405377" y="411838"/>
                    <a:pt x="423204" y="394134"/>
                    <a:pt x="423204" y="372166"/>
                  </a:cubicBezTo>
                  <a:cubicBezTo>
                    <a:pt x="423204" y="369755"/>
                    <a:pt x="422926" y="367345"/>
                    <a:pt x="422554" y="365121"/>
                  </a:cubicBezTo>
                  <a:lnTo>
                    <a:pt x="508161" y="279657"/>
                  </a:lnTo>
                  <a:cubicBezTo>
                    <a:pt x="515589" y="272149"/>
                    <a:pt x="516424" y="260840"/>
                    <a:pt x="509925" y="254444"/>
                  </a:cubicBezTo>
                  <a:cubicBezTo>
                    <a:pt x="506722" y="251247"/>
                    <a:pt x="502311" y="249856"/>
                    <a:pt x="497762" y="250192"/>
                  </a:cubicBezTo>
                  <a:close/>
                  <a:moveTo>
                    <a:pt x="385601" y="170927"/>
                  </a:moveTo>
                  <a:cubicBezTo>
                    <a:pt x="374459" y="170927"/>
                    <a:pt x="365360" y="179919"/>
                    <a:pt x="365360" y="191135"/>
                  </a:cubicBezTo>
                  <a:cubicBezTo>
                    <a:pt x="365360" y="202258"/>
                    <a:pt x="374459" y="211342"/>
                    <a:pt x="385601" y="211342"/>
                  </a:cubicBezTo>
                  <a:cubicBezTo>
                    <a:pt x="396742" y="211342"/>
                    <a:pt x="405842" y="202258"/>
                    <a:pt x="405842" y="191135"/>
                  </a:cubicBezTo>
                  <a:cubicBezTo>
                    <a:pt x="405842" y="179919"/>
                    <a:pt x="396742" y="170835"/>
                    <a:pt x="385601" y="170927"/>
                  </a:cubicBezTo>
                  <a:close/>
                  <a:moveTo>
                    <a:pt x="72541" y="89547"/>
                  </a:moveTo>
                  <a:lnTo>
                    <a:pt x="348734" y="89547"/>
                  </a:lnTo>
                  <a:lnTo>
                    <a:pt x="348734" y="127441"/>
                  </a:lnTo>
                  <a:lnTo>
                    <a:pt x="72541" y="127441"/>
                  </a:lnTo>
                  <a:close/>
                  <a:moveTo>
                    <a:pt x="27576" y="27530"/>
                  </a:moveTo>
                  <a:lnTo>
                    <a:pt x="27576" y="447989"/>
                  </a:lnTo>
                  <a:lnTo>
                    <a:pt x="178827" y="447989"/>
                  </a:lnTo>
                  <a:cubicBezTo>
                    <a:pt x="171492" y="428523"/>
                    <a:pt x="166849" y="407667"/>
                    <a:pt x="165364" y="385977"/>
                  </a:cubicBezTo>
                  <a:lnTo>
                    <a:pt x="72515" y="385977"/>
                  </a:lnTo>
                  <a:lnTo>
                    <a:pt x="72515" y="348065"/>
                  </a:lnTo>
                  <a:lnTo>
                    <a:pt x="165828" y="348065"/>
                  </a:lnTo>
                  <a:cubicBezTo>
                    <a:pt x="169263" y="314788"/>
                    <a:pt x="180219" y="283921"/>
                    <a:pt x="196839" y="256669"/>
                  </a:cubicBezTo>
                  <a:lnTo>
                    <a:pt x="72515" y="256669"/>
                  </a:lnTo>
                  <a:lnTo>
                    <a:pt x="72515" y="218757"/>
                  </a:lnTo>
                  <a:lnTo>
                    <a:pt x="225808" y="218850"/>
                  </a:lnTo>
                  <a:cubicBezTo>
                    <a:pt x="266012" y="176674"/>
                    <a:pt x="322649" y="150349"/>
                    <a:pt x="385508" y="150349"/>
                  </a:cubicBezTo>
                  <a:cubicBezTo>
                    <a:pt x="390614" y="150349"/>
                    <a:pt x="395535" y="150720"/>
                    <a:pt x="400456" y="151091"/>
                  </a:cubicBezTo>
                  <a:lnTo>
                    <a:pt x="400456" y="27530"/>
                  </a:lnTo>
                  <a:close/>
                  <a:moveTo>
                    <a:pt x="0" y="0"/>
                  </a:moveTo>
                  <a:lnTo>
                    <a:pt x="428125" y="0"/>
                  </a:lnTo>
                  <a:lnTo>
                    <a:pt x="428125" y="154428"/>
                  </a:lnTo>
                  <a:cubicBezTo>
                    <a:pt x="529794" y="174264"/>
                    <a:pt x="606580" y="263528"/>
                    <a:pt x="606580" y="370960"/>
                  </a:cubicBezTo>
                  <a:cubicBezTo>
                    <a:pt x="606580" y="492760"/>
                    <a:pt x="507604" y="591479"/>
                    <a:pt x="385601" y="591479"/>
                  </a:cubicBezTo>
                  <a:cubicBezTo>
                    <a:pt x="301573" y="591479"/>
                    <a:pt x="228501" y="544576"/>
                    <a:pt x="191083" y="475612"/>
                  </a:cubicBezTo>
                  <a:lnTo>
                    <a:pt x="0" y="4756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392397" y="1868564"/>
            <a:ext cx="1133061" cy="1133061"/>
            <a:chOff x="5529469" y="2415209"/>
            <a:chExt cx="1133061" cy="1133061"/>
          </a:xfrm>
        </p:grpSpPr>
        <p:sp>
          <p:nvSpPr>
            <p:cNvPr id="29" name="椭圆 28"/>
            <p:cNvSpPr/>
            <p:nvPr/>
          </p:nvSpPr>
          <p:spPr>
            <a:xfrm>
              <a:off x="5529469" y="2415209"/>
              <a:ext cx="1133061" cy="11330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time-management_14135"/>
            <p:cNvSpPr>
              <a:spLocks noChangeAspect="1"/>
            </p:cNvSpPr>
            <p:nvPr/>
          </p:nvSpPr>
          <p:spPr bwMode="auto">
            <a:xfrm>
              <a:off x="5827408" y="2640935"/>
              <a:ext cx="537184" cy="753329"/>
            </a:xfrm>
            <a:custGeom>
              <a:avLst/>
              <a:gdLst>
                <a:gd name="connsiteX0" fmla="*/ 289299 w 408943"/>
                <a:gd name="connsiteY0" fmla="*/ 502061 h 573488"/>
                <a:gd name="connsiteX1" fmla="*/ 204040 w 408943"/>
                <a:gd name="connsiteY1" fmla="*/ 573488 h 573488"/>
                <a:gd name="connsiteX2" fmla="*/ 119643 w 408943"/>
                <a:gd name="connsiteY2" fmla="*/ 502922 h 573488"/>
                <a:gd name="connsiteX3" fmla="*/ 116190 w 408943"/>
                <a:gd name="connsiteY3" fmla="*/ 473739 h 573488"/>
                <a:gd name="connsiteX4" fmla="*/ 292754 w 408943"/>
                <a:gd name="connsiteY4" fmla="*/ 473739 h 573488"/>
                <a:gd name="connsiteX5" fmla="*/ 292754 w 408943"/>
                <a:gd name="connsiteY5" fmla="*/ 484900 h 573488"/>
                <a:gd name="connsiteX6" fmla="*/ 116190 w 408943"/>
                <a:gd name="connsiteY6" fmla="*/ 485759 h 573488"/>
                <a:gd name="connsiteX7" fmla="*/ 116190 w 408943"/>
                <a:gd name="connsiteY7" fmla="*/ 484900 h 573488"/>
                <a:gd name="connsiteX8" fmla="*/ 235680 w 408943"/>
                <a:gd name="connsiteY8" fmla="*/ 65682 h 573488"/>
                <a:gd name="connsiteX9" fmla="*/ 210929 w 408943"/>
                <a:gd name="connsiteY9" fmla="*/ 70491 h 573488"/>
                <a:gd name="connsiteX10" fmla="*/ 273777 w 408943"/>
                <a:gd name="connsiteY10" fmla="*/ 154735 h 573488"/>
                <a:gd name="connsiteX11" fmla="*/ 315101 w 408943"/>
                <a:gd name="connsiteY11" fmla="*/ 251015 h 573488"/>
                <a:gd name="connsiteX12" fmla="*/ 322850 w 408943"/>
                <a:gd name="connsiteY12" fmla="*/ 126367 h 573488"/>
                <a:gd name="connsiteX13" fmla="*/ 235680 w 408943"/>
                <a:gd name="connsiteY13" fmla="*/ 65682 h 573488"/>
                <a:gd name="connsiteX14" fmla="*/ 204041 w 408943"/>
                <a:gd name="connsiteY14" fmla="*/ 0 h 573488"/>
                <a:gd name="connsiteX15" fmla="*/ 408943 w 408943"/>
                <a:gd name="connsiteY15" fmla="*/ 203735 h 573488"/>
                <a:gd name="connsiteX16" fmla="*/ 294439 w 408943"/>
                <a:gd name="connsiteY16" fmla="*/ 456469 h 573488"/>
                <a:gd name="connsiteX17" fmla="*/ 114504 w 408943"/>
                <a:gd name="connsiteY17" fmla="*/ 456469 h 573488"/>
                <a:gd name="connsiteX18" fmla="*/ 0 w 408943"/>
                <a:gd name="connsiteY18" fmla="*/ 203735 h 573488"/>
                <a:gd name="connsiteX19" fmla="*/ 204041 w 408943"/>
                <a:gd name="connsiteY19" fmla="*/ 0 h 573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08943" h="573488">
                  <a:moveTo>
                    <a:pt x="289299" y="502061"/>
                  </a:moveTo>
                  <a:cubicBezTo>
                    <a:pt x="280687" y="542508"/>
                    <a:pt x="247100" y="573488"/>
                    <a:pt x="204040" y="573488"/>
                  </a:cubicBezTo>
                  <a:cubicBezTo>
                    <a:pt x="161842" y="573488"/>
                    <a:pt x="128255" y="542508"/>
                    <a:pt x="119643" y="502922"/>
                  </a:cubicBezTo>
                  <a:close/>
                  <a:moveTo>
                    <a:pt x="116190" y="473739"/>
                  </a:moveTo>
                  <a:lnTo>
                    <a:pt x="292754" y="473739"/>
                  </a:lnTo>
                  <a:lnTo>
                    <a:pt x="292754" y="484900"/>
                  </a:lnTo>
                  <a:lnTo>
                    <a:pt x="116190" y="485759"/>
                  </a:lnTo>
                  <a:cubicBezTo>
                    <a:pt x="116190" y="484900"/>
                    <a:pt x="116190" y="484900"/>
                    <a:pt x="116190" y="484900"/>
                  </a:cubicBezTo>
                  <a:close/>
                  <a:moveTo>
                    <a:pt x="235680" y="65682"/>
                  </a:moveTo>
                  <a:cubicBezTo>
                    <a:pt x="226156" y="65064"/>
                    <a:pt x="217601" y="66623"/>
                    <a:pt x="210929" y="70491"/>
                  </a:cubicBezTo>
                  <a:cubicBezTo>
                    <a:pt x="184240" y="85964"/>
                    <a:pt x="245366" y="104876"/>
                    <a:pt x="273777" y="154735"/>
                  </a:cubicBezTo>
                  <a:cubicBezTo>
                    <a:pt x="303048" y="204594"/>
                    <a:pt x="288413" y="266489"/>
                    <a:pt x="315101" y="251015"/>
                  </a:cubicBezTo>
                  <a:cubicBezTo>
                    <a:pt x="341790" y="235541"/>
                    <a:pt x="351261" y="176226"/>
                    <a:pt x="322850" y="126367"/>
                  </a:cubicBezTo>
                  <a:cubicBezTo>
                    <a:pt x="301542" y="88973"/>
                    <a:pt x="264253" y="67536"/>
                    <a:pt x="235680" y="65682"/>
                  </a:cubicBezTo>
                  <a:close/>
                  <a:moveTo>
                    <a:pt x="204041" y="0"/>
                  </a:moveTo>
                  <a:cubicBezTo>
                    <a:pt x="317684" y="0"/>
                    <a:pt x="408943" y="91122"/>
                    <a:pt x="408943" y="203735"/>
                  </a:cubicBezTo>
                  <a:cubicBezTo>
                    <a:pt x="408943" y="355891"/>
                    <a:pt x="301326" y="374803"/>
                    <a:pt x="294439" y="456469"/>
                  </a:cubicBezTo>
                  <a:lnTo>
                    <a:pt x="114504" y="456469"/>
                  </a:lnTo>
                  <a:cubicBezTo>
                    <a:pt x="107617" y="374803"/>
                    <a:pt x="0" y="355891"/>
                    <a:pt x="0" y="203735"/>
                  </a:cubicBezTo>
                  <a:cubicBezTo>
                    <a:pt x="0" y="91122"/>
                    <a:pt x="91259" y="0"/>
                    <a:pt x="20404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517438" y="1864667"/>
            <a:ext cx="1133061" cy="1133061"/>
            <a:chOff x="8107617" y="2451068"/>
            <a:chExt cx="1133061" cy="1133061"/>
          </a:xfrm>
        </p:grpSpPr>
        <p:sp>
          <p:nvSpPr>
            <p:cNvPr id="41" name="椭圆 40"/>
            <p:cNvSpPr/>
            <p:nvPr/>
          </p:nvSpPr>
          <p:spPr>
            <a:xfrm>
              <a:off x="8107617" y="2451068"/>
              <a:ext cx="1133061" cy="11330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time-management_14135"/>
            <p:cNvSpPr>
              <a:spLocks noChangeAspect="1"/>
            </p:cNvSpPr>
            <p:nvPr/>
          </p:nvSpPr>
          <p:spPr bwMode="auto">
            <a:xfrm>
              <a:off x="8372573" y="2600959"/>
              <a:ext cx="603148" cy="753329"/>
            </a:xfrm>
            <a:custGeom>
              <a:avLst/>
              <a:gdLst>
                <a:gd name="T0" fmla="*/ 455839 w 606244"/>
                <a:gd name="T1" fmla="*/ 455839 w 606244"/>
                <a:gd name="T2" fmla="*/ 600116 w 606244"/>
                <a:gd name="T3" fmla="*/ 600116 w 606244"/>
                <a:gd name="T4" fmla="*/ 600116 w 606244"/>
                <a:gd name="T5" fmla="*/ 600116 w 606244"/>
                <a:gd name="T6" fmla="*/ 600116 w 606244"/>
                <a:gd name="T7" fmla="*/ 600116 w 606244"/>
                <a:gd name="T8" fmla="*/ 600116 w 606244"/>
                <a:gd name="T9" fmla="*/ 600116 w 606244"/>
                <a:gd name="T10" fmla="*/ 600116 w 606244"/>
                <a:gd name="T11" fmla="*/ 600116 w 606244"/>
                <a:gd name="T12" fmla="*/ 600116 w 606244"/>
                <a:gd name="T13" fmla="*/ 600116 w 606244"/>
                <a:gd name="T14" fmla="*/ 600116 w 606244"/>
                <a:gd name="T15" fmla="*/ 600116 w 606244"/>
                <a:gd name="T16" fmla="*/ 600116 w 606244"/>
                <a:gd name="T17" fmla="*/ 600116 w 606244"/>
                <a:gd name="T18" fmla="*/ 600116 w 606244"/>
                <a:gd name="T19" fmla="*/ 600116 w 606244"/>
                <a:gd name="T20" fmla="*/ 600116 w 606244"/>
                <a:gd name="T21" fmla="*/ 600116 w 606244"/>
                <a:gd name="T22" fmla="*/ 600116 w 606244"/>
                <a:gd name="T23" fmla="*/ 600116 w 606244"/>
                <a:gd name="T24" fmla="*/ 600116 w 606244"/>
                <a:gd name="T25" fmla="*/ 600116 w 606244"/>
                <a:gd name="T26" fmla="*/ 600116 w 606244"/>
                <a:gd name="T27" fmla="*/ 600116 w 606244"/>
                <a:gd name="T28" fmla="*/ 600116 w 606244"/>
                <a:gd name="T29" fmla="*/ 600116 w 606244"/>
                <a:gd name="T30" fmla="*/ 600116 w 606244"/>
                <a:gd name="T31" fmla="*/ 600116 w 606244"/>
                <a:gd name="T32" fmla="*/ 600116 w 606244"/>
                <a:gd name="T33" fmla="*/ 600116 w 606244"/>
                <a:gd name="T34" fmla="*/ 600116 w 606244"/>
                <a:gd name="T35" fmla="*/ 600116 w 606244"/>
                <a:gd name="T36" fmla="*/ 600116 w 606244"/>
                <a:gd name="T37" fmla="*/ 600116 w 606244"/>
                <a:gd name="T38" fmla="*/ 600116 w 606244"/>
                <a:gd name="T39" fmla="*/ 600116 w 606244"/>
                <a:gd name="T40" fmla="*/ 600116 w 606244"/>
                <a:gd name="T41" fmla="*/ 600116 w 606244"/>
                <a:gd name="T42" fmla="*/ 600116 w 606244"/>
                <a:gd name="T43" fmla="*/ 600116 w 606244"/>
                <a:gd name="T44" fmla="*/ 600116 w 606244"/>
                <a:gd name="T45" fmla="*/ 600116 w 606244"/>
                <a:gd name="T46" fmla="*/ 600116 w 606244"/>
                <a:gd name="T47" fmla="*/ 600116 w 606244"/>
                <a:gd name="T48" fmla="*/ 600116 w 606244"/>
                <a:gd name="T49" fmla="*/ 600116 w 606244"/>
                <a:gd name="T50" fmla="*/ 455839 w 606244"/>
                <a:gd name="T51" fmla="*/ 455839 w 606244"/>
                <a:gd name="T52" fmla="*/ 600116 w 606244"/>
                <a:gd name="T53" fmla="*/ 600116 w 606244"/>
                <a:gd name="T54" fmla="*/ 600116 w 606244"/>
                <a:gd name="T55" fmla="*/ 600116 w 606244"/>
                <a:gd name="T56" fmla="*/ 600116 w 606244"/>
                <a:gd name="T57" fmla="*/ 600116 w 606244"/>
                <a:gd name="T58" fmla="*/ 600116 w 606244"/>
                <a:gd name="T59" fmla="*/ 600116 w 606244"/>
                <a:gd name="T60" fmla="*/ 455839 w 606244"/>
                <a:gd name="T61" fmla="*/ 455839 w 606244"/>
                <a:gd name="T62" fmla="*/ 600116 w 606244"/>
                <a:gd name="T63" fmla="*/ 600116 w 606244"/>
                <a:gd name="T64" fmla="*/ 600116 w 606244"/>
                <a:gd name="T65" fmla="*/ 600116 w 606244"/>
                <a:gd name="T66" fmla="*/ 600116 w 606244"/>
                <a:gd name="T67" fmla="*/ 600116 w 606244"/>
                <a:gd name="T68" fmla="*/ 600116 w 606244"/>
                <a:gd name="T69" fmla="*/ 600116 w 606244"/>
                <a:gd name="T70" fmla="*/ 455839 w 606244"/>
                <a:gd name="T71" fmla="*/ 455839 w 606244"/>
                <a:gd name="T72" fmla="*/ 600116 w 606244"/>
                <a:gd name="T73" fmla="*/ 600116 w 606244"/>
                <a:gd name="T74" fmla="*/ 600116 w 606244"/>
                <a:gd name="T75" fmla="*/ 600116 w 606244"/>
                <a:gd name="T76" fmla="*/ 600116 w 606244"/>
                <a:gd name="T77" fmla="*/ 600116 w 606244"/>
                <a:gd name="T78" fmla="*/ 600116 w 606244"/>
                <a:gd name="T79" fmla="*/ 600116 w 606244"/>
                <a:gd name="T80" fmla="*/ 455839 w 606244"/>
                <a:gd name="T81" fmla="*/ 455839 w 606244"/>
                <a:gd name="T82" fmla="*/ 600116 w 606244"/>
                <a:gd name="T83" fmla="*/ 600116 w 606244"/>
                <a:gd name="T84" fmla="*/ 600116 w 606244"/>
                <a:gd name="T85" fmla="*/ 600116 w 606244"/>
                <a:gd name="T86" fmla="*/ 600116 w 606244"/>
                <a:gd name="T87" fmla="*/ 600116 w 606244"/>
                <a:gd name="T88" fmla="*/ 600116 w 606244"/>
                <a:gd name="T89" fmla="*/ 600116 w 606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915" h="4897">
                  <a:moveTo>
                    <a:pt x="3844" y="2596"/>
                  </a:moveTo>
                  <a:cubicBezTo>
                    <a:pt x="3222" y="2276"/>
                    <a:pt x="2619" y="1704"/>
                    <a:pt x="2050" y="895"/>
                  </a:cubicBezTo>
                  <a:cubicBezTo>
                    <a:pt x="2039" y="880"/>
                    <a:pt x="2025" y="868"/>
                    <a:pt x="2010" y="860"/>
                  </a:cubicBezTo>
                  <a:cubicBezTo>
                    <a:pt x="2003" y="779"/>
                    <a:pt x="1990" y="684"/>
                    <a:pt x="1969" y="576"/>
                  </a:cubicBezTo>
                  <a:cubicBezTo>
                    <a:pt x="2083" y="499"/>
                    <a:pt x="2238" y="396"/>
                    <a:pt x="2379" y="396"/>
                  </a:cubicBezTo>
                  <a:cubicBezTo>
                    <a:pt x="2539" y="396"/>
                    <a:pt x="2600" y="592"/>
                    <a:pt x="2793" y="519"/>
                  </a:cubicBezTo>
                  <a:cubicBezTo>
                    <a:pt x="2927" y="469"/>
                    <a:pt x="3049" y="383"/>
                    <a:pt x="3166" y="303"/>
                  </a:cubicBezTo>
                  <a:cubicBezTo>
                    <a:pt x="2911" y="399"/>
                    <a:pt x="2775" y="506"/>
                    <a:pt x="2626" y="268"/>
                  </a:cubicBezTo>
                  <a:cubicBezTo>
                    <a:pt x="2460" y="0"/>
                    <a:pt x="2108" y="35"/>
                    <a:pt x="1837" y="80"/>
                  </a:cubicBezTo>
                  <a:cubicBezTo>
                    <a:pt x="1835" y="72"/>
                    <a:pt x="1832" y="64"/>
                    <a:pt x="1829" y="56"/>
                  </a:cubicBezTo>
                  <a:lnTo>
                    <a:pt x="1750" y="82"/>
                  </a:lnTo>
                  <a:cubicBezTo>
                    <a:pt x="1861" y="419"/>
                    <a:pt x="1909" y="670"/>
                    <a:pt x="1925" y="852"/>
                  </a:cubicBezTo>
                  <a:cubicBezTo>
                    <a:pt x="1901" y="859"/>
                    <a:pt x="1879" y="874"/>
                    <a:pt x="1864" y="895"/>
                  </a:cubicBezTo>
                  <a:cubicBezTo>
                    <a:pt x="1296" y="1704"/>
                    <a:pt x="692" y="2276"/>
                    <a:pt x="70" y="2596"/>
                  </a:cubicBezTo>
                  <a:cubicBezTo>
                    <a:pt x="24" y="2620"/>
                    <a:pt x="0" y="2673"/>
                    <a:pt x="12" y="2724"/>
                  </a:cubicBezTo>
                  <a:cubicBezTo>
                    <a:pt x="24" y="2774"/>
                    <a:pt x="70" y="2810"/>
                    <a:pt x="122" y="2810"/>
                  </a:cubicBezTo>
                  <a:lnTo>
                    <a:pt x="295" y="2810"/>
                  </a:lnTo>
                  <a:lnTo>
                    <a:pt x="394" y="4736"/>
                  </a:lnTo>
                  <a:cubicBezTo>
                    <a:pt x="398" y="4826"/>
                    <a:pt x="473" y="4897"/>
                    <a:pt x="563" y="4897"/>
                  </a:cubicBezTo>
                  <a:lnTo>
                    <a:pt x="3351" y="4897"/>
                  </a:lnTo>
                  <a:cubicBezTo>
                    <a:pt x="3441" y="4897"/>
                    <a:pt x="3516" y="4826"/>
                    <a:pt x="3521" y="4736"/>
                  </a:cubicBezTo>
                  <a:lnTo>
                    <a:pt x="3620" y="2810"/>
                  </a:lnTo>
                  <a:lnTo>
                    <a:pt x="3792" y="2810"/>
                  </a:lnTo>
                  <a:cubicBezTo>
                    <a:pt x="3844" y="2810"/>
                    <a:pt x="3890" y="2774"/>
                    <a:pt x="3902" y="2724"/>
                  </a:cubicBezTo>
                  <a:cubicBezTo>
                    <a:pt x="3915" y="2673"/>
                    <a:pt x="3890" y="2620"/>
                    <a:pt x="3844" y="2596"/>
                  </a:cubicBezTo>
                  <a:close/>
                  <a:moveTo>
                    <a:pt x="908" y="2915"/>
                  </a:moveTo>
                  <a:lnTo>
                    <a:pt x="1613" y="2915"/>
                  </a:lnTo>
                  <a:lnTo>
                    <a:pt x="1613" y="4557"/>
                  </a:lnTo>
                  <a:lnTo>
                    <a:pt x="993" y="4557"/>
                  </a:lnTo>
                  <a:lnTo>
                    <a:pt x="908" y="2915"/>
                  </a:lnTo>
                  <a:close/>
                  <a:moveTo>
                    <a:pt x="2301" y="2915"/>
                  </a:moveTo>
                  <a:lnTo>
                    <a:pt x="3006" y="2915"/>
                  </a:lnTo>
                  <a:lnTo>
                    <a:pt x="2922" y="4557"/>
                  </a:lnTo>
                  <a:lnTo>
                    <a:pt x="2301" y="4557"/>
                  </a:lnTo>
                  <a:lnTo>
                    <a:pt x="2301" y="2915"/>
                  </a:lnTo>
                  <a:close/>
                  <a:moveTo>
                    <a:pt x="3154" y="2575"/>
                  </a:moveTo>
                  <a:lnTo>
                    <a:pt x="2350" y="2575"/>
                  </a:lnTo>
                  <a:cubicBezTo>
                    <a:pt x="2316" y="2337"/>
                    <a:pt x="2254" y="2022"/>
                    <a:pt x="2164" y="1636"/>
                  </a:cubicBezTo>
                  <a:cubicBezTo>
                    <a:pt x="2157" y="1608"/>
                    <a:pt x="2151" y="1580"/>
                    <a:pt x="2144" y="1552"/>
                  </a:cubicBezTo>
                  <a:cubicBezTo>
                    <a:pt x="2334" y="1897"/>
                    <a:pt x="2669" y="2371"/>
                    <a:pt x="3154" y="2575"/>
                  </a:cubicBezTo>
                  <a:close/>
                  <a:moveTo>
                    <a:pt x="1766" y="1556"/>
                  </a:moveTo>
                  <a:cubicBezTo>
                    <a:pt x="1760" y="1580"/>
                    <a:pt x="1754" y="1606"/>
                    <a:pt x="1748" y="1632"/>
                  </a:cubicBezTo>
                  <a:cubicBezTo>
                    <a:pt x="1685" y="1907"/>
                    <a:pt x="1606" y="2273"/>
                    <a:pt x="1563" y="2575"/>
                  </a:cubicBezTo>
                  <a:lnTo>
                    <a:pt x="757" y="2575"/>
                  </a:lnTo>
                  <a:cubicBezTo>
                    <a:pt x="1252" y="2330"/>
                    <a:pt x="1579" y="1883"/>
                    <a:pt x="1766" y="15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2052919" y="3277046"/>
            <a:ext cx="1415772" cy="46166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发展脉络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458906" y="3864589"/>
            <a:ext cx="2603798" cy="15692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088715" y="3303991"/>
            <a:ext cx="1740425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研究内容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8" name="矩形: 圆角 47"/>
          <p:cNvSpPr/>
          <p:nvPr/>
        </p:nvSpPr>
        <p:spPr>
          <a:xfrm>
            <a:off x="4539905" y="1461052"/>
            <a:ext cx="2838044" cy="4293706"/>
          </a:xfrm>
          <a:prstGeom prst="roundRect">
            <a:avLst>
              <a:gd name="adj" fmla="val 7993"/>
            </a:avLst>
          </a:prstGeom>
          <a:noFill/>
          <a:ln w="9525">
            <a:solidFill>
              <a:srgbClr val="DF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664946" y="1461052"/>
            <a:ext cx="2838044" cy="4293706"/>
          </a:xfrm>
          <a:prstGeom prst="roundRect">
            <a:avLst>
              <a:gd name="adj" fmla="val 7993"/>
            </a:avLst>
          </a:prstGeom>
          <a:noFill/>
          <a:ln w="9525">
            <a:solidFill>
              <a:srgbClr val="DF0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213756" y="3303991"/>
            <a:ext cx="1740425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现有成果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57028" y="3864589"/>
            <a:ext cx="2603798" cy="15692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782069" y="3864589"/>
            <a:ext cx="2603798" cy="156927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/>
          <p:cNvSpPr/>
          <p:nvPr/>
        </p:nvSpPr>
        <p:spPr>
          <a:xfrm rot="9582879">
            <a:off x="-1940575" y="2377498"/>
            <a:ext cx="16705292" cy="1635390"/>
          </a:xfrm>
          <a:prstGeom prst="rect">
            <a:avLst/>
          </a:prstGeom>
          <a:gradFill>
            <a:gsLst>
              <a:gs pos="100000">
                <a:schemeClr val="accent2">
                  <a:alpha val="0"/>
                </a:schemeClr>
              </a:gs>
              <a:gs pos="50000">
                <a:schemeClr val="accent1">
                  <a:alpha val="30000"/>
                </a:schemeClr>
              </a:gs>
              <a:gs pos="0">
                <a:schemeClr val="accent2">
                  <a:alpha val="0"/>
                </a:schemeClr>
              </a:gs>
            </a:gsLst>
            <a:lin ang="0" scaled="1"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srgbClr val="82318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10" name="矩形 9"/>
          <p:cNvSpPr/>
          <p:nvPr/>
        </p:nvSpPr>
        <p:spPr>
          <a:xfrm>
            <a:off x="1135707" y="1961600"/>
            <a:ext cx="3223618" cy="3846812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14285" y="2795768"/>
            <a:ext cx="2866463" cy="1249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lang="en-US" altLang="zh-CN" sz="16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72519" y="1746573"/>
            <a:ext cx="2162395" cy="430054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发展脉络</a:t>
            </a:r>
          </a:p>
        </p:txBody>
      </p:sp>
      <p:sp>
        <p:nvSpPr>
          <p:cNvPr id="25" name="矩形 24"/>
          <p:cNvSpPr/>
          <p:nvPr/>
        </p:nvSpPr>
        <p:spPr>
          <a:xfrm>
            <a:off x="1141906" y="5711290"/>
            <a:ext cx="3223618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481091" y="1310976"/>
            <a:ext cx="3223618" cy="384681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solidFill>
              <a:schemeClr val="bg1"/>
            </a:solidFill>
          </a:ln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717560" y="2145144"/>
            <a:ext cx="2841723" cy="156927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研究背景是指研究内容的发展脉络、现在发展的情况、别人研究了哪些内容、哪些内容还没有涉及，类似已有成果和现状。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017903" y="1095949"/>
            <a:ext cx="2162395" cy="430054"/>
          </a:xfrm>
          <a:prstGeom prst="roundRect">
            <a:avLst>
              <a:gd name="adj" fmla="val 24529"/>
            </a:avLst>
          </a:prstGeom>
          <a:solidFill>
            <a:schemeClr val="bg1"/>
          </a:soli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-3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研究内容</a:t>
            </a:r>
          </a:p>
        </p:txBody>
      </p:sp>
      <p:sp>
        <p:nvSpPr>
          <p:cNvPr id="34" name="矩形 33"/>
          <p:cNvSpPr/>
          <p:nvPr/>
        </p:nvSpPr>
        <p:spPr>
          <a:xfrm>
            <a:off x="4487290" y="5060666"/>
            <a:ext cx="3223618" cy="971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7826478" y="1961599"/>
            <a:ext cx="3223618" cy="3846812"/>
          </a:xfrm>
          <a:prstGeom prst="rect">
            <a:avLst/>
          </a:prstGeom>
          <a:solidFill>
            <a:schemeClr val="bg1"/>
          </a:solidFill>
          <a:effectLst>
            <a:outerShdw blurRad="152400" dist="38100" dir="5400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363290" y="1746572"/>
            <a:ext cx="2162395" cy="430054"/>
          </a:xfrm>
          <a:prstGeom prst="roundRect">
            <a:avLst>
              <a:gd name="adj" fmla="val 24529"/>
            </a:avLst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algn="ctr">
              <a:defRPr spc="0">
                <a:latin typeface="+mj-ea"/>
                <a:ea typeface="+mj-ea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现有成果</a:t>
            </a:r>
          </a:p>
        </p:txBody>
      </p:sp>
      <p:sp>
        <p:nvSpPr>
          <p:cNvPr id="39" name="矩形 38"/>
          <p:cNvSpPr/>
          <p:nvPr/>
        </p:nvSpPr>
        <p:spPr>
          <a:xfrm>
            <a:off x="7832677" y="5711289"/>
            <a:ext cx="3223618" cy="971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  <a:effectLst>
            <a:outerShdw blurRad="152400" dist="38100" dir="5400000" algn="t" rotWithShape="0">
              <a:schemeClr val="accent1"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005056" y="2795768"/>
            <a:ext cx="2866463" cy="124918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altLang="en-US" sz="1600" b="0" i="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研究背景是指研究内容的发展脉络、现在发展的情况、别人研究了哪些内容、哪些内容还没有涉及，类似已有成果和现状。</a:t>
            </a:r>
            <a:endParaRPr lang="en-US" altLang="zh-CN" sz="1600" b="0" i="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等腰三角形 21"/>
          <p:cNvSpPr/>
          <p:nvPr/>
        </p:nvSpPr>
        <p:spPr>
          <a:xfrm rot="10800000">
            <a:off x="2635275" y="4921197"/>
            <a:ext cx="224484" cy="224484"/>
          </a:xfrm>
          <a:prstGeom prst="triangl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等腰三角形 22"/>
          <p:cNvSpPr/>
          <p:nvPr/>
        </p:nvSpPr>
        <p:spPr>
          <a:xfrm rot="10800000">
            <a:off x="9326045" y="4921197"/>
            <a:ext cx="224484" cy="224484"/>
          </a:xfrm>
          <a:prstGeom prst="triangl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4" name="等腰三角形 23"/>
          <p:cNvSpPr/>
          <p:nvPr/>
        </p:nvSpPr>
        <p:spPr>
          <a:xfrm rot="10800000">
            <a:off x="5980659" y="4163059"/>
            <a:ext cx="224484" cy="22448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806473" y="346081"/>
            <a:ext cx="3229816" cy="4843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81" name="矩形 80"/>
          <p:cNvSpPr/>
          <p:nvPr/>
        </p:nvSpPr>
        <p:spPr>
          <a:xfrm>
            <a:off x="1426858" y="2182447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发展脉络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1426858" y="2550360"/>
            <a:ext cx="2704261" cy="11853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研究背景是指研究内容的发展脉络、现在发展的情况、别人研究了哪些内容、哪些内容还没有涉及，类似已有成果和现状。</a:t>
            </a:r>
          </a:p>
        </p:txBody>
      </p:sp>
      <p:sp>
        <p:nvSpPr>
          <p:cNvPr id="83" name="椭圆 82"/>
          <p:cNvSpPr/>
          <p:nvPr/>
        </p:nvSpPr>
        <p:spPr>
          <a:xfrm>
            <a:off x="657905" y="2182449"/>
            <a:ext cx="720000" cy="720000"/>
          </a:xfrm>
          <a:prstGeom prst="ellips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426858" y="4221746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研究内容</a:t>
            </a:r>
          </a:p>
        </p:txBody>
      </p:sp>
      <p:sp>
        <p:nvSpPr>
          <p:cNvPr id="86" name="矩形 85"/>
          <p:cNvSpPr/>
          <p:nvPr/>
        </p:nvSpPr>
        <p:spPr>
          <a:xfrm>
            <a:off x="1426858" y="4587294"/>
            <a:ext cx="2704261" cy="11853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+mn-ea"/>
                <a:cs typeface="+mn-cs"/>
              </a:rPr>
              <a:t>研究背景是指研究内容的发展脉络、现在发展的情况、别人研究了哪些内容、哪些内容还没有涉及，类似已有成果和现状。</a:t>
            </a:r>
          </a:p>
        </p:txBody>
      </p:sp>
      <p:sp>
        <p:nvSpPr>
          <p:cNvPr id="87" name="椭圆 86"/>
          <p:cNvSpPr/>
          <p:nvPr/>
        </p:nvSpPr>
        <p:spPr>
          <a:xfrm>
            <a:off x="657905" y="4221747"/>
            <a:ext cx="720000" cy="720000"/>
          </a:xfrm>
          <a:prstGeom prst="ellips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9" name="矩形 88"/>
          <p:cNvSpPr/>
          <p:nvPr/>
        </p:nvSpPr>
        <p:spPr>
          <a:xfrm flipH="1">
            <a:off x="9657145" y="2182448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现有成果</a:t>
            </a:r>
          </a:p>
        </p:txBody>
      </p:sp>
      <p:sp>
        <p:nvSpPr>
          <p:cNvPr id="90" name="矩形 89"/>
          <p:cNvSpPr/>
          <p:nvPr/>
        </p:nvSpPr>
        <p:spPr>
          <a:xfrm flipH="1">
            <a:off x="8060877" y="2550361"/>
            <a:ext cx="2704261" cy="11853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研究背景是指研究内容的发展脉络、现在发展的情况、别人研究了哪些内容、哪些内容还没有涉及，类似已有成果和现状。</a:t>
            </a:r>
          </a:p>
        </p:txBody>
      </p:sp>
      <p:sp>
        <p:nvSpPr>
          <p:cNvPr id="91" name="椭圆 90"/>
          <p:cNvSpPr/>
          <p:nvPr/>
        </p:nvSpPr>
        <p:spPr>
          <a:xfrm flipH="1">
            <a:off x="10823715" y="2182448"/>
            <a:ext cx="720000" cy="720000"/>
          </a:xfrm>
          <a:prstGeom prst="ellips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3" name="矩形 92"/>
          <p:cNvSpPr/>
          <p:nvPr/>
        </p:nvSpPr>
        <p:spPr>
          <a:xfrm flipH="1">
            <a:off x="9657145" y="4221746"/>
            <a:ext cx="1107996" cy="3693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现有成就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4" name="矩形 93"/>
          <p:cNvSpPr/>
          <p:nvPr/>
        </p:nvSpPr>
        <p:spPr>
          <a:xfrm flipH="1">
            <a:off x="8060877" y="4587294"/>
            <a:ext cx="2704264" cy="118532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研究背景是指研究内容的发展脉络、现在发展的情况、别人研究了哪些内容、哪些内容还没有涉及，类似已有成果和现状。</a:t>
            </a:r>
          </a:p>
        </p:txBody>
      </p:sp>
      <p:sp>
        <p:nvSpPr>
          <p:cNvPr id="95" name="椭圆 94"/>
          <p:cNvSpPr/>
          <p:nvPr/>
        </p:nvSpPr>
        <p:spPr>
          <a:xfrm flipH="1">
            <a:off x="10823716" y="4221746"/>
            <a:ext cx="720000" cy="720000"/>
          </a:xfrm>
          <a:prstGeom prst="ellips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4618940" y="2212093"/>
            <a:ext cx="2954122" cy="2954120"/>
          </a:xfrm>
          <a:prstGeom prst="ellipse">
            <a:avLst/>
          </a:prstGeom>
          <a:ln w="63500" cap="rnd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1" name="椭圆 100"/>
          <p:cNvSpPr/>
          <p:nvPr/>
        </p:nvSpPr>
        <p:spPr>
          <a:xfrm>
            <a:off x="4811392" y="2403333"/>
            <a:ext cx="2569217" cy="2569217"/>
          </a:xfrm>
          <a:prstGeom prst="ellipse">
            <a:avLst/>
          </a:prstGeom>
          <a:gradFill>
            <a:gsLst>
              <a:gs pos="30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5388113" y="3385610"/>
            <a:ext cx="1415772" cy="5256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课题前景</a:t>
            </a: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507182" y="2524580"/>
            <a:ext cx="2947808" cy="85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/>
          <p:nvPr/>
        </p:nvCxnSpPr>
        <p:spPr>
          <a:xfrm>
            <a:off x="4452471" y="2524431"/>
            <a:ext cx="730622" cy="300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/>
          <p:nvPr/>
        </p:nvCxnSpPr>
        <p:spPr>
          <a:xfrm flipV="1">
            <a:off x="1500799" y="4587294"/>
            <a:ext cx="2947808" cy="85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/>
          <p:nvPr/>
        </p:nvCxnSpPr>
        <p:spPr>
          <a:xfrm flipV="1">
            <a:off x="4446088" y="4105556"/>
            <a:ext cx="672012" cy="48158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接连接符 107"/>
          <p:cNvCxnSpPr/>
          <p:nvPr/>
        </p:nvCxnSpPr>
        <p:spPr>
          <a:xfrm flipH="1" flipV="1">
            <a:off x="7724312" y="2542597"/>
            <a:ext cx="2947808" cy="85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接连接符 108"/>
          <p:cNvCxnSpPr/>
          <p:nvPr/>
        </p:nvCxnSpPr>
        <p:spPr>
          <a:xfrm flipH="1">
            <a:off x="6996209" y="2542448"/>
            <a:ext cx="730622" cy="30076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接连接符 110"/>
          <p:cNvCxnSpPr/>
          <p:nvPr/>
        </p:nvCxnSpPr>
        <p:spPr>
          <a:xfrm flipH="1" flipV="1">
            <a:off x="7743393" y="4585376"/>
            <a:ext cx="2947808" cy="85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/>
          <p:nvPr/>
        </p:nvCxnSpPr>
        <p:spPr>
          <a:xfrm flipH="1" flipV="1">
            <a:off x="7020397" y="4221746"/>
            <a:ext cx="725515" cy="36348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42" y="475010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/>
          <p:cNvSpPr/>
          <p:nvPr/>
        </p:nvSpPr>
        <p:spPr>
          <a:xfrm rot="5400000" flipH="1">
            <a:off x="3167860" y="-3188442"/>
            <a:ext cx="5856280" cy="12192002"/>
          </a:xfrm>
          <a:custGeom>
            <a:avLst/>
            <a:gdLst>
              <a:gd name="connsiteX0" fmla="*/ 360601 w 5978618"/>
              <a:gd name="connsiteY0" fmla="*/ 6096001 h 12192002"/>
              <a:gd name="connsiteX1" fmla="*/ 735 w 5978618"/>
              <a:gd name="connsiteY1" fmla="*/ 6304723 h 12192002"/>
              <a:gd name="connsiteX2" fmla="*/ 735 w 5978618"/>
              <a:gd name="connsiteY2" fmla="*/ 5887279 h 12192002"/>
              <a:gd name="connsiteX3" fmla="*/ 5978618 w 5978618"/>
              <a:gd name="connsiteY3" fmla="*/ 12192002 h 12192002"/>
              <a:gd name="connsiteX4" fmla="*/ 5978618 w 5978618"/>
              <a:gd name="connsiteY4" fmla="*/ 0 h 12192002"/>
              <a:gd name="connsiteX5" fmla="*/ 0 w 5978618"/>
              <a:gd name="connsiteY5" fmla="*/ 0 h 12192002"/>
              <a:gd name="connsiteX6" fmla="*/ 0 w 5978618"/>
              <a:gd name="connsiteY6" fmla="*/ 12192002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78618" h="12192002">
                <a:moveTo>
                  <a:pt x="360601" y="6096001"/>
                </a:moveTo>
                <a:lnTo>
                  <a:pt x="735" y="6304723"/>
                </a:lnTo>
                <a:lnTo>
                  <a:pt x="735" y="5887279"/>
                </a:lnTo>
                <a:close/>
                <a:moveTo>
                  <a:pt x="5978618" y="12192002"/>
                </a:moveTo>
                <a:lnTo>
                  <a:pt x="5978618" y="0"/>
                </a:lnTo>
                <a:lnTo>
                  <a:pt x="0" y="0"/>
                </a:lnTo>
                <a:lnTo>
                  <a:pt x="0" y="1219200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67000"/>
                </a:schemeClr>
              </a:gs>
            </a:gsLst>
            <a:lin ang="0" scaled="0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-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/>
          <a:srcRect l="835" t="978" r="6018"/>
          <a:stretch>
            <a:fillRect/>
          </a:stretch>
        </p:blipFill>
        <p:spPr>
          <a:xfrm>
            <a:off x="0" y="0"/>
            <a:ext cx="12192000" cy="5799011"/>
          </a:xfrm>
          <a:custGeom>
            <a:avLst/>
            <a:gdLst>
              <a:gd name="connsiteX0" fmla="*/ 0 w 12192000"/>
              <a:gd name="connsiteY0" fmla="*/ 0 h 5799011"/>
              <a:gd name="connsiteX1" fmla="*/ 12192000 w 12192000"/>
              <a:gd name="connsiteY1" fmla="*/ 0 h 5799011"/>
              <a:gd name="connsiteX2" fmla="*/ 12192000 w 12192000"/>
              <a:gd name="connsiteY2" fmla="*/ 5799011 h 5799011"/>
              <a:gd name="connsiteX3" fmla="*/ 0 w 12192000"/>
              <a:gd name="connsiteY3" fmla="*/ 5799011 h 5799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799011">
                <a:moveTo>
                  <a:pt x="0" y="0"/>
                </a:moveTo>
                <a:lnTo>
                  <a:pt x="12192000" y="0"/>
                </a:lnTo>
                <a:lnTo>
                  <a:pt x="12192000" y="5799011"/>
                </a:lnTo>
                <a:lnTo>
                  <a:pt x="0" y="5799011"/>
                </a:lnTo>
                <a:close/>
              </a:path>
            </a:pathLst>
          </a:custGeom>
        </p:spPr>
      </p:pic>
      <p:sp>
        <p:nvSpPr>
          <p:cNvPr id="2" name="文本占位符 1"/>
          <p:cNvSpPr>
            <a:spLocks noGrp="1"/>
          </p:cNvSpPr>
          <p:nvPr>
            <p:ph type="body" sz="quarter" idx="17"/>
          </p:nvPr>
        </p:nvSpPr>
        <p:spPr/>
        <p:txBody>
          <a:bodyPr lIns="0" tIns="0" rIns="0" bIns="0"/>
          <a:lstStyle/>
          <a:p>
            <a:r>
              <a:rPr lang="en-US" altLang="zh-CN" b="1" dirty="0">
                <a:latin typeface="+mj-ea"/>
                <a:ea typeface="+mj-ea"/>
              </a:rPr>
              <a:t>02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21"/>
          </p:nvPr>
        </p:nvSpPr>
        <p:spPr>
          <a:xfrm>
            <a:off x="3902971" y="2837924"/>
            <a:ext cx="4072135" cy="1300036"/>
          </a:xfrm>
        </p:spPr>
        <p:txBody>
          <a:bodyPr lIns="0" tIns="0" rIns="0" bIns="0">
            <a:noAutofit/>
          </a:bodyPr>
          <a:lstStyle/>
          <a:p>
            <a:r>
              <a:rPr lang="zh-CN" altLang="en-US" sz="7200" b="1" dirty="0">
                <a:latin typeface="+mj-ea"/>
                <a:ea typeface="+mj-ea"/>
              </a:rPr>
              <a:t>技术支持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3902971" y="4194812"/>
            <a:ext cx="4072135" cy="246221"/>
          </a:xfrm>
        </p:spPr>
        <p:txBody>
          <a:bodyPr lIns="0" tIns="0" rIns="0" bIns="0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+mn-ea"/>
                <a:cs typeface="Arial" panose="020B0604020202020204" pitchFamily="34" charset="0"/>
              </a:rPr>
              <a:t>TECHNICAL SUPPORT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8797;#19580;#112749;#28419;#83893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ede1f3b-6ca5-4fe9-ad19-b97f2ceba43b}"/>
  <p:tag name="TABLE_RECT" val="211.2*115.758*537.6*393.65"/>
  <p:tag name="TABLE_EMPHASIZE_COLOR" val="8684935"/>
  <p:tag name="TABLE_ONEKEY_SKIN_IDX" val="0"/>
  <p:tag name="TABLE_SKINIDX" val="3"/>
  <p:tag name="TABLE_COLORIDX" val="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1475;#144738;#158908;"/>
</p:tagLst>
</file>

<file path=ppt/theme/theme1.xml><?xml version="1.0" encoding="utf-8"?>
<a:theme xmlns:a="http://schemas.openxmlformats.org/drawingml/2006/main" name="1_Office 主题​​">
  <a:themeElements>
    <a:clrScheme name="自定义 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9000B"/>
      </a:accent1>
      <a:accent2>
        <a:srgbClr val="C3000F"/>
      </a:accent2>
      <a:accent3>
        <a:srgbClr val="E54006"/>
      </a:accent3>
      <a:accent4>
        <a:srgbClr val="FD7C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1927</Words>
  <Application>Microsoft Office PowerPoint</Application>
  <PresentationFormat>宽屏</PresentationFormat>
  <Paragraphs>231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5" baseType="lpstr">
      <vt:lpstr>微软雅黑</vt:lpstr>
      <vt:lpstr>Arial</vt:lpstr>
      <vt:lpstr>1_Office 主题​​</vt:lpstr>
      <vt:lpstr>PowerPoint 演示文稿</vt:lpstr>
      <vt:lpstr>PowerPoint 演示文稿</vt:lpstr>
      <vt:lpstr>PowerPoint 演示文稿</vt:lpstr>
      <vt:lpstr>研究背景</vt:lpstr>
      <vt:lpstr>研究背景</vt:lpstr>
      <vt:lpstr>研究背景</vt:lpstr>
      <vt:lpstr>研究背景</vt:lpstr>
      <vt:lpstr>研究背景</vt:lpstr>
      <vt:lpstr>PowerPoint 演示文稿</vt:lpstr>
      <vt:lpstr>技术支持</vt:lpstr>
      <vt:lpstr>技术支持</vt:lpstr>
      <vt:lpstr>技术支持</vt:lpstr>
      <vt:lpstr>技术支持</vt:lpstr>
      <vt:lpstr>技术支持</vt:lpstr>
      <vt:lpstr>技术支持</vt:lpstr>
      <vt:lpstr>PowerPoint 演示文稿</vt:lpstr>
      <vt:lpstr>项目介绍</vt:lpstr>
      <vt:lpstr>项目介绍</vt:lpstr>
      <vt:lpstr>项目介绍</vt:lpstr>
      <vt:lpstr>项目介绍</vt:lpstr>
      <vt:lpstr>PowerPoint 演示文稿</vt:lpstr>
      <vt:lpstr>图表页·表格</vt:lpstr>
      <vt:lpstr>图表页·柱状图</vt:lpstr>
      <vt:lpstr>图表页·环状图</vt:lpstr>
      <vt:lpstr>时间轴</vt:lpstr>
      <vt:lpstr>音频播放页</vt:lpstr>
      <vt:lpstr>荣誉介绍页</vt:lpstr>
      <vt:lpstr>样机展示页</vt:lpstr>
      <vt:lpstr>空白页</vt:lpstr>
      <vt:lpstr>PowerPoint 演示文稿</vt:lpstr>
      <vt:lpstr>图标参考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秦 磊</dc:creator>
  <cp:lastModifiedBy>秦 磊</cp:lastModifiedBy>
  <cp:revision>30</cp:revision>
  <dcterms:created xsi:type="dcterms:W3CDTF">2022-02-23T15:43:00Z</dcterms:created>
  <dcterms:modified xsi:type="dcterms:W3CDTF">2022-02-24T11:15:14Z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F7F2335039FA4A0797855C3917D550B5</vt:lpwstr>
  </property>
  <property fmtid="{D5CDD505-2E9C-101B-9397-08002B2CF9AE}" pid="3" name="KSOProductBuildVer">
    <vt:lpwstr>2052-11.1.0.11365</vt:lpwstr>
  </property>
</Properties>
</file>