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5734" r:id="rId3"/>
    <p:sldId id="5733" r:id="rId4"/>
    <p:sldId id="5728" r:id="rId5"/>
    <p:sldId id="5736" r:id="rId6"/>
    <p:sldId id="5729" r:id="rId7"/>
    <p:sldId id="5737" r:id="rId8"/>
    <p:sldId id="5741" r:id="rId9"/>
    <p:sldId id="5730" r:id="rId10"/>
    <p:sldId id="5740" r:id="rId11"/>
    <p:sldId id="5738" r:id="rId12"/>
    <p:sldId id="5731" r:id="rId13"/>
    <p:sldId id="5739" r:id="rId14"/>
    <p:sldId id="5732" r:id="rId15"/>
    <p:sldId id="5742" r:id="rId16"/>
    <p:sldId id="574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14" userDrawn="1">
          <p15:clr>
            <a:srgbClr val="A4A3A4"/>
          </p15:clr>
        </p15:guide>
        <p15:guide id="2" pos="4566" userDrawn="1">
          <p15:clr>
            <a:srgbClr val="A4A3A4"/>
          </p15:clr>
        </p15:guide>
        <p15:guide id="3" orient="horz" pos="1457" userDrawn="1">
          <p15:clr>
            <a:srgbClr val="A4A3A4"/>
          </p15:clr>
        </p15:guide>
        <p15:guide id="4" orient="horz" pos="2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7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488" y="284"/>
      </p:cViewPr>
      <p:guideLst>
        <p:guide pos="3114"/>
        <p:guide pos="4566"/>
        <p:guide orient="horz" pos="1457"/>
        <p:guide orient="horz" pos="2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14"/>
    </p:cViewPr>
  </p:sorterViewPr>
  <p:notesViewPr>
    <p:cSldViewPr snapToGrid="0" showGuides="1">
      <p:cViewPr varScale="1">
        <p:scale>
          <a:sx n="56" d="100"/>
          <a:sy n="56" d="100"/>
        </p:scale>
        <p:origin x="32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74B95B1-2499-4608-AE8F-EB162AE4D3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72F5B6-D1E5-4614-9B4B-5B96515F21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C557-E970-4109-B5EB-88D892102D4F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2022/8/8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1E42E2-6B8E-4D82-89B5-FD0E270339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EDB31F-88D9-4EDB-9383-7D85383CC6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DEF63-7E5F-49E7-8C9E-E935F0FDB35A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4584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E6449B7-E009-2505-5C8C-F46D38DE0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>
            <a:fillRect/>
          </a:stretch>
        </p:blipFill>
        <p:spPr>
          <a:xfrm>
            <a:off x="4612446" y="0"/>
            <a:ext cx="7579555" cy="6858000"/>
          </a:xfrm>
          <a:custGeom>
            <a:avLst/>
            <a:gdLst>
              <a:gd name="connsiteX0" fmla="*/ 0 w 7579555"/>
              <a:gd name="connsiteY0" fmla="*/ 0 h 6858000"/>
              <a:gd name="connsiteX1" fmla="*/ 7579555 w 7579555"/>
              <a:gd name="connsiteY1" fmla="*/ 0 h 6858000"/>
              <a:gd name="connsiteX2" fmla="*/ 7579555 w 7579555"/>
              <a:gd name="connsiteY2" fmla="*/ 6858000 h 6858000"/>
              <a:gd name="connsiteX3" fmla="*/ 0 w 75795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555" h="6858000">
                <a:moveTo>
                  <a:pt x="0" y="0"/>
                </a:moveTo>
                <a:lnTo>
                  <a:pt x="7579555" y="0"/>
                </a:lnTo>
                <a:lnTo>
                  <a:pt x="75795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9552C0B-23B1-4624-AC34-27B6E533AE82}"/>
              </a:ext>
            </a:extLst>
          </p:cNvPr>
          <p:cNvSpPr/>
          <p:nvPr userDrawn="1"/>
        </p:nvSpPr>
        <p:spPr>
          <a:xfrm>
            <a:off x="0" y="0"/>
            <a:ext cx="806196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lumMod val="80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碗里有蔬菜&#10;&#10;描述已自动生成">
            <a:extLst>
              <a:ext uri="{FF2B5EF4-FFF2-40B4-BE49-F238E27FC236}">
                <a16:creationId xmlns:a16="http://schemas.microsoft.com/office/drawing/2014/main" id="{4620BFA6-6CC5-C667-C54E-76043B9237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9"/>
          <a:stretch>
            <a:fillRect/>
          </a:stretch>
        </p:blipFill>
        <p:spPr>
          <a:xfrm>
            <a:off x="5434392" y="0"/>
            <a:ext cx="6757608" cy="6858000"/>
          </a:xfrm>
          <a:custGeom>
            <a:avLst/>
            <a:gdLst>
              <a:gd name="connsiteX0" fmla="*/ 0 w 6757608"/>
              <a:gd name="connsiteY0" fmla="*/ 0 h 6858000"/>
              <a:gd name="connsiteX1" fmla="*/ 6757608 w 6757608"/>
              <a:gd name="connsiteY1" fmla="*/ 0 h 6858000"/>
              <a:gd name="connsiteX2" fmla="*/ 6757608 w 6757608"/>
              <a:gd name="connsiteY2" fmla="*/ 6858000 h 6858000"/>
              <a:gd name="connsiteX3" fmla="*/ 0 w 67576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7608" h="6858000">
                <a:moveTo>
                  <a:pt x="0" y="0"/>
                </a:moveTo>
                <a:lnTo>
                  <a:pt x="6757608" y="0"/>
                </a:lnTo>
                <a:lnTo>
                  <a:pt x="675760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110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D5C4F9-077B-B6BB-F23B-771DE3F17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39780"/>
          <a:stretch>
            <a:fillRect/>
          </a:stretch>
        </p:blipFill>
        <p:spPr>
          <a:xfrm>
            <a:off x="0" y="0"/>
            <a:ext cx="6181519" cy="6858000"/>
          </a:xfrm>
          <a:custGeom>
            <a:avLst/>
            <a:gdLst>
              <a:gd name="connsiteX0" fmla="*/ 0 w 6181519"/>
              <a:gd name="connsiteY0" fmla="*/ 0 h 6858000"/>
              <a:gd name="connsiteX1" fmla="*/ 5145967 w 6181519"/>
              <a:gd name="connsiteY1" fmla="*/ 0 h 6858000"/>
              <a:gd name="connsiteX2" fmla="*/ 5285850 w 6181519"/>
              <a:gd name="connsiteY2" fmla="*/ 218197 h 6858000"/>
              <a:gd name="connsiteX3" fmla="*/ 6181519 w 6181519"/>
              <a:gd name="connsiteY3" fmla="*/ 3426225 h 6858000"/>
              <a:gd name="connsiteX4" fmla="*/ 5285850 w 6181519"/>
              <a:gd name="connsiteY4" fmla="*/ 6634253 h 6858000"/>
              <a:gd name="connsiteX5" fmla="*/ 5142409 w 6181519"/>
              <a:gd name="connsiteY5" fmla="*/ 6858000 h 6858000"/>
              <a:gd name="connsiteX6" fmla="*/ 0 w 618151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1519" h="6858000">
                <a:moveTo>
                  <a:pt x="0" y="0"/>
                </a:moveTo>
                <a:lnTo>
                  <a:pt x="5145967" y="0"/>
                </a:lnTo>
                <a:lnTo>
                  <a:pt x="5285850" y="218197"/>
                </a:lnTo>
                <a:cubicBezTo>
                  <a:pt x="5854219" y="1153607"/>
                  <a:pt x="6181519" y="2251694"/>
                  <a:pt x="6181519" y="3426225"/>
                </a:cubicBezTo>
                <a:cubicBezTo>
                  <a:pt x="6181519" y="4600757"/>
                  <a:pt x="5854219" y="5698843"/>
                  <a:pt x="5285850" y="6634253"/>
                </a:cubicBezTo>
                <a:lnTo>
                  <a:pt x="51424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FB43E7A-16C5-EAAC-7F47-CB4FF85F333E}"/>
              </a:ext>
            </a:extLst>
          </p:cNvPr>
          <p:cNvSpPr/>
          <p:nvPr userDrawn="1"/>
        </p:nvSpPr>
        <p:spPr>
          <a:xfrm>
            <a:off x="31813" y="0"/>
            <a:ext cx="7074866" cy="6858000"/>
          </a:xfrm>
          <a:custGeom>
            <a:avLst/>
            <a:gdLst>
              <a:gd name="connsiteX0" fmla="*/ 5071464 w 7074866"/>
              <a:gd name="connsiteY0" fmla="*/ 0 h 6858000"/>
              <a:gd name="connsiteX1" fmla="*/ 6185500 w 7074866"/>
              <a:gd name="connsiteY1" fmla="*/ 0 h 6858000"/>
              <a:gd name="connsiteX2" fmla="*/ 6396192 w 7074866"/>
              <a:gd name="connsiteY2" fmla="*/ 404703 h 6858000"/>
              <a:gd name="connsiteX3" fmla="*/ 6364370 w 7074866"/>
              <a:gd name="connsiteY3" fmla="*/ 6519704 h 6858000"/>
              <a:gd name="connsiteX4" fmla="*/ 6183750 w 7074866"/>
              <a:gd name="connsiteY4" fmla="*/ 6858000 h 6858000"/>
              <a:gd name="connsiteX5" fmla="*/ 4959428 w 7074866"/>
              <a:gd name="connsiteY5" fmla="*/ 6858000 h 6858000"/>
              <a:gd name="connsiteX6" fmla="*/ 0 w 7074866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74866" h="6858000">
                <a:moveTo>
                  <a:pt x="5071464" y="0"/>
                </a:moveTo>
                <a:lnTo>
                  <a:pt x="6185500" y="0"/>
                </a:lnTo>
                <a:lnTo>
                  <a:pt x="6396192" y="404703"/>
                </a:lnTo>
                <a:cubicBezTo>
                  <a:pt x="7312129" y="2340491"/>
                  <a:pt x="7300404" y="4593554"/>
                  <a:pt x="6364370" y="6519704"/>
                </a:cubicBezTo>
                <a:lnTo>
                  <a:pt x="6183750" y="6858000"/>
                </a:lnTo>
                <a:lnTo>
                  <a:pt x="4959428" y="6858000"/>
                </a:lnTo>
                <a:lnTo>
                  <a:pt x="0" y="3429000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C4347D0-02AD-6C99-7E58-0376F6754723}"/>
              </a:ext>
            </a:extLst>
          </p:cNvPr>
          <p:cNvSpPr/>
          <p:nvPr userDrawn="1"/>
        </p:nvSpPr>
        <p:spPr>
          <a:xfrm>
            <a:off x="0" y="0"/>
            <a:ext cx="6181519" cy="6858000"/>
          </a:xfrm>
          <a:custGeom>
            <a:avLst/>
            <a:gdLst>
              <a:gd name="connsiteX0" fmla="*/ 0 w 6181519"/>
              <a:gd name="connsiteY0" fmla="*/ 0 h 6858000"/>
              <a:gd name="connsiteX1" fmla="*/ 5145967 w 6181519"/>
              <a:gd name="connsiteY1" fmla="*/ 0 h 6858000"/>
              <a:gd name="connsiteX2" fmla="*/ 5285850 w 6181519"/>
              <a:gd name="connsiteY2" fmla="*/ 218197 h 6858000"/>
              <a:gd name="connsiteX3" fmla="*/ 6181519 w 6181519"/>
              <a:gd name="connsiteY3" fmla="*/ 3426225 h 6858000"/>
              <a:gd name="connsiteX4" fmla="*/ 5285850 w 6181519"/>
              <a:gd name="connsiteY4" fmla="*/ 6634253 h 6858000"/>
              <a:gd name="connsiteX5" fmla="*/ 5142409 w 6181519"/>
              <a:gd name="connsiteY5" fmla="*/ 6858000 h 6858000"/>
              <a:gd name="connsiteX6" fmla="*/ 0 w 618151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1519" h="6858000">
                <a:moveTo>
                  <a:pt x="0" y="0"/>
                </a:moveTo>
                <a:lnTo>
                  <a:pt x="5145967" y="0"/>
                </a:lnTo>
                <a:lnTo>
                  <a:pt x="5285850" y="218197"/>
                </a:lnTo>
                <a:cubicBezTo>
                  <a:pt x="5854219" y="1153607"/>
                  <a:pt x="6181519" y="2251694"/>
                  <a:pt x="6181519" y="3426225"/>
                </a:cubicBezTo>
                <a:cubicBezTo>
                  <a:pt x="6181519" y="4600757"/>
                  <a:pt x="5854219" y="5698843"/>
                  <a:pt x="5285850" y="6634253"/>
                </a:cubicBezTo>
                <a:lnTo>
                  <a:pt x="514240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50000">
                <a:schemeClr val="accent1">
                  <a:lumMod val="80000"/>
                  <a:alpha val="8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5255EAD-5D49-B3C9-BCD0-41CAEFCC015A}"/>
              </a:ext>
            </a:extLst>
          </p:cNvPr>
          <p:cNvSpPr/>
          <p:nvPr userDrawn="1"/>
        </p:nvSpPr>
        <p:spPr>
          <a:xfrm>
            <a:off x="0" y="0"/>
            <a:ext cx="10958670" cy="6858000"/>
          </a:xfrm>
          <a:custGeom>
            <a:avLst/>
            <a:gdLst>
              <a:gd name="connsiteX0" fmla="*/ 0 w 10958670"/>
              <a:gd name="connsiteY0" fmla="*/ 0 h 6858000"/>
              <a:gd name="connsiteX1" fmla="*/ 10187321 w 10958670"/>
              <a:gd name="connsiteY1" fmla="*/ 0 h 6858000"/>
              <a:gd name="connsiteX2" fmla="*/ 10331199 w 10958670"/>
              <a:gd name="connsiteY2" fmla="*/ 318252 h 6858000"/>
              <a:gd name="connsiteX3" fmla="*/ 10958670 w 10958670"/>
              <a:gd name="connsiteY3" fmla="*/ 3426225 h 6858000"/>
              <a:gd name="connsiteX4" fmla="*/ 10331199 w 10958670"/>
              <a:gd name="connsiteY4" fmla="*/ 6534198 h 6858000"/>
              <a:gd name="connsiteX5" fmla="*/ 10184811 w 10958670"/>
              <a:gd name="connsiteY5" fmla="*/ 6858000 h 6858000"/>
              <a:gd name="connsiteX6" fmla="*/ 0 w 10958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8670" h="6858000">
                <a:moveTo>
                  <a:pt x="0" y="0"/>
                </a:moveTo>
                <a:lnTo>
                  <a:pt x="10187321" y="0"/>
                </a:lnTo>
                <a:lnTo>
                  <a:pt x="10331199" y="318252"/>
                </a:lnTo>
                <a:cubicBezTo>
                  <a:pt x="10735243" y="1273518"/>
                  <a:pt x="10958670" y="2323780"/>
                  <a:pt x="10958670" y="3426225"/>
                </a:cubicBezTo>
                <a:cubicBezTo>
                  <a:pt x="10958670" y="4528671"/>
                  <a:pt x="10735243" y="5578932"/>
                  <a:pt x="10331199" y="6534198"/>
                </a:cubicBezTo>
                <a:lnTo>
                  <a:pt x="10184811" y="6858000"/>
                </a:lnTo>
                <a:lnTo>
                  <a:pt x="0" y="6858000"/>
                </a:lnTo>
                <a:close/>
              </a:path>
            </a:pathLst>
          </a:custGeom>
          <a:noFill/>
          <a:ln w="28575" cap="flat" cmpd="sng" algn="ctr"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96000">
                  <a:schemeClr val="accent2">
                    <a:lumMod val="40000"/>
                    <a:lumOff val="60000"/>
                    <a:alpha val="0"/>
                  </a:schemeClr>
                </a:gs>
              </a:gsLst>
              <a:lin ang="18900000" scaled="1"/>
              <a:tileRect/>
            </a:gradFill>
            <a:prstDash val="sysDot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2B55AD4-F24F-76F4-0EE4-5DE785B8DA7A}"/>
              </a:ext>
            </a:extLst>
          </p:cNvPr>
          <p:cNvSpPr/>
          <p:nvPr userDrawn="1"/>
        </p:nvSpPr>
        <p:spPr>
          <a:xfrm>
            <a:off x="1" y="0"/>
            <a:ext cx="11834159" cy="6858000"/>
          </a:xfrm>
          <a:custGeom>
            <a:avLst/>
            <a:gdLst>
              <a:gd name="connsiteX0" fmla="*/ 0 w 11834159"/>
              <a:gd name="connsiteY0" fmla="*/ 0 h 6858000"/>
              <a:gd name="connsiteX1" fmla="*/ 11146770 w 11834159"/>
              <a:gd name="connsiteY1" fmla="*/ 0 h 6858000"/>
              <a:gd name="connsiteX2" fmla="*/ 11296530 w 11834159"/>
              <a:gd name="connsiteY2" fmla="*/ 379824 h 6858000"/>
              <a:gd name="connsiteX3" fmla="*/ 11834159 w 11834159"/>
              <a:gd name="connsiteY3" fmla="*/ 3426225 h 6858000"/>
              <a:gd name="connsiteX4" fmla="*/ 11296530 w 11834159"/>
              <a:gd name="connsiteY4" fmla="*/ 6472627 h 6858000"/>
              <a:gd name="connsiteX5" fmla="*/ 11144582 w 11834159"/>
              <a:gd name="connsiteY5" fmla="*/ 6858000 h 6858000"/>
              <a:gd name="connsiteX6" fmla="*/ 0 w 118341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4159" h="6858000">
                <a:moveTo>
                  <a:pt x="0" y="0"/>
                </a:moveTo>
                <a:lnTo>
                  <a:pt x="11146770" y="0"/>
                </a:lnTo>
                <a:lnTo>
                  <a:pt x="11296530" y="379824"/>
                </a:lnTo>
                <a:cubicBezTo>
                  <a:pt x="11644341" y="1329740"/>
                  <a:pt x="11834159" y="2355816"/>
                  <a:pt x="11834159" y="3426225"/>
                </a:cubicBezTo>
                <a:cubicBezTo>
                  <a:pt x="11834159" y="4496635"/>
                  <a:pt x="11644341" y="5522710"/>
                  <a:pt x="11296530" y="6472627"/>
                </a:cubicBezTo>
                <a:lnTo>
                  <a:pt x="11144582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 cap="flat" cmpd="sng" algn="ctr">
            <a:gradFill flip="none" rotWithShape="1">
              <a:gsLst>
                <a:gs pos="0">
                  <a:schemeClr val="accent2"/>
                </a:gs>
                <a:gs pos="4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63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A0D597-9DF5-46E2-9713-1AF2C186F8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60000"/>
                </a:schemeClr>
              </a:gs>
              <a:gs pos="35000">
                <a:schemeClr val="accent1">
                  <a:alpha val="90000"/>
                </a:schemeClr>
              </a:gs>
              <a:gs pos="65000">
                <a:schemeClr val="accent1">
                  <a:alpha val="9000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25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21000">
              <a:schemeClr val="accent1">
                <a:alpha val="85000"/>
              </a:schemeClr>
            </a:gs>
            <a:gs pos="100000">
              <a:schemeClr val="accent1">
                <a:lumMod val="50000"/>
                <a:alpha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E4516E48-BF9B-466D-80C9-0F1853BB1D98}"/>
              </a:ext>
            </a:extLst>
          </p:cNvPr>
          <p:cNvSpPr/>
          <p:nvPr userDrawn="1"/>
        </p:nvSpPr>
        <p:spPr>
          <a:xfrm>
            <a:off x="1" y="1"/>
            <a:ext cx="606890" cy="606890"/>
          </a:xfrm>
          <a:custGeom>
            <a:avLst/>
            <a:gdLst>
              <a:gd name="connsiteX0" fmla="*/ 0 w 466725"/>
              <a:gd name="connsiteY0" fmla="*/ 0 h 466725"/>
              <a:gd name="connsiteX1" fmla="*/ 466725 w 466725"/>
              <a:gd name="connsiteY1" fmla="*/ 0 h 466725"/>
              <a:gd name="connsiteX2" fmla="*/ 0 w 466725"/>
              <a:gd name="connsiteY2" fmla="*/ 466725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725" h="466725">
                <a:moveTo>
                  <a:pt x="0" y="0"/>
                </a:moveTo>
                <a:lnTo>
                  <a:pt x="466725" y="0"/>
                </a:lnTo>
                <a:cubicBezTo>
                  <a:pt x="466725" y="257765"/>
                  <a:pt x="257765" y="466725"/>
                  <a:pt x="0" y="466725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F1DDE4A-A02E-4D60-AB5C-28A76209FCA4}"/>
              </a:ext>
            </a:extLst>
          </p:cNvPr>
          <p:cNvSpPr/>
          <p:nvPr userDrawn="1"/>
        </p:nvSpPr>
        <p:spPr>
          <a:xfrm>
            <a:off x="606891" y="383054"/>
            <a:ext cx="223837" cy="223837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60FF346-5539-4D8B-ADCE-8FCE2128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4493538" cy="487378"/>
          </a:xfrm>
          <a:noFill/>
        </p:spPr>
        <p:txBody>
          <a:bodyPr wrap="none" rtlCol="0">
            <a:spAutoFit/>
          </a:bodyPr>
          <a:lstStyle>
            <a:lvl1pPr>
              <a:defRPr kumimoji="1" lang="zh-CN" altLang="en-US" sz="2800" b="0">
                <a:solidFill>
                  <a:schemeClr val="accent2">
                    <a:lumMod val="60000"/>
                    <a:lumOff val="40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923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gradFill>
          <a:gsLst>
            <a:gs pos="21000">
              <a:schemeClr val="accent1">
                <a:alpha val="85000"/>
              </a:schemeClr>
            </a:gs>
            <a:gs pos="100000">
              <a:schemeClr val="accent1">
                <a:lumMod val="50000"/>
                <a:alpha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15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11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EBBC63-172C-4211-ACE4-009B995E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AB035-8866-4F33-92D4-1767EB2C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95F6C6-5AC1-4D78-8A76-9523716F2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D666-E1BB-479B-A4A6-C240B22860B2}" type="datetimeFigureOut">
              <a:rPr lang="zh-CN" altLang="en-US" smtClean="0"/>
              <a:t>2022/8/8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FC0B3E-14B2-4BCD-8C83-D67F79213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793469-B14A-41E4-88F7-AA8D25C7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E6073-3864-483E-A2CF-7113ABCA32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94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6" r:id="rId5"/>
    <p:sldLayoutId id="21474836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userDrawn="1">
          <p15:clr>
            <a:srgbClr val="F26B43"/>
          </p15:clr>
        </p15:guide>
        <p15:guide id="5" orient="horz" pos="4320" userDrawn="1">
          <p15:clr>
            <a:srgbClr val="F26B43"/>
          </p15:clr>
        </p15:guide>
        <p15:guide id="6" pos="76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E55081E-1FAE-4ADA-82EE-7E3DEBE6F52F}"/>
              </a:ext>
            </a:extLst>
          </p:cNvPr>
          <p:cNvCxnSpPr>
            <a:cxnSpLocks/>
          </p:cNvCxnSpPr>
          <p:nvPr/>
        </p:nvCxnSpPr>
        <p:spPr>
          <a:xfrm>
            <a:off x="886306" y="5542280"/>
            <a:ext cx="447194" cy="0"/>
          </a:xfrm>
          <a:prstGeom prst="line">
            <a:avLst/>
          </a:prstGeom>
          <a:noFill/>
          <a:ln w="28575" cap="rnd" cmpd="sng" algn="ctr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257AEF47-0E68-4584-AF96-766EC1B17243}"/>
              </a:ext>
            </a:extLst>
          </p:cNvPr>
          <p:cNvSpPr txBox="1"/>
          <p:nvPr/>
        </p:nvSpPr>
        <p:spPr>
          <a:xfrm>
            <a:off x="753415" y="3007258"/>
            <a:ext cx="4946345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/>
            </a:pPr>
            <a:r>
              <a:rPr lang="zh-CN" altLang="en-US" sz="6600" b="1" kern="1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effectLst/>
                <a:latin typeface="+mj-ea"/>
                <a:ea typeface="+mj-ea"/>
                <a:cs typeface="Times New Roman" panose="02020603050405020304" pitchFamily="18" charset="0"/>
              </a:rPr>
              <a:t>商业计划书</a:t>
            </a:r>
            <a:endParaRPr lang="en-US" altLang="zh-CN" sz="6600" b="1" kern="10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20A1630-822B-4236-AF54-CFE7E61F3113}"/>
              </a:ext>
            </a:extLst>
          </p:cNvPr>
          <p:cNvSpPr txBox="1"/>
          <p:nvPr/>
        </p:nvSpPr>
        <p:spPr>
          <a:xfrm>
            <a:off x="790726" y="4092394"/>
            <a:ext cx="417751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>
                <a:solidFill>
                  <a:schemeClr val="bg1"/>
                </a:solidFill>
              </a:rPr>
              <a:t>Steam sea food business  plan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7E0DE20-8000-4E8C-822E-623E446A18C4}"/>
              </a:ext>
            </a:extLst>
          </p:cNvPr>
          <p:cNvSpPr txBox="1"/>
          <p:nvPr/>
        </p:nvSpPr>
        <p:spPr>
          <a:xfrm>
            <a:off x="753415" y="1991509"/>
            <a:ext cx="3542138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6600" b="1" i="0" u="none" strike="noStrike" kern="100" cap="none" spc="0" normalizeH="0" baseline="0" noProof="0">
                <a:ln>
                  <a:noFill/>
                </a:ln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</a:rPr>
              <a:t>蒸汽海鲜</a:t>
            </a:r>
            <a:endParaRPr kumimoji="0" lang="en-US" altLang="zh-CN" sz="6600" b="1" i="0" u="none" strike="noStrike" kern="100" cap="none" spc="0" normalizeH="0" baseline="0" noProof="0">
              <a:ln>
                <a:noFill/>
              </a:ln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effectLst/>
              <a:uLnTx/>
              <a:uFillTx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3C86BDF-C29C-47C3-B3A0-216ECA37C840}"/>
              </a:ext>
            </a:extLst>
          </p:cNvPr>
          <p:cNvSpPr txBox="1"/>
          <p:nvPr/>
        </p:nvSpPr>
        <p:spPr>
          <a:xfrm>
            <a:off x="753414" y="778518"/>
            <a:ext cx="354213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lt"/>
                <a:ea typeface="庞门正道标题体" panose="02010600030101010101" pitchFamily="2" charset="-122"/>
              </a:rPr>
              <a:t>OfficePLUS</a:t>
            </a:r>
            <a:endParaRPr lang="zh-CN" altLang="en-US" sz="3600"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2700000" scaled="1"/>
              </a:gradFill>
              <a:latin typeface="+mj-lt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50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D3CF014-DF5D-4E3C-A9C9-57ECB9E7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2339102" cy="487378"/>
          </a:xfrm>
        </p:spPr>
        <p:txBody>
          <a:bodyPr>
            <a:noAutofit/>
          </a:bodyPr>
          <a:lstStyle/>
          <a:p>
            <a:r>
              <a:rPr lang="zh-CN" altLang="en-US"/>
              <a:t>以健康为名片</a:t>
            </a:r>
          </a:p>
        </p:txBody>
      </p:sp>
      <p:sp>
        <p:nvSpPr>
          <p:cNvPr id="15" name="circle round shape">
            <a:extLst>
              <a:ext uri="{FF2B5EF4-FFF2-40B4-BE49-F238E27FC236}">
                <a16:creationId xmlns:a16="http://schemas.microsoft.com/office/drawing/2014/main" id="{FE32955B-2797-4017-A117-80DDD54A1885}"/>
              </a:ext>
            </a:extLst>
          </p:cNvPr>
          <p:cNvSpPr/>
          <p:nvPr/>
        </p:nvSpPr>
        <p:spPr>
          <a:xfrm>
            <a:off x="7655136" y="1775472"/>
            <a:ext cx="3723669" cy="3723664"/>
          </a:xfrm>
          <a:prstGeom prst="ellipse">
            <a:avLst/>
          </a:prstGeom>
          <a:gradFill>
            <a:gsLst>
              <a:gs pos="17000">
                <a:schemeClr val="accent2"/>
              </a:gs>
              <a:gs pos="85000">
                <a:schemeClr val="accent2">
                  <a:lumMod val="50000"/>
                </a:schemeClr>
              </a:gs>
            </a:gsLst>
            <a:lin ang="2700000" scaled="1"/>
          </a:gradFill>
          <a:ln>
            <a:noFill/>
          </a:ln>
          <a:effectLst>
            <a:outerShdw blurRad="317500" dist="114300" dir="5400000" sx="97000" sy="97000" algn="t" rotWithShape="0">
              <a:schemeClr val="accent2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84FBA9F-2037-414C-901C-90302741513D}"/>
              </a:ext>
            </a:extLst>
          </p:cNvPr>
          <p:cNvCxnSpPr>
            <a:cxnSpLocks/>
          </p:cNvCxnSpPr>
          <p:nvPr/>
        </p:nvCxnSpPr>
        <p:spPr>
          <a:xfrm>
            <a:off x="6632838" y="3637304"/>
            <a:ext cx="830197" cy="0"/>
          </a:xfrm>
          <a:prstGeom prst="line">
            <a:avLst/>
          </a:prstGeom>
          <a:noFill/>
          <a:ln w="222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FBFC90A-E7EE-4945-A09A-47DC8D6B81AE}"/>
              </a:ext>
            </a:extLst>
          </p:cNvPr>
          <p:cNvSpPr/>
          <p:nvPr/>
        </p:nvSpPr>
        <p:spPr>
          <a:xfrm>
            <a:off x="725809" y="3106267"/>
            <a:ext cx="5073011" cy="106207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AC4748D-55B6-4C4E-9E92-5DA684C40F1A}"/>
              </a:ext>
            </a:extLst>
          </p:cNvPr>
          <p:cNvSpPr txBox="1"/>
          <p:nvPr/>
        </p:nvSpPr>
        <p:spPr>
          <a:xfrm>
            <a:off x="1849617" y="3172818"/>
            <a:ext cx="2976383" cy="99020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7393A"/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管网连接中央水处理系统制备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纯净水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EE6B801-24CB-4B72-858B-E8CBF9CFA598}"/>
              </a:ext>
            </a:extLst>
          </p:cNvPr>
          <p:cNvSpPr/>
          <p:nvPr/>
        </p:nvSpPr>
        <p:spPr>
          <a:xfrm>
            <a:off x="870160" y="3250621"/>
            <a:ext cx="773371" cy="77336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98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AB1FB32-37D6-4C98-890B-9E5AFC55E089}"/>
              </a:ext>
            </a:extLst>
          </p:cNvPr>
          <p:cNvSpPr/>
          <p:nvPr/>
        </p:nvSpPr>
        <p:spPr>
          <a:xfrm>
            <a:off x="725808" y="4455893"/>
            <a:ext cx="5073012" cy="106207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4F69AA7-3043-47D3-AF7A-952D161C0758}"/>
              </a:ext>
            </a:extLst>
          </p:cNvPr>
          <p:cNvSpPr txBox="1"/>
          <p:nvPr/>
        </p:nvSpPr>
        <p:spPr>
          <a:xfrm>
            <a:off x="1849617" y="4522444"/>
            <a:ext cx="3672800" cy="99020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7393A"/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上蒸菜、下熬粥，快速锁鲜锁水锁营养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47393A"/>
              </a:solidFill>
              <a:effectLst/>
              <a:uLnTx/>
              <a:uFillTx/>
              <a:latin typeface="+mn-ea"/>
              <a:cs typeface="OPPOSans M" panose="00020600040101010101" pitchFamily="18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120℃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高温蒸汽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51054749-A1AC-4F0D-8C23-9B35C924284D}"/>
              </a:ext>
            </a:extLst>
          </p:cNvPr>
          <p:cNvSpPr/>
          <p:nvPr/>
        </p:nvSpPr>
        <p:spPr>
          <a:xfrm>
            <a:off x="870160" y="4600246"/>
            <a:ext cx="773371" cy="77336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98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85167BA-C0F4-42A2-996E-C0A6C972265E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5659120" y="3637305"/>
            <a:ext cx="1388817" cy="1"/>
          </a:xfrm>
          <a:prstGeom prst="line">
            <a:avLst/>
          </a:prstGeom>
          <a:noFill/>
          <a:ln w="22225"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47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7FAF1C4-4EC3-4D2D-89F6-2B79C8BA8A8A}"/>
              </a:ext>
            </a:extLst>
          </p:cNvPr>
          <p:cNvSpPr/>
          <p:nvPr/>
        </p:nvSpPr>
        <p:spPr>
          <a:xfrm>
            <a:off x="5844099" y="2276266"/>
            <a:ext cx="1203838" cy="1361040"/>
          </a:xfrm>
          <a:custGeom>
            <a:avLst/>
            <a:gdLst>
              <a:gd name="connsiteX0" fmla="*/ 0 w 2628900"/>
              <a:gd name="connsiteY0" fmla="*/ 0 h 323850"/>
              <a:gd name="connsiteX1" fmla="*/ 831850 w 2628900"/>
              <a:gd name="connsiteY1" fmla="*/ 50800 h 323850"/>
              <a:gd name="connsiteX2" fmla="*/ 1562100 w 2628900"/>
              <a:gd name="connsiteY2" fmla="*/ 266700 h 323850"/>
              <a:gd name="connsiteX3" fmla="*/ 2628900 w 26289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23850">
                <a:moveTo>
                  <a:pt x="0" y="0"/>
                </a:moveTo>
                <a:cubicBezTo>
                  <a:pt x="285750" y="3175"/>
                  <a:pt x="571500" y="6350"/>
                  <a:pt x="831850" y="50800"/>
                </a:cubicBezTo>
                <a:cubicBezTo>
                  <a:pt x="1092200" y="95250"/>
                  <a:pt x="1262592" y="221192"/>
                  <a:pt x="1562100" y="266700"/>
                </a:cubicBezTo>
                <a:cubicBezTo>
                  <a:pt x="1861608" y="312208"/>
                  <a:pt x="2245254" y="318029"/>
                  <a:pt x="2628900" y="323850"/>
                </a:cubicBezTo>
              </a:path>
            </a:pathLst>
          </a:custGeom>
          <a:noFill/>
          <a:ln w="22225"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47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75937FB9-7382-4ADE-8509-68BEA8CFF096}"/>
              </a:ext>
            </a:extLst>
          </p:cNvPr>
          <p:cNvSpPr/>
          <p:nvPr/>
        </p:nvSpPr>
        <p:spPr>
          <a:xfrm flipV="1">
            <a:off x="5844099" y="3637302"/>
            <a:ext cx="1203838" cy="1303457"/>
          </a:xfrm>
          <a:custGeom>
            <a:avLst/>
            <a:gdLst>
              <a:gd name="connsiteX0" fmla="*/ 0 w 2628900"/>
              <a:gd name="connsiteY0" fmla="*/ 0 h 323850"/>
              <a:gd name="connsiteX1" fmla="*/ 831850 w 2628900"/>
              <a:gd name="connsiteY1" fmla="*/ 50800 h 323850"/>
              <a:gd name="connsiteX2" fmla="*/ 1562100 w 2628900"/>
              <a:gd name="connsiteY2" fmla="*/ 266700 h 323850"/>
              <a:gd name="connsiteX3" fmla="*/ 2628900 w 26289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323850">
                <a:moveTo>
                  <a:pt x="0" y="0"/>
                </a:moveTo>
                <a:cubicBezTo>
                  <a:pt x="285750" y="3175"/>
                  <a:pt x="571500" y="6350"/>
                  <a:pt x="831850" y="50800"/>
                </a:cubicBezTo>
                <a:cubicBezTo>
                  <a:pt x="1092200" y="95250"/>
                  <a:pt x="1262592" y="221192"/>
                  <a:pt x="1562100" y="266700"/>
                </a:cubicBezTo>
                <a:cubicBezTo>
                  <a:pt x="1861608" y="312208"/>
                  <a:pt x="2245254" y="318029"/>
                  <a:pt x="2628900" y="323850"/>
                </a:cubicBezTo>
              </a:path>
            </a:pathLst>
          </a:custGeom>
          <a:noFill/>
          <a:ln w="22225"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0">
                  <a:schemeClr val="accent2">
                    <a:lumMod val="40000"/>
                    <a:lumOff val="60000"/>
                    <a:alpha val="0"/>
                  </a:schemeClr>
                </a:gs>
                <a:gs pos="47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CAF99271-AF7D-485C-9219-D8DEB4E4E219}"/>
              </a:ext>
            </a:extLst>
          </p:cNvPr>
          <p:cNvSpPr/>
          <p:nvPr/>
        </p:nvSpPr>
        <p:spPr>
          <a:xfrm>
            <a:off x="7390853" y="3570253"/>
            <a:ext cx="134102" cy="13410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B3E67891-2D3D-4B63-88C0-40D7027E37E2}"/>
              </a:ext>
            </a:extLst>
          </p:cNvPr>
          <p:cNvSpPr/>
          <p:nvPr/>
        </p:nvSpPr>
        <p:spPr>
          <a:xfrm>
            <a:off x="725808" y="1756642"/>
            <a:ext cx="5073011" cy="106207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5B8685E-357F-4D9B-AFE7-C4233CCB0A48}"/>
              </a:ext>
            </a:extLst>
          </p:cNvPr>
          <p:cNvSpPr txBox="1"/>
          <p:nvPr/>
        </p:nvSpPr>
        <p:spPr>
          <a:xfrm>
            <a:off x="1849617" y="1823193"/>
            <a:ext cx="2031325" cy="99020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7393A"/>
                </a:solidFill>
                <a:effectLst/>
                <a:uLnTx/>
                <a:uFillTx/>
                <a:latin typeface="+mn-ea"/>
                <a:cs typeface="OPPOSans M" panose="00020600040101010101" pitchFamily="18" charset="-122"/>
              </a:rPr>
              <a:t>蒸汽锅桌上操作烹饪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专业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D87FCD3C-C344-4E46-B80B-B093ABD45F5F}"/>
              </a:ext>
            </a:extLst>
          </p:cNvPr>
          <p:cNvSpPr/>
          <p:nvPr/>
        </p:nvSpPr>
        <p:spPr>
          <a:xfrm>
            <a:off x="870160" y="1900995"/>
            <a:ext cx="773371" cy="773368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98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14C1FD8E-F8FF-4FD0-BB94-668EBBFD6570}"/>
              </a:ext>
            </a:extLst>
          </p:cNvPr>
          <p:cNvSpPr txBox="1"/>
          <p:nvPr/>
        </p:nvSpPr>
        <p:spPr>
          <a:xfrm>
            <a:off x="7655139" y="3732354"/>
            <a:ext cx="3723666" cy="77745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160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POSans B" panose="00020600040101010101" pitchFamily="18" charset="-122"/>
              </a:rPr>
              <a:t>有效保留海鲜丰富的不饱和脂肪酸原汁原味，鲜香热嫩，少油少盐</a:t>
            </a:r>
          </a:p>
        </p:txBody>
      </p:sp>
      <p:sp>
        <p:nvSpPr>
          <p:cNvPr id="149" name="任意多边形: 形状 148">
            <a:extLst>
              <a:ext uri="{FF2B5EF4-FFF2-40B4-BE49-F238E27FC236}">
                <a16:creationId xmlns:a16="http://schemas.microsoft.com/office/drawing/2014/main" id="{7A124075-0A95-4326-83AE-1698F189E17E}"/>
              </a:ext>
            </a:extLst>
          </p:cNvPr>
          <p:cNvSpPr/>
          <p:nvPr/>
        </p:nvSpPr>
        <p:spPr>
          <a:xfrm>
            <a:off x="1048822" y="4720483"/>
            <a:ext cx="416048" cy="328284"/>
          </a:xfrm>
          <a:custGeom>
            <a:avLst/>
            <a:gdLst>
              <a:gd name="connsiteX0" fmla="*/ 458709 w 1302575"/>
              <a:gd name="connsiteY0" fmla="*/ 1027800 h 1027799"/>
              <a:gd name="connsiteX1" fmla="*/ 458449 w 1302575"/>
              <a:gd name="connsiteY1" fmla="*/ 1027800 h 1027799"/>
              <a:gd name="connsiteX2" fmla="*/ 140089 w 1302575"/>
              <a:gd name="connsiteY2" fmla="*/ 929990 h 1027799"/>
              <a:gd name="connsiteX3" fmla="*/ 38793 w 1302575"/>
              <a:gd name="connsiteY3" fmla="*/ 818971 h 1027799"/>
              <a:gd name="connsiteX4" fmla="*/ 0 w 1302575"/>
              <a:gd name="connsiteY4" fmla="*/ 676802 h 1027799"/>
              <a:gd name="connsiteX5" fmla="*/ 99538 w 1302575"/>
              <a:gd name="connsiteY5" fmla="*/ 457743 h 1027799"/>
              <a:gd name="connsiteX6" fmla="*/ 306465 w 1302575"/>
              <a:gd name="connsiteY6" fmla="*/ 345467 h 1027799"/>
              <a:gd name="connsiteX7" fmla="*/ 305783 w 1302575"/>
              <a:gd name="connsiteY7" fmla="*/ 325188 h 1027799"/>
              <a:gd name="connsiteX8" fmla="*/ 396641 w 1302575"/>
              <a:gd name="connsiteY8" fmla="*/ 105368 h 1027799"/>
              <a:gd name="connsiteX9" fmla="*/ 612169 w 1302575"/>
              <a:gd name="connsiteY9" fmla="*/ 2072 h 1027799"/>
              <a:gd name="connsiteX10" fmla="*/ 631484 w 1302575"/>
              <a:gd name="connsiteY10" fmla="*/ 15 h 1027799"/>
              <a:gd name="connsiteX11" fmla="*/ 638311 w 1302575"/>
              <a:gd name="connsiteY11" fmla="*/ 264 h 1027799"/>
              <a:gd name="connsiteX12" fmla="*/ 651287 w 1302575"/>
              <a:gd name="connsiteY12" fmla="*/ 0 h 1027799"/>
              <a:gd name="connsiteX13" fmla="*/ 996508 w 1302575"/>
              <a:gd name="connsiteY13" fmla="*/ 311860 h 1027799"/>
              <a:gd name="connsiteX14" fmla="*/ 1199033 w 1302575"/>
              <a:gd name="connsiteY14" fmla="*/ 388116 h 1027799"/>
              <a:gd name="connsiteX15" fmla="*/ 1302576 w 1302575"/>
              <a:gd name="connsiteY15" fmla="*/ 620664 h 1027799"/>
              <a:gd name="connsiteX16" fmla="*/ 1177749 w 1302575"/>
              <a:gd name="connsiteY16" fmla="*/ 873692 h 1027799"/>
              <a:gd name="connsiteX17" fmla="*/ 904728 w 1302575"/>
              <a:gd name="connsiteY17" fmla="*/ 937489 h 1027799"/>
              <a:gd name="connsiteX18" fmla="*/ 873168 w 1302575"/>
              <a:gd name="connsiteY18" fmla="*/ 936468 h 1027799"/>
              <a:gd name="connsiteX19" fmla="*/ 825757 w 1302575"/>
              <a:gd name="connsiteY19" fmla="*/ 882556 h 1027799"/>
              <a:gd name="connsiteX20" fmla="*/ 879616 w 1302575"/>
              <a:gd name="connsiteY20" fmla="*/ 835093 h 1027799"/>
              <a:gd name="connsiteX21" fmla="*/ 904730 w 1302575"/>
              <a:gd name="connsiteY21" fmla="*/ 835910 h 1027799"/>
              <a:gd name="connsiteX22" fmla="*/ 1122593 w 1302575"/>
              <a:gd name="connsiteY22" fmla="*/ 788428 h 1027799"/>
              <a:gd name="connsiteX23" fmla="*/ 1201098 w 1302575"/>
              <a:gd name="connsiteY23" fmla="*/ 620664 h 1027799"/>
              <a:gd name="connsiteX24" fmla="*/ 1137155 w 1302575"/>
              <a:gd name="connsiteY24" fmla="*/ 468626 h 1027799"/>
              <a:gd name="connsiteX25" fmla="*/ 954227 w 1302575"/>
              <a:gd name="connsiteY25" fmla="*/ 408500 h 1027799"/>
              <a:gd name="connsiteX26" fmla="*/ 895021 w 1302575"/>
              <a:gd name="connsiteY26" fmla="*/ 335762 h 1027799"/>
              <a:gd name="connsiteX27" fmla="*/ 895315 w 1302575"/>
              <a:gd name="connsiteY27" fmla="*/ 325186 h 1027799"/>
              <a:gd name="connsiteX28" fmla="*/ 651291 w 1302575"/>
              <a:gd name="connsiteY28" fmla="*/ 101577 h 1027799"/>
              <a:gd name="connsiteX29" fmla="*/ 639058 w 1302575"/>
              <a:gd name="connsiteY29" fmla="*/ 101865 h 1027799"/>
              <a:gd name="connsiteX30" fmla="*/ 632053 w 1302575"/>
              <a:gd name="connsiteY30" fmla="*/ 101607 h 1027799"/>
              <a:gd name="connsiteX31" fmla="*/ 625544 w 1302575"/>
              <a:gd name="connsiteY31" fmla="*/ 102814 h 1027799"/>
              <a:gd name="connsiteX32" fmla="*/ 407267 w 1302575"/>
              <a:gd name="connsiteY32" fmla="*/ 325188 h 1027799"/>
              <a:gd name="connsiteX33" fmla="*/ 410010 w 1302575"/>
              <a:gd name="connsiteY33" fmla="*/ 358477 h 1027799"/>
              <a:gd name="connsiteX34" fmla="*/ 357107 w 1302575"/>
              <a:gd name="connsiteY34" fmla="*/ 437811 h 1027799"/>
              <a:gd name="connsiteX35" fmla="*/ 101485 w 1302575"/>
              <a:gd name="connsiteY35" fmla="*/ 676800 h 1027799"/>
              <a:gd name="connsiteX36" fmla="*/ 200228 w 1302575"/>
              <a:gd name="connsiteY36" fmla="*/ 848166 h 1027799"/>
              <a:gd name="connsiteX37" fmla="*/ 458456 w 1302575"/>
              <a:gd name="connsiteY37" fmla="*/ 926217 h 1027799"/>
              <a:gd name="connsiteX38" fmla="*/ 458717 w 1302575"/>
              <a:gd name="connsiteY38" fmla="*/ 926217 h 1027799"/>
              <a:gd name="connsiteX39" fmla="*/ 509457 w 1302575"/>
              <a:gd name="connsiteY39" fmla="*/ 977006 h 1027799"/>
              <a:gd name="connsiteX40" fmla="*/ 458713 w 1302575"/>
              <a:gd name="connsiteY40" fmla="*/ 1027800 h 1027799"/>
              <a:gd name="connsiteX41" fmla="*/ 634268 w 1302575"/>
              <a:gd name="connsiteY41" fmla="*/ 101196 h 1027799"/>
              <a:gd name="connsiteX42" fmla="*/ 632337 w 1302575"/>
              <a:gd name="connsiteY42" fmla="*/ 101553 h 1027799"/>
              <a:gd name="connsiteX43" fmla="*/ 634268 w 1302575"/>
              <a:gd name="connsiteY43" fmla="*/ 101196 h 10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02575" h="1027799">
                <a:moveTo>
                  <a:pt x="458709" y="1027800"/>
                </a:moveTo>
                <a:lnTo>
                  <a:pt x="458449" y="1027800"/>
                </a:lnTo>
                <a:cubicBezTo>
                  <a:pt x="338809" y="1027800"/>
                  <a:pt x="225743" y="993063"/>
                  <a:pt x="140089" y="929990"/>
                </a:cubicBezTo>
                <a:cubicBezTo>
                  <a:pt x="96938" y="898221"/>
                  <a:pt x="62858" y="860867"/>
                  <a:pt x="38793" y="818971"/>
                </a:cubicBezTo>
                <a:cubicBezTo>
                  <a:pt x="13051" y="774157"/>
                  <a:pt x="0" y="726328"/>
                  <a:pt x="0" y="676802"/>
                </a:cubicBezTo>
                <a:cubicBezTo>
                  <a:pt x="0" y="597177"/>
                  <a:pt x="35349" y="519380"/>
                  <a:pt x="99538" y="457743"/>
                </a:cubicBezTo>
                <a:cubicBezTo>
                  <a:pt x="153807" y="405633"/>
                  <a:pt x="224885" y="367148"/>
                  <a:pt x="306465" y="345467"/>
                </a:cubicBezTo>
                <a:cubicBezTo>
                  <a:pt x="306010" y="338697"/>
                  <a:pt x="305783" y="331928"/>
                  <a:pt x="305783" y="325188"/>
                </a:cubicBezTo>
                <a:cubicBezTo>
                  <a:pt x="305783" y="243531"/>
                  <a:pt x="338049" y="165463"/>
                  <a:pt x="396641" y="105368"/>
                </a:cubicBezTo>
                <a:cubicBezTo>
                  <a:pt x="453111" y="47446"/>
                  <a:pt x="529534" y="10853"/>
                  <a:pt x="612169" y="2072"/>
                </a:cubicBezTo>
                <a:cubicBezTo>
                  <a:pt x="617973" y="765"/>
                  <a:pt x="624639" y="15"/>
                  <a:pt x="631484" y="15"/>
                </a:cubicBezTo>
                <a:cubicBezTo>
                  <a:pt x="633780" y="15"/>
                  <a:pt x="636056" y="100"/>
                  <a:pt x="638311" y="264"/>
                </a:cubicBezTo>
                <a:cubicBezTo>
                  <a:pt x="642533" y="84"/>
                  <a:pt x="646986" y="0"/>
                  <a:pt x="651287" y="0"/>
                </a:cubicBezTo>
                <a:cubicBezTo>
                  <a:pt x="837053" y="0"/>
                  <a:pt x="989052" y="138708"/>
                  <a:pt x="996508" y="311860"/>
                </a:cubicBezTo>
                <a:cubicBezTo>
                  <a:pt x="1084997" y="325744"/>
                  <a:pt x="1149854" y="350247"/>
                  <a:pt x="1199033" y="388116"/>
                </a:cubicBezTo>
                <a:cubicBezTo>
                  <a:pt x="1267741" y="441026"/>
                  <a:pt x="1302576" y="519267"/>
                  <a:pt x="1302576" y="620664"/>
                </a:cubicBezTo>
                <a:cubicBezTo>
                  <a:pt x="1302576" y="734872"/>
                  <a:pt x="1260580" y="820004"/>
                  <a:pt x="1177749" y="873692"/>
                </a:cubicBezTo>
                <a:cubicBezTo>
                  <a:pt x="1111522" y="916621"/>
                  <a:pt x="1022216" y="937489"/>
                  <a:pt x="904728" y="937489"/>
                </a:cubicBezTo>
                <a:cubicBezTo>
                  <a:pt x="894438" y="937489"/>
                  <a:pt x="883818" y="937145"/>
                  <a:pt x="873168" y="936468"/>
                </a:cubicBezTo>
                <a:cubicBezTo>
                  <a:pt x="845205" y="934687"/>
                  <a:pt x="823977" y="910549"/>
                  <a:pt x="825757" y="882556"/>
                </a:cubicBezTo>
                <a:cubicBezTo>
                  <a:pt x="827538" y="854564"/>
                  <a:pt x="851652" y="833324"/>
                  <a:pt x="879616" y="835093"/>
                </a:cubicBezTo>
                <a:cubicBezTo>
                  <a:pt x="888128" y="835636"/>
                  <a:pt x="896577" y="835910"/>
                  <a:pt x="904730" y="835910"/>
                </a:cubicBezTo>
                <a:cubicBezTo>
                  <a:pt x="1000688" y="835910"/>
                  <a:pt x="1073991" y="819935"/>
                  <a:pt x="1122593" y="788428"/>
                </a:cubicBezTo>
                <a:cubicBezTo>
                  <a:pt x="1175417" y="754188"/>
                  <a:pt x="1201098" y="699310"/>
                  <a:pt x="1201098" y="620664"/>
                </a:cubicBezTo>
                <a:cubicBezTo>
                  <a:pt x="1201098" y="550532"/>
                  <a:pt x="1180779" y="502221"/>
                  <a:pt x="1137155" y="468626"/>
                </a:cubicBezTo>
                <a:cubicBezTo>
                  <a:pt x="1098124" y="438569"/>
                  <a:pt x="1038286" y="418899"/>
                  <a:pt x="954227" y="408500"/>
                </a:cubicBezTo>
                <a:cubicBezTo>
                  <a:pt x="919043" y="404154"/>
                  <a:pt x="893034" y="372202"/>
                  <a:pt x="895021" y="335762"/>
                </a:cubicBezTo>
                <a:cubicBezTo>
                  <a:pt x="895216" y="332201"/>
                  <a:pt x="895315" y="328648"/>
                  <a:pt x="895315" y="325186"/>
                </a:cubicBezTo>
                <a:cubicBezTo>
                  <a:pt x="895315" y="201887"/>
                  <a:pt x="785845" y="101577"/>
                  <a:pt x="651291" y="101577"/>
                </a:cubicBezTo>
                <a:cubicBezTo>
                  <a:pt x="647392" y="101577"/>
                  <a:pt x="643275" y="101676"/>
                  <a:pt x="639058" y="101865"/>
                </a:cubicBezTo>
                <a:lnTo>
                  <a:pt x="632053" y="101607"/>
                </a:lnTo>
                <a:lnTo>
                  <a:pt x="625544" y="102814"/>
                </a:lnTo>
                <a:cubicBezTo>
                  <a:pt x="501104" y="114760"/>
                  <a:pt x="407267" y="210361"/>
                  <a:pt x="407267" y="325188"/>
                </a:cubicBezTo>
                <a:cubicBezTo>
                  <a:pt x="407267" y="336244"/>
                  <a:pt x="408190" y="347445"/>
                  <a:pt x="410010" y="358477"/>
                </a:cubicBezTo>
                <a:cubicBezTo>
                  <a:pt x="416119" y="395468"/>
                  <a:pt x="392882" y="430320"/>
                  <a:pt x="357107" y="437811"/>
                </a:cubicBezTo>
                <a:cubicBezTo>
                  <a:pt x="206602" y="469333"/>
                  <a:pt x="101485" y="567610"/>
                  <a:pt x="101485" y="676800"/>
                </a:cubicBezTo>
                <a:cubicBezTo>
                  <a:pt x="101485" y="740420"/>
                  <a:pt x="136554" y="801279"/>
                  <a:pt x="200228" y="848166"/>
                </a:cubicBezTo>
                <a:cubicBezTo>
                  <a:pt x="268586" y="898498"/>
                  <a:pt x="360290" y="926217"/>
                  <a:pt x="458456" y="926217"/>
                </a:cubicBezTo>
                <a:lnTo>
                  <a:pt x="458717" y="926217"/>
                </a:lnTo>
                <a:cubicBezTo>
                  <a:pt x="486741" y="926217"/>
                  <a:pt x="509457" y="948958"/>
                  <a:pt x="509457" y="977006"/>
                </a:cubicBezTo>
                <a:cubicBezTo>
                  <a:pt x="509457" y="1005055"/>
                  <a:pt x="486738" y="1027800"/>
                  <a:pt x="458713" y="1027800"/>
                </a:cubicBezTo>
                <a:close/>
                <a:moveTo>
                  <a:pt x="634268" y="101196"/>
                </a:moveTo>
                <a:lnTo>
                  <a:pt x="632337" y="101553"/>
                </a:lnTo>
                <a:cubicBezTo>
                  <a:pt x="632921" y="101499"/>
                  <a:pt x="633581" y="101387"/>
                  <a:pt x="634268" y="101196"/>
                </a:cubicBezTo>
                <a:close/>
              </a:path>
            </a:pathLst>
          </a:custGeom>
          <a:solidFill>
            <a:schemeClr val="bg1"/>
          </a:solidFill>
          <a:ln w="1859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0" name="任意多边形: 形状 149">
            <a:extLst>
              <a:ext uri="{FF2B5EF4-FFF2-40B4-BE49-F238E27FC236}">
                <a16:creationId xmlns:a16="http://schemas.microsoft.com/office/drawing/2014/main" id="{D974D5C9-E10F-4F97-8FFD-44EF71387A70}"/>
              </a:ext>
            </a:extLst>
          </p:cNvPr>
          <p:cNvSpPr/>
          <p:nvPr/>
        </p:nvSpPr>
        <p:spPr>
          <a:xfrm>
            <a:off x="1121880" y="4917257"/>
            <a:ext cx="282745" cy="336120"/>
          </a:xfrm>
          <a:custGeom>
            <a:avLst/>
            <a:gdLst>
              <a:gd name="connsiteX0" fmla="*/ 217201 w 885225"/>
              <a:gd name="connsiteY0" fmla="*/ 222767 h 1052333"/>
              <a:gd name="connsiteX1" fmla="*/ 50195 w 885225"/>
              <a:gd name="connsiteY1" fmla="*/ 165162 h 1052333"/>
              <a:gd name="connsiteX2" fmla="*/ 1265 w 885225"/>
              <a:gd name="connsiteY2" fmla="*/ 45005 h 1052333"/>
              <a:gd name="connsiteX3" fmla="*/ 12353 w 885225"/>
              <a:gd name="connsiteY3" fmla="*/ 5668 h 1052333"/>
              <a:gd name="connsiteX4" fmla="*/ 52297 w 885225"/>
              <a:gd name="connsiteY4" fmla="*/ 5839 h 1052333"/>
              <a:gd name="connsiteX5" fmla="*/ 65809 w 885225"/>
              <a:gd name="connsiteY5" fmla="*/ 31170 h 1052333"/>
              <a:gd name="connsiteX6" fmla="*/ 64444 w 885225"/>
              <a:gd name="connsiteY6" fmla="*/ 40219 h 1052333"/>
              <a:gd name="connsiteX7" fmla="*/ 60824 w 885225"/>
              <a:gd name="connsiteY7" fmla="*/ 62935 h 1052333"/>
              <a:gd name="connsiteX8" fmla="*/ 89542 w 885225"/>
              <a:gd name="connsiteY8" fmla="*/ 118647 h 1052333"/>
              <a:gd name="connsiteX9" fmla="*/ 247811 w 885225"/>
              <a:gd name="connsiteY9" fmla="*/ 159625 h 1052333"/>
              <a:gd name="connsiteX10" fmla="*/ 283417 w 885225"/>
              <a:gd name="connsiteY10" fmla="*/ 183853 h 1052333"/>
              <a:gd name="connsiteX11" fmla="*/ 259215 w 885225"/>
              <a:gd name="connsiteY11" fmla="*/ 219491 h 1052333"/>
              <a:gd name="connsiteX12" fmla="*/ 217199 w 885225"/>
              <a:gd name="connsiteY12" fmla="*/ 222767 h 1052333"/>
              <a:gd name="connsiteX13" fmla="*/ 68068 w 885225"/>
              <a:gd name="connsiteY13" fmla="*/ 1052334 h 1052333"/>
              <a:gd name="connsiteX14" fmla="*/ 51737 w 885225"/>
              <a:gd name="connsiteY14" fmla="*/ 1047554 h 1052333"/>
              <a:gd name="connsiteX15" fmla="*/ 42426 w 885225"/>
              <a:gd name="connsiteY15" fmla="*/ 1005479 h 1052333"/>
              <a:gd name="connsiteX16" fmla="*/ 70477 w 885225"/>
              <a:gd name="connsiteY16" fmla="*/ 927651 h 1052333"/>
              <a:gd name="connsiteX17" fmla="*/ 41404 w 885225"/>
              <a:gd name="connsiteY17" fmla="*/ 748854 h 1052333"/>
              <a:gd name="connsiteX18" fmla="*/ 6772 w 885225"/>
              <a:gd name="connsiteY18" fmla="*/ 544249 h 1052333"/>
              <a:gd name="connsiteX19" fmla="*/ 45407 w 885225"/>
              <a:gd name="connsiteY19" fmla="*/ 464514 h 1052333"/>
              <a:gd name="connsiteX20" fmla="*/ 90784 w 885225"/>
              <a:gd name="connsiteY20" fmla="*/ 505154 h 1052333"/>
              <a:gd name="connsiteX21" fmla="*/ 90966 w 885225"/>
              <a:gd name="connsiteY21" fmla="*/ 504946 h 1052333"/>
              <a:gd name="connsiteX22" fmla="*/ 94791 w 885225"/>
              <a:gd name="connsiteY22" fmla="*/ 719548 h 1052333"/>
              <a:gd name="connsiteX23" fmla="*/ 129701 w 885225"/>
              <a:gd name="connsiteY23" fmla="*/ 942024 h 1052333"/>
              <a:gd name="connsiteX24" fmla="*/ 93770 w 885225"/>
              <a:gd name="connsiteY24" fmla="*/ 1038228 h 1052333"/>
              <a:gd name="connsiteX25" fmla="*/ 68068 w 885225"/>
              <a:gd name="connsiteY25" fmla="*/ 1052330 h 1052333"/>
              <a:gd name="connsiteX26" fmla="*/ 438780 w 885225"/>
              <a:gd name="connsiteY26" fmla="*/ 1005335 h 1052333"/>
              <a:gd name="connsiteX27" fmla="*/ 438778 w 885225"/>
              <a:gd name="connsiteY27" fmla="*/ 1005335 h 1052333"/>
              <a:gd name="connsiteX28" fmla="*/ 422332 w 885225"/>
              <a:gd name="connsiteY28" fmla="*/ 1000482 h 1052333"/>
              <a:gd name="connsiteX29" fmla="*/ 413139 w 885225"/>
              <a:gd name="connsiteY29" fmla="*/ 958477 h 1052333"/>
              <a:gd name="connsiteX30" fmla="*/ 441190 w 885225"/>
              <a:gd name="connsiteY30" fmla="*/ 880651 h 1052333"/>
              <a:gd name="connsiteX31" fmla="*/ 412117 w 885225"/>
              <a:gd name="connsiteY31" fmla="*/ 701854 h 1052333"/>
              <a:gd name="connsiteX32" fmla="*/ 377483 w 885225"/>
              <a:gd name="connsiteY32" fmla="*/ 497249 h 1052333"/>
              <a:gd name="connsiteX33" fmla="*/ 416120 w 885225"/>
              <a:gd name="connsiteY33" fmla="*/ 417513 h 1052333"/>
              <a:gd name="connsiteX34" fmla="*/ 461495 w 885225"/>
              <a:gd name="connsiteY34" fmla="*/ 458152 h 1052333"/>
              <a:gd name="connsiteX35" fmla="*/ 461679 w 885225"/>
              <a:gd name="connsiteY35" fmla="*/ 457946 h 1052333"/>
              <a:gd name="connsiteX36" fmla="*/ 465502 w 885225"/>
              <a:gd name="connsiteY36" fmla="*/ 672548 h 1052333"/>
              <a:gd name="connsiteX37" fmla="*/ 500416 w 885225"/>
              <a:gd name="connsiteY37" fmla="*/ 895022 h 1052333"/>
              <a:gd name="connsiteX38" fmla="*/ 464481 w 885225"/>
              <a:gd name="connsiteY38" fmla="*/ 991228 h 1052333"/>
              <a:gd name="connsiteX39" fmla="*/ 438781 w 885225"/>
              <a:gd name="connsiteY39" fmla="*/ 1005332 h 1052333"/>
              <a:gd name="connsiteX40" fmla="*/ 817157 w 885225"/>
              <a:gd name="connsiteY40" fmla="*/ 928440 h 1052333"/>
              <a:gd name="connsiteX41" fmla="*/ 817144 w 885225"/>
              <a:gd name="connsiteY41" fmla="*/ 928440 h 1052333"/>
              <a:gd name="connsiteX42" fmla="*/ 800704 w 885225"/>
              <a:gd name="connsiteY42" fmla="*/ 923590 h 1052333"/>
              <a:gd name="connsiteX43" fmla="*/ 791511 w 885225"/>
              <a:gd name="connsiteY43" fmla="*/ 881585 h 1052333"/>
              <a:gd name="connsiteX44" fmla="*/ 819564 w 885225"/>
              <a:gd name="connsiteY44" fmla="*/ 803757 h 1052333"/>
              <a:gd name="connsiteX45" fmla="*/ 790489 w 885225"/>
              <a:gd name="connsiteY45" fmla="*/ 624961 h 1052333"/>
              <a:gd name="connsiteX46" fmla="*/ 755857 w 885225"/>
              <a:gd name="connsiteY46" fmla="*/ 420357 h 1052333"/>
              <a:gd name="connsiteX47" fmla="*/ 794494 w 885225"/>
              <a:gd name="connsiteY47" fmla="*/ 340621 h 1052333"/>
              <a:gd name="connsiteX48" fmla="*/ 839869 w 885225"/>
              <a:gd name="connsiteY48" fmla="*/ 381260 h 1052333"/>
              <a:gd name="connsiteX49" fmla="*/ 840051 w 885225"/>
              <a:gd name="connsiteY49" fmla="*/ 381054 h 1052333"/>
              <a:gd name="connsiteX50" fmla="*/ 843876 w 885225"/>
              <a:gd name="connsiteY50" fmla="*/ 595654 h 1052333"/>
              <a:gd name="connsiteX51" fmla="*/ 878788 w 885225"/>
              <a:gd name="connsiteY51" fmla="*/ 818130 h 1052333"/>
              <a:gd name="connsiteX52" fmla="*/ 842855 w 885225"/>
              <a:gd name="connsiteY52" fmla="*/ 914336 h 1052333"/>
              <a:gd name="connsiteX53" fmla="*/ 817157 w 885225"/>
              <a:gd name="connsiteY53" fmla="*/ 928440 h 105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85225" h="1052333">
                <a:moveTo>
                  <a:pt x="217201" y="222767"/>
                </a:moveTo>
                <a:cubicBezTo>
                  <a:pt x="174706" y="222767"/>
                  <a:pt x="107412" y="213657"/>
                  <a:pt x="50195" y="165162"/>
                </a:cubicBezTo>
                <a:cubicBezTo>
                  <a:pt x="1804" y="124145"/>
                  <a:pt x="-3123" y="77182"/>
                  <a:pt x="1265" y="45005"/>
                </a:cubicBezTo>
                <a:cubicBezTo>
                  <a:pt x="3280" y="30692"/>
                  <a:pt x="7032" y="17757"/>
                  <a:pt x="12353" y="5668"/>
                </a:cubicBezTo>
                <a:cubicBezTo>
                  <a:pt x="12229" y="2591"/>
                  <a:pt x="35405" y="-5472"/>
                  <a:pt x="52297" y="5839"/>
                </a:cubicBezTo>
                <a:cubicBezTo>
                  <a:pt x="60493" y="11387"/>
                  <a:pt x="65809" y="20657"/>
                  <a:pt x="65809" y="31170"/>
                </a:cubicBezTo>
                <a:cubicBezTo>
                  <a:pt x="65809" y="34321"/>
                  <a:pt x="65331" y="37361"/>
                  <a:pt x="64444" y="40219"/>
                </a:cubicBezTo>
                <a:cubicBezTo>
                  <a:pt x="62339" y="46856"/>
                  <a:pt x="61006" y="54753"/>
                  <a:pt x="60824" y="62935"/>
                </a:cubicBezTo>
                <a:cubicBezTo>
                  <a:pt x="58622" y="79452"/>
                  <a:pt x="67838" y="100250"/>
                  <a:pt x="89542" y="118647"/>
                </a:cubicBezTo>
                <a:cubicBezTo>
                  <a:pt x="157304" y="176082"/>
                  <a:pt x="246919" y="159793"/>
                  <a:pt x="247811" y="159625"/>
                </a:cubicBezTo>
                <a:cubicBezTo>
                  <a:pt x="264339" y="156468"/>
                  <a:pt x="280271" y="167318"/>
                  <a:pt x="283417" y="183853"/>
                </a:cubicBezTo>
                <a:cubicBezTo>
                  <a:pt x="286569" y="200384"/>
                  <a:pt x="275732" y="216340"/>
                  <a:pt x="259215" y="219491"/>
                </a:cubicBezTo>
                <a:cubicBezTo>
                  <a:pt x="257464" y="219828"/>
                  <a:pt x="241334" y="222767"/>
                  <a:pt x="217199" y="222767"/>
                </a:cubicBezTo>
                <a:close/>
                <a:moveTo>
                  <a:pt x="68068" y="1052334"/>
                </a:moveTo>
                <a:cubicBezTo>
                  <a:pt x="62472" y="1052334"/>
                  <a:pt x="56808" y="1050790"/>
                  <a:pt x="51737" y="1047554"/>
                </a:cubicBezTo>
                <a:cubicBezTo>
                  <a:pt x="37559" y="1038511"/>
                  <a:pt x="33390" y="1019671"/>
                  <a:pt x="42426" y="1005479"/>
                </a:cubicBezTo>
                <a:cubicBezTo>
                  <a:pt x="42551" y="1005276"/>
                  <a:pt x="61430" y="974710"/>
                  <a:pt x="70477" y="927651"/>
                </a:cubicBezTo>
                <a:cubicBezTo>
                  <a:pt x="82351" y="865900"/>
                  <a:pt x="72568" y="805742"/>
                  <a:pt x="41404" y="748854"/>
                </a:cubicBezTo>
                <a:cubicBezTo>
                  <a:pt x="-7067" y="660384"/>
                  <a:pt x="-4180" y="588758"/>
                  <a:pt x="6772" y="544249"/>
                </a:cubicBezTo>
                <a:cubicBezTo>
                  <a:pt x="18825" y="495277"/>
                  <a:pt x="42722" y="467517"/>
                  <a:pt x="45407" y="464514"/>
                </a:cubicBezTo>
                <a:lnTo>
                  <a:pt x="90784" y="505154"/>
                </a:lnTo>
                <a:lnTo>
                  <a:pt x="90966" y="504946"/>
                </a:lnTo>
                <a:cubicBezTo>
                  <a:pt x="88129" y="508244"/>
                  <a:pt x="22285" y="587208"/>
                  <a:pt x="94791" y="719548"/>
                </a:cubicBezTo>
                <a:cubicBezTo>
                  <a:pt x="132920" y="789150"/>
                  <a:pt x="144991" y="866081"/>
                  <a:pt x="129701" y="942024"/>
                </a:cubicBezTo>
                <a:cubicBezTo>
                  <a:pt x="118128" y="999518"/>
                  <a:pt x="94757" y="1036675"/>
                  <a:pt x="93770" y="1038228"/>
                </a:cubicBezTo>
                <a:cubicBezTo>
                  <a:pt x="87970" y="1047346"/>
                  <a:pt x="78125" y="1052328"/>
                  <a:pt x="68068" y="1052330"/>
                </a:cubicBezTo>
                <a:close/>
                <a:moveTo>
                  <a:pt x="438780" y="1005335"/>
                </a:moveTo>
                <a:cubicBezTo>
                  <a:pt x="438780" y="1005335"/>
                  <a:pt x="438778" y="1005335"/>
                  <a:pt x="438778" y="1005335"/>
                </a:cubicBezTo>
                <a:cubicBezTo>
                  <a:pt x="432713" y="1005335"/>
                  <a:pt x="427067" y="1003551"/>
                  <a:pt x="422332" y="1000482"/>
                </a:cubicBezTo>
                <a:cubicBezTo>
                  <a:pt x="408272" y="991509"/>
                  <a:pt x="404103" y="972671"/>
                  <a:pt x="413139" y="958477"/>
                </a:cubicBezTo>
                <a:cubicBezTo>
                  <a:pt x="413264" y="958278"/>
                  <a:pt x="432141" y="927709"/>
                  <a:pt x="441190" y="880651"/>
                </a:cubicBezTo>
                <a:cubicBezTo>
                  <a:pt x="453064" y="818899"/>
                  <a:pt x="443283" y="758742"/>
                  <a:pt x="412117" y="701854"/>
                </a:cubicBezTo>
                <a:cubicBezTo>
                  <a:pt x="363646" y="613384"/>
                  <a:pt x="366531" y="541756"/>
                  <a:pt x="377483" y="497249"/>
                </a:cubicBezTo>
                <a:cubicBezTo>
                  <a:pt x="389538" y="448275"/>
                  <a:pt x="413435" y="420517"/>
                  <a:pt x="416120" y="417513"/>
                </a:cubicBezTo>
                <a:lnTo>
                  <a:pt x="461495" y="458152"/>
                </a:lnTo>
                <a:lnTo>
                  <a:pt x="461679" y="457946"/>
                </a:lnTo>
                <a:cubicBezTo>
                  <a:pt x="458841" y="461244"/>
                  <a:pt x="392998" y="540208"/>
                  <a:pt x="465502" y="672548"/>
                </a:cubicBezTo>
                <a:cubicBezTo>
                  <a:pt x="503633" y="742150"/>
                  <a:pt x="515706" y="819079"/>
                  <a:pt x="500416" y="895022"/>
                </a:cubicBezTo>
                <a:cubicBezTo>
                  <a:pt x="488839" y="952518"/>
                  <a:pt x="465470" y="989675"/>
                  <a:pt x="464481" y="991228"/>
                </a:cubicBezTo>
                <a:cubicBezTo>
                  <a:pt x="458681" y="1000348"/>
                  <a:pt x="448836" y="1005330"/>
                  <a:pt x="438781" y="1005332"/>
                </a:cubicBezTo>
                <a:close/>
                <a:moveTo>
                  <a:pt x="817157" y="928440"/>
                </a:moveTo>
                <a:cubicBezTo>
                  <a:pt x="817154" y="928440"/>
                  <a:pt x="817150" y="928440"/>
                  <a:pt x="817144" y="928440"/>
                </a:cubicBezTo>
                <a:cubicBezTo>
                  <a:pt x="811084" y="928440"/>
                  <a:pt x="805437" y="926657"/>
                  <a:pt x="800704" y="923590"/>
                </a:cubicBezTo>
                <a:cubicBezTo>
                  <a:pt x="786644" y="914617"/>
                  <a:pt x="782475" y="895777"/>
                  <a:pt x="791511" y="881585"/>
                </a:cubicBezTo>
                <a:cubicBezTo>
                  <a:pt x="791638" y="881384"/>
                  <a:pt x="810515" y="850817"/>
                  <a:pt x="819564" y="803757"/>
                </a:cubicBezTo>
                <a:cubicBezTo>
                  <a:pt x="831438" y="742006"/>
                  <a:pt x="821657" y="681850"/>
                  <a:pt x="790489" y="624961"/>
                </a:cubicBezTo>
                <a:cubicBezTo>
                  <a:pt x="742020" y="536492"/>
                  <a:pt x="744905" y="464864"/>
                  <a:pt x="755857" y="420357"/>
                </a:cubicBezTo>
                <a:cubicBezTo>
                  <a:pt x="767910" y="371383"/>
                  <a:pt x="791809" y="343623"/>
                  <a:pt x="794494" y="340621"/>
                </a:cubicBezTo>
                <a:lnTo>
                  <a:pt x="839869" y="381260"/>
                </a:lnTo>
                <a:lnTo>
                  <a:pt x="840051" y="381054"/>
                </a:lnTo>
                <a:cubicBezTo>
                  <a:pt x="837215" y="384350"/>
                  <a:pt x="771370" y="463316"/>
                  <a:pt x="843876" y="595654"/>
                </a:cubicBezTo>
                <a:cubicBezTo>
                  <a:pt x="882007" y="665256"/>
                  <a:pt x="894078" y="742187"/>
                  <a:pt x="878788" y="818130"/>
                </a:cubicBezTo>
                <a:cubicBezTo>
                  <a:pt x="867215" y="875624"/>
                  <a:pt x="843844" y="912781"/>
                  <a:pt x="842855" y="914336"/>
                </a:cubicBezTo>
                <a:cubicBezTo>
                  <a:pt x="837053" y="923454"/>
                  <a:pt x="827210" y="928440"/>
                  <a:pt x="817157" y="928440"/>
                </a:cubicBezTo>
                <a:close/>
              </a:path>
            </a:pathLst>
          </a:custGeom>
          <a:solidFill>
            <a:schemeClr val="bg1"/>
          </a:solidFill>
          <a:ln w="1859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D1406EAA-5E69-40BF-A2E0-69BE6BFFEEE4}"/>
              </a:ext>
            </a:extLst>
          </p:cNvPr>
          <p:cNvSpPr/>
          <p:nvPr/>
        </p:nvSpPr>
        <p:spPr>
          <a:xfrm>
            <a:off x="1061856" y="3370935"/>
            <a:ext cx="389978" cy="532740"/>
          </a:xfrm>
          <a:custGeom>
            <a:avLst/>
            <a:gdLst>
              <a:gd name="connsiteX0" fmla="*/ 194958 w 389978"/>
              <a:gd name="connsiteY0" fmla="*/ 532741 h 532740"/>
              <a:gd name="connsiteX1" fmla="*/ 57093 w 389978"/>
              <a:gd name="connsiteY1" fmla="*/ 475648 h 532740"/>
              <a:gd name="connsiteX2" fmla="*/ 0 w 389978"/>
              <a:gd name="connsiteY2" fmla="*/ 337783 h 532740"/>
              <a:gd name="connsiteX3" fmla="*/ 95464 w 389978"/>
              <a:gd name="connsiteY3" fmla="*/ 129435 h 532740"/>
              <a:gd name="connsiteX4" fmla="*/ 190185 w 389978"/>
              <a:gd name="connsiteY4" fmla="*/ 2232 h 532740"/>
              <a:gd name="connsiteX5" fmla="*/ 194958 w 389978"/>
              <a:gd name="connsiteY5" fmla="*/ 0 h 532740"/>
              <a:gd name="connsiteX6" fmla="*/ 199731 w 389978"/>
              <a:gd name="connsiteY6" fmla="*/ 2232 h 532740"/>
              <a:gd name="connsiteX7" fmla="*/ 294514 w 389978"/>
              <a:gd name="connsiteY7" fmla="*/ 129373 h 532740"/>
              <a:gd name="connsiteX8" fmla="*/ 389978 w 389978"/>
              <a:gd name="connsiteY8" fmla="*/ 337721 h 532740"/>
              <a:gd name="connsiteX9" fmla="*/ 332885 w 389978"/>
              <a:gd name="connsiteY9" fmla="*/ 475586 h 532740"/>
              <a:gd name="connsiteX10" fmla="*/ 194958 w 389978"/>
              <a:gd name="connsiteY10" fmla="*/ 532741 h 532740"/>
              <a:gd name="connsiteX11" fmla="*/ 194958 w 389978"/>
              <a:gd name="connsiteY11" fmla="*/ 15993 h 532740"/>
              <a:gd name="connsiteX12" fmla="*/ 105631 w 389978"/>
              <a:gd name="connsiteY12" fmla="*/ 136378 h 532740"/>
              <a:gd name="connsiteX13" fmla="*/ 12336 w 389978"/>
              <a:gd name="connsiteY13" fmla="*/ 337659 h 532740"/>
              <a:gd name="connsiteX14" fmla="*/ 194958 w 389978"/>
              <a:gd name="connsiteY14" fmla="*/ 520281 h 532740"/>
              <a:gd name="connsiteX15" fmla="*/ 377580 w 389978"/>
              <a:gd name="connsiteY15" fmla="*/ 337659 h 532740"/>
              <a:gd name="connsiteX16" fmla="*/ 194958 w 389978"/>
              <a:gd name="connsiteY16" fmla="*/ 15993 h 53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978" h="532740">
                <a:moveTo>
                  <a:pt x="194958" y="532741"/>
                </a:moveTo>
                <a:cubicBezTo>
                  <a:pt x="142887" y="532741"/>
                  <a:pt x="93915" y="512470"/>
                  <a:pt x="57093" y="475648"/>
                </a:cubicBezTo>
                <a:cubicBezTo>
                  <a:pt x="20271" y="438826"/>
                  <a:pt x="0" y="389854"/>
                  <a:pt x="0" y="337783"/>
                </a:cubicBezTo>
                <a:cubicBezTo>
                  <a:pt x="0" y="293274"/>
                  <a:pt x="32111" y="223163"/>
                  <a:pt x="95464" y="129435"/>
                </a:cubicBezTo>
                <a:cubicBezTo>
                  <a:pt x="142267" y="60130"/>
                  <a:pt x="189689" y="2852"/>
                  <a:pt x="190185" y="2232"/>
                </a:cubicBezTo>
                <a:cubicBezTo>
                  <a:pt x="191363" y="806"/>
                  <a:pt x="193098" y="0"/>
                  <a:pt x="194958" y="0"/>
                </a:cubicBezTo>
                <a:cubicBezTo>
                  <a:pt x="196818" y="0"/>
                  <a:pt x="198553" y="806"/>
                  <a:pt x="199731" y="2232"/>
                </a:cubicBezTo>
                <a:cubicBezTo>
                  <a:pt x="200227" y="2790"/>
                  <a:pt x="247649" y="60068"/>
                  <a:pt x="294514" y="129373"/>
                </a:cubicBezTo>
                <a:cubicBezTo>
                  <a:pt x="357867" y="223101"/>
                  <a:pt x="389978" y="293212"/>
                  <a:pt x="389978" y="337721"/>
                </a:cubicBezTo>
                <a:cubicBezTo>
                  <a:pt x="389978" y="389792"/>
                  <a:pt x="369707" y="438764"/>
                  <a:pt x="332885" y="475586"/>
                </a:cubicBezTo>
                <a:cubicBezTo>
                  <a:pt x="296063" y="512408"/>
                  <a:pt x="247030" y="532741"/>
                  <a:pt x="194958" y="532741"/>
                </a:cubicBezTo>
                <a:close/>
                <a:moveTo>
                  <a:pt x="194958" y="15993"/>
                </a:moveTo>
                <a:cubicBezTo>
                  <a:pt x="181816" y="32235"/>
                  <a:pt x="143506" y="80339"/>
                  <a:pt x="105631" y="136378"/>
                </a:cubicBezTo>
                <a:cubicBezTo>
                  <a:pt x="44633" y="226697"/>
                  <a:pt x="12336" y="296311"/>
                  <a:pt x="12336" y="337659"/>
                </a:cubicBezTo>
                <a:cubicBezTo>
                  <a:pt x="12336" y="438330"/>
                  <a:pt x="94225" y="520281"/>
                  <a:pt x="194958" y="520281"/>
                </a:cubicBezTo>
                <a:cubicBezTo>
                  <a:pt x="295692" y="520281"/>
                  <a:pt x="377580" y="438392"/>
                  <a:pt x="377580" y="337659"/>
                </a:cubicBezTo>
                <a:cubicBezTo>
                  <a:pt x="377580" y="246038"/>
                  <a:pt x="224155" y="52133"/>
                  <a:pt x="194958" y="15993"/>
                </a:cubicBezTo>
                <a:close/>
              </a:path>
            </a:pathLst>
          </a:custGeom>
          <a:solidFill>
            <a:schemeClr val="bg1"/>
          </a:solidFill>
          <a:ln w="61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5" name="任意多边形: 形状 154">
            <a:extLst>
              <a:ext uri="{FF2B5EF4-FFF2-40B4-BE49-F238E27FC236}">
                <a16:creationId xmlns:a16="http://schemas.microsoft.com/office/drawing/2014/main" id="{A5AF8444-85D7-4C70-9D00-9B5620DC0359}"/>
              </a:ext>
            </a:extLst>
          </p:cNvPr>
          <p:cNvSpPr/>
          <p:nvPr/>
        </p:nvSpPr>
        <p:spPr>
          <a:xfrm>
            <a:off x="1101572" y="3712246"/>
            <a:ext cx="169191" cy="147479"/>
          </a:xfrm>
          <a:custGeom>
            <a:avLst/>
            <a:gdLst>
              <a:gd name="connsiteX0" fmla="*/ 163053 w 169191"/>
              <a:gd name="connsiteY0" fmla="*/ 147479 h 147479"/>
              <a:gd name="connsiteX1" fmla="*/ 163053 w 169191"/>
              <a:gd name="connsiteY1" fmla="*/ 147479 h 147479"/>
              <a:gd name="connsiteX2" fmla="*/ 55253 w 169191"/>
              <a:gd name="connsiteY2" fmla="*/ 106752 h 147479"/>
              <a:gd name="connsiteX3" fmla="*/ 82 w 169191"/>
              <a:gd name="connsiteY3" fmla="*/ 7134 h 147479"/>
              <a:gd name="connsiteX4" fmla="*/ 5227 w 169191"/>
              <a:gd name="connsiteY4" fmla="*/ 67 h 147479"/>
              <a:gd name="connsiteX5" fmla="*/ 12294 w 169191"/>
              <a:gd name="connsiteY5" fmla="*/ 5213 h 147479"/>
              <a:gd name="connsiteX6" fmla="*/ 163053 w 169191"/>
              <a:gd name="connsiteY6" fmla="*/ 135081 h 147479"/>
              <a:gd name="connsiteX7" fmla="*/ 169190 w 169191"/>
              <a:gd name="connsiteY7" fmla="*/ 141342 h 147479"/>
              <a:gd name="connsiteX8" fmla="*/ 163053 w 169191"/>
              <a:gd name="connsiteY8" fmla="*/ 147479 h 14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191" h="147479">
                <a:moveTo>
                  <a:pt x="163053" y="147479"/>
                </a:moveTo>
                <a:cubicBezTo>
                  <a:pt x="162991" y="147479"/>
                  <a:pt x="162991" y="147479"/>
                  <a:pt x="163053" y="147479"/>
                </a:cubicBezTo>
                <a:cubicBezTo>
                  <a:pt x="123380" y="147169"/>
                  <a:pt x="85132" y="132726"/>
                  <a:pt x="55253" y="106752"/>
                </a:cubicBezTo>
                <a:cubicBezTo>
                  <a:pt x="25684" y="81026"/>
                  <a:pt x="6095" y="45630"/>
                  <a:pt x="82" y="7134"/>
                </a:cubicBezTo>
                <a:cubicBezTo>
                  <a:pt x="-476" y="3725"/>
                  <a:pt x="1880" y="563"/>
                  <a:pt x="5227" y="67"/>
                </a:cubicBezTo>
                <a:cubicBezTo>
                  <a:pt x="8636" y="-429"/>
                  <a:pt x="11798" y="1865"/>
                  <a:pt x="12294" y="5213"/>
                </a:cubicBezTo>
                <a:cubicBezTo>
                  <a:pt x="23948" y="79910"/>
                  <a:pt x="87364" y="134523"/>
                  <a:pt x="163053" y="135081"/>
                </a:cubicBezTo>
                <a:cubicBezTo>
                  <a:pt x="166463" y="135081"/>
                  <a:pt x="169252" y="137933"/>
                  <a:pt x="169190" y="141342"/>
                </a:cubicBezTo>
                <a:cubicBezTo>
                  <a:pt x="169190" y="144752"/>
                  <a:pt x="166401" y="147479"/>
                  <a:pt x="163053" y="147479"/>
                </a:cubicBezTo>
                <a:close/>
              </a:path>
            </a:pathLst>
          </a:custGeom>
          <a:solidFill>
            <a:schemeClr val="bg1"/>
          </a:solidFill>
          <a:ln w="61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6" name="任意多边形: 形状 165">
            <a:extLst>
              <a:ext uri="{FF2B5EF4-FFF2-40B4-BE49-F238E27FC236}">
                <a16:creationId xmlns:a16="http://schemas.microsoft.com/office/drawing/2014/main" id="{075F5A6A-5130-4E1D-B5E9-10B8FA40335B}"/>
              </a:ext>
            </a:extLst>
          </p:cNvPr>
          <p:cNvSpPr/>
          <p:nvPr/>
        </p:nvSpPr>
        <p:spPr>
          <a:xfrm>
            <a:off x="1083303" y="2174070"/>
            <a:ext cx="347085" cy="175125"/>
          </a:xfrm>
          <a:custGeom>
            <a:avLst/>
            <a:gdLst>
              <a:gd name="connsiteX0" fmla="*/ 102553 w 347085"/>
              <a:gd name="connsiteY0" fmla="*/ 175126 h 175125"/>
              <a:gd name="connsiteX1" fmla="*/ 99274 w 347085"/>
              <a:gd name="connsiteY1" fmla="*/ 174792 h 175125"/>
              <a:gd name="connsiteX2" fmla="*/ 0 w 347085"/>
              <a:gd name="connsiteY2" fmla="*/ 15781 h 175125"/>
              <a:gd name="connsiteX3" fmla="*/ 15782 w 347085"/>
              <a:gd name="connsiteY3" fmla="*/ 0 h 175125"/>
              <a:gd name="connsiteX4" fmla="*/ 31564 w 347085"/>
              <a:gd name="connsiteY4" fmla="*/ 15781 h 175125"/>
              <a:gd name="connsiteX5" fmla="*/ 105832 w 347085"/>
              <a:gd name="connsiteY5" fmla="*/ 143924 h 175125"/>
              <a:gd name="connsiteX6" fmla="*/ 118001 w 347085"/>
              <a:gd name="connsiteY6" fmla="*/ 162623 h 175125"/>
              <a:gd name="connsiteX7" fmla="*/ 102553 w 347085"/>
              <a:gd name="connsiteY7" fmla="*/ 175126 h 175125"/>
              <a:gd name="connsiteX8" fmla="*/ 244504 w 347085"/>
              <a:gd name="connsiteY8" fmla="*/ 175126 h 175125"/>
              <a:gd name="connsiteX9" fmla="*/ 229084 w 347085"/>
              <a:gd name="connsiteY9" fmla="*/ 162623 h 175125"/>
              <a:gd name="connsiteX10" fmla="*/ 241254 w 347085"/>
              <a:gd name="connsiteY10" fmla="*/ 143924 h 175125"/>
              <a:gd name="connsiteX11" fmla="*/ 315522 w 347085"/>
              <a:gd name="connsiteY11" fmla="*/ 15781 h 175125"/>
              <a:gd name="connsiteX12" fmla="*/ 331304 w 347085"/>
              <a:gd name="connsiteY12" fmla="*/ 0 h 175125"/>
              <a:gd name="connsiteX13" fmla="*/ 347086 w 347085"/>
              <a:gd name="connsiteY13" fmla="*/ 15781 h 175125"/>
              <a:gd name="connsiteX14" fmla="*/ 247811 w 347085"/>
              <a:gd name="connsiteY14" fmla="*/ 174792 h 175125"/>
              <a:gd name="connsiteX15" fmla="*/ 244504 w 347085"/>
              <a:gd name="connsiteY15" fmla="*/ 175126 h 17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085" h="175125">
                <a:moveTo>
                  <a:pt x="102553" y="175126"/>
                </a:moveTo>
                <a:cubicBezTo>
                  <a:pt x="101470" y="175126"/>
                  <a:pt x="100386" y="175015"/>
                  <a:pt x="99274" y="174792"/>
                </a:cubicBezTo>
                <a:cubicBezTo>
                  <a:pt x="37677" y="161734"/>
                  <a:pt x="0" y="64432"/>
                  <a:pt x="0" y="15781"/>
                </a:cubicBezTo>
                <a:cubicBezTo>
                  <a:pt x="0" y="7057"/>
                  <a:pt x="7058" y="0"/>
                  <a:pt x="15782" y="0"/>
                </a:cubicBezTo>
                <a:cubicBezTo>
                  <a:pt x="24506" y="0"/>
                  <a:pt x="31564" y="7057"/>
                  <a:pt x="31564" y="15781"/>
                </a:cubicBezTo>
                <a:cubicBezTo>
                  <a:pt x="31564" y="54263"/>
                  <a:pt x="62932" y="134810"/>
                  <a:pt x="105832" y="143924"/>
                </a:cubicBezTo>
                <a:cubicBezTo>
                  <a:pt x="114362" y="145729"/>
                  <a:pt x="119807" y="154121"/>
                  <a:pt x="118001" y="162623"/>
                </a:cubicBezTo>
                <a:cubicBezTo>
                  <a:pt x="116390" y="170041"/>
                  <a:pt x="109832" y="175126"/>
                  <a:pt x="102553" y="175126"/>
                </a:cubicBezTo>
                <a:close/>
                <a:moveTo>
                  <a:pt x="244504" y="175126"/>
                </a:moveTo>
                <a:cubicBezTo>
                  <a:pt x="237198" y="175126"/>
                  <a:pt x="230668" y="170041"/>
                  <a:pt x="229084" y="162623"/>
                </a:cubicBezTo>
                <a:cubicBezTo>
                  <a:pt x="227278" y="154093"/>
                  <a:pt x="232724" y="145729"/>
                  <a:pt x="241254" y="143924"/>
                </a:cubicBezTo>
                <a:cubicBezTo>
                  <a:pt x="284154" y="134838"/>
                  <a:pt x="315522" y="54263"/>
                  <a:pt x="315522" y="15781"/>
                </a:cubicBezTo>
                <a:cubicBezTo>
                  <a:pt x="315522" y="7057"/>
                  <a:pt x="322579" y="0"/>
                  <a:pt x="331304" y="0"/>
                </a:cubicBezTo>
                <a:cubicBezTo>
                  <a:pt x="340028" y="0"/>
                  <a:pt x="347086" y="7057"/>
                  <a:pt x="347086" y="15781"/>
                </a:cubicBezTo>
                <a:cubicBezTo>
                  <a:pt x="347086" y="64432"/>
                  <a:pt x="309382" y="161734"/>
                  <a:pt x="247811" y="174792"/>
                </a:cubicBezTo>
                <a:cubicBezTo>
                  <a:pt x="246699" y="175015"/>
                  <a:pt x="245616" y="175126"/>
                  <a:pt x="244504" y="175126"/>
                </a:cubicBezTo>
                <a:close/>
              </a:path>
            </a:pathLst>
          </a:custGeom>
          <a:solidFill>
            <a:schemeClr val="bg1"/>
          </a:solidFill>
          <a:ln w="73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7" name="任意多边形: 形状 166">
            <a:extLst>
              <a:ext uri="{FF2B5EF4-FFF2-40B4-BE49-F238E27FC236}">
                <a16:creationId xmlns:a16="http://schemas.microsoft.com/office/drawing/2014/main" id="{E961DF0F-DD91-46F8-8A2D-C27FB226C501}"/>
              </a:ext>
            </a:extLst>
          </p:cNvPr>
          <p:cNvSpPr/>
          <p:nvPr/>
        </p:nvSpPr>
        <p:spPr>
          <a:xfrm>
            <a:off x="1004395" y="2038397"/>
            <a:ext cx="504901" cy="435467"/>
          </a:xfrm>
          <a:custGeom>
            <a:avLst/>
            <a:gdLst>
              <a:gd name="connsiteX0" fmla="*/ 284014 w 504901"/>
              <a:gd name="connsiteY0" fmla="*/ 435467 h 435467"/>
              <a:gd name="connsiteX1" fmla="*/ 279624 w 504901"/>
              <a:gd name="connsiteY1" fmla="*/ 434857 h 435467"/>
              <a:gd name="connsiteX2" fmla="*/ 268872 w 504901"/>
              <a:gd name="connsiteY2" fmla="*/ 415296 h 435467"/>
              <a:gd name="connsiteX3" fmla="*/ 303574 w 504901"/>
              <a:gd name="connsiteY3" fmla="*/ 295406 h 435467"/>
              <a:gd name="connsiteX4" fmla="*/ 299879 w 504901"/>
              <a:gd name="connsiteY4" fmla="*/ 234280 h 435467"/>
              <a:gd name="connsiteX5" fmla="*/ 262704 w 504901"/>
              <a:gd name="connsiteY5" fmla="*/ 173988 h 435467"/>
              <a:gd name="connsiteX6" fmla="*/ 252479 w 504901"/>
              <a:gd name="connsiteY6" fmla="*/ 167292 h 435467"/>
              <a:gd name="connsiteX7" fmla="*/ 245366 w 504901"/>
              <a:gd name="connsiteY7" fmla="*/ 170709 h 435467"/>
              <a:gd name="connsiteX8" fmla="*/ 243838 w 504901"/>
              <a:gd name="connsiteY8" fmla="*/ 173988 h 435467"/>
              <a:gd name="connsiteX9" fmla="*/ 205967 w 504901"/>
              <a:gd name="connsiteY9" fmla="*/ 235502 h 435467"/>
              <a:gd name="connsiteX10" fmla="*/ 202772 w 504901"/>
              <a:gd name="connsiteY10" fmla="*/ 294822 h 435467"/>
              <a:gd name="connsiteX11" fmla="*/ 236086 w 504901"/>
              <a:gd name="connsiteY11" fmla="*/ 415462 h 435467"/>
              <a:gd name="connsiteX12" fmla="*/ 225084 w 504901"/>
              <a:gd name="connsiteY12" fmla="*/ 434884 h 435467"/>
              <a:gd name="connsiteX13" fmla="*/ 205689 w 504901"/>
              <a:gd name="connsiteY13" fmla="*/ 423881 h 435467"/>
              <a:gd name="connsiteX14" fmla="*/ 172543 w 504901"/>
              <a:gd name="connsiteY14" fmla="*/ 303991 h 435467"/>
              <a:gd name="connsiteX15" fmla="*/ 178377 w 504901"/>
              <a:gd name="connsiteY15" fmla="*/ 220138 h 435467"/>
              <a:gd name="connsiteX16" fmla="*/ 216109 w 504901"/>
              <a:gd name="connsiteY16" fmla="*/ 158733 h 435467"/>
              <a:gd name="connsiteX17" fmla="*/ 252451 w 504901"/>
              <a:gd name="connsiteY17" fmla="*/ 135673 h 435467"/>
              <a:gd name="connsiteX18" fmla="*/ 290238 w 504901"/>
              <a:gd name="connsiteY18" fmla="*/ 158623 h 435467"/>
              <a:gd name="connsiteX19" fmla="*/ 327414 w 504901"/>
              <a:gd name="connsiteY19" fmla="*/ 218915 h 435467"/>
              <a:gd name="connsiteX20" fmla="*/ 333694 w 504901"/>
              <a:gd name="connsiteY20" fmla="*/ 304769 h 435467"/>
              <a:gd name="connsiteX21" fmla="*/ 299157 w 504901"/>
              <a:gd name="connsiteY21" fmla="*/ 424076 h 435467"/>
              <a:gd name="connsiteX22" fmla="*/ 284014 w 504901"/>
              <a:gd name="connsiteY22" fmla="*/ 435467 h 435467"/>
              <a:gd name="connsiteX23" fmla="*/ 94662 w 504901"/>
              <a:gd name="connsiteY23" fmla="*/ 167236 h 435467"/>
              <a:gd name="connsiteX24" fmla="*/ 0 w 504901"/>
              <a:gd name="connsiteY24" fmla="*/ 72574 h 435467"/>
              <a:gd name="connsiteX25" fmla="*/ 28285 w 504901"/>
              <a:gd name="connsiteY25" fmla="*/ 4613 h 435467"/>
              <a:gd name="connsiteX26" fmla="*/ 42427 w 504901"/>
              <a:gd name="connsiteY26" fmla="*/ 278 h 435467"/>
              <a:gd name="connsiteX27" fmla="*/ 53958 w 504901"/>
              <a:gd name="connsiteY27" fmla="*/ 9559 h 435467"/>
              <a:gd name="connsiteX28" fmla="*/ 94884 w 504901"/>
              <a:gd name="connsiteY28" fmla="*/ 56820 h 435467"/>
              <a:gd name="connsiteX29" fmla="*/ 135422 w 504901"/>
              <a:gd name="connsiteY29" fmla="*/ 9559 h 435467"/>
              <a:gd name="connsiteX30" fmla="*/ 146953 w 504901"/>
              <a:gd name="connsiteY30" fmla="*/ 278 h 435467"/>
              <a:gd name="connsiteX31" fmla="*/ 161095 w 504901"/>
              <a:gd name="connsiteY31" fmla="*/ 4613 h 435467"/>
              <a:gd name="connsiteX32" fmla="*/ 189380 w 504901"/>
              <a:gd name="connsiteY32" fmla="*/ 72574 h 435467"/>
              <a:gd name="connsiteX33" fmla="*/ 94662 w 504901"/>
              <a:gd name="connsiteY33" fmla="*/ 167236 h 435467"/>
              <a:gd name="connsiteX34" fmla="*/ 37982 w 504901"/>
              <a:gd name="connsiteY34" fmla="*/ 44706 h 435467"/>
              <a:gd name="connsiteX35" fmla="*/ 31536 w 504901"/>
              <a:gd name="connsiteY35" fmla="*/ 72574 h 435467"/>
              <a:gd name="connsiteX36" fmla="*/ 94635 w 504901"/>
              <a:gd name="connsiteY36" fmla="*/ 135673 h 435467"/>
              <a:gd name="connsiteX37" fmla="*/ 157733 w 504901"/>
              <a:gd name="connsiteY37" fmla="*/ 72574 h 435467"/>
              <a:gd name="connsiteX38" fmla="*/ 151260 w 504901"/>
              <a:gd name="connsiteY38" fmla="*/ 44623 h 435467"/>
              <a:gd name="connsiteX39" fmla="*/ 94635 w 504901"/>
              <a:gd name="connsiteY39" fmla="*/ 88355 h 435467"/>
              <a:gd name="connsiteX40" fmla="*/ 37982 w 504901"/>
              <a:gd name="connsiteY40" fmla="*/ 44706 h 435467"/>
              <a:gd name="connsiteX41" fmla="*/ 410212 w 504901"/>
              <a:gd name="connsiteY41" fmla="*/ 167236 h 435467"/>
              <a:gd name="connsiteX42" fmla="*/ 315550 w 504901"/>
              <a:gd name="connsiteY42" fmla="*/ 72574 h 435467"/>
              <a:gd name="connsiteX43" fmla="*/ 343834 w 504901"/>
              <a:gd name="connsiteY43" fmla="*/ 4613 h 435467"/>
              <a:gd name="connsiteX44" fmla="*/ 357977 w 504901"/>
              <a:gd name="connsiteY44" fmla="*/ 278 h 435467"/>
              <a:gd name="connsiteX45" fmla="*/ 369507 w 504901"/>
              <a:gd name="connsiteY45" fmla="*/ 9559 h 435467"/>
              <a:gd name="connsiteX46" fmla="*/ 410795 w 504901"/>
              <a:gd name="connsiteY46" fmla="*/ 56848 h 435467"/>
              <a:gd name="connsiteX47" fmla="*/ 450944 w 504901"/>
              <a:gd name="connsiteY47" fmla="*/ 9559 h 435467"/>
              <a:gd name="connsiteX48" fmla="*/ 462475 w 504901"/>
              <a:gd name="connsiteY48" fmla="*/ 278 h 435467"/>
              <a:gd name="connsiteX49" fmla="*/ 476617 w 504901"/>
              <a:gd name="connsiteY49" fmla="*/ 4613 h 435467"/>
              <a:gd name="connsiteX50" fmla="*/ 504902 w 504901"/>
              <a:gd name="connsiteY50" fmla="*/ 72574 h 435467"/>
              <a:gd name="connsiteX51" fmla="*/ 410212 w 504901"/>
              <a:gd name="connsiteY51" fmla="*/ 167236 h 435467"/>
              <a:gd name="connsiteX52" fmla="*/ 353587 w 504901"/>
              <a:gd name="connsiteY52" fmla="*/ 44595 h 435467"/>
              <a:gd name="connsiteX53" fmla="*/ 347113 w 504901"/>
              <a:gd name="connsiteY53" fmla="*/ 72546 h 435467"/>
              <a:gd name="connsiteX54" fmla="*/ 410212 w 504901"/>
              <a:gd name="connsiteY54" fmla="*/ 135645 h 435467"/>
              <a:gd name="connsiteX55" fmla="*/ 473311 w 504901"/>
              <a:gd name="connsiteY55" fmla="*/ 72546 h 435467"/>
              <a:gd name="connsiteX56" fmla="*/ 466837 w 504901"/>
              <a:gd name="connsiteY56" fmla="*/ 44595 h 435467"/>
              <a:gd name="connsiteX57" fmla="*/ 410212 w 504901"/>
              <a:gd name="connsiteY57" fmla="*/ 88328 h 435467"/>
              <a:gd name="connsiteX58" fmla="*/ 353587 w 504901"/>
              <a:gd name="connsiteY58" fmla="*/ 44595 h 4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4901" h="435467">
                <a:moveTo>
                  <a:pt x="284014" y="435467"/>
                </a:moveTo>
                <a:cubicBezTo>
                  <a:pt x="282569" y="435467"/>
                  <a:pt x="281097" y="435273"/>
                  <a:pt x="279624" y="434857"/>
                </a:cubicBezTo>
                <a:cubicBezTo>
                  <a:pt x="271261" y="432411"/>
                  <a:pt x="266426" y="423659"/>
                  <a:pt x="268872" y="415296"/>
                </a:cubicBezTo>
                <a:lnTo>
                  <a:pt x="303574" y="295406"/>
                </a:lnTo>
                <a:cubicBezTo>
                  <a:pt x="310382" y="274984"/>
                  <a:pt x="308909" y="252340"/>
                  <a:pt x="299879" y="234280"/>
                </a:cubicBezTo>
                <a:lnTo>
                  <a:pt x="262704" y="173988"/>
                </a:lnTo>
                <a:cubicBezTo>
                  <a:pt x="259481" y="167681"/>
                  <a:pt x="254063" y="167292"/>
                  <a:pt x="252479" y="167292"/>
                </a:cubicBezTo>
                <a:cubicBezTo>
                  <a:pt x="249589" y="167292"/>
                  <a:pt x="246144" y="168347"/>
                  <a:pt x="245366" y="170709"/>
                </a:cubicBezTo>
                <a:cubicBezTo>
                  <a:pt x="244977" y="171848"/>
                  <a:pt x="244477" y="172959"/>
                  <a:pt x="243838" y="173988"/>
                </a:cubicBezTo>
                <a:lnTo>
                  <a:pt x="205967" y="235502"/>
                </a:lnTo>
                <a:cubicBezTo>
                  <a:pt x="197604" y="252368"/>
                  <a:pt x="196159" y="274984"/>
                  <a:pt x="202772" y="294822"/>
                </a:cubicBezTo>
                <a:lnTo>
                  <a:pt x="236086" y="415462"/>
                </a:lnTo>
                <a:cubicBezTo>
                  <a:pt x="238392" y="423854"/>
                  <a:pt x="233474" y="432550"/>
                  <a:pt x="225084" y="434884"/>
                </a:cubicBezTo>
                <a:cubicBezTo>
                  <a:pt x="216665" y="437190"/>
                  <a:pt x="207995" y="432273"/>
                  <a:pt x="205689" y="423881"/>
                </a:cubicBezTo>
                <a:lnTo>
                  <a:pt x="172543" y="303991"/>
                </a:lnTo>
                <a:cubicBezTo>
                  <a:pt x="163457" y="276763"/>
                  <a:pt x="165485" y="245922"/>
                  <a:pt x="178377" y="220138"/>
                </a:cubicBezTo>
                <a:lnTo>
                  <a:pt x="216109" y="158733"/>
                </a:lnTo>
                <a:cubicBezTo>
                  <a:pt x="221721" y="144675"/>
                  <a:pt x="235753" y="135673"/>
                  <a:pt x="252451" y="135673"/>
                </a:cubicBezTo>
                <a:cubicBezTo>
                  <a:pt x="268677" y="135673"/>
                  <a:pt x="283181" y="144453"/>
                  <a:pt x="290238" y="158623"/>
                </a:cubicBezTo>
                <a:lnTo>
                  <a:pt x="327414" y="218915"/>
                </a:lnTo>
                <a:cubicBezTo>
                  <a:pt x="340973" y="245922"/>
                  <a:pt x="343029" y="276763"/>
                  <a:pt x="333694" y="304769"/>
                </a:cubicBezTo>
                <a:lnTo>
                  <a:pt x="299157" y="424076"/>
                </a:lnTo>
                <a:cubicBezTo>
                  <a:pt x="297156" y="430966"/>
                  <a:pt x="290850" y="435467"/>
                  <a:pt x="284014" y="435467"/>
                </a:cubicBezTo>
                <a:close/>
                <a:moveTo>
                  <a:pt x="94662" y="167236"/>
                </a:moveTo>
                <a:cubicBezTo>
                  <a:pt x="41593" y="167236"/>
                  <a:pt x="0" y="125643"/>
                  <a:pt x="0" y="72574"/>
                </a:cubicBezTo>
                <a:cubicBezTo>
                  <a:pt x="0" y="47345"/>
                  <a:pt x="10308" y="22590"/>
                  <a:pt x="28285" y="4613"/>
                </a:cubicBezTo>
                <a:cubicBezTo>
                  <a:pt x="31980" y="917"/>
                  <a:pt x="37287" y="-694"/>
                  <a:pt x="42427" y="278"/>
                </a:cubicBezTo>
                <a:cubicBezTo>
                  <a:pt x="47567" y="1279"/>
                  <a:pt x="51874" y="4752"/>
                  <a:pt x="53958" y="9559"/>
                </a:cubicBezTo>
                <a:cubicBezTo>
                  <a:pt x="63238" y="31147"/>
                  <a:pt x="87244" y="55820"/>
                  <a:pt x="94884" y="56820"/>
                </a:cubicBezTo>
                <a:cubicBezTo>
                  <a:pt x="102136" y="55209"/>
                  <a:pt x="126837" y="29619"/>
                  <a:pt x="135422" y="9559"/>
                </a:cubicBezTo>
                <a:cubicBezTo>
                  <a:pt x="137479" y="4752"/>
                  <a:pt x="141813" y="1279"/>
                  <a:pt x="146953" y="278"/>
                </a:cubicBezTo>
                <a:cubicBezTo>
                  <a:pt x="152094" y="-697"/>
                  <a:pt x="157384" y="925"/>
                  <a:pt x="161095" y="4613"/>
                </a:cubicBezTo>
                <a:cubicBezTo>
                  <a:pt x="179072" y="22590"/>
                  <a:pt x="189380" y="47345"/>
                  <a:pt x="189380" y="72574"/>
                </a:cubicBezTo>
                <a:cubicBezTo>
                  <a:pt x="189325" y="125643"/>
                  <a:pt x="147759" y="167236"/>
                  <a:pt x="94662" y="167236"/>
                </a:cubicBezTo>
                <a:close/>
                <a:moveTo>
                  <a:pt x="37982" y="44706"/>
                </a:moveTo>
                <a:cubicBezTo>
                  <a:pt x="33814" y="53375"/>
                  <a:pt x="31536" y="62933"/>
                  <a:pt x="31536" y="72574"/>
                </a:cubicBezTo>
                <a:cubicBezTo>
                  <a:pt x="31536" y="107971"/>
                  <a:pt x="59265" y="135673"/>
                  <a:pt x="94635" y="135673"/>
                </a:cubicBezTo>
                <a:cubicBezTo>
                  <a:pt x="130004" y="135673"/>
                  <a:pt x="157733" y="107944"/>
                  <a:pt x="157733" y="72574"/>
                </a:cubicBezTo>
                <a:cubicBezTo>
                  <a:pt x="157733" y="62905"/>
                  <a:pt x="155455" y="53319"/>
                  <a:pt x="151260" y="44623"/>
                </a:cubicBezTo>
                <a:cubicBezTo>
                  <a:pt x="136450" y="65711"/>
                  <a:pt x="113834" y="88355"/>
                  <a:pt x="94635" y="88355"/>
                </a:cubicBezTo>
                <a:cubicBezTo>
                  <a:pt x="74019" y="88355"/>
                  <a:pt x="52097" y="65239"/>
                  <a:pt x="37982" y="44706"/>
                </a:cubicBezTo>
                <a:close/>
                <a:moveTo>
                  <a:pt x="410212" y="167236"/>
                </a:moveTo>
                <a:cubicBezTo>
                  <a:pt x="357143" y="167236"/>
                  <a:pt x="315550" y="125643"/>
                  <a:pt x="315550" y="72574"/>
                </a:cubicBezTo>
                <a:cubicBezTo>
                  <a:pt x="315550" y="47345"/>
                  <a:pt x="325858" y="22590"/>
                  <a:pt x="343834" y="4613"/>
                </a:cubicBezTo>
                <a:cubicBezTo>
                  <a:pt x="347530" y="917"/>
                  <a:pt x="352836" y="-694"/>
                  <a:pt x="357977" y="278"/>
                </a:cubicBezTo>
                <a:cubicBezTo>
                  <a:pt x="363117" y="1279"/>
                  <a:pt x="367423" y="4752"/>
                  <a:pt x="369507" y="9559"/>
                </a:cubicBezTo>
                <a:cubicBezTo>
                  <a:pt x="378093" y="29591"/>
                  <a:pt x="402794" y="55209"/>
                  <a:pt x="410795" y="56848"/>
                </a:cubicBezTo>
                <a:cubicBezTo>
                  <a:pt x="417658" y="55209"/>
                  <a:pt x="442358" y="29619"/>
                  <a:pt x="450944" y="9559"/>
                </a:cubicBezTo>
                <a:cubicBezTo>
                  <a:pt x="453000" y="4752"/>
                  <a:pt x="457335" y="1279"/>
                  <a:pt x="462475" y="278"/>
                </a:cubicBezTo>
                <a:cubicBezTo>
                  <a:pt x="467615" y="-697"/>
                  <a:pt x="472906" y="925"/>
                  <a:pt x="476617" y="4613"/>
                </a:cubicBezTo>
                <a:cubicBezTo>
                  <a:pt x="494594" y="22590"/>
                  <a:pt x="504902" y="47345"/>
                  <a:pt x="504902" y="72574"/>
                </a:cubicBezTo>
                <a:cubicBezTo>
                  <a:pt x="504874" y="125643"/>
                  <a:pt x="463309" y="167236"/>
                  <a:pt x="410212" y="167236"/>
                </a:cubicBezTo>
                <a:close/>
                <a:moveTo>
                  <a:pt x="353587" y="44595"/>
                </a:moveTo>
                <a:cubicBezTo>
                  <a:pt x="349364" y="53291"/>
                  <a:pt x="347113" y="62877"/>
                  <a:pt x="347113" y="72546"/>
                </a:cubicBezTo>
                <a:cubicBezTo>
                  <a:pt x="347113" y="107944"/>
                  <a:pt x="374842" y="135645"/>
                  <a:pt x="410212" y="135645"/>
                </a:cubicBezTo>
                <a:cubicBezTo>
                  <a:pt x="445581" y="135645"/>
                  <a:pt x="473311" y="107916"/>
                  <a:pt x="473311" y="72546"/>
                </a:cubicBezTo>
                <a:cubicBezTo>
                  <a:pt x="473311" y="62877"/>
                  <a:pt x="471033" y="53291"/>
                  <a:pt x="466837" y="44595"/>
                </a:cubicBezTo>
                <a:cubicBezTo>
                  <a:pt x="452028" y="65683"/>
                  <a:pt x="429411" y="88328"/>
                  <a:pt x="410212" y="88328"/>
                </a:cubicBezTo>
                <a:cubicBezTo>
                  <a:pt x="391013" y="88328"/>
                  <a:pt x="368396" y="65711"/>
                  <a:pt x="353587" y="44595"/>
                </a:cubicBezTo>
                <a:close/>
              </a:path>
            </a:pathLst>
          </a:custGeom>
          <a:solidFill>
            <a:schemeClr val="bg1"/>
          </a:solidFill>
          <a:ln w="73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8" name="任意多边形: 形状 167">
            <a:extLst>
              <a:ext uri="{FF2B5EF4-FFF2-40B4-BE49-F238E27FC236}">
                <a16:creationId xmlns:a16="http://schemas.microsoft.com/office/drawing/2014/main" id="{2A03E5EF-BFDF-4965-8432-D548E2E0A1A1}"/>
              </a:ext>
            </a:extLst>
          </p:cNvPr>
          <p:cNvSpPr/>
          <p:nvPr/>
        </p:nvSpPr>
        <p:spPr>
          <a:xfrm>
            <a:off x="1146402" y="2442301"/>
            <a:ext cx="220887" cy="94661"/>
          </a:xfrm>
          <a:custGeom>
            <a:avLst/>
            <a:gdLst>
              <a:gd name="connsiteX0" fmla="*/ 205106 w 220887"/>
              <a:gd name="connsiteY0" fmla="*/ 94662 h 94661"/>
              <a:gd name="connsiteX1" fmla="*/ 15782 w 220887"/>
              <a:gd name="connsiteY1" fmla="*/ 94662 h 94661"/>
              <a:gd name="connsiteX2" fmla="*/ 0 w 220887"/>
              <a:gd name="connsiteY2" fmla="*/ 78881 h 94661"/>
              <a:gd name="connsiteX3" fmla="*/ 94662 w 220887"/>
              <a:gd name="connsiteY3" fmla="*/ 0 h 94661"/>
              <a:gd name="connsiteX4" fmla="*/ 126226 w 220887"/>
              <a:gd name="connsiteY4" fmla="*/ 0 h 94661"/>
              <a:gd name="connsiteX5" fmla="*/ 220888 w 220887"/>
              <a:gd name="connsiteY5" fmla="*/ 78881 h 94661"/>
              <a:gd name="connsiteX6" fmla="*/ 205106 w 220887"/>
              <a:gd name="connsiteY6" fmla="*/ 94662 h 94661"/>
              <a:gd name="connsiteX7" fmla="*/ 36315 w 220887"/>
              <a:gd name="connsiteY7" fmla="*/ 63099 h 94661"/>
              <a:gd name="connsiteX8" fmla="*/ 184546 w 220887"/>
              <a:gd name="connsiteY8" fmla="*/ 63099 h 94661"/>
              <a:gd name="connsiteX9" fmla="*/ 126198 w 220887"/>
              <a:gd name="connsiteY9" fmla="*/ 31536 h 94661"/>
              <a:gd name="connsiteX10" fmla="*/ 94662 w 220887"/>
              <a:gd name="connsiteY10" fmla="*/ 31536 h 94661"/>
              <a:gd name="connsiteX11" fmla="*/ 36315 w 220887"/>
              <a:gd name="connsiteY11" fmla="*/ 63099 h 9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887" h="94661">
                <a:moveTo>
                  <a:pt x="205106" y="94662"/>
                </a:moveTo>
                <a:lnTo>
                  <a:pt x="15782" y="94662"/>
                </a:lnTo>
                <a:cubicBezTo>
                  <a:pt x="7058" y="94662"/>
                  <a:pt x="0" y="87605"/>
                  <a:pt x="0" y="78881"/>
                </a:cubicBezTo>
                <a:cubicBezTo>
                  <a:pt x="0" y="35175"/>
                  <a:pt x="51791" y="0"/>
                  <a:pt x="94662" y="0"/>
                </a:cubicBezTo>
                <a:lnTo>
                  <a:pt x="126226" y="0"/>
                </a:lnTo>
                <a:cubicBezTo>
                  <a:pt x="169097" y="0"/>
                  <a:pt x="220888" y="35203"/>
                  <a:pt x="220888" y="78881"/>
                </a:cubicBezTo>
                <a:cubicBezTo>
                  <a:pt x="220888" y="87605"/>
                  <a:pt x="213803" y="94662"/>
                  <a:pt x="205106" y="94662"/>
                </a:cubicBezTo>
                <a:close/>
                <a:moveTo>
                  <a:pt x="36315" y="63099"/>
                </a:moveTo>
                <a:lnTo>
                  <a:pt x="184546" y="63099"/>
                </a:lnTo>
                <a:cubicBezTo>
                  <a:pt x="173932" y="45428"/>
                  <a:pt x="147648" y="31536"/>
                  <a:pt x="126198" y="31536"/>
                </a:cubicBezTo>
                <a:lnTo>
                  <a:pt x="94662" y="31536"/>
                </a:lnTo>
                <a:cubicBezTo>
                  <a:pt x="73213" y="31563"/>
                  <a:pt x="46928" y="45455"/>
                  <a:pt x="36315" y="63099"/>
                </a:cubicBezTo>
                <a:close/>
              </a:path>
            </a:pathLst>
          </a:custGeom>
          <a:solidFill>
            <a:schemeClr val="bg1"/>
          </a:solidFill>
          <a:ln w="73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3" name="任意多边形: 形状 172">
            <a:extLst>
              <a:ext uri="{FF2B5EF4-FFF2-40B4-BE49-F238E27FC236}">
                <a16:creationId xmlns:a16="http://schemas.microsoft.com/office/drawing/2014/main" id="{F7F16F60-D8B6-4268-8A73-00C2B1B60E8A}"/>
              </a:ext>
            </a:extLst>
          </p:cNvPr>
          <p:cNvSpPr/>
          <p:nvPr/>
        </p:nvSpPr>
        <p:spPr>
          <a:xfrm>
            <a:off x="8683225" y="2263916"/>
            <a:ext cx="1667491" cy="1468438"/>
          </a:xfrm>
          <a:custGeom>
            <a:avLst/>
            <a:gdLst>
              <a:gd name="connsiteX0" fmla="*/ 1639711 w 1667491"/>
              <a:gd name="connsiteY0" fmla="*/ 575470 h 1468438"/>
              <a:gd name="connsiteX1" fmla="*/ 1611929 w 1667491"/>
              <a:gd name="connsiteY1" fmla="*/ 579438 h 1468438"/>
              <a:gd name="connsiteX2" fmla="*/ 1588116 w 1667491"/>
              <a:gd name="connsiteY2" fmla="*/ 254001 h 1468438"/>
              <a:gd name="connsiteX3" fmla="*/ 1552397 w 1667491"/>
              <a:gd name="connsiteY3" fmla="*/ 218282 h 1468438"/>
              <a:gd name="connsiteX4" fmla="*/ 1508742 w 1667491"/>
              <a:gd name="connsiteY4" fmla="*/ 246063 h 1468438"/>
              <a:gd name="connsiteX5" fmla="*/ 1473024 w 1667491"/>
              <a:gd name="connsiteY5" fmla="*/ 357188 h 1468438"/>
              <a:gd name="connsiteX6" fmla="*/ 1425399 w 1667491"/>
              <a:gd name="connsiteY6" fmla="*/ 130969 h 1468438"/>
              <a:gd name="connsiteX7" fmla="*/ 1385710 w 1667491"/>
              <a:gd name="connsiteY7" fmla="*/ 99220 h 1468438"/>
              <a:gd name="connsiteX8" fmla="*/ 1346023 w 1667491"/>
              <a:gd name="connsiteY8" fmla="*/ 127001 h 1468438"/>
              <a:gd name="connsiteX9" fmla="*/ 1207116 w 1667491"/>
              <a:gd name="connsiteY9" fmla="*/ 662782 h 1468438"/>
              <a:gd name="connsiteX10" fmla="*/ 1199180 w 1667491"/>
              <a:gd name="connsiteY10" fmla="*/ 658814 h 1468438"/>
              <a:gd name="connsiteX11" fmla="*/ 1159491 w 1667491"/>
              <a:gd name="connsiteY11" fmla="*/ 591344 h 1468438"/>
              <a:gd name="connsiteX12" fmla="*/ 1266648 w 1667491"/>
              <a:gd name="connsiteY12" fmla="*/ 341313 h 1468438"/>
              <a:gd name="connsiteX13" fmla="*/ 1262679 w 1667491"/>
              <a:gd name="connsiteY13" fmla="*/ 301626 h 1468438"/>
              <a:gd name="connsiteX14" fmla="*/ 1191242 w 1667491"/>
              <a:gd name="connsiteY14" fmla="*/ 190500 h 1468438"/>
              <a:gd name="connsiteX15" fmla="*/ 1151555 w 1667491"/>
              <a:gd name="connsiteY15" fmla="*/ 0 h 1468438"/>
              <a:gd name="connsiteX16" fmla="*/ 1072179 w 1667491"/>
              <a:gd name="connsiteY16" fmla="*/ 15876 h 1468438"/>
              <a:gd name="connsiteX17" fmla="*/ 1095992 w 1667491"/>
              <a:gd name="connsiteY17" fmla="*/ 134939 h 1468438"/>
              <a:gd name="connsiteX18" fmla="*/ 1008680 w 1667491"/>
              <a:gd name="connsiteY18" fmla="*/ 91282 h 1468438"/>
              <a:gd name="connsiteX19" fmla="*/ 972961 w 1667491"/>
              <a:gd name="connsiteY19" fmla="*/ 162719 h 1468438"/>
              <a:gd name="connsiteX20" fmla="*/ 1123772 w 1667491"/>
              <a:gd name="connsiteY20" fmla="*/ 238125 h 1468438"/>
              <a:gd name="connsiteX21" fmla="*/ 1187274 w 1667491"/>
              <a:gd name="connsiteY21" fmla="*/ 329407 h 1468438"/>
              <a:gd name="connsiteX22" fmla="*/ 1111866 w 1667491"/>
              <a:gd name="connsiteY22" fmla="*/ 508001 h 1468438"/>
              <a:gd name="connsiteX23" fmla="*/ 1107898 w 1667491"/>
              <a:gd name="connsiteY23" fmla="*/ 504032 h 1468438"/>
              <a:gd name="connsiteX24" fmla="*/ 1092024 w 1667491"/>
              <a:gd name="connsiteY24" fmla="*/ 488156 h 1468438"/>
              <a:gd name="connsiteX25" fmla="*/ 992804 w 1667491"/>
              <a:gd name="connsiteY25" fmla="*/ 440531 h 1468438"/>
              <a:gd name="connsiteX26" fmla="*/ 992804 w 1667491"/>
              <a:gd name="connsiteY26" fmla="*/ 246063 h 1468438"/>
              <a:gd name="connsiteX27" fmla="*/ 913430 w 1667491"/>
              <a:gd name="connsiteY27" fmla="*/ 246063 h 1468438"/>
              <a:gd name="connsiteX28" fmla="*/ 913430 w 1667491"/>
              <a:gd name="connsiteY28" fmla="*/ 400844 h 1468438"/>
              <a:gd name="connsiteX29" fmla="*/ 849929 w 1667491"/>
              <a:gd name="connsiteY29" fmla="*/ 369094 h 1468438"/>
              <a:gd name="connsiteX30" fmla="*/ 814210 w 1667491"/>
              <a:gd name="connsiteY30" fmla="*/ 369094 h 1468438"/>
              <a:gd name="connsiteX31" fmla="*/ 754679 w 1667491"/>
              <a:gd name="connsiteY31" fmla="*/ 400844 h 1468438"/>
              <a:gd name="connsiteX32" fmla="*/ 754679 w 1667491"/>
              <a:gd name="connsiteY32" fmla="*/ 246063 h 1468438"/>
              <a:gd name="connsiteX33" fmla="*/ 675305 w 1667491"/>
              <a:gd name="connsiteY33" fmla="*/ 246063 h 1468438"/>
              <a:gd name="connsiteX34" fmla="*/ 675305 w 1667491"/>
              <a:gd name="connsiteY34" fmla="*/ 440531 h 1468438"/>
              <a:gd name="connsiteX35" fmla="*/ 576085 w 1667491"/>
              <a:gd name="connsiteY35" fmla="*/ 488156 h 1468438"/>
              <a:gd name="connsiteX36" fmla="*/ 560211 w 1667491"/>
              <a:gd name="connsiteY36" fmla="*/ 504032 h 1468438"/>
              <a:gd name="connsiteX37" fmla="*/ 556242 w 1667491"/>
              <a:gd name="connsiteY37" fmla="*/ 508001 h 1468438"/>
              <a:gd name="connsiteX38" fmla="*/ 480835 w 1667491"/>
              <a:gd name="connsiteY38" fmla="*/ 329407 h 1468438"/>
              <a:gd name="connsiteX39" fmla="*/ 544336 w 1667491"/>
              <a:gd name="connsiteY39" fmla="*/ 238125 h 1468438"/>
              <a:gd name="connsiteX40" fmla="*/ 695147 w 1667491"/>
              <a:gd name="connsiteY40" fmla="*/ 162719 h 1468438"/>
              <a:gd name="connsiteX41" fmla="*/ 659429 w 1667491"/>
              <a:gd name="connsiteY41" fmla="*/ 91282 h 1468438"/>
              <a:gd name="connsiteX42" fmla="*/ 572117 w 1667491"/>
              <a:gd name="connsiteY42" fmla="*/ 134939 h 1468438"/>
              <a:gd name="connsiteX43" fmla="*/ 595929 w 1667491"/>
              <a:gd name="connsiteY43" fmla="*/ 15876 h 1468438"/>
              <a:gd name="connsiteX44" fmla="*/ 516554 w 1667491"/>
              <a:gd name="connsiteY44" fmla="*/ 0 h 1468438"/>
              <a:gd name="connsiteX45" fmla="*/ 476867 w 1667491"/>
              <a:gd name="connsiteY45" fmla="*/ 190500 h 1468438"/>
              <a:gd name="connsiteX46" fmla="*/ 401461 w 1667491"/>
              <a:gd name="connsiteY46" fmla="*/ 301626 h 1468438"/>
              <a:gd name="connsiteX47" fmla="*/ 397491 w 1667491"/>
              <a:gd name="connsiteY47" fmla="*/ 341313 h 1468438"/>
              <a:gd name="connsiteX48" fmla="*/ 504647 w 1667491"/>
              <a:gd name="connsiteY48" fmla="*/ 591344 h 1468438"/>
              <a:gd name="connsiteX49" fmla="*/ 464961 w 1667491"/>
              <a:gd name="connsiteY49" fmla="*/ 658814 h 1468438"/>
              <a:gd name="connsiteX50" fmla="*/ 457022 w 1667491"/>
              <a:gd name="connsiteY50" fmla="*/ 662782 h 1468438"/>
              <a:gd name="connsiteX51" fmla="*/ 322086 w 1667491"/>
              <a:gd name="connsiteY51" fmla="*/ 127001 h 1468438"/>
              <a:gd name="connsiteX52" fmla="*/ 282399 w 1667491"/>
              <a:gd name="connsiteY52" fmla="*/ 99220 h 1468438"/>
              <a:gd name="connsiteX53" fmla="*/ 242710 w 1667491"/>
              <a:gd name="connsiteY53" fmla="*/ 130969 h 1468438"/>
              <a:gd name="connsiteX54" fmla="*/ 195085 w 1667491"/>
              <a:gd name="connsiteY54" fmla="*/ 357188 h 1468438"/>
              <a:gd name="connsiteX55" fmla="*/ 159366 w 1667491"/>
              <a:gd name="connsiteY55" fmla="*/ 246063 h 1468438"/>
              <a:gd name="connsiteX56" fmla="*/ 115711 w 1667491"/>
              <a:gd name="connsiteY56" fmla="*/ 218282 h 1468438"/>
              <a:gd name="connsiteX57" fmla="*/ 79992 w 1667491"/>
              <a:gd name="connsiteY57" fmla="*/ 254001 h 1468438"/>
              <a:gd name="connsiteX58" fmla="*/ 56179 w 1667491"/>
              <a:gd name="connsiteY58" fmla="*/ 579438 h 1468438"/>
              <a:gd name="connsiteX59" fmla="*/ 28398 w 1667491"/>
              <a:gd name="connsiteY59" fmla="*/ 575470 h 1468438"/>
              <a:gd name="connsiteX60" fmla="*/ 617 w 1667491"/>
              <a:gd name="connsiteY60" fmla="*/ 615157 h 1468438"/>
              <a:gd name="connsiteX61" fmla="*/ 4585 w 1667491"/>
              <a:gd name="connsiteY61" fmla="*/ 1027908 h 1468438"/>
              <a:gd name="connsiteX62" fmla="*/ 12523 w 1667491"/>
              <a:gd name="connsiteY62" fmla="*/ 1047750 h 1468438"/>
              <a:gd name="connsiteX63" fmla="*/ 199055 w 1667491"/>
              <a:gd name="connsiteY63" fmla="*/ 1337470 h 1468438"/>
              <a:gd name="connsiteX64" fmla="*/ 210961 w 1667491"/>
              <a:gd name="connsiteY64" fmla="*/ 1349376 h 1468438"/>
              <a:gd name="connsiteX65" fmla="*/ 413367 w 1667491"/>
              <a:gd name="connsiteY65" fmla="*/ 1468439 h 1468438"/>
              <a:gd name="connsiteX66" fmla="*/ 453054 w 1667491"/>
              <a:gd name="connsiteY66" fmla="*/ 1400969 h 1468438"/>
              <a:gd name="connsiteX67" fmla="*/ 258586 w 1667491"/>
              <a:gd name="connsiteY67" fmla="*/ 1285875 h 1468438"/>
              <a:gd name="connsiteX68" fmla="*/ 79992 w 1667491"/>
              <a:gd name="connsiteY68" fmla="*/ 1012031 h 1468438"/>
              <a:gd name="connsiteX69" fmla="*/ 79992 w 1667491"/>
              <a:gd name="connsiteY69" fmla="*/ 769938 h 1468438"/>
              <a:gd name="connsiteX70" fmla="*/ 282399 w 1667491"/>
              <a:gd name="connsiteY70" fmla="*/ 1139032 h 1468438"/>
              <a:gd name="connsiteX71" fmla="*/ 290335 w 1667491"/>
              <a:gd name="connsiteY71" fmla="*/ 1146970 h 1468438"/>
              <a:gd name="connsiteX72" fmla="*/ 564179 w 1667491"/>
              <a:gd name="connsiteY72" fmla="*/ 1424782 h 1468438"/>
              <a:gd name="connsiteX73" fmla="*/ 591961 w 1667491"/>
              <a:gd name="connsiteY73" fmla="*/ 1436688 h 1468438"/>
              <a:gd name="connsiteX74" fmla="*/ 1076147 w 1667491"/>
              <a:gd name="connsiteY74" fmla="*/ 1436688 h 1468438"/>
              <a:gd name="connsiteX75" fmla="*/ 1103930 w 1667491"/>
              <a:gd name="connsiteY75" fmla="*/ 1424782 h 1468438"/>
              <a:gd name="connsiteX76" fmla="*/ 1377774 w 1667491"/>
              <a:gd name="connsiteY76" fmla="*/ 1143000 h 1468438"/>
              <a:gd name="connsiteX77" fmla="*/ 1381742 w 1667491"/>
              <a:gd name="connsiteY77" fmla="*/ 1135064 h 1468438"/>
              <a:gd name="connsiteX78" fmla="*/ 1385710 w 1667491"/>
              <a:gd name="connsiteY78" fmla="*/ 1135064 h 1468438"/>
              <a:gd name="connsiteX79" fmla="*/ 1588116 w 1667491"/>
              <a:gd name="connsiteY79" fmla="*/ 765970 h 1468438"/>
              <a:gd name="connsiteX80" fmla="*/ 1584148 w 1667491"/>
              <a:gd name="connsiteY80" fmla="*/ 1008063 h 1468438"/>
              <a:gd name="connsiteX81" fmla="*/ 1405554 w 1667491"/>
              <a:gd name="connsiteY81" fmla="*/ 1281907 h 1468438"/>
              <a:gd name="connsiteX82" fmla="*/ 1211086 w 1667491"/>
              <a:gd name="connsiteY82" fmla="*/ 1397001 h 1468438"/>
              <a:gd name="connsiteX83" fmla="*/ 1250773 w 1667491"/>
              <a:gd name="connsiteY83" fmla="*/ 1464469 h 1468438"/>
              <a:gd name="connsiteX84" fmla="*/ 1453179 w 1667491"/>
              <a:gd name="connsiteY84" fmla="*/ 1345406 h 1468438"/>
              <a:gd name="connsiteX85" fmla="*/ 1465086 w 1667491"/>
              <a:gd name="connsiteY85" fmla="*/ 1333500 h 1468438"/>
              <a:gd name="connsiteX86" fmla="*/ 1655586 w 1667491"/>
              <a:gd name="connsiteY86" fmla="*/ 1039814 h 1468438"/>
              <a:gd name="connsiteX87" fmla="*/ 1663524 w 1667491"/>
              <a:gd name="connsiteY87" fmla="*/ 1019969 h 1468438"/>
              <a:gd name="connsiteX88" fmla="*/ 1667492 w 1667491"/>
              <a:gd name="connsiteY88" fmla="*/ 615157 h 1468438"/>
              <a:gd name="connsiteX89" fmla="*/ 1639711 w 1667491"/>
              <a:gd name="connsiteY89" fmla="*/ 575470 h 1468438"/>
              <a:gd name="connsiteX90" fmla="*/ 1520649 w 1667491"/>
              <a:gd name="connsiteY90" fmla="*/ 452438 h 1468438"/>
              <a:gd name="connsiteX91" fmla="*/ 1540491 w 1667491"/>
              <a:gd name="connsiteY91" fmla="*/ 690563 h 1468438"/>
              <a:gd name="connsiteX92" fmla="*/ 1389680 w 1667491"/>
              <a:gd name="connsiteY92" fmla="*/ 964406 h 1468438"/>
              <a:gd name="connsiteX93" fmla="*/ 1389680 w 1667491"/>
              <a:gd name="connsiteY93" fmla="*/ 849314 h 1468438"/>
              <a:gd name="connsiteX94" fmla="*/ 1520649 w 1667491"/>
              <a:gd name="connsiteY94" fmla="*/ 452438 h 1468438"/>
              <a:gd name="connsiteX95" fmla="*/ 1381742 w 1667491"/>
              <a:gd name="connsiteY95" fmla="*/ 313532 h 1468438"/>
              <a:gd name="connsiteX96" fmla="*/ 1421429 w 1667491"/>
              <a:gd name="connsiteY96" fmla="*/ 504032 h 1468438"/>
              <a:gd name="connsiteX97" fmla="*/ 1330149 w 1667491"/>
              <a:gd name="connsiteY97" fmla="*/ 773906 h 1468438"/>
              <a:gd name="connsiteX98" fmla="*/ 1274586 w 1667491"/>
              <a:gd name="connsiteY98" fmla="*/ 722313 h 1468438"/>
              <a:gd name="connsiteX99" fmla="*/ 1381742 w 1667491"/>
              <a:gd name="connsiteY99" fmla="*/ 313532 h 1468438"/>
              <a:gd name="connsiteX100" fmla="*/ 286367 w 1667491"/>
              <a:gd name="connsiteY100" fmla="*/ 313532 h 1468438"/>
              <a:gd name="connsiteX101" fmla="*/ 393523 w 1667491"/>
              <a:gd name="connsiteY101" fmla="*/ 722313 h 1468438"/>
              <a:gd name="connsiteX102" fmla="*/ 337960 w 1667491"/>
              <a:gd name="connsiteY102" fmla="*/ 773906 h 1468438"/>
              <a:gd name="connsiteX103" fmla="*/ 246680 w 1667491"/>
              <a:gd name="connsiteY103" fmla="*/ 504032 h 1468438"/>
              <a:gd name="connsiteX104" fmla="*/ 286367 w 1667491"/>
              <a:gd name="connsiteY104" fmla="*/ 313532 h 1468438"/>
              <a:gd name="connsiteX105" fmla="*/ 278429 w 1667491"/>
              <a:gd name="connsiteY105" fmla="*/ 849314 h 1468438"/>
              <a:gd name="connsiteX106" fmla="*/ 278429 w 1667491"/>
              <a:gd name="connsiteY106" fmla="*/ 964406 h 1468438"/>
              <a:gd name="connsiteX107" fmla="*/ 127617 w 1667491"/>
              <a:gd name="connsiteY107" fmla="*/ 690563 h 1468438"/>
              <a:gd name="connsiteX108" fmla="*/ 147460 w 1667491"/>
              <a:gd name="connsiteY108" fmla="*/ 452438 h 1468438"/>
              <a:gd name="connsiteX109" fmla="*/ 278429 w 1667491"/>
              <a:gd name="connsiteY109" fmla="*/ 849314 h 1468438"/>
              <a:gd name="connsiteX110" fmla="*/ 1310304 w 1667491"/>
              <a:gd name="connsiteY110" fmla="*/ 1099345 h 1468438"/>
              <a:gd name="connsiteX111" fmla="*/ 1060273 w 1667491"/>
              <a:gd name="connsiteY111" fmla="*/ 1357313 h 1468438"/>
              <a:gd name="connsiteX112" fmla="*/ 607836 w 1667491"/>
              <a:gd name="connsiteY112" fmla="*/ 1357313 h 1468438"/>
              <a:gd name="connsiteX113" fmla="*/ 357804 w 1667491"/>
              <a:gd name="connsiteY113" fmla="*/ 1103313 h 1468438"/>
              <a:gd name="connsiteX114" fmla="*/ 357804 w 1667491"/>
              <a:gd name="connsiteY114" fmla="*/ 861220 h 1468438"/>
              <a:gd name="connsiteX115" fmla="*/ 524492 w 1667491"/>
              <a:gd name="connsiteY115" fmla="*/ 710407 h 1468438"/>
              <a:gd name="connsiteX116" fmla="*/ 532430 w 1667491"/>
              <a:gd name="connsiteY116" fmla="*/ 702469 h 1468438"/>
              <a:gd name="connsiteX117" fmla="*/ 623710 w 1667491"/>
              <a:gd name="connsiteY117" fmla="*/ 551658 h 1468438"/>
              <a:gd name="connsiteX118" fmla="*/ 838022 w 1667491"/>
              <a:gd name="connsiteY118" fmla="*/ 444501 h 1468438"/>
              <a:gd name="connsiteX119" fmla="*/ 1052335 w 1667491"/>
              <a:gd name="connsiteY119" fmla="*/ 551658 h 1468438"/>
              <a:gd name="connsiteX120" fmla="*/ 1143617 w 1667491"/>
              <a:gd name="connsiteY120" fmla="*/ 702469 h 1468438"/>
              <a:gd name="connsiteX121" fmla="*/ 1151555 w 1667491"/>
              <a:gd name="connsiteY121" fmla="*/ 710407 h 1468438"/>
              <a:gd name="connsiteX122" fmla="*/ 1318243 w 1667491"/>
              <a:gd name="connsiteY122" fmla="*/ 861220 h 1468438"/>
              <a:gd name="connsiteX123" fmla="*/ 1318243 w 1667491"/>
              <a:gd name="connsiteY123" fmla="*/ 1099345 h 146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667491" h="1468438">
                <a:moveTo>
                  <a:pt x="1639711" y="575470"/>
                </a:moveTo>
                <a:cubicBezTo>
                  <a:pt x="1631773" y="571500"/>
                  <a:pt x="1619867" y="575470"/>
                  <a:pt x="1611929" y="579438"/>
                </a:cubicBezTo>
                <a:lnTo>
                  <a:pt x="1588116" y="254001"/>
                </a:lnTo>
                <a:cubicBezTo>
                  <a:pt x="1588116" y="234157"/>
                  <a:pt x="1572242" y="218282"/>
                  <a:pt x="1552397" y="218282"/>
                </a:cubicBezTo>
                <a:cubicBezTo>
                  <a:pt x="1532555" y="214313"/>
                  <a:pt x="1516679" y="226219"/>
                  <a:pt x="1508742" y="246063"/>
                </a:cubicBezTo>
                <a:lnTo>
                  <a:pt x="1473024" y="357188"/>
                </a:lnTo>
                <a:lnTo>
                  <a:pt x="1425399" y="130969"/>
                </a:lnTo>
                <a:cubicBezTo>
                  <a:pt x="1421429" y="111126"/>
                  <a:pt x="1405554" y="99220"/>
                  <a:pt x="1385710" y="99220"/>
                </a:cubicBezTo>
                <a:cubicBezTo>
                  <a:pt x="1365867" y="99220"/>
                  <a:pt x="1349991" y="111126"/>
                  <a:pt x="1346023" y="127001"/>
                </a:cubicBezTo>
                <a:lnTo>
                  <a:pt x="1207116" y="662782"/>
                </a:lnTo>
                <a:lnTo>
                  <a:pt x="1199180" y="658814"/>
                </a:lnTo>
                <a:lnTo>
                  <a:pt x="1159491" y="591344"/>
                </a:lnTo>
                <a:lnTo>
                  <a:pt x="1266648" y="341313"/>
                </a:lnTo>
                <a:cubicBezTo>
                  <a:pt x="1270617" y="329407"/>
                  <a:pt x="1270617" y="313532"/>
                  <a:pt x="1262679" y="301626"/>
                </a:cubicBezTo>
                <a:lnTo>
                  <a:pt x="1191242" y="190500"/>
                </a:lnTo>
                <a:lnTo>
                  <a:pt x="1151555" y="0"/>
                </a:lnTo>
                <a:lnTo>
                  <a:pt x="1072179" y="15876"/>
                </a:lnTo>
                <a:lnTo>
                  <a:pt x="1095992" y="134939"/>
                </a:lnTo>
                <a:lnTo>
                  <a:pt x="1008680" y="91282"/>
                </a:lnTo>
                <a:lnTo>
                  <a:pt x="972961" y="162719"/>
                </a:lnTo>
                <a:lnTo>
                  <a:pt x="1123772" y="238125"/>
                </a:lnTo>
                <a:lnTo>
                  <a:pt x="1187274" y="329407"/>
                </a:lnTo>
                <a:lnTo>
                  <a:pt x="1111866" y="508001"/>
                </a:lnTo>
                <a:lnTo>
                  <a:pt x="1107898" y="504032"/>
                </a:lnTo>
                <a:cubicBezTo>
                  <a:pt x="1103930" y="496094"/>
                  <a:pt x="1099960" y="492126"/>
                  <a:pt x="1092024" y="488156"/>
                </a:cubicBezTo>
                <a:lnTo>
                  <a:pt x="992804" y="440531"/>
                </a:lnTo>
                <a:lnTo>
                  <a:pt x="992804" y="246063"/>
                </a:lnTo>
                <a:lnTo>
                  <a:pt x="913430" y="246063"/>
                </a:lnTo>
                <a:lnTo>
                  <a:pt x="913430" y="400844"/>
                </a:lnTo>
                <a:lnTo>
                  <a:pt x="849929" y="369094"/>
                </a:lnTo>
                <a:cubicBezTo>
                  <a:pt x="838022" y="365126"/>
                  <a:pt x="826116" y="365126"/>
                  <a:pt x="814210" y="369094"/>
                </a:cubicBezTo>
                <a:lnTo>
                  <a:pt x="754679" y="400844"/>
                </a:lnTo>
                <a:lnTo>
                  <a:pt x="754679" y="246063"/>
                </a:lnTo>
                <a:lnTo>
                  <a:pt x="675305" y="246063"/>
                </a:lnTo>
                <a:lnTo>
                  <a:pt x="675305" y="440531"/>
                </a:lnTo>
                <a:lnTo>
                  <a:pt x="576085" y="488156"/>
                </a:lnTo>
                <a:cubicBezTo>
                  <a:pt x="568149" y="492126"/>
                  <a:pt x="564179" y="496094"/>
                  <a:pt x="560211" y="504032"/>
                </a:cubicBezTo>
                <a:lnTo>
                  <a:pt x="556242" y="508001"/>
                </a:lnTo>
                <a:lnTo>
                  <a:pt x="480835" y="329407"/>
                </a:lnTo>
                <a:lnTo>
                  <a:pt x="544336" y="238125"/>
                </a:lnTo>
                <a:lnTo>
                  <a:pt x="695147" y="162719"/>
                </a:lnTo>
                <a:lnTo>
                  <a:pt x="659429" y="91282"/>
                </a:lnTo>
                <a:lnTo>
                  <a:pt x="572117" y="134939"/>
                </a:lnTo>
                <a:lnTo>
                  <a:pt x="595929" y="15876"/>
                </a:lnTo>
                <a:lnTo>
                  <a:pt x="516554" y="0"/>
                </a:lnTo>
                <a:lnTo>
                  <a:pt x="476867" y="190500"/>
                </a:lnTo>
                <a:lnTo>
                  <a:pt x="401461" y="301626"/>
                </a:lnTo>
                <a:cubicBezTo>
                  <a:pt x="393523" y="313532"/>
                  <a:pt x="393523" y="325439"/>
                  <a:pt x="397491" y="341313"/>
                </a:cubicBezTo>
                <a:lnTo>
                  <a:pt x="504647" y="591344"/>
                </a:lnTo>
                <a:lnTo>
                  <a:pt x="464961" y="658814"/>
                </a:lnTo>
                <a:lnTo>
                  <a:pt x="457022" y="662782"/>
                </a:lnTo>
                <a:lnTo>
                  <a:pt x="322086" y="127001"/>
                </a:lnTo>
                <a:cubicBezTo>
                  <a:pt x="318117" y="111126"/>
                  <a:pt x="302241" y="99220"/>
                  <a:pt x="282399" y="99220"/>
                </a:cubicBezTo>
                <a:cubicBezTo>
                  <a:pt x="262554" y="99220"/>
                  <a:pt x="246680" y="111126"/>
                  <a:pt x="242710" y="130969"/>
                </a:cubicBezTo>
                <a:lnTo>
                  <a:pt x="195085" y="357188"/>
                </a:lnTo>
                <a:lnTo>
                  <a:pt x="159366" y="246063"/>
                </a:lnTo>
                <a:cubicBezTo>
                  <a:pt x="151430" y="226219"/>
                  <a:pt x="135554" y="218282"/>
                  <a:pt x="115711" y="218282"/>
                </a:cubicBezTo>
                <a:cubicBezTo>
                  <a:pt x="95867" y="222251"/>
                  <a:pt x="83961" y="234157"/>
                  <a:pt x="79992" y="254001"/>
                </a:cubicBezTo>
                <a:lnTo>
                  <a:pt x="56179" y="579438"/>
                </a:lnTo>
                <a:cubicBezTo>
                  <a:pt x="48242" y="575470"/>
                  <a:pt x="40304" y="575470"/>
                  <a:pt x="28398" y="575470"/>
                </a:cubicBezTo>
                <a:cubicBezTo>
                  <a:pt x="12523" y="579438"/>
                  <a:pt x="-3352" y="595313"/>
                  <a:pt x="617" y="615157"/>
                </a:cubicBezTo>
                <a:lnTo>
                  <a:pt x="4585" y="1027908"/>
                </a:lnTo>
                <a:cubicBezTo>
                  <a:pt x="4585" y="1035844"/>
                  <a:pt x="8554" y="1043782"/>
                  <a:pt x="12523" y="1047750"/>
                </a:cubicBezTo>
                <a:lnTo>
                  <a:pt x="199055" y="1337470"/>
                </a:lnTo>
                <a:lnTo>
                  <a:pt x="210961" y="1349376"/>
                </a:lnTo>
                <a:lnTo>
                  <a:pt x="413367" y="1468439"/>
                </a:lnTo>
                <a:lnTo>
                  <a:pt x="453054" y="1400969"/>
                </a:lnTo>
                <a:lnTo>
                  <a:pt x="258586" y="1285875"/>
                </a:lnTo>
                <a:lnTo>
                  <a:pt x="79992" y="1012031"/>
                </a:lnTo>
                <a:lnTo>
                  <a:pt x="79992" y="769938"/>
                </a:lnTo>
                <a:lnTo>
                  <a:pt x="282399" y="1139032"/>
                </a:lnTo>
                <a:cubicBezTo>
                  <a:pt x="282399" y="1143000"/>
                  <a:pt x="286367" y="1146970"/>
                  <a:pt x="290335" y="1146970"/>
                </a:cubicBezTo>
                <a:lnTo>
                  <a:pt x="564179" y="1424782"/>
                </a:lnTo>
                <a:cubicBezTo>
                  <a:pt x="572117" y="1432720"/>
                  <a:pt x="580055" y="1436688"/>
                  <a:pt x="591961" y="1436688"/>
                </a:cubicBezTo>
                <a:lnTo>
                  <a:pt x="1076147" y="1436688"/>
                </a:lnTo>
                <a:cubicBezTo>
                  <a:pt x="1088054" y="1436688"/>
                  <a:pt x="1095992" y="1432720"/>
                  <a:pt x="1103930" y="1424782"/>
                </a:cubicBezTo>
                <a:lnTo>
                  <a:pt x="1377774" y="1143000"/>
                </a:lnTo>
                <a:cubicBezTo>
                  <a:pt x="1377774" y="1143000"/>
                  <a:pt x="1381742" y="1139032"/>
                  <a:pt x="1381742" y="1135064"/>
                </a:cubicBezTo>
                <a:lnTo>
                  <a:pt x="1385710" y="1135064"/>
                </a:lnTo>
                <a:lnTo>
                  <a:pt x="1588116" y="765970"/>
                </a:lnTo>
                <a:lnTo>
                  <a:pt x="1584148" y="1008063"/>
                </a:lnTo>
                <a:lnTo>
                  <a:pt x="1405554" y="1281907"/>
                </a:lnTo>
                <a:lnTo>
                  <a:pt x="1211086" y="1397001"/>
                </a:lnTo>
                <a:lnTo>
                  <a:pt x="1250773" y="1464469"/>
                </a:lnTo>
                <a:lnTo>
                  <a:pt x="1453179" y="1345406"/>
                </a:lnTo>
                <a:lnTo>
                  <a:pt x="1465086" y="1333500"/>
                </a:lnTo>
                <a:lnTo>
                  <a:pt x="1655586" y="1039814"/>
                </a:lnTo>
                <a:cubicBezTo>
                  <a:pt x="1659554" y="1031876"/>
                  <a:pt x="1663524" y="1027908"/>
                  <a:pt x="1663524" y="1019969"/>
                </a:cubicBezTo>
                <a:lnTo>
                  <a:pt x="1667492" y="615157"/>
                </a:lnTo>
                <a:cubicBezTo>
                  <a:pt x="1667492" y="595313"/>
                  <a:pt x="1655586" y="579438"/>
                  <a:pt x="1639711" y="575470"/>
                </a:cubicBezTo>
                <a:close/>
                <a:moveTo>
                  <a:pt x="1520649" y="452438"/>
                </a:moveTo>
                <a:lnTo>
                  <a:pt x="1540491" y="690563"/>
                </a:lnTo>
                <a:lnTo>
                  <a:pt x="1389680" y="964406"/>
                </a:lnTo>
                <a:lnTo>
                  <a:pt x="1389680" y="849314"/>
                </a:lnTo>
                <a:lnTo>
                  <a:pt x="1520649" y="452438"/>
                </a:lnTo>
                <a:close/>
                <a:moveTo>
                  <a:pt x="1381742" y="313532"/>
                </a:moveTo>
                <a:lnTo>
                  <a:pt x="1421429" y="504032"/>
                </a:lnTo>
                <a:lnTo>
                  <a:pt x="1330149" y="773906"/>
                </a:lnTo>
                <a:lnTo>
                  <a:pt x="1274586" y="722313"/>
                </a:lnTo>
                <a:lnTo>
                  <a:pt x="1381742" y="313532"/>
                </a:lnTo>
                <a:close/>
                <a:moveTo>
                  <a:pt x="286367" y="313532"/>
                </a:moveTo>
                <a:lnTo>
                  <a:pt x="393523" y="722313"/>
                </a:lnTo>
                <a:lnTo>
                  <a:pt x="337960" y="773906"/>
                </a:lnTo>
                <a:lnTo>
                  <a:pt x="246680" y="504032"/>
                </a:lnTo>
                <a:lnTo>
                  <a:pt x="286367" y="313532"/>
                </a:lnTo>
                <a:close/>
                <a:moveTo>
                  <a:pt x="278429" y="849314"/>
                </a:moveTo>
                <a:lnTo>
                  <a:pt x="278429" y="964406"/>
                </a:lnTo>
                <a:lnTo>
                  <a:pt x="127617" y="690563"/>
                </a:lnTo>
                <a:lnTo>
                  <a:pt x="147460" y="452438"/>
                </a:lnTo>
                <a:lnTo>
                  <a:pt x="278429" y="849314"/>
                </a:lnTo>
                <a:close/>
                <a:moveTo>
                  <a:pt x="1310304" y="1099345"/>
                </a:moveTo>
                <a:lnTo>
                  <a:pt x="1060273" y="1357313"/>
                </a:lnTo>
                <a:lnTo>
                  <a:pt x="607836" y="1357313"/>
                </a:lnTo>
                <a:lnTo>
                  <a:pt x="357804" y="1103313"/>
                </a:lnTo>
                <a:lnTo>
                  <a:pt x="357804" y="861220"/>
                </a:lnTo>
                <a:lnTo>
                  <a:pt x="524492" y="710407"/>
                </a:lnTo>
                <a:lnTo>
                  <a:pt x="532430" y="702469"/>
                </a:lnTo>
                <a:lnTo>
                  <a:pt x="623710" y="551658"/>
                </a:lnTo>
                <a:lnTo>
                  <a:pt x="838022" y="444501"/>
                </a:lnTo>
                <a:lnTo>
                  <a:pt x="1052335" y="551658"/>
                </a:lnTo>
                <a:lnTo>
                  <a:pt x="1143617" y="702469"/>
                </a:lnTo>
                <a:cubicBezTo>
                  <a:pt x="1143617" y="706439"/>
                  <a:pt x="1147585" y="710407"/>
                  <a:pt x="1151555" y="710407"/>
                </a:cubicBezTo>
                <a:lnTo>
                  <a:pt x="1318243" y="861220"/>
                </a:lnTo>
                <a:lnTo>
                  <a:pt x="1318243" y="1099345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4" name="任意多边形: 形状 173">
            <a:extLst>
              <a:ext uri="{FF2B5EF4-FFF2-40B4-BE49-F238E27FC236}">
                <a16:creationId xmlns:a16="http://schemas.microsoft.com/office/drawing/2014/main" id="{16013385-FAD0-4264-B4B6-A0214DB5BFBC}"/>
              </a:ext>
            </a:extLst>
          </p:cNvPr>
          <p:cNvSpPr/>
          <p:nvPr/>
        </p:nvSpPr>
        <p:spPr>
          <a:xfrm>
            <a:off x="9295029" y="3152917"/>
            <a:ext cx="444501" cy="388938"/>
          </a:xfrm>
          <a:custGeom>
            <a:avLst/>
            <a:gdLst>
              <a:gd name="connsiteX0" fmla="*/ 396876 w 444501"/>
              <a:gd name="connsiteY0" fmla="*/ 0 h 388938"/>
              <a:gd name="connsiteX1" fmla="*/ 222251 w 444501"/>
              <a:gd name="connsiteY1" fmla="*/ 138907 h 388938"/>
              <a:gd name="connsiteX2" fmla="*/ 47625 w 444501"/>
              <a:gd name="connsiteY2" fmla="*/ 0 h 388938"/>
              <a:gd name="connsiteX3" fmla="*/ 0 w 444501"/>
              <a:gd name="connsiteY3" fmla="*/ 63499 h 388938"/>
              <a:gd name="connsiteX4" fmla="*/ 182564 w 444501"/>
              <a:gd name="connsiteY4" fmla="*/ 210344 h 388938"/>
              <a:gd name="connsiteX5" fmla="*/ 182564 w 444501"/>
              <a:gd name="connsiteY5" fmla="*/ 388938 h 388938"/>
              <a:gd name="connsiteX6" fmla="*/ 261938 w 444501"/>
              <a:gd name="connsiteY6" fmla="*/ 388938 h 388938"/>
              <a:gd name="connsiteX7" fmla="*/ 261938 w 444501"/>
              <a:gd name="connsiteY7" fmla="*/ 210344 h 388938"/>
              <a:gd name="connsiteX8" fmla="*/ 444501 w 444501"/>
              <a:gd name="connsiteY8" fmla="*/ 63499 h 38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501" h="388938">
                <a:moveTo>
                  <a:pt x="396876" y="0"/>
                </a:moveTo>
                <a:lnTo>
                  <a:pt x="222251" y="138907"/>
                </a:lnTo>
                <a:lnTo>
                  <a:pt x="47625" y="0"/>
                </a:lnTo>
                <a:lnTo>
                  <a:pt x="0" y="63499"/>
                </a:lnTo>
                <a:lnTo>
                  <a:pt x="182564" y="210344"/>
                </a:lnTo>
                <a:lnTo>
                  <a:pt x="182564" y="388938"/>
                </a:lnTo>
                <a:lnTo>
                  <a:pt x="261938" y="388938"/>
                </a:lnTo>
                <a:lnTo>
                  <a:pt x="261938" y="210344"/>
                </a:lnTo>
                <a:lnTo>
                  <a:pt x="444501" y="63499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96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8157198-6417-42C2-9FB3-B85473ED46B9}"/>
              </a:ext>
            </a:extLst>
          </p:cNvPr>
          <p:cNvSpPr txBox="1"/>
          <p:nvPr/>
        </p:nvSpPr>
        <p:spPr>
          <a:xfrm>
            <a:off x="4886206" y="2676118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kumimoji="1" lang="zh-CN" altLang="en-US" sz="72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门店概况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D7A58-2898-4A5C-9096-1A4ABE940DF6}"/>
              </a:ext>
            </a:extLst>
          </p:cNvPr>
          <p:cNvSpPr txBox="1"/>
          <p:nvPr/>
        </p:nvSpPr>
        <p:spPr>
          <a:xfrm>
            <a:off x="2353866" y="2544776"/>
            <a:ext cx="2401298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kumimoji="1" lang="en-US" altLang="zh-CN" sz="138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04</a:t>
            </a:r>
            <a:endParaRPr kumimoji="1" lang="zh-CN" altLang="en-US" sz="138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2083B0-9176-4CEB-BCD1-DA99EE31B3CB}"/>
              </a:ext>
            </a:extLst>
          </p:cNvPr>
          <p:cNvSpPr txBox="1"/>
          <p:nvPr/>
        </p:nvSpPr>
        <p:spPr>
          <a:xfrm>
            <a:off x="4907865" y="3985530"/>
            <a:ext cx="351477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kumimoji="1" lang="en-US" altLang="zh-CN" sz="20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rPr>
              <a:t>Store overview</a:t>
            </a:r>
          </a:p>
        </p:txBody>
      </p:sp>
      <p:cxnSp>
        <p:nvCxnSpPr>
          <p:cNvPr id="13" name="直线连接符 5">
            <a:extLst>
              <a:ext uri="{FF2B5EF4-FFF2-40B4-BE49-F238E27FC236}">
                <a16:creationId xmlns:a16="http://schemas.microsoft.com/office/drawing/2014/main" id="{C8B8C84E-E630-4815-A7B2-4F74788973A9}"/>
              </a:ext>
            </a:extLst>
          </p:cNvPr>
          <p:cNvCxnSpPr>
            <a:cxnSpLocks/>
          </p:cNvCxnSpPr>
          <p:nvPr/>
        </p:nvCxnSpPr>
        <p:spPr>
          <a:xfrm>
            <a:off x="4907865" y="3840680"/>
            <a:ext cx="3514775" cy="0"/>
          </a:xfrm>
          <a:prstGeom prst="line">
            <a:avLst/>
          </a:prstGeom>
          <a:ln w="1905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6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标题 126">
            <a:extLst>
              <a:ext uri="{FF2B5EF4-FFF2-40B4-BE49-F238E27FC236}">
                <a16:creationId xmlns:a16="http://schemas.microsoft.com/office/drawing/2014/main" id="{8F046EED-0A6E-4D7F-AC78-44A473B3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1620957" cy="487378"/>
          </a:xfrm>
        </p:spPr>
        <p:txBody>
          <a:bodyPr>
            <a:noAutofit/>
          </a:bodyPr>
          <a:lstStyle/>
          <a:p>
            <a:r>
              <a:rPr lang="zh-CN" altLang="en-US"/>
              <a:t>门店概况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7D83A84-90BE-4DE1-8BDA-9904E8F8852A}"/>
              </a:ext>
            </a:extLst>
          </p:cNvPr>
          <p:cNvSpPr/>
          <p:nvPr/>
        </p:nvSpPr>
        <p:spPr>
          <a:xfrm>
            <a:off x="719838" y="1432941"/>
            <a:ext cx="4164524" cy="4518667"/>
          </a:xfrm>
          <a:prstGeom prst="roundRect">
            <a:avLst>
              <a:gd name="adj" fmla="val 4438"/>
            </a:avLst>
          </a:prstGeom>
          <a:solidFill>
            <a:schemeClr val="bg1"/>
          </a:solidFill>
          <a:ln w="9525" cap="flat">
            <a:gradFill flip="none" rotWithShape="1">
              <a:gsLst>
                <a:gs pos="100000">
                  <a:schemeClr val="accent1"/>
                </a:gs>
                <a:gs pos="1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prstDash val="solid"/>
            <a:miter/>
          </a:ln>
          <a:effectLst>
            <a:outerShdw blurRad="215900" dist="215900" dir="5400000" sx="97000" sy="97000" algn="t" rotWithShape="0">
              <a:prstClr val="black">
                <a:alpha val="2000"/>
              </a:prstClr>
            </a:outerShdw>
          </a:effectLst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011BF1-8B57-4BD9-B42F-80B30BF48D2B}"/>
              </a:ext>
            </a:extLst>
          </p:cNvPr>
          <p:cNvSpPr txBox="1"/>
          <p:nvPr/>
        </p:nvSpPr>
        <p:spPr>
          <a:xfrm>
            <a:off x="891932" y="2465025"/>
            <a:ext cx="883593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>
                <a:solidFill>
                  <a:schemeClr val="accent2"/>
                </a:solidFill>
                <a:latin typeface="+mn-ea"/>
              </a:rPr>
              <a:t>总部</a:t>
            </a:r>
            <a:r>
              <a:rPr lang="en-US" altLang="zh-CN" b="1">
                <a:solidFill>
                  <a:schemeClr val="accent2"/>
                </a:solidFill>
                <a:latin typeface="+mn-ea"/>
              </a:rPr>
              <a:t>: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6352685-9E85-44F6-A756-25778AF7CA33}"/>
              </a:ext>
            </a:extLst>
          </p:cNvPr>
          <p:cNvSpPr txBox="1"/>
          <p:nvPr/>
        </p:nvSpPr>
        <p:spPr>
          <a:xfrm>
            <a:off x="1684609" y="3289822"/>
            <a:ext cx="2420095" cy="416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/>
              <a:t>蒸汽海鲜为拳头产品</a:t>
            </a:r>
            <a:endParaRPr lang="en-US" altLang="zh-CN"/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C29BEC8A-AA37-48EF-B73D-8A993402C028}"/>
              </a:ext>
            </a:extLst>
          </p:cNvPr>
          <p:cNvSpPr/>
          <p:nvPr/>
        </p:nvSpPr>
        <p:spPr>
          <a:xfrm>
            <a:off x="5429436" y="1356352"/>
            <a:ext cx="6042725" cy="4518668"/>
          </a:xfrm>
          <a:prstGeom prst="roundRect">
            <a:avLst>
              <a:gd name="adj" fmla="val 5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顶角 33">
            <a:extLst>
              <a:ext uri="{FF2B5EF4-FFF2-40B4-BE49-F238E27FC236}">
                <a16:creationId xmlns:a16="http://schemas.microsoft.com/office/drawing/2014/main" id="{B5D27E42-96EF-4D0C-9EFF-2543AE0807E3}"/>
              </a:ext>
            </a:extLst>
          </p:cNvPr>
          <p:cNvSpPr/>
          <p:nvPr/>
        </p:nvSpPr>
        <p:spPr>
          <a:xfrm>
            <a:off x="5429436" y="1335333"/>
            <a:ext cx="6042725" cy="672632"/>
          </a:xfrm>
          <a:prstGeom prst="round2SameRect">
            <a:avLst>
              <a:gd name="adj1" fmla="val 29322"/>
              <a:gd name="adj2" fmla="val 0"/>
            </a:avLst>
          </a:prstGeom>
          <a:gradFill>
            <a:gsLst>
              <a:gs pos="8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6823CA4F-22C1-4203-A856-AC3F940569A3}"/>
              </a:ext>
            </a:extLst>
          </p:cNvPr>
          <p:cNvSpPr/>
          <p:nvPr/>
        </p:nvSpPr>
        <p:spPr>
          <a:xfrm>
            <a:off x="5618486" y="2171889"/>
            <a:ext cx="5853676" cy="872515"/>
          </a:xfrm>
          <a:prstGeom prst="round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04800" dist="76200" dir="4800000" sx="98000" sy="98000" algn="tl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175ED49F-0ECF-4355-AF18-7B303354F5E4}"/>
              </a:ext>
            </a:extLst>
          </p:cNvPr>
          <p:cNvSpPr/>
          <p:nvPr/>
        </p:nvSpPr>
        <p:spPr>
          <a:xfrm>
            <a:off x="5423536" y="2171889"/>
            <a:ext cx="586734" cy="590146"/>
          </a:xfrm>
          <a:custGeom>
            <a:avLst/>
            <a:gdLst>
              <a:gd name="connsiteX0" fmla="*/ 193358 w 453154"/>
              <a:gd name="connsiteY0" fmla="*/ 0 h 401955"/>
              <a:gd name="connsiteX1" fmla="*/ 399098 w 453154"/>
              <a:gd name="connsiteY1" fmla="*/ 0 h 401955"/>
              <a:gd name="connsiteX2" fmla="*/ 439103 w 453154"/>
              <a:gd name="connsiteY2" fmla="*/ 90488 h 401955"/>
              <a:gd name="connsiteX3" fmla="*/ 172403 w 453154"/>
              <a:gd name="connsiteY3" fmla="*/ 383858 h 401955"/>
              <a:gd name="connsiteX4" fmla="*/ 132398 w 453154"/>
              <a:gd name="connsiteY4" fmla="*/ 401955 h 401955"/>
              <a:gd name="connsiteX5" fmla="*/ 54293 w 453154"/>
              <a:gd name="connsiteY5" fmla="*/ 401955 h 401955"/>
              <a:gd name="connsiteX6" fmla="*/ 0 w 453154"/>
              <a:gd name="connsiteY6" fmla="*/ 347663 h 401955"/>
              <a:gd name="connsiteX7" fmla="*/ 0 w 453154"/>
              <a:gd name="connsiteY7" fmla="*/ 54293 h 401955"/>
              <a:gd name="connsiteX8" fmla="*/ 54293 w 453154"/>
              <a:gd name="connsiteY8" fmla="*/ 0 h 401955"/>
              <a:gd name="connsiteX9" fmla="*/ 193358 w 453154"/>
              <a:gd name="connsiteY9" fmla="*/ 0 h 40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154" h="401955">
                <a:moveTo>
                  <a:pt x="193358" y="0"/>
                </a:moveTo>
                <a:lnTo>
                  <a:pt x="399098" y="0"/>
                </a:lnTo>
                <a:cubicBezTo>
                  <a:pt x="445770" y="0"/>
                  <a:pt x="470535" y="55245"/>
                  <a:pt x="439103" y="90488"/>
                </a:cubicBezTo>
                <a:lnTo>
                  <a:pt x="172403" y="383858"/>
                </a:lnTo>
                <a:cubicBezTo>
                  <a:pt x="161925" y="395288"/>
                  <a:pt x="147638" y="401955"/>
                  <a:pt x="132398" y="401955"/>
                </a:cubicBezTo>
                <a:lnTo>
                  <a:pt x="54293" y="401955"/>
                </a:lnTo>
                <a:cubicBezTo>
                  <a:pt x="24765" y="401955"/>
                  <a:pt x="0" y="378143"/>
                  <a:pt x="0" y="347663"/>
                </a:cubicBezTo>
                <a:lnTo>
                  <a:pt x="0" y="54293"/>
                </a:lnTo>
                <a:cubicBezTo>
                  <a:pt x="0" y="23813"/>
                  <a:pt x="23813" y="0"/>
                  <a:pt x="54293" y="0"/>
                </a:cubicBezTo>
                <a:lnTo>
                  <a:pt x="193358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  <a:effectLst>
            <a:outerShdw blurRad="304800" dist="76200" dir="2700000" sx="98000" sy="98000" algn="tl" rotWithShape="0">
              <a:schemeClr val="accent2">
                <a:alpha val="40000"/>
              </a:scheme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481FF31-903B-40B7-83EF-FD9B6CC7FC71}"/>
              </a:ext>
            </a:extLst>
          </p:cNvPr>
          <p:cNvSpPr txBox="1"/>
          <p:nvPr/>
        </p:nvSpPr>
        <p:spPr>
          <a:xfrm>
            <a:off x="5487654" y="2183150"/>
            <a:ext cx="2941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1</a:t>
            </a:r>
            <a:endParaRPr lang="zh-CN" alt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D546B92-4596-409C-8AB2-088A2D840EE0}"/>
              </a:ext>
            </a:extLst>
          </p:cNvPr>
          <p:cNvSpPr txBox="1"/>
          <p:nvPr/>
        </p:nvSpPr>
        <p:spPr>
          <a:xfrm>
            <a:off x="9029920" y="1486983"/>
            <a:ext cx="64686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面积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1550E28A-5DD0-418D-978D-8C627AB9F4B1}"/>
              </a:ext>
            </a:extLst>
          </p:cNvPr>
          <p:cNvSpPr txBox="1"/>
          <p:nvPr/>
        </p:nvSpPr>
        <p:spPr>
          <a:xfrm>
            <a:off x="9880129" y="1486983"/>
            <a:ext cx="1564363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正式营业时间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5FC9CAE6-6664-47DD-B06F-1967642141E1}"/>
              </a:ext>
            </a:extLst>
          </p:cNvPr>
          <p:cNvSpPr txBox="1"/>
          <p:nvPr/>
        </p:nvSpPr>
        <p:spPr>
          <a:xfrm>
            <a:off x="6081239" y="1486983"/>
            <a:ext cx="86942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门店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C8FBB62E-45CB-45D9-BBBC-30837A7A9C53}"/>
              </a:ext>
            </a:extLst>
          </p:cNvPr>
          <p:cNvSpPr txBox="1"/>
          <p:nvPr/>
        </p:nvSpPr>
        <p:spPr>
          <a:xfrm>
            <a:off x="7465675" y="1486983"/>
            <a:ext cx="86942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位置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04ADD17F-3B5B-4FE6-9B41-BAB038B49FDA}"/>
              </a:ext>
            </a:extLst>
          </p:cNvPr>
          <p:cNvSpPr txBox="1"/>
          <p:nvPr/>
        </p:nvSpPr>
        <p:spPr>
          <a:xfrm>
            <a:off x="8918638" y="2309731"/>
            <a:ext cx="869428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约</a:t>
            </a:r>
            <a:r>
              <a:rPr lang="en-US" altLang="zh-CN" sz="1400">
                <a:latin typeface="+mn-ea"/>
              </a:rPr>
              <a:t>400</a:t>
            </a:r>
          </a:p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平方米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1D022BE-9F1E-46C6-970B-88871C1CA261}"/>
              </a:ext>
            </a:extLst>
          </p:cNvPr>
          <p:cNvSpPr txBox="1"/>
          <p:nvPr/>
        </p:nvSpPr>
        <p:spPr>
          <a:xfrm>
            <a:off x="10071895" y="2438997"/>
            <a:ext cx="1180831" cy="34509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>
                <a:latin typeface="+mn-ea"/>
              </a:rPr>
              <a:t>2019</a:t>
            </a:r>
            <a:r>
              <a:rPr lang="zh-CN" altLang="en-US" sz="1400">
                <a:latin typeface="+mn-ea"/>
              </a:rPr>
              <a:t>年</a:t>
            </a:r>
            <a:r>
              <a:rPr lang="en-US" altLang="zh-CN" sz="1400">
                <a:latin typeface="+mn-ea"/>
              </a:rPr>
              <a:t>9</a:t>
            </a:r>
            <a:r>
              <a:rPr lang="zh-CN" altLang="en-US" sz="1400">
                <a:latin typeface="+mn-ea"/>
              </a:rPr>
              <a:t>月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44AD0D0B-8189-4039-934B-EEB113819620}"/>
              </a:ext>
            </a:extLst>
          </p:cNvPr>
          <p:cNvSpPr txBox="1"/>
          <p:nvPr/>
        </p:nvSpPr>
        <p:spPr>
          <a:xfrm>
            <a:off x="6081239" y="2309731"/>
            <a:ext cx="896872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圣熙八号门店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9C1ADB71-FD4E-4D6C-BC21-5EA23E0FB352}"/>
              </a:ext>
            </a:extLst>
          </p:cNvPr>
          <p:cNvSpPr txBox="1"/>
          <p:nvPr/>
        </p:nvSpPr>
        <p:spPr>
          <a:xfrm>
            <a:off x="7021883" y="2180465"/>
            <a:ext cx="1757014" cy="9052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北京市海淀区学院路六道口圣熙八号商圈北楼</a:t>
            </a:r>
            <a:r>
              <a:rPr lang="en-US" altLang="zh-CN" sz="1400">
                <a:latin typeface="+mn-ea"/>
              </a:rPr>
              <a:t>D</a:t>
            </a:r>
            <a:r>
              <a:rPr lang="zh-CN" altLang="en-US" sz="1400">
                <a:latin typeface="+mn-ea"/>
              </a:rPr>
              <a:t>座一层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EFD85E17-DC2C-44F3-9DB6-54B4EBC2ABA8}"/>
              </a:ext>
            </a:extLst>
          </p:cNvPr>
          <p:cNvSpPr/>
          <p:nvPr/>
        </p:nvSpPr>
        <p:spPr>
          <a:xfrm>
            <a:off x="5618486" y="3448453"/>
            <a:ext cx="5853676" cy="872515"/>
          </a:xfrm>
          <a:prstGeom prst="round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04800" dist="76200" dir="4800000" sx="98000" sy="98000" algn="tl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820E5052-C76E-473B-8D8D-EE718878C783}"/>
              </a:ext>
            </a:extLst>
          </p:cNvPr>
          <p:cNvSpPr/>
          <p:nvPr/>
        </p:nvSpPr>
        <p:spPr>
          <a:xfrm>
            <a:off x="5618486" y="4764018"/>
            <a:ext cx="5853676" cy="872515"/>
          </a:xfrm>
          <a:prstGeom prst="roundRect">
            <a:avLst/>
          </a:prstGeom>
          <a:gradFill flip="none" rotWithShape="1">
            <a:gsLst>
              <a:gs pos="8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304800" dist="76200" dir="4800000" sx="98000" sy="98000" algn="tl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2F0FD830-D047-44AB-8E3F-A74BA86114D1}"/>
              </a:ext>
            </a:extLst>
          </p:cNvPr>
          <p:cNvSpPr txBox="1"/>
          <p:nvPr/>
        </p:nvSpPr>
        <p:spPr>
          <a:xfrm>
            <a:off x="8918638" y="3586295"/>
            <a:ext cx="869428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约</a:t>
            </a:r>
            <a:r>
              <a:rPr lang="en-US" altLang="zh-CN" sz="1400">
                <a:latin typeface="+mn-ea"/>
              </a:rPr>
              <a:t>400</a:t>
            </a:r>
          </a:p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平方米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5FEE7EE-C2B2-403D-B0FA-1C319A01DA78}"/>
              </a:ext>
            </a:extLst>
          </p:cNvPr>
          <p:cNvSpPr txBox="1"/>
          <p:nvPr/>
        </p:nvSpPr>
        <p:spPr>
          <a:xfrm>
            <a:off x="10057014" y="3715561"/>
            <a:ext cx="1210592" cy="34509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>
                <a:latin typeface="+mn-ea"/>
              </a:rPr>
              <a:t>2020</a:t>
            </a:r>
            <a:r>
              <a:rPr lang="zh-CN" altLang="en-US" sz="1400">
                <a:latin typeface="+mn-ea"/>
              </a:rPr>
              <a:t>年</a:t>
            </a:r>
            <a:r>
              <a:rPr lang="en-US" altLang="zh-CN" sz="1400">
                <a:latin typeface="+mn-ea"/>
              </a:rPr>
              <a:t>9</a:t>
            </a:r>
            <a:r>
              <a:rPr lang="zh-CN" altLang="en-US" sz="1400">
                <a:latin typeface="+mn-ea"/>
              </a:rPr>
              <a:t>月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4C621736-3028-4BF5-BC55-5D845F6CD5EB}"/>
              </a:ext>
            </a:extLst>
          </p:cNvPr>
          <p:cNvSpPr txBox="1"/>
          <p:nvPr/>
        </p:nvSpPr>
        <p:spPr>
          <a:xfrm>
            <a:off x="6081239" y="3586295"/>
            <a:ext cx="697465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latin typeface="+mn-ea"/>
              </a:rPr>
              <a:t>西直门店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E86AB422-7816-46E4-BAB6-D813D064945D}"/>
              </a:ext>
            </a:extLst>
          </p:cNvPr>
          <p:cNvSpPr txBox="1"/>
          <p:nvPr/>
        </p:nvSpPr>
        <p:spPr>
          <a:xfrm>
            <a:off x="6964870" y="3586295"/>
            <a:ext cx="1871039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北京市海淀区北下关街道高粱斜街</a:t>
            </a:r>
            <a:r>
              <a:rPr lang="en-US" altLang="zh-CN" sz="1400">
                <a:latin typeface="+mn-ea"/>
              </a:rPr>
              <a:t>19</a:t>
            </a:r>
            <a:r>
              <a:rPr lang="zh-CN" altLang="en-US" sz="1400">
                <a:latin typeface="+mn-ea"/>
              </a:rPr>
              <a:t>号院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CD5DBD7A-8EF1-4D98-ABEE-B2CB56F87D7F}"/>
              </a:ext>
            </a:extLst>
          </p:cNvPr>
          <p:cNvSpPr txBox="1"/>
          <p:nvPr/>
        </p:nvSpPr>
        <p:spPr>
          <a:xfrm>
            <a:off x="8918638" y="4901860"/>
            <a:ext cx="869428" cy="6251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约</a:t>
            </a:r>
            <a:r>
              <a:rPr lang="en-US" altLang="zh-CN" sz="1400">
                <a:latin typeface="+mn-ea"/>
              </a:rPr>
              <a:t>500</a:t>
            </a:r>
          </a:p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平方米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89CA0E59-7D5F-4BC3-8E47-F975285D602F}"/>
              </a:ext>
            </a:extLst>
          </p:cNvPr>
          <p:cNvSpPr txBox="1"/>
          <p:nvPr/>
        </p:nvSpPr>
        <p:spPr>
          <a:xfrm>
            <a:off x="10071895" y="5031126"/>
            <a:ext cx="1180831" cy="34509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>
                <a:latin typeface="+mn-ea"/>
              </a:rPr>
              <a:t>2021</a:t>
            </a:r>
            <a:r>
              <a:rPr lang="zh-CN" altLang="en-US" sz="1400">
                <a:latin typeface="+mn-ea"/>
              </a:rPr>
              <a:t>年</a:t>
            </a:r>
            <a:r>
              <a:rPr lang="en-US" altLang="zh-CN" sz="1400">
                <a:latin typeface="+mn-ea"/>
              </a:rPr>
              <a:t>12</a:t>
            </a:r>
            <a:r>
              <a:rPr lang="zh-CN" altLang="en-US" sz="1400">
                <a:latin typeface="+mn-ea"/>
              </a:rPr>
              <a:t>月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B16B5BDE-28A1-4535-A4D4-9811A6FE127E}"/>
              </a:ext>
            </a:extLst>
          </p:cNvPr>
          <p:cNvSpPr txBox="1"/>
          <p:nvPr/>
        </p:nvSpPr>
        <p:spPr>
          <a:xfrm>
            <a:off x="6081239" y="5031126"/>
            <a:ext cx="869428" cy="34509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latin typeface="+mn-ea"/>
              </a:rPr>
              <a:t>林奥店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A7BDE982-E476-44E4-A008-B8A856E28605}"/>
              </a:ext>
            </a:extLst>
          </p:cNvPr>
          <p:cNvSpPr txBox="1"/>
          <p:nvPr/>
        </p:nvSpPr>
        <p:spPr>
          <a:xfrm>
            <a:off x="6964870" y="4772594"/>
            <a:ext cx="1871038" cy="9052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latin typeface="+mn-ea"/>
              </a:rPr>
              <a:t>北京市朝阳区清林东路林奥</a:t>
            </a:r>
            <a:r>
              <a:rPr lang="en-US" altLang="zh-CN" sz="1400">
                <a:latin typeface="+mn-ea"/>
              </a:rPr>
              <a:t>CITY PARK</a:t>
            </a:r>
            <a:r>
              <a:rPr lang="zh-CN" altLang="en-US" sz="1400">
                <a:latin typeface="+mn-ea"/>
              </a:rPr>
              <a:t>购物中心</a:t>
            </a:r>
            <a:r>
              <a:rPr lang="en-US" altLang="zh-CN" sz="1400">
                <a:latin typeface="+mn-ea"/>
              </a:rPr>
              <a:t>12</a:t>
            </a:r>
            <a:r>
              <a:rPr lang="zh-CN" altLang="en-US" sz="1400">
                <a:latin typeface="+mn-ea"/>
              </a:rPr>
              <a:t>幢地下一层</a:t>
            </a: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1517BE73-3DA2-4D49-BD20-1BED419909E1}"/>
              </a:ext>
            </a:extLst>
          </p:cNvPr>
          <p:cNvSpPr/>
          <p:nvPr/>
        </p:nvSpPr>
        <p:spPr>
          <a:xfrm>
            <a:off x="5423536" y="3448453"/>
            <a:ext cx="586734" cy="590146"/>
          </a:xfrm>
          <a:custGeom>
            <a:avLst/>
            <a:gdLst>
              <a:gd name="connsiteX0" fmla="*/ 193358 w 453154"/>
              <a:gd name="connsiteY0" fmla="*/ 0 h 401955"/>
              <a:gd name="connsiteX1" fmla="*/ 399098 w 453154"/>
              <a:gd name="connsiteY1" fmla="*/ 0 h 401955"/>
              <a:gd name="connsiteX2" fmla="*/ 439103 w 453154"/>
              <a:gd name="connsiteY2" fmla="*/ 90488 h 401955"/>
              <a:gd name="connsiteX3" fmla="*/ 172403 w 453154"/>
              <a:gd name="connsiteY3" fmla="*/ 383858 h 401955"/>
              <a:gd name="connsiteX4" fmla="*/ 132398 w 453154"/>
              <a:gd name="connsiteY4" fmla="*/ 401955 h 401955"/>
              <a:gd name="connsiteX5" fmla="*/ 54293 w 453154"/>
              <a:gd name="connsiteY5" fmla="*/ 401955 h 401955"/>
              <a:gd name="connsiteX6" fmla="*/ 0 w 453154"/>
              <a:gd name="connsiteY6" fmla="*/ 347663 h 401955"/>
              <a:gd name="connsiteX7" fmla="*/ 0 w 453154"/>
              <a:gd name="connsiteY7" fmla="*/ 54293 h 401955"/>
              <a:gd name="connsiteX8" fmla="*/ 54293 w 453154"/>
              <a:gd name="connsiteY8" fmla="*/ 0 h 401955"/>
              <a:gd name="connsiteX9" fmla="*/ 193358 w 453154"/>
              <a:gd name="connsiteY9" fmla="*/ 0 h 40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154" h="401955">
                <a:moveTo>
                  <a:pt x="193358" y="0"/>
                </a:moveTo>
                <a:lnTo>
                  <a:pt x="399098" y="0"/>
                </a:lnTo>
                <a:cubicBezTo>
                  <a:pt x="445770" y="0"/>
                  <a:pt x="470535" y="55245"/>
                  <a:pt x="439103" y="90488"/>
                </a:cubicBezTo>
                <a:lnTo>
                  <a:pt x="172403" y="383858"/>
                </a:lnTo>
                <a:cubicBezTo>
                  <a:pt x="161925" y="395288"/>
                  <a:pt x="147638" y="401955"/>
                  <a:pt x="132398" y="401955"/>
                </a:cubicBezTo>
                <a:lnTo>
                  <a:pt x="54293" y="401955"/>
                </a:lnTo>
                <a:cubicBezTo>
                  <a:pt x="24765" y="401955"/>
                  <a:pt x="0" y="378143"/>
                  <a:pt x="0" y="347663"/>
                </a:cubicBezTo>
                <a:lnTo>
                  <a:pt x="0" y="54293"/>
                </a:lnTo>
                <a:cubicBezTo>
                  <a:pt x="0" y="23813"/>
                  <a:pt x="23813" y="0"/>
                  <a:pt x="54293" y="0"/>
                </a:cubicBezTo>
                <a:lnTo>
                  <a:pt x="193358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  <a:effectLst>
            <a:outerShdw blurRad="304800" dist="76200" dir="2700000" sx="98000" sy="98000" algn="tl" rotWithShape="0">
              <a:schemeClr val="accent2">
                <a:alpha val="40000"/>
              </a:scheme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1A2BC176-EA0A-414A-A6C4-50F99A2A2D3A}"/>
              </a:ext>
            </a:extLst>
          </p:cNvPr>
          <p:cNvSpPr txBox="1"/>
          <p:nvPr/>
        </p:nvSpPr>
        <p:spPr>
          <a:xfrm>
            <a:off x="5487654" y="3484600"/>
            <a:ext cx="2941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+mj-lt"/>
              </a:rPr>
              <a:t>2</a:t>
            </a:r>
            <a:endParaRPr lang="zh-CN" alt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id="{09E2808F-E806-4278-8260-FE360625FBC2}"/>
              </a:ext>
            </a:extLst>
          </p:cNvPr>
          <p:cNvSpPr/>
          <p:nvPr/>
        </p:nvSpPr>
        <p:spPr>
          <a:xfrm>
            <a:off x="5423536" y="4749903"/>
            <a:ext cx="586734" cy="590146"/>
          </a:xfrm>
          <a:custGeom>
            <a:avLst/>
            <a:gdLst>
              <a:gd name="connsiteX0" fmla="*/ 193358 w 453154"/>
              <a:gd name="connsiteY0" fmla="*/ 0 h 401955"/>
              <a:gd name="connsiteX1" fmla="*/ 399098 w 453154"/>
              <a:gd name="connsiteY1" fmla="*/ 0 h 401955"/>
              <a:gd name="connsiteX2" fmla="*/ 439103 w 453154"/>
              <a:gd name="connsiteY2" fmla="*/ 90488 h 401955"/>
              <a:gd name="connsiteX3" fmla="*/ 172403 w 453154"/>
              <a:gd name="connsiteY3" fmla="*/ 383858 h 401955"/>
              <a:gd name="connsiteX4" fmla="*/ 132398 w 453154"/>
              <a:gd name="connsiteY4" fmla="*/ 401955 h 401955"/>
              <a:gd name="connsiteX5" fmla="*/ 54293 w 453154"/>
              <a:gd name="connsiteY5" fmla="*/ 401955 h 401955"/>
              <a:gd name="connsiteX6" fmla="*/ 0 w 453154"/>
              <a:gd name="connsiteY6" fmla="*/ 347663 h 401955"/>
              <a:gd name="connsiteX7" fmla="*/ 0 w 453154"/>
              <a:gd name="connsiteY7" fmla="*/ 54293 h 401955"/>
              <a:gd name="connsiteX8" fmla="*/ 54293 w 453154"/>
              <a:gd name="connsiteY8" fmla="*/ 0 h 401955"/>
              <a:gd name="connsiteX9" fmla="*/ 193358 w 453154"/>
              <a:gd name="connsiteY9" fmla="*/ 0 h 40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154" h="401955">
                <a:moveTo>
                  <a:pt x="193358" y="0"/>
                </a:moveTo>
                <a:lnTo>
                  <a:pt x="399098" y="0"/>
                </a:lnTo>
                <a:cubicBezTo>
                  <a:pt x="445770" y="0"/>
                  <a:pt x="470535" y="55245"/>
                  <a:pt x="439103" y="90488"/>
                </a:cubicBezTo>
                <a:lnTo>
                  <a:pt x="172403" y="383858"/>
                </a:lnTo>
                <a:cubicBezTo>
                  <a:pt x="161925" y="395288"/>
                  <a:pt x="147638" y="401955"/>
                  <a:pt x="132398" y="401955"/>
                </a:cubicBezTo>
                <a:lnTo>
                  <a:pt x="54293" y="401955"/>
                </a:lnTo>
                <a:cubicBezTo>
                  <a:pt x="24765" y="401955"/>
                  <a:pt x="0" y="378143"/>
                  <a:pt x="0" y="347663"/>
                </a:cubicBezTo>
                <a:lnTo>
                  <a:pt x="0" y="54293"/>
                </a:lnTo>
                <a:cubicBezTo>
                  <a:pt x="0" y="23813"/>
                  <a:pt x="23813" y="0"/>
                  <a:pt x="54293" y="0"/>
                </a:cubicBezTo>
                <a:lnTo>
                  <a:pt x="193358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  <a:effectLst>
            <a:outerShdw blurRad="304800" dist="76200" dir="2700000" sx="98000" sy="98000" algn="tl" rotWithShape="0">
              <a:schemeClr val="accent2">
                <a:alpha val="40000"/>
              </a:scheme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B6146D05-A321-4B96-87E4-7A4E446DEDEE}"/>
              </a:ext>
            </a:extLst>
          </p:cNvPr>
          <p:cNvSpPr txBox="1"/>
          <p:nvPr/>
        </p:nvSpPr>
        <p:spPr>
          <a:xfrm>
            <a:off x="5487654" y="4786050"/>
            <a:ext cx="29410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>
                <a:solidFill>
                  <a:schemeClr val="accent2">
                    <a:lumMod val="50000"/>
                  </a:schemeClr>
                </a:solidFill>
                <a:latin typeface="+mj-lt"/>
              </a:rPr>
              <a:t>3</a:t>
            </a:r>
            <a:endParaRPr lang="zh-CN" altLang="en-US" sz="20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6" name="矩形: 圆顶角 125">
            <a:extLst>
              <a:ext uri="{FF2B5EF4-FFF2-40B4-BE49-F238E27FC236}">
                <a16:creationId xmlns:a16="http://schemas.microsoft.com/office/drawing/2014/main" id="{054E3F82-AE5B-4D63-B8A1-796AF88ADDDA}"/>
              </a:ext>
            </a:extLst>
          </p:cNvPr>
          <p:cNvSpPr/>
          <p:nvPr/>
        </p:nvSpPr>
        <p:spPr>
          <a:xfrm>
            <a:off x="719838" y="1426358"/>
            <a:ext cx="4164524" cy="672632"/>
          </a:xfrm>
          <a:prstGeom prst="round2SameRect">
            <a:avLst>
              <a:gd name="adj1" fmla="val 29322"/>
              <a:gd name="adj2" fmla="val 0"/>
            </a:avLst>
          </a:prstGeom>
          <a:gradFill>
            <a:gsLst>
              <a:gs pos="8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A1E0CC-A15F-43B4-99E0-FC4C25F7ADCB}"/>
              </a:ext>
            </a:extLst>
          </p:cNvPr>
          <p:cNvSpPr txBox="1"/>
          <p:nvPr/>
        </p:nvSpPr>
        <p:spPr>
          <a:xfrm>
            <a:off x="1001218" y="1580662"/>
            <a:ext cx="255027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海簋蒸汽海鲜简介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AC33512-B244-4FF9-A9D9-CAFFBF11931B}"/>
              </a:ext>
            </a:extLst>
          </p:cNvPr>
          <p:cNvSpPr txBox="1"/>
          <p:nvPr/>
        </p:nvSpPr>
        <p:spPr>
          <a:xfrm>
            <a:off x="898705" y="3289822"/>
            <a:ext cx="82731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>
                <a:solidFill>
                  <a:schemeClr val="accent2"/>
                </a:solidFill>
                <a:latin typeface="+mn-ea"/>
              </a:rPr>
              <a:t>产品：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1A7C397-CAAF-4AF2-8703-8FD1FB93E1ED}"/>
              </a:ext>
            </a:extLst>
          </p:cNvPr>
          <p:cNvSpPr txBox="1"/>
          <p:nvPr/>
        </p:nvSpPr>
        <p:spPr>
          <a:xfrm>
            <a:off x="1684610" y="3837620"/>
            <a:ext cx="2608007" cy="416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/>
              <a:t>做老百姓吃得起的海鲜</a:t>
            </a:r>
            <a:endParaRPr lang="en-US" altLang="zh-CN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03912CF-1FC0-408F-B182-405CF38598CC}"/>
              </a:ext>
            </a:extLst>
          </p:cNvPr>
          <p:cNvSpPr txBox="1"/>
          <p:nvPr/>
        </p:nvSpPr>
        <p:spPr>
          <a:xfrm>
            <a:off x="898705" y="3837620"/>
            <a:ext cx="11790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>
                <a:solidFill>
                  <a:schemeClr val="accent2"/>
                </a:solidFill>
                <a:latin typeface="+mn-ea"/>
              </a:rPr>
              <a:t>初心：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65942DD-E5AF-4DD3-B7F9-4C9F43CFBB06}"/>
              </a:ext>
            </a:extLst>
          </p:cNvPr>
          <p:cNvSpPr txBox="1"/>
          <p:nvPr/>
        </p:nvSpPr>
        <p:spPr>
          <a:xfrm>
            <a:off x="1684609" y="4385418"/>
            <a:ext cx="3037315" cy="416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/>
              <a:t>提升餐饮健康化多样化水平</a:t>
            </a:r>
            <a:endParaRPr lang="en-US" altLang="zh-CN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897B25A-18C7-4274-AEFA-BF8FF1B4C5A3}"/>
              </a:ext>
            </a:extLst>
          </p:cNvPr>
          <p:cNvSpPr txBox="1"/>
          <p:nvPr/>
        </p:nvSpPr>
        <p:spPr>
          <a:xfrm>
            <a:off x="898705" y="4385418"/>
            <a:ext cx="11790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>
                <a:solidFill>
                  <a:schemeClr val="accent2"/>
                </a:solidFill>
                <a:latin typeface="+mn-ea"/>
              </a:rPr>
              <a:t>愿景：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7B32D1E-62EB-48A2-8893-CADA27F70228}"/>
              </a:ext>
            </a:extLst>
          </p:cNvPr>
          <p:cNvSpPr txBox="1"/>
          <p:nvPr/>
        </p:nvSpPr>
        <p:spPr>
          <a:xfrm>
            <a:off x="1684609" y="4933214"/>
            <a:ext cx="2712535" cy="7770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/>
              <a:t>打造连锁品牌</a:t>
            </a:r>
            <a:r>
              <a:rPr lang="en-US" altLang="zh-CN"/>
              <a:t>,</a:t>
            </a:r>
            <a:r>
              <a:rPr lang="zh-CN" altLang="en-US"/>
              <a:t>快速成长型餐饮品牌</a:t>
            </a:r>
            <a:endParaRPr lang="en-US" altLang="zh-CN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6128ECE-06C2-47C3-80CF-493F5DCDA1E8}"/>
              </a:ext>
            </a:extLst>
          </p:cNvPr>
          <p:cNvSpPr txBox="1"/>
          <p:nvPr/>
        </p:nvSpPr>
        <p:spPr>
          <a:xfrm>
            <a:off x="898705" y="4933214"/>
            <a:ext cx="1179080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b="1">
                <a:solidFill>
                  <a:schemeClr val="accent2"/>
                </a:solidFill>
                <a:latin typeface="+mn-ea"/>
              </a:rPr>
              <a:t>目标：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1109C2A-6224-4A29-A5CB-0097FD09E350}"/>
              </a:ext>
            </a:extLst>
          </p:cNvPr>
          <p:cNvSpPr txBox="1"/>
          <p:nvPr/>
        </p:nvSpPr>
        <p:spPr>
          <a:xfrm>
            <a:off x="1684610" y="2426925"/>
            <a:ext cx="2488675" cy="7770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/>
              <a:t>北京井泉餐饮有限公司海淀第一分公司</a:t>
            </a:r>
            <a:endParaRPr lang="en-US" altLang="zh-CN"/>
          </a:p>
        </p:txBody>
      </p:sp>
      <p:pic>
        <p:nvPicPr>
          <p:cNvPr id="5" name="图片 4" descr="鱼在水里&#10;&#10;中度可信度描述已自动生成">
            <a:extLst>
              <a:ext uri="{FF2B5EF4-FFF2-40B4-BE49-F238E27FC236}">
                <a16:creationId xmlns:a16="http://schemas.microsoft.com/office/drawing/2014/main" id="{C48CA645-FE63-4EC7-B512-FDD1AAE906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saturation sat="66000"/>
                    </a14:imgEffect>
                    <a14:imgEffect>
                      <a14:brightnessContrast bright="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99" y="1056550"/>
            <a:ext cx="1559201" cy="15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2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8157198-6417-42C2-9FB3-B85473ED46B9}"/>
              </a:ext>
            </a:extLst>
          </p:cNvPr>
          <p:cNvSpPr txBox="1"/>
          <p:nvPr/>
        </p:nvSpPr>
        <p:spPr>
          <a:xfrm>
            <a:off x="4886206" y="2676118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公司文化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D7A58-2898-4A5C-9096-1A4ABE940DF6}"/>
              </a:ext>
            </a:extLst>
          </p:cNvPr>
          <p:cNvSpPr txBox="1"/>
          <p:nvPr/>
        </p:nvSpPr>
        <p:spPr>
          <a:xfrm>
            <a:off x="2353866" y="2544776"/>
            <a:ext cx="2401298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38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05</a:t>
            </a:r>
            <a:endParaRPr kumimoji="1" lang="zh-CN" altLang="en-US" sz="138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2083B0-9176-4CEB-BCD1-DA99EE31B3CB}"/>
              </a:ext>
            </a:extLst>
          </p:cNvPr>
          <p:cNvSpPr txBox="1"/>
          <p:nvPr/>
        </p:nvSpPr>
        <p:spPr>
          <a:xfrm>
            <a:off x="4907865" y="3985530"/>
            <a:ext cx="351477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rPr>
              <a:t>Company culture</a:t>
            </a:r>
          </a:p>
        </p:txBody>
      </p:sp>
      <p:cxnSp>
        <p:nvCxnSpPr>
          <p:cNvPr id="13" name="直线连接符 5">
            <a:extLst>
              <a:ext uri="{FF2B5EF4-FFF2-40B4-BE49-F238E27FC236}">
                <a16:creationId xmlns:a16="http://schemas.microsoft.com/office/drawing/2014/main" id="{C8B8C84E-E630-4815-A7B2-4F74788973A9}"/>
              </a:ext>
            </a:extLst>
          </p:cNvPr>
          <p:cNvCxnSpPr>
            <a:cxnSpLocks/>
          </p:cNvCxnSpPr>
          <p:nvPr/>
        </p:nvCxnSpPr>
        <p:spPr>
          <a:xfrm>
            <a:off x="4907865" y="3840680"/>
            <a:ext cx="3514775" cy="0"/>
          </a:xfrm>
          <a:prstGeom prst="line">
            <a:avLst/>
          </a:prstGeom>
          <a:ln w="1905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0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81E5615-5FDA-4D9C-BF02-7C564E982558}"/>
              </a:ext>
            </a:extLst>
          </p:cNvPr>
          <p:cNvSpPr txBox="1"/>
          <p:nvPr/>
        </p:nvSpPr>
        <p:spPr>
          <a:xfrm>
            <a:off x="1052945" y="1005278"/>
            <a:ext cx="1008611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海簋是个大家庭，客人是衣食父母，员工是兄弟姐妹，发展是共同利益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7156DE00-D680-470E-9665-B0B3E27F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1620957" cy="487378"/>
          </a:xfrm>
        </p:spPr>
        <p:txBody>
          <a:bodyPr>
            <a:noAutofit/>
          </a:bodyPr>
          <a:lstStyle/>
          <a:p>
            <a:r>
              <a:rPr lang="zh-CN" altLang="en-US"/>
              <a:t>公司文化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267D4F-2A33-4F00-81A2-9A0CBD3562A8}"/>
              </a:ext>
            </a:extLst>
          </p:cNvPr>
          <p:cNvSpPr/>
          <p:nvPr/>
        </p:nvSpPr>
        <p:spPr>
          <a:xfrm>
            <a:off x="772445" y="1643235"/>
            <a:ext cx="3083574" cy="668008"/>
          </a:xfrm>
          <a:prstGeom prst="rect">
            <a:avLst/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2C5B7FC-FC2F-4E52-9A6A-B78F4F6CA5F7}"/>
              </a:ext>
            </a:extLst>
          </p:cNvPr>
          <p:cNvSpPr/>
          <p:nvPr/>
        </p:nvSpPr>
        <p:spPr>
          <a:xfrm rot="5400000">
            <a:off x="-63008" y="2583242"/>
            <a:ext cx="4754479" cy="3083573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3B2997E8-E6F9-4C66-8896-395366D75CB7}"/>
              </a:ext>
            </a:extLst>
          </p:cNvPr>
          <p:cNvSpPr/>
          <p:nvPr/>
        </p:nvSpPr>
        <p:spPr>
          <a:xfrm rot="5400000">
            <a:off x="257581" y="2937802"/>
            <a:ext cx="4113302" cy="2530192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noFill/>
          <a:ln w="9525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764419-05D5-4BF7-9277-1EF5C6E195EF}"/>
              </a:ext>
            </a:extLst>
          </p:cNvPr>
          <p:cNvSpPr txBox="1"/>
          <p:nvPr/>
        </p:nvSpPr>
        <p:spPr>
          <a:xfrm>
            <a:off x="1331881" y="3257088"/>
            <a:ext cx="1991360" cy="1563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员工必须把客人当成亲人一样对待，真正明白“我们的工资福利都来自客人而不是自来老板”的道理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矩形: 剪去对角 21">
            <a:extLst>
              <a:ext uri="{FF2B5EF4-FFF2-40B4-BE49-F238E27FC236}">
                <a16:creationId xmlns:a16="http://schemas.microsoft.com/office/drawing/2014/main" id="{82F89C49-A616-4597-9227-067C0D658230}"/>
              </a:ext>
            </a:extLst>
          </p:cNvPr>
          <p:cNvSpPr/>
          <p:nvPr/>
        </p:nvSpPr>
        <p:spPr>
          <a:xfrm>
            <a:off x="1222927" y="2046977"/>
            <a:ext cx="2182610" cy="888366"/>
          </a:xfrm>
          <a:prstGeom prst="snip2DiagRect">
            <a:avLst>
              <a:gd name="adj1" fmla="val 16976"/>
              <a:gd name="adj2" fmla="val 17405"/>
            </a:avLst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  <a:effectLst>
            <a:outerShdw blurRad="279400" dist="317500" dir="3000000" sx="88000" sy="88000" algn="t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23" name="矩形: 剪去对角 22">
            <a:extLst>
              <a:ext uri="{FF2B5EF4-FFF2-40B4-BE49-F238E27FC236}">
                <a16:creationId xmlns:a16="http://schemas.microsoft.com/office/drawing/2014/main" id="{26EB3754-EC43-44EC-BF8A-05DF701E8024}"/>
              </a:ext>
            </a:extLst>
          </p:cNvPr>
          <p:cNvSpPr/>
          <p:nvPr/>
        </p:nvSpPr>
        <p:spPr>
          <a:xfrm>
            <a:off x="1305223" y="2115074"/>
            <a:ext cx="2018018" cy="752172"/>
          </a:xfrm>
          <a:prstGeom prst="snip2DiagRect">
            <a:avLst>
              <a:gd name="adj1" fmla="val 16976"/>
              <a:gd name="adj2" fmla="val 17405"/>
            </a:avLst>
          </a:prstGeom>
          <a:noFill/>
          <a:ln w="6350">
            <a:solidFill>
              <a:schemeClr val="bg1">
                <a:alpha val="52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945688-2BBA-431C-8E6C-1893261FDC12}"/>
              </a:ext>
            </a:extLst>
          </p:cNvPr>
          <p:cNvSpPr txBox="1"/>
          <p:nvPr/>
        </p:nvSpPr>
        <p:spPr>
          <a:xfrm>
            <a:off x="1305223" y="2291105"/>
            <a:ext cx="2018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坚持客户至上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 descr="图片包含 游戏机&#10;&#10;描述已自动生成">
            <a:extLst>
              <a:ext uri="{FF2B5EF4-FFF2-40B4-BE49-F238E27FC236}">
                <a16:creationId xmlns:a16="http://schemas.microsoft.com/office/drawing/2014/main" id="{138A5D4A-5896-4F67-AF9D-98F3BD0ED9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32" y="5091892"/>
            <a:ext cx="1080000" cy="1080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B5413C5-0124-4FAE-A7E5-01D6E1B5CDCA}"/>
              </a:ext>
            </a:extLst>
          </p:cNvPr>
          <p:cNvSpPr/>
          <p:nvPr/>
        </p:nvSpPr>
        <p:spPr>
          <a:xfrm>
            <a:off x="8335981" y="1643235"/>
            <a:ext cx="3083574" cy="668008"/>
          </a:xfrm>
          <a:prstGeom prst="rect">
            <a:avLst/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A03836C9-C040-44BF-B9EE-21C57DA00926}"/>
              </a:ext>
            </a:extLst>
          </p:cNvPr>
          <p:cNvSpPr/>
          <p:nvPr/>
        </p:nvSpPr>
        <p:spPr>
          <a:xfrm rot="5400000">
            <a:off x="7500528" y="2583242"/>
            <a:ext cx="4754479" cy="3083573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9CE0159C-09E8-4E89-A1A1-DDF3815CAA68}"/>
              </a:ext>
            </a:extLst>
          </p:cNvPr>
          <p:cNvSpPr/>
          <p:nvPr/>
        </p:nvSpPr>
        <p:spPr>
          <a:xfrm rot="5400000">
            <a:off x="7821117" y="2937802"/>
            <a:ext cx="4113302" cy="2530192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noFill/>
          <a:ln w="9525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44874EB-16B9-45F7-8361-03148D4FBAD5}"/>
              </a:ext>
            </a:extLst>
          </p:cNvPr>
          <p:cNvSpPr txBox="1"/>
          <p:nvPr/>
        </p:nvSpPr>
        <p:spPr>
          <a:xfrm>
            <a:off x="8543178" y="3199660"/>
            <a:ext cx="2695840" cy="216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公司把员工看做企业立足和发展的根基，把餐厅打造成员工奋斗拼搏的临时家园和避风港湾，为员工提供人文关怀和家庭温暖，倡导员工团结互助、相互关爱，形成“打虎亲兄弟”的坚强战斗力</a:t>
            </a:r>
          </a:p>
        </p:txBody>
      </p:sp>
      <p:sp>
        <p:nvSpPr>
          <p:cNvPr id="30" name="矩形: 剪去对角 29">
            <a:extLst>
              <a:ext uri="{FF2B5EF4-FFF2-40B4-BE49-F238E27FC236}">
                <a16:creationId xmlns:a16="http://schemas.microsoft.com/office/drawing/2014/main" id="{5FA060CD-8EFB-458B-8AFA-428D53E48995}"/>
              </a:ext>
            </a:extLst>
          </p:cNvPr>
          <p:cNvSpPr/>
          <p:nvPr/>
        </p:nvSpPr>
        <p:spPr>
          <a:xfrm>
            <a:off x="8786463" y="2046977"/>
            <a:ext cx="2182610" cy="888366"/>
          </a:xfrm>
          <a:prstGeom prst="snip2DiagRect">
            <a:avLst>
              <a:gd name="adj1" fmla="val 16976"/>
              <a:gd name="adj2" fmla="val 17405"/>
            </a:avLst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  <a:effectLst>
            <a:outerShdw blurRad="279400" dist="317500" dir="3000000" sx="88000" sy="88000" algn="t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31" name="矩形: 剪去对角 30">
            <a:extLst>
              <a:ext uri="{FF2B5EF4-FFF2-40B4-BE49-F238E27FC236}">
                <a16:creationId xmlns:a16="http://schemas.microsoft.com/office/drawing/2014/main" id="{62565565-8B5A-4D48-BB17-02EBE4C858B7}"/>
              </a:ext>
            </a:extLst>
          </p:cNvPr>
          <p:cNvSpPr/>
          <p:nvPr/>
        </p:nvSpPr>
        <p:spPr>
          <a:xfrm>
            <a:off x="8868759" y="2115074"/>
            <a:ext cx="2018018" cy="752172"/>
          </a:xfrm>
          <a:prstGeom prst="snip2DiagRect">
            <a:avLst>
              <a:gd name="adj1" fmla="val 16976"/>
              <a:gd name="adj2" fmla="val 17405"/>
            </a:avLst>
          </a:prstGeom>
          <a:noFill/>
          <a:ln w="6350">
            <a:solidFill>
              <a:schemeClr val="bg1">
                <a:alpha val="52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AAB2DA7-8CDC-4E09-97E1-D6320DC76853}"/>
              </a:ext>
            </a:extLst>
          </p:cNvPr>
          <p:cNvSpPr txBox="1"/>
          <p:nvPr/>
        </p:nvSpPr>
        <p:spPr>
          <a:xfrm>
            <a:off x="8868759" y="2291105"/>
            <a:ext cx="2018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坚持以人为本</a:t>
            </a:r>
          </a:p>
        </p:txBody>
      </p:sp>
      <p:pic>
        <p:nvPicPr>
          <p:cNvPr id="7" name="图片 6" descr="灰色的鱼&#10;&#10;描述已自动生成">
            <a:extLst>
              <a:ext uri="{FF2B5EF4-FFF2-40B4-BE49-F238E27FC236}">
                <a16:creationId xmlns:a16="http://schemas.microsoft.com/office/drawing/2014/main" id="{640592DD-5260-447A-AB02-A1629FFBB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" t="7197" r="9077" b="9077"/>
          <a:stretch/>
        </p:blipFill>
        <p:spPr>
          <a:xfrm>
            <a:off x="9337768" y="5091892"/>
            <a:ext cx="1080000" cy="10800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028D4816-146B-4688-8453-29EC432A77CA}"/>
              </a:ext>
            </a:extLst>
          </p:cNvPr>
          <p:cNvSpPr/>
          <p:nvPr/>
        </p:nvSpPr>
        <p:spPr>
          <a:xfrm>
            <a:off x="4554213" y="1643235"/>
            <a:ext cx="3083574" cy="668008"/>
          </a:xfrm>
          <a:prstGeom prst="rect">
            <a:avLst/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5B7AD20-894E-4D82-B95A-F9BD7C3DB0D1}"/>
              </a:ext>
            </a:extLst>
          </p:cNvPr>
          <p:cNvSpPr/>
          <p:nvPr/>
        </p:nvSpPr>
        <p:spPr>
          <a:xfrm rot="5400000">
            <a:off x="3718760" y="2583242"/>
            <a:ext cx="4754479" cy="3083573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912DF755-0399-4193-B9D8-BB287B85F764}"/>
              </a:ext>
            </a:extLst>
          </p:cNvPr>
          <p:cNvSpPr/>
          <p:nvPr/>
        </p:nvSpPr>
        <p:spPr>
          <a:xfrm rot="5400000">
            <a:off x="4039349" y="2937802"/>
            <a:ext cx="4113302" cy="2530192"/>
          </a:xfrm>
          <a:custGeom>
            <a:avLst/>
            <a:gdLst>
              <a:gd name="connsiteX0" fmla="*/ 0 w 5012924"/>
              <a:gd name="connsiteY0" fmla="*/ 3083573 h 3083573"/>
              <a:gd name="connsiteX1" fmla="*/ 0 w 5012924"/>
              <a:gd name="connsiteY1" fmla="*/ 0 h 3083573"/>
              <a:gd name="connsiteX2" fmla="*/ 3769944 w 5012924"/>
              <a:gd name="connsiteY2" fmla="*/ 0 h 3083573"/>
              <a:gd name="connsiteX3" fmla="*/ 3951399 w 5012924"/>
              <a:gd name="connsiteY3" fmla="*/ 349260 h 3083573"/>
              <a:gd name="connsiteX4" fmla="*/ 4393359 w 5012924"/>
              <a:gd name="connsiteY4" fmla="*/ 349260 h 3083573"/>
              <a:gd name="connsiteX5" fmla="*/ 5012924 w 5012924"/>
              <a:gd name="connsiteY5" fmla="*/ 1541786 h 3083573"/>
              <a:gd name="connsiteX6" fmla="*/ 4393359 w 5012924"/>
              <a:gd name="connsiteY6" fmla="*/ 2734312 h 3083573"/>
              <a:gd name="connsiteX7" fmla="*/ 3951399 w 5012924"/>
              <a:gd name="connsiteY7" fmla="*/ 2734312 h 3083573"/>
              <a:gd name="connsiteX8" fmla="*/ 3769944 w 5012924"/>
              <a:gd name="connsiteY8" fmla="*/ 3083573 h 308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2924" h="3083573">
                <a:moveTo>
                  <a:pt x="0" y="3083573"/>
                </a:moveTo>
                <a:lnTo>
                  <a:pt x="0" y="0"/>
                </a:lnTo>
                <a:lnTo>
                  <a:pt x="3769944" y="0"/>
                </a:lnTo>
                <a:lnTo>
                  <a:pt x="3951399" y="349260"/>
                </a:lnTo>
                <a:lnTo>
                  <a:pt x="4393359" y="349260"/>
                </a:lnTo>
                <a:lnTo>
                  <a:pt x="5012924" y="1541786"/>
                </a:lnTo>
                <a:lnTo>
                  <a:pt x="4393359" y="2734312"/>
                </a:lnTo>
                <a:lnTo>
                  <a:pt x="3951399" y="2734312"/>
                </a:lnTo>
                <a:lnTo>
                  <a:pt x="3769944" y="3083573"/>
                </a:lnTo>
                <a:close/>
              </a:path>
            </a:pathLst>
          </a:custGeom>
          <a:noFill/>
          <a:ln w="9525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34C3B76-4778-4387-B970-15DD9D932CDC}"/>
              </a:ext>
            </a:extLst>
          </p:cNvPr>
          <p:cNvSpPr txBox="1"/>
          <p:nvPr/>
        </p:nvSpPr>
        <p:spPr>
          <a:xfrm>
            <a:off x="4970133" y="3257088"/>
            <a:ext cx="2278392" cy="1863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500">
                <a:solidFill>
                  <a:schemeClr val="tx1">
                    <a:lumMod val="65000"/>
                    <a:lumOff val="35000"/>
                  </a:schemeClr>
                </a:solidFill>
              </a:rPr>
              <a:t>实行“一个都不能少”的全员分红制度，建立够得着、落得实的绩效考评制度，实现餐厅与员工利益合理分配，共享工作成果、共同成长发展</a:t>
            </a:r>
          </a:p>
        </p:txBody>
      </p:sp>
      <p:sp>
        <p:nvSpPr>
          <p:cNvPr id="38" name="矩形: 剪去对角 37">
            <a:extLst>
              <a:ext uri="{FF2B5EF4-FFF2-40B4-BE49-F238E27FC236}">
                <a16:creationId xmlns:a16="http://schemas.microsoft.com/office/drawing/2014/main" id="{EB76AF4A-0200-4847-A920-645B2E43918E}"/>
              </a:ext>
            </a:extLst>
          </p:cNvPr>
          <p:cNvSpPr/>
          <p:nvPr/>
        </p:nvSpPr>
        <p:spPr>
          <a:xfrm>
            <a:off x="5004695" y="2046977"/>
            <a:ext cx="2182610" cy="888366"/>
          </a:xfrm>
          <a:prstGeom prst="snip2DiagRect">
            <a:avLst>
              <a:gd name="adj1" fmla="val 16976"/>
              <a:gd name="adj2" fmla="val 17405"/>
            </a:avLst>
          </a:prstGeom>
          <a:gradFill>
            <a:gsLst>
              <a:gs pos="16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  <a:effectLst>
            <a:outerShdw blurRad="279400" dist="317500" dir="3000000" sx="88000" sy="88000" algn="t" rotWithShape="0">
              <a:schemeClr val="accent2"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39" name="矩形: 剪去对角 38">
            <a:extLst>
              <a:ext uri="{FF2B5EF4-FFF2-40B4-BE49-F238E27FC236}">
                <a16:creationId xmlns:a16="http://schemas.microsoft.com/office/drawing/2014/main" id="{6CA2EA31-69AC-4843-B27D-D0743FAC8BBC}"/>
              </a:ext>
            </a:extLst>
          </p:cNvPr>
          <p:cNvSpPr/>
          <p:nvPr/>
        </p:nvSpPr>
        <p:spPr>
          <a:xfrm>
            <a:off x="5086991" y="2115074"/>
            <a:ext cx="2018018" cy="752172"/>
          </a:xfrm>
          <a:prstGeom prst="snip2DiagRect">
            <a:avLst>
              <a:gd name="adj1" fmla="val 16976"/>
              <a:gd name="adj2" fmla="val 17405"/>
            </a:avLst>
          </a:prstGeom>
          <a:noFill/>
          <a:ln w="6350">
            <a:solidFill>
              <a:schemeClr val="bg1">
                <a:alpha val="52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3200">
              <a:solidFill>
                <a:prstClr val="white"/>
              </a:solidFill>
              <a:latin typeface="+mj-lt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E04BB76-4358-4D7A-9916-A77CAFC80027}"/>
              </a:ext>
            </a:extLst>
          </p:cNvPr>
          <p:cNvSpPr txBox="1"/>
          <p:nvPr/>
        </p:nvSpPr>
        <p:spPr>
          <a:xfrm>
            <a:off x="5086991" y="2291105"/>
            <a:ext cx="201801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坚持利益共享</a:t>
            </a:r>
          </a:p>
        </p:txBody>
      </p:sp>
      <p:pic>
        <p:nvPicPr>
          <p:cNvPr id="9" name="图片 8" descr="粉色的生肉&#10;&#10;低可信度描述已自动生成">
            <a:extLst>
              <a:ext uri="{FF2B5EF4-FFF2-40B4-BE49-F238E27FC236}">
                <a16:creationId xmlns:a16="http://schemas.microsoft.com/office/drawing/2014/main" id="{2768BF0E-DD76-489B-A48F-2056EE8B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0" y="509189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E55081E-1FAE-4ADA-82EE-7E3DEBE6F52F}"/>
              </a:ext>
            </a:extLst>
          </p:cNvPr>
          <p:cNvCxnSpPr>
            <a:cxnSpLocks/>
          </p:cNvCxnSpPr>
          <p:nvPr/>
        </p:nvCxnSpPr>
        <p:spPr>
          <a:xfrm>
            <a:off x="886306" y="5542280"/>
            <a:ext cx="447194" cy="0"/>
          </a:xfrm>
          <a:prstGeom prst="line">
            <a:avLst/>
          </a:prstGeom>
          <a:noFill/>
          <a:ln w="28575" cap="rnd" cmpd="sng" algn="ctr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120A1630-822B-4236-AF54-CFE7E61F3113}"/>
              </a:ext>
            </a:extLst>
          </p:cNvPr>
          <p:cNvSpPr txBox="1"/>
          <p:nvPr/>
        </p:nvSpPr>
        <p:spPr>
          <a:xfrm>
            <a:off x="790726" y="3589220"/>
            <a:ext cx="3694914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1400" spc="300">
                <a:solidFill>
                  <a:schemeClr val="bg1"/>
                </a:solidFill>
              </a:rPr>
              <a:t>Thanks for your watching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7E0DE20-8000-4E8C-822E-623E446A18C4}"/>
              </a:ext>
            </a:extLst>
          </p:cNvPr>
          <p:cNvSpPr txBox="1"/>
          <p:nvPr/>
        </p:nvSpPr>
        <p:spPr>
          <a:xfrm>
            <a:off x="753414" y="2431347"/>
            <a:ext cx="4096377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7200" b="1" kern="1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  <a:cs typeface="Times New Roman" panose="02020603050405020304" pitchFamily="18" charset="0"/>
              </a:rPr>
              <a:t>感谢观看</a:t>
            </a:r>
            <a:endParaRPr kumimoji="0" lang="en-US" altLang="zh-CN" sz="7200" b="1" i="0" u="none" strike="noStrike" kern="100" cap="none" spc="0" normalizeH="0" baseline="0" noProof="0">
              <a:ln>
                <a:noFill/>
              </a:ln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effectLst/>
              <a:uLnTx/>
              <a:uFillTx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3C86BDF-C29C-47C3-B3A0-216ECA37C840}"/>
              </a:ext>
            </a:extLst>
          </p:cNvPr>
          <p:cNvSpPr txBox="1"/>
          <p:nvPr/>
        </p:nvSpPr>
        <p:spPr>
          <a:xfrm>
            <a:off x="753414" y="778518"/>
            <a:ext cx="326300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</a:gsLst>
                  <a:lin ang="2700000" scaled="1"/>
                </a:gradFill>
                <a:latin typeface="+mj-lt"/>
                <a:ea typeface="庞门正道标题体" panose="02010600030101010101" pitchFamily="2" charset="-122"/>
              </a:rPr>
              <a:t>OfficePLUS</a:t>
            </a:r>
            <a:endParaRPr lang="zh-CN" altLang="en-US" sz="3600"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2700000" scaled="1"/>
              </a:gradFill>
              <a:latin typeface="+mj-lt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036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Freepik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ja-JP" altLang="en-US" dirty="0"/>
              <a:t>张紫怡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90170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>
            <a:extLst>
              <a:ext uri="{FF2B5EF4-FFF2-40B4-BE49-F238E27FC236}">
                <a16:creationId xmlns:a16="http://schemas.microsoft.com/office/drawing/2014/main" id="{444D4225-1B53-4B68-A705-13611CC6DB23}"/>
              </a:ext>
            </a:extLst>
          </p:cNvPr>
          <p:cNvSpPr txBox="1"/>
          <p:nvPr/>
        </p:nvSpPr>
        <p:spPr>
          <a:xfrm>
            <a:off x="1401787" y="2252042"/>
            <a:ext cx="2949525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115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目录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9BB90EC-7406-4D55-98BC-0730C46D32F2}"/>
              </a:ext>
            </a:extLst>
          </p:cNvPr>
          <p:cNvSpPr txBox="1"/>
          <p:nvPr/>
        </p:nvSpPr>
        <p:spPr>
          <a:xfrm>
            <a:off x="1585683" y="3911073"/>
            <a:ext cx="269983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800" dirty="0">
                <a:solidFill>
                  <a:schemeClr val="bg1"/>
                </a:solidFill>
              </a:rPr>
              <a:t>CONTENTS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04BCEB5-9215-40B8-B6C1-6517B309CD8F}"/>
              </a:ext>
            </a:extLst>
          </p:cNvPr>
          <p:cNvSpPr txBox="1"/>
          <p:nvPr/>
        </p:nvSpPr>
        <p:spPr>
          <a:xfrm>
            <a:off x="8551214" y="2129706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OPPOSans M" panose="00020600040101010101" pitchFamily="18" charset="-122"/>
              </a:rPr>
              <a:t>餐厅定位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F9C131B-583B-45B5-A9CF-4993691A60EC}"/>
              </a:ext>
            </a:extLst>
          </p:cNvPr>
          <p:cNvSpPr txBox="1"/>
          <p:nvPr/>
        </p:nvSpPr>
        <p:spPr>
          <a:xfrm>
            <a:off x="7721382" y="2129706"/>
            <a:ext cx="48731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Hanson" pitchFamily="2" charset="0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思源宋体 CN Heavy"/>
                <a:cs typeface="OPPOSans M" panose="00020600040101010101" pitchFamily="18" charset="-122"/>
                <a:sym typeface="Hanson" pitchFamily="2" charset="0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思源宋体 CN Heavy"/>
              <a:cs typeface="OPPOSans M" panose="00020600040101010101" pitchFamily="18" charset="-122"/>
              <a:sym typeface="Hanson" pitchFamily="2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82B073F-4C26-4599-9702-A422D3C9B395}"/>
              </a:ext>
            </a:extLst>
          </p:cNvPr>
          <p:cNvSpPr txBox="1"/>
          <p:nvPr/>
        </p:nvSpPr>
        <p:spPr>
          <a:xfrm>
            <a:off x="8718317" y="3213557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OPPOSans M" panose="00020600040101010101" pitchFamily="18" charset="-122"/>
              </a:rPr>
              <a:t>餐饮理念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EB24AD7-0057-44FD-9F87-29B361AA58DE}"/>
              </a:ext>
            </a:extLst>
          </p:cNvPr>
          <p:cNvSpPr txBox="1"/>
          <p:nvPr/>
        </p:nvSpPr>
        <p:spPr>
          <a:xfrm>
            <a:off x="7888485" y="3213557"/>
            <a:ext cx="48731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Hanson" pitchFamily="2" charset="0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思源宋体 CN Heavy"/>
                <a:cs typeface="OPPOSans M" panose="00020600040101010101" pitchFamily="18" charset="-122"/>
                <a:sym typeface="Hanson" pitchFamily="2" charset="0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思源宋体 CN Heavy"/>
              <a:cs typeface="OPPOSans M" panose="00020600040101010101" pitchFamily="18" charset="-122"/>
              <a:sym typeface="Hanson" pitchFamily="2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DE8BBB5-5002-4428-8A87-F71ADE6DB1F2}"/>
              </a:ext>
            </a:extLst>
          </p:cNvPr>
          <p:cNvSpPr txBox="1"/>
          <p:nvPr/>
        </p:nvSpPr>
        <p:spPr>
          <a:xfrm>
            <a:off x="8551214" y="4297408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OPPOSans M" panose="00020600040101010101" pitchFamily="18" charset="-122"/>
              </a:rPr>
              <a:t>门店概况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DA734F6-4EF2-4E54-9DA7-3D3F426C4E01}"/>
              </a:ext>
            </a:extLst>
          </p:cNvPr>
          <p:cNvSpPr txBox="1"/>
          <p:nvPr/>
        </p:nvSpPr>
        <p:spPr>
          <a:xfrm>
            <a:off x="7721382" y="4297408"/>
            <a:ext cx="48731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Hanson" pitchFamily="2" charset="0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思源宋体 CN Heavy"/>
                <a:cs typeface="OPPOSans M" panose="00020600040101010101" pitchFamily="18" charset="-122"/>
                <a:sym typeface="Hanson" pitchFamily="2" charset="0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思源宋体 CN Heavy"/>
              <a:cs typeface="OPPOSans M" panose="00020600040101010101" pitchFamily="18" charset="-122"/>
              <a:sym typeface="Hanson" pitchFamily="2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038CBBC-0344-48A4-BF0E-7AD064316D07}"/>
              </a:ext>
            </a:extLst>
          </p:cNvPr>
          <p:cNvSpPr txBox="1"/>
          <p:nvPr/>
        </p:nvSpPr>
        <p:spPr>
          <a:xfrm>
            <a:off x="8168263" y="1045855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OPPOSans M" panose="00020600040101010101" pitchFamily="18" charset="-122"/>
              </a:rPr>
              <a:t>产品简介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B32D377-B8D8-4052-BBAD-927BF0DB8341}"/>
              </a:ext>
            </a:extLst>
          </p:cNvPr>
          <p:cNvSpPr txBox="1"/>
          <p:nvPr/>
        </p:nvSpPr>
        <p:spPr>
          <a:xfrm>
            <a:off x="7338431" y="1045855"/>
            <a:ext cx="436017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Hanson" pitchFamily="2" charset="0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思源宋体 CN Heavy"/>
                <a:cs typeface="OPPOSans M" panose="00020600040101010101" pitchFamily="18" charset="-122"/>
                <a:sym typeface="Hanson" pitchFamily="2" charset="0"/>
              </a:rPr>
              <a:t>01</a:t>
            </a:r>
            <a:endParaRPr kumimoji="0" lang="zh-CN" altLang="en-US" sz="2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思源宋体 CN Heavy"/>
              <a:cs typeface="OPPOSans M" panose="00020600040101010101" pitchFamily="18" charset="-122"/>
              <a:sym typeface="Hanson" pitchFamily="2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24274FA-0DCD-40EF-9DEF-8367C5D1D2A8}"/>
              </a:ext>
            </a:extLst>
          </p:cNvPr>
          <p:cNvSpPr txBox="1"/>
          <p:nvPr/>
        </p:nvSpPr>
        <p:spPr>
          <a:xfrm>
            <a:off x="8168263" y="5381258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  <a:sym typeface="OPPOSans M" panose="00020600040101010101" pitchFamily="18" charset="-122"/>
              </a:rPr>
              <a:t>公司文化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C9AF5006-6BAF-4F7F-8451-A4F802656545}"/>
              </a:ext>
            </a:extLst>
          </p:cNvPr>
          <p:cNvSpPr txBox="1"/>
          <p:nvPr/>
        </p:nvSpPr>
        <p:spPr>
          <a:xfrm>
            <a:off x="7338431" y="5381258"/>
            <a:ext cx="487313" cy="4308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Hanson" pitchFamily="2" charset="0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思源宋体 CN Heavy"/>
                <a:cs typeface="OPPOSans M" panose="00020600040101010101" pitchFamily="18" charset="-122"/>
                <a:sym typeface="Hanson" pitchFamily="2" charset="0"/>
              </a:rPr>
              <a:t>05</a:t>
            </a:r>
            <a:endParaRPr kumimoji="0" lang="zh-CN" altLang="en-US" sz="2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思源宋体 CN Heavy"/>
              <a:cs typeface="OPPOSans M" panose="00020600040101010101" pitchFamily="18" charset="-122"/>
              <a:sym typeface="Hanson" pitchFamily="2" charset="0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9A2A9CFD-6DE2-4899-BBCF-83C94F7F21A0}"/>
              </a:ext>
            </a:extLst>
          </p:cNvPr>
          <p:cNvSpPr/>
          <p:nvPr/>
        </p:nvSpPr>
        <p:spPr>
          <a:xfrm>
            <a:off x="6650145" y="1148900"/>
            <a:ext cx="224795" cy="224795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06386882-6077-46B7-AD03-E6C832BB8B81}"/>
              </a:ext>
            </a:extLst>
          </p:cNvPr>
          <p:cNvSpPr/>
          <p:nvPr/>
        </p:nvSpPr>
        <p:spPr>
          <a:xfrm>
            <a:off x="6650145" y="5484303"/>
            <a:ext cx="224795" cy="224795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CD71163B-EBEF-4615-A46E-E4DEC812F72E}"/>
              </a:ext>
            </a:extLst>
          </p:cNvPr>
          <p:cNvSpPr/>
          <p:nvPr/>
        </p:nvSpPr>
        <p:spPr>
          <a:xfrm>
            <a:off x="6913487" y="4400453"/>
            <a:ext cx="224795" cy="224795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A7F0F8F1-6C5C-4BE1-98D8-B2425260168E}"/>
              </a:ext>
            </a:extLst>
          </p:cNvPr>
          <p:cNvSpPr/>
          <p:nvPr/>
        </p:nvSpPr>
        <p:spPr>
          <a:xfrm>
            <a:off x="6994281" y="3316602"/>
            <a:ext cx="224795" cy="224795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4CE6F2CA-DB64-4368-A3E4-5EF38AF979D5}"/>
              </a:ext>
            </a:extLst>
          </p:cNvPr>
          <p:cNvSpPr/>
          <p:nvPr/>
        </p:nvSpPr>
        <p:spPr>
          <a:xfrm>
            <a:off x="6913487" y="2232751"/>
            <a:ext cx="224795" cy="224795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8157198-6417-42C2-9FB3-B85473ED46B9}"/>
              </a:ext>
            </a:extLst>
          </p:cNvPr>
          <p:cNvSpPr txBox="1"/>
          <p:nvPr/>
        </p:nvSpPr>
        <p:spPr>
          <a:xfrm>
            <a:off x="4886206" y="2676118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产品简介</a:t>
            </a:r>
            <a:endParaRPr kumimoji="1" lang="zh-CN" altLang="en-US" sz="72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D7A58-2898-4A5C-9096-1A4ABE940DF6}"/>
              </a:ext>
            </a:extLst>
          </p:cNvPr>
          <p:cNvSpPr txBox="1"/>
          <p:nvPr/>
        </p:nvSpPr>
        <p:spPr>
          <a:xfrm>
            <a:off x="2689146" y="2544776"/>
            <a:ext cx="2103140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38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01</a:t>
            </a:r>
            <a:endParaRPr kumimoji="1" lang="zh-CN" altLang="en-US" sz="138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2083B0-9176-4CEB-BCD1-DA99EE31B3CB}"/>
              </a:ext>
            </a:extLst>
          </p:cNvPr>
          <p:cNvSpPr txBox="1"/>
          <p:nvPr/>
        </p:nvSpPr>
        <p:spPr>
          <a:xfrm>
            <a:off x="4907865" y="3985530"/>
            <a:ext cx="351477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rPr>
              <a:t>Product Introduction</a:t>
            </a:r>
            <a:endParaRPr kumimoji="1" lang="en-US" altLang="zh-CN" sz="20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</a:endParaRPr>
          </a:p>
        </p:txBody>
      </p:sp>
      <p:cxnSp>
        <p:nvCxnSpPr>
          <p:cNvPr id="13" name="直线连接符 5">
            <a:extLst>
              <a:ext uri="{FF2B5EF4-FFF2-40B4-BE49-F238E27FC236}">
                <a16:creationId xmlns:a16="http://schemas.microsoft.com/office/drawing/2014/main" id="{C8B8C84E-E630-4815-A7B2-4F74788973A9}"/>
              </a:ext>
            </a:extLst>
          </p:cNvPr>
          <p:cNvCxnSpPr>
            <a:cxnSpLocks/>
          </p:cNvCxnSpPr>
          <p:nvPr/>
        </p:nvCxnSpPr>
        <p:spPr>
          <a:xfrm>
            <a:off x="4907865" y="3840680"/>
            <a:ext cx="3514775" cy="0"/>
          </a:xfrm>
          <a:prstGeom prst="line">
            <a:avLst/>
          </a:prstGeom>
          <a:ln w="1905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34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40572C-78AE-4009-AB25-A1CB76C9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1620957" cy="487378"/>
          </a:xfrm>
        </p:spPr>
        <p:txBody>
          <a:bodyPr>
            <a:noAutofit/>
          </a:bodyPr>
          <a:lstStyle/>
          <a:p>
            <a:r>
              <a:rPr lang="zh-CN" altLang="en-US"/>
              <a:t>产品简介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72D4E96-5C53-4B76-A13F-46BFA6E9D301}"/>
              </a:ext>
            </a:extLst>
          </p:cNvPr>
          <p:cNvSpPr/>
          <p:nvPr/>
        </p:nvSpPr>
        <p:spPr>
          <a:xfrm>
            <a:off x="774700" y="3236204"/>
            <a:ext cx="3105226" cy="3015516"/>
          </a:xfrm>
          <a:prstGeom prst="roundRect">
            <a:avLst>
              <a:gd name="adj" fmla="val 6528"/>
            </a:avLst>
          </a:prstGeom>
          <a:gradFill>
            <a:gsLst>
              <a:gs pos="0">
                <a:schemeClr val="accent2">
                  <a:lumMod val="25000"/>
                  <a:lumOff val="75000"/>
                </a:schemeClr>
              </a:gs>
              <a:gs pos="85000">
                <a:schemeClr val="accent2">
                  <a:lumMod val="5000"/>
                  <a:lumOff val="95000"/>
                </a:schemeClr>
              </a:gs>
            </a:gsLst>
            <a:lin ang="3000000" scaled="0"/>
          </a:gradFill>
          <a:ln>
            <a:solidFill>
              <a:schemeClr val="bg1">
                <a:lumMod val="95000"/>
              </a:schemeClr>
            </a:solidFill>
          </a:ln>
          <a:effectLst>
            <a:innerShdw blurRad="228600">
              <a:schemeClr val="accent2">
                <a:alpha val="1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26C42D0-680C-400C-B1A4-212F492E3220}"/>
              </a:ext>
            </a:extLst>
          </p:cNvPr>
          <p:cNvSpPr txBox="1"/>
          <p:nvPr/>
        </p:nvSpPr>
        <p:spPr>
          <a:xfrm>
            <a:off x="1120346" y="4506128"/>
            <a:ext cx="2471628" cy="149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保持了菜肴的原型、原汁、原味、比起炒、炸煎等烹饪方法做出来的菜肴所含油脂少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6A77470-0673-400F-B7D5-41A1E74ED477}"/>
              </a:ext>
            </a:extLst>
          </p:cNvPr>
          <p:cNvSpPr/>
          <p:nvPr/>
        </p:nvSpPr>
        <p:spPr>
          <a:xfrm>
            <a:off x="1524781" y="3730770"/>
            <a:ext cx="1605064" cy="538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300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保持原型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80AE601-06AD-4617-B47A-D422AACFA6A8}"/>
              </a:ext>
            </a:extLst>
          </p:cNvPr>
          <p:cNvSpPr/>
          <p:nvPr/>
        </p:nvSpPr>
        <p:spPr>
          <a:xfrm>
            <a:off x="774700" y="1076588"/>
            <a:ext cx="10642600" cy="1819858"/>
          </a:xfrm>
          <a:prstGeom prst="roundRect">
            <a:avLst>
              <a:gd name="adj" fmla="val 991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85000">
                <a:schemeClr val="bg1">
                  <a:lumMod val="95000"/>
                </a:schemeClr>
              </a:gs>
            </a:gsLst>
            <a:lin ang="3000000" scaled="0"/>
          </a:gradFill>
          <a:ln>
            <a:solidFill>
              <a:schemeClr val="bg1">
                <a:lumMod val="95000"/>
              </a:schemeClr>
            </a:solidFill>
          </a:ln>
          <a:effectLst>
            <a:innerShdw blurRad="228600">
              <a:schemeClr val="accent2">
                <a:alpha val="1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B5478DD2-CBD9-49EE-AF56-3092702029B1}"/>
              </a:ext>
            </a:extLst>
          </p:cNvPr>
          <p:cNvSpPr/>
          <p:nvPr/>
        </p:nvSpPr>
        <p:spPr>
          <a:xfrm>
            <a:off x="1642040" y="1320708"/>
            <a:ext cx="1370546" cy="1370546"/>
          </a:xfrm>
          <a:prstGeom prst="ellipse">
            <a:avLst/>
          </a:prstGeom>
          <a:gradFill>
            <a:gsLst>
              <a:gs pos="16000">
                <a:schemeClr val="accent2">
                  <a:lumMod val="60000"/>
                  <a:lumOff val="40000"/>
                </a:schemeClr>
              </a:gs>
              <a:gs pos="77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2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蒸汽</a:t>
            </a:r>
            <a:endParaRPr lang="en-US" altLang="zh-CN" sz="2000">
              <a:solidFill>
                <a:prstClr val="white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海鲜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55BDD1F2-26BF-41B6-8A31-BAD4AF115ACA}"/>
              </a:ext>
            </a:extLst>
          </p:cNvPr>
          <p:cNvSpPr/>
          <p:nvPr/>
        </p:nvSpPr>
        <p:spPr>
          <a:xfrm>
            <a:off x="5410727" y="1320708"/>
            <a:ext cx="1370546" cy="1370546"/>
          </a:xfrm>
          <a:prstGeom prst="ellipse">
            <a:avLst/>
          </a:prstGeom>
          <a:gradFill>
            <a:gsLst>
              <a:gs pos="16000">
                <a:schemeClr val="accent2">
                  <a:lumMod val="60000"/>
                  <a:lumOff val="40000"/>
                </a:schemeClr>
              </a:gs>
              <a:gs pos="77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2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东北</a:t>
            </a:r>
          </a:p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沿海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8D6E873-34B3-4BCF-A29A-4F3A4F61F9EB}"/>
              </a:ext>
            </a:extLst>
          </p:cNvPr>
          <p:cNvSpPr/>
          <p:nvPr/>
        </p:nvSpPr>
        <p:spPr>
          <a:xfrm>
            <a:off x="9179414" y="1320708"/>
            <a:ext cx="1370546" cy="1370546"/>
          </a:xfrm>
          <a:prstGeom prst="ellipse">
            <a:avLst/>
          </a:prstGeom>
          <a:gradFill>
            <a:gsLst>
              <a:gs pos="16000">
                <a:schemeClr val="accent2">
                  <a:lumMod val="60000"/>
                  <a:lumOff val="40000"/>
                </a:schemeClr>
              </a:gs>
              <a:gs pos="77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79400" dist="342900" dir="5400000" sx="88000" sy="88000" algn="t" rotWithShape="0">
              <a:schemeClr val="accent2">
                <a:alpha val="4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大连</a:t>
            </a:r>
            <a:endParaRPr lang="en-US" altLang="zh-CN" sz="2000">
              <a:solidFill>
                <a:prstClr val="white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>
                <a:solidFill>
                  <a:prstClr val="white"/>
                </a:solidFill>
                <a:latin typeface="+mj-ea"/>
                <a:ea typeface="+mj-ea"/>
              </a:rPr>
              <a:t>秦皇岛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00FE5A40-E696-411B-B1C5-DBA305AD9288}"/>
              </a:ext>
            </a:extLst>
          </p:cNvPr>
          <p:cNvSpPr/>
          <p:nvPr/>
        </p:nvSpPr>
        <p:spPr>
          <a:xfrm>
            <a:off x="3193236" y="1944444"/>
            <a:ext cx="1925320" cy="96520"/>
          </a:xfrm>
          <a:custGeom>
            <a:avLst/>
            <a:gdLst>
              <a:gd name="connsiteX0" fmla="*/ 0 w 1925320"/>
              <a:gd name="connsiteY0" fmla="*/ 96520 h 96520"/>
              <a:gd name="connsiteX1" fmla="*/ 1925320 w 1925320"/>
              <a:gd name="connsiteY1" fmla="*/ 96520 h 96520"/>
              <a:gd name="connsiteX2" fmla="*/ 1828800 w 1925320"/>
              <a:gd name="connsiteY2" fmla="*/ 0 h 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5320" h="96520">
                <a:moveTo>
                  <a:pt x="0" y="96520"/>
                </a:moveTo>
                <a:lnTo>
                  <a:pt x="1925320" y="96520"/>
                </a:lnTo>
                <a:lnTo>
                  <a:pt x="1828800" y="0"/>
                </a:lnTo>
              </a:path>
            </a:pathLst>
          </a:custGeom>
          <a:noFill/>
          <a:ln w="15875"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D91354BC-6BF0-47B2-A72C-2651995861CE}"/>
              </a:ext>
            </a:extLst>
          </p:cNvPr>
          <p:cNvSpPr/>
          <p:nvPr/>
        </p:nvSpPr>
        <p:spPr>
          <a:xfrm>
            <a:off x="6857669" y="1944444"/>
            <a:ext cx="1925320" cy="96520"/>
          </a:xfrm>
          <a:custGeom>
            <a:avLst/>
            <a:gdLst>
              <a:gd name="connsiteX0" fmla="*/ 0 w 1925320"/>
              <a:gd name="connsiteY0" fmla="*/ 96520 h 96520"/>
              <a:gd name="connsiteX1" fmla="*/ 1925320 w 1925320"/>
              <a:gd name="connsiteY1" fmla="*/ 96520 h 96520"/>
              <a:gd name="connsiteX2" fmla="*/ 1828800 w 1925320"/>
              <a:gd name="connsiteY2" fmla="*/ 0 h 9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5320" h="96520">
                <a:moveTo>
                  <a:pt x="0" y="96520"/>
                </a:moveTo>
                <a:lnTo>
                  <a:pt x="1925320" y="96520"/>
                </a:lnTo>
                <a:lnTo>
                  <a:pt x="1828800" y="0"/>
                </a:lnTo>
              </a:path>
            </a:pathLst>
          </a:custGeom>
          <a:noFill/>
          <a:ln w="15875"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CEC41D8A-3DC7-4B0E-8576-5B7D5EB34F0D}"/>
              </a:ext>
            </a:extLst>
          </p:cNvPr>
          <p:cNvSpPr/>
          <p:nvPr/>
        </p:nvSpPr>
        <p:spPr>
          <a:xfrm>
            <a:off x="4543387" y="3236204"/>
            <a:ext cx="3105226" cy="3015516"/>
          </a:xfrm>
          <a:prstGeom prst="roundRect">
            <a:avLst>
              <a:gd name="adj" fmla="val 6528"/>
            </a:avLst>
          </a:prstGeom>
          <a:gradFill>
            <a:gsLst>
              <a:gs pos="0">
                <a:schemeClr val="accent2">
                  <a:lumMod val="25000"/>
                  <a:lumOff val="75000"/>
                </a:schemeClr>
              </a:gs>
              <a:gs pos="85000">
                <a:schemeClr val="accent2">
                  <a:lumMod val="5000"/>
                  <a:lumOff val="95000"/>
                </a:schemeClr>
              </a:gs>
            </a:gsLst>
            <a:lin ang="3000000" scaled="0"/>
          </a:gradFill>
          <a:ln>
            <a:solidFill>
              <a:schemeClr val="bg1">
                <a:lumMod val="95000"/>
              </a:schemeClr>
            </a:solidFill>
          </a:ln>
          <a:effectLst>
            <a:innerShdw blurRad="228600">
              <a:schemeClr val="accent2">
                <a:alpha val="1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F5F220E-6530-4979-9EC4-E47D2B76D2D9}"/>
              </a:ext>
            </a:extLst>
          </p:cNvPr>
          <p:cNvSpPr txBox="1"/>
          <p:nvPr/>
        </p:nvSpPr>
        <p:spPr>
          <a:xfrm>
            <a:off x="4761924" y="4506128"/>
            <a:ext cx="2668152" cy="149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在很大的程度上保存菜的各种营养素，激发食材的自然香醇，更符合健康饮食的要求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F3AC8BA-5287-4F84-AE1A-D37A383E6D7A}"/>
              </a:ext>
            </a:extLst>
          </p:cNvPr>
          <p:cNvSpPr/>
          <p:nvPr/>
        </p:nvSpPr>
        <p:spPr>
          <a:xfrm>
            <a:off x="5293468" y="3730770"/>
            <a:ext cx="1605064" cy="538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300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保存营养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6FC102D5-4F03-480B-84EA-1670220756FB}"/>
              </a:ext>
            </a:extLst>
          </p:cNvPr>
          <p:cNvSpPr/>
          <p:nvPr/>
        </p:nvSpPr>
        <p:spPr>
          <a:xfrm>
            <a:off x="8312074" y="3236204"/>
            <a:ext cx="3105226" cy="3015516"/>
          </a:xfrm>
          <a:prstGeom prst="roundRect">
            <a:avLst>
              <a:gd name="adj" fmla="val 6528"/>
            </a:avLst>
          </a:prstGeom>
          <a:gradFill>
            <a:gsLst>
              <a:gs pos="0">
                <a:schemeClr val="accent2">
                  <a:lumMod val="25000"/>
                  <a:lumOff val="75000"/>
                </a:schemeClr>
              </a:gs>
              <a:gs pos="85000">
                <a:schemeClr val="accent2">
                  <a:lumMod val="5000"/>
                  <a:lumOff val="95000"/>
                </a:schemeClr>
              </a:gs>
            </a:gsLst>
            <a:lin ang="3000000" scaled="0"/>
          </a:gradFill>
          <a:ln>
            <a:solidFill>
              <a:schemeClr val="bg1">
                <a:lumMod val="95000"/>
              </a:schemeClr>
            </a:solidFill>
          </a:ln>
          <a:effectLst>
            <a:innerShdw blurRad="228600">
              <a:schemeClr val="accent2">
                <a:alpha val="1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54A92BF-619D-4C16-96D4-AB3DB5A4193B}"/>
              </a:ext>
            </a:extLst>
          </p:cNvPr>
          <p:cNvSpPr txBox="1"/>
          <p:nvPr/>
        </p:nvSpPr>
        <p:spPr>
          <a:xfrm>
            <a:off x="8674517" y="4506128"/>
            <a:ext cx="2380340" cy="1137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蒸汽海鲜不仅是绿色环保，还可以调理养生，适合男女老少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683829F1-5DEF-49AC-911C-76354EE14698}"/>
              </a:ext>
            </a:extLst>
          </p:cNvPr>
          <p:cNvSpPr/>
          <p:nvPr/>
        </p:nvSpPr>
        <p:spPr>
          <a:xfrm>
            <a:off x="9062155" y="3730770"/>
            <a:ext cx="1605064" cy="5382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gradFill flip="none" rotWithShape="1">
              <a:gsLst>
                <a:gs pos="0">
                  <a:schemeClr val="bg1"/>
                </a:gs>
                <a:gs pos="43000">
                  <a:schemeClr val="accent2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绿色环保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62C58A7-0FAA-41BA-9048-A85D032B5B68}"/>
              </a:ext>
            </a:extLst>
          </p:cNvPr>
          <p:cNvSpPr txBox="1"/>
          <p:nvPr/>
        </p:nvSpPr>
        <p:spPr>
          <a:xfrm>
            <a:off x="3910015" y="1621016"/>
            <a:ext cx="76866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来自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BA8B36B-6E4A-43F0-8460-92BB059B2B1F}"/>
              </a:ext>
            </a:extLst>
          </p:cNvPr>
          <p:cNvSpPr txBox="1"/>
          <p:nvPr/>
        </p:nvSpPr>
        <p:spPr>
          <a:xfrm>
            <a:off x="7670800" y="1621016"/>
            <a:ext cx="76866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流行</a:t>
            </a:r>
          </a:p>
        </p:txBody>
      </p:sp>
    </p:spTree>
    <p:extLst>
      <p:ext uri="{BB962C8B-B14F-4D97-AF65-F5344CB8AC3E}">
        <p14:creationId xmlns:p14="http://schemas.microsoft.com/office/powerpoint/2010/main" val="317585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8157198-6417-42C2-9FB3-B85473ED46B9}"/>
              </a:ext>
            </a:extLst>
          </p:cNvPr>
          <p:cNvSpPr txBox="1"/>
          <p:nvPr/>
        </p:nvSpPr>
        <p:spPr>
          <a:xfrm>
            <a:off x="4886206" y="2676118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餐厅定位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D7A58-2898-4A5C-9096-1A4ABE940DF6}"/>
              </a:ext>
            </a:extLst>
          </p:cNvPr>
          <p:cNvSpPr txBox="1"/>
          <p:nvPr/>
        </p:nvSpPr>
        <p:spPr>
          <a:xfrm>
            <a:off x="2353866" y="2544776"/>
            <a:ext cx="2401298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38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02</a:t>
            </a:r>
            <a:endParaRPr kumimoji="1" lang="zh-CN" altLang="en-US" sz="138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2083B0-9176-4CEB-BCD1-DA99EE31B3CB}"/>
              </a:ext>
            </a:extLst>
          </p:cNvPr>
          <p:cNvSpPr txBox="1"/>
          <p:nvPr/>
        </p:nvSpPr>
        <p:spPr>
          <a:xfrm>
            <a:off x="4907865" y="3985530"/>
            <a:ext cx="351477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rPr>
              <a:t>Restaurant positioning</a:t>
            </a:r>
          </a:p>
        </p:txBody>
      </p:sp>
      <p:cxnSp>
        <p:nvCxnSpPr>
          <p:cNvPr id="13" name="直线连接符 5">
            <a:extLst>
              <a:ext uri="{FF2B5EF4-FFF2-40B4-BE49-F238E27FC236}">
                <a16:creationId xmlns:a16="http://schemas.microsoft.com/office/drawing/2014/main" id="{C8B8C84E-E630-4815-A7B2-4F74788973A9}"/>
              </a:ext>
            </a:extLst>
          </p:cNvPr>
          <p:cNvCxnSpPr>
            <a:cxnSpLocks/>
          </p:cNvCxnSpPr>
          <p:nvPr/>
        </p:nvCxnSpPr>
        <p:spPr>
          <a:xfrm>
            <a:off x="4907865" y="3840680"/>
            <a:ext cx="3514775" cy="0"/>
          </a:xfrm>
          <a:prstGeom prst="line">
            <a:avLst/>
          </a:prstGeom>
          <a:ln w="1905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7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id="{25AEBA18-3ABD-4AB1-96C6-3E58C59A30C3}"/>
              </a:ext>
            </a:extLst>
          </p:cNvPr>
          <p:cNvSpPr/>
          <p:nvPr/>
        </p:nvSpPr>
        <p:spPr>
          <a:xfrm>
            <a:off x="3007453" y="759554"/>
            <a:ext cx="6177096" cy="6177094"/>
          </a:xfrm>
          <a:prstGeom prst="ellipse">
            <a:avLst/>
          </a:prstGeom>
          <a:noFill/>
          <a:ln w="9525">
            <a:solidFill>
              <a:schemeClr val="accent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 Light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D4E98A7-BF0C-4A33-8DEE-2CCFCF3D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1620957" cy="487378"/>
          </a:xfrm>
        </p:spPr>
        <p:txBody>
          <a:bodyPr>
            <a:noAutofit/>
          </a:bodyPr>
          <a:lstStyle/>
          <a:p>
            <a:r>
              <a:rPr lang="zh-CN" altLang="en-US"/>
              <a:t>餐厅定位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89FDF75-9DEB-4B6B-B7A2-CD5202CB7531}"/>
              </a:ext>
            </a:extLst>
          </p:cNvPr>
          <p:cNvSpPr/>
          <p:nvPr/>
        </p:nvSpPr>
        <p:spPr>
          <a:xfrm>
            <a:off x="3969300" y="1270293"/>
            <a:ext cx="4251960" cy="425196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6350" cmpd="sng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90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D4459BB-AAAA-4FDD-8524-D71F8F5FA0C0}"/>
              </a:ext>
            </a:extLst>
          </p:cNvPr>
          <p:cNvSpPr/>
          <p:nvPr/>
        </p:nvSpPr>
        <p:spPr>
          <a:xfrm>
            <a:off x="4290062" y="1591055"/>
            <a:ext cx="3610436" cy="3610436"/>
          </a:xfrm>
          <a:prstGeom prst="ellipse">
            <a:avLst/>
          </a:prstGeom>
          <a:solidFill>
            <a:schemeClr val="accent2">
              <a:alpha val="10000"/>
            </a:schemeClr>
          </a:solidFill>
          <a:ln w="6350" cmpd="sng"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6" name="椭圆 205">
            <a:extLst>
              <a:ext uri="{FF2B5EF4-FFF2-40B4-BE49-F238E27FC236}">
                <a16:creationId xmlns:a16="http://schemas.microsoft.com/office/drawing/2014/main" id="{577F66DC-AD83-46E8-BEA4-A65BDC81470F}"/>
              </a:ext>
            </a:extLst>
          </p:cNvPr>
          <p:cNvSpPr/>
          <p:nvPr/>
        </p:nvSpPr>
        <p:spPr>
          <a:xfrm>
            <a:off x="4702971" y="2003244"/>
            <a:ext cx="2786058" cy="2786058"/>
          </a:xfrm>
          <a:prstGeom prst="ellipse">
            <a:avLst/>
          </a:prstGeom>
          <a:gradFill>
            <a:gsLst>
              <a:gs pos="17000">
                <a:schemeClr val="accent2">
                  <a:lumMod val="60000"/>
                  <a:lumOff val="40000"/>
                </a:schemeClr>
              </a:gs>
              <a:gs pos="85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F69681BD-CDC5-4D27-AEB3-B0DDC097237D}"/>
              </a:ext>
            </a:extLst>
          </p:cNvPr>
          <p:cNvSpPr txBox="1"/>
          <p:nvPr/>
        </p:nvSpPr>
        <p:spPr>
          <a:xfrm>
            <a:off x="4644485" y="3494494"/>
            <a:ext cx="28575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+mj-ea"/>
                <a:ea typeface="+mj-ea"/>
              </a:rPr>
              <a:t>中高端社会餐饮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37B3087-8695-4778-BA05-EFDEB2D68E67}"/>
              </a:ext>
            </a:extLst>
          </p:cNvPr>
          <p:cNvSpPr/>
          <p:nvPr/>
        </p:nvSpPr>
        <p:spPr>
          <a:xfrm>
            <a:off x="5805121" y="2547251"/>
            <a:ext cx="712805" cy="712095"/>
          </a:xfrm>
          <a:custGeom>
            <a:avLst/>
            <a:gdLst>
              <a:gd name="connsiteX0" fmla="*/ 812529 w 1145467"/>
              <a:gd name="connsiteY0" fmla="*/ 46332 h 1144326"/>
              <a:gd name="connsiteX1" fmla="*/ 464152 w 1145467"/>
              <a:gd name="connsiteY1" fmla="*/ 116387 h 1144326"/>
              <a:gd name="connsiteX2" fmla="*/ 501300 w 1145467"/>
              <a:gd name="connsiteY2" fmla="*/ 216971 h 1144326"/>
              <a:gd name="connsiteX3" fmla="*/ 643365 w 1145467"/>
              <a:gd name="connsiteY3" fmla="*/ 140056 h 1144326"/>
              <a:gd name="connsiteX4" fmla="*/ 714993 w 1145467"/>
              <a:gd name="connsiteY4" fmla="*/ 94766 h 1144326"/>
              <a:gd name="connsiteX5" fmla="*/ 812529 w 1145467"/>
              <a:gd name="connsiteY5" fmla="*/ 46332 h 1144326"/>
              <a:gd name="connsiteX6" fmla="*/ 720708 w 1145467"/>
              <a:gd name="connsiteY6" fmla="*/ 185110 h 1144326"/>
              <a:gd name="connsiteX7" fmla="*/ 623314 w 1145467"/>
              <a:gd name="connsiteY7" fmla="*/ 274978 h 1144326"/>
              <a:gd name="connsiteX8" fmla="*/ 837389 w 1145467"/>
              <a:gd name="connsiteY8" fmla="*/ 213972 h 1144326"/>
              <a:gd name="connsiteX9" fmla="*/ 720708 w 1145467"/>
              <a:gd name="connsiteY9" fmla="*/ 185110 h 1144326"/>
              <a:gd name="connsiteX10" fmla="*/ 379618 w 1145467"/>
              <a:gd name="connsiteY10" fmla="*/ 176110 h 1144326"/>
              <a:gd name="connsiteX11" fmla="*/ 374046 w 1145467"/>
              <a:gd name="connsiteY11" fmla="*/ 362703 h 1144326"/>
              <a:gd name="connsiteX12" fmla="*/ 403384 w 1145467"/>
              <a:gd name="connsiteY12" fmla="*/ 434046 h 1144326"/>
              <a:gd name="connsiteX13" fmla="*/ 318896 w 1145467"/>
              <a:gd name="connsiteY13" fmla="*/ 486720 h 1144326"/>
              <a:gd name="connsiteX14" fmla="*/ 294369 w 1145467"/>
              <a:gd name="connsiteY14" fmla="*/ 385706 h 1144326"/>
              <a:gd name="connsiteX15" fmla="*/ 379618 w 1145467"/>
              <a:gd name="connsiteY15" fmla="*/ 176110 h 1144326"/>
              <a:gd name="connsiteX16" fmla="*/ 240934 w 1145467"/>
              <a:gd name="connsiteY16" fmla="*/ 716510 h 1144326"/>
              <a:gd name="connsiteX17" fmla="*/ 609980 w 1145467"/>
              <a:gd name="connsiteY17" fmla="*/ 463383 h 1144326"/>
              <a:gd name="connsiteX18" fmla="*/ 678846 w 1145467"/>
              <a:gd name="connsiteY18" fmla="*/ 544441 h 1144326"/>
              <a:gd name="connsiteX19" fmla="*/ 418624 w 1145467"/>
              <a:gd name="connsiteY19" fmla="*/ 888626 h 1144326"/>
              <a:gd name="connsiteX20" fmla="*/ 240934 w 1145467"/>
              <a:gd name="connsiteY20" fmla="*/ 716510 h 1144326"/>
              <a:gd name="connsiteX21" fmla="*/ 120394 w 1145467"/>
              <a:gd name="connsiteY21" fmla="*/ 836715 h 1144326"/>
              <a:gd name="connsiteX22" fmla="*/ 304086 w 1145467"/>
              <a:gd name="connsiteY22" fmla="*/ 1021072 h 1144326"/>
              <a:gd name="connsiteX23" fmla="*/ 283748 w 1145467"/>
              <a:gd name="connsiteY23" fmla="*/ 844240 h 1144326"/>
              <a:gd name="connsiteX24" fmla="*/ 120394 w 1145467"/>
              <a:gd name="connsiteY24" fmla="*/ 836715 h 1144326"/>
              <a:gd name="connsiteX25" fmla="*/ 0 w 1145467"/>
              <a:gd name="connsiteY25" fmla="*/ 957160 h 1144326"/>
              <a:gd name="connsiteX26" fmla="*/ 180878 w 1145467"/>
              <a:gd name="connsiteY26" fmla="*/ 1144326 h 1144326"/>
              <a:gd name="connsiteX27" fmla="*/ 162924 w 1145467"/>
              <a:gd name="connsiteY27" fmla="*/ 965113 h 1144326"/>
              <a:gd name="connsiteX28" fmla="*/ 0 w 1145467"/>
              <a:gd name="connsiteY28" fmla="*/ 957160 h 1144326"/>
              <a:gd name="connsiteX29" fmla="*/ 1099137 w 1145467"/>
              <a:gd name="connsiteY29" fmla="*/ 332938 h 1144326"/>
              <a:gd name="connsiteX30" fmla="*/ 1029079 w 1145467"/>
              <a:gd name="connsiteY30" fmla="*/ 681314 h 1144326"/>
              <a:gd name="connsiteX31" fmla="*/ 928496 w 1145467"/>
              <a:gd name="connsiteY31" fmla="*/ 644167 h 1144326"/>
              <a:gd name="connsiteX32" fmla="*/ 1005410 w 1145467"/>
              <a:gd name="connsiteY32" fmla="*/ 502103 h 1144326"/>
              <a:gd name="connsiteX33" fmla="*/ 1050702 w 1145467"/>
              <a:gd name="connsiteY33" fmla="*/ 430474 h 1144326"/>
              <a:gd name="connsiteX34" fmla="*/ 1099137 w 1145467"/>
              <a:gd name="connsiteY34" fmla="*/ 332938 h 1144326"/>
              <a:gd name="connsiteX35" fmla="*/ 960358 w 1145467"/>
              <a:gd name="connsiteY35" fmla="*/ 424759 h 1144326"/>
              <a:gd name="connsiteX36" fmla="*/ 870488 w 1145467"/>
              <a:gd name="connsiteY36" fmla="*/ 522152 h 1144326"/>
              <a:gd name="connsiteX37" fmla="*/ 931497 w 1145467"/>
              <a:gd name="connsiteY37" fmla="*/ 308078 h 1144326"/>
              <a:gd name="connsiteX38" fmla="*/ 960358 w 1145467"/>
              <a:gd name="connsiteY38" fmla="*/ 424759 h 1144326"/>
              <a:gd name="connsiteX39" fmla="*/ 969359 w 1145467"/>
              <a:gd name="connsiteY39" fmla="*/ 765849 h 1144326"/>
              <a:gd name="connsiteX40" fmla="*/ 782763 w 1145467"/>
              <a:gd name="connsiteY40" fmla="*/ 771422 h 1144326"/>
              <a:gd name="connsiteX41" fmla="*/ 711421 w 1145467"/>
              <a:gd name="connsiteY41" fmla="*/ 742085 h 1144326"/>
              <a:gd name="connsiteX42" fmla="*/ 658749 w 1145467"/>
              <a:gd name="connsiteY42" fmla="*/ 826571 h 1144326"/>
              <a:gd name="connsiteX43" fmla="*/ 759760 w 1145467"/>
              <a:gd name="connsiteY43" fmla="*/ 851097 h 1144326"/>
              <a:gd name="connsiteX44" fmla="*/ 969359 w 1145467"/>
              <a:gd name="connsiteY44" fmla="*/ 765849 h 114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45467" h="1144326">
                <a:moveTo>
                  <a:pt x="812529" y="46332"/>
                </a:moveTo>
                <a:cubicBezTo>
                  <a:pt x="812529" y="46332"/>
                  <a:pt x="587454" y="-95163"/>
                  <a:pt x="464152" y="116387"/>
                </a:cubicBezTo>
                <a:cubicBezTo>
                  <a:pt x="495918" y="149153"/>
                  <a:pt x="508730" y="183730"/>
                  <a:pt x="501300" y="216971"/>
                </a:cubicBezTo>
                <a:cubicBezTo>
                  <a:pt x="540068" y="219067"/>
                  <a:pt x="602075" y="205876"/>
                  <a:pt x="643365" y="140056"/>
                </a:cubicBezTo>
                <a:cubicBezTo>
                  <a:pt x="660510" y="105671"/>
                  <a:pt x="678751" y="92241"/>
                  <a:pt x="714993" y="94766"/>
                </a:cubicBezTo>
                <a:cubicBezTo>
                  <a:pt x="751236" y="97290"/>
                  <a:pt x="787145" y="93957"/>
                  <a:pt x="812529" y="46332"/>
                </a:cubicBezTo>
                <a:close/>
                <a:moveTo>
                  <a:pt x="720708" y="185110"/>
                </a:moveTo>
                <a:cubicBezTo>
                  <a:pt x="720708" y="185110"/>
                  <a:pt x="676322" y="259643"/>
                  <a:pt x="623314" y="274978"/>
                </a:cubicBezTo>
                <a:cubicBezTo>
                  <a:pt x="675845" y="285932"/>
                  <a:pt x="771525" y="305650"/>
                  <a:pt x="837389" y="213972"/>
                </a:cubicBezTo>
                <a:cubicBezTo>
                  <a:pt x="780097" y="213161"/>
                  <a:pt x="720708" y="185110"/>
                  <a:pt x="720708" y="185110"/>
                </a:cubicBezTo>
                <a:close/>
                <a:moveTo>
                  <a:pt x="379618" y="176110"/>
                </a:moveTo>
                <a:cubicBezTo>
                  <a:pt x="379618" y="176110"/>
                  <a:pt x="487061" y="214210"/>
                  <a:pt x="374046" y="362703"/>
                </a:cubicBezTo>
                <a:cubicBezTo>
                  <a:pt x="384285" y="406280"/>
                  <a:pt x="388858" y="431331"/>
                  <a:pt x="403384" y="434046"/>
                </a:cubicBezTo>
                <a:cubicBezTo>
                  <a:pt x="365712" y="448049"/>
                  <a:pt x="321039" y="484577"/>
                  <a:pt x="318896" y="486720"/>
                </a:cubicBezTo>
                <a:cubicBezTo>
                  <a:pt x="310277" y="457668"/>
                  <a:pt x="295465" y="396470"/>
                  <a:pt x="294369" y="385706"/>
                </a:cubicBezTo>
                <a:cubicBezTo>
                  <a:pt x="277749" y="363609"/>
                  <a:pt x="261270" y="267596"/>
                  <a:pt x="379618" y="176110"/>
                </a:cubicBezTo>
                <a:close/>
                <a:moveTo>
                  <a:pt x="240934" y="716510"/>
                </a:moveTo>
                <a:cubicBezTo>
                  <a:pt x="240934" y="716510"/>
                  <a:pt x="348139" y="478432"/>
                  <a:pt x="609980" y="463383"/>
                </a:cubicBezTo>
                <a:cubicBezTo>
                  <a:pt x="659891" y="462239"/>
                  <a:pt x="682418" y="485719"/>
                  <a:pt x="678846" y="544441"/>
                </a:cubicBezTo>
                <a:cubicBezTo>
                  <a:pt x="675274" y="603258"/>
                  <a:pt x="649413" y="770754"/>
                  <a:pt x="418624" y="888626"/>
                </a:cubicBezTo>
                <a:cubicBezTo>
                  <a:pt x="380286" y="800663"/>
                  <a:pt x="302798" y="733226"/>
                  <a:pt x="240934" y="716510"/>
                </a:cubicBezTo>
                <a:close/>
                <a:moveTo>
                  <a:pt x="120394" y="836715"/>
                </a:moveTo>
                <a:cubicBezTo>
                  <a:pt x="120394" y="836715"/>
                  <a:pt x="251698" y="883293"/>
                  <a:pt x="304086" y="1021072"/>
                </a:cubicBezTo>
                <a:cubicBezTo>
                  <a:pt x="344900" y="1006070"/>
                  <a:pt x="385666" y="942348"/>
                  <a:pt x="283748" y="844240"/>
                </a:cubicBezTo>
                <a:cubicBezTo>
                  <a:pt x="183784" y="748038"/>
                  <a:pt x="125730" y="828524"/>
                  <a:pt x="120394" y="836715"/>
                </a:cubicBezTo>
                <a:close/>
                <a:moveTo>
                  <a:pt x="0" y="957160"/>
                </a:moveTo>
                <a:cubicBezTo>
                  <a:pt x="0" y="957160"/>
                  <a:pt x="128301" y="1006785"/>
                  <a:pt x="180878" y="1144326"/>
                </a:cubicBezTo>
                <a:cubicBezTo>
                  <a:pt x="221551" y="1129466"/>
                  <a:pt x="268557" y="1064887"/>
                  <a:pt x="162924" y="965113"/>
                </a:cubicBezTo>
                <a:cubicBezTo>
                  <a:pt x="62007" y="869863"/>
                  <a:pt x="5285" y="948967"/>
                  <a:pt x="0" y="957160"/>
                </a:cubicBezTo>
                <a:close/>
                <a:moveTo>
                  <a:pt x="1099137" y="332938"/>
                </a:moveTo>
                <a:cubicBezTo>
                  <a:pt x="1099137" y="332938"/>
                  <a:pt x="1240631" y="558014"/>
                  <a:pt x="1029079" y="681314"/>
                </a:cubicBezTo>
                <a:cubicBezTo>
                  <a:pt x="996315" y="649549"/>
                  <a:pt x="961738" y="636739"/>
                  <a:pt x="928496" y="644167"/>
                </a:cubicBezTo>
                <a:cubicBezTo>
                  <a:pt x="926401" y="605401"/>
                  <a:pt x="939593" y="543393"/>
                  <a:pt x="1005410" y="502103"/>
                </a:cubicBezTo>
                <a:cubicBezTo>
                  <a:pt x="1039795" y="484958"/>
                  <a:pt x="1053227" y="466717"/>
                  <a:pt x="1050702" y="430474"/>
                </a:cubicBezTo>
                <a:cubicBezTo>
                  <a:pt x="1048226" y="394279"/>
                  <a:pt x="1051560" y="358322"/>
                  <a:pt x="1099137" y="332938"/>
                </a:cubicBezTo>
                <a:close/>
                <a:moveTo>
                  <a:pt x="960358" y="424759"/>
                </a:moveTo>
                <a:cubicBezTo>
                  <a:pt x="960358" y="424759"/>
                  <a:pt x="885825" y="469145"/>
                  <a:pt x="870488" y="522152"/>
                </a:cubicBezTo>
                <a:cubicBezTo>
                  <a:pt x="859535" y="469621"/>
                  <a:pt x="839818" y="373943"/>
                  <a:pt x="931497" y="308078"/>
                </a:cubicBezTo>
                <a:cubicBezTo>
                  <a:pt x="932354" y="365371"/>
                  <a:pt x="960358" y="424759"/>
                  <a:pt x="960358" y="424759"/>
                </a:cubicBezTo>
                <a:close/>
                <a:moveTo>
                  <a:pt x="969359" y="765849"/>
                </a:moveTo>
                <a:cubicBezTo>
                  <a:pt x="969359" y="765849"/>
                  <a:pt x="931259" y="658408"/>
                  <a:pt x="782763" y="771422"/>
                </a:cubicBezTo>
                <a:cubicBezTo>
                  <a:pt x="739187" y="761183"/>
                  <a:pt x="714137" y="756610"/>
                  <a:pt x="711421" y="742085"/>
                </a:cubicBezTo>
                <a:cubicBezTo>
                  <a:pt x="697420" y="779757"/>
                  <a:pt x="660892" y="824427"/>
                  <a:pt x="658749" y="826571"/>
                </a:cubicBezTo>
                <a:cubicBezTo>
                  <a:pt x="687800" y="835192"/>
                  <a:pt x="748998" y="850004"/>
                  <a:pt x="759760" y="851097"/>
                </a:cubicBezTo>
                <a:cubicBezTo>
                  <a:pt x="781906" y="867720"/>
                  <a:pt x="877919" y="884197"/>
                  <a:pt x="969359" y="765849"/>
                </a:cubicBezTo>
                <a:close/>
              </a:path>
            </a:pathLst>
          </a:custGeom>
          <a:solidFill>
            <a:schemeClr val="accent2"/>
          </a:solidFill>
          <a:ln w="1860" cap="flat">
            <a:solidFill>
              <a:schemeClr val="accent2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10A4F1CE-2CA6-4A91-AF10-9A6CEBA5C35D}"/>
              </a:ext>
            </a:extLst>
          </p:cNvPr>
          <p:cNvSpPr/>
          <p:nvPr/>
        </p:nvSpPr>
        <p:spPr>
          <a:xfrm>
            <a:off x="6034596" y="2890093"/>
            <a:ext cx="117906" cy="99147"/>
          </a:xfrm>
          <a:custGeom>
            <a:avLst/>
            <a:gdLst>
              <a:gd name="connsiteX0" fmla="*/ 28570 w 189473"/>
              <a:gd name="connsiteY0" fmla="*/ 159329 h 159328"/>
              <a:gd name="connsiteX1" fmla="*/ 9806 w 189473"/>
              <a:gd name="connsiteY1" fmla="*/ 152280 h 159328"/>
              <a:gd name="connsiteX2" fmla="*/ 7031 w 189473"/>
              <a:gd name="connsiteY2" fmla="*/ 111959 h 159328"/>
              <a:gd name="connsiteX3" fmla="*/ 7044 w 189473"/>
              <a:gd name="connsiteY3" fmla="*/ 111942 h 159328"/>
              <a:gd name="connsiteX4" fmla="*/ 147015 w 189473"/>
              <a:gd name="connsiteY4" fmla="*/ 3595 h 159328"/>
              <a:gd name="connsiteX5" fmla="*/ 185876 w 189473"/>
              <a:gd name="connsiteY5" fmla="*/ 14740 h 159328"/>
              <a:gd name="connsiteX6" fmla="*/ 174779 w 189473"/>
              <a:gd name="connsiteY6" fmla="*/ 53601 h 159328"/>
              <a:gd name="connsiteX7" fmla="*/ 50193 w 189473"/>
              <a:gd name="connsiteY7" fmla="*/ 149519 h 159328"/>
              <a:gd name="connsiteX8" fmla="*/ 28570 w 189473"/>
              <a:gd name="connsiteY8" fmla="*/ 159329 h 15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473" h="159328">
                <a:moveTo>
                  <a:pt x="28570" y="159329"/>
                </a:moveTo>
                <a:cubicBezTo>
                  <a:pt x="21902" y="159329"/>
                  <a:pt x="15235" y="156996"/>
                  <a:pt x="9806" y="152280"/>
                </a:cubicBezTo>
                <a:cubicBezTo>
                  <a:pt x="-2094" y="141912"/>
                  <a:pt x="-3337" y="123859"/>
                  <a:pt x="7031" y="111959"/>
                </a:cubicBezTo>
                <a:cubicBezTo>
                  <a:pt x="7034" y="111953"/>
                  <a:pt x="7040" y="111947"/>
                  <a:pt x="7044" y="111942"/>
                </a:cubicBezTo>
                <a:cubicBezTo>
                  <a:pt x="58289" y="53125"/>
                  <a:pt x="143394" y="5595"/>
                  <a:pt x="147015" y="3595"/>
                </a:cubicBezTo>
                <a:cubicBezTo>
                  <a:pt x="160826" y="-4071"/>
                  <a:pt x="178209" y="929"/>
                  <a:pt x="185876" y="14740"/>
                </a:cubicBezTo>
                <a:cubicBezTo>
                  <a:pt x="193544" y="28552"/>
                  <a:pt x="188543" y="45935"/>
                  <a:pt x="174779" y="53601"/>
                </a:cubicBezTo>
                <a:cubicBezTo>
                  <a:pt x="173969" y="54031"/>
                  <a:pt x="94722" y="98369"/>
                  <a:pt x="50193" y="149519"/>
                </a:cubicBezTo>
                <a:cubicBezTo>
                  <a:pt x="44749" y="155770"/>
                  <a:pt x="36860" y="159349"/>
                  <a:pt x="28570" y="159329"/>
                </a:cubicBezTo>
                <a:close/>
              </a:path>
            </a:pathLst>
          </a:custGeom>
          <a:solidFill>
            <a:srgbClr val="F7F8F8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67993CF-F865-4930-82DA-3D9C400A9FD6}"/>
              </a:ext>
            </a:extLst>
          </p:cNvPr>
          <p:cNvSpPr/>
          <p:nvPr/>
        </p:nvSpPr>
        <p:spPr>
          <a:xfrm>
            <a:off x="6073235" y="2526487"/>
            <a:ext cx="258271" cy="176616"/>
          </a:xfrm>
          <a:custGeom>
            <a:avLst/>
            <a:gdLst>
              <a:gd name="connsiteX0" fmla="*/ 37916 w 415038"/>
              <a:gd name="connsiteY0" fmla="*/ 243054 h 283820"/>
              <a:gd name="connsiteX1" fmla="*/ 63176 w 415038"/>
              <a:gd name="connsiteY1" fmla="*/ 282830 h 283820"/>
              <a:gd name="connsiteX2" fmla="*/ 68634 w 415038"/>
              <a:gd name="connsiteY2" fmla="*/ 283582 h 283820"/>
              <a:gd name="connsiteX3" fmla="*/ 77207 w 415038"/>
              <a:gd name="connsiteY3" fmla="*/ 283820 h 283820"/>
              <a:gd name="connsiteX4" fmla="*/ 240752 w 415038"/>
              <a:gd name="connsiteY4" fmla="*/ 191143 h 283820"/>
              <a:gd name="connsiteX5" fmla="*/ 242324 w 415038"/>
              <a:gd name="connsiteY5" fmla="*/ 188332 h 283820"/>
              <a:gd name="connsiteX6" fmla="*/ 281805 w 415038"/>
              <a:gd name="connsiteY6" fmla="*/ 161377 h 283820"/>
              <a:gd name="connsiteX7" fmla="*/ 411107 w 415038"/>
              <a:gd name="connsiteY7" fmla="*/ 95368 h 283820"/>
              <a:gd name="connsiteX8" fmla="*/ 399438 w 415038"/>
              <a:gd name="connsiteY8" fmla="*/ 51458 h 283820"/>
              <a:gd name="connsiteX9" fmla="*/ 162123 w 415038"/>
              <a:gd name="connsiteY9" fmla="*/ 7024 h 283820"/>
              <a:gd name="connsiteX10" fmla="*/ 4532 w 415038"/>
              <a:gd name="connsiteY10" fmla="*/ 132944 h 283820"/>
              <a:gd name="connsiteX11" fmla="*/ 9390 w 415038"/>
              <a:gd name="connsiteY11" fmla="*/ 172949 h 283820"/>
              <a:gd name="connsiteX12" fmla="*/ 37916 w 415038"/>
              <a:gd name="connsiteY12" fmla="*/ 243054 h 283820"/>
              <a:gd name="connsiteX13" fmla="*/ 177601 w 415038"/>
              <a:gd name="connsiteY13" fmla="*/ 71889 h 283820"/>
              <a:gd name="connsiteX14" fmla="*/ 328144 w 415038"/>
              <a:gd name="connsiteY14" fmla="*/ 90178 h 283820"/>
              <a:gd name="connsiteX15" fmla="*/ 286424 w 415038"/>
              <a:gd name="connsiteY15" fmla="*/ 94844 h 283820"/>
              <a:gd name="connsiteX16" fmla="*/ 183459 w 415038"/>
              <a:gd name="connsiteY16" fmla="*/ 156948 h 283820"/>
              <a:gd name="connsiteX17" fmla="*/ 104591 w 415038"/>
              <a:gd name="connsiteY17" fmla="*/ 214288 h 283820"/>
              <a:gd name="connsiteX18" fmla="*/ 74731 w 415038"/>
              <a:gd name="connsiteY18" fmla="*/ 146803 h 283820"/>
              <a:gd name="connsiteX19" fmla="*/ 177601 w 415038"/>
              <a:gd name="connsiteY19" fmla="*/ 71889 h 2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5038" h="283820">
                <a:moveTo>
                  <a:pt x="37916" y="243054"/>
                </a:moveTo>
                <a:cubicBezTo>
                  <a:pt x="33907" y="261012"/>
                  <a:pt x="45216" y="278821"/>
                  <a:pt x="63176" y="282830"/>
                </a:cubicBezTo>
                <a:cubicBezTo>
                  <a:pt x="64971" y="283232"/>
                  <a:pt x="66798" y="283483"/>
                  <a:pt x="68634" y="283582"/>
                </a:cubicBezTo>
                <a:cubicBezTo>
                  <a:pt x="70969" y="283725"/>
                  <a:pt x="73873" y="283820"/>
                  <a:pt x="77207" y="283820"/>
                </a:cubicBezTo>
                <a:cubicBezTo>
                  <a:pt x="110449" y="283820"/>
                  <a:pt x="188649" y="274200"/>
                  <a:pt x="240752" y="191143"/>
                </a:cubicBezTo>
                <a:cubicBezTo>
                  <a:pt x="241323" y="190237"/>
                  <a:pt x="241848" y="189284"/>
                  <a:pt x="242324" y="188332"/>
                </a:cubicBezTo>
                <a:cubicBezTo>
                  <a:pt x="255468" y="161995"/>
                  <a:pt x="263136" y="160090"/>
                  <a:pt x="281805" y="161377"/>
                </a:cubicBezTo>
                <a:cubicBezTo>
                  <a:pt x="308999" y="163282"/>
                  <a:pt x="372579" y="167710"/>
                  <a:pt x="411107" y="95368"/>
                </a:cubicBezTo>
                <a:cubicBezTo>
                  <a:pt x="419346" y="79939"/>
                  <a:pt x="414251" y="60792"/>
                  <a:pt x="399438" y="51458"/>
                </a:cubicBezTo>
                <a:cubicBezTo>
                  <a:pt x="394627" y="48458"/>
                  <a:pt x="280566" y="-22076"/>
                  <a:pt x="162123" y="7024"/>
                </a:cubicBezTo>
                <a:cubicBezTo>
                  <a:pt x="96876" y="23027"/>
                  <a:pt x="43869" y="65413"/>
                  <a:pt x="4532" y="132944"/>
                </a:cubicBezTo>
                <a:cubicBezTo>
                  <a:pt x="-2987" y="145864"/>
                  <a:pt x="-1002" y="162205"/>
                  <a:pt x="9390" y="172949"/>
                </a:cubicBezTo>
                <a:cubicBezTo>
                  <a:pt x="33202" y="197524"/>
                  <a:pt x="42776" y="221098"/>
                  <a:pt x="37916" y="243054"/>
                </a:cubicBezTo>
                <a:close/>
                <a:moveTo>
                  <a:pt x="177601" y="71889"/>
                </a:moveTo>
                <a:cubicBezTo>
                  <a:pt x="234131" y="57888"/>
                  <a:pt x="292187" y="75079"/>
                  <a:pt x="328144" y="90178"/>
                </a:cubicBezTo>
                <a:cubicBezTo>
                  <a:pt x="317285" y="95512"/>
                  <a:pt x="304093" y="96083"/>
                  <a:pt x="286424" y="94844"/>
                </a:cubicBezTo>
                <a:cubicBezTo>
                  <a:pt x="225988" y="90654"/>
                  <a:pt x="200366" y="123610"/>
                  <a:pt x="183459" y="156948"/>
                </a:cubicBezTo>
                <a:cubicBezTo>
                  <a:pt x="159598" y="194239"/>
                  <a:pt x="128977" y="208906"/>
                  <a:pt x="104591" y="214288"/>
                </a:cubicBezTo>
                <a:cubicBezTo>
                  <a:pt x="101639" y="194047"/>
                  <a:pt x="93115" y="171044"/>
                  <a:pt x="74731" y="146803"/>
                </a:cubicBezTo>
                <a:cubicBezTo>
                  <a:pt x="102591" y="107085"/>
                  <a:pt x="137119" y="81938"/>
                  <a:pt x="177601" y="7188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8AC349C2-66DE-4C9B-8710-95139C8B7A0A}"/>
              </a:ext>
            </a:extLst>
          </p:cNvPr>
          <p:cNvSpPr/>
          <p:nvPr/>
        </p:nvSpPr>
        <p:spPr>
          <a:xfrm>
            <a:off x="5960126" y="2636080"/>
            <a:ext cx="386829" cy="234764"/>
          </a:xfrm>
          <a:custGeom>
            <a:avLst/>
            <a:gdLst>
              <a:gd name="connsiteX0" fmla="*/ 485809 w 621629"/>
              <a:gd name="connsiteY0" fmla="*/ 12216 h 377262"/>
              <a:gd name="connsiteX1" fmla="*/ 442995 w 621629"/>
              <a:gd name="connsiteY1" fmla="*/ 25267 h 377262"/>
              <a:gd name="connsiteX2" fmla="*/ 364936 w 621629"/>
              <a:gd name="connsiteY2" fmla="*/ 100228 h 377262"/>
              <a:gd name="connsiteX3" fmla="*/ 340886 w 621629"/>
              <a:gd name="connsiteY3" fmla="*/ 133517 h 377262"/>
              <a:gd name="connsiteX4" fmla="*/ 367414 w 621629"/>
              <a:gd name="connsiteY4" fmla="*/ 164855 h 377262"/>
              <a:gd name="connsiteX5" fmla="*/ 449995 w 621629"/>
              <a:gd name="connsiteY5" fmla="*/ 175237 h 377262"/>
              <a:gd name="connsiteX6" fmla="*/ 615349 w 621629"/>
              <a:gd name="connsiteY6" fmla="*/ 90608 h 377262"/>
              <a:gd name="connsiteX7" fmla="*/ 607781 w 621629"/>
              <a:gd name="connsiteY7" fmla="*/ 44114 h 377262"/>
              <a:gd name="connsiteX8" fmla="*/ 588774 w 621629"/>
              <a:gd name="connsiteY8" fmla="*/ 37839 h 377262"/>
              <a:gd name="connsiteX9" fmla="*/ 485809 w 621629"/>
              <a:gd name="connsiteY9" fmla="*/ 12216 h 377262"/>
              <a:gd name="connsiteX10" fmla="*/ 464140 w 621629"/>
              <a:gd name="connsiteY10" fmla="*/ 107896 h 377262"/>
              <a:gd name="connsiteX11" fmla="*/ 484142 w 621629"/>
              <a:gd name="connsiteY11" fmla="*/ 83369 h 377262"/>
              <a:gd name="connsiteX12" fmla="*/ 515575 w 621629"/>
              <a:gd name="connsiteY12" fmla="*/ 93370 h 377262"/>
              <a:gd name="connsiteX13" fmla="*/ 464140 w 621629"/>
              <a:gd name="connsiteY13" fmla="*/ 107896 h 377262"/>
              <a:gd name="connsiteX14" fmla="*/ 37896 w 621629"/>
              <a:gd name="connsiteY14" fmla="*/ 353403 h 377262"/>
              <a:gd name="connsiteX15" fmla="*/ 61662 w 621629"/>
              <a:gd name="connsiteY15" fmla="*/ 376263 h 377262"/>
              <a:gd name="connsiteX16" fmla="*/ 69853 w 621629"/>
              <a:gd name="connsiteY16" fmla="*/ 377262 h 377262"/>
              <a:gd name="connsiteX17" fmla="*/ 92521 w 621629"/>
              <a:gd name="connsiteY17" fmla="*/ 368356 h 377262"/>
              <a:gd name="connsiteX18" fmla="*/ 165961 w 621629"/>
              <a:gd name="connsiteY18" fmla="*/ 322493 h 377262"/>
              <a:gd name="connsiteX19" fmla="*/ 187582 w 621629"/>
              <a:gd name="connsiteY19" fmla="*/ 288395 h 377262"/>
              <a:gd name="connsiteX20" fmla="*/ 170247 w 621629"/>
              <a:gd name="connsiteY20" fmla="*/ 261963 h 377262"/>
              <a:gd name="connsiteX21" fmla="*/ 160960 w 621629"/>
              <a:gd name="connsiteY21" fmla="*/ 227338 h 377262"/>
              <a:gd name="connsiteX22" fmla="*/ 205441 w 621629"/>
              <a:gd name="connsiteY22" fmla="*/ 70414 h 377262"/>
              <a:gd name="connsiteX23" fmla="*/ 141672 w 621629"/>
              <a:gd name="connsiteY23" fmla="*/ 1930 h 377262"/>
              <a:gd name="connsiteX24" fmla="*/ 110143 w 621629"/>
              <a:gd name="connsiteY24" fmla="*/ 6978 h 377262"/>
              <a:gd name="connsiteX25" fmla="*/ 13561 w 621629"/>
              <a:gd name="connsiteY25" fmla="*/ 254866 h 377262"/>
              <a:gd name="connsiteX26" fmla="*/ 37896 w 621629"/>
              <a:gd name="connsiteY26" fmla="*/ 353403 h 377262"/>
              <a:gd name="connsiteX27" fmla="*/ 132956 w 621629"/>
              <a:gd name="connsiteY27" fmla="*/ 74653 h 377262"/>
              <a:gd name="connsiteX28" fmla="*/ 141718 w 621629"/>
              <a:gd name="connsiteY28" fmla="*/ 90178 h 377262"/>
              <a:gd name="connsiteX29" fmla="*/ 98428 w 621629"/>
              <a:gd name="connsiteY29" fmla="*/ 199764 h 377262"/>
              <a:gd name="connsiteX30" fmla="*/ 92475 w 621629"/>
              <a:gd name="connsiteY30" fmla="*/ 227576 h 377262"/>
              <a:gd name="connsiteX31" fmla="*/ 94808 w 621629"/>
              <a:gd name="connsiteY31" fmla="*/ 237626 h 377262"/>
              <a:gd name="connsiteX32" fmla="*/ 105380 w 621629"/>
              <a:gd name="connsiteY32" fmla="*/ 278250 h 377262"/>
              <a:gd name="connsiteX33" fmla="*/ 89426 w 621629"/>
              <a:gd name="connsiteY33" fmla="*/ 288157 h 377262"/>
              <a:gd name="connsiteX34" fmla="*/ 78472 w 621629"/>
              <a:gd name="connsiteY34" fmla="*/ 239626 h 377262"/>
              <a:gd name="connsiteX35" fmla="*/ 72091 w 621629"/>
              <a:gd name="connsiteY35" fmla="*/ 223100 h 377262"/>
              <a:gd name="connsiteX36" fmla="*/ 132956 w 621629"/>
              <a:gd name="connsiteY36" fmla="*/ 74653 h 37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1629" h="377262">
                <a:moveTo>
                  <a:pt x="485809" y="12216"/>
                </a:moveTo>
                <a:cubicBezTo>
                  <a:pt x="470331" y="4929"/>
                  <a:pt x="451805" y="10598"/>
                  <a:pt x="442995" y="25267"/>
                </a:cubicBezTo>
                <a:cubicBezTo>
                  <a:pt x="433137" y="41697"/>
                  <a:pt x="397656" y="90751"/>
                  <a:pt x="364936" y="100228"/>
                </a:cubicBezTo>
                <a:cubicBezTo>
                  <a:pt x="350227" y="104484"/>
                  <a:pt x="340307" y="118214"/>
                  <a:pt x="340886" y="133517"/>
                </a:cubicBezTo>
                <a:cubicBezTo>
                  <a:pt x="341468" y="148822"/>
                  <a:pt x="352416" y="161755"/>
                  <a:pt x="367414" y="164855"/>
                </a:cubicBezTo>
                <a:cubicBezTo>
                  <a:pt x="388178" y="169189"/>
                  <a:pt x="417421" y="175237"/>
                  <a:pt x="449995" y="175237"/>
                </a:cubicBezTo>
                <a:cubicBezTo>
                  <a:pt x="503668" y="175237"/>
                  <a:pt x="566439" y="158712"/>
                  <a:pt x="615349" y="90608"/>
                </a:cubicBezTo>
                <a:cubicBezTo>
                  <a:pt x="626098" y="75679"/>
                  <a:pt x="622710" y="54863"/>
                  <a:pt x="607781" y="44114"/>
                </a:cubicBezTo>
                <a:cubicBezTo>
                  <a:pt x="602239" y="40124"/>
                  <a:pt x="595603" y="37932"/>
                  <a:pt x="588774" y="37839"/>
                </a:cubicBezTo>
                <a:cubicBezTo>
                  <a:pt x="539912" y="37173"/>
                  <a:pt x="486856" y="12693"/>
                  <a:pt x="485809" y="12216"/>
                </a:cubicBezTo>
                <a:close/>
                <a:moveTo>
                  <a:pt x="464140" y="107896"/>
                </a:moveTo>
                <a:cubicBezTo>
                  <a:pt x="471903" y="99227"/>
                  <a:pt x="478665" y="90751"/>
                  <a:pt x="484142" y="83369"/>
                </a:cubicBezTo>
                <a:cubicBezTo>
                  <a:pt x="493048" y="86606"/>
                  <a:pt x="503717" y="90132"/>
                  <a:pt x="515575" y="93370"/>
                </a:cubicBezTo>
                <a:cubicBezTo>
                  <a:pt x="499192" y="102181"/>
                  <a:pt x="481904" y="106514"/>
                  <a:pt x="464140" y="107896"/>
                </a:cubicBezTo>
                <a:close/>
                <a:moveTo>
                  <a:pt x="37896" y="353403"/>
                </a:moveTo>
                <a:cubicBezTo>
                  <a:pt x="41230" y="364690"/>
                  <a:pt x="50278" y="373357"/>
                  <a:pt x="61662" y="376263"/>
                </a:cubicBezTo>
                <a:cubicBezTo>
                  <a:pt x="64376" y="376929"/>
                  <a:pt x="67139" y="377262"/>
                  <a:pt x="69853" y="377262"/>
                </a:cubicBezTo>
                <a:cubicBezTo>
                  <a:pt x="78187" y="377262"/>
                  <a:pt x="86284" y="374166"/>
                  <a:pt x="92521" y="368356"/>
                </a:cubicBezTo>
                <a:cubicBezTo>
                  <a:pt x="101047" y="360926"/>
                  <a:pt x="138338" y="332733"/>
                  <a:pt x="165961" y="322493"/>
                </a:cubicBezTo>
                <a:cubicBezTo>
                  <a:pt x="180004" y="317269"/>
                  <a:pt x="188847" y="303326"/>
                  <a:pt x="187582" y="288395"/>
                </a:cubicBezTo>
                <a:cubicBezTo>
                  <a:pt x="186622" y="277227"/>
                  <a:pt x="180107" y="267293"/>
                  <a:pt x="170247" y="261963"/>
                </a:cubicBezTo>
                <a:cubicBezTo>
                  <a:pt x="167531" y="255057"/>
                  <a:pt x="164151" y="240960"/>
                  <a:pt x="160960" y="227338"/>
                </a:cubicBezTo>
                <a:cubicBezTo>
                  <a:pt x="203631" y="167189"/>
                  <a:pt x="218586" y="114467"/>
                  <a:pt x="205441" y="70414"/>
                </a:cubicBezTo>
                <a:cubicBezTo>
                  <a:pt x="190582" y="20551"/>
                  <a:pt x="146673" y="3692"/>
                  <a:pt x="141672" y="1930"/>
                </a:cubicBezTo>
                <a:cubicBezTo>
                  <a:pt x="130956" y="-1880"/>
                  <a:pt x="119097" y="25"/>
                  <a:pt x="110143" y="6978"/>
                </a:cubicBezTo>
                <a:cubicBezTo>
                  <a:pt x="-15682" y="104227"/>
                  <a:pt x="-10349" y="211384"/>
                  <a:pt x="13561" y="254866"/>
                </a:cubicBezTo>
                <a:cubicBezTo>
                  <a:pt x="17942" y="278250"/>
                  <a:pt x="31085" y="330305"/>
                  <a:pt x="37896" y="353403"/>
                </a:cubicBezTo>
                <a:close/>
                <a:moveTo>
                  <a:pt x="132956" y="74653"/>
                </a:moveTo>
                <a:cubicBezTo>
                  <a:pt x="136528" y="78510"/>
                  <a:pt x="139908" y="83607"/>
                  <a:pt x="141718" y="90178"/>
                </a:cubicBezTo>
                <a:cubicBezTo>
                  <a:pt x="148624" y="115086"/>
                  <a:pt x="133289" y="153996"/>
                  <a:pt x="98428" y="199764"/>
                </a:cubicBezTo>
                <a:cubicBezTo>
                  <a:pt x="92395" y="207683"/>
                  <a:pt x="90213" y="217882"/>
                  <a:pt x="92475" y="227576"/>
                </a:cubicBezTo>
                <a:lnTo>
                  <a:pt x="94808" y="237626"/>
                </a:lnTo>
                <a:cubicBezTo>
                  <a:pt x="98285" y="252676"/>
                  <a:pt x="101475" y="266391"/>
                  <a:pt x="105380" y="278250"/>
                </a:cubicBezTo>
                <a:cubicBezTo>
                  <a:pt x="99857" y="281489"/>
                  <a:pt x="94523" y="284823"/>
                  <a:pt x="89426" y="288157"/>
                </a:cubicBezTo>
                <a:cubicBezTo>
                  <a:pt x="83854" y="265725"/>
                  <a:pt x="79092" y="244770"/>
                  <a:pt x="78472" y="239626"/>
                </a:cubicBezTo>
                <a:cubicBezTo>
                  <a:pt x="77854" y="233529"/>
                  <a:pt x="75758" y="227958"/>
                  <a:pt x="72091" y="223100"/>
                </a:cubicBezTo>
                <a:cubicBezTo>
                  <a:pt x="65710" y="213099"/>
                  <a:pt x="52516" y="146614"/>
                  <a:pt x="132956" y="74653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80FC9FE-8C37-4724-B498-CE12818C5105}"/>
              </a:ext>
            </a:extLst>
          </p:cNvPr>
          <p:cNvSpPr/>
          <p:nvPr/>
        </p:nvSpPr>
        <p:spPr>
          <a:xfrm>
            <a:off x="5784997" y="2751764"/>
            <a:ext cx="528454" cy="528477"/>
          </a:xfrm>
          <a:custGeom>
            <a:avLst/>
            <a:gdLst>
              <a:gd name="connsiteX0" fmla="*/ 431913 w 849217"/>
              <a:gd name="connsiteY0" fmla="*/ 587268 h 849254"/>
              <a:gd name="connsiteX1" fmla="*/ 436722 w 849217"/>
              <a:gd name="connsiteY1" fmla="*/ 599556 h 849254"/>
              <a:gd name="connsiteX2" fmla="*/ 473964 w 849217"/>
              <a:gd name="connsiteY2" fmla="*/ 801962 h 849254"/>
              <a:gd name="connsiteX3" fmla="*/ 490300 w 849217"/>
              <a:gd name="connsiteY3" fmla="*/ 846205 h 849254"/>
              <a:gd name="connsiteX4" fmla="*/ 504254 w 849217"/>
              <a:gd name="connsiteY4" fmla="*/ 849254 h 849254"/>
              <a:gd name="connsiteX5" fmla="*/ 534544 w 849217"/>
              <a:gd name="connsiteY5" fmla="*/ 829869 h 849254"/>
              <a:gd name="connsiteX6" fmla="*/ 512350 w 849217"/>
              <a:gd name="connsiteY6" fmla="*/ 598985 h 849254"/>
              <a:gd name="connsiteX7" fmla="*/ 568023 w 849217"/>
              <a:gd name="connsiteY7" fmla="*/ 686709 h 849254"/>
              <a:gd name="connsiteX8" fmla="*/ 608886 w 849217"/>
              <a:gd name="connsiteY8" fmla="*/ 710236 h 849254"/>
              <a:gd name="connsiteX9" fmla="*/ 632365 w 849217"/>
              <a:gd name="connsiteY9" fmla="*/ 669373 h 849254"/>
              <a:gd name="connsiteX10" fmla="*/ 549117 w 849217"/>
              <a:gd name="connsiteY10" fmla="*/ 539976 h 849254"/>
              <a:gd name="connsiteX11" fmla="*/ 554593 w 849217"/>
              <a:gd name="connsiteY11" fmla="*/ 536120 h 849254"/>
              <a:gd name="connsiteX12" fmla="*/ 564451 w 849217"/>
              <a:gd name="connsiteY12" fmla="*/ 546597 h 849254"/>
              <a:gd name="connsiteX13" fmla="*/ 641652 w 849217"/>
              <a:gd name="connsiteY13" fmla="*/ 599031 h 849254"/>
              <a:gd name="connsiteX14" fmla="*/ 660369 w 849217"/>
              <a:gd name="connsiteY14" fmla="*/ 604795 h 849254"/>
              <a:gd name="connsiteX15" fmla="*/ 687992 w 849217"/>
              <a:gd name="connsiteY15" fmla="*/ 590174 h 849254"/>
              <a:gd name="connsiteX16" fmla="*/ 679148 w 849217"/>
              <a:gd name="connsiteY16" fmla="*/ 543892 h 849254"/>
              <a:gd name="connsiteX17" fmla="*/ 679133 w 849217"/>
              <a:gd name="connsiteY17" fmla="*/ 543881 h 849254"/>
              <a:gd name="connsiteX18" fmla="*/ 606123 w 849217"/>
              <a:gd name="connsiteY18" fmla="*/ 494256 h 849254"/>
              <a:gd name="connsiteX19" fmla="*/ 730330 w 849217"/>
              <a:gd name="connsiteY19" fmla="*/ 299232 h 849254"/>
              <a:gd name="connsiteX20" fmla="*/ 741665 w 849217"/>
              <a:gd name="connsiteY20" fmla="*/ 300661 h 849254"/>
              <a:gd name="connsiteX21" fmla="*/ 780766 w 849217"/>
              <a:gd name="connsiteY21" fmla="*/ 298850 h 849254"/>
              <a:gd name="connsiteX22" fmla="*/ 782336 w 849217"/>
              <a:gd name="connsiteY22" fmla="*/ 298850 h 849254"/>
              <a:gd name="connsiteX23" fmla="*/ 782528 w 849217"/>
              <a:gd name="connsiteY23" fmla="*/ 300376 h 849254"/>
              <a:gd name="connsiteX24" fmla="*/ 782528 w 849217"/>
              <a:gd name="connsiteY24" fmla="*/ 301328 h 849254"/>
              <a:gd name="connsiteX25" fmla="*/ 781337 w 849217"/>
              <a:gd name="connsiteY25" fmla="*/ 348096 h 849254"/>
              <a:gd name="connsiteX26" fmla="*/ 813817 w 849217"/>
              <a:gd name="connsiteY26" fmla="*/ 382243 h 849254"/>
              <a:gd name="connsiteX27" fmla="*/ 814674 w 849217"/>
              <a:gd name="connsiteY27" fmla="*/ 382243 h 849254"/>
              <a:gd name="connsiteX28" fmla="*/ 848012 w 849217"/>
              <a:gd name="connsiteY28" fmla="*/ 349763 h 849254"/>
              <a:gd name="connsiteX29" fmla="*/ 849154 w 849217"/>
              <a:gd name="connsiteY29" fmla="*/ 303423 h 849254"/>
              <a:gd name="connsiteX30" fmla="*/ 830104 w 849217"/>
              <a:gd name="connsiteY30" fmla="*/ 251084 h 849254"/>
              <a:gd name="connsiteX31" fmla="*/ 777717 w 849217"/>
              <a:gd name="connsiteY31" fmla="*/ 232224 h 849254"/>
              <a:gd name="connsiteX32" fmla="*/ 743189 w 849217"/>
              <a:gd name="connsiteY32" fmla="*/ 233796 h 849254"/>
              <a:gd name="connsiteX33" fmla="*/ 744522 w 849217"/>
              <a:gd name="connsiteY33" fmla="*/ 217841 h 849254"/>
              <a:gd name="connsiteX34" fmla="*/ 744712 w 849217"/>
              <a:gd name="connsiteY34" fmla="*/ 211935 h 849254"/>
              <a:gd name="connsiteX35" fmla="*/ 790624 w 849217"/>
              <a:gd name="connsiteY35" fmla="*/ 203839 h 849254"/>
              <a:gd name="connsiteX36" fmla="*/ 817675 w 849217"/>
              <a:gd name="connsiteY36" fmla="*/ 165216 h 849254"/>
              <a:gd name="connsiteX37" fmla="*/ 779071 w 849217"/>
              <a:gd name="connsiteY37" fmla="*/ 138161 h 849254"/>
              <a:gd name="connsiteX38" fmla="*/ 779050 w 849217"/>
              <a:gd name="connsiteY38" fmla="*/ 138164 h 849254"/>
              <a:gd name="connsiteX39" fmla="*/ 732568 w 849217"/>
              <a:gd name="connsiteY39" fmla="*/ 146356 h 849254"/>
              <a:gd name="connsiteX40" fmla="*/ 719471 w 849217"/>
              <a:gd name="connsiteY40" fmla="*/ 128068 h 849254"/>
              <a:gd name="connsiteX41" fmla="*/ 703183 w 849217"/>
              <a:gd name="connsiteY41" fmla="*/ 115209 h 849254"/>
              <a:gd name="connsiteX42" fmla="*/ 711137 w 849217"/>
              <a:gd name="connsiteY42" fmla="*/ 70156 h 849254"/>
              <a:gd name="connsiteX43" fmla="*/ 684107 w 849217"/>
              <a:gd name="connsiteY43" fmla="*/ 31536 h 849254"/>
              <a:gd name="connsiteX44" fmla="*/ 684087 w 849217"/>
              <a:gd name="connsiteY44" fmla="*/ 31533 h 849254"/>
              <a:gd name="connsiteX45" fmla="*/ 645474 w 849217"/>
              <a:gd name="connsiteY45" fmla="*/ 58515 h 849254"/>
              <a:gd name="connsiteX46" fmla="*/ 645462 w 849217"/>
              <a:gd name="connsiteY46" fmla="*/ 58582 h 849254"/>
              <a:gd name="connsiteX47" fmla="*/ 637891 w 849217"/>
              <a:gd name="connsiteY47" fmla="*/ 101588 h 849254"/>
              <a:gd name="connsiteX48" fmla="*/ 615648 w 849217"/>
              <a:gd name="connsiteY48" fmla="*/ 103493 h 849254"/>
              <a:gd name="connsiteX49" fmla="*/ 617126 w 849217"/>
              <a:gd name="connsiteY49" fmla="*/ 71489 h 849254"/>
              <a:gd name="connsiteX50" fmla="*/ 598314 w 849217"/>
              <a:gd name="connsiteY50" fmla="*/ 19102 h 849254"/>
              <a:gd name="connsiteX51" fmla="*/ 545974 w 849217"/>
              <a:gd name="connsiteY51" fmla="*/ 52 h 849254"/>
              <a:gd name="connsiteX52" fmla="*/ 499635 w 849217"/>
              <a:gd name="connsiteY52" fmla="*/ 1243 h 849254"/>
              <a:gd name="connsiteX53" fmla="*/ 467155 w 849217"/>
              <a:gd name="connsiteY53" fmla="*/ 35389 h 849254"/>
              <a:gd name="connsiteX54" fmla="*/ 501302 w 849217"/>
              <a:gd name="connsiteY54" fmla="*/ 67869 h 849254"/>
              <a:gd name="connsiteX55" fmla="*/ 548069 w 849217"/>
              <a:gd name="connsiteY55" fmla="*/ 66679 h 849254"/>
              <a:gd name="connsiteX56" fmla="*/ 548402 w 849217"/>
              <a:gd name="connsiteY56" fmla="*/ 66679 h 849254"/>
              <a:gd name="connsiteX57" fmla="*/ 548973 w 849217"/>
              <a:gd name="connsiteY57" fmla="*/ 66679 h 849254"/>
              <a:gd name="connsiteX58" fmla="*/ 550499 w 849217"/>
              <a:gd name="connsiteY58" fmla="*/ 66870 h 849254"/>
              <a:gd name="connsiteX59" fmla="*/ 550499 w 849217"/>
              <a:gd name="connsiteY59" fmla="*/ 68442 h 849254"/>
              <a:gd name="connsiteX60" fmla="*/ 548689 w 849217"/>
              <a:gd name="connsiteY60" fmla="*/ 107541 h 849254"/>
              <a:gd name="connsiteX61" fmla="*/ 549355 w 849217"/>
              <a:gd name="connsiteY61" fmla="*/ 115781 h 849254"/>
              <a:gd name="connsiteX62" fmla="*/ 347281 w 849217"/>
              <a:gd name="connsiteY62" fmla="*/ 231604 h 849254"/>
              <a:gd name="connsiteX63" fmla="*/ 305468 w 849217"/>
              <a:gd name="connsiteY63" fmla="*/ 170025 h 849254"/>
              <a:gd name="connsiteX64" fmla="*/ 259183 w 849217"/>
              <a:gd name="connsiteY64" fmla="*/ 161164 h 849254"/>
              <a:gd name="connsiteX65" fmla="*/ 259175 w 849217"/>
              <a:gd name="connsiteY65" fmla="*/ 161168 h 849254"/>
              <a:gd name="connsiteX66" fmla="*/ 250314 w 849217"/>
              <a:gd name="connsiteY66" fmla="*/ 207453 h 849254"/>
              <a:gd name="connsiteX67" fmla="*/ 250318 w 849217"/>
              <a:gd name="connsiteY67" fmla="*/ 207459 h 849254"/>
              <a:gd name="connsiteX68" fmla="*/ 301228 w 849217"/>
              <a:gd name="connsiteY68" fmla="*/ 282420 h 849254"/>
              <a:gd name="connsiteX69" fmla="*/ 296466 w 849217"/>
              <a:gd name="connsiteY69" fmla="*/ 288470 h 849254"/>
              <a:gd name="connsiteX70" fmla="*/ 179928 w 849217"/>
              <a:gd name="connsiteY70" fmla="*/ 216697 h 849254"/>
              <a:gd name="connsiteX71" fmla="*/ 139065 w 849217"/>
              <a:gd name="connsiteY71" fmla="*/ 240177 h 849254"/>
              <a:gd name="connsiteX72" fmla="*/ 162545 w 849217"/>
              <a:gd name="connsiteY72" fmla="*/ 281039 h 849254"/>
              <a:gd name="connsiteX73" fmla="*/ 250365 w 849217"/>
              <a:gd name="connsiteY73" fmla="*/ 336761 h 849254"/>
              <a:gd name="connsiteX74" fmla="*/ 19383 w 849217"/>
              <a:gd name="connsiteY74" fmla="*/ 314520 h 849254"/>
              <a:gd name="connsiteX75" fmla="*/ 3049 w 849217"/>
              <a:gd name="connsiteY75" fmla="*/ 358763 h 849254"/>
              <a:gd name="connsiteX76" fmla="*/ 47292 w 849217"/>
              <a:gd name="connsiteY76" fmla="*/ 375099 h 849254"/>
              <a:gd name="connsiteX77" fmla="*/ 249699 w 849217"/>
              <a:gd name="connsiteY77" fmla="*/ 412389 h 849254"/>
              <a:gd name="connsiteX78" fmla="*/ 253176 w 849217"/>
              <a:gd name="connsiteY78" fmla="*/ 414295 h 849254"/>
              <a:gd name="connsiteX79" fmla="*/ 264652 w 849217"/>
              <a:gd name="connsiteY79" fmla="*/ 420010 h 849254"/>
              <a:gd name="connsiteX80" fmla="*/ 420483 w 849217"/>
              <a:gd name="connsiteY80" fmla="*/ 573219 h 849254"/>
              <a:gd name="connsiteX81" fmla="*/ 431913 w 849217"/>
              <a:gd name="connsiteY81" fmla="*/ 587268 h 849254"/>
              <a:gd name="connsiteX82" fmla="*/ 320803 w 849217"/>
              <a:gd name="connsiteY82" fmla="*/ 370669 h 849254"/>
              <a:gd name="connsiteX83" fmla="*/ 385143 w 849217"/>
              <a:gd name="connsiteY83" fmla="*/ 288470 h 849254"/>
              <a:gd name="connsiteX84" fmla="*/ 643606 w 849217"/>
              <a:gd name="connsiteY84" fmla="*/ 168025 h 849254"/>
              <a:gd name="connsiteX85" fmla="*/ 671323 w 849217"/>
              <a:gd name="connsiteY85" fmla="*/ 174311 h 849254"/>
              <a:gd name="connsiteX86" fmla="*/ 677896 w 849217"/>
              <a:gd name="connsiteY86" fmla="*/ 213745 h 849254"/>
              <a:gd name="connsiteX87" fmla="*/ 465345 w 849217"/>
              <a:gd name="connsiteY87" fmla="*/ 514212 h 849254"/>
              <a:gd name="connsiteX88" fmla="*/ 320803 w 849217"/>
              <a:gd name="connsiteY88" fmla="*/ 370669 h 84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849217" h="849254">
                <a:moveTo>
                  <a:pt x="431913" y="587268"/>
                </a:moveTo>
                <a:cubicBezTo>
                  <a:pt x="432673" y="591506"/>
                  <a:pt x="434245" y="595697"/>
                  <a:pt x="436722" y="599556"/>
                </a:cubicBezTo>
                <a:cubicBezTo>
                  <a:pt x="437484" y="600746"/>
                  <a:pt x="512256" y="718903"/>
                  <a:pt x="473964" y="801962"/>
                </a:cubicBezTo>
                <a:cubicBezTo>
                  <a:pt x="466249" y="818677"/>
                  <a:pt x="473584" y="838490"/>
                  <a:pt x="490300" y="846205"/>
                </a:cubicBezTo>
                <a:cubicBezTo>
                  <a:pt x="494824" y="848302"/>
                  <a:pt x="499587" y="849254"/>
                  <a:pt x="504254" y="849254"/>
                </a:cubicBezTo>
                <a:cubicBezTo>
                  <a:pt x="516875" y="849254"/>
                  <a:pt x="528924" y="842062"/>
                  <a:pt x="534544" y="829869"/>
                </a:cubicBezTo>
                <a:cubicBezTo>
                  <a:pt x="572786" y="746907"/>
                  <a:pt x="537354" y="650038"/>
                  <a:pt x="512350" y="598985"/>
                </a:cubicBezTo>
                <a:cubicBezTo>
                  <a:pt x="532448" y="622606"/>
                  <a:pt x="560880" y="660134"/>
                  <a:pt x="568023" y="686709"/>
                </a:cubicBezTo>
                <a:cubicBezTo>
                  <a:pt x="572821" y="704482"/>
                  <a:pt x="591107" y="715011"/>
                  <a:pt x="608886" y="710236"/>
                </a:cubicBezTo>
                <a:cubicBezTo>
                  <a:pt x="626651" y="705427"/>
                  <a:pt x="637176" y="687137"/>
                  <a:pt x="632365" y="669373"/>
                </a:cubicBezTo>
                <a:cubicBezTo>
                  <a:pt x="618459" y="617938"/>
                  <a:pt x="565596" y="557836"/>
                  <a:pt x="549117" y="539976"/>
                </a:cubicBezTo>
                <a:cubicBezTo>
                  <a:pt x="550927" y="538691"/>
                  <a:pt x="552783" y="537405"/>
                  <a:pt x="554593" y="536120"/>
                </a:cubicBezTo>
                <a:cubicBezTo>
                  <a:pt x="557023" y="540168"/>
                  <a:pt x="560308" y="543786"/>
                  <a:pt x="564451" y="546597"/>
                </a:cubicBezTo>
                <a:lnTo>
                  <a:pt x="641652" y="599031"/>
                </a:lnTo>
                <a:cubicBezTo>
                  <a:pt x="647367" y="602936"/>
                  <a:pt x="653892" y="604795"/>
                  <a:pt x="660369" y="604795"/>
                </a:cubicBezTo>
                <a:cubicBezTo>
                  <a:pt x="671037" y="604795"/>
                  <a:pt x="681514" y="599699"/>
                  <a:pt x="687992" y="590174"/>
                </a:cubicBezTo>
                <a:cubicBezTo>
                  <a:pt x="698330" y="574951"/>
                  <a:pt x="694369" y="554230"/>
                  <a:pt x="679148" y="543892"/>
                </a:cubicBezTo>
                <a:cubicBezTo>
                  <a:pt x="679142" y="543888"/>
                  <a:pt x="679138" y="543885"/>
                  <a:pt x="679133" y="543881"/>
                </a:cubicBezTo>
                <a:lnTo>
                  <a:pt x="606123" y="494256"/>
                </a:lnTo>
                <a:cubicBezTo>
                  <a:pt x="677752" y="428390"/>
                  <a:pt x="713280" y="358335"/>
                  <a:pt x="730330" y="299232"/>
                </a:cubicBezTo>
                <a:cubicBezTo>
                  <a:pt x="733902" y="300328"/>
                  <a:pt x="737712" y="300852"/>
                  <a:pt x="741665" y="300661"/>
                </a:cubicBezTo>
                <a:lnTo>
                  <a:pt x="780766" y="298850"/>
                </a:lnTo>
                <a:cubicBezTo>
                  <a:pt x="781383" y="298850"/>
                  <a:pt x="781860" y="298804"/>
                  <a:pt x="782336" y="298850"/>
                </a:cubicBezTo>
                <a:cubicBezTo>
                  <a:pt x="782433" y="299375"/>
                  <a:pt x="782479" y="299900"/>
                  <a:pt x="782528" y="300376"/>
                </a:cubicBezTo>
                <a:cubicBezTo>
                  <a:pt x="782479" y="300804"/>
                  <a:pt x="782528" y="300422"/>
                  <a:pt x="782528" y="301328"/>
                </a:cubicBezTo>
                <a:lnTo>
                  <a:pt x="781337" y="348096"/>
                </a:lnTo>
                <a:cubicBezTo>
                  <a:pt x="780861" y="366478"/>
                  <a:pt x="795433" y="381815"/>
                  <a:pt x="813817" y="382243"/>
                </a:cubicBezTo>
                <a:lnTo>
                  <a:pt x="814674" y="382243"/>
                </a:lnTo>
                <a:cubicBezTo>
                  <a:pt x="832677" y="382243"/>
                  <a:pt x="847536" y="367860"/>
                  <a:pt x="848012" y="349763"/>
                </a:cubicBezTo>
                <a:lnTo>
                  <a:pt x="849154" y="303423"/>
                </a:lnTo>
                <a:cubicBezTo>
                  <a:pt x="849487" y="296423"/>
                  <a:pt x="849202" y="270562"/>
                  <a:pt x="830104" y="251084"/>
                </a:cubicBezTo>
                <a:cubicBezTo>
                  <a:pt x="821009" y="241797"/>
                  <a:pt x="804530" y="231082"/>
                  <a:pt x="777717" y="232224"/>
                </a:cubicBezTo>
                <a:lnTo>
                  <a:pt x="743189" y="233796"/>
                </a:lnTo>
                <a:cubicBezTo>
                  <a:pt x="743760" y="228224"/>
                  <a:pt x="744236" y="222889"/>
                  <a:pt x="744522" y="217841"/>
                </a:cubicBezTo>
                <a:cubicBezTo>
                  <a:pt x="744666" y="215793"/>
                  <a:pt x="744617" y="213937"/>
                  <a:pt x="744712" y="211935"/>
                </a:cubicBezTo>
                <a:lnTo>
                  <a:pt x="790624" y="203839"/>
                </a:lnTo>
                <a:cubicBezTo>
                  <a:pt x="808768" y="200648"/>
                  <a:pt x="820866" y="183360"/>
                  <a:pt x="817675" y="165216"/>
                </a:cubicBezTo>
                <a:cubicBezTo>
                  <a:pt x="814485" y="147085"/>
                  <a:pt x="797202" y="134972"/>
                  <a:pt x="779071" y="138161"/>
                </a:cubicBezTo>
                <a:cubicBezTo>
                  <a:pt x="779065" y="138163"/>
                  <a:pt x="779058" y="138163"/>
                  <a:pt x="779050" y="138164"/>
                </a:cubicBezTo>
                <a:lnTo>
                  <a:pt x="732568" y="146356"/>
                </a:lnTo>
                <a:cubicBezTo>
                  <a:pt x="728996" y="139593"/>
                  <a:pt x="724663" y="133497"/>
                  <a:pt x="719471" y="128068"/>
                </a:cubicBezTo>
                <a:cubicBezTo>
                  <a:pt x="714630" y="123084"/>
                  <a:pt x="709153" y="118761"/>
                  <a:pt x="703183" y="115209"/>
                </a:cubicBezTo>
                <a:lnTo>
                  <a:pt x="711137" y="70156"/>
                </a:lnTo>
                <a:cubicBezTo>
                  <a:pt x="714338" y="52026"/>
                  <a:pt x="702237" y="34736"/>
                  <a:pt x="684107" y="31536"/>
                </a:cubicBezTo>
                <a:cubicBezTo>
                  <a:pt x="684100" y="31535"/>
                  <a:pt x="684092" y="31533"/>
                  <a:pt x="684087" y="31533"/>
                </a:cubicBezTo>
                <a:cubicBezTo>
                  <a:pt x="665973" y="28320"/>
                  <a:pt x="648686" y="40401"/>
                  <a:pt x="645474" y="58515"/>
                </a:cubicBezTo>
                <a:cubicBezTo>
                  <a:pt x="645470" y="58538"/>
                  <a:pt x="645466" y="58560"/>
                  <a:pt x="645462" y="58582"/>
                </a:cubicBezTo>
                <a:lnTo>
                  <a:pt x="637891" y="101588"/>
                </a:lnTo>
                <a:cubicBezTo>
                  <a:pt x="630366" y="102064"/>
                  <a:pt x="622935" y="102684"/>
                  <a:pt x="615648" y="103493"/>
                </a:cubicBezTo>
                <a:lnTo>
                  <a:pt x="617126" y="71489"/>
                </a:lnTo>
                <a:cubicBezTo>
                  <a:pt x="618364" y="44676"/>
                  <a:pt x="607552" y="28199"/>
                  <a:pt x="598314" y="19102"/>
                </a:cubicBezTo>
                <a:cubicBezTo>
                  <a:pt x="578836" y="4"/>
                  <a:pt x="552975" y="-235"/>
                  <a:pt x="545974" y="52"/>
                </a:cubicBezTo>
                <a:lnTo>
                  <a:pt x="499635" y="1243"/>
                </a:lnTo>
                <a:cubicBezTo>
                  <a:pt x="481204" y="1719"/>
                  <a:pt x="466679" y="17007"/>
                  <a:pt x="467155" y="35389"/>
                </a:cubicBezTo>
                <a:cubicBezTo>
                  <a:pt x="467631" y="53773"/>
                  <a:pt x="482823" y="68204"/>
                  <a:pt x="501302" y="67869"/>
                </a:cubicBezTo>
                <a:lnTo>
                  <a:pt x="548069" y="66679"/>
                </a:lnTo>
                <a:lnTo>
                  <a:pt x="548402" y="66679"/>
                </a:lnTo>
                <a:cubicBezTo>
                  <a:pt x="548832" y="66679"/>
                  <a:pt x="548640" y="66727"/>
                  <a:pt x="548973" y="66679"/>
                </a:cubicBezTo>
                <a:cubicBezTo>
                  <a:pt x="549450" y="66679"/>
                  <a:pt x="549974" y="66775"/>
                  <a:pt x="550499" y="66870"/>
                </a:cubicBezTo>
                <a:lnTo>
                  <a:pt x="550499" y="68442"/>
                </a:lnTo>
                <a:lnTo>
                  <a:pt x="548689" y="107541"/>
                </a:lnTo>
                <a:cubicBezTo>
                  <a:pt x="548545" y="110399"/>
                  <a:pt x="548832" y="113161"/>
                  <a:pt x="549355" y="115781"/>
                </a:cubicBezTo>
                <a:cubicBezTo>
                  <a:pt x="462154" y="138736"/>
                  <a:pt x="395669" y="184694"/>
                  <a:pt x="347281" y="231604"/>
                </a:cubicBezTo>
                <a:lnTo>
                  <a:pt x="305468" y="170025"/>
                </a:lnTo>
                <a:cubicBezTo>
                  <a:pt x="295134" y="154798"/>
                  <a:pt x="274411" y="150830"/>
                  <a:pt x="259183" y="161164"/>
                </a:cubicBezTo>
                <a:cubicBezTo>
                  <a:pt x="259181" y="161164"/>
                  <a:pt x="259177" y="161166"/>
                  <a:pt x="259175" y="161168"/>
                </a:cubicBezTo>
                <a:cubicBezTo>
                  <a:pt x="243948" y="171502"/>
                  <a:pt x="239980" y="192224"/>
                  <a:pt x="250314" y="207453"/>
                </a:cubicBezTo>
                <a:cubicBezTo>
                  <a:pt x="250314" y="207455"/>
                  <a:pt x="250316" y="207457"/>
                  <a:pt x="250318" y="207459"/>
                </a:cubicBezTo>
                <a:lnTo>
                  <a:pt x="301228" y="282420"/>
                </a:lnTo>
                <a:cubicBezTo>
                  <a:pt x="299610" y="284468"/>
                  <a:pt x="298038" y="286468"/>
                  <a:pt x="296466" y="288470"/>
                </a:cubicBezTo>
                <a:cubicBezTo>
                  <a:pt x="270843" y="266276"/>
                  <a:pt x="222409" y="228176"/>
                  <a:pt x="179928" y="216697"/>
                </a:cubicBezTo>
                <a:cubicBezTo>
                  <a:pt x="162117" y="211888"/>
                  <a:pt x="143828" y="222412"/>
                  <a:pt x="139065" y="240177"/>
                </a:cubicBezTo>
                <a:cubicBezTo>
                  <a:pt x="134256" y="257941"/>
                  <a:pt x="144780" y="276277"/>
                  <a:pt x="162545" y="281039"/>
                </a:cubicBezTo>
                <a:cubicBezTo>
                  <a:pt x="189358" y="288278"/>
                  <a:pt x="226552" y="316472"/>
                  <a:pt x="250365" y="336761"/>
                </a:cubicBezTo>
                <a:cubicBezTo>
                  <a:pt x="199311" y="311758"/>
                  <a:pt x="102394" y="276277"/>
                  <a:pt x="19383" y="314520"/>
                </a:cubicBezTo>
                <a:cubicBezTo>
                  <a:pt x="2668" y="322235"/>
                  <a:pt x="-4619" y="342048"/>
                  <a:pt x="3049" y="358763"/>
                </a:cubicBezTo>
                <a:cubicBezTo>
                  <a:pt x="10764" y="375480"/>
                  <a:pt x="30575" y="382814"/>
                  <a:pt x="47292" y="375099"/>
                </a:cubicBezTo>
                <a:cubicBezTo>
                  <a:pt x="130350" y="336809"/>
                  <a:pt x="248508" y="411627"/>
                  <a:pt x="249699" y="412389"/>
                </a:cubicBezTo>
                <a:cubicBezTo>
                  <a:pt x="250841" y="413104"/>
                  <a:pt x="251985" y="413723"/>
                  <a:pt x="253176" y="414295"/>
                </a:cubicBezTo>
                <a:cubicBezTo>
                  <a:pt x="256556" y="416866"/>
                  <a:pt x="260463" y="418865"/>
                  <a:pt x="264652" y="420010"/>
                </a:cubicBezTo>
                <a:cubicBezTo>
                  <a:pt x="313611" y="433201"/>
                  <a:pt x="384810" y="491399"/>
                  <a:pt x="420483" y="573219"/>
                </a:cubicBezTo>
                <a:cubicBezTo>
                  <a:pt x="422864" y="578982"/>
                  <a:pt x="426912" y="583791"/>
                  <a:pt x="431913" y="587268"/>
                </a:cubicBezTo>
                <a:close/>
                <a:moveTo>
                  <a:pt x="320803" y="370669"/>
                </a:moveTo>
                <a:cubicBezTo>
                  <a:pt x="334138" y="349095"/>
                  <a:pt x="355378" y="318853"/>
                  <a:pt x="385143" y="288470"/>
                </a:cubicBezTo>
                <a:cubicBezTo>
                  <a:pt x="457725" y="214364"/>
                  <a:pt x="544687" y="173835"/>
                  <a:pt x="643606" y="168025"/>
                </a:cubicBezTo>
                <a:cubicBezTo>
                  <a:pt x="657463" y="167787"/>
                  <a:pt x="667180" y="170025"/>
                  <a:pt x="671323" y="174311"/>
                </a:cubicBezTo>
                <a:cubicBezTo>
                  <a:pt x="676705" y="179885"/>
                  <a:pt x="679086" y="194267"/>
                  <a:pt x="677896" y="213745"/>
                </a:cubicBezTo>
                <a:cubicBezTo>
                  <a:pt x="673610" y="284278"/>
                  <a:pt x="639652" y="413913"/>
                  <a:pt x="465345" y="514212"/>
                </a:cubicBezTo>
                <a:cubicBezTo>
                  <a:pt x="430149" y="451632"/>
                  <a:pt x="376333" y="398387"/>
                  <a:pt x="320803" y="37066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5ACFC12-AC68-4E39-BB87-D24C93D17343}"/>
              </a:ext>
            </a:extLst>
          </p:cNvPr>
          <p:cNvSpPr/>
          <p:nvPr/>
        </p:nvSpPr>
        <p:spPr>
          <a:xfrm>
            <a:off x="5859261" y="3022693"/>
            <a:ext cx="182948" cy="180700"/>
          </a:xfrm>
          <a:custGeom>
            <a:avLst/>
            <a:gdLst>
              <a:gd name="connsiteX0" fmla="*/ 219844 w 293994"/>
              <a:gd name="connsiteY0" fmla="*/ 56163 h 290382"/>
              <a:gd name="connsiteX1" fmla="*/ 91257 w 293994"/>
              <a:gd name="connsiteY1" fmla="*/ 728 h 290382"/>
              <a:gd name="connsiteX2" fmla="*/ 5390 w 293994"/>
              <a:gd name="connsiteY2" fmla="*/ 54496 h 290382"/>
              <a:gd name="connsiteX3" fmla="*/ 1770 w 293994"/>
              <a:gd name="connsiteY3" fmla="*/ 83357 h 290382"/>
              <a:gd name="connsiteX4" fmla="*/ 22200 w 293994"/>
              <a:gd name="connsiteY4" fmla="*/ 104074 h 290382"/>
              <a:gd name="connsiteX5" fmla="*/ 185841 w 293994"/>
              <a:gd name="connsiteY5" fmla="*/ 268857 h 290382"/>
              <a:gd name="connsiteX6" fmla="*/ 216987 w 293994"/>
              <a:gd name="connsiteY6" fmla="*/ 290383 h 290382"/>
              <a:gd name="connsiteX7" fmla="*/ 228465 w 293994"/>
              <a:gd name="connsiteY7" fmla="*/ 288335 h 290382"/>
              <a:gd name="connsiteX8" fmla="*/ 291711 w 293994"/>
              <a:gd name="connsiteY8" fmla="*/ 215182 h 290382"/>
              <a:gd name="connsiteX9" fmla="*/ 219844 w 293994"/>
              <a:gd name="connsiteY9" fmla="*/ 56163 h 290382"/>
              <a:gd name="connsiteX10" fmla="*/ 226941 w 293994"/>
              <a:gd name="connsiteY10" fmla="*/ 199562 h 290382"/>
              <a:gd name="connsiteX11" fmla="*/ 96925 w 293994"/>
              <a:gd name="connsiteY11" fmla="*/ 67260 h 290382"/>
              <a:gd name="connsiteX12" fmla="*/ 99020 w 293994"/>
              <a:gd name="connsiteY12" fmla="*/ 66973 h 290382"/>
              <a:gd name="connsiteX13" fmla="*/ 173648 w 293994"/>
              <a:gd name="connsiteY13" fmla="*/ 104216 h 290382"/>
              <a:gd name="connsiteX14" fmla="*/ 226941 w 293994"/>
              <a:gd name="connsiteY14" fmla="*/ 199562 h 29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3994" h="290382">
                <a:moveTo>
                  <a:pt x="219844" y="56163"/>
                </a:moveTo>
                <a:cubicBezTo>
                  <a:pt x="176602" y="14586"/>
                  <a:pt x="133358" y="-4035"/>
                  <a:pt x="91257" y="728"/>
                </a:cubicBezTo>
                <a:cubicBezTo>
                  <a:pt x="38869" y="6728"/>
                  <a:pt x="10581" y="46589"/>
                  <a:pt x="5390" y="54496"/>
                </a:cubicBezTo>
                <a:cubicBezTo>
                  <a:pt x="-181" y="63052"/>
                  <a:pt x="-1515" y="73691"/>
                  <a:pt x="1770" y="83357"/>
                </a:cubicBezTo>
                <a:cubicBezTo>
                  <a:pt x="5057" y="93022"/>
                  <a:pt x="12584" y="100651"/>
                  <a:pt x="22200" y="104074"/>
                </a:cubicBezTo>
                <a:cubicBezTo>
                  <a:pt x="23391" y="104502"/>
                  <a:pt x="139501" y="146937"/>
                  <a:pt x="185841" y="268857"/>
                </a:cubicBezTo>
                <a:cubicBezTo>
                  <a:pt x="190758" y="281794"/>
                  <a:pt x="203148" y="290357"/>
                  <a:pt x="216987" y="290383"/>
                </a:cubicBezTo>
                <a:cubicBezTo>
                  <a:pt x="220797" y="290383"/>
                  <a:pt x="224703" y="289715"/>
                  <a:pt x="228465" y="288335"/>
                </a:cubicBezTo>
                <a:cubicBezTo>
                  <a:pt x="260469" y="276572"/>
                  <a:pt x="284711" y="248519"/>
                  <a:pt x="291711" y="215182"/>
                </a:cubicBezTo>
                <a:cubicBezTo>
                  <a:pt x="298998" y="181130"/>
                  <a:pt x="292283" y="125885"/>
                  <a:pt x="219844" y="56163"/>
                </a:cubicBezTo>
                <a:close/>
                <a:moveTo>
                  <a:pt x="226941" y="199562"/>
                </a:moveTo>
                <a:cubicBezTo>
                  <a:pt x="189507" y="132934"/>
                  <a:pt x="136262" y="91072"/>
                  <a:pt x="96925" y="67260"/>
                </a:cubicBezTo>
                <a:lnTo>
                  <a:pt x="99020" y="66973"/>
                </a:lnTo>
                <a:cubicBezTo>
                  <a:pt x="120118" y="64592"/>
                  <a:pt x="145884" y="77499"/>
                  <a:pt x="173648" y="104216"/>
                </a:cubicBezTo>
                <a:cubicBezTo>
                  <a:pt x="211415" y="140602"/>
                  <a:pt x="230703" y="175177"/>
                  <a:pt x="226941" y="199562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AA62707-DB36-43DF-96A3-6CE4EC2DB135}"/>
              </a:ext>
            </a:extLst>
          </p:cNvPr>
          <p:cNvSpPr/>
          <p:nvPr/>
        </p:nvSpPr>
        <p:spPr>
          <a:xfrm>
            <a:off x="5681380" y="2733701"/>
            <a:ext cx="857293" cy="546391"/>
          </a:xfrm>
          <a:custGeom>
            <a:avLst/>
            <a:gdLst>
              <a:gd name="connsiteX0" fmla="*/ 384633 w 1377657"/>
              <a:gd name="connsiteY0" fmla="*/ 641250 h 878042"/>
              <a:gd name="connsiteX1" fmla="*/ 255093 w 1377657"/>
              <a:gd name="connsiteY1" fmla="*/ 586434 h 878042"/>
              <a:gd name="connsiteX2" fmla="*/ 170892 w 1377657"/>
              <a:gd name="connsiteY2" fmla="*/ 639441 h 878042"/>
              <a:gd name="connsiteX3" fmla="*/ 167179 w 1377657"/>
              <a:gd name="connsiteY3" fmla="*/ 667825 h 878042"/>
              <a:gd name="connsiteX4" fmla="*/ 186846 w 1377657"/>
              <a:gd name="connsiteY4" fmla="*/ 688637 h 878042"/>
              <a:gd name="connsiteX5" fmla="*/ 348630 w 1377657"/>
              <a:gd name="connsiteY5" fmla="*/ 856611 h 878042"/>
              <a:gd name="connsiteX6" fmla="*/ 379776 w 1377657"/>
              <a:gd name="connsiteY6" fmla="*/ 878043 h 878042"/>
              <a:gd name="connsiteX7" fmla="*/ 391206 w 1377657"/>
              <a:gd name="connsiteY7" fmla="*/ 875995 h 878042"/>
              <a:gd name="connsiteX8" fmla="*/ 457356 w 1377657"/>
              <a:gd name="connsiteY8" fmla="*/ 799603 h 878042"/>
              <a:gd name="connsiteX9" fmla="*/ 384633 w 1377657"/>
              <a:gd name="connsiteY9" fmla="*/ 641250 h 878042"/>
              <a:gd name="connsiteX10" fmla="*/ 391969 w 1377657"/>
              <a:gd name="connsiteY10" fmla="*/ 786126 h 878042"/>
              <a:gd name="connsiteX11" fmla="*/ 391016 w 1377657"/>
              <a:gd name="connsiteY11" fmla="*/ 789793 h 878042"/>
              <a:gd name="connsiteX12" fmla="*/ 261046 w 1377657"/>
              <a:gd name="connsiteY12" fmla="*/ 652871 h 878042"/>
              <a:gd name="connsiteX13" fmla="*/ 263095 w 1377657"/>
              <a:gd name="connsiteY13" fmla="*/ 652585 h 878042"/>
              <a:gd name="connsiteX14" fmla="*/ 338867 w 1377657"/>
              <a:gd name="connsiteY14" fmla="*/ 689686 h 878042"/>
              <a:gd name="connsiteX15" fmla="*/ 391969 w 1377657"/>
              <a:gd name="connsiteY15" fmla="*/ 786126 h 878042"/>
              <a:gd name="connsiteX16" fmla="*/ 58355 w 1377657"/>
              <a:gd name="connsiteY16" fmla="*/ 439558 h 878042"/>
              <a:gd name="connsiteX17" fmla="*/ 427401 w 1377657"/>
              <a:gd name="connsiteY17" fmla="*/ 164047 h 878042"/>
              <a:gd name="connsiteX18" fmla="*/ 450023 w 1377657"/>
              <a:gd name="connsiteY18" fmla="*/ 122757 h 878042"/>
              <a:gd name="connsiteX19" fmla="*/ 408684 w 1377657"/>
              <a:gd name="connsiteY19" fmla="*/ 100040 h 878042"/>
              <a:gd name="connsiteX20" fmla="*/ 8301 w 1377657"/>
              <a:gd name="connsiteY20" fmla="*/ 395553 h 878042"/>
              <a:gd name="connsiteX21" fmla="*/ 11302 w 1377657"/>
              <a:gd name="connsiteY21" fmla="*/ 442607 h 878042"/>
              <a:gd name="connsiteX22" fmla="*/ 33304 w 1377657"/>
              <a:gd name="connsiteY22" fmla="*/ 450893 h 878042"/>
              <a:gd name="connsiteX23" fmla="*/ 58355 w 1377657"/>
              <a:gd name="connsiteY23" fmla="*/ 439558 h 878042"/>
              <a:gd name="connsiteX24" fmla="*/ 1326228 w 1377657"/>
              <a:gd name="connsiteY24" fmla="*/ 15600 h 878042"/>
              <a:gd name="connsiteX25" fmla="*/ 1282318 w 1377657"/>
              <a:gd name="connsiteY25" fmla="*/ 3932 h 878042"/>
              <a:gd name="connsiteX26" fmla="*/ 1216309 w 1377657"/>
              <a:gd name="connsiteY26" fmla="*/ 133234 h 878042"/>
              <a:gd name="connsiteX27" fmla="*/ 1189353 w 1377657"/>
              <a:gd name="connsiteY27" fmla="*/ 172716 h 878042"/>
              <a:gd name="connsiteX28" fmla="*/ 1186543 w 1377657"/>
              <a:gd name="connsiteY28" fmla="*/ 174287 h 878042"/>
              <a:gd name="connsiteX29" fmla="*/ 1094056 w 1377657"/>
              <a:gd name="connsiteY29" fmla="*/ 346404 h 878042"/>
              <a:gd name="connsiteX30" fmla="*/ 1107199 w 1377657"/>
              <a:gd name="connsiteY30" fmla="*/ 371169 h 878042"/>
              <a:gd name="connsiteX31" fmla="*/ 1134584 w 1377657"/>
              <a:gd name="connsiteY31" fmla="*/ 377123 h 878042"/>
              <a:gd name="connsiteX32" fmla="*/ 1204689 w 1377657"/>
              <a:gd name="connsiteY32" fmla="*/ 405698 h 878042"/>
              <a:gd name="connsiteX33" fmla="*/ 1227929 w 1377657"/>
              <a:gd name="connsiteY33" fmla="*/ 415079 h 878042"/>
              <a:gd name="connsiteX34" fmla="*/ 1244694 w 1377657"/>
              <a:gd name="connsiteY34" fmla="*/ 410555 h 878042"/>
              <a:gd name="connsiteX35" fmla="*/ 1370614 w 1377657"/>
              <a:gd name="connsiteY35" fmla="*/ 252965 h 878042"/>
              <a:gd name="connsiteX36" fmla="*/ 1326228 w 1377657"/>
              <a:gd name="connsiteY36" fmla="*/ 15600 h 878042"/>
              <a:gd name="connsiteX37" fmla="*/ 1305892 w 1377657"/>
              <a:gd name="connsiteY37" fmla="*/ 237010 h 878042"/>
              <a:gd name="connsiteX38" fmla="*/ 1230883 w 1377657"/>
              <a:gd name="connsiteY38" fmla="*/ 340308 h 878042"/>
              <a:gd name="connsiteX39" fmla="*/ 1163397 w 1377657"/>
              <a:gd name="connsiteY39" fmla="*/ 310448 h 878042"/>
              <a:gd name="connsiteX40" fmla="*/ 1220738 w 1377657"/>
              <a:gd name="connsiteY40" fmla="*/ 231580 h 878042"/>
              <a:gd name="connsiteX41" fmla="*/ 1282841 w 1377657"/>
              <a:gd name="connsiteY41" fmla="*/ 128615 h 878042"/>
              <a:gd name="connsiteX42" fmla="*/ 1287557 w 1377657"/>
              <a:gd name="connsiteY42" fmla="*/ 86753 h 878042"/>
              <a:gd name="connsiteX43" fmla="*/ 1305892 w 1377657"/>
              <a:gd name="connsiteY43" fmla="*/ 237010 h 87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77657" h="878042">
                <a:moveTo>
                  <a:pt x="384633" y="641250"/>
                </a:moveTo>
                <a:cubicBezTo>
                  <a:pt x="340723" y="599816"/>
                  <a:pt x="297098" y="581386"/>
                  <a:pt x="255093" y="586434"/>
                </a:cubicBezTo>
                <a:cubicBezTo>
                  <a:pt x="203563" y="592626"/>
                  <a:pt x="175892" y="631678"/>
                  <a:pt x="170892" y="639441"/>
                </a:cubicBezTo>
                <a:cubicBezTo>
                  <a:pt x="165434" y="647856"/>
                  <a:pt x="164068" y="658289"/>
                  <a:pt x="167179" y="667825"/>
                </a:cubicBezTo>
                <a:cubicBezTo>
                  <a:pt x="170274" y="677350"/>
                  <a:pt x="177513" y="685018"/>
                  <a:pt x="186846" y="688637"/>
                </a:cubicBezTo>
                <a:cubicBezTo>
                  <a:pt x="187990" y="689066"/>
                  <a:pt x="301861" y="734310"/>
                  <a:pt x="348630" y="856611"/>
                </a:cubicBezTo>
                <a:cubicBezTo>
                  <a:pt x="353677" y="869898"/>
                  <a:pt x="366346" y="878043"/>
                  <a:pt x="379776" y="878043"/>
                </a:cubicBezTo>
                <a:cubicBezTo>
                  <a:pt x="383586" y="878043"/>
                  <a:pt x="387444" y="877375"/>
                  <a:pt x="391206" y="875995"/>
                </a:cubicBezTo>
                <a:cubicBezTo>
                  <a:pt x="417543" y="866375"/>
                  <a:pt x="448784" y="841275"/>
                  <a:pt x="457356" y="799603"/>
                </a:cubicBezTo>
                <a:cubicBezTo>
                  <a:pt x="464359" y="765313"/>
                  <a:pt x="457499" y="709973"/>
                  <a:pt x="384633" y="641250"/>
                </a:cubicBezTo>
                <a:close/>
                <a:moveTo>
                  <a:pt x="391969" y="786126"/>
                </a:moveTo>
                <a:cubicBezTo>
                  <a:pt x="391730" y="787412"/>
                  <a:pt x="391396" y="788603"/>
                  <a:pt x="391016" y="789793"/>
                </a:cubicBezTo>
                <a:cubicBezTo>
                  <a:pt x="353582" y="721165"/>
                  <a:pt x="300052" y="677636"/>
                  <a:pt x="261046" y="652871"/>
                </a:cubicBezTo>
                <a:lnTo>
                  <a:pt x="263095" y="652585"/>
                </a:lnTo>
                <a:cubicBezTo>
                  <a:pt x="284193" y="650060"/>
                  <a:pt x="310481" y="662919"/>
                  <a:pt x="338867" y="689686"/>
                </a:cubicBezTo>
                <a:cubicBezTo>
                  <a:pt x="377681" y="726357"/>
                  <a:pt x="397064" y="761503"/>
                  <a:pt x="391969" y="786126"/>
                </a:cubicBezTo>
                <a:close/>
                <a:moveTo>
                  <a:pt x="58355" y="439558"/>
                </a:moveTo>
                <a:cubicBezTo>
                  <a:pt x="253521" y="217625"/>
                  <a:pt x="425686" y="164523"/>
                  <a:pt x="427401" y="164047"/>
                </a:cubicBezTo>
                <a:cubicBezTo>
                  <a:pt x="445022" y="158859"/>
                  <a:pt x="455133" y="140402"/>
                  <a:pt x="450023" y="122757"/>
                </a:cubicBezTo>
                <a:cubicBezTo>
                  <a:pt x="444879" y="105070"/>
                  <a:pt x="426372" y="94900"/>
                  <a:pt x="408684" y="100040"/>
                </a:cubicBezTo>
                <a:cubicBezTo>
                  <a:pt x="400969" y="102278"/>
                  <a:pt x="217469" y="157666"/>
                  <a:pt x="8301" y="395553"/>
                </a:cubicBezTo>
                <a:cubicBezTo>
                  <a:pt x="-3844" y="409364"/>
                  <a:pt x="-2510" y="430463"/>
                  <a:pt x="11302" y="442607"/>
                </a:cubicBezTo>
                <a:cubicBezTo>
                  <a:pt x="17379" y="447961"/>
                  <a:pt x="25204" y="450908"/>
                  <a:pt x="33304" y="450893"/>
                </a:cubicBezTo>
                <a:cubicBezTo>
                  <a:pt x="42542" y="450893"/>
                  <a:pt x="51783" y="447036"/>
                  <a:pt x="58355" y="439558"/>
                </a:cubicBezTo>
                <a:close/>
                <a:moveTo>
                  <a:pt x="1326228" y="15600"/>
                </a:moveTo>
                <a:cubicBezTo>
                  <a:pt x="1316922" y="788"/>
                  <a:pt x="1297748" y="-4307"/>
                  <a:pt x="1282318" y="3932"/>
                </a:cubicBezTo>
                <a:cubicBezTo>
                  <a:pt x="1209974" y="42462"/>
                  <a:pt x="1214452" y="106088"/>
                  <a:pt x="1216309" y="133234"/>
                </a:cubicBezTo>
                <a:cubicBezTo>
                  <a:pt x="1217594" y="151856"/>
                  <a:pt x="1215689" y="159571"/>
                  <a:pt x="1189353" y="172716"/>
                </a:cubicBezTo>
                <a:cubicBezTo>
                  <a:pt x="1188400" y="173193"/>
                  <a:pt x="1187447" y="173715"/>
                  <a:pt x="1186543" y="174287"/>
                </a:cubicBezTo>
                <a:cubicBezTo>
                  <a:pt x="1095152" y="231628"/>
                  <a:pt x="1092674" y="320544"/>
                  <a:pt x="1094056" y="346404"/>
                </a:cubicBezTo>
                <a:cubicBezTo>
                  <a:pt x="1094594" y="356188"/>
                  <a:pt x="1099399" y="365241"/>
                  <a:pt x="1107199" y="371169"/>
                </a:cubicBezTo>
                <a:cubicBezTo>
                  <a:pt x="1115011" y="377078"/>
                  <a:pt x="1125025" y="379255"/>
                  <a:pt x="1134584" y="377123"/>
                </a:cubicBezTo>
                <a:cubicBezTo>
                  <a:pt x="1156540" y="372217"/>
                  <a:pt x="1180114" y="381837"/>
                  <a:pt x="1204689" y="405698"/>
                </a:cubicBezTo>
                <a:cubicBezTo>
                  <a:pt x="1211070" y="411889"/>
                  <a:pt x="1219453" y="415079"/>
                  <a:pt x="1227929" y="415079"/>
                </a:cubicBezTo>
                <a:cubicBezTo>
                  <a:pt x="1233692" y="415079"/>
                  <a:pt x="1239456" y="413602"/>
                  <a:pt x="1244694" y="410555"/>
                </a:cubicBezTo>
                <a:cubicBezTo>
                  <a:pt x="1312225" y="371216"/>
                  <a:pt x="1354565" y="318162"/>
                  <a:pt x="1370614" y="252965"/>
                </a:cubicBezTo>
                <a:cubicBezTo>
                  <a:pt x="1399760" y="134425"/>
                  <a:pt x="1329229" y="20411"/>
                  <a:pt x="1326228" y="15600"/>
                </a:cubicBezTo>
                <a:close/>
                <a:moveTo>
                  <a:pt x="1305892" y="237010"/>
                </a:moveTo>
                <a:cubicBezTo>
                  <a:pt x="1295891" y="277681"/>
                  <a:pt x="1270696" y="312353"/>
                  <a:pt x="1230883" y="340308"/>
                </a:cubicBezTo>
                <a:cubicBezTo>
                  <a:pt x="1206594" y="321924"/>
                  <a:pt x="1183637" y="313352"/>
                  <a:pt x="1163397" y="310448"/>
                </a:cubicBezTo>
                <a:cubicBezTo>
                  <a:pt x="1168779" y="286064"/>
                  <a:pt x="1183448" y="255441"/>
                  <a:pt x="1220738" y="231580"/>
                </a:cubicBezTo>
                <a:cubicBezTo>
                  <a:pt x="1254076" y="214673"/>
                  <a:pt x="1287080" y="188955"/>
                  <a:pt x="1282841" y="128615"/>
                </a:cubicBezTo>
                <a:cubicBezTo>
                  <a:pt x="1281604" y="110804"/>
                  <a:pt x="1282175" y="97610"/>
                  <a:pt x="1287557" y="86753"/>
                </a:cubicBezTo>
                <a:cubicBezTo>
                  <a:pt x="1302700" y="122424"/>
                  <a:pt x="1319845" y="180145"/>
                  <a:pt x="1305892" y="23701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8F1DEA13-A65A-4091-85E8-0C22AFE8999E}"/>
              </a:ext>
            </a:extLst>
          </p:cNvPr>
          <p:cNvSpPr/>
          <p:nvPr/>
        </p:nvSpPr>
        <p:spPr>
          <a:xfrm>
            <a:off x="5693251" y="2718222"/>
            <a:ext cx="735836" cy="665596"/>
          </a:xfrm>
          <a:custGeom>
            <a:avLst/>
            <a:gdLst>
              <a:gd name="connsiteX0" fmla="*/ 1017638 w 1182477"/>
              <a:gd name="connsiteY0" fmla="*/ 254215 h 1069603"/>
              <a:gd name="connsiteX1" fmla="*/ 1049024 w 1182477"/>
              <a:gd name="connsiteY1" fmla="*/ 280742 h 1069603"/>
              <a:gd name="connsiteX2" fmla="*/ 1050310 w 1182477"/>
              <a:gd name="connsiteY2" fmla="*/ 280742 h 1069603"/>
              <a:gd name="connsiteX3" fmla="*/ 1082314 w 1182477"/>
              <a:gd name="connsiteY3" fmla="*/ 256692 h 1069603"/>
              <a:gd name="connsiteX4" fmla="*/ 1157276 w 1182477"/>
              <a:gd name="connsiteY4" fmla="*/ 178635 h 1069603"/>
              <a:gd name="connsiteX5" fmla="*/ 1170325 w 1182477"/>
              <a:gd name="connsiteY5" fmla="*/ 135773 h 1069603"/>
              <a:gd name="connsiteX6" fmla="*/ 1144656 w 1182477"/>
              <a:gd name="connsiteY6" fmla="*/ 32854 h 1069603"/>
              <a:gd name="connsiteX7" fmla="*/ 1126320 w 1182477"/>
              <a:gd name="connsiteY7" fmla="*/ 3565 h 1069603"/>
              <a:gd name="connsiteX8" fmla="*/ 1091887 w 1182477"/>
              <a:gd name="connsiteY8" fmla="*/ 6279 h 1069603"/>
              <a:gd name="connsiteX9" fmla="*/ 1017638 w 1182477"/>
              <a:gd name="connsiteY9" fmla="*/ 254215 h 1069603"/>
              <a:gd name="connsiteX10" fmla="*/ 1089124 w 1182477"/>
              <a:gd name="connsiteY10" fmla="*/ 106102 h 1069603"/>
              <a:gd name="connsiteX11" fmla="*/ 1099126 w 1182477"/>
              <a:gd name="connsiteY11" fmla="*/ 137534 h 1069603"/>
              <a:gd name="connsiteX12" fmla="*/ 1074599 w 1182477"/>
              <a:gd name="connsiteY12" fmla="*/ 157537 h 1069603"/>
              <a:gd name="connsiteX13" fmla="*/ 1089124 w 1182477"/>
              <a:gd name="connsiteY13" fmla="*/ 106102 h 1069603"/>
              <a:gd name="connsiteX14" fmla="*/ 1112079 w 1182477"/>
              <a:gd name="connsiteY14" fmla="*/ 416189 h 1069603"/>
              <a:gd name="connsiteX15" fmla="*/ 955155 w 1182477"/>
              <a:gd name="connsiteY15" fmla="*/ 460670 h 1069603"/>
              <a:gd name="connsiteX16" fmla="*/ 920532 w 1182477"/>
              <a:gd name="connsiteY16" fmla="*/ 451383 h 1069603"/>
              <a:gd name="connsiteX17" fmla="*/ 894100 w 1182477"/>
              <a:gd name="connsiteY17" fmla="*/ 434048 h 1069603"/>
              <a:gd name="connsiteX18" fmla="*/ 860000 w 1182477"/>
              <a:gd name="connsiteY18" fmla="*/ 455669 h 1069603"/>
              <a:gd name="connsiteX19" fmla="*/ 814138 w 1182477"/>
              <a:gd name="connsiteY19" fmla="*/ 529107 h 1069603"/>
              <a:gd name="connsiteX20" fmla="*/ 806280 w 1182477"/>
              <a:gd name="connsiteY20" fmla="*/ 559968 h 1069603"/>
              <a:gd name="connsiteX21" fmla="*/ 829140 w 1182477"/>
              <a:gd name="connsiteY21" fmla="*/ 583732 h 1069603"/>
              <a:gd name="connsiteX22" fmla="*/ 927627 w 1182477"/>
              <a:gd name="connsiteY22" fmla="*/ 608069 h 1069603"/>
              <a:gd name="connsiteX23" fmla="*/ 987540 w 1182477"/>
              <a:gd name="connsiteY23" fmla="*/ 621642 h 1069603"/>
              <a:gd name="connsiteX24" fmla="*/ 1175515 w 1182477"/>
              <a:gd name="connsiteY24" fmla="*/ 511485 h 1069603"/>
              <a:gd name="connsiteX25" fmla="*/ 1180564 w 1182477"/>
              <a:gd name="connsiteY25" fmla="*/ 479958 h 1069603"/>
              <a:gd name="connsiteX26" fmla="*/ 1112079 w 1182477"/>
              <a:gd name="connsiteY26" fmla="*/ 416189 h 1069603"/>
              <a:gd name="connsiteX27" fmla="*/ 959728 w 1182477"/>
              <a:gd name="connsiteY27" fmla="*/ 549680 h 1069603"/>
              <a:gd name="connsiteX28" fmla="*/ 943105 w 1182477"/>
              <a:gd name="connsiteY28" fmla="*/ 543110 h 1069603"/>
              <a:gd name="connsiteX29" fmla="*/ 894433 w 1182477"/>
              <a:gd name="connsiteY29" fmla="*/ 532156 h 1069603"/>
              <a:gd name="connsiteX30" fmla="*/ 904339 w 1182477"/>
              <a:gd name="connsiteY30" fmla="*/ 516201 h 1069603"/>
              <a:gd name="connsiteX31" fmla="*/ 944964 w 1182477"/>
              <a:gd name="connsiteY31" fmla="*/ 526774 h 1069603"/>
              <a:gd name="connsiteX32" fmla="*/ 955012 w 1182477"/>
              <a:gd name="connsiteY32" fmla="*/ 529107 h 1069603"/>
              <a:gd name="connsiteX33" fmla="*/ 982826 w 1182477"/>
              <a:gd name="connsiteY33" fmla="*/ 523154 h 1069603"/>
              <a:gd name="connsiteX34" fmla="*/ 1092410 w 1182477"/>
              <a:gd name="connsiteY34" fmla="*/ 479863 h 1069603"/>
              <a:gd name="connsiteX35" fmla="*/ 1107936 w 1182477"/>
              <a:gd name="connsiteY35" fmla="*/ 488625 h 1069603"/>
              <a:gd name="connsiteX36" fmla="*/ 959728 w 1182477"/>
              <a:gd name="connsiteY36" fmla="*/ 549680 h 1069603"/>
              <a:gd name="connsiteX37" fmla="*/ 902959 w 1182477"/>
              <a:gd name="connsiteY37" fmla="*/ 619642 h 1069603"/>
              <a:gd name="connsiteX38" fmla="*/ 861572 w 1182477"/>
              <a:gd name="connsiteY38" fmla="*/ 642170 h 1069603"/>
              <a:gd name="connsiteX39" fmla="*/ 586061 w 1182477"/>
              <a:gd name="connsiteY39" fmla="*/ 1011215 h 1069603"/>
              <a:gd name="connsiteX40" fmla="*/ 583060 w 1182477"/>
              <a:gd name="connsiteY40" fmla="*/ 1058269 h 1069603"/>
              <a:gd name="connsiteX41" fmla="*/ 608112 w 1182477"/>
              <a:gd name="connsiteY41" fmla="*/ 1069604 h 1069603"/>
              <a:gd name="connsiteX42" fmla="*/ 630114 w 1182477"/>
              <a:gd name="connsiteY42" fmla="*/ 1061316 h 1069603"/>
              <a:gd name="connsiteX43" fmla="*/ 925627 w 1182477"/>
              <a:gd name="connsiteY43" fmla="*/ 660933 h 1069603"/>
              <a:gd name="connsiteX44" fmla="*/ 902959 w 1182477"/>
              <a:gd name="connsiteY44" fmla="*/ 619642 h 1069603"/>
              <a:gd name="connsiteX45" fmla="*/ 18942 w 1182477"/>
              <a:gd name="connsiteY45" fmla="*/ 764423 h 1069603"/>
              <a:gd name="connsiteX46" fmla="*/ 3226 w 1182477"/>
              <a:gd name="connsiteY46" fmla="*/ 808714 h 1069603"/>
              <a:gd name="connsiteX47" fmla="*/ 47566 w 1182477"/>
              <a:gd name="connsiteY47" fmla="*/ 824620 h 1069603"/>
              <a:gd name="connsiteX48" fmla="*/ 174153 w 1182477"/>
              <a:gd name="connsiteY48" fmla="*/ 820001 h 1069603"/>
              <a:gd name="connsiteX49" fmla="*/ 105716 w 1182477"/>
              <a:gd name="connsiteY49" fmla="*/ 888437 h 1069603"/>
              <a:gd name="connsiteX50" fmla="*/ 105716 w 1182477"/>
              <a:gd name="connsiteY50" fmla="*/ 935586 h 1069603"/>
              <a:gd name="connsiteX51" fmla="*/ 129291 w 1182477"/>
              <a:gd name="connsiteY51" fmla="*/ 945349 h 1069603"/>
              <a:gd name="connsiteX52" fmla="*/ 152865 w 1182477"/>
              <a:gd name="connsiteY52" fmla="*/ 935586 h 1069603"/>
              <a:gd name="connsiteX53" fmla="*/ 223873 w 1182477"/>
              <a:gd name="connsiteY53" fmla="*/ 864578 h 1069603"/>
              <a:gd name="connsiteX54" fmla="*/ 225921 w 1182477"/>
              <a:gd name="connsiteY54" fmla="*/ 993212 h 1069603"/>
              <a:gd name="connsiteX55" fmla="*/ 240637 w 1182477"/>
              <a:gd name="connsiteY55" fmla="*/ 1037980 h 1069603"/>
              <a:gd name="connsiteX56" fmla="*/ 285374 w 1182477"/>
              <a:gd name="connsiteY56" fmla="*/ 1023276 h 1069603"/>
              <a:gd name="connsiteX57" fmla="*/ 285404 w 1182477"/>
              <a:gd name="connsiteY57" fmla="*/ 1023216 h 1069603"/>
              <a:gd name="connsiteX58" fmla="*/ 253733 w 1182477"/>
              <a:gd name="connsiteY58" fmla="*/ 795569 h 1069603"/>
              <a:gd name="connsiteX59" fmla="*/ 18942 w 1182477"/>
              <a:gd name="connsiteY59" fmla="*/ 764423 h 106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82477" h="1069603">
                <a:moveTo>
                  <a:pt x="1017638" y="254215"/>
                </a:moveTo>
                <a:cubicBezTo>
                  <a:pt x="1020760" y="269221"/>
                  <a:pt x="1033708" y="280166"/>
                  <a:pt x="1049024" y="280742"/>
                </a:cubicBezTo>
                <a:lnTo>
                  <a:pt x="1050310" y="280742"/>
                </a:lnTo>
                <a:cubicBezTo>
                  <a:pt x="1065074" y="280742"/>
                  <a:pt x="1078171" y="270979"/>
                  <a:pt x="1082314" y="256692"/>
                </a:cubicBezTo>
                <a:cubicBezTo>
                  <a:pt x="1091792" y="224022"/>
                  <a:pt x="1140797" y="188493"/>
                  <a:pt x="1157276" y="178635"/>
                </a:cubicBezTo>
                <a:cubicBezTo>
                  <a:pt x="1172003" y="169832"/>
                  <a:pt x="1177649" y="151290"/>
                  <a:pt x="1170325" y="135773"/>
                </a:cubicBezTo>
                <a:cubicBezTo>
                  <a:pt x="1163371" y="121055"/>
                  <a:pt x="1145273" y="73907"/>
                  <a:pt x="1144656" y="32854"/>
                </a:cubicBezTo>
                <a:cubicBezTo>
                  <a:pt x="1144464" y="20425"/>
                  <a:pt x="1137415" y="9136"/>
                  <a:pt x="1126320" y="3565"/>
                </a:cubicBezTo>
                <a:cubicBezTo>
                  <a:pt x="1115223" y="-2007"/>
                  <a:pt x="1101935" y="-1006"/>
                  <a:pt x="1091887" y="6279"/>
                </a:cubicBezTo>
                <a:cubicBezTo>
                  <a:pt x="982396" y="84909"/>
                  <a:pt x="1006162" y="199257"/>
                  <a:pt x="1017638" y="254215"/>
                </a:cubicBezTo>
                <a:close/>
                <a:moveTo>
                  <a:pt x="1089124" y="106102"/>
                </a:moveTo>
                <a:cubicBezTo>
                  <a:pt x="1092363" y="117960"/>
                  <a:pt x="1095887" y="128629"/>
                  <a:pt x="1099126" y="137534"/>
                </a:cubicBezTo>
                <a:cubicBezTo>
                  <a:pt x="1090629" y="143798"/>
                  <a:pt x="1082444" y="150475"/>
                  <a:pt x="1074599" y="157537"/>
                </a:cubicBezTo>
                <a:cubicBezTo>
                  <a:pt x="1075979" y="139726"/>
                  <a:pt x="1080314" y="122438"/>
                  <a:pt x="1089124" y="106102"/>
                </a:cubicBezTo>
                <a:close/>
                <a:moveTo>
                  <a:pt x="1112079" y="416189"/>
                </a:moveTo>
                <a:cubicBezTo>
                  <a:pt x="1068074" y="403044"/>
                  <a:pt x="1015306" y="417997"/>
                  <a:pt x="955155" y="460670"/>
                </a:cubicBezTo>
                <a:cubicBezTo>
                  <a:pt x="941535" y="457479"/>
                  <a:pt x="927437" y="454097"/>
                  <a:pt x="920532" y="451383"/>
                </a:cubicBezTo>
                <a:cubicBezTo>
                  <a:pt x="915207" y="441518"/>
                  <a:pt x="905269" y="435001"/>
                  <a:pt x="894100" y="434048"/>
                </a:cubicBezTo>
                <a:cubicBezTo>
                  <a:pt x="879158" y="432735"/>
                  <a:pt x="865186" y="441594"/>
                  <a:pt x="860000" y="455669"/>
                </a:cubicBezTo>
                <a:cubicBezTo>
                  <a:pt x="849760" y="483243"/>
                  <a:pt x="821520" y="520534"/>
                  <a:pt x="814138" y="529107"/>
                </a:cubicBezTo>
                <a:cubicBezTo>
                  <a:pt x="806464" y="537402"/>
                  <a:pt x="803508" y="549014"/>
                  <a:pt x="806280" y="559968"/>
                </a:cubicBezTo>
                <a:cubicBezTo>
                  <a:pt x="809180" y="571365"/>
                  <a:pt x="817865" y="580393"/>
                  <a:pt x="829140" y="583732"/>
                </a:cubicBezTo>
                <a:cubicBezTo>
                  <a:pt x="852238" y="590591"/>
                  <a:pt x="904291" y="603688"/>
                  <a:pt x="927627" y="608069"/>
                </a:cubicBezTo>
                <a:cubicBezTo>
                  <a:pt x="941725" y="615833"/>
                  <a:pt x="962537" y="621642"/>
                  <a:pt x="987540" y="621642"/>
                </a:cubicBezTo>
                <a:cubicBezTo>
                  <a:pt x="1039594" y="621642"/>
                  <a:pt x="1109841" y="596496"/>
                  <a:pt x="1175515" y="511485"/>
                </a:cubicBezTo>
                <a:cubicBezTo>
                  <a:pt x="1182447" y="502517"/>
                  <a:pt x="1184348" y="490642"/>
                  <a:pt x="1180564" y="479958"/>
                </a:cubicBezTo>
                <a:cubicBezTo>
                  <a:pt x="1178803" y="475006"/>
                  <a:pt x="1161942" y="431094"/>
                  <a:pt x="1112079" y="416189"/>
                </a:cubicBezTo>
                <a:close/>
                <a:moveTo>
                  <a:pt x="959728" y="549680"/>
                </a:moveTo>
                <a:cubicBezTo>
                  <a:pt x="954904" y="545991"/>
                  <a:pt x="949150" y="543714"/>
                  <a:pt x="943105" y="543110"/>
                </a:cubicBezTo>
                <a:cubicBezTo>
                  <a:pt x="937867" y="542442"/>
                  <a:pt x="916865" y="537728"/>
                  <a:pt x="894433" y="532156"/>
                </a:cubicBezTo>
                <a:cubicBezTo>
                  <a:pt x="897767" y="527058"/>
                  <a:pt x="901100" y="521725"/>
                  <a:pt x="904339" y="516201"/>
                </a:cubicBezTo>
                <a:cubicBezTo>
                  <a:pt x="916197" y="520106"/>
                  <a:pt x="929914" y="523248"/>
                  <a:pt x="944964" y="526774"/>
                </a:cubicBezTo>
                <a:lnTo>
                  <a:pt x="955012" y="529107"/>
                </a:lnTo>
                <a:cubicBezTo>
                  <a:pt x="964728" y="531393"/>
                  <a:pt x="974873" y="529202"/>
                  <a:pt x="982826" y="523154"/>
                </a:cubicBezTo>
                <a:cubicBezTo>
                  <a:pt x="1028592" y="488341"/>
                  <a:pt x="1067550" y="472958"/>
                  <a:pt x="1092410" y="479863"/>
                </a:cubicBezTo>
                <a:cubicBezTo>
                  <a:pt x="1098982" y="481673"/>
                  <a:pt x="1104078" y="485053"/>
                  <a:pt x="1107936" y="488625"/>
                </a:cubicBezTo>
                <a:cubicBezTo>
                  <a:pt x="1035879" y="569112"/>
                  <a:pt x="969442" y="555920"/>
                  <a:pt x="959728" y="549680"/>
                </a:cubicBezTo>
                <a:close/>
                <a:moveTo>
                  <a:pt x="902959" y="619642"/>
                </a:moveTo>
                <a:cubicBezTo>
                  <a:pt x="885338" y="614450"/>
                  <a:pt x="866810" y="624548"/>
                  <a:pt x="861572" y="642170"/>
                </a:cubicBezTo>
                <a:cubicBezTo>
                  <a:pt x="861049" y="643883"/>
                  <a:pt x="807994" y="816047"/>
                  <a:pt x="586061" y="1011215"/>
                </a:cubicBezTo>
                <a:cubicBezTo>
                  <a:pt x="572250" y="1023359"/>
                  <a:pt x="570869" y="1044457"/>
                  <a:pt x="583060" y="1058269"/>
                </a:cubicBezTo>
                <a:cubicBezTo>
                  <a:pt x="589391" y="1065476"/>
                  <a:pt x="598520" y="1069606"/>
                  <a:pt x="608112" y="1069604"/>
                </a:cubicBezTo>
                <a:cubicBezTo>
                  <a:pt x="615922" y="1069604"/>
                  <a:pt x="623780" y="1066888"/>
                  <a:pt x="630114" y="1061316"/>
                </a:cubicBezTo>
                <a:cubicBezTo>
                  <a:pt x="867955" y="852147"/>
                  <a:pt x="923389" y="668648"/>
                  <a:pt x="925627" y="660933"/>
                </a:cubicBezTo>
                <a:cubicBezTo>
                  <a:pt x="930719" y="643276"/>
                  <a:pt x="920588" y="624825"/>
                  <a:pt x="902959" y="619642"/>
                </a:cubicBezTo>
                <a:close/>
                <a:moveTo>
                  <a:pt x="18942" y="764423"/>
                </a:moveTo>
                <a:cubicBezTo>
                  <a:pt x="2385" y="772325"/>
                  <a:pt x="-4647" y="792142"/>
                  <a:pt x="3226" y="808714"/>
                </a:cubicBezTo>
                <a:cubicBezTo>
                  <a:pt x="11084" y="825334"/>
                  <a:pt x="30897" y="832431"/>
                  <a:pt x="47566" y="824620"/>
                </a:cubicBezTo>
                <a:cubicBezTo>
                  <a:pt x="50851" y="823096"/>
                  <a:pt x="116335" y="793236"/>
                  <a:pt x="174153" y="820001"/>
                </a:cubicBezTo>
                <a:lnTo>
                  <a:pt x="105716" y="888437"/>
                </a:lnTo>
                <a:cubicBezTo>
                  <a:pt x="92713" y="901465"/>
                  <a:pt x="92713" y="922560"/>
                  <a:pt x="105716" y="935586"/>
                </a:cubicBezTo>
                <a:cubicBezTo>
                  <a:pt x="112241" y="942110"/>
                  <a:pt x="120765" y="945349"/>
                  <a:pt x="129291" y="945349"/>
                </a:cubicBezTo>
                <a:cubicBezTo>
                  <a:pt x="137815" y="945349"/>
                  <a:pt x="146339" y="942110"/>
                  <a:pt x="152865" y="935586"/>
                </a:cubicBezTo>
                <a:lnTo>
                  <a:pt x="223873" y="864578"/>
                </a:lnTo>
                <a:cubicBezTo>
                  <a:pt x="259687" y="922919"/>
                  <a:pt x="227445" y="990165"/>
                  <a:pt x="225921" y="993212"/>
                </a:cubicBezTo>
                <a:cubicBezTo>
                  <a:pt x="217635" y="1009643"/>
                  <a:pt x="224206" y="1029694"/>
                  <a:pt x="240637" y="1037980"/>
                </a:cubicBezTo>
                <a:cubicBezTo>
                  <a:pt x="257052" y="1046273"/>
                  <a:pt x="277081" y="1039689"/>
                  <a:pt x="285374" y="1023276"/>
                </a:cubicBezTo>
                <a:cubicBezTo>
                  <a:pt x="285385" y="1023255"/>
                  <a:pt x="285395" y="1023236"/>
                  <a:pt x="285404" y="1023216"/>
                </a:cubicBezTo>
                <a:cubicBezTo>
                  <a:pt x="288072" y="1017882"/>
                  <a:pt x="350033" y="891866"/>
                  <a:pt x="253733" y="795569"/>
                </a:cubicBezTo>
                <a:cubicBezTo>
                  <a:pt x="157817" y="699699"/>
                  <a:pt x="24562" y="761708"/>
                  <a:pt x="18942" y="764423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F151E9A-28C2-4324-BCFC-24348CFDCF97}"/>
              </a:ext>
            </a:extLst>
          </p:cNvPr>
          <p:cNvSpPr/>
          <p:nvPr/>
        </p:nvSpPr>
        <p:spPr>
          <a:xfrm>
            <a:off x="5557391" y="2430361"/>
            <a:ext cx="1077218" cy="1077218"/>
          </a:xfrm>
          <a:custGeom>
            <a:avLst/>
            <a:gdLst>
              <a:gd name="connsiteX0" fmla="*/ 865538 w 1731073"/>
              <a:gd name="connsiteY0" fmla="*/ 0 h 1731073"/>
              <a:gd name="connsiteX1" fmla="*/ 0 w 1731073"/>
              <a:gd name="connsiteY1" fmla="*/ 865537 h 1731073"/>
              <a:gd name="connsiteX2" fmla="*/ 865538 w 1731073"/>
              <a:gd name="connsiteY2" fmla="*/ 1731073 h 1731073"/>
              <a:gd name="connsiteX3" fmla="*/ 1731074 w 1731073"/>
              <a:gd name="connsiteY3" fmla="*/ 865537 h 1731073"/>
              <a:gd name="connsiteX4" fmla="*/ 865538 w 1731073"/>
              <a:gd name="connsiteY4" fmla="*/ 0 h 1731073"/>
              <a:gd name="connsiteX5" fmla="*/ 865538 w 1731073"/>
              <a:gd name="connsiteY5" fmla="*/ 1664352 h 1731073"/>
              <a:gd name="connsiteX6" fmla="*/ 66675 w 1731073"/>
              <a:gd name="connsiteY6" fmla="*/ 865489 h 1731073"/>
              <a:gd name="connsiteX7" fmla="*/ 865538 w 1731073"/>
              <a:gd name="connsiteY7" fmla="*/ 66675 h 1731073"/>
              <a:gd name="connsiteX8" fmla="*/ 1664399 w 1731073"/>
              <a:gd name="connsiteY8" fmla="*/ 865537 h 1731073"/>
              <a:gd name="connsiteX9" fmla="*/ 865538 w 1731073"/>
              <a:gd name="connsiteY9" fmla="*/ 1664352 h 173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1073" h="1731073">
                <a:moveTo>
                  <a:pt x="865538" y="0"/>
                </a:moveTo>
                <a:cubicBezTo>
                  <a:pt x="388287" y="0"/>
                  <a:pt x="0" y="388286"/>
                  <a:pt x="0" y="865537"/>
                </a:cubicBezTo>
                <a:cubicBezTo>
                  <a:pt x="0" y="1342786"/>
                  <a:pt x="388287" y="1731073"/>
                  <a:pt x="865538" y="1731073"/>
                </a:cubicBezTo>
                <a:cubicBezTo>
                  <a:pt x="1342787" y="1731073"/>
                  <a:pt x="1731074" y="1342786"/>
                  <a:pt x="1731074" y="865537"/>
                </a:cubicBezTo>
                <a:cubicBezTo>
                  <a:pt x="1731074" y="388286"/>
                  <a:pt x="1342787" y="0"/>
                  <a:pt x="865538" y="0"/>
                </a:cubicBezTo>
                <a:close/>
                <a:moveTo>
                  <a:pt x="865538" y="1664352"/>
                </a:moveTo>
                <a:cubicBezTo>
                  <a:pt x="425053" y="1664352"/>
                  <a:pt x="66675" y="1305974"/>
                  <a:pt x="66675" y="865489"/>
                </a:cubicBezTo>
                <a:cubicBezTo>
                  <a:pt x="66675" y="425006"/>
                  <a:pt x="425053" y="66675"/>
                  <a:pt x="865538" y="66675"/>
                </a:cubicBezTo>
                <a:cubicBezTo>
                  <a:pt x="1306020" y="66675"/>
                  <a:pt x="1664399" y="425006"/>
                  <a:pt x="1664399" y="865537"/>
                </a:cubicBezTo>
                <a:cubicBezTo>
                  <a:pt x="1664399" y="1306068"/>
                  <a:pt x="1306020" y="1664352"/>
                  <a:pt x="865538" y="1664352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" name="一个圆顶角并剪去另一个顶角的矩形 19">
            <a:extLst>
              <a:ext uri="{FF2B5EF4-FFF2-40B4-BE49-F238E27FC236}">
                <a16:creationId xmlns:a16="http://schemas.microsoft.com/office/drawing/2014/main" id="{22F20FD5-DFD8-4656-88F4-703CD326A675}"/>
              </a:ext>
            </a:extLst>
          </p:cNvPr>
          <p:cNvSpPr/>
          <p:nvPr/>
        </p:nvSpPr>
        <p:spPr>
          <a:xfrm>
            <a:off x="701604" y="1402975"/>
            <a:ext cx="3029712" cy="1217377"/>
          </a:xfrm>
          <a:prstGeom prst="snip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任意形状 15">
            <a:extLst>
              <a:ext uri="{FF2B5EF4-FFF2-40B4-BE49-F238E27FC236}">
                <a16:creationId xmlns:a16="http://schemas.microsoft.com/office/drawing/2014/main" id="{12F7EFC7-5504-4620-A760-94DB620D1151}"/>
              </a:ext>
            </a:extLst>
          </p:cNvPr>
          <p:cNvSpPr/>
          <p:nvPr/>
        </p:nvSpPr>
        <p:spPr>
          <a:xfrm>
            <a:off x="2245709" y="1707915"/>
            <a:ext cx="2596603" cy="371475"/>
          </a:xfrm>
          <a:custGeom>
            <a:avLst/>
            <a:gdLst>
              <a:gd name="connsiteX0" fmla="*/ 2400300 w 2400300"/>
              <a:gd name="connsiteY0" fmla="*/ 371475 h 371475"/>
              <a:gd name="connsiteX1" fmla="*/ 2028825 w 2400300"/>
              <a:gd name="connsiteY1" fmla="*/ 0 h 371475"/>
              <a:gd name="connsiteX2" fmla="*/ 0 w 2400300"/>
              <a:gd name="connsiteY2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0300" h="371475">
                <a:moveTo>
                  <a:pt x="2400300" y="371475"/>
                </a:moveTo>
                <a:lnTo>
                  <a:pt x="202882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7FF16BB3-90A3-49D7-AC4A-65A03ED150B9}"/>
              </a:ext>
            </a:extLst>
          </p:cNvPr>
          <p:cNvSpPr/>
          <p:nvPr/>
        </p:nvSpPr>
        <p:spPr>
          <a:xfrm>
            <a:off x="4795271" y="2047422"/>
            <a:ext cx="147084" cy="14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736EAC9-28F0-4605-8F20-54C3E1B60847}"/>
              </a:ext>
            </a:extLst>
          </p:cNvPr>
          <p:cNvSpPr txBox="1"/>
          <p:nvPr/>
        </p:nvSpPr>
        <p:spPr>
          <a:xfrm>
            <a:off x="989285" y="157446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目标人群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2298ABC-F5F7-42CB-818A-3FC5539AEFBC}"/>
              </a:ext>
            </a:extLst>
          </p:cNvPr>
          <p:cNvSpPr txBox="1"/>
          <p:nvPr/>
        </p:nvSpPr>
        <p:spPr>
          <a:xfrm>
            <a:off x="989285" y="1977045"/>
            <a:ext cx="2312217" cy="53283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公务、白领、喜爱海鲜和注重饮食健康人士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9E3D4EE-749E-4B69-B21E-1EE027F0C6AD}"/>
              </a:ext>
            </a:extLst>
          </p:cNvPr>
          <p:cNvSpPr/>
          <p:nvPr/>
        </p:nvSpPr>
        <p:spPr>
          <a:xfrm>
            <a:off x="844704" y="1678062"/>
            <a:ext cx="94644" cy="946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一个圆顶角并剪去另一个顶角的矩形 19">
            <a:extLst>
              <a:ext uri="{FF2B5EF4-FFF2-40B4-BE49-F238E27FC236}">
                <a16:creationId xmlns:a16="http://schemas.microsoft.com/office/drawing/2014/main" id="{5166F854-7065-4DD9-B414-B50E68F5761C}"/>
              </a:ext>
            </a:extLst>
          </p:cNvPr>
          <p:cNvSpPr/>
          <p:nvPr/>
        </p:nvSpPr>
        <p:spPr>
          <a:xfrm>
            <a:off x="701604" y="4604552"/>
            <a:ext cx="3029712" cy="1217377"/>
          </a:xfrm>
          <a:prstGeom prst="snip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任意形状 15">
            <a:extLst>
              <a:ext uri="{FF2B5EF4-FFF2-40B4-BE49-F238E27FC236}">
                <a16:creationId xmlns:a16="http://schemas.microsoft.com/office/drawing/2014/main" id="{4848E41D-16AF-4D8C-B9DB-C8C5BAF2BE48}"/>
              </a:ext>
            </a:extLst>
          </p:cNvPr>
          <p:cNvSpPr/>
          <p:nvPr/>
        </p:nvSpPr>
        <p:spPr>
          <a:xfrm flipV="1">
            <a:off x="2268848" y="4538016"/>
            <a:ext cx="2566536" cy="371475"/>
          </a:xfrm>
          <a:custGeom>
            <a:avLst/>
            <a:gdLst>
              <a:gd name="connsiteX0" fmla="*/ 2400300 w 2400300"/>
              <a:gd name="connsiteY0" fmla="*/ 371475 h 371475"/>
              <a:gd name="connsiteX1" fmla="*/ 2028825 w 2400300"/>
              <a:gd name="connsiteY1" fmla="*/ 0 h 371475"/>
              <a:gd name="connsiteX2" fmla="*/ 0 w 2400300"/>
              <a:gd name="connsiteY2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0300" h="371475">
                <a:moveTo>
                  <a:pt x="2400300" y="371475"/>
                </a:moveTo>
                <a:lnTo>
                  <a:pt x="202882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0AE11A09-FE03-46D3-9664-18DEDE78C92F}"/>
              </a:ext>
            </a:extLst>
          </p:cNvPr>
          <p:cNvSpPr/>
          <p:nvPr/>
        </p:nvSpPr>
        <p:spPr>
          <a:xfrm flipV="1">
            <a:off x="4785085" y="4422900"/>
            <a:ext cx="157271" cy="14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8315028-640B-4358-9A37-2B7E3855C5C1}"/>
              </a:ext>
            </a:extLst>
          </p:cNvPr>
          <p:cNvSpPr txBox="1"/>
          <p:nvPr/>
        </p:nvSpPr>
        <p:spPr>
          <a:xfrm>
            <a:off x="989285" y="474229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定位特色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153B168-5114-43DA-932D-F78B1687FC10}"/>
              </a:ext>
            </a:extLst>
          </p:cNvPr>
          <p:cNvSpPr txBox="1"/>
          <p:nvPr/>
        </p:nvSpPr>
        <p:spPr>
          <a:xfrm>
            <a:off x="989285" y="5153223"/>
            <a:ext cx="1992848" cy="53283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高端化定制产品、社会化定制价格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14E0622D-B3A1-473B-B653-72CE14AEC6D0}"/>
              </a:ext>
            </a:extLst>
          </p:cNvPr>
          <p:cNvSpPr/>
          <p:nvPr/>
        </p:nvSpPr>
        <p:spPr>
          <a:xfrm>
            <a:off x="844704" y="4879639"/>
            <a:ext cx="94644" cy="946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9" name="一个圆顶角并剪去另一个顶角的矩形 19">
            <a:extLst>
              <a:ext uri="{FF2B5EF4-FFF2-40B4-BE49-F238E27FC236}">
                <a16:creationId xmlns:a16="http://schemas.microsoft.com/office/drawing/2014/main" id="{F64F7E43-BE69-4D2F-93E8-816BC81A7BCD}"/>
              </a:ext>
            </a:extLst>
          </p:cNvPr>
          <p:cNvSpPr/>
          <p:nvPr/>
        </p:nvSpPr>
        <p:spPr>
          <a:xfrm flipH="1">
            <a:off x="8459244" y="1402975"/>
            <a:ext cx="3029712" cy="1217377"/>
          </a:xfrm>
          <a:prstGeom prst="snip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0" name="任意形状 15">
            <a:extLst>
              <a:ext uri="{FF2B5EF4-FFF2-40B4-BE49-F238E27FC236}">
                <a16:creationId xmlns:a16="http://schemas.microsoft.com/office/drawing/2014/main" id="{3A33D32C-D2F9-4A7E-90A3-0AD31949B3F5}"/>
              </a:ext>
            </a:extLst>
          </p:cNvPr>
          <p:cNvSpPr/>
          <p:nvPr/>
        </p:nvSpPr>
        <p:spPr>
          <a:xfrm flipH="1">
            <a:off x="7348248" y="1707915"/>
            <a:ext cx="2596603" cy="371475"/>
          </a:xfrm>
          <a:custGeom>
            <a:avLst/>
            <a:gdLst>
              <a:gd name="connsiteX0" fmla="*/ 2400300 w 2400300"/>
              <a:gd name="connsiteY0" fmla="*/ 371475 h 371475"/>
              <a:gd name="connsiteX1" fmla="*/ 2028825 w 2400300"/>
              <a:gd name="connsiteY1" fmla="*/ 0 h 371475"/>
              <a:gd name="connsiteX2" fmla="*/ 0 w 2400300"/>
              <a:gd name="connsiteY2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0300" h="371475">
                <a:moveTo>
                  <a:pt x="2400300" y="371475"/>
                </a:moveTo>
                <a:lnTo>
                  <a:pt x="202882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E4888F16-6983-4C26-BA45-89F7D36E151C}"/>
              </a:ext>
            </a:extLst>
          </p:cNvPr>
          <p:cNvSpPr/>
          <p:nvPr/>
        </p:nvSpPr>
        <p:spPr>
          <a:xfrm flipH="1">
            <a:off x="7248205" y="2047422"/>
            <a:ext cx="147084" cy="14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AB3D7547-F293-4CCD-B4CA-C117610B7389}"/>
              </a:ext>
            </a:extLst>
          </p:cNvPr>
          <p:cNvSpPr txBox="1"/>
          <p:nvPr/>
        </p:nvSpPr>
        <p:spPr>
          <a:xfrm flipH="1">
            <a:off x="9970169" y="1574464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主攻方向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D17D1C8-4D56-4B77-B7F5-555530709645}"/>
              </a:ext>
            </a:extLst>
          </p:cNvPr>
          <p:cNvSpPr txBox="1"/>
          <p:nvPr/>
        </p:nvSpPr>
        <p:spPr>
          <a:xfrm flipH="1">
            <a:off x="8659488" y="1977045"/>
            <a:ext cx="2541787" cy="2527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公务接待和中高端家庭朋友聚会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EF021DB5-C09F-42B8-83E1-672F18146778}"/>
              </a:ext>
            </a:extLst>
          </p:cNvPr>
          <p:cNvSpPr/>
          <p:nvPr/>
        </p:nvSpPr>
        <p:spPr>
          <a:xfrm flipH="1">
            <a:off x="11251212" y="1678062"/>
            <a:ext cx="94644" cy="946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7" name="一个圆顶角并剪去另一个顶角的矩形 19">
            <a:extLst>
              <a:ext uri="{FF2B5EF4-FFF2-40B4-BE49-F238E27FC236}">
                <a16:creationId xmlns:a16="http://schemas.microsoft.com/office/drawing/2014/main" id="{16E9CAF9-0152-4EF4-8BCC-DBF8C347C45B}"/>
              </a:ext>
            </a:extLst>
          </p:cNvPr>
          <p:cNvSpPr/>
          <p:nvPr/>
        </p:nvSpPr>
        <p:spPr>
          <a:xfrm flipH="1">
            <a:off x="8459244" y="4604552"/>
            <a:ext cx="3029712" cy="1217377"/>
          </a:xfrm>
          <a:prstGeom prst="snip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任意形状 15">
            <a:extLst>
              <a:ext uri="{FF2B5EF4-FFF2-40B4-BE49-F238E27FC236}">
                <a16:creationId xmlns:a16="http://schemas.microsoft.com/office/drawing/2014/main" id="{EB357A04-95C6-4F2E-83A8-C42CF708A55F}"/>
              </a:ext>
            </a:extLst>
          </p:cNvPr>
          <p:cNvSpPr/>
          <p:nvPr/>
        </p:nvSpPr>
        <p:spPr>
          <a:xfrm flipH="1" flipV="1">
            <a:off x="7355176" y="4538016"/>
            <a:ext cx="2566536" cy="371475"/>
          </a:xfrm>
          <a:custGeom>
            <a:avLst/>
            <a:gdLst>
              <a:gd name="connsiteX0" fmla="*/ 2400300 w 2400300"/>
              <a:gd name="connsiteY0" fmla="*/ 371475 h 371475"/>
              <a:gd name="connsiteX1" fmla="*/ 2028825 w 2400300"/>
              <a:gd name="connsiteY1" fmla="*/ 0 h 371475"/>
              <a:gd name="connsiteX2" fmla="*/ 0 w 2400300"/>
              <a:gd name="connsiteY2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0300" h="371475">
                <a:moveTo>
                  <a:pt x="2400300" y="371475"/>
                </a:moveTo>
                <a:lnTo>
                  <a:pt x="2028825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66453CCF-AA82-485E-A4B3-87D9E62971A2}"/>
              </a:ext>
            </a:extLst>
          </p:cNvPr>
          <p:cNvSpPr/>
          <p:nvPr/>
        </p:nvSpPr>
        <p:spPr>
          <a:xfrm flipH="1" flipV="1">
            <a:off x="7248204" y="4422900"/>
            <a:ext cx="157271" cy="147084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830F800-42B2-4393-A677-FB2C26D0A26B}"/>
              </a:ext>
            </a:extLst>
          </p:cNvPr>
          <p:cNvSpPr txBox="1"/>
          <p:nvPr/>
        </p:nvSpPr>
        <p:spPr>
          <a:xfrm flipH="1">
            <a:off x="9970169" y="474229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主要目的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5F19BFD-6BC1-4737-8713-ED04E358290E}"/>
              </a:ext>
            </a:extLst>
          </p:cNvPr>
          <p:cNvSpPr txBox="1"/>
          <p:nvPr/>
        </p:nvSpPr>
        <p:spPr>
          <a:xfrm flipH="1">
            <a:off x="8997818" y="5143495"/>
            <a:ext cx="2203457" cy="25276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为客人提供物超所值的享受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50973668-F26C-4F6C-A752-A264F99B5B2E}"/>
              </a:ext>
            </a:extLst>
          </p:cNvPr>
          <p:cNvSpPr/>
          <p:nvPr/>
        </p:nvSpPr>
        <p:spPr>
          <a:xfrm flipH="1">
            <a:off x="11251212" y="4879639"/>
            <a:ext cx="94644" cy="946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kumimoji="1"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1012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48157198-6417-42C2-9FB3-B85473ED46B9}"/>
              </a:ext>
            </a:extLst>
          </p:cNvPr>
          <p:cNvSpPr txBox="1"/>
          <p:nvPr/>
        </p:nvSpPr>
        <p:spPr>
          <a:xfrm>
            <a:off x="4886206" y="2676118"/>
            <a:ext cx="3693319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zh-CN" altLang="en-US" sz="72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餐饮理念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D7A58-2898-4A5C-9096-1A4ABE940DF6}"/>
              </a:ext>
            </a:extLst>
          </p:cNvPr>
          <p:cNvSpPr txBox="1"/>
          <p:nvPr/>
        </p:nvSpPr>
        <p:spPr>
          <a:xfrm>
            <a:off x="2353866" y="2544776"/>
            <a:ext cx="2401298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kumimoji="1" lang="en-US" altLang="zh-CN" sz="138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03</a:t>
            </a:r>
            <a:endParaRPr kumimoji="1" lang="zh-CN" altLang="en-US" sz="138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2083B0-9176-4CEB-BCD1-DA99EE31B3CB}"/>
              </a:ext>
            </a:extLst>
          </p:cNvPr>
          <p:cNvSpPr txBox="1"/>
          <p:nvPr/>
        </p:nvSpPr>
        <p:spPr>
          <a:xfrm>
            <a:off x="4907865" y="3985530"/>
            <a:ext cx="351477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200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/>
                    </a:gs>
                  </a:gsLst>
                  <a:lin ang="0" scaled="0"/>
                </a:gradFill>
              </a:rPr>
              <a:t>Dining concept</a:t>
            </a:r>
          </a:p>
        </p:txBody>
      </p:sp>
      <p:cxnSp>
        <p:nvCxnSpPr>
          <p:cNvPr id="13" name="直线连接符 5">
            <a:extLst>
              <a:ext uri="{FF2B5EF4-FFF2-40B4-BE49-F238E27FC236}">
                <a16:creationId xmlns:a16="http://schemas.microsoft.com/office/drawing/2014/main" id="{C8B8C84E-E630-4815-A7B2-4F74788973A9}"/>
              </a:ext>
            </a:extLst>
          </p:cNvPr>
          <p:cNvCxnSpPr>
            <a:cxnSpLocks/>
          </p:cNvCxnSpPr>
          <p:nvPr/>
        </p:nvCxnSpPr>
        <p:spPr>
          <a:xfrm>
            <a:off x="4907865" y="3840680"/>
            <a:ext cx="3514775" cy="0"/>
          </a:xfrm>
          <a:prstGeom prst="line">
            <a:avLst/>
          </a:prstGeom>
          <a:ln w="19050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0"/>
            </a:gra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3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CD6768D-D867-48BE-9061-3482A2FD160E}"/>
              </a:ext>
            </a:extLst>
          </p:cNvPr>
          <p:cNvSpPr/>
          <p:nvPr/>
        </p:nvSpPr>
        <p:spPr>
          <a:xfrm>
            <a:off x="0" y="5562600"/>
            <a:ext cx="12180888" cy="1285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CD3CF014-DF5D-4E3C-A9C9-57ECB9E7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1620957" cy="487378"/>
          </a:xfrm>
        </p:spPr>
        <p:txBody>
          <a:bodyPr>
            <a:noAutofit/>
          </a:bodyPr>
          <a:lstStyle/>
          <a:p>
            <a:r>
              <a:rPr lang="zh-CN" altLang="en-US"/>
              <a:t>餐饮理念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DD39484-EDBA-4E97-AA78-D1CFDA9EE1BE}"/>
              </a:ext>
            </a:extLst>
          </p:cNvPr>
          <p:cNvSpPr txBox="1"/>
          <p:nvPr/>
        </p:nvSpPr>
        <p:spPr>
          <a:xfrm>
            <a:off x="802511" y="5913149"/>
            <a:ext cx="10586978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+mj-ea"/>
                <a:ea typeface="+mj-ea"/>
              </a:rPr>
              <a:t>核心理念： “无鲜活、不海簋”，“真鲜活、蒸健康”</a:t>
            </a:r>
          </a:p>
        </p:txBody>
      </p:sp>
      <p:pic>
        <p:nvPicPr>
          <p:cNvPr id="217" name="图片 216">
            <a:extLst>
              <a:ext uri="{FF2B5EF4-FFF2-40B4-BE49-F238E27FC236}">
                <a16:creationId xmlns:a16="http://schemas.microsoft.com/office/drawing/2014/main" id="{0D925910-1744-46C0-9BD7-D44A2773B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30" y="1829715"/>
            <a:ext cx="3793234" cy="3132292"/>
          </a:xfrm>
          <a:prstGeom prst="rect">
            <a:avLst/>
          </a:prstGeom>
        </p:spPr>
      </p:pic>
      <p:pic>
        <p:nvPicPr>
          <p:cNvPr id="195" name="图片 194" descr="卡通人物&#10;&#10;低可信度描述已自动生成">
            <a:extLst>
              <a:ext uri="{FF2B5EF4-FFF2-40B4-BE49-F238E27FC236}">
                <a16:creationId xmlns:a16="http://schemas.microsoft.com/office/drawing/2014/main" id="{3759093C-C6C9-41BC-B72F-69E7CFF39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9"/>
          <a:stretch/>
        </p:blipFill>
        <p:spPr>
          <a:xfrm>
            <a:off x="6655864" y="475826"/>
            <a:ext cx="4948966" cy="4214461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E6967222-580A-4067-8390-9009F7A5A8E0}"/>
              </a:ext>
            </a:extLst>
          </p:cNvPr>
          <p:cNvGrpSpPr/>
          <p:nvPr/>
        </p:nvGrpSpPr>
        <p:grpSpPr>
          <a:xfrm>
            <a:off x="6728998" y="4478037"/>
            <a:ext cx="4802697" cy="503162"/>
            <a:chOff x="5651500" y="2854546"/>
            <a:chExt cx="3987800" cy="341523"/>
          </a:xfrm>
        </p:grpSpPr>
        <p:sp>
          <p:nvSpPr>
            <p:cNvPr id="200" name="梯形 199">
              <a:extLst>
                <a:ext uri="{FF2B5EF4-FFF2-40B4-BE49-F238E27FC236}">
                  <a16:creationId xmlns:a16="http://schemas.microsoft.com/office/drawing/2014/main" id="{F54FFCCD-5257-488A-858D-4EFF90A8DB13}"/>
                </a:ext>
              </a:extLst>
            </p:cNvPr>
            <p:cNvSpPr/>
            <p:nvPr/>
          </p:nvSpPr>
          <p:spPr>
            <a:xfrm>
              <a:off x="5651500" y="2854546"/>
              <a:ext cx="3987800" cy="190500"/>
            </a:xfrm>
            <a:prstGeom prst="trapezoid">
              <a:avLst>
                <a:gd name="adj" fmla="val 183222"/>
              </a:avLst>
            </a:prstGeom>
            <a:gradFill>
              <a:gsLst>
                <a:gs pos="100000">
                  <a:schemeClr val="accent2">
                    <a:alpha val="4200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</a:gradFill>
            <a:ln cap="rnd">
              <a:gradFill>
                <a:gsLst>
                  <a:gs pos="100000">
                    <a:schemeClr val="accent2"/>
                  </a:gs>
                  <a:gs pos="1000">
                    <a:schemeClr val="accent2">
                      <a:alpha val="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1" name="梯形 200">
              <a:extLst>
                <a:ext uri="{FF2B5EF4-FFF2-40B4-BE49-F238E27FC236}">
                  <a16:creationId xmlns:a16="http://schemas.microsoft.com/office/drawing/2014/main" id="{BF1FB666-8B83-46E3-BF65-ACC4E93259CB}"/>
                </a:ext>
              </a:extLst>
            </p:cNvPr>
            <p:cNvSpPr/>
            <p:nvPr/>
          </p:nvSpPr>
          <p:spPr>
            <a:xfrm>
              <a:off x="6096000" y="3005569"/>
              <a:ext cx="3098800" cy="190500"/>
            </a:xfrm>
            <a:prstGeom prst="trapezoid">
              <a:avLst>
                <a:gd name="adj" fmla="val 183222"/>
              </a:avLst>
            </a:prstGeom>
            <a:gradFill>
              <a:gsLst>
                <a:gs pos="100000">
                  <a:schemeClr val="accent2">
                    <a:alpha val="42000"/>
                  </a:schemeClr>
                </a:gs>
                <a:gs pos="0">
                  <a:schemeClr val="accent2">
                    <a:alpha val="0"/>
                  </a:schemeClr>
                </a:gs>
              </a:gsLst>
              <a:lin ang="5400000" scaled="1"/>
            </a:gradFill>
            <a:ln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4C6DCFC-C855-4187-8E57-A4F8170032CA}"/>
              </a:ext>
            </a:extLst>
          </p:cNvPr>
          <p:cNvSpPr/>
          <p:nvPr/>
        </p:nvSpPr>
        <p:spPr>
          <a:xfrm rot="10800000" flipV="1">
            <a:off x="651681" y="2986522"/>
            <a:ext cx="5444319" cy="199467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C06BFA7-98E7-4218-9B33-B96D1AD68FBD}"/>
              </a:ext>
            </a:extLst>
          </p:cNvPr>
          <p:cNvSpPr/>
          <p:nvPr/>
        </p:nvSpPr>
        <p:spPr>
          <a:xfrm rot="10800000" flipV="1">
            <a:off x="856406" y="3174191"/>
            <a:ext cx="1595798" cy="1584508"/>
          </a:xfrm>
          <a:prstGeom prst="ellipse">
            <a:avLst/>
          </a:prstGeom>
          <a:gradFill>
            <a:gsLst>
              <a:gs pos="17000">
                <a:schemeClr val="accent2">
                  <a:lumMod val="60000"/>
                  <a:lumOff val="40000"/>
                </a:schemeClr>
              </a:gs>
              <a:gs pos="85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>
                <a:latin typeface="+mj-ea"/>
                <a:ea typeface="+mj-ea"/>
              </a:rPr>
              <a:t>健康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7B6C3C2-27C5-454F-8437-05AF840FCD57}"/>
              </a:ext>
            </a:extLst>
          </p:cNvPr>
          <p:cNvSpPr/>
          <p:nvPr/>
        </p:nvSpPr>
        <p:spPr>
          <a:xfrm rot="10800000" flipV="1">
            <a:off x="4281005" y="3174191"/>
            <a:ext cx="1595798" cy="1584508"/>
          </a:xfrm>
          <a:prstGeom prst="ellipse">
            <a:avLst/>
          </a:prstGeom>
          <a:gradFill>
            <a:gsLst>
              <a:gs pos="17000">
                <a:schemeClr val="accent2">
                  <a:lumMod val="60000"/>
                  <a:lumOff val="40000"/>
                </a:schemeClr>
              </a:gs>
              <a:gs pos="85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317500" dist="114300" dir="5400000" sx="97000" sy="97000" algn="t" rotWithShape="0">
              <a:schemeClr val="accent2">
                <a:lumMod val="7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>
                <a:latin typeface="+mj-ea"/>
                <a:ea typeface="+mj-ea"/>
              </a:rPr>
              <a:t>鲜活</a:t>
            </a: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E30229EB-EC21-47DB-97C5-E834327419AF}"/>
              </a:ext>
            </a:extLst>
          </p:cNvPr>
          <p:cNvSpPr/>
          <p:nvPr/>
        </p:nvSpPr>
        <p:spPr>
          <a:xfrm flipV="1">
            <a:off x="3121978" y="2055755"/>
            <a:ext cx="503725" cy="1615394"/>
          </a:xfrm>
          <a:custGeom>
            <a:avLst/>
            <a:gdLst>
              <a:gd name="connsiteX0" fmla="*/ 0 w 530352"/>
              <a:gd name="connsiteY0" fmla="*/ 12192 h 1700784"/>
              <a:gd name="connsiteX1" fmla="*/ 0 w 530352"/>
              <a:gd name="connsiteY1" fmla="*/ 1438656 h 1700784"/>
              <a:gd name="connsiteX2" fmla="*/ 262128 w 530352"/>
              <a:gd name="connsiteY2" fmla="*/ 1700784 h 1700784"/>
              <a:gd name="connsiteX3" fmla="*/ 530352 w 530352"/>
              <a:gd name="connsiteY3" fmla="*/ 1432560 h 1700784"/>
              <a:gd name="connsiteX4" fmla="*/ 530352 w 530352"/>
              <a:gd name="connsiteY4" fmla="*/ 0 h 1700784"/>
              <a:gd name="connsiteX5" fmla="*/ 0 w 530352"/>
              <a:gd name="connsiteY5" fmla="*/ 12192 h 170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352" h="1700784">
                <a:moveTo>
                  <a:pt x="0" y="12192"/>
                </a:moveTo>
                <a:lnTo>
                  <a:pt x="0" y="1438656"/>
                </a:lnTo>
                <a:lnTo>
                  <a:pt x="262128" y="1700784"/>
                </a:lnTo>
                <a:lnTo>
                  <a:pt x="530352" y="1432560"/>
                </a:lnTo>
                <a:lnTo>
                  <a:pt x="530352" y="0"/>
                </a:lnTo>
                <a:lnTo>
                  <a:pt x="0" y="12192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1E76777-2C1A-4F74-ADF8-0CF431F4430D}"/>
              </a:ext>
            </a:extLst>
          </p:cNvPr>
          <p:cNvSpPr/>
          <p:nvPr/>
        </p:nvSpPr>
        <p:spPr>
          <a:xfrm rot="10800000" flipV="1">
            <a:off x="743172" y="1291071"/>
            <a:ext cx="5319069" cy="69959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差异化竞争优势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15EFB41-7218-4C65-BAF7-097C4086E54B}"/>
              </a:ext>
            </a:extLst>
          </p:cNvPr>
          <p:cNvSpPr txBox="1"/>
          <p:nvPr/>
        </p:nvSpPr>
        <p:spPr>
          <a:xfrm>
            <a:off x="2645455" y="2311450"/>
            <a:ext cx="554462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建立</a:t>
            </a:r>
          </a:p>
        </p:txBody>
      </p:sp>
      <p:sp>
        <p:nvSpPr>
          <p:cNvPr id="2" name="十字形 1">
            <a:extLst>
              <a:ext uri="{FF2B5EF4-FFF2-40B4-BE49-F238E27FC236}">
                <a16:creationId xmlns:a16="http://schemas.microsoft.com/office/drawing/2014/main" id="{3C50F574-052D-4001-97BE-29F20A6C6004}"/>
              </a:ext>
            </a:extLst>
          </p:cNvPr>
          <p:cNvSpPr/>
          <p:nvPr/>
        </p:nvSpPr>
        <p:spPr>
          <a:xfrm>
            <a:off x="3050854" y="3916955"/>
            <a:ext cx="629390" cy="133808"/>
          </a:xfrm>
          <a:prstGeom prst="plus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A116ACDF-3423-4AB7-9EC2-7B3F20E5A404}"/>
              </a:ext>
            </a:extLst>
          </p:cNvPr>
          <p:cNvSpPr/>
          <p:nvPr/>
        </p:nvSpPr>
        <p:spPr>
          <a:xfrm rot="5400000">
            <a:off x="3114972" y="3916956"/>
            <a:ext cx="496046" cy="133808"/>
          </a:xfrm>
          <a:prstGeom prst="plus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47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D3CF014-DF5D-4E3C-A9C9-57ECB9E7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740"/>
            <a:ext cx="2339102" cy="487378"/>
          </a:xfrm>
        </p:spPr>
        <p:txBody>
          <a:bodyPr>
            <a:noAutofit/>
          </a:bodyPr>
          <a:lstStyle/>
          <a:p>
            <a:r>
              <a:rPr lang="zh-CN" altLang="en-US"/>
              <a:t>以鲜活为招牌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7F6038-0FE3-4707-81DA-8C1A9B48E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8859" r="26501" b="2815"/>
          <a:stretch/>
        </p:blipFill>
        <p:spPr>
          <a:xfrm>
            <a:off x="746205" y="1705740"/>
            <a:ext cx="3344542" cy="3344540"/>
          </a:xfrm>
          <a:prstGeom prst="ellipse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670BFF4-C044-41AA-B04E-55FE2A34555C}"/>
              </a:ext>
            </a:extLst>
          </p:cNvPr>
          <p:cNvSpPr/>
          <p:nvPr/>
        </p:nvSpPr>
        <p:spPr>
          <a:xfrm>
            <a:off x="287583" y="1247117"/>
            <a:ext cx="4261784" cy="4261784"/>
          </a:xfrm>
          <a:prstGeom prst="ellipse">
            <a:avLst/>
          </a:prstGeom>
          <a:noFill/>
          <a:ln w="28575" cap="flat" cmpd="sng" algn="ctr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4D31BFC-52DE-44AD-8014-D026ECA1C773}"/>
              </a:ext>
            </a:extLst>
          </p:cNvPr>
          <p:cNvSpPr/>
          <p:nvPr/>
        </p:nvSpPr>
        <p:spPr>
          <a:xfrm>
            <a:off x="3841270" y="4521420"/>
            <a:ext cx="532435" cy="532435"/>
          </a:xfrm>
          <a:prstGeom prst="ellipse">
            <a:avLst/>
          </a:prstGeom>
          <a:gradFill flip="none" rotWithShape="1">
            <a:gsLst>
              <a:gs pos="0">
                <a:srgbClr val="EFC49C"/>
              </a:gs>
              <a:gs pos="88000">
                <a:schemeClr val="accent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96900" dist="266700" dir="5400000" sx="82000" sy="82000" algn="t" rotWithShape="0">
              <a:srgbClr val="CA865F">
                <a:alpha val="71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  <a:sym typeface="+mn-lt"/>
            </a:endParaRPr>
          </a:p>
        </p:txBody>
      </p:sp>
      <p:sp>
        <p:nvSpPr>
          <p:cNvPr id="49" name="图形 2">
            <a:extLst>
              <a:ext uri="{FF2B5EF4-FFF2-40B4-BE49-F238E27FC236}">
                <a16:creationId xmlns:a16="http://schemas.microsoft.com/office/drawing/2014/main" id="{9966FD6F-3C5F-4ED9-84F7-0DCFA7ED0AD2}"/>
              </a:ext>
            </a:extLst>
          </p:cNvPr>
          <p:cNvSpPr/>
          <p:nvPr/>
        </p:nvSpPr>
        <p:spPr>
          <a:xfrm>
            <a:off x="3959914" y="4640304"/>
            <a:ext cx="295146" cy="294666"/>
          </a:xfrm>
          <a:custGeom>
            <a:avLst/>
            <a:gdLst>
              <a:gd name="connsiteX0" fmla="*/ 370318 w 608133"/>
              <a:gd name="connsiteY0" fmla="*/ 520986 h 607145"/>
              <a:gd name="connsiteX1" fmla="*/ 271901 w 608133"/>
              <a:gd name="connsiteY1" fmla="*/ 561902 h 607145"/>
              <a:gd name="connsiteX2" fmla="*/ 271901 w 608133"/>
              <a:gd name="connsiteY2" fmla="*/ 587474 h 607145"/>
              <a:gd name="connsiteX3" fmla="*/ 372190 w 608133"/>
              <a:gd name="connsiteY3" fmla="*/ 587474 h 607145"/>
              <a:gd name="connsiteX4" fmla="*/ 358299 w 608133"/>
              <a:gd name="connsiteY4" fmla="*/ 559738 h 607145"/>
              <a:gd name="connsiteX5" fmla="*/ 358003 w 608133"/>
              <a:gd name="connsiteY5" fmla="*/ 551771 h 607145"/>
              <a:gd name="connsiteX6" fmla="*/ 137527 w 608133"/>
              <a:gd name="connsiteY6" fmla="*/ 495906 h 607145"/>
              <a:gd name="connsiteX7" fmla="*/ 93490 w 608133"/>
              <a:gd name="connsiteY7" fmla="*/ 519216 h 607145"/>
              <a:gd name="connsiteX8" fmla="*/ 252198 w 608133"/>
              <a:gd name="connsiteY8" fmla="*/ 587277 h 607145"/>
              <a:gd name="connsiteX9" fmla="*/ 252198 w 608133"/>
              <a:gd name="connsiteY9" fmla="*/ 564852 h 607145"/>
              <a:gd name="connsiteX10" fmla="*/ 137527 w 608133"/>
              <a:gd name="connsiteY10" fmla="*/ 495906 h 607145"/>
              <a:gd name="connsiteX11" fmla="*/ 19703 w 608133"/>
              <a:gd name="connsiteY11" fmla="*/ 348767 h 607145"/>
              <a:gd name="connsiteX12" fmla="*/ 79403 w 608133"/>
              <a:gd name="connsiteY12" fmla="*/ 504364 h 607145"/>
              <a:gd name="connsiteX13" fmla="*/ 128266 w 608133"/>
              <a:gd name="connsiteY13" fmla="*/ 478595 h 607145"/>
              <a:gd name="connsiteX14" fmla="*/ 115558 w 608133"/>
              <a:gd name="connsiteY14" fmla="*/ 418992 h 607145"/>
              <a:gd name="connsiteX15" fmla="*/ 120287 w 608133"/>
              <a:gd name="connsiteY15" fmla="*/ 382207 h 607145"/>
              <a:gd name="connsiteX16" fmla="*/ 61769 w 608133"/>
              <a:gd name="connsiteY16" fmla="*/ 192382 h 607145"/>
              <a:gd name="connsiteX17" fmla="*/ 20195 w 608133"/>
              <a:gd name="connsiteY17" fmla="*/ 328112 h 607145"/>
              <a:gd name="connsiteX18" fmla="*/ 126592 w 608133"/>
              <a:gd name="connsiteY18" fmla="*/ 363520 h 607145"/>
              <a:gd name="connsiteX19" fmla="*/ 161466 w 608133"/>
              <a:gd name="connsiteY19" fmla="*/ 312867 h 607145"/>
              <a:gd name="connsiteX20" fmla="*/ 398709 w 608133"/>
              <a:gd name="connsiteY20" fmla="*/ 145562 h 607145"/>
              <a:gd name="connsiteX21" fmla="*/ 387483 w 608133"/>
              <a:gd name="connsiteY21" fmla="*/ 156677 h 607145"/>
              <a:gd name="connsiteX22" fmla="*/ 398709 w 608133"/>
              <a:gd name="connsiteY22" fmla="*/ 167890 h 607145"/>
              <a:gd name="connsiteX23" fmla="*/ 409837 w 608133"/>
              <a:gd name="connsiteY23" fmla="*/ 156677 h 607145"/>
              <a:gd name="connsiteX24" fmla="*/ 398709 w 608133"/>
              <a:gd name="connsiteY24" fmla="*/ 145562 h 607145"/>
              <a:gd name="connsiteX25" fmla="*/ 398709 w 608133"/>
              <a:gd name="connsiteY25" fmla="*/ 125889 h 607145"/>
              <a:gd name="connsiteX26" fmla="*/ 429532 w 608133"/>
              <a:gd name="connsiteY26" fmla="*/ 156677 h 607145"/>
              <a:gd name="connsiteX27" fmla="*/ 398709 w 608133"/>
              <a:gd name="connsiteY27" fmla="*/ 187563 h 607145"/>
              <a:gd name="connsiteX28" fmla="*/ 367787 w 608133"/>
              <a:gd name="connsiteY28" fmla="*/ 156677 h 607145"/>
              <a:gd name="connsiteX29" fmla="*/ 398709 w 608133"/>
              <a:gd name="connsiteY29" fmla="*/ 125889 h 607145"/>
              <a:gd name="connsiteX30" fmla="*/ 220673 w 608133"/>
              <a:gd name="connsiteY30" fmla="*/ 103863 h 607145"/>
              <a:gd name="connsiteX31" fmla="*/ 75561 w 608133"/>
              <a:gd name="connsiteY31" fmla="*/ 173793 h 607145"/>
              <a:gd name="connsiteX32" fmla="*/ 73787 w 608133"/>
              <a:gd name="connsiteY32" fmla="*/ 175957 h 607145"/>
              <a:gd name="connsiteX33" fmla="*/ 176637 w 608133"/>
              <a:gd name="connsiteY33" fmla="*/ 300278 h 607145"/>
              <a:gd name="connsiteX34" fmla="*/ 220673 w 608133"/>
              <a:gd name="connsiteY34" fmla="*/ 278738 h 607145"/>
              <a:gd name="connsiteX35" fmla="*/ 240376 w 608133"/>
              <a:gd name="connsiteY35" fmla="*/ 103568 h 607145"/>
              <a:gd name="connsiteX36" fmla="*/ 240376 w 608133"/>
              <a:gd name="connsiteY36" fmla="*/ 274410 h 607145"/>
              <a:gd name="connsiteX37" fmla="*/ 261951 w 608133"/>
              <a:gd name="connsiteY37" fmla="*/ 272738 h 607145"/>
              <a:gd name="connsiteX38" fmla="*/ 262050 w 608133"/>
              <a:gd name="connsiteY38" fmla="*/ 272738 h 607145"/>
              <a:gd name="connsiteX39" fmla="*/ 388149 w 608133"/>
              <a:gd name="connsiteY39" fmla="*/ 272738 h 607145"/>
              <a:gd name="connsiteX40" fmla="*/ 525381 w 608133"/>
              <a:gd name="connsiteY40" fmla="*/ 135730 h 607145"/>
              <a:gd name="connsiteX41" fmla="*/ 525381 w 608133"/>
              <a:gd name="connsiteY41" fmla="*/ 114780 h 607145"/>
              <a:gd name="connsiteX42" fmla="*/ 514248 w 608133"/>
              <a:gd name="connsiteY42" fmla="*/ 103568 h 607145"/>
              <a:gd name="connsiteX43" fmla="*/ 146492 w 608133"/>
              <a:gd name="connsiteY43" fmla="*/ 0 h 607145"/>
              <a:gd name="connsiteX44" fmla="*/ 156343 w 608133"/>
              <a:gd name="connsiteY44" fmla="*/ 9835 h 607145"/>
              <a:gd name="connsiteX45" fmla="*/ 167475 w 608133"/>
              <a:gd name="connsiteY45" fmla="*/ 20950 h 607145"/>
              <a:gd name="connsiteX46" fmla="*/ 487945 w 608133"/>
              <a:gd name="connsiteY46" fmla="*/ 20950 h 607145"/>
              <a:gd name="connsiteX47" fmla="*/ 608133 w 608133"/>
              <a:gd name="connsiteY47" fmla="*/ 140943 h 607145"/>
              <a:gd name="connsiteX48" fmla="*/ 487945 w 608133"/>
              <a:gd name="connsiteY48" fmla="*/ 260936 h 607145"/>
              <a:gd name="connsiteX49" fmla="*/ 482724 w 608133"/>
              <a:gd name="connsiteY49" fmla="*/ 260936 h 607145"/>
              <a:gd name="connsiteX50" fmla="*/ 482428 w 608133"/>
              <a:gd name="connsiteY50" fmla="*/ 260936 h 607145"/>
              <a:gd name="connsiteX51" fmla="*/ 388149 w 608133"/>
              <a:gd name="connsiteY51" fmla="*/ 292409 h 607145"/>
              <a:gd name="connsiteX52" fmla="*/ 422334 w 608133"/>
              <a:gd name="connsiteY52" fmla="*/ 333423 h 607145"/>
              <a:gd name="connsiteX53" fmla="*/ 429526 w 608133"/>
              <a:gd name="connsiteY53" fmla="*/ 353193 h 607145"/>
              <a:gd name="connsiteX54" fmla="*/ 429526 w 608133"/>
              <a:gd name="connsiteY54" fmla="*/ 408468 h 607145"/>
              <a:gd name="connsiteX55" fmla="*/ 419674 w 608133"/>
              <a:gd name="connsiteY55" fmla="*/ 418304 h 607145"/>
              <a:gd name="connsiteX56" fmla="*/ 409823 w 608133"/>
              <a:gd name="connsiteY56" fmla="*/ 408468 h 607145"/>
              <a:gd name="connsiteX57" fmla="*/ 409823 w 608133"/>
              <a:gd name="connsiteY57" fmla="*/ 353193 h 607145"/>
              <a:gd name="connsiteX58" fmla="*/ 407261 w 608133"/>
              <a:gd name="connsiteY58" fmla="*/ 346013 h 607145"/>
              <a:gd name="connsiteX59" fmla="*/ 362535 w 608133"/>
              <a:gd name="connsiteY59" fmla="*/ 292409 h 607145"/>
              <a:gd name="connsiteX60" fmla="*/ 335640 w 608133"/>
              <a:gd name="connsiteY60" fmla="*/ 292409 h 607145"/>
              <a:gd name="connsiteX61" fmla="*/ 369825 w 608133"/>
              <a:gd name="connsiteY61" fmla="*/ 333423 h 607145"/>
              <a:gd name="connsiteX62" fmla="*/ 377017 w 608133"/>
              <a:gd name="connsiteY62" fmla="*/ 353193 h 607145"/>
              <a:gd name="connsiteX63" fmla="*/ 377017 w 608133"/>
              <a:gd name="connsiteY63" fmla="*/ 408468 h 607145"/>
              <a:gd name="connsiteX64" fmla="*/ 367165 w 608133"/>
              <a:gd name="connsiteY64" fmla="*/ 418304 h 607145"/>
              <a:gd name="connsiteX65" fmla="*/ 357314 w 608133"/>
              <a:gd name="connsiteY65" fmla="*/ 408468 h 607145"/>
              <a:gd name="connsiteX66" fmla="*/ 357314 w 608133"/>
              <a:gd name="connsiteY66" fmla="*/ 353193 h 607145"/>
              <a:gd name="connsiteX67" fmla="*/ 354654 w 608133"/>
              <a:gd name="connsiteY67" fmla="*/ 346013 h 607145"/>
              <a:gd name="connsiteX68" fmla="*/ 309928 w 608133"/>
              <a:gd name="connsiteY68" fmla="*/ 292409 h 607145"/>
              <a:gd name="connsiteX69" fmla="*/ 283132 w 608133"/>
              <a:gd name="connsiteY69" fmla="*/ 292409 h 607145"/>
              <a:gd name="connsiteX70" fmla="*/ 317317 w 608133"/>
              <a:gd name="connsiteY70" fmla="*/ 333423 h 607145"/>
              <a:gd name="connsiteX71" fmla="*/ 324410 w 608133"/>
              <a:gd name="connsiteY71" fmla="*/ 353193 h 607145"/>
              <a:gd name="connsiteX72" fmla="*/ 324410 w 608133"/>
              <a:gd name="connsiteY72" fmla="*/ 408468 h 607145"/>
              <a:gd name="connsiteX73" fmla="*/ 314558 w 608133"/>
              <a:gd name="connsiteY73" fmla="*/ 418304 h 607145"/>
              <a:gd name="connsiteX74" fmla="*/ 304707 w 608133"/>
              <a:gd name="connsiteY74" fmla="*/ 408468 h 607145"/>
              <a:gd name="connsiteX75" fmla="*/ 304707 w 608133"/>
              <a:gd name="connsiteY75" fmla="*/ 353193 h 607145"/>
              <a:gd name="connsiteX76" fmla="*/ 302145 w 608133"/>
              <a:gd name="connsiteY76" fmla="*/ 346013 h 607145"/>
              <a:gd name="connsiteX77" fmla="*/ 257518 w 608133"/>
              <a:gd name="connsiteY77" fmla="*/ 292508 h 607145"/>
              <a:gd name="connsiteX78" fmla="*/ 135261 w 608133"/>
              <a:gd name="connsiteY78" fmla="*/ 418992 h 607145"/>
              <a:gd name="connsiteX79" fmla="*/ 260178 w 608133"/>
              <a:gd name="connsiteY79" fmla="*/ 545476 h 607145"/>
              <a:gd name="connsiteX80" fmla="*/ 384406 w 608133"/>
              <a:gd name="connsiteY80" fmla="*/ 493840 h 607145"/>
              <a:gd name="connsiteX81" fmla="*/ 395045 w 608133"/>
              <a:gd name="connsiteY81" fmla="*/ 495906 h 607145"/>
              <a:gd name="connsiteX82" fmla="*/ 397311 w 608133"/>
              <a:gd name="connsiteY82" fmla="*/ 506528 h 607145"/>
              <a:gd name="connsiteX83" fmla="*/ 377904 w 608133"/>
              <a:gd name="connsiteY83" fmla="*/ 554919 h 607145"/>
              <a:gd name="connsiteX84" fmla="*/ 396917 w 608133"/>
              <a:gd name="connsiteY84" fmla="*/ 592982 h 607145"/>
              <a:gd name="connsiteX85" fmla="*/ 396523 w 608133"/>
              <a:gd name="connsiteY85" fmla="*/ 602522 h 607145"/>
              <a:gd name="connsiteX86" fmla="*/ 388149 w 608133"/>
              <a:gd name="connsiteY86" fmla="*/ 607145 h 607145"/>
              <a:gd name="connsiteX87" fmla="*/ 262050 w 608133"/>
              <a:gd name="connsiteY87" fmla="*/ 607145 h 607145"/>
              <a:gd name="connsiteX88" fmla="*/ 0 w 608133"/>
              <a:gd name="connsiteY88" fmla="*/ 345521 h 607145"/>
              <a:gd name="connsiteX89" fmla="*/ 60389 w 608133"/>
              <a:gd name="connsiteY89" fmla="*/ 161204 h 607145"/>
              <a:gd name="connsiteX90" fmla="*/ 230525 w 608133"/>
              <a:gd name="connsiteY90" fmla="*/ 83897 h 607145"/>
              <a:gd name="connsiteX91" fmla="*/ 514248 w 608133"/>
              <a:gd name="connsiteY91" fmla="*/ 83897 h 607145"/>
              <a:gd name="connsiteX92" fmla="*/ 545084 w 608133"/>
              <a:gd name="connsiteY92" fmla="*/ 114780 h 607145"/>
              <a:gd name="connsiteX93" fmla="*/ 545084 w 608133"/>
              <a:gd name="connsiteY93" fmla="*/ 135730 h 607145"/>
              <a:gd name="connsiteX94" fmla="*/ 505481 w 608133"/>
              <a:gd name="connsiteY94" fmla="*/ 239789 h 607145"/>
              <a:gd name="connsiteX95" fmla="*/ 588430 w 608133"/>
              <a:gd name="connsiteY95" fmla="*/ 140943 h 607145"/>
              <a:gd name="connsiteX96" fmla="*/ 487945 w 608133"/>
              <a:gd name="connsiteY96" fmla="*/ 40621 h 607145"/>
              <a:gd name="connsiteX97" fmla="*/ 167475 w 608133"/>
              <a:gd name="connsiteY97" fmla="*/ 40621 h 607145"/>
              <a:gd name="connsiteX98" fmla="*/ 136640 w 608133"/>
              <a:gd name="connsiteY98" fmla="*/ 9835 h 607145"/>
              <a:gd name="connsiteX99" fmla="*/ 146492 w 608133"/>
              <a:gd name="connsiteY99" fmla="*/ 0 h 60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8133" h="607145">
                <a:moveTo>
                  <a:pt x="370318" y="520986"/>
                </a:moveTo>
                <a:lnTo>
                  <a:pt x="271901" y="561902"/>
                </a:lnTo>
                <a:lnTo>
                  <a:pt x="271901" y="587474"/>
                </a:lnTo>
                <a:lnTo>
                  <a:pt x="372190" y="587474"/>
                </a:lnTo>
                <a:lnTo>
                  <a:pt x="358299" y="559738"/>
                </a:lnTo>
                <a:cubicBezTo>
                  <a:pt x="357018" y="557279"/>
                  <a:pt x="356920" y="554328"/>
                  <a:pt x="358003" y="551771"/>
                </a:cubicBezTo>
                <a:close/>
                <a:moveTo>
                  <a:pt x="137527" y="495906"/>
                </a:moveTo>
                <a:lnTo>
                  <a:pt x="93490" y="519216"/>
                </a:lnTo>
                <a:cubicBezTo>
                  <a:pt x="134965" y="559345"/>
                  <a:pt x="190626" y="584818"/>
                  <a:pt x="252198" y="587277"/>
                </a:cubicBezTo>
                <a:lnTo>
                  <a:pt x="252198" y="564852"/>
                </a:lnTo>
                <a:cubicBezTo>
                  <a:pt x="203827" y="561705"/>
                  <a:pt x="161761" y="534854"/>
                  <a:pt x="137527" y="495906"/>
                </a:cubicBezTo>
                <a:close/>
                <a:moveTo>
                  <a:pt x="19703" y="348767"/>
                </a:moveTo>
                <a:cubicBezTo>
                  <a:pt x="20491" y="408173"/>
                  <a:pt x="42854" y="462563"/>
                  <a:pt x="79403" y="504364"/>
                </a:cubicBezTo>
                <a:lnTo>
                  <a:pt x="128266" y="478595"/>
                </a:lnTo>
                <a:cubicBezTo>
                  <a:pt x="120188" y="460399"/>
                  <a:pt x="115558" y="440237"/>
                  <a:pt x="115558" y="418992"/>
                </a:cubicBezTo>
                <a:cubicBezTo>
                  <a:pt x="115558" y="406304"/>
                  <a:pt x="117233" y="393911"/>
                  <a:pt x="120287" y="382207"/>
                </a:cubicBezTo>
                <a:close/>
                <a:moveTo>
                  <a:pt x="61769" y="192382"/>
                </a:moveTo>
                <a:cubicBezTo>
                  <a:pt x="37238" y="229757"/>
                  <a:pt x="22855" y="276771"/>
                  <a:pt x="20195" y="328112"/>
                </a:cubicBezTo>
                <a:lnTo>
                  <a:pt x="126592" y="363520"/>
                </a:lnTo>
                <a:cubicBezTo>
                  <a:pt x="134473" y="344242"/>
                  <a:pt x="146492" y="326932"/>
                  <a:pt x="161466" y="312867"/>
                </a:cubicBezTo>
                <a:close/>
                <a:moveTo>
                  <a:pt x="398709" y="145562"/>
                </a:moveTo>
                <a:cubicBezTo>
                  <a:pt x="392505" y="145562"/>
                  <a:pt x="387483" y="150578"/>
                  <a:pt x="387483" y="156677"/>
                </a:cubicBezTo>
                <a:cubicBezTo>
                  <a:pt x="387483" y="162874"/>
                  <a:pt x="392505" y="167890"/>
                  <a:pt x="398709" y="167890"/>
                </a:cubicBezTo>
                <a:cubicBezTo>
                  <a:pt x="404815" y="167890"/>
                  <a:pt x="409837" y="162874"/>
                  <a:pt x="409837" y="156677"/>
                </a:cubicBezTo>
                <a:cubicBezTo>
                  <a:pt x="409837" y="150578"/>
                  <a:pt x="404815" y="145562"/>
                  <a:pt x="398709" y="145562"/>
                </a:cubicBezTo>
                <a:close/>
                <a:moveTo>
                  <a:pt x="398709" y="125889"/>
                </a:moveTo>
                <a:cubicBezTo>
                  <a:pt x="415647" y="125889"/>
                  <a:pt x="429532" y="139758"/>
                  <a:pt x="429532" y="156677"/>
                </a:cubicBezTo>
                <a:cubicBezTo>
                  <a:pt x="429532" y="173694"/>
                  <a:pt x="415647" y="187563"/>
                  <a:pt x="398709" y="187563"/>
                </a:cubicBezTo>
                <a:cubicBezTo>
                  <a:pt x="381672" y="187563"/>
                  <a:pt x="367787" y="173694"/>
                  <a:pt x="367787" y="156677"/>
                </a:cubicBezTo>
                <a:cubicBezTo>
                  <a:pt x="367787" y="139758"/>
                  <a:pt x="381672" y="125889"/>
                  <a:pt x="398709" y="125889"/>
                </a:cubicBezTo>
                <a:close/>
                <a:moveTo>
                  <a:pt x="220673" y="103863"/>
                </a:moveTo>
                <a:cubicBezTo>
                  <a:pt x="161663" y="106223"/>
                  <a:pt x="111617" y="130222"/>
                  <a:pt x="75561" y="173793"/>
                </a:cubicBezTo>
                <a:cubicBezTo>
                  <a:pt x="74970" y="174482"/>
                  <a:pt x="74379" y="175268"/>
                  <a:pt x="73787" y="175957"/>
                </a:cubicBezTo>
                <a:lnTo>
                  <a:pt x="176637" y="300278"/>
                </a:lnTo>
                <a:cubicBezTo>
                  <a:pt x="189838" y="290836"/>
                  <a:pt x="204714" y="283459"/>
                  <a:pt x="220673" y="278738"/>
                </a:cubicBezTo>
                <a:close/>
                <a:moveTo>
                  <a:pt x="240376" y="103568"/>
                </a:moveTo>
                <a:lnTo>
                  <a:pt x="240376" y="274410"/>
                </a:lnTo>
                <a:cubicBezTo>
                  <a:pt x="247469" y="273328"/>
                  <a:pt x="254661" y="272738"/>
                  <a:pt x="261951" y="272738"/>
                </a:cubicBezTo>
                <a:lnTo>
                  <a:pt x="262050" y="272738"/>
                </a:lnTo>
                <a:lnTo>
                  <a:pt x="388149" y="272738"/>
                </a:lnTo>
                <a:cubicBezTo>
                  <a:pt x="463809" y="272738"/>
                  <a:pt x="525381" y="211266"/>
                  <a:pt x="525381" y="135730"/>
                </a:cubicBezTo>
                <a:lnTo>
                  <a:pt x="525381" y="114780"/>
                </a:lnTo>
                <a:cubicBezTo>
                  <a:pt x="525381" y="108584"/>
                  <a:pt x="520356" y="103568"/>
                  <a:pt x="514248" y="103568"/>
                </a:cubicBezTo>
                <a:close/>
                <a:moveTo>
                  <a:pt x="146492" y="0"/>
                </a:moveTo>
                <a:cubicBezTo>
                  <a:pt x="151910" y="0"/>
                  <a:pt x="156343" y="4426"/>
                  <a:pt x="156343" y="9835"/>
                </a:cubicBezTo>
                <a:cubicBezTo>
                  <a:pt x="156343" y="15933"/>
                  <a:pt x="161367" y="20950"/>
                  <a:pt x="167475" y="20950"/>
                </a:cubicBezTo>
                <a:lnTo>
                  <a:pt x="487945" y="20950"/>
                </a:lnTo>
                <a:cubicBezTo>
                  <a:pt x="554246" y="20950"/>
                  <a:pt x="608133" y="74848"/>
                  <a:pt x="608133" y="140943"/>
                </a:cubicBezTo>
                <a:cubicBezTo>
                  <a:pt x="608133" y="207135"/>
                  <a:pt x="554246" y="260936"/>
                  <a:pt x="487945" y="260936"/>
                </a:cubicBezTo>
                <a:lnTo>
                  <a:pt x="482724" y="260936"/>
                </a:lnTo>
                <a:cubicBezTo>
                  <a:pt x="482625" y="260936"/>
                  <a:pt x="482527" y="260936"/>
                  <a:pt x="482428" y="260936"/>
                </a:cubicBezTo>
                <a:cubicBezTo>
                  <a:pt x="456125" y="280705"/>
                  <a:pt x="423516" y="292409"/>
                  <a:pt x="388149" y="292409"/>
                </a:cubicBezTo>
                <a:lnTo>
                  <a:pt x="422334" y="333423"/>
                </a:lnTo>
                <a:cubicBezTo>
                  <a:pt x="426964" y="338931"/>
                  <a:pt x="429526" y="345914"/>
                  <a:pt x="429526" y="353193"/>
                </a:cubicBezTo>
                <a:lnTo>
                  <a:pt x="429526" y="408468"/>
                </a:lnTo>
                <a:cubicBezTo>
                  <a:pt x="429526" y="413976"/>
                  <a:pt x="425092" y="418304"/>
                  <a:pt x="419674" y="418304"/>
                </a:cubicBezTo>
                <a:cubicBezTo>
                  <a:pt x="414256" y="418304"/>
                  <a:pt x="409823" y="413976"/>
                  <a:pt x="409823" y="408468"/>
                </a:cubicBezTo>
                <a:lnTo>
                  <a:pt x="409823" y="353193"/>
                </a:lnTo>
                <a:cubicBezTo>
                  <a:pt x="409823" y="350537"/>
                  <a:pt x="408936" y="347980"/>
                  <a:pt x="407261" y="346013"/>
                </a:cubicBezTo>
                <a:lnTo>
                  <a:pt x="362535" y="292409"/>
                </a:lnTo>
                <a:lnTo>
                  <a:pt x="335640" y="292409"/>
                </a:lnTo>
                <a:lnTo>
                  <a:pt x="369825" y="333423"/>
                </a:lnTo>
                <a:cubicBezTo>
                  <a:pt x="374456" y="338931"/>
                  <a:pt x="377017" y="345914"/>
                  <a:pt x="377017" y="353193"/>
                </a:cubicBezTo>
                <a:lnTo>
                  <a:pt x="377017" y="408468"/>
                </a:lnTo>
                <a:cubicBezTo>
                  <a:pt x="377017" y="413976"/>
                  <a:pt x="372584" y="418304"/>
                  <a:pt x="367165" y="418304"/>
                </a:cubicBezTo>
                <a:cubicBezTo>
                  <a:pt x="361648" y="418304"/>
                  <a:pt x="357314" y="413976"/>
                  <a:pt x="357314" y="408468"/>
                </a:cubicBezTo>
                <a:lnTo>
                  <a:pt x="357314" y="353193"/>
                </a:lnTo>
                <a:cubicBezTo>
                  <a:pt x="357314" y="350537"/>
                  <a:pt x="356328" y="347980"/>
                  <a:pt x="354654" y="346013"/>
                </a:cubicBezTo>
                <a:lnTo>
                  <a:pt x="309928" y="292409"/>
                </a:lnTo>
                <a:lnTo>
                  <a:pt x="283132" y="292409"/>
                </a:lnTo>
                <a:lnTo>
                  <a:pt x="317317" y="333423"/>
                </a:lnTo>
                <a:cubicBezTo>
                  <a:pt x="321947" y="338931"/>
                  <a:pt x="324410" y="345914"/>
                  <a:pt x="324410" y="353193"/>
                </a:cubicBezTo>
                <a:lnTo>
                  <a:pt x="324410" y="408468"/>
                </a:lnTo>
                <a:cubicBezTo>
                  <a:pt x="324410" y="413976"/>
                  <a:pt x="320075" y="418304"/>
                  <a:pt x="314558" y="418304"/>
                </a:cubicBezTo>
                <a:cubicBezTo>
                  <a:pt x="309140" y="418304"/>
                  <a:pt x="304707" y="413976"/>
                  <a:pt x="304707" y="408468"/>
                </a:cubicBezTo>
                <a:lnTo>
                  <a:pt x="304707" y="353193"/>
                </a:lnTo>
                <a:cubicBezTo>
                  <a:pt x="304707" y="350537"/>
                  <a:pt x="303820" y="347980"/>
                  <a:pt x="302145" y="346013"/>
                </a:cubicBezTo>
                <a:lnTo>
                  <a:pt x="257518" y="292508"/>
                </a:lnTo>
                <a:cubicBezTo>
                  <a:pt x="189740" y="294966"/>
                  <a:pt x="135261" y="350734"/>
                  <a:pt x="135261" y="418992"/>
                </a:cubicBezTo>
                <a:cubicBezTo>
                  <a:pt x="135261" y="488136"/>
                  <a:pt x="191119" y="544493"/>
                  <a:pt x="260178" y="545476"/>
                </a:cubicBezTo>
                <a:lnTo>
                  <a:pt x="384406" y="493840"/>
                </a:lnTo>
                <a:cubicBezTo>
                  <a:pt x="388051" y="492365"/>
                  <a:pt x="392287" y="493152"/>
                  <a:pt x="395045" y="495906"/>
                </a:cubicBezTo>
                <a:cubicBezTo>
                  <a:pt x="397902" y="498659"/>
                  <a:pt x="398789" y="502889"/>
                  <a:pt x="397311" y="506528"/>
                </a:cubicBezTo>
                <a:lnTo>
                  <a:pt x="377904" y="554919"/>
                </a:lnTo>
                <a:lnTo>
                  <a:pt x="396917" y="592982"/>
                </a:lnTo>
                <a:cubicBezTo>
                  <a:pt x="398493" y="596031"/>
                  <a:pt x="398296" y="599572"/>
                  <a:pt x="396523" y="602522"/>
                </a:cubicBezTo>
                <a:cubicBezTo>
                  <a:pt x="394750" y="605375"/>
                  <a:pt x="391597" y="607145"/>
                  <a:pt x="388149" y="607145"/>
                </a:cubicBezTo>
                <a:lnTo>
                  <a:pt x="262050" y="607145"/>
                </a:lnTo>
                <a:cubicBezTo>
                  <a:pt x="117528" y="607145"/>
                  <a:pt x="0" y="489808"/>
                  <a:pt x="0" y="345521"/>
                </a:cubicBezTo>
                <a:cubicBezTo>
                  <a:pt x="0" y="273722"/>
                  <a:pt x="21476" y="208217"/>
                  <a:pt x="60389" y="161204"/>
                </a:cubicBezTo>
                <a:cubicBezTo>
                  <a:pt x="102258" y="110649"/>
                  <a:pt x="161072" y="83897"/>
                  <a:pt x="230525" y="83897"/>
                </a:cubicBezTo>
                <a:lnTo>
                  <a:pt x="514248" y="83897"/>
                </a:lnTo>
                <a:cubicBezTo>
                  <a:pt x="531292" y="83897"/>
                  <a:pt x="545084" y="97765"/>
                  <a:pt x="545084" y="114780"/>
                </a:cubicBezTo>
                <a:lnTo>
                  <a:pt x="545084" y="135730"/>
                </a:lnTo>
                <a:cubicBezTo>
                  <a:pt x="545084" y="175662"/>
                  <a:pt x="530109" y="212053"/>
                  <a:pt x="505481" y="239789"/>
                </a:cubicBezTo>
                <a:cubicBezTo>
                  <a:pt x="552571" y="231429"/>
                  <a:pt x="588430" y="190317"/>
                  <a:pt x="588430" y="140943"/>
                </a:cubicBezTo>
                <a:cubicBezTo>
                  <a:pt x="588430" y="85667"/>
                  <a:pt x="543409" y="40621"/>
                  <a:pt x="487945" y="40621"/>
                </a:cubicBezTo>
                <a:lnTo>
                  <a:pt x="167475" y="40621"/>
                </a:lnTo>
                <a:cubicBezTo>
                  <a:pt x="150432" y="40621"/>
                  <a:pt x="136640" y="26851"/>
                  <a:pt x="136640" y="9835"/>
                </a:cubicBezTo>
                <a:cubicBezTo>
                  <a:pt x="136640" y="4426"/>
                  <a:pt x="140975" y="0"/>
                  <a:pt x="1464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259B43C-661D-4533-AAC6-42C7ED69B733}"/>
              </a:ext>
            </a:extLst>
          </p:cNvPr>
          <p:cNvSpPr/>
          <p:nvPr/>
        </p:nvSpPr>
        <p:spPr>
          <a:xfrm>
            <a:off x="3841270" y="1656854"/>
            <a:ext cx="532435" cy="532435"/>
          </a:xfrm>
          <a:prstGeom prst="ellipse">
            <a:avLst/>
          </a:prstGeom>
          <a:gradFill flip="none" rotWithShape="1">
            <a:gsLst>
              <a:gs pos="0">
                <a:srgbClr val="EFC49C"/>
              </a:gs>
              <a:gs pos="88000">
                <a:schemeClr val="accent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96900" dist="266700" dir="5400000" sx="82000" sy="82000" algn="t" rotWithShape="0">
              <a:srgbClr val="CA865F">
                <a:alpha val="71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  <a:sym typeface="+mn-lt"/>
            </a:endParaRPr>
          </a:p>
        </p:txBody>
      </p:sp>
      <p:sp>
        <p:nvSpPr>
          <p:cNvPr id="47" name="图形 6">
            <a:extLst>
              <a:ext uri="{FF2B5EF4-FFF2-40B4-BE49-F238E27FC236}">
                <a16:creationId xmlns:a16="http://schemas.microsoft.com/office/drawing/2014/main" id="{AAFB1BC0-9599-4C08-B65E-115E7F1556F0}"/>
              </a:ext>
            </a:extLst>
          </p:cNvPr>
          <p:cNvSpPr/>
          <p:nvPr/>
        </p:nvSpPr>
        <p:spPr>
          <a:xfrm>
            <a:off x="3942630" y="1807638"/>
            <a:ext cx="329714" cy="230865"/>
          </a:xfrm>
          <a:custGeom>
            <a:avLst/>
            <a:gdLst>
              <a:gd name="connsiteX0" fmla="*/ 128420 w 535049"/>
              <a:gd name="connsiteY0" fmla="*/ 319675 h 374641"/>
              <a:gd name="connsiteX1" fmla="*/ 140650 w 535049"/>
              <a:gd name="connsiteY1" fmla="*/ 325548 h 374641"/>
              <a:gd name="connsiteX2" fmla="*/ 222556 w 535049"/>
              <a:gd name="connsiteY2" fmla="*/ 337341 h 374641"/>
              <a:gd name="connsiteX3" fmla="*/ 253044 w 535049"/>
              <a:gd name="connsiteY3" fmla="*/ 335519 h 374641"/>
              <a:gd name="connsiteX4" fmla="*/ 252579 w 535049"/>
              <a:gd name="connsiteY4" fmla="*/ 337734 h 374641"/>
              <a:gd name="connsiteX5" fmla="*/ 258572 w 535049"/>
              <a:gd name="connsiteY5" fmla="*/ 347085 h 374641"/>
              <a:gd name="connsiteX6" fmla="*/ 222556 w 535049"/>
              <a:gd name="connsiteY6" fmla="*/ 349246 h 374641"/>
              <a:gd name="connsiteX7" fmla="*/ 137806 w 535049"/>
              <a:gd name="connsiteY7" fmla="*/ 337168 h 374641"/>
              <a:gd name="connsiteX8" fmla="*/ 119486 w 535049"/>
              <a:gd name="connsiteY8" fmla="*/ 328329 h 374641"/>
              <a:gd name="connsiteX9" fmla="*/ 120378 w 535049"/>
              <a:gd name="connsiteY9" fmla="*/ 328020 h 374641"/>
              <a:gd name="connsiteX10" fmla="*/ 302540 w 535049"/>
              <a:gd name="connsiteY10" fmla="*/ 316304 h 374641"/>
              <a:gd name="connsiteX11" fmla="*/ 265581 w 535049"/>
              <a:gd name="connsiteY11" fmla="*/ 324686 h 374641"/>
              <a:gd name="connsiteX12" fmla="*/ 263724 w 535049"/>
              <a:gd name="connsiteY12" fmla="*/ 333496 h 374641"/>
              <a:gd name="connsiteX13" fmla="*/ 289633 w 535049"/>
              <a:gd name="connsiteY13" fmla="*/ 362307 h 374641"/>
              <a:gd name="connsiteX14" fmla="*/ 340784 w 535049"/>
              <a:gd name="connsiteY14" fmla="*/ 348735 h 374641"/>
              <a:gd name="connsiteX15" fmla="*/ 309255 w 535049"/>
              <a:gd name="connsiteY15" fmla="*/ 319352 h 374641"/>
              <a:gd name="connsiteX16" fmla="*/ 302540 w 535049"/>
              <a:gd name="connsiteY16" fmla="*/ 316304 h 374641"/>
              <a:gd name="connsiteX17" fmla="*/ 303492 w 535049"/>
              <a:gd name="connsiteY17" fmla="*/ 304446 h 374641"/>
              <a:gd name="connsiteX18" fmla="*/ 317447 w 535049"/>
              <a:gd name="connsiteY18" fmla="*/ 310637 h 374641"/>
              <a:gd name="connsiteX19" fmla="*/ 325407 w 535049"/>
              <a:gd name="connsiteY19" fmla="*/ 318088 h 374641"/>
              <a:gd name="connsiteX20" fmla="*/ 324666 w 535049"/>
              <a:gd name="connsiteY20" fmla="*/ 318482 h 374641"/>
              <a:gd name="connsiteX21" fmla="*/ 321332 w 535049"/>
              <a:gd name="connsiteY21" fmla="*/ 326197 h 374641"/>
              <a:gd name="connsiteX22" fmla="*/ 329048 w 535049"/>
              <a:gd name="connsiteY22" fmla="*/ 329530 h 374641"/>
              <a:gd name="connsiteX23" fmla="*/ 334513 w 535049"/>
              <a:gd name="connsiteY23" fmla="*/ 326611 h 374641"/>
              <a:gd name="connsiteX24" fmla="*/ 360692 w 535049"/>
              <a:gd name="connsiteY24" fmla="*/ 351116 h 374641"/>
              <a:gd name="connsiteX25" fmla="*/ 353881 w 535049"/>
              <a:gd name="connsiteY25" fmla="*/ 355164 h 374641"/>
              <a:gd name="connsiteX26" fmla="*/ 294967 w 535049"/>
              <a:gd name="connsiteY26" fmla="*/ 374641 h 374641"/>
              <a:gd name="connsiteX27" fmla="*/ 287585 w 535049"/>
              <a:gd name="connsiteY27" fmla="*/ 374022 h 374641"/>
              <a:gd name="connsiteX28" fmla="*/ 287489 w 535049"/>
              <a:gd name="connsiteY28" fmla="*/ 374022 h 374641"/>
              <a:gd name="connsiteX29" fmla="*/ 269016 w 535049"/>
              <a:gd name="connsiteY29" fmla="*/ 363379 h 374641"/>
              <a:gd name="connsiteX30" fmla="*/ 258572 w 535049"/>
              <a:gd name="connsiteY30" fmla="*/ 347085 h 374641"/>
              <a:gd name="connsiteX31" fmla="*/ 259847 w 535049"/>
              <a:gd name="connsiteY31" fmla="*/ 347008 h 374641"/>
              <a:gd name="connsiteX32" fmla="*/ 264991 w 535049"/>
              <a:gd name="connsiteY32" fmla="*/ 340388 h 374641"/>
              <a:gd name="connsiteX33" fmla="*/ 258418 w 535049"/>
              <a:gd name="connsiteY33" fmla="*/ 335198 h 374641"/>
              <a:gd name="connsiteX34" fmla="*/ 253044 w 535049"/>
              <a:gd name="connsiteY34" fmla="*/ 335519 h 374641"/>
              <a:gd name="connsiteX35" fmla="*/ 257056 w 535049"/>
              <a:gd name="connsiteY35" fmla="*/ 316399 h 374641"/>
              <a:gd name="connsiteX36" fmla="*/ 303492 w 535049"/>
              <a:gd name="connsiteY36" fmla="*/ 304446 h 374641"/>
              <a:gd name="connsiteX37" fmla="*/ 67296 w 535049"/>
              <a:gd name="connsiteY37" fmla="*/ 303147 h 374641"/>
              <a:gd name="connsiteX38" fmla="*/ 119486 w 535049"/>
              <a:gd name="connsiteY38" fmla="*/ 328329 h 374641"/>
              <a:gd name="connsiteX39" fmla="*/ 116664 w 535049"/>
              <a:gd name="connsiteY39" fmla="*/ 329306 h 374641"/>
              <a:gd name="connsiteX40" fmla="*/ 114474 w 535049"/>
              <a:gd name="connsiteY40" fmla="*/ 328878 h 374641"/>
              <a:gd name="connsiteX41" fmla="*/ 68084 w 535049"/>
              <a:gd name="connsiteY41" fmla="*/ 303865 h 374641"/>
              <a:gd name="connsiteX42" fmla="*/ 62198 w 535049"/>
              <a:gd name="connsiteY42" fmla="*/ 298507 h 374641"/>
              <a:gd name="connsiteX43" fmla="*/ 67296 w 535049"/>
              <a:gd name="connsiteY43" fmla="*/ 303147 h 374641"/>
              <a:gd name="connsiteX44" fmla="*/ 65914 w 535049"/>
              <a:gd name="connsiteY44" fmla="*/ 302481 h 374641"/>
              <a:gd name="connsiteX45" fmla="*/ 77676 w 535049"/>
              <a:gd name="connsiteY45" fmla="*/ 295306 h 374641"/>
              <a:gd name="connsiteX46" fmla="*/ 117586 w 535049"/>
              <a:gd name="connsiteY46" fmla="*/ 314472 h 374641"/>
              <a:gd name="connsiteX47" fmla="*/ 115712 w 535049"/>
              <a:gd name="connsiteY47" fmla="*/ 316544 h 374641"/>
              <a:gd name="connsiteX48" fmla="*/ 73076 w 535049"/>
              <a:gd name="connsiteY48" fmla="*/ 292737 h 374641"/>
              <a:gd name="connsiteX49" fmla="*/ 77676 w 535049"/>
              <a:gd name="connsiteY49" fmla="*/ 295306 h 374641"/>
              <a:gd name="connsiteX50" fmla="*/ 73701 w 535049"/>
              <a:gd name="connsiteY50" fmla="*/ 293397 h 374641"/>
              <a:gd name="connsiteX51" fmla="*/ 24274 w 535049"/>
              <a:gd name="connsiteY51" fmla="*/ 257954 h 374641"/>
              <a:gd name="connsiteX52" fmla="*/ 62198 w 535049"/>
              <a:gd name="connsiteY52" fmla="*/ 298507 h 374641"/>
              <a:gd name="connsiteX53" fmla="*/ 32050 w 535049"/>
              <a:gd name="connsiteY53" fmla="*/ 271065 h 374641"/>
              <a:gd name="connsiteX54" fmla="*/ 33923 w 535049"/>
              <a:gd name="connsiteY54" fmla="*/ 251441 h 374641"/>
              <a:gd name="connsiteX55" fmla="*/ 73076 w 535049"/>
              <a:gd name="connsiteY55" fmla="*/ 292737 h 374641"/>
              <a:gd name="connsiteX56" fmla="*/ 72496 w 535049"/>
              <a:gd name="connsiteY56" fmla="*/ 292414 h 374641"/>
              <a:gd name="connsiteX57" fmla="*/ 39865 w 535049"/>
              <a:gd name="connsiteY57" fmla="*/ 261690 h 374641"/>
              <a:gd name="connsiteX58" fmla="*/ 15758 w 535049"/>
              <a:gd name="connsiteY58" fmla="*/ 243597 h 374641"/>
              <a:gd name="connsiteX59" fmla="*/ 24274 w 535049"/>
              <a:gd name="connsiteY59" fmla="*/ 257954 h 374641"/>
              <a:gd name="connsiteX60" fmla="*/ 17860 w 535049"/>
              <a:gd name="connsiteY60" fmla="*/ 251096 h 374641"/>
              <a:gd name="connsiteX61" fmla="*/ 26467 w 535049"/>
              <a:gd name="connsiteY61" fmla="*/ 238579 h 374641"/>
              <a:gd name="connsiteX62" fmla="*/ 33923 w 535049"/>
              <a:gd name="connsiteY62" fmla="*/ 251441 h 374641"/>
              <a:gd name="connsiteX63" fmla="*/ 28506 w 535049"/>
              <a:gd name="connsiteY63" fmla="*/ 245727 h 374641"/>
              <a:gd name="connsiteX64" fmla="*/ 12376 w 535049"/>
              <a:gd name="connsiteY64" fmla="*/ 189187 h 374641"/>
              <a:gd name="connsiteX65" fmla="*/ 26467 w 535049"/>
              <a:gd name="connsiteY65" fmla="*/ 238579 h 374641"/>
              <a:gd name="connsiteX66" fmla="*/ 19242 w 535049"/>
              <a:gd name="connsiteY66" fmla="*/ 226117 h 374641"/>
              <a:gd name="connsiteX67" fmla="*/ 261 w 535049"/>
              <a:gd name="connsiteY67" fmla="*/ 188309 h 374641"/>
              <a:gd name="connsiteX68" fmla="*/ 15758 w 535049"/>
              <a:gd name="connsiteY68" fmla="*/ 243597 h 374641"/>
              <a:gd name="connsiteX69" fmla="*/ 8236 w 535049"/>
              <a:gd name="connsiteY69" fmla="*/ 230914 h 374641"/>
              <a:gd name="connsiteX70" fmla="*/ 333 w 535049"/>
              <a:gd name="connsiteY70" fmla="*/ 186188 h 374641"/>
              <a:gd name="connsiteX71" fmla="*/ 99 w 535049"/>
              <a:gd name="connsiteY71" fmla="*/ 187442 h 374641"/>
              <a:gd name="connsiteX72" fmla="*/ 261 w 535049"/>
              <a:gd name="connsiteY72" fmla="*/ 188309 h 374641"/>
              <a:gd name="connsiteX73" fmla="*/ 0 w 535049"/>
              <a:gd name="connsiteY73" fmla="*/ 187377 h 374641"/>
              <a:gd name="connsiteX74" fmla="*/ 12447 w 535049"/>
              <a:gd name="connsiteY74" fmla="*/ 185309 h 374641"/>
              <a:gd name="connsiteX75" fmla="*/ 12051 w 535049"/>
              <a:gd name="connsiteY75" fmla="*/ 187442 h 374641"/>
              <a:gd name="connsiteX76" fmla="*/ 12376 w 535049"/>
              <a:gd name="connsiteY76" fmla="*/ 189187 h 374641"/>
              <a:gd name="connsiteX77" fmla="*/ 11859 w 535049"/>
              <a:gd name="connsiteY77" fmla="*/ 187377 h 374641"/>
              <a:gd name="connsiteX78" fmla="*/ 26331 w 535049"/>
              <a:gd name="connsiteY78" fmla="*/ 136509 h 374641"/>
              <a:gd name="connsiteX79" fmla="*/ 12447 w 535049"/>
              <a:gd name="connsiteY79" fmla="*/ 185309 h 374641"/>
              <a:gd name="connsiteX80" fmla="*/ 19242 w 535049"/>
              <a:gd name="connsiteY80" fmla="*/ 148740 h 374641"/>
              <a:gd name="connsiteX81" fmla="*/ 15735 w 535049"/>
              <a:gd name="connsiteY81" fmla="*/ 131282 h 374641"/>
              <a:gd name="connsiteX82" fmla="*/ 333 w 535049"/>
              <a:gd name="connsiteY82" fmla="*/ 186188 h 374641"/>
              <a:gd name="connsiteX83" fmla="*/ 8236 w 535049"/>
              <a:gd name="connsiteY83" fmla="*/ 143928 h 374641"/>
              <a:gd name="connsiteX84" fmla="*/ 302750 w 535049"/>
              <a:gd name="connsiteY84" fmla="*/ 131105 h 374641"/>
              <a:gd name="connsiteX85" fmla="*/ 326796 w 535049"/>
              <a:gd name="connsiteY85" fmla="*/ 187489 h 374641"/>
              <a:gd name="connsiteX86" fmla="*/ 302750 w 535049"/>
              <a:gd name="connsiteY86" fmla="*/ 243873 h 374641"/>
              <a:gd name="connsiteX87" fmla="*/ 299131 w 535049"/>
              <a:gd name="connsiteY87" fmla="*/ 245016 h 374641"/>
              <a:gd name="connsiteX88" fmla="*/ 294417 w 535049"/>
              <a:gd name="connsiteY88" fmla="*/ 242730 h 374641"/>
              <a:gd name="connsiteX89" fmla="*/ 295417 w 535049"/>
              <a:gd name="connsiteY89" fmla="*/ 234397 h 374641"/>
              <a:gd name="connsiteX90" fmla="*/ 314892 w 535049"/>
              <a:gd name="connsiteY90" fmla="*/ 187442 h 374641"/>
              <a:gd name="connsiteX91" fmla="*/ 295417 w 535049"/>
              <a:gd name="connsiteY91" fmla="*/ 140487 h 374641"/>
              <a:gd name="connsiteX92" fmla="*/ 294417 w 535049"/>
              <a:gd name="connsiteY92" fmla="*/ 132153 h 374641"/>
              <a:gd name="connsiteX93" fmla="*/ 302750 w 535049"/>
              <a:gd name="connsiteY93" fmla="*/ 131105 h 374641"/>
              <a:gd name="connsiteX94" fmla="*/ 34059 w 535049"/>
              <a:gd name="connsiteY94" fmla="*/ 123176 h 374641"/>
              <a:gd name="connsiteX95" fmla="*/ 26331 w 535049"/>
              <a:gd name="connsiteY95" fmla="*/ 136509 h 374641"/>
              <a:gd name="connsiteX96" fmla="*/ 28438 w 535049"/>
              <a:gd name="connsiteY96" fmla="*/ 129102 h 374641"/>
              <a:gd name="connsiteX97" fmla="*/ 24333 w 535049"/>
              <a:gd name="connsiteY97" fmla="*/ 116784 h 374641"/>
              <a:gd name="connsiteX98" fmla="*/ 15735 w 535049"/>
              <a:gd name="connsiteY98" fmla="*/ 131282 h 374641"/>
              <a:gd name="connsiteX99" fmla="*/ 17860 w 535049"/>
              <a:gd name="connsiteY99" fmla="*/ 123705 h 374641"/>
              <a:gd name="connsiteX100" fmla="*/ 244657 w 535049"/>
              <a:gd name="connsiteY100" fmla="*/ 102056 h 374641"/>
              <a:gd name="connsiteX101" fmla="*/ 280894 w 535049"/>
              <a:gd name="connsiteY101" fmla="*/ 187489 h 374641"/>
              <a:gd name="connsiteX102" fmla="*/ 244657 w 535049"/>
              <a:gd name="connsiteY102" fmla="*/ 272922 h 374641"/>
              <a:gd name="connsiteX103" fmla="*/ 241039 w 535049"/>
              <a:gd name="connsiteY103" fmla="*/ 274018 h 374641"/>
              <a:gd name="connsiteX104" fmla="*/ 236325 w 535049"/>
              <a:gd name="connsiteY104" fmla="*/ 271779 h 374641"/>
              <a:gd name="connsiteX105" fmla="*/ 237324 w 535049"/>
              <a:gd name="connsiteY105" fmla="*/ 263446 h 374641"/>
              <a:gd name="connsiteX106" fmla="*/ 268989 w 535049"/>
              <a:gd name="connsiteY106" fmla="*/ 187442 h 374641"/>
              <a:gd name="connsiteX107" fmla="*/ 237324 w 535049"/>
              <a:gd name="connsiteY107" fmla="*/ 111438 h 374641"/>
              <a:gd name="connsiteX108" fmla="*/ 236325 w 535049"/>
              <a:gd name="connsiteY108" fmla="*/ 103104 h 374641"/>
              <a:gd name="connsiteX109" fmla="*/ 244657 w 535049"/>
              <a:gd name="connsiteY109" fmla="*/ 102056 h 374641"/>
              <a:gd name="connsiteX110" fmla="*/ 521167 w 535049"/>
              <a:gd name="connsiteY110" fmla="*/ 87770 h 374641"/>
              <a:gd name="connsiteX111" fmla="*/ 526261 w 535049"/>
              <a:gd name="connsiteY111" fmla="*/ 99628 h 374641"/>
              <a:gd name="connsiteX112" fmla="*/ 510310 w 535049"/>
              <a:gd name="connsiteY112" fmla="*/ 170584 h 374641"/>
              <a:gd name="connsiteX113" fmla="*/ 510691 w 535049"/>
              <a:gd name="connsiteY113" fmla="*/ 183108 h 374641"/>
              <a:gd name="connsiteX114" fmla="*/ 534594 w 535049"/>
              <a:gd name="connsiteY114" fmla="*/ 263255 h 374641"/>
              <a:gd name="connsiteX115" fmla="*/ 530642 w 535049"/>
              <a:gd name="connsiteY115" fmla="*/ 275256 h 374641"/>
              <a:gd name="connsiteX116" fmla="*/ 524023 w 535049"/>
              <a:gd name="connsiteY116" fmla="*/ 277494 h 374641"/>
              <a:gd name="connsiteX117" fmla="*/ 518214 w 535049"/>
              <a:gd name="connsiteY117" fmla="*/ 275827 h 374641"/>
              <a:gd name="connsiteX118" fmla="*/ 437599 w 535049"/>
              <a:gd name="connsiteY118" fmla="*/ 227675 h 374641"/>
              <a:gd name="connsiteX119" fmla="*/ 439923 w 535049"/>
              <a:gd name="connsiteY119" fmla="*/ 215210 h 374641"/>
              <a:gd name="connsiteX120" fmla="*/ 522547 w 535049"/>
              <a:gd name="connsiteY120" fmla="*/ 264493 h 374641"/>
              <a:gd name="connsiteX121" fmla="*/ 499358 w 535049"/>
              <a:gd name="connsiteY121" fmla="*/ 186489 h 374641"/>
              <a:gd name="connsiteX122" fmla="*/ 498691 w 535049"/>
              <a:gd name="connsiteY122" fmla="*/ 167965 h 374641"/>
              <a:gd name="connsiteX123" fmla="*/ 514119 w 535049"/>
              <a:gd name="connsiteY123" fmla="*/ 99485 h 374641"/>
              <a:gd name="connsiteX124" fmla="*/ 438457 w 535049"/>
              <a:gd name="connsiteY124" fmla="*/ 163250 h 374641"/>
              <a:gd name="connsiteX125" fmla="*/ 438342 w 535049"/>
              <a:gd name="connsiteY125" fmla="*/ 163240 h 374641"/>
              <a:gd name="connsiteX126" fmla="*/ 434836 w 535049"/>
              <a:gd name="connsiteY126" fmla="*/ 150742 h 374641"/>
              <a:gd name="connsiteX127" fmla="*/ 508310 w 535049"/>
              <a:gd name="connsiteY127" fmla="*/ 88770 h 374641"/>
              <a:gd name="connsiteX128" fmla="*/ 521167 w 535049"/>
              <a:gd name="connsiteY128" fmla="*/ 87770 h 374641"/>
              <a:gd name="connsiteX129" fmla="*/ 72907 w 535049"/>
              <a:gd name="connsiteY129" fmla="*/ 82214 h 374641"/>
              <a:gd name="connsiteX130" fmla="*/ 34059 w 535049"/>
              <a:gd name="connsiteY130" fmla="*/ 123176 h 374641"/>
              <a:gd name="connsiteX131" fmla="*/ 39865 w 535049"/>
              <a:gd name="connsiteY131" fmla="*/ 113158 h 374641"/>
              <a:gd name="connsiteX132" fmla="*/ 72496 w 535049"/>
              <a:gd name="connsiteY132" fmla="*/ 82443 h 374641"/>
              <a:gd name="connsiteX133" fmla="*/ 78208 w 535049"/>
              <a:gd name="connsiteY133" fmla="*/ 79257 h 374641"/>
              <a:gd name="connsiteX134" fmla="*/ 72907 w 535049"/>
              <a:gd name="connsiteY134" fmla="*/ 82214 h 374641"/>
              <a:gd name="connsiteX135" fmla="*/ 73624 w 535049"/>
              <a:gd name="connsiteY135" fmla="*/ 81458 h 374641"/>
              <a:gd name="connsiteX136" fmla="*/ 61950 w 535049"/>
              <a:gd name="connsiteY136" fmla="*/ 76559 h 374641"/>
              <a:gd name="connsiteX137" fmla="*/ 24333 w 535049"/>
              <a:gd name="connsiteY137" fmla="*/ 116784 h 374641"/>
              <a:gd name="connsiteX138" fmla="*/ 32050 w 535049"/>
              <a:gd name="connsiteY138" fmla="*/ 103771 h 374641"/>
              <a:gd name="connsiteX139" fmla="*/ 67391 w 535049"/>
              <a:gd name="connsiteY139" fmla="*/ 71607 h 374641"/>
              <a:gd name="connsiteX140" fmla="*/ 61950 w 535049"/>
              <a:gd name="connsiteY140" fmla="*/ 76559 h 374641"/>
              <a:gd name="connsiteX141" fmla="*/ 65914 w 535049"/>
              <a:gd name="connsiteY141" fmla="*/ 72321 h 374641"/>
              <a:gd name="connsiteX142" fmla="*/ 115712 w 535049"/>
              <a:gd name="connsiteY142" fmla="*/ 58340 h 374641"/>
              <a:gd name="connsiteX143" fmla="*/ 117549 w 535049"/>
              <a:gd name="connsiteY143" fmla="*/ 60369 h 374641"/>
              <a:gd name="connsiteX144" fmla="*/ 78208 w 535049"/>
              <a:gd name="connsiteY144" fmla="*/ 79257 h 374641"/>
              <a:gd name="connsiteX145" fmla="*/ 128405 w 535049"/>
              <a:gd name="connsiteY145" fmla="*/ 55157 h 374641"/>
              <a:gd name="connsiteX146" fmla="*/ 144776 w 535049"/>
              <a:gd name="connsiteY146" fmla="*/ 72168 h 374641"/>
              <a:gd name="connsiteX147" fmla="*/ 163566 w 535049"/>
              <a:gd name="connsiteY147" fmla="*/ 105199 h 374641"/>
              <a:gd name="connsiteX148" fmla="*/ 179899 w 535049"/>
              <a:gd name="connsiteY148" fmla="*/ 187442 h 374641"/>
              <a:gd name="connsiteX149" fmla="*/ 163566 w 535049"/>
              <a:gd name="connsiteY149" fmla="*/ 269636 h 374641"/>
              <a:gd name="connsiteX150" fmla="*/ 144758 w 535049"/>
              <a:gd name="connsiteY150" fmla="*/ 302721 h 374641"/>
              <a:gd name="connsiteX151" fmla="*/ 128420 w 535049"/>
              <a:gd name="connsiteY151" fmla="*/ 319675 h 374641"/>
              <a:gd name="connsiteX152" fmla="*/ 117586 w 535049"/>
              <a:gd name="connsiteY152" fmla="*/ 314472 h 374641"/>
              <a:gd name="connsiteX153" fmla="*/ 137521 w 535049"/>
              <a:gd name="connsiteY153" fmla="*/ 292441 h 374641"/>
              <a:gd name="connsiteX154" fmla="*/ 167995 w 535049"/>
              <a:gd name="connsiteY154" fmla="*/ 187442 h 374641"/>
              <a:gd name="connsiteX155" fmla="*/ 137521 w 535049"/>
              <a:gd name="connsiteY155" fmla="*/ 82423 h 374641"/>
              <a:gd name="connsiteX156" fmla="*/ 117549 w 535049"/>
              <a:gd name="connsiteY156" fmla="*/ 60369 h 374641"/>
              <a:gd name="connsiteX157" fmla="*/ 114474 w 535049"/>
              <a:gd name="connsiteY157" fmla="*/ 46006 h 374641"/>
              <a:gd name="connsiteX158" fmla="*/ 119099 w 535049"/>
              <a:gd name="connsiteY158" fmla="*/ 46640 h 374641"/>
              <a:gd name="connsiteX159" fmla="*/ 67391 w 535049"/>
              <a:gd name="connsiteY159" fmla="*/ 71607 h 374641"/>
              <a:gd name="connsiteX160" fmla="*/ 68084 w 535049"/>
              <a:gd name="connsiteY160" fmla="*/ 70977 h 374641"/>
              <a:gd name="connsiteX161" fmla="*/ 114474 w 535049"/>
              <a:gd name="connsiteY161" fmla="*/ 46006 h 374641"/>
              <a:gd name="connsiteX162" fmla="*/ 225680 w 535049"/>
              <a:gd name="connsiteY162" fmla="*/ 26000 h 374641"/>
              <a:gd name="connsiteX163" fmla="*/ 307324 w 535049"/>
              <a:gd name="connsiteY163" fmla="*/ 37616 h 374641"/>
              <a:gd name="connsiteX164" fmla="*/ 310491 w 535049"/>
              <a:gd name="connsiteY164" fmla="*/ 39145 h 374641"/>
              <a:gd name="connsiteX165" fmla="*/ 316304 w 535049"/>
              <a:gd name="connsiteY165" fmla="*/ 47334 h 374641"/>
              <a:gd name="connsiteX166" fmla="*/ 319161 w 535049"/>
              <a:gd name="connsiteY166" fmla="*/ 52715 h 374641"/>
              <a:gd name="connsiteX167" fmla="*/ 324400 w 535049"/>
              <a:gd name="connsiteY167" fmla="*/ 55810 h 374641"/>
              <a:gd name="connsiteX168" fmla="*/ 327210 w 535049"/>
              <a:gd name="connsiteY168" fmla="*/ 55096 h 374641"/>
              <a:gd name="connsiteX169" fmla="*/ 329240 w 535049"/>
              <a:gd name="connsiteY169" fmla="*/ 48198 h 374641"/>
              <a:gd name="connsiteX170" fmla="*/ 379198 w 535049"/>
              <a:gd name="connsiteY170" fmla="*/ 72321 h 374641"/>
              <a:gd name="connsiteX171" fmla="*/ 427252 w 535049"/>
              <a:gd name="connsiteY171" fmla="*/ 123705 h 374641"/>
              <a:gd name="connsiteX172" fmla="*/ 434836 w 535049"/>
              <a:gd name="connsiteY172" fmla="*/ 150742 h 374641"/>
              <a:gd name="connsiteX173" fmla="*/ 430790 w 535049"/>
              <a:gd name="connsiteY173" fmla="*/ 154154 h 374641"/>
              <a:gd name="connsiteX174" fmla="*/ 430029 w 535049"/>
              <a:gd name="connsiteY174" fmla="*/ 162536 h 374641"/>
              <a:gd name="connsiteX175" fmla="*/ 438342 w 535049"/>
              <a:gd name="connsiteY175" fmla="*/ 163240 h 374641"/>
              <a:gd name="connsiteX176" fmla="*/ 445112 w 535049"/>
              <a:gd name="connsiteY176" fmla="*/ 187377 h 374641"/>
              <a:gd name="connsiteX177" fmla="*/ 439923 w 535049"/>
              <a:gd name="connsiteY177" fmla="*/ 215210 h 374641"/>
              <a:gd name="connsiteX178" fmla="*/ 437600 w 535049"/>
              <a:gd name="connsiteY178" fmla="*/ 213824 h 374641"/>
              <a:gd name="connsiteX179" fmla="*/ 429457 w 535049"/>
              <a:gd name="connsiteY179" fmla="*/ 215872 h 374641"/>
              <a:gd name="connsiteX180" fmla="*/ 431552 w 535049"/>
              <a:gd name="connsiteY180" fmla="*/ 224063 h 374641"/>
              <a:gd name="connsiteX181" fmla="*/ 437599 w 535049"/>
              <a:gd name="connsiteY181" fmla="*/ 227675 h 374641"/>
              <a:gd name="connsiteX182" fmla="*/ 437043 w 535049"/>
              <a:gd name="connsiteY182" fmla="*/ 230657 h 374641"/>
              <a:gd name="connsiteX183" fmla="*/ 377381 w 535049"/>
              <a:gd name="connsiteY183" fmla="*/ 303716 h 374641"/>
              <a:gd name="connsiteX184" fmla="*/ 334513 w 535049"/>
              <a:gd name="connsiteY184" fmla="*/ 326611 h 374641"/>
              <a:gd name="connsiteX185" fmla="*/ 325407 w 535049"/>
              <a:gd name="connsiteY185" fmla="*/ 318088 h 374641"/>
              <a:gd name="connsiteX186" fmla="*/ 369840 w 535049"/>
              <a:gd name="connsiteY186" fmla="*/ 294434 h 374641"/>
              <a:gd name="connsiteX187" fmla="*/ 433110 w 535049"/>
              <a:gd name="connsiteY187" fmla="*/ 187377 h 374641"/>
              <a:gd name="connsiteX188" fmla="*/ 222508 w 535049"/>
              <a:gd name="connsiteY188" fmla="*/ 37509 h 374641"/>
              <a:gd name="connsiteX189" fmla="*/ 140590 w 535049"/>
              <a:gd name="connsiteY189" fmla="*/ 49306 h 374641"/>
              <a:gd name="connsiteX190" fmla="*/ 128405 w 535049"/>
              <a:gd name="connsiteY190" fmla="*/ 55157 h 374641"/>
              <a:gd name="connsiteX191" fmla="*/ 120378 w 535049"/>
              <a:gd name="connsiteY191" fmla="*/ 46815 h 374641"/>
              <a:gd name="connsiteX192" fmla="*/ 119099 w 535049"/>
              <a:gd name="connsiteY192" fmla="*/ 46640 h 374641"/>
              <a:gd name="connsiteX193" fmla="*/ 137788 w 535049"/>
              <a:gd name="connsiteY193" fmla="*/ 37616 h 374641"/>
              <a:gd name="connsiteX194" fmla="*/ 204909 w 535049"/>
              <a:gd name="connsiteY194" fmla="*/ 28066 h 374641"/>
              <a:gd name="connsiteX195" fmla="*/ 203285 w 535049"/>
              <a:gd name="connsiteY195" fmla="*/ 30333 h 374641"/>
              <a:gd name="connsiteX196" fmla="*/ 207905 w 535049"/>
              <a:gd name="connsiteY196" fmla="*/ 37428 h 374641"/>
              <a:gd name="connsiteX197" fmla="*/ 215525 w 535049"/>
              <a:gd name="connsiteY197" fmla="*/ 33952 h 374641"/>
              <a:gd name="connsiteX198" fmla="*/ 265629 w 535049"/>
              <a:gd name="connsiteY198" fmla="*/ 92 h 374641"/>
              <a:gd name="connsiteX199" fmla="*/ 266153 w 535049"/>
              <a:gd name="connsiteY199" fmla="*/ 140 h 374641"/>
              <a:gd name="connsiteX200" fmla="*/ 326829 w 535049"/>
              <a:gd name="connsiteY200" fmla="*/ 41809 h 374641"/>
              <a:gd name="connsiteX201" fmla="*/ 329592 w 535049"/>
              <a:gd name="connsiteY201" fmla="*/ 47000 h 374641"/>
              <a:gd name="connsiteX202" fmla="*/ 329240 w 535049"/>
              <a:gd name="connsiteY202" fmla="*/ 48198 h 374641"/>
              <a:gd name="connsiteX203" fmla="*/ 310491 w 535049"/>
              <a:gd name="connsiteY203" fmla="*/ 39145 h 374641"/>
              <a:gd name="connsiteX204" fmla="*/ 300581 w 535049"/>
              <a:gd name="connsiteY204" fmla="*/ 25183 h 374641"/>
              <a:gd name="connsiteX205" fmla="*/ 264819 w 535049"/>
              <a:gd name="connsiteY205" fmla="*/ 11998 h 374641"/>
              <a:gd name="connsiteX206" fmla="*/ 232849 w 535049"/>
              <a:gd name="connsiteY206" fmla="*/ 20385 h 374641"/>
              <a:gd name="connsiteX207" fmla="*/ 225680 w 535049"/>
              <a:gd name="connsiteY207" fmla="*/ 26000 h 374641"/>
              <a:gd name="connsiteX208" fmla="*/ 222556 w 535049"/>
              <a:gd name="connsiteY208" fmla="*/ 25555 h 374641"/>
              <a:gd name="connsiteX209" fmla="*/ 204909 w 535049"/>
              <a:gd name="connsiteY209" fmla="*/ 28066 h 374641"/>
              <a:gd name="connsiteX210" fmla="*/ 206048 w 535049"/>
              <a:gd name="connsiteY210" fmla="*/ 26475 h 374641"/>
              <a:gd name="connsiteX211" fmla="*/ 207191 w 535049"/>
              <a:gd name="connsiteY211" fmla="*/ 25380 h 374641"/>
              <a:gd name="connsiteX212" fmla="*/ 265629 w 535049"/>
              <a:gd name="connsiteY212" fmla="*/ 92 h 37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35049" h="374641">
                <a:moveTo>
                  <a:pt x="128420" y="319675"/>
                </a:moveTo>
                <a:lnTo>
                  <a:pt x="140650" y="325548"/>
                </a:lnTo>
                <a:cubicBezTo>
                  <a:pt x="165836" y="333141"/>
                  <a:pt x="193516" y="337341"/>
                  <a:pt x="222556" y="337341"/>
                </a:cubicBezTo>
                <a:lnTo>
                  <a:pt x="253044" y="335519"/>
                </a:lnTo>
                <a:lnTo>
                  <a:pt x="252579" y="337734"/>
                </a:lnTo>
                <a:lnTo>
                  <a:pt x="258572" y="347085"/>
                </a:lnTo>
                <a:lnTo>
                  <a:pt x="222556" y="349246"/>
                </a:lnTo>
                <a:cubicBezTo>
                  <a:pt x="193028" y="349246"/>
                  <a:pt x="164345" y="345091"/>
                  <a:pt x="137806" y="337168"/>
                </a:cubicBezTo>
                <a:lnTo>
                  <a:pt x="119486" y="328329"/>
                </a:lnTo>
                <a:lnTo>
                  <a:pt x="120378" y="328020"/>
                </a:lnTo>
                <a:close/>
                <a:moveTo>
                  <a:pt x="302540" y="316304"/>
                </a:moveTo>
                <a:cubicBezTo>
                  <a:pt x="280393" y="314590"/>
                  <a:pt x="270201" y="319923"/>
                  <a:pt x="265581" y="324686"/>
                </a:cubicBezTo>
                <a:cubicBezTo>
                  <a:pt x="263295" y="327019"/>
                  <a:pt x="262581" y="330448"/>
                  <a:pt x="263724" y="333496"/>
                </a:cubicBezTo>
                <a:cubicBezTo>
                  <a:pt x="270439" y="351306"/>
                  <a:pt x="282917" y="361069"/>
                  <a:pt x="289633" y="362307"/>
                </a:cubicBezTo>
                <a:cubicBezTo>
                  <a:pt x="304826" y="364831"/>
                  <a:pt x="327591" y="355402"/>
                  <a:pt x="340784" y="348735"/>
                </a:cubicBezTo>
                <a:lnTo>
                  <a:pt x="309255" y="319352"/>
                </a:lnTo>
                <a:cubicBezTo>
                  <a:pt x="307445" y="317590"/>
                  <a:pt x="304969" y="316542"/>
                  <a:pt x="302540" y="316304"/>
                </a:cubicBezTo>
                <a:close/>
                <a:moveTo>
                  <a:pt x="303492" y="304446"/>
                </a:moveTo>
                <a:cubicBezTo>
                  <a:pt x="308683" y="304875"/>
                  <a:pt x="313637" y="307065"/>
                  <a:pt x="317447" y="310637"/>
                </a:cubicBezTo>
                <a:lnTo>
                  <a:pt x="325407" y="318088"/>
                </a:lnTo>
                <a:lnTo>
                  <a:pt x="324666" y="318482"/>
                </a:lnTo>
                <a:cubicBezTo>
                  <a:pt x="321618" y="319720"/>
                  <a:pt x="320142" y="323197"/>
                  <a:pt x="321332" y="326197"/>
                </a:cubicBezTo>
                <a:cubicBezTo>
                  <a:pt x="322570" y="329245"/>
                  <a:pt x="326047" y="330721"/>
                  <a:pt x="329048" y="329530"/>
                </a:cubicBezTo>
                <a:lnTo>
                  <a:pt x="334513" y="326611"/>
                </a:lnTo>
                <a:lnTo>
                  <a:pt x="360692" y="351116"/>
                </a:lnTo>
                <a:lnTo>
                  <a:pt x="353881" y="355164"/>
                </a:lnTo>
                <a:cubicBezTo>
                  <a:pt x="352453" y="356069"/>
                  <a:pt x="320638" y="374641"/>
                  <a:pt x="294967" y="374641"/>
                </a:cubicBezTo>
                <a:cubicBezTo>
                  <a:pt x="292490" y="374641"/>
                  <a:pt x="289966" y="374451"/>
                  <a:pt x="287585" y="374022"/>
                </a:cubicBezTo>
                <a:lnTo>
                  <a:pt x="287489" y="374022"/>
                </a:lnTo>
                <a:cubicBezTo>
                  <a:pt x="281988" y="373022"/>
                  <a:pt x="275333" y="369451"/>
                  <a:pt x="269016" y="363379"/>
                </a:cubicBezTo>
                <a:lnTo>
                  <a:pt x="258572" y="347085"/>
                </a:lnTo>
                <a:lnTo>
                  <a:pt x="259847" y="347008"/>
                </a:lnTo>
                <a:cubicBezTo>
                  <a:pt x="263086" y="346627"/>
                  <a:pt x="265419" y="343674"/>
                  <a:pt x="264991" y="340388"/>
                </a:cubicBezTo>
                <a:cubicBezTo>
                  <a:pt x="264657" y="337102"/>
                  <a:pt x="261657" y="334769"/>
                  <a:pt x="258418" y="335198"/>
                </a:cubicBezTo>
                <a:lnTo>
                  <a:pt x="253044" y="335519"/>
                </a:lnTo>
                <a:lnTo>
                  <a:pt x="257056" y="316399"/>
                </a:lnTo>
                <a:cubicBezTo>
                  <a:pt x="266391" y="306827"/>
                  <a:pt x="282012" y="302779"/>
                  <a:pt x="303492" y="304446"/>
                </a:cubicBezTo>
                <a:close/>
                <a:moveTo>
                  <a:pt x="67296" y="303147"/>
                </a:moveTo>
                <a:lnTo>
                  <a:pt x="119486" y="328329"/>
                </a:lnTo>
                <a:lnTo>
                  <a:pt x="116664" y="329306"/>
                </a:lnTo>
                <a:cubicBezTo>
                  <a:pt x="115902" y="329306"/>
                  <a:pt x="115188" y="329163"/>
                  <a:pt x="114474" y="328878"/>
                </a:cubicBezTo>
                <a:cubicBezTo>
                  <a:pt x="97547" y="322020"/>
                  <a:pt x="81952" y="313591"/>
                  <a:pt x="68084" y="303865"/>
                </a:cubicBezTo>
                <a:close/>
                <a:moveTo>
                  <a:pt x="62198" y="298507"/>
                </a:moveTo>
                <a:lnTo>
                  <a:pt x="67296" y="303147"/>
                </a:lnTo>
                <a:lnTo>
                  <a:pt x="65914" y="302481"/>
                </a:lnTo>
                <a:close/>
                <a:moveTo>
                  <a:pt x="77676" y="295306"/>
                </a:moveTo>
                <a:lnTo>
                  <a:pt x="117586" y="314472"/>
                </a:lnTo>
                <a:lnTo>
                  <a:pt x="115712" y="316544"/>
                </a:lnTo>
                <a:close/>
                <a:moveTo>
                  <a:pt x="73076" y="292737"/>
                </a:moveTo>
                <a:lnTo>
                  <a:pt x="77676" y="295306"/>
                </a:lnTo>
                <a:lnTo>
                  <a:pt x="73701" y="293397"/>
                </a:lnTo>
                <a:close/>
                <a:moveTo>
                  <a:pt x="24274" y="257954"/>
                </a:moveTo>
                <a:lnTo>
                  <a:pt x="62198" y="298507"/>
                </a:lnTo>
                <a:lnTo>
                  <a:pt x="32050" y="271065"/>
                </a:lnTo>
                <a:close/>
                <a:moveTo>
                  <a:pt x="33923" y="251441"/>
                </a:moveTo>
                <a:lnTo>
                  <a:pt x="73076" y="292737"/>
                </a:lnTo>
                <a:lnTo>
                  <a:pt x="72496" y="292414"/>
                </a:lnTo>
                <a:cubicBezTo>
                  <a:pt x="59776" y="283174"/>
                  <a:pt x="48820" y="272836"/>
                  <a:pt x="39865" y="261690"/>
                </a:cubicBezTo>
                <a:close/>
                <a:moveTo>
                  <a:pt x="15758" y="243597"/>
                </a:moveTo>
                <a:lnTo>
                  <a:pt x="24274" y="257954"/>
                </a:lnTo>
                <a:lnTo>
                  <a:pt x="17860" y="251096"/>
                </a:lnTo>
                <a:close/>
                <a:moveTo>
                  <a:pt x="26467" y="238579"/>
                </a:moveTo>
                <a:lnTo>
                  <a:pt x="33923" y="251441"/>
                </a:lnTo>
                <a:lnTo>
                  <a:pt x="28506" y="245727"/>
                </a:lnTo>
                <a:close/>
                <a:moveTo>
                  <a:pt x="12376" y="189187"/>
                </a:moveTo>
                <a:lnTo>
                  <a:pt x="26467" y="238579"/>
                </a:lnTo>
                <a:lnTo>
                  <a:pt x="19242" y="226117"/>
                </a:lnTo>
                <a:close/>
                <a:moveTo>
                  <a:pt x="261" y="188309"/>
                </a:moveTo>
                <a:lnTo>
                  <a:pt x="15758" y="243597"/>
                </a:lnTo>
                <a:lnTo>
                  <a:pt x="8236" y="230914"/>
                </a:lnTo>
                <a:close/>
                <a:moveTo>
                  <a:pt x="333" y="186188"/>
                </a:moveTo>
                <a:lnTo>
                  <a:pt x="99" y="187442"/>
                </a:lnTo>
                <a:lnTo>
                  <a:pt x="261" y="188309"/>
                </a:lnTo>
                <a:lnTo>
                  <a:pt x="0" y="187377"/>
                </a:lnTo>
                <a:close/>
                <a:moveTo>
                  <a:pt x="12447" y="185309"/>
                </a:moveTo>
                <a:lnTo>
                  <a:pt x="12051" y="187442"/>
                </a:lnTo>
                <a:lnTo>
                  <a:pt x="12376" y="189187"/>
                </a:lnTo>
                <a:lnTo>
                  <a:pt x="11859" y="187377"/>
                </a:lnTo>
                <a:close/>
                <a:moveTo>
                  <a:pt x="26331" y="136509"/>
                </a:moveTo>
                <a:lnTo>
                  <a:pt x="12447" y="185309"/>
                </a:lnTo>
                <a:lnTo>
                  <a:pt x="19242" y="148740"/>
                </a:lnTo>
                <a:close/>
                <a:moveTo>
                  <a:pt x="15735" y="131282"/>
                </a:moveTo>
                <a:lnTo>
                  <a:pt x="333" y="186188"/>
                </a:lnTo>
                <a:lnTo>
                  <a:pt x="8236" y="143928"/>
                </a:lnTo>
                <a:close/>
                <a:moveTo>
                  <a:pt x="302750" y="131105"/>
                </a:moveTo>
                <a:cubicBezTo>
                  <a:pt x="317558" y="142725"/>
                  <a:pt x="326796" y="164345"/>
                  <a:pt x="326796" y="187489"/>
                </a:cubicBezTo>
                <a:cubicBezTo>
                  <a:pt x="326796" y="210633"/>
                  <a:pt x="317558" y="232254"/>
                  <a:pt x="302750" y="243873"/>
                </a:cubicBezTo>
                <a:cubicBezTo>
                  <a:pt x="301654" y="244588"/>
                  <a:pt x="300416" y="245016"/>
                  <a:pt x="299131" y="245016"/>
                </a:cubicBezTo>
                <a:cubicBezTo>
                  <a:pt x="297321" y="245016"/>
                  <a:pt x="295607" y="244207"/>
                  <a:pt x="294417" y="242730"/>
                </a:cubicBezTo>
                <a:cubicBezTo>
                  <a:pt x="292369" y="240111"/>
                  <a:pt x="292845" y="236444"/>
                  <a:pt x="295417" y="234397"/>
                </a:cubicBezTo>
                <a:cubicBezTo>
                  <a:pt x="307464" y="225015"/>
                  <a:pt x="314892" y="207014"/>
                  <a:pt x="314892" y="187442"/>
                </a:cubicBezTo>
                <a:cubicBezTo>
                  <a:pt x="314892" y="167869"/>
                  <a:pt x="307464" y="149868"/>
                  <a:pt x="295417" y="140487"/>
                </a:cubicBezTo>
                <a:cubicBezTo>
                  <a:pt x="292798" y="138439"/>
                  <a:pt x="292369" y="134677"/>
                  <a:pt x="294417" y="132153"/>
                </a:cubicBezTo>
                <a:cubicBezTo>
                  <a:pt x="296417" y="129534"/>
                  <a:pt x="300178" y="129105"/>
                  <a:pt x="302750" y="131105"/>
                </a:cubicBezTo>
                <a:close/>
                <a:moveTo>
                  <a:pt x="34059" y="123176"/>
                </a:moveTo>
                <a:lnTo>
                  <a:pt x="26331" y="136509"/>
                </a:lnTo>
                <a:lnTo>
                  <a:pt x="28438" y="129102"/>
                </a:lnTo>
                <a:close/>
                <a:moveTo>
                  <a:pt x="24333" y="116784"/>
                </a:moveTo>
                <a:lnTo>
                  <a:pt x="15735" y="131282"/>
                </a:lnTo>
                <a:lnTo>
                  <a:pt x="17860" y="123705"/>
                </a:lnTo>
                <a:close/>
                <a:moveTo>
                  <a:pt x="244657" y="102056"/>
                </a:moveTo>
                <a:cubicBezTo>
                  <a:pt x="267037" y="119581"/>
                  <a:pt x="280894" y="152297"/>
                  <a:pt x="280894" y="187489"/>
                </a:cubicBezTo>
                <a:cubicBezTo>
                  <a:pt x="280894" y="222682"/>
                  <a:pt x="267037" y="255398"/>
                  <a:pt x="244657" y="272922"/>
                </a:cubicBezTo>
                <a:cubicBezTo>
                  <a:pt x="243562" y="273637"/>
                  <a:pt x="242277" y="274065"/>
                  <a:pt x="241039" y="274018"/>
                </a:cubicBezTo>
                <a:cubicBezTo>
                  <a:pt x="239229" y="274018"/>
                  <a:pt x="237515" y="273256"/>
                  <a:pt x="236325" y="271779"/>
                </a:cubicBezTo>
                <a:cubicBezTo>
                  <a:pt x="234277" y="269160"/>
                  <a:pt x="234753" y="265493"/>
                  <a:pt x="237324" y="263446"/>
                </a:cubicBezTo>
                <a:cubicBezTo>
                  <a:pt x="256847" y="248159"/>
                  <a:pt x="268989" y="219062"/>
                  <a:pt x="268989" y="187442"/>
                </a:cubicBezTo>
                <a:cubicBezTo>
                  <a:pt x="268989" y="155821"/>
                  <a:pt x="256847" y="126724"/>
                  <a:pt x="237324" y="111438"/>
                </a:cubicBezTo>
                <a:cubicBezTo>
                  <a:pt x="234706" y="109390"/>
                  <a:pt x="234277" y="105628"/>
                  <a:pt x="236325" y="103104"/>
                </a:cubicBezTo>
                <a:cubicBezTo>
                  <a:pt x="238324" y="100485"/>
                  <a:pt x="242086" y="100056"/>
                  <a:pt x="244657" y="102056"/>
                </a:cubicBezTo>
                <a:close/>
                <a:moveTo>
                  <a:pt x="521167" y="87770"/>
                </a:moveTo>
                <a:cubicBezTo>
                  <a:pt x="525261" y="90294"/>
                  <a:pt x="527309" y="94913"/>
                  <a:pt x="526261" y="99628"/>
                </a:cubicBezTo>
                <a:lnTo>
                  <a:pt x="510310" y="170584"/>
                </a:lnTo>
                <a:cubicBezTo>
                  <a:pt x="509358" y="174679"/>
                  <a:pt x="509500" y="179060"/>
                  <a:pt x="510691" y="183108"/>
                </a:cubicBezTo>
                <a:lnTo>
                  <a:pt x="534594" y="263255"/>
                </a:lnTo>
                <a:cubicBezTo>
                  <a:pt x="535880" y="267732"/>
                  <a:pt x="534404" y="272446"/>
                  <a:pt x="530642" y="275256"/>
                </a:cubicBezTo>
                <a:cubicBezTo>
                  <a:pt x="528737" y="276732"/>
                  <a:pt x="526404" y="277494"/>
                  <a:pt x="524023" y="277494"/>
                </a:cubicBezTo>
                <a:cubicBezTo>
                  <a:pt x="522024" y="277494"/>
                  <a:pt x="519976" y="276970"/>
                  <a:pt x="518214" y="275827"/>
                </a:cubicBezTo>
                <a:lnTo>
                  <a:pt x="437599" y="227675"/>
                </a:lnTo>
                <a:lnTo>
                  <a:pt x="439923" y="215210"/>
                </a:lnTo>
                <a:lnTo>
                  <a:pt x="522547" y="264493"/>
                </a:lnTo>
                <a:lnTo>
                  <a:pt x="499358" y="186489"/>
                </a:lnTo>
                <a:cubicBezTo>
                  <a:pt x="497549" y="180441"/>
                  <a:pt x="497311" y="174108"/>
                  <a:pt x="498691" y="167965"/>
                </a:cubicBezTo>
                <a:lnTo>
                  <a:pt x="514119" y="99485"/>
                </a:lnTo>
                <a:lnTo>
                  <a:pt x="438457" y="163250"/>
                </a:lnTo>
                <a:lnTo>
                  <a:pt x="438342" y="163240"/>
                </a:lnTo>
                <a:lnTo>
                  <a:pt x="434836" y="150742"/>
                </a:lnTo>
                <a:lnTo>
                  <a:pt x="508310" y="88770"/>
                </a:lnTo>
                <a:cubicBezTo>
                  <a:pt x="512024" y="85675"/>
                  <a:pt x="517071" y="85294"/>
                  <a:pt x="521167" y="87770"/>
                </a:cubicBezTo>
                <a:close/>
                <a:moveTo>
                  <a:pt x="72907" y="82214"/>
                </a:moveTo>
                <a:lnTo>
                  <a:pt x="34059" y="123176"/>
                </a:lnTo>
                <a:lnTo>
                  <a:pt x="39865" y="113158"/>
                </a:lnTo>
                <a:cubicBezTo>
                  <a:pt x="48820" y="102012"/>
                  <a:pt x="59776" y="91676"/>
                  <a:pt x="72496" y="82443"/>
                </a:cubicBezTo>
                <a:close/>
                <a:moveTo>
                  <a:pt x="78208" y="79257"/>
                </a:moveTo>
                <a:lnTo>
                  <a:pt x="72907" y="82214"/>
                </a:lnTo>
                <a:lnTo>
                  <a:pt x="73624" y="81458"/>
                </a:lnTo>
                <a:close/>
                <a:moveTo>
                  <a:pt x="61950" y="76559"/>
                </a:moveTo>
                <a:lnTo>
                  <a:pt x="24333" y="116784"/>
                </a:lnTo>
                <a:lnTo>
                  <a:pt x="32050" y="103771"/>
                </a:lnTo>
                <a:close/>
                <a:moveTo>
                  <a:pt x="67391" y="71607"/>
                </a:moveTo>
                <a:lnTo>
                  <a:pt x="61950" y="76559"/>
                </a:lnTo>
                <a:lnTo>
                  <a:pt x="65914" y="72321"/>
                </a:lnTo>
                <a:close/>
                <a:moveTo>
                  <a:pt x="115712" y="58340"/>
                </a:moveTo>
                <a:lnTo>
                  <a:pt x="117549" y="60369"/>
                </a:lnTo>
                <a:lnTo>
                  <a:pt x="78208" y="79257"/>
                </a:lnTo>
                <a:close/>
                <a:moveTo>
                  <a:pt x="128405" y="55157"/>
                </a:moveTo>
                <a:lnTo>
                  <a:pt x="144776" y="72168"/>
                </a:lnTo>
                <a:cubicBezTo>
                  <a:pt x="152043" y="81996"/>
                  <a:pt x="158376" y="93104"/>
                  <a:pt x="163566" y="105199"/>
                </a:cubicBezTo>
                <a:cubicBezTo>
                  <a:pt x="174233" y="129963"/>
                  <a:pt x="179899" y="158440"/>
                  <a:pt x="179899" y="187442"/>
                </a:cubicBezTo>
                <a:cubicBezTo>
                  <a:pt x="179899" y="216443"/>
                  <a:pt x="174233" y="244826"/>
                  <a:pt x="163566" y="269636"/>
                </a:cubicBezTo>
                <a:cubicBezTo>
                  <a:pt x="158352" y="281780"/>
                  <a:pt x="152019" y="292900"/>
                  <a:pt x="144758" y="302721"/>
                </a:cubicBezTo>
                <a:lnTo>
                  <a:pt x="128420" y="319675"/>
                </a:lnTo>
                <a:lnTo>
                  <a:pt x="117586" y="314472"/>
                </a:lnTo>
                <a:lnTo>
                  <a:pt x="137521" y="292441"/>
                </a:lnTo>
                <a:cubicBezTo>
                  <a:pt x="156772" y="264767"/>
                  <a:pt x="167995" y="227230"/>
                  <a:pt x="167995" y="187442"/>
                </a:cubicBezTo>
                <a:cubicBezTo>
                  <a:pt x="167995" y="147654"/>
                  <a:pt x="156772" y="110090"/>
                  <a:pt x="137521" y="82423"/>
                </a:cubicBezTo>
                <a:lnTo>
                  <a:pt x="117549" y="60369"/>
                </a:lnTo>
                <a:close/>
                <a:moveTo>
                  <a:pt x="114474" y="46006"/>
                </a:moveTo>
                <a:lnTo>
                  <a:pt x="119099" y="46640"/>
                </a:lnTo>
                <a:lnTo>
                  <a:pt x="67391" y="71607"/>
                </a:lnTo>
                <a:lnTo>
                  <a:pt x="68084" y="70977"/>
                </a:lnTo>
                <a:cubicBezTo>
                  <a:pt x="81952" y="61257"/>
                  <a:pt x="97547" y="52840"/>
                  <a:pt x="114474" y="46006"/>
                </a:cubicBezTo>
                <a:close/>
                <a:moveTo>
                  <a:pt x="225680" y="26000"/>
                </a:moveTo>
                <a:lnTo>
                  <a:pt x="307324" y="37616"/>
                </a:lnTo>
                <a:lnTo>
                  <a:pt x="310491" y="39145"/>
                </a:lnTo>
                <a:lnTo>
                  <a:pt x="316304" y="47334"/>
                </a:lnTo>
                <a:cubicBezTo>
                  <a:pt x="317256" y="49096"/>
                  <a:pt x="318161" y="50905"/>
                  <a:pt x="319161" y="52715"/>
                </a:cubicBezTo>
                <a:cubicBezTo>
                  <a:pt x="320209" y="54667"/>
                  <a:pt x="322305" y="55810"/>
                  <a:pt x="324400" y="55810"/>
                </a:cubicBezTo>
                <a:cubicBezTo>
                  <a:pt x="325353" y="55810"/>
                  <a:pt x="326305" y="55572"/>
                  <a:pt x="327210" y="55096"/>
                </a:cubicBezTo>
                <a:lnTo>
                  <a:pt x="329240" y="48198"/>
                </a:lnTo>
                <a:lnTo>
                  <a:pt x="379198" y="72321"/>
                </a:lnTo>
                <a:cubicBezTo>
                  <a:pt x="399724" y="87131"/>
                  <a:pt x="415917" y="104418"/>
                  <a:pt x="427252" y="123705"/>
                </a:cubicBezTo>
                <a:lnTo>
                  <a:pt x="434836" y="150742"/>
                </a:lnTo>
                <a:lnTo>
                  <a:pt x="430790" y="154154"/>
                </a:lnTo>
                <a:cubicBezTo>
                  <a:pt x="428267" y="156297"/>
                  <a:pt x="427886" y="160059"/>
                  <a:pt x="430029" y="162536"/>
                </a:cubicBezTo>
                <a:lnTo>
                  <a:pt x="438342" y="163240"/>
                </a:lnTo>
                <a:lnTo>
                  <a:pt x="445112" y="187377"/>
                </a:lnTo>
                <a:lnTo>
                  <a:pt x="439923" y="215210"/>
                </a:lnTo>
                <a:lnTo>
                  <a:pt x="437600" y="213824"/>
                </a:lnTo>
                <a:cubicBezTo>
                  <a:pt x="434838" y="212157"/>
                  <a:pt x="431124" y="213110"/>
                  <a:pt x="429457" y="215872"/>
                </a:cubicBezTo>
                <a:cubicBezTo>
                  <a:pt x="427791" y="218681"/>
                  <a:pt x="428743" y="222396"/>
                  <a:pt x="431552" y="224063"/>
                </a:cubicBezTo>
                <a:lnTo>
                  <a:pt x="437599" y="227675"/>
                </a:lnTo>
                <a:lnTo>
                  <a:pt x="437043" y="230657"/>
                </a:lnTo>
                <a:cubicBezTo>
                  <a:pt x="426466" y="258451"/>
                  <a:pt x="405854" y="283685"/>
                  <a:pt x="377381" y="303716"/>
                </a:cubicBezTo>
                <a:lnTo>
                  <a:pt x="334513" y="326611"/>
                </a:lnTo>
                <a:lnTo>
                  <a:pt x="325407" y="318088"/>
                </a:lnTo>
                <a:lnTo>
                  <a:pt x="369840" y="294434"/>
                </a:lnTo>
                <a:cubicBezTo>
                  <a:pt x="409749" y="266570"/>
                  <a:pt x="433110" y="228165"/>
                  <a:pt x="433110" y="187377"/>
                </a:cubicBezTo>
                <a:cubicBezTo>
                  <a:pt x="433110" y="104704"/>
                  <a:pt x="338668" y="37509"/>
                  <a:pt x="222508" y="37509"/>
                </a:cubicBezTo>
                <a:cubicBezTo>
                  <a:pt x="193468" y="37509"/>
                  <a:pt x="165783" y="41711"/>
                  <a:pt x="140590" y="49306"/>
                </a:cubicBezTo>
                <a:lnTo>
                  <a:pt x="128405" y="55157"/>
                </a:lnTo>
                <a:lnTo>
                  <a:pt x="120378" y="46815"/>
                </a:lnTo>
                <a:lnTo>
                  <a:pt x="119099" y="46640"/>
                </a:lnTo>
                <a:lnTo>
                  <a:pt x="137788" y="37616"/>
                </a:lnTo>
                <a:lnTo>
                  <a:pt x="204909" y="28066"/>
                </a:lnTo>
                <a:lnTo>
                  <a:pt x="203285" y="30333"/>
                </a:lnTo>
                <a:cubicBezTo>
                  <a:pt x="202666" y="33523"/>
                  <a:pt x="204666" y="36714"/>
                  <a:pt x="207905" y="37428"/>
                </a:cubicBezTo>
                <a:cubicBezTo>
                  <a:pt x="211239" y="38143"/>
                  <a:pt x="213144" y="36285"/>
                  <a:pt x="215525" y="33952"/>
                </a:cubicBezTo>
                <a:close/>
                <a:moveTo>
                  <a:pt x="265629" y="92"/>
                </a:moveTo>
                <a:cubicBezTo>
                  <a:pt x="265819" y="92"/>
                  <a:pt x="266010" y="92"/>
                  <a:pt x="266153" y="140"/>
                </a:cubicBezTo>
                <a:cubicBezTo>
                  <a:pt x="308017" y="5998"/>
                  <a:pt x="317590" y="24189"/>
                  <a:pt x="326829" y="41809"/>
                </a:cubicBezTo>
                <a:cubicBezTo>
                  <a:pt x="327734" y="43524"/>
                  <a:pt x="328639" y="45286"/>
                  <a:pt x="329592" y="47000"/>
                </a:cubicBezTo>
                <a:lnTo>
                  <a:pt x="329240" y="48198"/>
                </a:lnTo>
                <a:lnTo>
                  <a:pt x="310491" y="39145"/>
                </a:lnTo>
                <a:lnTo>
                  <a:pt x="300581" y="25183"/>
                </a:lnTo>
                <a:cubicBezTo>
                  <a:pt x="293264" y="19094"/>
                  <a:pt x="282608" y="14498"/>
                  <a:pt x="264819" y="11998"/>
                </a:cubicBezTo>
                <a:cubicBezTo>
                  <a:pt x="252127" y="11403"/>
                  <a:pt x="241268" y="15462"/>
                  <a:pt x="232849" y="20385"/>
                </a:cubicBezTo>
                <a:lnTo>
                  <a:pt x="225680" y="26000"/>
                </a:lnTo>
                <a:lnTo>
                  <a:pt x="222556" y="25555"/>
                </a:lnTo>
                <a:lnTo>
                  <a:pt x="204909" y="28066"/>
                </a:lnTo>
                <a:lnTo>
                  <a:pt x="206048" y="26475"/>
                </a:lnTo>
                <a:cubicBezTo>
                  <a:pt x="206333" y="26142"/>
                  <a:pt x="206810" y="25761"/>
                  <a:pt x="207191" y="25380"/>
                </a:cubicBezTo>
                <a:cubicBezTo>
                  <a:pt x="214001" y="18713"/>
                  <a:pt x="234957" y="-1527"/>
                  <a:pt x="26562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9721AB1-E687-4960-B98A-B9F442B679DE}"/>
              </a:ext>
            </a:extLst>
          </p:cNvPr>
          <p:cNvSpPr/>
          <p:nvPr/>
        </p:nvSpPr>
        <p:spPr>
          <a:xfrm>
            <a:off x="4365123" y="3111792"/>
            <a:ext cx="532435" cy="532435"/>
          </a:xfrm>
          <a:prstGeom prst="ellipse">
            <a:avLst/>
          </a:prstGeom>
          <a:gradFill flip="none" rotWithShape="1">
            <a:gsLst>
              <a:gs pos="0">
                <a:srgbClr val="EFC49C"/>
              </a:gs>
              <a:gs pos="88000">
                <a:schemeClr val="accent2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96900" dist="266700" dir="5400000" sx="82000" sy="82000" algn="t" rotWithShape="0">
              <a:srgbClr val="CA865F">
                <a:alpha val="71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思源黑体 CN Regular"/>
              <a:sym typeface="+mn-lt"/>
            </a:endParaRPr>
          </a:p>
        </p:txBody>
      </p:sp>
      <p:sp>
        <p:nvSpPr>
          <p:cNvPr id="48" name="图形 4">
            <a:extLst>
              <a:ext uri="{FF2B5EF4-FFF2-40B4-BE49-F238E27FC236}">
                <a16:creationId xmlns:a16="http://schemas.microsoft.com/office/drawing/2014/main" id="{22734CFE-0F27-4B0E-8BE0-B1EF5D1864A9}"/>
              </a:ext>
            </a:extLst>
          </p:cNvPr>
          <p:cNvSpPr/>
          <p:nvPr/>
        </p:nvSpPr>
        <p:spPr>
          <a:xfrm>
            <a:off x="4500556" y="3254942"/>
            <a:ext cx="261568" cy="246134"/>
          </a:xfrm>
          <a:custGeom>
            <a:avLst/>
            <a:gdLst>
              <a:gd name="connsiteX0" fmla="*/ 356828 w 455242"/>
              <a:gd name="connsiteY0" fmla="*/ 342394 h 428381"/>
              <a:gd name="connsiteX1" fmla="*/ 360871 w 455242"/>
              <a:gd name="connsiteY1" fmla="*/ 343890 h 428381"/>
              <a:gd name="connsiteX2" fmla="*/ 382338 w 455242"/>
              <a:gd name="connsiteY2" fmla="*/ 356897 h 428381"/>
              <a:gd name="connsiteX3" fmla="*/ 408579 w 455242"/>
              <a:gd name="connsiteY3" fmla="*/ 423143 h 428381"/>
              <a:gd name="connsiteX4" fmla="*/ 405102 w 455242"/>
              <a:gd name="connsiteY4" fmla="*/ 427857 h 428381"/>
              <a:gd name="connsiteX5" fmla="*/ 402578 w 455242"/>
              <a:gd name="connsiteY5" fmla="*/ 428381 h 428381"/>
              <a:gd name="connsiteX6" fmla="*/ 399149 w 455242"/>
              <a:gd name="connsiteY6" fmla="*/ 427286 h 428381"/>
              <a:gd name="connsiteX7" fmla="*/ 391482 w 455242"/>
              <a:gd name="connsiteY7" fmla="*/ 420285 h 428381"/>
              <a:gd name="connsiteX8" fmla="*/ 325568 w 455242"/>
              <a:gd name="connsiteY8" fmla="*/ 387281 h 428381"/>
              <a:gd name="connsiteX9" fmla="*/ 321195 w 455242"/>
              <a:gd name="connsiteY9" fmla="*/ 382729 h 428381"/>
              <a:gd name="connsiteX10" fmla="*/ 325452 w 455242"/>
              <a:gd name="connsiteY10" fmla="*/ 380097 h 428381"/>
              <a:gd name="connsiteX11" fmla="*/ 328708 w 455242"/>
              <a:gd name="connsiteY11" fmla="*/ 376184 h 428381"/>
              <a:gd name="connsiteX12" fmla="*/ 370038 w 455242"/>
              <a:gd name="connsiteY12" fmla="*/ 387704 h 428381"/>
              <a:gd name="connsiteX13" fmla="*/ 397197 w 455242"/>
              <a:gd name="connsiteY13" fmla="*/ 409141 h 428381"/>
              <a:gd name="connsiteX14" fmla="*/ 375051 w 455242"/>
              <a:gd name="connsiteY14" fmla="*/ 366422 h 428381"/>
              <a:gd name="connsiteX15" fmla="*/ 356174 w 455242"/>
              <a:gd name="connsiteY15" fmla="*/ 354891 h 428381"/>
              <a:gd name="connsiteX16" fmla="*/ 348774 w 455242"/>
              <a:gd name="connsiteY16" fmla="*/ 352071 h 428381"/>
              <a:gd name="connsiteX17" fmla="*/ 99236 w 455242"/>
              <a:gd name="connsiteY17" fmla="*/ 342135 h 428381"/>
              <a:gd name="connsiteX18" fmla="*/ 106580 w 455242"/>
              <a:gd name="connsiteY18" fmla="*/ 352087 h 428381"/>
              <a:gd name="connsiteX19" fmla="*/ 99206 w 455242"/>
              <a:gd name="connsiteY19" fmla="*/ 354891 h 428381"/>
              <a:gd name="connsiteX20" fmla="*/ 80347 w 455242"/>
              <a:gd name="connsiteY20" fmla="*/ 366422 h 428381"/>
              <a:gd name="connsiteX21" fmla="*/ 58201 w 455242"/>
              <a:gd name="connsiteY21" fmla="*/ 409141 h 428381"/>
              <a:gd name="connsiteX22" fmla="*/ 85359 w 455242"/>
              <a:gd name="connsiteY22" fmla="*/ 387704 h 428381"/>
              <a:gd name="connsiteX23" fmla="*/ 125121 w 455242"/>
              <a:gd name="connsiteY23" fmla="*/ 376621 h 428381"/>
              <a:gd name="connsiteX24" fmla="*/ 134257 w 455242"/>
              <a:gd name="connsiteY24" fmla="*/ 382709 h 428381"/>
              <a:gd name="connsiteX25" fmla="*/ 129829 w 455242"/>
              <a:gd name="connsiteY25" fmla="*/ 387281 h 428381"/>
              <a:gd name="connsiteX26" fmla="*/ 63916 w 455242"/>
              <a:gd name="connsiteY26" fmla="*/ 420285 h 428381"/>
              <a:gd name="connsiteX27" fmla="*/ 56248 w 455242"/>
              <a:gd name="connsiteY27" fmla="*/ 427286 h 428381"/>
              <a:gd name="connsiteX28" fmla="*/ 52772 w 455242"/>
              <a:gd name="connsiteY28" fmla="*/ 428381 h 428381"/>
              <a:gd name="connsiteX29" fmla="*/ 50295 w 455242"/>
              <a:gd name="connsiteY29" fmla="*/ 427857 h 428381"/>
              <a:gd name="connsiteX30" fmla="*/ 46866 w 455242"/>
              <a:gd name="connsiteY30" fmla="*/ 423143 h 428381"/>
              <a:gd name="connsiteX31" fmla="*/ 73108 w 455242"/>
              <a:gd name="connsiteY31" fmla="*/ 356897 h 428381"/>
              <a:gd name="connsiteX32" fmla="*/ 94515 w 455242"/>
              <a:gd name="connsiteY32" fmla="*/ 343872 h 428381"/>
              <a:gd name="connsiteX33" fmla="*/ 371622 w 455242"/>
              <a:gd name="connsiteY33" fmla="*/ 265220 h 428381"/>
              <a:gd name="connsiteX34" fmla="*/ 430487 w 455242"/>
              <a:gd name="connsiteY34" fmla="*/ 289604 h 428381"/>
              <a:gd name="connsiteX35" fmla="*/ 430582 w 455242"/>
              <a:gd name="connsiteY35" fmla="*/ 289747 h 428381"/>
              <a:gd name="connsiteX36" fmla="*/ 454347 w 455242"/>
              <a:gd name="connsiteY36" fmla="*/ 358897 h 428381"/>
              <a:gd name="connsiteX37" fmla="*/ 450013 w 455242"/>
              <a:gd name="connsiteY37" fmla="*/ 363326 h 428381"/>
              <a:gd name="connsiteX38" fmla="*/ 448584 w 455242"/>
              <a:gd name="connsiteY38" fmla="*/ 363469 h 428381"/>
              <a:gd name="connsiteX39" fmla="*/ 444107 w 455242"/>
              <a:gd name="connsiteY39" fmla="*/ 361517 h 428381"/>
              <a:gd name="connsiteX40" fmla="*/ 413199 w 455242"/>
              <a:gd name="connsiteY40" fmla="*/ 327132 h 428381"/>
              <a:gd name="connsiteX41" fmla="*/ 408674 w 455242"/>
              <a:gd name="connsiteY41" fmla="*/ 324846 h 428381"/>
              <a:gd name="connsiteX42" fmla="*/ 388434 w 455242"/>
              <a:gd name="connsiteY42" fmla="*/ 322370 h 428381"/>
              <a:gd name="connsiteX43" fmla="*/ 374610 w 455242"/>
              <a:gd name="connsiteY43" fmla="*/ 320578 h 428381"/>
              <a:gd name="connsiteX44" fmla="*/ 365616 w 455242"/>
              <a:gd name="connsiteY44" fmla="*/ 319767 h 428381"/>
              <a:gd name="connsiteX45" fmla="*/ 370005 w 455242"/>
              <a:gd name="connsiteY45" fmla="*/ 308155 h 428381"/>
              <a:gd name="connsiteX46" fmla="*/ 370413 w 455242"/>
              <a:gd name="connsiteY46" fmla="*/ 308160 h 428381"/>
              <a:gd name="connsiteX47" fmla="*/ 390005 w 455242"/>
              <a:gd name="connsiteY47" fmla="*/ 310559 h 428381"/>
              <a:gd name="connsiteX48" fmla="*/ 409865 w 455242"/>
              <a:gd name="connsiteY48" fmla="*/ 312988 h 428381"/>
              <a:gd name="connsiteX49" fmla="*/ 422009 w 455242"/>
              <a:gd name="connsiteY49" fmla="*/ 319179 h 428381"/>
              <a:gd name="connsiteX50" fmla="*/ 442488 w 455242"/>
              <a:gd name="connsiteY50" fmla="*/ 341943 h 428381"/>
              <a:gd name="connsiteX51" fmla="*/ 421914 w 455242"/>
              <a:gd name="connsiteY51" fmla="*/ 297843 h 428381"/>
              <a:gd name="connsiteX52" fmla="*/ 395542 w 455242"/>
              <a:gd name="connsiteY52" fmla="*/ 283782 h 428381"/>
              <a:gd name="connsiteX53" fmla="*/ 371437 w 455242"/>
              <a:gd name="connsiteY53" fmla="*/ 277439 h 428381"/>
              <a:gd name="connsiteX54" fmla="*/ 368730 w 455242"/>
              <a:gd name="connsiteY54" fmla="*/ 267235 h 428381"/>
              <a:gd name="connsiteX55" fmla="*/ 83537 w 455242"/>
              <a:gd name="connsiteY55" fmla="*/ 265220 h 428381"/>
              <a:gd name="connsiteX56" fmla="*/ 86538 w 455242"/>
              <a:gd name="connsiteY56" fmla="*/ 267310 h 428381"/>
              <a:gd name="connsiteX57" fmla="*/ 83862 w 455242"/>
              <a:gd name="connsiteY57" fmla="*/ 277393 h 428381"/>
              <a:gd name="connsiteX58" fmla="*/ 59588 w 455242"/>
              <a:gd name="connsiteY58" fmla="*/ 283836 h 428381"/>
              <a:gd name="connsiteX59" fmla="*/ 33198 w 455242"/>
              <a:gd name="connsiteY59" fmla="*/ 297843 h 428381"/>
              <a:gd name="connsiteX60" fmla="*/ 12624 w 455242"/>
              <a:gd name="connsiteY60" fmla="*/ 341943 h 428381"/>
              <a:gd name="connsiteX61" fmla="*/ 33102 w 455242"/>
              <a:gd name="connsiteY61" fmla="*/ 319179 h 428381"/>
              <a:gd name="connsiteX62" fmla="*/ 45247 w 455242"/>
              <a:gd name="connsiteY62" fmla="*/ 312988 h 428381"/>
              <a:gd name="connsiteX63" fmla="*/ 65154 w 455242"/>
              <a:gd name="connsiteY63" fmla="*/ 310559 h 428381"/>
              <a:gd name="connsiteX64" fmla="*/ 84740 w 455242"/>
              <a:gd name="connsiteY64" fmla="*/ 308160 h 428381"/>
              <a:gd name="connsiteX65" fmla="*/ 86455 w 455242"/>
              <a:gd name="connsiteY65" fmla="*/ 308141 h 428381"/>
              <a:gd name="connsiteX66" fmla="*/ 89339 w 455242"/>
              <a:gd name="connsiteY66" fmla="*/ 319785 h 428381"/>
              <a:gd name="connsiteX67" fmla="*/ 80525 w 455242"/>
              <a:gd name="connsiteY67" fmla="*/ 320578 h 428381"/>
              <a:gd name="connsiteX68" fmla="*/ 66678 w 455242"/>
              <a:gd name="connsiteY68" fmla="*/ 322370 h 428381"/>
              <a:gd name="connsiteX69" fmla="*/ 46437 w 455242"/>
              <a:gd name="connsiteY69" fmla="*/ 324846 h 428381"/>
              <a:gd name="connsiteX70" fmla="*/ 41913 w 455242"/>
              <a:gd name="connsiteY70" fmla="*/ 327132 h 428381"/>
              <a:gd name="connsiteX71" fmla="*/ 11004 w 455242"/>
              <a:gd name="connsiteY71" fmla="*/ 361517 h 428381"/>
              <a:gd name="connsiteX72" fmla="*/ 6718 w 455242"/>
              <a:gd name="connsiteY72" fmla="*/ 363469 h 428381"/>
              <a:gd name="connsiteX73" fmla="*/ 5242 w 455242"/>
              <a:gd name="connsiteY73" fmla="*/ 363326 h 428381"/>
              <a:gd name="connsiteX74" fmla="*/ 908 w 455242"/>
              <a:gd name="connsiteY74" fmla="*/ 358897 h 428381"/>
              <a:gd name="connsiteX75" fmla="*/ 24530 w 455242"/>
              <a:gd name="connsiteY75" fmla="*/ 289747 h 428381"/>
              <a:gd name="connsiteX76" fmla="*/ 24673 w 455242"/>
              <a:gd name="connsiteY76" fmla="*/ 289604 h 428381"/>
              <a:gd name="connsiteX77" fmla="*/ 83537 w 455242"/>
              <a:gd name="connsiteY77" fmla="*/ 265220 h 428381"/>
              <a:gd name="connsiteX78" fmla="*/ 227643 w 455242"/>
              <a:gd name="connsiteY78" fmla="*/ 190558 h 428381"/>
              <a:gd name="connsiteX79" fmla="*/ 131834 w 455242"/>
              <a:gd name="connsiteY79" fmla="*/ 219084 h 428381"/>
              <a:gd name="connsiteX80" fmla="*/ 93120 w 455242"/>
              <a:gd name="connsiteY80" fmla="*/ 287185 h 428381"/>
              <a:gd name="connsiteX81" fmla="*/ 227595 w 455242"/>
              <a:gd name="connsiteY81" fmla="*/ 407051 h 428381"/>
              <a:gd name="connsiteX82" fmla="*/ 361214 w 455242"/>
              <a:gd name="connsiteY82" fmla="*/ 298185 h 428381"/>
              <a:gd name="connsiteX83" fmla="*/ 362071 w 455242"/>
              <a:gd name="connsiteY83" fmla="*/ 287185 h 428381"/>
              <a:gd name="connsiteX84" fmla="*/ 323356 w 455242"/>
              <a:gd name="connsiteY84" fmla="*/ 219084 h 428381"/>
              <a:gd name="connsiteX85" fmla="*/ 227643 w 455242"/>
              <a:gd name="connsiteY85" fmla="*/ 190558 h 428381"/>
              <a:gd name="connsiteX86" fmla="*/ 227643 w 455242"/>
              <a:gd name="connsiteY86" fmla="*/ 178652 h 428381"/>
              <a:gd name="connsiteX87" fmla="*/ 330452 w 455242"/>
              <a:gd name="connsiteY87" fmla="*/ 209416 h 428381"/>
              <a:gd name="connsiteX88" fmla="*/ 344566 w 455242"/>
              <a:gd name="connsiteY88" fmla="*/ 224860 h 428381"/>
              <a:gd name="connsiteX89" fmla="*/ 343708 w 455242"/>
              <a:gd name="connsiteY89" fmla="*/ 225380 h 428381"/>
              <a:gd name="connsiteX90" fmla="*/ 341565 w 455242"/>
              <a:gd name="connsiteY90" fmla="*/ 233574 h 428381"/>
              <a:gd name="connsiteX91" fmla="*/ 346661 w 455242"/>
              <a:gd name="connsiteY91" fmla="*/ 236527 h 428381"/>
              <a:gd name="connsiteX92" fmla="*/ 349709 w 455242"/>
              <a:gd name="connsiteY92" fmla="*/ 235670 h 428381"/>
              <a:gd name="connsiteX93" fmla="*/ 352789 w 455242"/>
              <a:gd name="connsiteY93" fmla="*/ 233857 h 428381"/>
              <a:gd name="connsiteX94" fmla="*/ 358153 w 455242"/>
              <a:gd name="connsiteY94" fmla="*/ 239727 h 428381"/>
              <a:gd name="connsiteX95" fmla="*/ 355091 w 455242"/>
              <a:gd name="connsiteY95" fmla="*/ 240252 h 428381"/>
              <a:gd name="connsiteX96" fmla="*/ 349854 w 455242"/>
              <a:gd name="connsiteY96" fmla="*/ 246867 h 428381"/>
              <a:gd name="connsiteX97" fmla="*/ 355758 w 455242"/>
              <a:gd name="connsiteY97" fmla="*/ 252102 h 428381"/>
              <a:gd name="connsiteX98" fmla="*/ 356520 w 455242"/>
              <a:gd name="connsiteY98" fmla="*/ 251959 h 428381"/>
              <a:gd name="connsiteX99" fmla="*/ 361537 w 455242"/>
              <a:gd name="connsiteY99" fmla="*/ 251138 h 428381"/>
              <a:gd name="connsiteX100" fmla="*/ 364280 w 455242"/>
              <a:gd name="connsiteY100" fmla="*/ 250460 h 428381"/>
              <a:gd name="connsiteX101" fmla="*/ 368730 w 455242"/>
              <a:gd name="connsiteY101" fmla="*/ 267235 h 428381"/>
              <a:gd name="connsiteX102" fmla="*/ 364716 w 455242"/>
              <a:gd name="connsiteY102" fmla="*/ 270030 h 428381"/>
              <a:gd name="connsiteX103" fmla="*/ 369526 w 455242"/>
              <a:gd name="connsiteY103" fmla="*/ 276936 h 428381"/>
              <a:gd name="connsiteX104" fmla="*/ 371437 w 455242"/>
              <a:gd name="connsiteY104" fmla="*/ 277439 h 428381"/>
              <a:gd name="connsiteX105" fmla="*/ 374023 w 455242"/>
              <a:gd name="connsiteY105" fmla="*/ 287185 h 428381"/>
              <a:gd name="connsiteX106" fmla="*/ 373071 w 455242"/>
              <a:gd name="connsiteY106" fmla="*/ 300043 h 428381"/>
              <a:gd name="connsiteX107" fmla="*/ 370005 w 455242"/>
              <a:gd name="connsiteY107" fmla="*/ 308155 h 428381"/>
              <a:gd name="connsiteX108" fmla="*/ 363145 w 455242"/>
              <a:gd name="connsiteY108" fmla="*/ 308082 h 428381"/>
              <a:gd name="connsiteX109" fmla="*/ 358620 w 455242"/>
              <a:gd name="connsiteY109" fmla="*/ 315131 h 428381"/>
              <a:gd name="connsiteX110" fmla="*/ 365431 w 455242"/>
              <a:gd name="connsiteY110" fmla="*/ 319750 h 428381"/>
              <a:gd name="connsiteX111" fmla="*/ 365616 w 455242"/>
              <a:gd name="connsiteY111" fmla="*/ 319767 h 428381"/>
              <a:gd name="connsiteX112" fmla="*/ 357261 w 455242"/>
              <a:gd name="connsiteY112" fmla="*/ 341874 h 428381"/>
              <a:gd name="connsiteX113" fmla="*/ 356828 w 455242"/>
              <a:gd name="connsiteY113" fmla="*/ 342394 h 428381"/>
              <a:gd name="connsiteX114" fmla="*/ 350334 w 455242"/>
              <a:gd name="connsiteY114" fmla="*/ 339991 h 428381"/>
              <a:gd name="connsiteX115" fmla="*/ 343047 w 455242"/>
              <a:gd name="connsiteY115" fmla="*/ 344134 h 428381"/>
              <a:gd name="connsiteX116" fmla="*/ 347190 w 455242"/>
              <a:gd name="connsiteY116" fmla="*/ 351468 h 428381"/>
              <a:gd name="connsiteX117" fmla="*/ 348774 w 455242"/>
              <a:gd name="connsiteY117" fmla="*/ 352071 h 428381"/>
              <a:gd name="connsiteX118" fmla="*/ 328708 w 455242"/>
              <a:gd name="connsiteY118" fmla="*/ 376184 h 428381"/>
              <a:gd name="connsiteX119" fmla="*/ 325806 w 455242"/>
              <a:gd name="connsiteY119" fmla="*/ 375375 h 428381"/>
              <a:gd name="connsiteX120" fmla="*/ 325711 w 455242"/>
              <a:gd name="connsiteY120" fmla="*/ 375375 h 428381"/>
              <a:gd name="connsiteX121" fmla="*/ 319758 w 455242"/>
              <a:gd name="connsiteY121" fmla="*/ 381233 h 428381"/>
              <a:gd name="connsiteX122" fmla="*/ 321195 w 455242"/>
              <a:gd name="connsiteY122" fmla="*/ 382729 h 428381"/>
              <a:gd name="connsiteX123" fmla="*/ 278851 w 455242"/>
              <a:gd name="connsiteY123" fmla="*/ 408921 h 428381"/>
              <a:gd name="connsiteX124" fmla="*/ 227643 w 455242"/>
              <a:gd name="connsiteY124" fmla="*/ 418957 h 428381"/>
              <a:gd name="connsiteX125" fmla="*/ 170643 w 455242"/>
              <a:gd name="connsiteY125" fmla="*/ 406956 h 428381"/>
              <a:gd name="connsiteX126" fmla="*/ 134257 w 455242"/>
              <a:gd name="connsiteY126" fmla="*/ 382709 h 428381"/>
              <a:gd name="connsiteX127" fmla="*/ 135687 w 455242"/>
              <a:gd name="connsiteY127" fmla="*/ 381233 h 428381"/>
              <a:gd name="connsiteX128" fmla="*/ 129734 w 455242"/>
              <a:gd name="connsiteY128" fmla="*/ 375375 h 428381"/>
              <a:gd name="connsiteX129" fmla="*/ 129591 w 455242"/>
              <a:gd name="connsiteY129" fmla="*/ 375375 h 428381"/>
              <a:gd name="connsiteX130" fmla="*/ 125121 w 455242"/>
              <a:gd name="connsiteY130" fmla="*/ 376621 h 428381"/>
              <a:gd name="connsiteX131" fmla="*/ 124262 w 455242"/>
              <a:gd name="connsiteY131" fmla="*/ 376049 h 428381"/>
              <a:gd name="connsiteX132" fmla="*/ 106580 w 455242"/>
              <a:gd name="connsiteY132" fmla="*/ 352087 h 428381"/>
              <a:gd name="connsiteX133" fmla="*/ 108207 w 455242"/>
              <a:gd name="connsiteY133" fmla="*/ 351468 h 428381"/>
              <a:gd name="connsiteX134" fmla="*/ 112398 w 455242"/>
              <a:gd name="connsiteY134" fmla="*/ 344134 h 428381"/>
              <a:gd name="connsiteX135" fmla="*/ 105064 w 455242"/>
              <a:gd name="connsiteY135" fmla="*/ 339991 h 428381"/>
              <a:gd name="connsiteX136" fmla="*/ 99236 w 455242"/>
              <a:gd name="connsiteY136" fmla="*/ 342135 h 428381"/>
              <a:gd name="connsiteX137" fmla="*/ 92673 w 455242"/>
              <a:gd name="connsiteY137" fmla="*/ 333242 h 428381"/>
              <a:gd name="connsiteX138" fmla="*/ 89339 w 455242"/>
              <a:gd name="connsiteY138" fmla="*/ 319785 h 428381"/>
              <a:gd name="connsiteX139" fmla="*/ 89729 w 455242"/>
              <a:gd name="connsiteY139" fmla="*/ 319750 h 428381"/>
              <a:gd name="connsiteX140" fmla="*/ 96491 w 455242"/>
              <a:gd name="connsiteY140" fmla="*/ 315131 h 428381"/>
              <a:gd name="connsiteX141" fmla="*/ 91967 w 455242"/>
              <a:gd name="connsiteY141" fmla="*/ 308082 h 428381"/>
              <a:gd name="connsiteX142" fmla="*/ 86455 w 455242"/>
              <a:gd name="connsiteY142" fmla="*/ 308141 h 428381"/>
              <a:gd name="connsiteX143" fmla="*/ 81263 w 455242"/>
              <a:gd name="connsiteY143" fmla="*/ 287185 h 428381"/>
              <a:gd name="connsiteX144" fmla="*/ 83862 w 455242"/>
              <a:gd name="connsiteY144" fmla="*/ 277393 h 428381"/>
              <a:gd name="connsiteX145" fmla="*/ 85585 w 455242"/>
              <a:gd name="connsiteY145" fmla="*/ 276936 h 428381"/>
              <a:gd name="connsiteX146" fmla="*/ 90443 w 455242"/>
              <a:gd name="connsiteY146" fmla="*/ 270030 h 428381"/>
              <a:gd name="connsiteX147" fmla="*/ 86538 w 455242"/>
              <a:gd name="connsiteY147" fmla="*/ 267310 h 428381"/>
              <a:gd name="connsiteX148" fmla="*/ 90765 w 455242"/>
              <a:gd name="connsiteY148" fmla="*/ 251383 h 428381"/>
              <a:gd name="connsiteX149" fmla="*/ 94569 w 455242"/>
              <a:gd name="connsiteY149" fmla="*/ 252007 h 428381"/>
              <a:gd name="connsiteX150" fmla="*/ 95283 w 455242"/>
              <a:gd name="connsiteY150" fmla="*/ 252102 h 428381"/>
              <a:gd name="connsiteX151" fmla="*/ 101238 w 455242"/>
              <a:gd name="connsiteY151" fmla="*/ 246865 h 428381"/>
              <a:gd name="connsiteX152" fmla="*/ 96311 w 455242"/>
              <a:gd name="connsiteY152" fmla="*/ 240642 h 428381"/>
              <a:gd name="connsiteX153" fmla="*/ 101009 w 455242"/>
              <a:gd name="connsiteY153" fmla="*/ 235499 h 428381"/>
              <a:gd name="connsiteX154" fmla="*/ 101379 w 455242"/>
              <a:gd name="connsiteY154" fmla="*/ 235718 h 428381"/>
              <a:gd name="connsiteX155" fmla="*/ 104332 w 455242"/>
              <a:gd name="connsiteY155" fmla="*/ 236527 h 428381"/>
              <a:gd name="connsiteX156" fmla="*/ 109522 w 455242"/>
              <a:gd name="connsiteY156" fmla="*/ 233575 h 428381"/>
              <a:gd name="connsiteX157" fmla="*/ 108018 w 455242"/>
              <a:gd name="connsiteY157" fmla="*/ 227826 h 428381"/>
              <a:gd name="connsiteX158" fmla="*/ 124834 w 455242"/>
              <a:gd name="connsiteY158" fmla="*/ 209416 h 428381"/>
              <a:gd name="connsiteX159" fmla="*/ 227643 w 455242"/>
              <a:gd name="connsiteY159" fmla="*/ 178652 h 428381"/>
              <a:gd name="connsiteX160" fmla="*/ 390045 w 455242"/>
              <a:gd name="connsiteY160" fmla="*/ 163318 h 428381"/>
              <a:gd name="connsiteX161" fmla="*/ 390643 w 455242"/>
              <a:gd name="connsiteY161" fmla="*/ 164810 h 428381"/>
              <a:gd name="connsiteX162" fmla="*/ 395048 w 455242"/>
              <a:gd name="connsiteY162" fmla="*/ 177029 h 428381"/>
              <a:gd name="connsiteX163" fmla="*/ 397906 w 455242"/>
              <a:gd name="connsiteY163" fmla="*/ 203848 h 428381"/>
              <a:gd name="connsiteX164" fmla="*/ 371617 w 455242"/>
              <a:gd name="connsiteY164" fmla="*/ 222522 h 428381"/>
              <a:gd name="connsiteX165" fmla="*/ 356537 w 455242"/>
              <a:gd name="connsiteY165" fmla="*/ 231650 h 428381"/>
              <a:gd name="connsiteX166" fmla="*/ 352789 w 455242"/>
              <a:gd name="connsiteY166" fmla="*/ 233857 h 428381"/>
              <a:gd name="connsiteX167" fmla="*/ 344566 w 455242"/>
              <a:gd name="connsiteY167" fmla="*/ 224860 h 428381"/>
              <a:gd name="connsiteX168" fmla="*/ 370986 w 455242"/>
              <a:gd name="connsiteY168" fmla="*/ 208838 h 428381"/>
              <a:gd name="connsiteX169" fmla="*/ 387762 w 455242"/>
              <a:gd name="connsiteY169" fmla="*/ 197370 h 428381"/>
              <a:gd name="connsiteX170" fmla="*/ 384606 w 455242"/>
              <a:gd name="connsiteY170" fmla="*/ 183579 h 428381"/>
              <a:gd name="connsiteX171" fmla="*/ 378104 w 455242"/>
              <a:gd name="connsiteY171" fmla="*/ 165770 h 428381"/>
              <a:gd name="connsiteX172" fmla="*/ 388279 w 455242"/>
              <a:gd name="connsiteY172" fmla="*/ 164109 h 428381"/>
              <a:gd name="connsiteX173" fmla="*/ 61028 w 455242"/>
              <a:gd name="connsiteY173" fmla="*/ 163307 h 428381"/>
              <a:gd name="connsiteX174" fmla="*/ 62787 w 455242"/>
              <a:gd name="connsiteY174" fmla="*/ 164091 h 428381"/>
              <a:gd name="connsiteX175" fmla="*/ 72957 w 455242"/>
              <a:gd name="connsiteY175" fmla="*/ 165751 h 428381"/>
              <a:gd name="connsiteX176" fmla="*/ 66442 w 455242"/>
              <a:gd name="connsiteY176" fmla="*/ 183602 h 428381"/>
              <a:gd name="connsiteX177" fmla="*/ 63329 w 455242"/>
              <a:gd name="connsiteY177" fmla="*/ 197387 h 428381"/>
              <a:gd name="connsiteX178" fmla="*/ 107379 w 455242"/>
              <a:gd name="connsiteY178" fmla="*/ 225385 h 428381"/>
              <a:gd name="connsiteX179" fmla="*/ 108018 w 455242"/>
              <a:gd name="connsiteY179" fmla="*/ 227826 h 428381"/>
              <a:gd name="connsiteX180" fmla="*/ 101009 w 455242"/>
              <a:gd name="connsiteY180" fmla="*/ 235499 h 428381"/>
              <a:gd name="connsiteX181" fmla="*/ 94515 w 455242"/>
              <a:gd name="connsiteY181" fmla="*/ 231659 h 428381"/>
              <a:gd name="connsiteX182" fmla="*/ 79473 w 455242"/>
              <a:gd name="connsiteY182" fmla="*/ 222528 h 428381"/>
              <a:gd name="connsiteX183" fmla="*/ 53138 w 455242"/>
              <a:gd name="connsiteY183" fmla="*/ 203863 h 428381"/>
              <a:gd name="connsiteX184" fmla="*/ 55995 w 455242"/>
              <a:gd name="connsiteY184" fmla="*/ 177055 h 428381"/>
              <a:gd name="connsiteX185" fmla="*/ 60418 w 455242"/>
              <a:gd name="connsiteY185" fmla="*/ 164841 h 428381"/>
              <a:gd name="connsiteX186" fmla="*/ 413074 w 455242"/>
              <a:gd name="connsiteY186" fmla="*/ 145884 h 428381"/>
              <a:gd name="connsiteX187" fmla="*/ 416933 w 455242"/>
              <a:gd name="connsiteY187" fmla="*/ 149582 h 428381"/>
              <a:gd name="connsiteX188" fmla="*/ 438123 w 455242"/>
              <a:gd name="connsiteY188" fmla="*/ 195612 h 428381"/>
              <a:gd name="connsiteX189" fmla="*/ 415413 w 455242"/>
              <a:gd name="connsiteY189" fmla="*/ 230449 h 428381"/>
              <a:gd name="connsiteX190" fmla="*/ 414985 w 455242"/>
              <a:gd name="connsiteY190" fmla="*/ 230687 h 428381"/>
              <a:gd name="connsiteX191" fmla="*/ 373951 w 455242"/>
              <a:gd name="connsiteY191" fmla="*/ 248069 h 428381"/>
              <a:gd name="connsiteX192" fmla="*/ 364280 w 455242"/>
              <a:gd name="connsiteY192" fmla="*/ 250460 h 428381"/>
              <a:gd name="connsiteX193" fmla="*/ 362773 w 455242"/>
              <a:gd name="connsiteY193" fmla="*/ 244782 h 428381"/>
              <a:gd name="connsiteX194" fmla="*/ 358153 w 455242"/>
              <a:gd name="connsiteY194" fmla="*/ 239727 h 428381"/>
              <a:gd name="connsiteX195" fmla="*/ 359347 w 455242"/>
              <a:gd name="connsiteY195" fmla="*/ 239522 h 428381"/>
              <a:gd name="connsiteX196" fmla="*/ 408891 w 455242"/>
              <a:gd name="connsiteY196" fmla="*/ 220502 h 428381"/>
              <a:gd name="connsiteX197" fmla="*/ 426221 w 455242"/>
              <a:gd name="connsiteY197" fmla="*/ 194994 h 428381"/>
              <a:gd name="connsiteX198" fmla="*/ 415859 w 455242"/>
              <a:gd name="connsiteY198" fmla="*/ 166802 h 428381"/>
              <a:gd name="connsiteX199" fmla="*/ 405466 w 455242"/>
              <a:gd name="connsiteY199" fmla="*/ 155187 h 428381"/>
              <a:gd name="connsiteX200" fmla="*/ 407304 w 455242"/>
              <a:gd name="connsiteY200" fmla="*/ 153675 h 428381"/>
              <a:gd name="connsiteX201" fmla="*/ 408256 w 455242"/>
              <a:gd name="connsiteY201" fmla="*/ 152722 h 428381"/>
              <a:gd name="connsiteX202" fmla="*/ 38040 w 455242"/>
              <a:gd name="connsiteY202" fmla="*/ 145876 h 428381"/>
              <a:gd name="connsiteX203" fmla="*/ 42882 w 455242"/>
              <a:gd name="connsiteY203" fmla="*/ 152745 h 428381"/>
              <a:gd name="connsiteX204" fmla="*/ 43834 w 455242"/>
              <a:gd name="connsiteY204" fmla="*/ 153697 h 428381"/>
              <a:gd name="connsiteX205" fmla="*/ 45580 w 455242"/>
              <a:gd name="connsiteY205" fmla="*/ 155147 h 428381"/>
              <a:gd name="connsiteX206" fmla="*/ 43003 w 455242"/>
              <a:gd name="connsiteY206" fmla="*/ 157636 h 428381"/>
              <a:gd name="connsiteX207" fmla="*/ 24876 w 455242"/>
              <a:gd name="connsiteY207" fmla="*/ 195016 h 428381"/>
              <a:gd name="connsiteX208" fmla="*/ 42168 w 455242"/>
              <a:gd name="connsiteY208" fmla="*/ 220488 h 428381"/>
              <a:gd name="connsiteX209" fmla="*/ 95998 w 455242"/>
              <a:gd name="connsiteY209" fmla="*/ 240247 h 428381"/>
              <a:gd name="connsiteX210" fmla="*/ 96311 w 455242"/>
              <a:gd name="connsiteY210" fmla="*/ 240642 h 428381"/>
              <a:gd name="connsiteX211" fmla="*/ 92513 w 455242"/>
              <a:gd name="connsiteY211" fmla="*/ 244800 h 428381"/>
              <a:gd name="connsiteX212" fmla="*/ 90765 w 455242"/>
              <a:gd name="connsiteY212" fmla="*/ 251383 h 428381"/>
              <a:gd name="connsiteX213" fmla="*/ 89602 w 455242"/>
              <a:gd name="connsiteY213" fmla="*/ 251193 h 428381"/>
              <a:gd name="connsiteX214" fmla="*/ 36118 w 455242"/>
              <a:gd name="connsiteY214" fmla="*/ 230725 h 428381"/>
              <a:gd name="connsiteX215" fmla="*/ 35689 w 455242"/>
              <a:gd name="connsiteY215" fmla="*/ 230487 h 428381"/>
              <a:gd name="connsiteX216" fmla="*/ 12967 w 455242"/>
              <a:gd name="connsiteY216" fmla="*/ 195683 h 428381"/>
              <a:gd name="connsiteX217" fmla="*/ 34162 w 455242"/>
              <a:gd name="connsiteY217" fmla="*/ 149592 h 428381"/>
              <a:gd name="connsiteX218" fmla="*/ 84358 w 455242"/>
              <a:gd name="connsiteY218" fmla="*/ 18400 h 428381"/>
              <a:gd name="connsiteX219" fmla="*/ 32073 w 455242"/>
              <a:gd name="connsiteY219" fmla="*/ 99264 h 428381"/>
              <a:gd name="connsiteX220" fmla="*/ 51168 w 455242"/>
              <a:gd name="connsiteY220" fmla="*/ 144268 h 428381"/>
              <a:gd name="connsiteX221" fmla="*/ 52310 w 455242"/>
              <a:gd name="connsiteY221" fmla="*/ 145363 h 428381"/>
              <a:gd name="connsiteX222" fmla="*/ 54834 w 455242"/>
              <a:gd name="connsiteY222" fmla="*/ 147649 h 428381"/>
              <a:gd name="connsiteX223" fmla="*/ 100072 w 455242"/>
              <a:gd name="connsiteY223" fmla="*/ 151554 h 428381"/>
              <a:gd name="connsiteX224" fmla="*/ 152834 w 455242"/>
              <a:gd name="connsiteY224" fmla="*/ 67118 h 428381"/>
              <a:gd name="connsiteX225" fmla="*/ 93358 w 455242"/>
              <a:gd name="connsiteY225" fmla="*/ 100359 h 428381"/>
              <a:gd name="connsiteX226" fmla="*/ 87358 w 455242"/>
              <a:gd name="connsiteY226" fmla="*/ 100455 h 428381"/>
              <a:gd name="connsiteX227" fmla="*/ 84358 w 455242"/>
              <a:gd name="connsiteY227" fmla="*/ 95264 h 428381"/>
              <a:gd name="connsiteX228" fmla="*/ 366730 w 455242"/>
              <a:gd name="connsiteY228" fmla="*/ 18397 h 428381"/>
              <a:gd name="connsiteX229" fmla="*/ 366825 w 455242"/>
              <a:gd name="connsiteY229" fmla="*/ 95155 h 428381"/>
              <a:gd name="connsiteX230" fmla="*/ 363825 w 455242"/>
              <a:gd name="connsiteY230" fmla="*/ 100345 h 428381"/>
              <a:gd name="connsiteX231" fmla="*/ 357825 w 455242"/>
              <a:gd name="connsiteY231" fmla="*/ 100297 h 428381"/>
              <a:gd name="connsiteX232" fmla="*/ 298297 w 455242"/>
              <a:gd name="connsiteY232" fmla="*/ 67061 h 428381"/>
              <a:gd name="connsiteX233" fmla="*/ 351015 w 455242"/>
              <a:gd name="connsiteY233" fmla="*/ 151532 h 428381"/>
              <a:gd name="connsiteX234" fmla="*/ 396256 w 455242"/>
              <a:gd name="connsiteY234" fmla="*/ 147628 h 428381"/>
              <a:gd name="connsiteX235" fmla="*/ 398827 w 455242"/>
              <a:gd name="connsiteY235" fmla="*/ 145342 h 428381"/>
              <a:gd name="connsiteX236" fmla="*/ 399970 w 455242"/>
              <a:gd name="connsiteY236" fmla="*/ 144199 h 428381"/>
              <a:gd name="connsiteX237" fmla="*/ 419067 w 455242"/>
              <a:gd name="connsiteY237" fmla="*/ 99202 h 428381"/>
              <a:gd name="connsiteX238" fmla="*/ 366730 w 455242"/>
              <a:gd name="connsiteY238" fmla="*/ 18397 h 428381"/>
              <a:gd name="connsiteX239" fmla="*/ 358063 w 455242"/>
              <a:gd name="connsiteY239" fmla="*/ 637 h 428381"/>
              <a:gd name="connsiteX240" fmla="*/ 364253 w 455242"/>
              <a:gd name="connsiteY240" fmla="*/ 1113 h 428381"/>
              <a:gd name="connsiteX241" fmla="*/ 430924 w 455242"/>
              <a:gd name="connsiteY241" fmla="*/ 98345 h 428381"/>
              <a:gd name="connsiteX242" fmla="*/ 426305 w 455242"/>
              <a:gd name="connsiteY242" fmla="*/ 127105 h 428381"/>
              <a:gd name="connsiteX243" fmla="*/ 413074 w 455242"/>
              <a:gd name="connsiteY243" fmla="*/ 145884 h 428381"/>
              <a:gd name="connsiteX244" fmla="*/ 412176 w 455242"/>
              <a:gd name="connsiteY244" fmla="*/ 145023 h 428381"/>
              <a:gd name="connsiteX245" fmla="*/ 403796 w 455242"/>
              <a:gd name="connsiteY245" fmla="*/ 145642 h 428381"/>
              <a:gd name="connsiteX246" fmla="*/ 404463 w 455242"/>
              <a:gd name="connsiteY246" fmla="*/ 154065 h 428381"/>
              <a:gd name="connsiteX247" fmla="*/ 405466 w 455242"/>
              <a:gd name="connsiteY247" fmla="*/ 155187 h 428381"/>
              <a:gd name="connsiteX248" fmla="*/ 402208 w 455242"/>
              <a:gd name="connsiteY248" fmla="*/ 157865 h 428381"/>
              <a:gd name="connsiteX249" fmla="*/ 390045 w 455242"/>
              <a:gd name="connsiteY249" fmla="*/ 163318 h 428381"/>
              <a:gd name="connsiteX250" fmla="*/ 388381 w 455242"/>
              <a:gd name="connsiteY250" fmla="*/ 159165 h 428381"/>
              <a:gd name="connsiteX251" fmla="*/ 380618 w 455242"/>
              <a:gd name="connsiteY251" fmla="*/ 155973 h 428381"/>
              <a:gd name="connsiteX252" fmla="*/ 377379 w 455242"/>
              <a:gd name="connsiteY252" fmla="*/ 163786 h 428381"/>
              <a:gd name="connsiteX253" fmla="*/ 378104 w 455242"/>
              <a:gd name="connsiteY253" fmla="*/ 165770 h 428381"/>
              <a:gd name="connsiteX254" fmla="*/ 369063 w 455242"/>
              <a:gd name="connsiteY254" fmla="*/ 167246 h 428381"/>
              <a:gd name="connsiteX255" fmla="*/ 346252 w 455242"/>
              <a:gd name="connsiteY255" fmla="*/ 162437 h 428381"/>
              <a:gd name="connsiteX256" fmla="*/ 283629 w 455242"/>
              <a:gd name="connsiteY256" fmla="*/ 57443 h 428381"/>
              <a:gd name="connsiteX257" fmla="*/ 285677 w 455242"/>
              <a:gd name="connsiteY257" fmla="*/ 51491 h 428381"/>
              <a:gd name="connsiteX258" fmla="*/ 291915 w 455242"/>
              <a:gd name="connsiteY258" fmla="*/ 50634 h 428381"/>
              <a:gd name="connsiteX259" fmla="*/ 354824 w 455242"/>
              <a:gd name="connsiteY259" fmla="*/ 84727 h 428381"/>
              <a:gd name="connsiteX260" fmla="*/ 354777 w 455242"/>
              <a:gd name="connsiteY260" fmla="*/ 5922 h 428381"/>
              <a:gd name="connsiteX261" fmla="*/ 358063 w 455242"/>
              <a:gd name="connsiteY261" fmla="*/ 637 h 428381"/>
              <a:gd name="connsiteX262" fmla="*/ 93072 w 455242"/>
              <a:gd name="connsiteY262" fmla="*/ 637 h 428381"/>
              <a:gd name="connsiteX263" fmla="*/ 96310 w 455242"/>
              <a:gd name="connsiteY263" fmla="*/ 5971 h 428381"/>
              <a:gd name="connsiteX264" fmla="*/ 96263 w 455242"/>
              <a:gd name="connsiteY264" fmla="*/ 84787 h 428381"/>
              <a:gd name="connsiteX265" fmla="*/ 159167 w 455242"/>
              <a:gd name="connsiteY265" fmla="*/ 50641 h 428381"/>
              <a:gd name="connsiteX266" fmla="*/ 165453 w 455242"/>
              <a:gd name="connsiteY266" fmla="*/ 51498 h 428381"/>
              <a:gd name="connsiteX267" fmla="*/ 167453 w 455242"/>
              <a:gd name="connsiteY267" fmla="*/ 57451 h 428381"/>
              <a:gd name="connsiteX268" fmla="*/ 104834 w 455242"/>
              <a:gd name="connsiteY268" fmla="*/ 162460 h 428381"/>
              <a:gd name="connsiteX269" fmla="*/ 81977 w 455242"/>
              <a:gd name="connsiteY269" fmla="*/ 167222 h 428381"/>
              <a:gd name="connsiteX270" fmla="*/ 72957 w 455242"/>
              <a:gd name="connsiteY270" fmla="*/ 165751 h 428381"/>
              <a:gd name="connsiteX271" fmla="*/ 73663 w 455242"/>
              <a:gd name="connsiteY271" fmla="*/ 163817 h 428381"/>
              <a:gd name="connsiteX272" fmla="*/ 70472 w 455242"/>
              <a:gd name="connsiteY272" fmla="*/ 156008 h 428381"/>
              <a:gd name="connsiteX273" fmla="*/ 62662 w 455242"/>
              <a:gd name="connsiteY273" fmla="*/ 159199 h 428381"/>
              <a:gd name="connsiteX274" fmla="*/ 61028 w 455242"/>
              <a:gd name="connsiteY274" fmla="*/ 163307 h 428381"/>
              <a:gd name="connsiteX275" fmla="*/ 48882 w 455242"/>
              <a:gd name="connsiteY275" fmla="*/ 157888 h 428381"/>
              <a:gd name="connsiteX276" fmla="*/ 45580 w 455242"/>
              <a:gd name="connsiteY276" fmla="*/ 155147 h 428381"/>
              <a:gd name="connsiteX277" fmla="*/ 46693 w 455242"/>
              <a:gd name="connsiteY277" fmla="*/ 154070 h 428381"/>
              <a:gd name="connsiteX278" fmla="*/ 47313 w 455242"/>
              <a:gd name="connsiteY278" fmla="*/ 145691 h 428381"/>
              <a:gd name="connsiteX279" fmla="*/ 38929 w 455242"/>
              <a:gd name="connsiteY279" fmla="*/ 145024 h 428381"/>
              <a:gd name="connsiteX280" fmla="*/ 38040 w 455242"/>
              <a:gd name="connsiteY280" fmla="*/ 145876 h 428381"/>
              <a:gd name="connsiteX281" fmla="*/ 24834 w 455242"/>
              <a:gd name="connsiteY281" fmla="*/ 127141 h 428381"/>
              <a:gd name="connsiteX282" fmla="*/ 20215 w 455242"/>
              <a:gd name="connsiteY282" fmla="*/ 98359 h 428381"/>
              <a:gd name="connsiteX283" fmla="*/ 86882 w 455242"/>
              <a:gd name="connsiteY283" fmla="*/ 1113 h 428381"/>
              <a:gd name="connsiteX284" fmla="*/ 93072 w 455242"/>
              <a:gd name="connsiteY284" fmla="*/ 637 h 42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455242" h="428381">
                <a:moveTo>
                  <a:pt x="356828" y="342394"/>
                </a:moveTo>
                <a:lnTo>
                  <a:pt x="360871" y="343890"/>
                </a:lnTo>
                <a:cubicBezTo>
                  <a:pt x="366883" y="346563"/>
                  <a:pt x="374718" y="350754"/>
                  <a:pt x="382338" y="356897"/>
                </a:cubicBezTo>
                <a:cubicBezTo>
                  <a:pt x="396673" y="368470"/>
                  <a:pt x="412818" y="389377"/>
                  <a:pt x="408579" y="423143"/>
                </a:cubicBezTo>
                <a:cubicBezTo>
                  <a:pt x="408341" y="425238"/>
                  <a:pt x="406960" y="427000"/>
                  <a:pt x="405102" y="427857"/>
                </a:cubicBezTo>
                <a:cubicBezTo>
                  <a:pt x="404245" y="428191"/>
                  <a:pt x="403388" y="428381"/>
                  <a:pt x="402578" y="428381"/>
                </a:cubicBezTo>
                <a:cubicBezTo>
                  <a:pt x="401388" y="428381"/>
                  <a:pt x="400197" y="428000"/>
                  <a:pt x="399149" y="427286"/>
                </a:cubicBezTo>
                <a:cubicBezTo>
                  <a:pt x="397006" y="425810"/>
                  <a:pt x="394673" y="423476"/>
                  <a:pt x="391482" y="420285"/>
                </a:cubicBezTo>
                <a:cubicBezTo>
                  <a:pt x="380242" y="408951"/>
                  <a:pt x="359192" y="387948"/>
                  <a:pt x="325568" y="387281"/>
                </a:cubicBezTo>
                <a:lnTo>
                  <a:pt x="321195" y="382729"/>
                </a:lnTo>
                <a:lnTo>
                  <a:pt x="325452" y="380097"/>
                </a:lnTo>
                <a:lnTo>
                  <a:pt x="328708" y="376184"/>
                </a:lnTo>
                <a:lnTo>
                  <a:pt x="370038" y="387704"/>
                </a:lnTo>
                <a:cubicBezTo>
                  <a:pt x="381778" y="394449"/>
                  <a:pt x="390672" y="402712"/>
                  <a:pt x="397197" y="409141"/>
                </a:cubicBezTo>
                <a:cubicBezTo>
                  <a:pt x="396387" y="392139"/>
                  <a:pt x="389005" y="377757"/>
                  <a:pt x="375051" y="366422"/>
                </a:cubicBezTo>
                <a:cubicBezTo>
                  <a:pt x="368407" y="360993"/>
                  <a:pt x="361466" y="357266"/>
                  <a:pt x="356174" y="354891"/>
                </a:cubicBezTo>
                <a:lnTo>
                  <a:pt x="348774" y="352071"/>
                </a:lnTo>
                <a:close/>
                <a:moveTo>
                  <a:pt x="99236" y="342135"/>
                </a:moveTo>
                <a:lnTo>
                  <a:pt x="106580" y="352087"/>
                </a:lnTo>
                <a:lnTo>
                  <a:pt x="99206" y="354891"/>
                </a:lnTo>
                <a:cubicBezTo>
                  <a:pt x="93908" y="357266"/>
                  <a:pt x="86967" y="360993"/>
                  <a:pt x="80347" y="366422"/>
                </a:cubicBezTo>
                <a:cubicBezTo>
                  <a:pt x="66440" y="377757"/>
                  <a:pt x="59058" y="392139"/>
                  <a:pt x="58201" y="409141"/>
                </a:cubicBezTo>
                <a:cubicBezTo>
                  <a:pt x="64702" y="402712"/>
                  <a:pt x="73608" y="394449"/>
                  <a:pt x="85359" y="387704"/>
                </a:cubicBezTo>
                <a:lnTo>
                  <a:pt x="125121" y="376621"/>
                </a:lnTo>
                <a:lnTo>
                  <a:pt x="134257" y="382709"/>
                </a:lnTo>
                <a:lnTo>
                  <a:pt x="129829" y="387281"/>
                </a:lnTo>
                <a:cubicBezTo>
                  <a:pt x="96206" y="387948"/>
                  <a:pt x="75251" y="408951"/>
                  <a:pt x="63916" y="420285"/>
                </a:cubicBezTo>
                <a:cubicBezTo>
                  <a:pt x="60725" y="423476"/>
                  <a:pt x="58391" y="425810"/>
                  <a:pt x="56248" y="427286"/>
                </a:cubicBezTo>
                <a:cubicBezTo>
                  <a:pt x="55105" y="428000"/>
                  <a:pt x="53915" y="428381"/>
                  <a:pt x="52772" y="428381"/>
                </a:cubicBezTo>
                <a:cubicBezTo>
                  <a:pt x="51914" y="428381"/>
                  <a:pt x="51057" y="428191"/>
                  <a:pt x="50295" y="427857"/>
                </a:cubicBezTo>
                <a:cubicBezTo>
                  <a:pt x="48390" y="427000"/>
                  <a:pt x="47104" y="425238"/>
                  <a:pt x="46866" y="423143"/>
                </a:cubicBezTo>
                <a:cubicBezTo>
                  <a:pt x="42627" y="389377"/>
                  <a:pt x="58772" y="368470"/>
                  <a:pt x="73108" y="356897"/>
                </a:cubicBezTo>
                <a:cubicBezTo>
                  <a:pt x="80704" y="350730"/>
                  <a:pt x="88514" y="346539"/>
                  <a:pt x="94515" y="343872"/>
                </a:cubicBezTo>
                <a:close/>
                <a:moveTo>
                  <a:pt x="371622" y="265220"/>
                </a:moveTo>
                <a:cubicBezTo>
                  <a:pt x="373336" y="265506"/>
                  <a:pt x="414342" y="272983"/>
                  <a:pt x="430487" y="289604"/>
                </a:cubicBezTo>
                <a:lnTo>
                  <a:pt x="430582" y="289747"/>
                </a:lnTo>
                <a:cubicBezTo>
                  <a:pt x="440202" y="300129"/>
                  <a:pt x="459633" y="336276"/>
                  <a:pt x="454347" y="358897"/>
                </a:cubicBezTo>
                <a:cubicBezTo>
                  <a:pt x="453823" y="361040"/>
                  <a:pt x="452204" y="362755"/>
                  <a:pt x="450013" y="363326"/>
                </a:cubicBezTo>
                <a:cubicBezTo>
                  <a:pt x="449537" y="363422"/>
                  <a:pt x="449060" y="363469"/>
                  <a:pt x="448584" y="363469"/>
                </a:cubicBezTo>
                <a:cubicBezTo>
                  <a:pt x="446917" y="363469"/>
                  <a:pt x="445298" y="362755"/>
                  <a:pt x="444107" y="361517"/>
                </a:cubicBezTo>
                <a:cubicBezTo>
                  <a:pt x="438154" y="354849"/>
                  <a:pt x="418914" y="333561"/>
                  <a:pt x="413199" y="327132"/>
                </a:cubicBezTo>
                <a:cubicBezTo>
                  <a:pt x="412008" y="325798"/>
                  <a:pt x="410436" y="325036"/>
                  <a:pt x="408674" y="324846"/>
                </a:cubicBezTo>
                <a:cubicBezTo>
                  <a:pt x="403150" y="324322"/>
                  <a:pt x="395673" y="323322"/>
                  <a:pt x="388434" y="322370"/>
                </a:cubicBezTo>
                <a:cubicBezTo>
                  <a:pt x="384100" y="321798"/>
                  <a:pt x="378968" y="321108"/>
                  <a:pt x="374610" y="320578"/>
                </a:cubicBezTo>
                <a:lnTo>
                  <a:pt x="365616" y="319767"/>
                </a:lnTo>
                <a:lnTo>
                  <a:pt x="370005" y="308155"/>
                </a:lnTo>
                <a:lnTo>
                  <a:pt x="370413" y="308160"/>
                </a:lnTo>
                <a:cubicBezTo>
                  <a:pt x="374420" y="308547"/>
                  <a:pt x="380480" y="309321"/>
                  <a:pt x="390005" y="310559"/>
                </a:cubicBezTo>
                <a:cubicBezTo>
                  <a:pt x="397149" y="311511"/>
                  <a:pt x="404579" y="312464"/>
                  <a:pt x="409865" y="312988"/>
                </a:cubicBezTo>
                <a:cubicBezTo>
                  <a:pt x="414580" y="313464"/>
                  <a:pt x="418866" y="315702"/>
                  <a:pt x="422009" y="319179"/>
                </a:cubicBezTo>
                <a:cubicBezTo>
                  <a:pt x="425676" y="323227"/>
                  <a:pt x="434820" y="333371"/>
                  <a:pt x="442488" y="341943"/>
                </a:cubicBezTo>
                <a:cubicBezTo>
                  <a:pt x="439345" y="325036"/>
                  <a:pt x="428153" y="304796"/>
                  <a:pt x="421914" y="297843"/>
                </a:cubicBezTo>
                <a:cubicBezTo>
                  <a:pt x="416294" y="292081"/>
                  <a:pt x="405888" y="287330"/>
                  <a:pt x="395542" y="283782"/>
                </a:cubicBezTo>
                <a:lnTo>
                  <a:pt x="371437" y="277439"/>
                </a:lnTo>
                <a:lnTo>
                  <a:pt x="368730" y="267235"/>
                </a:lnTo>
                <a:close/>
                <a:moveTo>
                  <a:pt x="83537" y="265220"/>
                </a:moveTo>
                <a:lnTo>
                  <a:pt x="86538" y="267310"/>
                </a:lnTo>
                <a:lnTo>
                  <a:pt x="83862" y="277393"/>
                </a:lnTo>
                <a:lnTo>
                  <a:pt x="59588" y="283836"/>
                </a:lnTo>
                <a:cubicBezTo>
                  <a:pt x="49247" y="287390"/>
                  <a:pt x="38841" y="292128"/>
                  <a:pt x="33198" y="297843"/>
                </a:cubicBezTo>
                <a:cubicBezTo>
                  <a:pt x="26959" y="304749"/>
                  <a:pt x="15815" y="325036"/>
                  <a:pt x="12624" y="341943"/>
                </a:cubicBezTo>
                <a:cubicBezTo>
                  <a:pt x="19863" y="333895"/>
                  <a:pt x="28435" y="324322"/>
                  <a:pt x="33102" y="319179"/>
                </a:cubicBezTo>
                <a:cubicBezTo>
                  <a:pt x="36246" y="315702"/>
                  <a:pt x="40532" y="313464"/>
                  <a:pt x="45247" y="312988"/>
                </a:cubicBezTo>
                <a:cubicBezTo>
                  <a:pt x="50628" y="312464"/>
                  <a:pt x="58010" y="311464"/>
                  <a:pt x="65154" y="310559"/>
                </a:cubicBezTo>
                <a:cubicBezTo>
                  <a:pt x="74703" y="309321"/>
                  <a:pt x="80751" y="308547"/>
                  <a:pt x="84740" y="308160"/>
                </a:cubicBezTo>
                <a:lnTo>
                  <a:pt x="86455" y="308141"/>
                </a:lnTo>
                <a:lnTo>
                  <a:pt x="89339" y="319785"/>
                </a:lnTo>
                <a:lnTo>
                  <a:pt x="80525" y="320578"/>
                </a:lnTo>
                <a:cubicBezTo>
                  <a:pt x="76168" y="321108"/>
                  <a:pt x="71036" y="321798"/>
                  <a:pt x="66678" y="322370"/>
                </a:cubicBezTo>
                <a:cubicBezTo>
                  <a:pt x="59439" y="323322"/>
                  <a:pt x="51914" y="324322"/>
                  <a:pt x="46437" y="324846"/>
                </a:cubicBezTo>
                <a:cubicBezTo>
                  <a:pt x="44723" y="325036"/>
                  <a:pt x="43104" y="325846"/>
                  <a:pt x="41913" y="327132"/>
                </a:cubicBezTo>
                <a:cubicBezTo>
                  <a:pt x="34531" y="335323"/>
                  <a:pt x="16672" y="355135"/>
                  <a:pt x="11004" y="361517"/>
                </a:cubicBezTo>
                <a:cubicBezTo>
                  <a:pt x="10004" y="362755"/>
                  <a:pt x="8385" y="363469"/>
                  <a:pt x="6718" y="363469"/>
                </a:cubicBezTo>
                <a:cubicBezTo>
                  <a:pt x="6242" y="363469"/>
                  <a:pt x="5718" y="363422"/>
                  <a:pt x="5242" y="363326"/>
                </a:cubicBezTo>
                <a:cubicBezTo>
                  <a:pt x="3099" y="362755"/>
                  <a:pt x="1432" y="361040"/>
                  <a:pt x="908" y="358897"/>
                </a:cubicBezTo>
                <a:cubicBezTo>
                  <a:pt x="-4426" y="336276"/>
                  <a:pt x="15053" y="300129"/>
                  <a:pt x="24530" y="289747"/>
                </a:cubicBezTo>
                <a:lnTo>
                  <a:pt x="24673" y="289604"/>
                </a:lnTo>
                <a:cubicBezTo>
                  <a:pt x="40770" y="272983"/>
                  <a:pt x="81823" y="265506"/>
                  <a:pt x="83537" y="265220"/>
                </a:cubicBezTo>
                <a:close/>
                <a:moveTo>
                  <a:pt x="227643" y="190558"/>
                </a:moveTo>
                <a:cubicBezTo>
                  <a:pt x="191214" y="190558"/>
                  <a:pt x="157167" y="200701"/>
                  <a:pt x="131834" y="219084"/>
                </a:cubicBezTo>
                <a:cubicBezTo>
                  <a:pt x="106882" y="237180"/>
                  <a:pt x="93120" y="261325"/>
                  <a:pt x="93120" y="287185"/>
                </a:cubicBezTo>
                <a:cubicBezTo>
                  <a:pt x="93120" y="341475"/>
                  <a:pt x="153119" y="407051"/>
                  <a:pt x="227595" y="407051"/>
                </a:cubicBezTo>
                <a:cubicBezTo>
                  <a:pt x="294547" y="407051"/>
                  <a:pt x="353357" y="349618"/>
                  <a:pt x="361214" y="298185"/>
                </a:cubicBezTo>
                <a:cubicBezTo>
                  <a:pt x="361737" y="294566"/>
                  <a:pt x="362071" y="290804"/>
                  <a:pt x="362071" y="287185"/>
                </a:cubicBezTo>
                <a:cubicBezTo>
                  <a:pt x="362071" y="261325"/>
                  <a:pt x="348309" y="237180"/>
                  <a:pt x="323356" y="219084"/>
                </a:cubicBezTo>
                <a:cubicBezTo>
                  <a:pt x="298119" y="200701"/>
                  <a:pt x="264071" y="190558"/>
                  <a:pt x="227643" y="190558"/>
                </a:cubicBezTo>
                <a:close/>
                <a:moveTo>
                  <a:pt x="227643" y="178652"/>
                </a:moveTo>
                <a:cubicBezTo>
                  <a:pt x="266595" y="178652"/>
                  <a:pt x="303071" y="189605"/>
                  <a:pt x="330452" y="209416"/>
                </a:cubicBezTo>
                <a:lnTo>
                  <a:pt x="344566" y="224860"/>
                </a:lnTo>
                <a:lnTo>
                  <a:pt x="343708" y="225380"/>
                </a:lnTo>
                <a:cubicBezTo>
                  <a:pt x="340851" y="227048"/>
                  <a:pt x="339898" y="230716"/>
                  <a:pt x="341565" y="233574"/>
                </a:cubicBezTo>
                <a:cubicBezTo>
                  <a:pt x="342613" y="235479"/>
                  <a:pt x="344661" y="236527"/>
                  <a:pt x="346661" y="236527"/>
                </a:cubicBezTo>
                <a:cubicBezTo>
                  <a:pt x="347661" y="236527"/>
                  <a:pt x="348709" y="236241"/>
                  <a:pt x="349709" y="235670"/>
                </a:cubicBezTo>
                <a:lnTo>
                  <a:pt x="352789" y="233857"/>
                </a:lnTo>
                <a:lnTo>
                  <a:pt x="358153" y="239727"/>
                </a:lnTo>
                <a:lnTo>
                  <a:pt x="355091" y="240252"/>
                </a:lnTo>
                <a:cubicBezTo>
                  <a:pt x="351854" y="240585"/>
                  <a:pt x="349521" y="243584"/>
                  <a:pt x="349854" y="246867"/>
                </a:cubicBezTo>
                <a:cubicBezTo>
                  <a:pt x="350235" y="249865"/>
                  <a:pt x="352806" y="252102"/>
                  <a:pt x="355758" y="252102"/>
                </a:cubicBezTo>
                <a:cubicBezTo>
                  <a:pt x="355948" y="252102"/>
                  <a:pt x="356187" y="252007"/>
                  <a:pt x="356520" y="251959"/>
                </a:cubicBezTo>
                <a:cubicBezTo>
                  <a:pt x="356794" y="251935"/>
                  <a:pt x="358549" y="251724"/>
                  <a:pt x="361537" y="251138"/>
                </a:cubicBezTo>
                <a:lnTo>
                  <a:pt x="364280" y="250460"/>
                </a:lnTo>
                <a:lnTo>
                  <a:pt x="368730" y="267235"/>
                </a:lnTo>
                <a:lnTo>
                  <a:pt x="364716" y="270030"/>
                </a:lnTo>
                <a:cubicBezTo>
                  <a:pt x="364097" y="273221"/>
                  <a:pt x="366288" y="276317"/>
                  <a:pt x="369526" y="276936"/>
                </a:cubicBezTo>
                <a:lnTo>
                  <a:pt x="371437" y="277439"/>
                </a:lnTo>
                <a:lnTo>
                  <a:pt x="374023" y="287185"/>
                </a:lnTo>
                <a:cubicBezTo>
                  <a:pt x="374023" y="291471"/>
                  <a:pt x="373642" y="295804"/>
                  <a:pt x="373071" y="300043"/>
                </a:cubicBezTo>
                <a:lnTo>
                  <a:pt x="370005" y="308155"/>
                </a:lnTo>
                <a:lnTo>
                  <a:pt x="363145" y="308082"/>
                </a:lnTo>
                <a:cubicBezTo>
                  <a:pt x="359954" y="308797"/>
                  <a:pt x="357906" y="311940"/>
                  <a:pt x="358620" y="315131"/>
                </a:cubicBezTo>
                <a:cubicBezTo>
                  <a:pt x="359335" y="318226"/>
                  <a:pt x="362335" y="320226"/>
                  <a:pt x="365431" y="319750"/>
                </a:cubicBezTo>
                <a:lnTo>
                  <a:pt x="365616" y="319767"/>
                </a:lnTo>
                <a:lnTo>
                  <a:pt x="357261" y="341874"/>
                </a:lnTo>
                <a:lnTo>
                  <a:pt x="356828" y="342394"/>
                </a:lnTo>
                <a:lnTo>
                  <a:pt x="350334" y="339991"/>
                </a:lnTo>
                <a:cubicBezTo>
                  <a:pt x="347143" y="339086"/>
                  <a:pt x="343857" y="340991"/>
                  <a:pt x="343047" y="344134"/>
                </a:cubicBezTo>
                <a:cubicBezTo>
                  <a:pt x="342142" y="347277"/>
                  <a:pt x="344047" y="350563"/>
                  <a:pt x="347190" y="351468"/>
                </a:cubicBezTo>
                <a:lnTo>
                  <a:pt x="348774" y="352071"/>
                </a:lnTo>
                <a:lnTo>
                  <a:pt x="328708" y="376184"/>
                </a:lnTo>
                <a:lnTo>
                  <a:pt x="325806" y="375375"/>
                </a:lnTo>
                <a:lnTo>
                  <a:pt x="325711" y="375375"/>
                </a:lnTo>
                <a:cubicBezTo>
                  <a:pt x="322473" y="375375"/>
                  <a:pt x="319806" y="377947"/>
                  <a:pt x="319758" y="381233"/>
                </a:cubicBezTo>
                <a:lnTo>
                  <a:pt x="321195" y="382729"/>
                </a:lnTo>
                <a:lnTo>
                  <a:pt x="278851" y="408921"/>
                </a:lnTo>
                <a:cubicBezTo>
                  <a:pt x="262285" y="415505"/>
                  <a:pt x="244952" y="418957"/>
                  <a:pt x="227643" y="418957"/>
                </a:cubicBezTo>
                <a:cubicBezTo>
                  <a:pt x="208262" y="418957"/>
                  <a:pt x="189024" y="414909"/>
                  <a:pt x="170643" y="406956"/>
                </a:cubicBezTo>
                <a:lnTo>
                  <a:pt x="134257" y="382709"/>
                </a:lnTo>
                <a:lnTo>
                  <a:pt x="135687" y="381233"/>
                </a:lnTo>
                <a:cubicBezTo>
                  <a:pt x="135592" y="377995"/>
                  <a:pt x="132925" y="375375"/>
                  <a:pt x="129734" y="375375"/>
                </a:cubicBezTo>
                <a:lnTo>
                  <a:pt x="129591" y="375375"/>
                </a:lnTo>
                <a:lnTo>
                  <a:pt x="125121" y="376621"/>
                </a:lnTo>
                <a:lnTo>
                  <a:pt x="124262" y="376049"/>
                </a:lnTo>
                <a:lnTo>
                  <a:pt x="106580" y="352087"/>
                </a:lnTo>
                <a:lnTo>
                  <a:pt x="108207" y="351468"/>
                </a:lnTo>
                <a:cubicBezTo>
                  <a:pt x="111398" y="350563"/>
                  <a:pt x="113208" y="347277"/>
                  <a:pt x="112398" y="344134"/>
                </a:cubicBezTo>
                <a:cubicBezTo>
                  <a:pt x="111493" y="340991"/>
                  <a:pt x="108207" y="339133"/>
                  <a:pt x="105064" y="339991"/>
                </a:cubicBezTo>
                <a:lnTo>
                  <a:pt x="99236" y="342135"/>
                </a:lnTo>
                <a:lnTo>
                  <a:pt x="92673" y="333242"/>
                </a:lnTo>
                <a:lnTo>
                  <a:pt x="89339" y="319785"/>
                </a:lnTo>
                <a:lnTo>
                  <a:pt x="89729" y="319750"/>
                </a:lnTo>
                <a:cubicBezTo>
                  <a:pt x="92824" y="320274"/>
                  <a:pt x="95777" y="318226"/>
                  <a:pt x="96491" y="315131"/>
                </a:cubicBezTo>
                <a:cubicBezTo>
                  <a:pt x="97206" y="311940"/>
                  <a:pt x="95206" y="308797"/>
                  <a:pt x="91967" y="308082"/>
                </a:cubicBezTo>
                <a:lnTo>
                  <a:pt x="86455" y="308141"/>
                </a:lnTo>
                <a:lnTo>
                  <a:pt x="81263" y="287185"/>
                </a:lnTo>
                <a:lnTo>
                  <a:pt x="83862" y="277393"/>
                </a:lnTo>
                <a:lnTo>
                  <a:pt x="85585" y="276936"/>
                </a:lnTo>
                <a:cubicBezTo>
                  <a:pt x="88871" y="276317"/>
                  <a:pt x="91015" y="273221"/>
                  <a:pt x="90443" y="270030"/>
                </a:cubicBezTo>
                <a:lnTo>
                  <a:pt x="86538" y="267310"/>
                </a:lnTo>
                <a:lnTo>
                  <a:pt x="90765" y="251383"/>
                </a:lnTo>
                <a:lnTo>
                  <a:pt x="94569" y="252007"/>
                </a:lnTo>
                <a:cubicBezTo>
                  <a:pt x="94807" y="252102"/>
                  <a:pt x="95045" y="252102"/>
                  <a:pt x="95283" y="252102"/>
                </a:cubicBezTo>
                <a:cubicBezTo>
                  <a:pt x="98284" y="252102"/>
                  <a:pt x="100904" y="249817"/>
                  <a:pt x="101238" y="246865"/>
                </a:cubicBezTo>
                <a:lnTo>
                  <a:pt x="96311" y="240642"/>
                </a:lnTo>
                <a:lnTo>
                  <a:pt x="101009" y="235499"/>
                </a:lnTo>
                <a:lnTo>
                  <a:pt x="101379" y="235718"/>
                </a:lnTo>
                <a:cubicBezTo>
                  <a:pt x="102331" y="236289"/>
                  <a:pt x="103332" y="236527"/>
                  <a:pt x="104332" y="236527"/>
                </a:cubicBezTo>
                <a:cubicBezTo>
                  <a:pt x="106379" y="236527"/>
                  <a:pt x="108379" y="235480"/>
                  <a:pt x="109522" y="233575"/>
                </a:cubicBezTo>
                <a:lnTo>
                  <a:pt x="108018" y="227826"/>
                </a:lnTo>
                <a:lnTo>
                  <a:pt x="124834" y="209416"/>
                </a:lnTo>
                <a:cubicBezTo>
                  <a:pt x="152215" y="189605"/>
                  <a:pt x="188738" y="178652"/>
                  <a:pt x="227643" y="178652"/>
                </a:cubicBezTo>
                <a:close/>
                <a:moveTo>
                  <a:pt x="390045" y="163318"/>
                </a:moveTo>
                <a:lnTo>
                  <a:pt x="390643" y="164810"/>
                </a:lnTo>
                <a:cubicBezTo>
                  <a:pt x="391917" y="168085"/>
                  <a:pt x="393548" y="172456"/>
                  <a:pt x="395048" y="177029"/>
                </a:cubicBezTo>
                <a:cubicBezTo>
                  <a:pt x="400906" y="194464"/>
                  <a:pt x="400477" y="200276"/>
                  <a:pt x="397906" y="203848"/>
                </a:cubicBezTo>
                <a:cubicBezTo>
                  <a:pt x="396858" y="205325"/>
                  <a:pt x="394905" y="208136"/>
                  <a:pt x="371617" y="222522"/>
                </a:cubicBezTo>
                <a:cubicBezTo>
                  <a:pt x="366068" y="225952"/>
                  <a:pt x="360615" y="229227"/>
                  <a:pt x="356537" y="231650"/>
                </a:cubicBezTo>
                <a:lnTo>
                  <a:pt x="352789" y="233857"/>
                </a:lnTo>
                <a:lnTo>
                  <a:pt x="344566" y="224860"/>
                </a:lnTo>
                <a:lnTo>
                  <a:pt x="370986" y="208838"/>
                </a:lnTo>
                <a:cubicBezTo>
                  <a:pt x="379153" y="203670"/>
                  <a:pt x="385571" y="199347"/>
                  <a:pt x="387762" y="197370"/>
                </a:cubicBezTo>
                <a:cubicBezTo>
                  <a:pt x="387833" y="194988"/>
                  <a:pt x="386559" y="189784"/>
                  <a:pt x="384606" y="183579"/>
                </a:cubicBezTo>
                <a:lnTo>
                  <a:pt x="378104" y="165770"/>
                </a:lnTo>
                <a:lnTo>
                  <a:pt x="388279" y="164109"/>
                </a:lnTo>
                <a:close/>
                <a:moveTo>
                  <a:pt x="61028" y="163307"/>
                </a:moveTo>
                <a:lnTo>
                  <a:pt x="62787" y="164091"/>
                </a:lnTo>
                <a:lnTo>
                  <a:pt x="72957" y="165751"/>
                </a:lnTo>
                <a:lnTo>
                  <a:pt x="66442" y="183602"/>
                </a:lnTo>
                <a:cubicBezTo>
                  <a:pt x="64496" y="189804"/>
                  <a:pt x="63234" y="195006"/>
                  <a:pt x="63329" y="197387"/>
                </a:cubicBezTo>
                <a:cubicBezTo>
                  <a:pt x="67663" y="201339"/>
                  <a:pt x="88997" y="214671"/>
                  <a:pt x="107379" y="225385"/>
                </a:cubicBezTo>
                <a:lnTo>
                  <a:pt x="108018" y="227826"/>
                </a:lnTo>
                <a:lnTo>
                  <a:pt x="101009" y="235499"/>
                </a:lnTo>
                <a:lnTo>
                  <a:pt x="94515" y="231659"/>
                </a:lnTo>
                <a:cubicBezTo>
                  <a:pt x="90438" y="229230"/>
                  <a:pt x="84997" y="225957"/>
                  <a:pt x="79473" y="222528"/>
                </a:cubicBezTo>
                <a:cubicBezTo>
                  <a:pt x="56186" y="208148"/>
                  <a:pt x="54233" y="205339"/>
                  <a:pt x="53138" y="203863"/>
                </a:cubicBezTo>
                <a:cubicBezTo>
                  <a:pt x="50566" y="200291"/>
                  <a:pt x="50233" y="194577"/>
                  <a:pt x="55995" y="177055"/>
                </a:cubicBezTo>
                <a:cubicBezTo>
                  <a:pt x="57519" y="172484"/>
                  <a:pt x="59150" y="168115"/>
                  <a:pt x="60418" y="164841"/>
                </a:cubicBezTo>
                <a:close/>
                <a:moveTo>
                  <a:pt x="413074" y="145884"/>
                </a:moveTo>
                <a:lnTo>
                  <a:pt x="416933" y="149582"/>
                </a:lnTo>
                <a:cubicBezTo>
                  <a:pt x="424760" y="157698"/>
                  <a:pt x="439301" y="175624"/>
                  <a:pt x="438123" y="195612"/>
                </a:cubicBezTo>
                <a:cubicBezTo>
                  <a:pt x="437314" y="209128"/>
                  <a:pt x="429696" y="220835"/>
                  <a:pt x="415413" y="230449"/>
                </a:cubicBezTo>
                <a:cubicBezTo>
                  <a:pt x="415270" y="230544"/>
                  <a:pt x="415080" y="230591"/>
                  <a:pt x="414985" y="230687"/>
                </a:cubicBezTo>
                <a:cubicBezTo>
                  <a:pt x="398702" y="239729"/>
                  <a:pt x="384360" y="245023"/>
                  <a:pt x="373951" y="248069"/>
                </a:cubicBezTo>
                <a:lnTo>
                  <a:pt x="364280" y="250460"/>
                </a:lnTo>
                <a:lnTo>
                  <a:pt x="362773" y="244782"/>
                </a:lnTo>
                <a:lnTo>
                  <a:pt x="358153" y="239727"/>
                </a:lnTo>
                <a:lnTo>
                  <a:pt x="359347" y="239522"/>
                </a:lnTo>
                <a:cubicBezTo>
                  <a:pt x="367425" y="237894"/>
                  <a:pt x="386216" y="233066"/>
                  <a:pt x="408891" y="220502"/>
                </a:cubicBezTo>
                <a:cubicBezTo>
                  <a:pt x="419793" y="213126"/>
                  <a:pt x="425649" y="204559"/>
                  <a:pt x="426221" y="194994"/>
                </a:cubicBezTo>
                <a:cubicBezTo>
                  <a:pt x="426840" y="184571"/>
                  <a:pt x="421436" y="174399"/>
                  <a:pt x="415859" y="166802"/>
                </a:cubicBezTo>
                <a:lnTo>
                  <a:pt x="405466" y="155187"/>
                </a:lnTo>
                <a:lnTo>
                  <a:pt x="407304" y="153675"/>
                </a:lnTo>
                <a:cubicBezTo>
                  <a:pt x="407590" y="153341"/>
                  <a:pt x="407923" y="153008"/>
                  <a:pt x="408256" y="152722"/>
                </a:cubicBezTo>
                <a:close/>
                <a:moveTo>
                  <a:pt x="38040" y="145876"/>
                </a:moveTo>
                <a:lnTo>
                  <a:pt x="42882" y="152745"/>
                </a:lnTo>
                <a:cubicBezTo>
                  <a:pt x="43263" y="153078"/>
                  <a:pt x="43549" y="153411"/>
                  <a:pt x="43834" y="153697"/>
                </a:cubicBezTo>
                <a:lnTo>
                  <a:pt x="45580" y="155147"/>
                </a:lnTo>
                <a:lnTo>
                  <a:pt x="43003" y="157636"/>
                </a:lnTo>
                <a:cubicBezTo>
                  <a:pt x="36532" y="164325"/>
                  <a:pt x="23911" y="179483"/>
                  <a:pt x="24876" y="195016"/>
                </a:cubicBezTo>
                <a:cubicBezTo>
                  <a:pt x="25447" y="204539"/>
                  <a:pt x="31307" y="213109"/>
                  <a:pt x="42168" y="220488"/>
                </a:cubicBezTo>
                <a:cubicBezTo>
                  <a:pt x="72608" y="237343"/>
                  <a:pt x="95760" y="240199"/>
                  <a:pt x="95998" y="240247"/>
                </a:cubicBezTo>
                <a:lnTo>
                  <a:pt x="96311" y="240642"/>
                </a:lnTo>
                <a:lnTo>
                  <a:pt x="92513" y="244800"/>
                </a:lnTo>
                <a:lnTo>
                  <a:pt x="90765" y="251383"/>
                </a:lnTo>
                <a:lnTo>
                  <a:pt x="89602" y="251193"/>
                </a:lnTo>
                <a:cubicBezTo>
                  <a:pt x="80670" y="249445"/>
                  <a:pt x="60592" y="244330"/>
                  <a:pt x="36118" y="230725"/>
                </a:cubicBezTo>
                <a:cubicBezTo>
                  <a:pt x="35975" y="230677"/>
                  <a:pt x="35832" y="230534"/>
                  <a:pt x="35689" y="230487"/>
                </a:cubicBezTo>
                <a:cubicBezTo>
                  <a:pt x="21398" y="220917"/>
                  <a:pt x="13729" y="209157"/>
                  <a:pt x="12967" y="195683"/>
                </a:cubicBezTo>
                <a:cubicBezTo>
                  <a:pt x="11752" y="175686"/>
                  <a:pt x="26320" y="157725"/>
                  <a:pt x="34162" y="149592"/>
                </a:cubicBezTo>
                <a:close/>
                <a:moveTo>
                  <a:pt x="84358" y="18400"/>
                </a:moveTo>
                <a:cubicBezTo>
                  <a:pt x="67644" y="32687"/>
                  <a:pt x="34453" y="65214"/>
                  <a:pt x="32073" y="99264"/>
                </a:cubicBezTo>
                <a:cubicBezTo>
                  <a:pt x="30930" y="115741"/>
                  <a:pt x="37358" y="130838"/>
                  <a:pt x="51168" y="144268"/>
                </a:cubicBezTo>
                <a:lnTo>
                  <a:pt x="52310" y="145363"/>
                </a:lnTo>
                <a:cubicBezTo>
                  <a:pt x="53263" y="146315"/>
                  <a:pt x="54072" y="147220"/>
                  <a:pt x="54834" y="147649"/>
                </a:cubicBezTo>
                <a:cubicBezTo>
                  <a:pt x="63596" y="152649"/>
                  <a:pt x="81025" y="159841"/>
                  <a:pt x="100072" y="151554"/>
                </a:cubicBezTo>
                <a:cubicBezTo>
                  <a:pt x="122596" y="141744"/>
                  <a:pt x="140739" y="112646"/>
                  <a:pt x="152834" y="67118"/>
                </a:cubicBezTo>
                <a:cubicBezTo>
                  <a:pt x="128548" y="79548"/>
                  <a:pt x="93739" y="100121"/>
                  <a:pt x="93358" y="100359"/>
                </a:cubicBezTo>
                <a:cubicBezTo>
                  <a:pt x="91501" y="101455"/>
                  <a:pt x="89263" y="101502"/>
                  <a:pt x="87358" y="100455"/>
                </a:cubicBezTo>
                <a:cubicBezTo>
                  <a:pt x="85501" y="99359"/>
                  <a:pt x="84310" y="97407"/>
                  <a:pt x="84358" y="95264"/>
                </a:cubicBezTo>
                <a:close/>
                <a:moveTo>
                  <a:pt x="366730" y="18397"/>
                </a:moveTo>
                <a:lnTo>
                  <a:pt x="366825" y="95155"/>
                </a:lnTo>
                <a:cubicBezTo>
                  <a:pt x="366825" y="97297"/>
                  <a:pt x="365682" y="99297"/>
                  <a:pt x="363825" y="100345"/>
                </a:cubicBezTo>
                <a:cubicBezTo>
                  <a:pt x="361968" y="101440"/>
                  <a:pt x="359682" y="101345"/>
                  <a:pt x="357825" y="100297"/>
                </a:cubicBezTo>
                <a:cubicBezTo>
                  <a:pt x="357348" y="100107"/>
                  <a:pt x="322584" y="79537"/>
                  <a:pt x="298297" y="67061"/>
                </a:cubicBezTo>
                <a:cubicBezTo>
                  <a:pt x="310440" y="112630"/>
                  <a:pt x="328537" y="141723"/>
                  <a:pt x="351015" y="151532"/>
                </a:cubicBezTo>
                <a:cubicBezTo>
                  <a:pt x="370016" y="159818"/>
                  <a:pt x="387541" y="152675"/>
                  <a:pt x="396256" y="147628"/>
                </a:cubicBezTo>
                <a:cubicBezTo>
                  <a:pt x="397065" y="147199"/>
                  <a:pt x="397875" y="146294"/>
                  <a:pt x="398827" y="145342"/>
                </a:cubicBezTo>
                <a:lnTo>
                  <a:pt x="399970" y="144199"/>
                </a:lnTo>
                <a:cubicBezTo>
                  <a:pt x="413781" y="130819"/>
                  <a:pt x="420209" y="115725"/>
                  <a:pt x="419067" y="99202"/>
                </a:cubicBezTo>
                <a:cubicBezTo>
                  <a:pt x="416685" y="65109"/>
                  <a:pt x="383398" y="32682"/>
                  <a:pt x="366730" y="18397"/>
                </a:cubicBezTo>
                <a:close/>
                <a:moveTo>
                  <a:pt x="358063" y="637"/>
                </a:moveTo>
                <a:cubicBezTo>
                  <a:pt x="360015" y="-363"/>
                  <a:pt x="362444" y="-173"/>
                  <a:pt x="364253" y="1113"/>
                </a:cubicBezTo>
                <a:cubicBezTo>
                  <a:pt x="366825" y="2970"/>
                  <a:pt x="427353" y="47443"/>
                  <a:pt x="430924" y="98345"/>
                </a:cubicBezTo>
                <a:cubicBezTo>
                  <a:pt x="431639" y="108416"/>
                  <a:pt x="430091" y="118022"/>
                  <a:pt x="426305" y="127105"/>
                </a:cubicBezTo>
                <a:lnTo>
                  <a:pt x="413074" y="145884"/>
                </a:lnTo>
                <a:lnTo>
                  <a:pt x="412176" y="145023"/>
                </a:lnTo>
                <a:cubicBezTo>
                  <a:pt x="409700" y="142882"/>
                  <a:pt x="405939" y="143167"/>
                  <a:pt x="403796" y="145642"/>
                </a:cubicBezTo>
                <a:cubicBezTo>
                  <a:pt x="401654" y="148164"/>
                  <a:pt x="401940" y="151924"/>
                  <a:pt x="404463" y="154065"/>
                </a:cubicBezTo>
                <a:lnTo>
                  <a:pt x="405466" y="155187"/>
                </a:lnTo>
                <a:lnTo>
                  <a:pt x="402208" y="157865"/>
                </a:lnTo>
                <a:lnTo>
                  <a:pt x="390045" y="163318"/>
                </a:lnTo>
                <a:lnTo>
                  <a:pt x="388381" y="159165"/>
                </a:lnTo>
                <a:cubicBezTo>
                  <a:pt x="387142" y="156164"/>
                  <a:pt x="383618" y="154687"/>
                  <a:pt x="380618" y="155973"/>
                </a:cubicBezTo>
                <a:cubicBezTo>
                  <a:pt x="377570" y="157212"/>
                  <a:pt x="376141" y="160737"/>
                  <a:pt x="377379" y="163786"/>
                </a:cubicBezTo>
                <a:lnTo>
                  <a:pt x="378104" y="165770"/>
                </a:lnTo>
                <a:lnTo>
                  <a:pt x="369063" y="167246"/>
                </a:lnTo>
                <a:cubicBezTo>
                  <a:pt x="361920" y="167246"/>
                  <a:pt x="354253" y="165960"/>
                  <a:pt x="346252" y="162437"/>
                </a:cubicBezTo>
                <a:cubicBezTo>
                  <a:pt x="317822" y="150008"/>
                  <a:pt x="296725" y="114677"/>
                  <a:pt x="283629" y="57443"/>
                </a:cubicBezTo>
                <a:cubicBezTo>
                  <a:pt x="283153" y="55252"/>
                  <a:pt x="283962" y="52919"/>
                  <a:pt x="285677" y="51491"/>
                </a:cubicBezTo>
                <a:cubicBezTo>
                  <a:pt x="287391" y="50062"/>
                  <a:pt x="289820" y="49729"/>
                  <a:pt x="291915" y="50634"/>
                </a:cubicBezTo>
                <a:cubicBezTo>
                  <a:pt x="309297" y="58538"/>
                  <a:pt x="339728" y="75918"/>
                  <a:pt x="354824" y="84727"/>
                </a:cubicBezTo>
                <a:lnTo>
                  <a:pt x="354777" y="5922"/>
                </a:lnTo>
                <a:cubicBezTo>
                  <a:pt x="354777" y="3684"/>
                  <a:pt x="356015" y="1637"/>
                  <a:pt x="358063" y="637"/>
                </a:cubicBezTo>
                <a:close/>
                <a:moveTo>
                  <a:pt x="93072" y="637"/>
                </a:moveTo>
                <a:cubicBezTo>
                  <a:pt x="95025" y="1685"/>
                  <a:pt x="96310" y="3732"/>
                  <a:pt x="96310" y="5971"/>
                </a:cubicBezTo>
                <a:lnTo>
                  <a:pt x="96263" y="84787"/>
                </a:lnTo>
                <a:cubicBezTo>
                  <a:pt x="111405" y="75976"/>
                  <a:pt x="141786" y="58594"/>
                  <a:pt x="159167" y="50641"/>
                </a:cubicBezTo>
                <a:cubicBezTo>
                  <a:pt x="161262" y="49688"/>
                  <a:pt x="163643" y="50069"/>
                  <a:pt x="165453" y="51498"/>
                </a:cubicBezTo>
                <a:cubicBezTo>
                  <a:pt x="167167" y="52927"/>
                  <a:pt x="167976" y="55260"/>
                  <a:pt x="167453" y="57451"/>
                </a:cubicBezTo>
                <a:cubicBezTo>
                  <a:pt x="154357" y="114694"/>
                  <a:pt x="133310" y="150030"/>
                  <a:pt x="104834" y="162460"/>
                </a:cubicBezTo>
                <a:cubicBezTo>
                  <a:pt x="96786" y="165889"/>
                  <a:pt x="89072" y="167222"/>
                  <a:pt x="81977" y="167222"/>
                </a:cubicBezTo>
                <a:lnTo>
                  <a:pt x="72957" y="165751"/>
                </a:lnTo>
                <a:lnTo>
                  <a:pt x="73663" y="163817"/>
                </a:lnTo>
                <a:cubicBezTo>
                  <a:pt x="74949" y="160770"/>
                  <a:pt x="73520" y="157246"/>
                  <a:pt x="70472" y="156008"/>
                </a:cubicBezTo>
                <a:cubicBezTo>
                  <a:pt x="67424" y="154770"/>
                  <a:pt x="63900" y="156199"/>
                  <a:pt x="62662" y="159199"/>
                </a:cubicBezTo>
                <a:lnTo>
                  <a:pt x="61028" y="163307"/>
                </a:lnTo>
                <a:lnTo>
                  <a:pt x="48882" y="157888"/>
                </a:lnTo>
                <a:lnTo>
                  <a:pt x="45580" y="155147"/>
                </a:lnTo>
                <a:lnTo>
                  <a:pt x="46693" y="154070"/>
                </a:lnTo>
                <a:cubicBezTo>
                  <a:pt x="49171" y="151928"/>
                  <a:pt x="49456" y="148167"/>
                  <a:pt x="47313" y="145691"/>
                </a:cubicBezTo>
                <a:cubicBezTo>
                  <a:pt x="45169" y="143167"/>
                  <a:pt x="41406" y="142882"/>
                  <a:pt x="38929" y="145024"/>
                </a:cubicBezTo>
                <a:lnTo>
                  <a:pt x="38040" y="145876"/>
                </a:lnTo>
                <a:lnTo>
                  <a:pt x="24834" y="127141"/>
                </a:lnTo>
                <a:cubicBezTo>
                  <a:pt x="21049" y="118063"/>
                  <a:pt x="19501" y="108455"/>
                  <a:pt x="20215" y="98359"/>
                </a:cubicBezTo>
                <a:cubicBezTo>
                  <a:pt x="23787" y="47403"/>
                  <a:pt x="84310" y="2970"/>
                  <a:pt x="86882" y="1113"/>
                </a:cubicBezTo>
                <a:cubicBezTo>
                  <a:pt x="88644" y="-173"/>
                  <a:pt x="91120" y="-363"/>
                  <a:pt x="93072" y="6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F34BC8B-4AF8-4F62-9575-E790A11130FB}"/>
              </a:ext>
            </a:extLst>
          </p:cNvPr>
          <p:cNvSpPr txBox="1"/>
          <p:nvPr/>
        </p:nvSpPr>
        <p:spPr>
          <a:xfrm>
            <a:off x="4650727" y="1623418"/>
            <a:ext cx="215443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全流程整合塑造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9BD9890-D8E6-4C4B-B7AF-F13F96BFEB5C}"/>
              </a:ext>
            </a:extLst>
          </p:cNvPr>
          <p:cNvSpPr txBox="1"/>
          <p:nvPr/>
        </p:nvSpPr>
        <p:spPr>
          <a:xfrm>
            <a:off x="4650727" y="2032863"/>
            <a:ext cx="4928978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0">
                <a:solidFill>
                  <a:schemeClr val="bg1"/>
                </a:solidFill>
                <a:effectLst/>
                <a:latin typeface="+mn-ea"/>
              </a:rPr>
              <a:t>从海边到餐桌的鲜活海鲜物流链，建立专门化活海鲜采购供应渠道</a:t>
            </a:r>
            <a:endParaRPr lang="zh-CN" altLang="en-US" b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31368EE-12DE-4D5E-A199-3717B1AC2129}"/>
              </a:ext>
            </a:extLst>
          </p:cNvPr>
          <p:cNvSpPr txBox="1"/>
          <p:nvPr/>
        </p:nvSpPr>
        <p:spPr>
          <a:xfrm>
            <a:off x="5171935" y="3085407"/>
            <a:ext cx="246221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高技术海鲜暂养池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2EB7267-1EBC-4922-A2FF-2FA1F901EF80}"/>
              </a:ext>
            </a:extLst>
          </p:cNvPr>
          <p:cNvSpPr txBox="1"/>
          <p:nvPr/>
        </p:nvSpPr>
        <p:spPr>
          <a:xfrm>
            <a:off x="5171935" y="3494852"/>
            <a:ext cx="605877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0">
                <a:solidFill>
                  <a:schemeClr val="bg1"/>
                </a:solidFill>
                <a:effectLst/>
                <a:latin typeface="+mn-ea"/>
              </a:rPr>
              <a:t>店内设置高技术海鲜暂养池，配备海鲜暂养技术人员，切实做到“不扭着上桌、不蹦着进锅的海鲜不是海簋的海鲜</a:t>
            </a:r>
            <a:endParaRPr lang="zh-CN" altLang="en-US" b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D4B5D04-6417-4F07-964D-63BE7B0D9401}"/>
              </a:ext>
            </a:extLst>
          </p:cNvPr>
          <p:cNvSpPr txBox="1"/>
          <p:nvPr/>
        </p:nvSpPr>
        <p:spPr>
          <a:xfrm>
            <a:off x="4650727" y="4505975"/>
            <a:ext cx="246221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主要食材坚持自采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229478F-826A-4841-A730-E548BE8A0581}"/>
              </a:ext>
            </a:extLst>
          </p:cNvPr>
          <p:cNvSpPr txBox="1"/>
          <p:nvPr/>
        </p:nvSpPr>
        <p:spPr>
          <a:xfrm>
            <a:off x="4650727" y="4915420"/>
            <a:ext cx="4431755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rPr>
              <a:t>优选胶东半岛威海乳山，辽东半岛大连、丹东等地为食材供应地，保证肥美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379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0447;#174979;#174979;#9044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1684;#371678;#156720;"/>
</p:tagLst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4171"/>
      </a:accent1>
      <a:accent2>
        <a:srgbClr val="CA865F"/>
      </a:accent2>
      <a:accent3>
        <a:srgbClr val="5D88A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2736</TotalTime>
  <Words>749</Words>
  <Application>Microsoft Office PowerPoint</Application>
  <PresentationFormat>宽屏</PresentationFormat>
  <Paragraphs>147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Microsoft YaHei Light</vt:lpstr>
      <vt:lpstr>微软雅黑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产品简介</vt:lpstr>
      <vt:lpstr>PowerPoint 演示文稿</vt:lpstr>
      <vt:lpstr>餐厅定位</vt:lpstr>
      <vt:lpstr>PowerPoint 演示文稿</vt:lpstr>
      <vt:lpstr>餐饮理念</vt:lpstr>
      <vt:lpstr>以鲜活为招牌</vt:lpstr>
      <vt:lpstr>以健康为名片</vt:lpstr>
      <vt:lpstr>PowerPoint 演示文稿</vt:lpstr>
      <vt:lpstr>门店概况</vt:lpstr>
      <vt:lpstr>PowerPoint 演示文稿</vt:lpstr>
      <vt:lpstr>公司文化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紫怡</dc:creator>
  <cp:lastModifiedBy>张 紫怡</cp:lastModifiedBy>
  <cp:revision>25</cp:revision>
  <dcterms:created xsi:type="dcterms:W3CDTF">2021-12-30T14:21:54Z</dcterms:created>
  <dcterms:modified xsi:type="dcterms:W3CDTF">2022-08-08T02:24:30Z</dcterms:modified>
</cp:coreProperties>
</file>