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34"/>
  </p:notesMasterIdLst>
  <p:sldIdLst>
    <p:sldId id="644" r:id="rId3"/>
    <p:sldId id="651" r:id="rId4"/>
    <p:sldId id="655" r:id="rId5"/>
    <p:sldId id="660" r:id="rId6"/>
    <p:sldId id="665" r:id="rId7"/>
    <p:sldId id="666" r:id="rId8"/>
    <p:sldId id="667" r:id="rId9"/>
    <p:sldId id="684" r:id="rId10"/>
    <p:sldId id="662" r:id="rId11"/>
    <p:sldId id="669" r:id="rId12"/>
    <p:sldId id="670" r:id="rId13"/>
    <p:sldId id="686" r:id="rId14"/>
    <p:sldId id="672" r:id="rId15"/>
    <p:sldId id="673" r:id="rId16"/>
    <p:sldId id="663" r:id="rId17"/>
    <p:sldId id="674" r:id="rId18"/>
    <p:sldId id="675" r:id="rId19"/>
    <p:sldId id="676" r:id="rId20"/>
    <p:sldId id="677" r:id="rId21"/>
    <p:sldId id="664" r:id="rId22"/>
    <p:sldId id="678" r:id="rId23"/>
    <p:sldId id="685" r:id="rId24"/>
    <p:sldId id="681" r:id="rId25"/>
    <p:sldId id="682" r:id="rId26"/>
    <p:sldId id="683" r:id="rId27"/>
    <p:sldId id="657" r:id="rId28"/>
    <p:sldId id="345" r:id="rId29"/>
    <p:sldId id="386" r:id="rId30"/>
    <p:sldId id="387" r:id="rId31"/>
    <p:sldId id="388" r:id="rId32"/>
    <p:sldId id="389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3DF23C8-C541-48B4-8C49-6B606CD1D286}">
          <p14:sldIdLst>
            <p14:sldId id="644"/>
            <p14:sldId id="651"/>
          </p14:sldIdLst>
        </p14:section>
        <p14:section name="01" id="{DC2C3859-44DF-4BC9-AEFF-87C3E956BEE0}">
          <p14:sldIdLst>
            <p14:sldId id="655"/>
            <p14:sldId id="660"/>
            <p14:sldId id="665"/>
            <p14:sldId id="666"/>
            <p14:sldId id="667"/>
            <p14:sldId id="684"/>
          </p14:sldIdLst>
        </p14:section>
        <p14:section name="02" id="{B264894E-96F4-4B54-A784-D4D6D105307C}">
          <p14:sldIdLst>
            <p14:sldId id="662"/>
            <p14:sldId id="669"/>
            <p14:sldId id="670"/>
            <p14:sldId id="686"/>
            <p14:sldId id="672"/>
            <p14:sldId id="673"/>
          </p14:sldIdLst>
        </p14:section>
        <p14:section name="03" id="{E9C611C5-3488-40CF-825A-1C0CEB95EBCA}">
          <p14:sldIdLst>
            <p14:sldId id="663"/>
            <p14:sldId id="674"/>
            <p14:sldId id="675"/>
            <p14:sldId id="676"/>
            <p14:sldId id="677"/>
          </p14:sldIdLst>
        </p14:section>
        <p14:section name="04" id="{1F2DB947-68E7-45A2-898A-534064E08AC8}">
          <p14:sldIdLst>
            <p14:sldId id="664"/>
            <p14:sldId id="678"/>
            <p14:sldId id="685"/>
            <p14:sldId id="681"/>
            <p14:sldId id="682"/>
            <p14:sldId id="683"/>
            <p14:sldId id="657"/>
          </p14:sldIdLst>
        </p14:section>
        <p14:section name="附录" id="{9DC62994-03A1-4D9B-B164-FC1C955201C1}">
          <p14:sldIdLst>
            <p14:sldId id="345"/>
            <p14:sldId id="386"/>
            <p14:sldId id="387"/>
            <p14:sldId id="388"/>
            <p14:sldId id="3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272727"/>
    <a:srgbClr val="1FF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1" autoAdjust="0"/>
    <p:restoredTop sz="94622" autoAdjust="0"/>
  </p:normalViewPr>
  <p:slideViewPr>
    <p:cSldViewPr snapToGrid="0">
      <p:cViewPr>
        <p:scale>
          <a:sx n="50" d="100"/>
          <a:sy n="50" d="100"/>
        </p:scale>
        <p:origin x="1277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2041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ea"/>
                      <a:sym typeface="+mn-lt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ellipse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D8A0-41F4-8CC8-C1F619005EE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ea"/>
                      <a:sym typeface="+mn-lt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ellipse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D8A0-41F4-8CC8-C1F619005EE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ea"/>
                      <a:sym typeface="+mn-lt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ellipse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D8A0-41F4-8CC8-C1F619005E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A0-41F4-8CC8-C1F619005E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A0-41F4-8CC8-C1F619005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0"/>
        <c:axId val="1700702096"/>
        <c:axId val="1958864336"/>
      </c:barChart>
      <c:catAx>
        <c:axId val="170070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958864336"/>
        <c:crosses val="autoZero"/>
        <c:auto val="1"/>
        <c:lblAlgn val="ctr"/>
        <c:lblOffset val="100"/>
        <c:noMultiLvlLbl val="0"/>
      </c:catAx>
      <c:valAx>
        <c:axId val="1958864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007020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gradFill flip="none" rotWithShape="1">
                <a:gsLst>
                  <a:gs pos="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2E-4A34-B91C-6ADB83E375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9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20XX年</c:v>
                </c:pt>
                <c:pt idx="1">
                  <c:v>20XX年</c:v>
                </c:pt>
                <c:pt idx="2">
                  <c:v>20XX年</c:v>
                </c:pt>
                <c:pt idx="3">
                  <c:v>20XX年</c:v>
                </c:pt>
                <c:pt idx="4">
                  <c:v>20XX年</c:v>
                </c:pt>
                <c:pt idx="5">
                  <c:v>20XX年</c:v>
                </c:pt>
                <c:pt idx="6">
                  <c:v>20XX年</c:v>
                </c:pt>
                <c:pt idx="7">
                  <c:v>20XX年</c:v>
                </c:pt>
                <c:pt idx="8">
                  <c:v>20XX年</c:v>
                </c:pt>
                <c:pt idx="9">
                  <c:v>20XX年</c:v>
                </c:pt>
                <c:pt idx="10">
                  <c:v>20XX年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15</c:v>
                </c:pt>
                <c:pt idx="1">
                  <c:v>17</c:v>
                </c:pt>
                <c:pt idx="2">
                  <c:v>19</c:v>
                </c:pt>
                <c:pt idx="3">
                  <c:v>21</c:v>
                </c:pt>
                <c:pt idx="4">
                  <c:v>23</c:v>
                </c:pt>
                <c:pt idx="5">
                  <c:v>25</c:v>
                </c:pt>
                <c:pt idx="6">
                  <c:v>27</c:v>
                </c:pt>
                <c:pt idx="7">
                  <c:v>29</c:v>
                </c:pt>
                <c:pt idx="8">
                  <c:v>35</c:v>
                </c:pt>
                <c:pt idx="9">
                  <c:v>40</c:v>
                </c:pt>
                <c:pt idx="1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2E-4A34-B91C-6ADB83E37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27"/>
        <c:axId val="998835167"/>
        <c:axId val="291145583"/>
      </c:barChart>
      <c:catAx>
        <c:axId val="998835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91145583"/>
        <c:crosses val="autoZero"/>
        <c:auto val="1"/>
        <c:lblAlgn val="ctr"/>
        <c:lblOffset val="100"/>
        <c:noMultiLvlLbl val="0"/>
      </c:catAx>
      <c:valAx>
        <c:axId val="291145583"/>
        <c:scaling>
          <c:orientation val="minMax"/>
          <c:max val="50"/>
        </c:scaling>
        <c:delete val="1"/>
        <c:axPos val="l"/>
        <c:numFmt formatCode="General" sourceLinked="1"/>
        <c:majorTickMark val="none"/>
        <c:minorTickMark val="none"/>
        <c:tickLblPos val="nextTo"/>
        <c:crossAx val="998835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4B009-E75E-45AF-9D26-7AAFD8D72C28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9A63E-84F6-4B21-AC0F-C855CE93E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88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2.png"/><Relationship Id="rId3" Type="http://schemas.openxmlformats.org/officeDocument/2006/relationships/tags" Target="../tags/tag4.xml"/><Relationship Id="rId21" Type="http://schemas.microsoft.com/office/2007/relationships/hdphoto" Target="../media/hdphoto1.wdp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Master" Target="../slideMasters/slideMaster1.xml"/><Relationship Id="rId20" Type="http://schemas.openxmlformats.org/officeDocument/2006/relationships/image" Target="../media/image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hyperlink" Target="http://office.msn.com.cn/" TargetMode="Externa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19.xml"/><Relationship Id="rId21" Type="http://schemas.openxmlformats.org/officeDocument/2006/relationships/hyperlink" Target="http://office.msn.com.cn/" TargetMode="Externa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image" Target="../media/image2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microsoft.com/office/2007/relationships/hdphoto" Target="../media/hdphoto1.wdp"/><Relationship Id="rId10" Type="http://schemas.openxmlformats.org/officeDocument/2006/relationships/tags" Target="../tags/tag26.xml"/><Relationship Id="rId19" Type="http://schemas.openxmlformats.org/officeDocument/2006/relationships/image" Target="../media/image1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image" Target="../media/image2.png"/><Relationship Id="rId3" Type="http://schemas.openxmlformats.org/officeDocument/2006/relationships/tags" Target="../tags/tag36.xml"/><Relationship Id="rId21" Type="http://schemas.microsoft.com/office/2007/relationships/hdphoto" Target="../media/hdphoto1.wdp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image" Target="../media/image1.png"/><Relationship Id="rId2" Type="http://schemas.openxmlformats.org/officeDocument/2006/relationships/tags" Target="../tags/tag35.xml"/><Relationship Id="rId16" Type="http://schemas.openxmlformats.org/officeDocument/2006/relationships/slideMaster" Target="../slideMasters/slideMaster1.xml"/><Relationship Id="rId20" Type="http://schemas.openxmlformats.org/officeDocument/2006/relationships/image" Target="../media/image4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10" Type="http://schemas.openxmlformats.org/officeDocument/2006/relationships/tags" Target="../tags/tag43.xml"/><Relationship Id="rId19" Type="http://schemas.openxmlformats.org/officeDocument/2006/relationships/hyperlink" Target="http://office.msn.com.cn/" TargetMode="Externa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image" Target="../media/image2.png"/><Relationship Id="rId3" Type="http://schemas.openxmlformats.org/officeDocument/2006/relationships/tags" Target="../tags/tag51.xml"/><Relationship Id="rId21" Type="http://schemas.microsoft.com/office/2007/relationships/hdphoto" Target="../media/hdphoto1.wdp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image" Target="../media/image1.png"/><Relationship Id="rId2" Type="http://schemas.openxmlformats.org/officeDocument/2006/relationships/tags" Target="../tags/tag50.xml"/><Relationship Id="rId16" Type="http://schemas.openxmlformats.org/officeDocument/2006/relationships/slideMaster" Target="../slideMasters/slideMaster1.xml"/><Relationship Id="rId20" Type="http://schemas.openxmlformats.org/officeDocument/2006/relationships/image" Target="../media/image4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10" Type="http://schemas.openxmlformats.org/officeDocument/2006/relationships/tags" Target="../tags/tag58.xml"/><Relationship Id="rId19" Type="http://schemas.openxmlformats.org/officeDocument/2006/relationships/hyperlink" Target="http://office.msn.com.cn/" TargetMode="Externa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5B0B6CD-DF6B-4CE0-BBDA-E28D5F048F20}"/>
              </a:ext>
            </a:extLst>
          </p:cNvPr>
          <p:cNvGrpSpPr/>
          <p:nvPr userDrawn="1"/>
        </p:nvGrpSpPr>
        <p:grpSpPr>
          <a:xfrm>
            <a:off x="0" y="-3687"/>
            <a:ext cx="12192001" cy="6865375"/>
            <a:chOff x="1395816" y="-2458"/>
            <a:chExt cx="12192001" cy="686537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DE66733-3A6D-45EA-92AE-F27676B9EE8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395816" y="0"/>
              <a:ext cx="12192001" cy="6862917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847A648-4323-4A9E-9D21-EE6D7C196D30}"/>
                </a:ext>
              </a:extLst>
            </p:cNvPr>
            <p:cNvSpPr>
              <a:spLocks/>
            </p:cNvSpPr>
            <p:nvPr/>
          </p:nvSpPr>
          <p:spPr>
            <a:xfrm>
              <a:off x="1395816" y="-2458"/>
              <a:ext cx="12192001" cy="6862917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alpha val="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思源黑体 CN Regular"/>
                <a:cs typeface="+mn-cs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CE29339-D72C-41F6-8BEC-8B75E99EB528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alphaModFix amt="30000"/>
            </a:blip>
            <a:srcRect l="11743" t="-8999" r="11697" b="61892"/>
            <a:stretch/>
          </p:blipFill>
          <p:spPr>
            <a:xfrm flipV="1">
              <a:off x="1395816" y="0"/>
              <a:ext cx="12192001" cy="6862917"/>
            </a:xfrm>
            <a:prstGeom prst="rect">
              <a:avLst/>
            </a:prstGeom>
          </p:spPr>
        </p:pic>
      </p:grpSp>
      <p:sp>
        <p:nvSpPr>
          <p:cNvPr id="7" name="椭圆 6">
            <a:extLst>
              <a:ext uri="{FF2B5EF4-FFF2-40B4-BE49-F238E27FC236}">
                <a16:creationId xmlns:a16="http://schemas.microsoft.com/office/drawing/2014/main" id="{63AD85AD-D982-4FD1-81F3-FB1885E73C28}"/>
              </a:ext>
            </a:extLst>
          </p:cNvPr>
          <p:cNvSpPr/>
          <p:nvPr userDrawn="1"/>
        </p:nvSpPr>
        <p:spPr>
          <a:xfrm>
            <a:off x="-32755" y="3887771"/>
            <a:ext cx="1019085" cy="1019085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9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90CE9F4-5833-4BAE-B791-0D9A550C4F3D}"/>
              </a:ext>
            </a:extLst>
          </p:cNvPr>
          <p:cNvSpPr/>
          <p:nvPr userDrawn="1"/>
        </p:nvSpPr>
        <p:spPr>
          <a:xfrm>
            <a:off x="660399" y="5989379"/>
            <a:ext cx="1469094" cy="1469094"/>
          </a:xfrm>
          <a:prstGeom prst="ellipse">
            <a:avLst/>
          </a:prstGeom>
          <a:gradFill>
            <a:gsLst>
              <a:gs pos="0">
                <a:schemeClr val="accent1">
                  <a:alpha val="14000"/>
                </a:schemeClr>
              </a:gs>
              <a:gs pos="9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B966F09-D151-4811-BF88-2F60F9538232}"/>
              </a:ext>
            </a:extLst>
          </p:cNvPr>
          <p:cNvSpPr/>
          <p:nvPr userDrawn="1"/>
        </p:nvSpPr>
        <p:spPr>
          <a:xfrm>
            <a:off x="10794423" y="6274010"/>
            <a:ext cx="1019085" cy="1019085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9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F9121C1-1C97-490F-B3C5-07113F5EA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-1"/>
            <a:ext cx="12192000" cy="686052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737E328-6EEB-4C6D-947B-AB6A70BFA00E}"/>
              </a:ext>
            </a:extLst>
          </p:cNvPr>
          <p:cNvSpPr/>
          <p:nvPr userDrawn="1"/>
        </p:nvSpPr>
        <p:spPr>
          <a:xfrm>
            <a:off x="0" y="-2458"/>
            <a:ext cx="12192000" cy="686291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6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5EEEE47-6F29-4703-A540-524A967EF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6000"/>
          </a:blip>
          <a:srcRect l="26690" t="17148" r="26662" b="62877"/>
          <a:stretch/>
        </p:blipFill>
        <p:spPr>
          <a:xfrm>
            <a:off x="0" y="0"/>
            <a:ext cx="12192001" cy="6865375"/>
          </a:xfrm>
          <a:prstGeom prst="rect">
            <a:avLst/>
          </a:prstGeom>
        </p:spPr>
      </p:pic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B2912BE0-56E9-4E74-81BC-FCB86A5C6DAB}"/>
              </a:ext>
            </a:extLst>
          </p:cNvPr>
          <p:cNvSpPr/>
          <p:nvPr userDrawn="1"/>
        </p:nvSpPr>
        <p:spPr>
          <a:xfrm>
            <a:off x="577304" y="1929161"/>
            <a:ext cx="4387275" cy="727502"/>
          </a:xfrm>
          <a:prstGeom prst="parallelogram">
            <a:avLst>
              <a:gd name="adj" fmla="val 32625"/>
            </a:avLst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A7F93EC4-310E-468A-8E36-EB685E90F255}"/>
              </a:ext>
            </a:extLst>
          </p:cNvPr>
          <p:cNvSpPr/>
          <p:nvPr userDrawn="1"/>
        </p:nvSpPr>
        <p:spPr>
          <a:xfrm flipH="1" flipV="1">
            <a:off x="7130221" y="2616844"/>
            <a:ext cx="4387275" cy="727500"/>
          </a:xfrm>
          <a:prstGeom prst="parallelogram">
            <a:avLst>
              <a:gd name="adj" fmla="val 32625"/>
            </a:avLst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5A41B38-DBAB-4B41-823A-313D142A41F6}"/>
              </a:ext>
            </a:extLst>
          </p:cNvPr>
          <p:cNvGrpSpPr/>
          <p:nvPr userDrawn="1"/>
        </p:nvGrpSpPr>
        <p:grpSpPr>
          <a:xfrm>
            <a:off x="395533" y="390278"/>
            <a:ext cx="11400935" cy="6077445"/>
            <a:chOff x="497840" y="554849"/>
            <a:chExt cx="11161522" cy="5748303"/>
          </a:xfrm>
          <a:solidFill>
            <a:sysClr val="window" lastClr="FFFFFF">
              <a:alpha val="30000"/>
            </a:sysClr>
          </a:solidFill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A0245993-56DB-4B32-AA1D-7373964D1A59}"/>
                </a:ext>
              </a:extLst>
            </p:cNvPr>
            <p:cNvGrpSpPr/>
            <p:nvPr/>
          </p:nvGrpSpPr>
          <p:grpSpPr>
            <a:xfrm>
              <a:off x="497840" y="554849"/>
              <a:ext cx="202884" cy="5748303"/>
              <a:chOff x="3909697" y="668337"/>
              <a:chExt cx="66675" cy="5419725"/>
            </a:xfrm>
            <a:grpFill/>
          </p:grpSpPr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69B8E370-9BA3-4867-81D4-B81FA7A4CF98}"/>
                  </a:ext>
                </a:extLst>
              </p:cNvPr>
              <p:cNvSpPr/>
              <p:nvPr/>
            </p:nvSpPr>
            <p:spPr>
              <a:xfrm>
                <a:off x="3936653" y="728345"/>
                <a:ext cx="19050" cy="5295900"/>
              </a:xfrm>
              <a:custGeom>
                <a:avLst/>
                <a:gdLst>
                  <a:gd name="connsiteX0" fmla="*/ 21622 w 19050"/>
                  <a:gd name="connsiteY0" fmla="*/ 5301520 h 5295900"/>
                  <a:gd name="connsiteX1" fmla="*/ 0 w 19050"/>
                  <a:gd name="connsiteY1" fmla="*/ 5301520 h 5295900"/>
                  <a:gd name="connsiteX2" fmla="*/ 0 w 19050"/>
                  <a:gd name="connsiteY2" fmla="*/ 5291995 h 5295900"/>
                  <a:gd name="connsiteX3" fmla="*/ 21622 w 19050"/>
                  <a:gd name="connsiteY3" fmla="*/ 5291995 h 5295900"/>
                  <a:gd name="connsiteX4" fmla="*/ 21622 w 19050"/>
                  <a:gd name="connsiteY4" fmla="*/ 5301520 h 5295900"/>
                  <a:gd name="connsiteX5" fmla="*/ 21622 w 19050"/>
                  <a:gd name="connsiteY5" fmla="*/ 5247608 h 5295900"/>
                  <a:gd name="connsiteX6" fmla="*/ 0 w 19050"/>
                  <a:gd name="connsiteY6" fmla="*/ 5247608 h 5295900"/>
                  <a:gd name="connsiteX7" fmla="*/ 0 w 19050"/>
                  <a:gd name="connsiteY7" fmla="*/ 5238083 h 5295900"/>
                  <a:gd name="connsiteX8" fmla="*/ 21622 w 19050"/>
                  <a:gd name="connsiteY8" fmla="*/ 5238083 h 5295900"/>
                  <a:gd name="connsiteX9" fmla="*/ 21622 w 19050"/>
                  <a:gd name="connsiteY9" fmla="*/ 5247608 h 5295900"/>
                  <a:gd name="connsiteX10" fmla="*/ 21622 w 19050"/>
                  <a:gd name="connsiteY10" fmla="*/ 5193602 h 5295900"/>
                  <a:gd name="connsiteX11" fmla="*/ 0 w 19050"/>
                  <a:gd name="connsiteY11" fmla="*/ 5193602 h 5295900"/>
                  <a:gd name="connsiteX12" fmla="*/ 0 w 19050"/>
                  <a:gd name="connsiteY12" fmla="*/ 5184077 h 5295900"/>
                  <a:gd name="connsiteX13" fmla="*/ 21622 w 19050"/>
                  <a:gd name="connsiteY13" fmla="*/ 5184077 h 5295900"/>
                  <a:gd name="connsiteX14" fmla="*/ 21622 w 19050"/>
                  <a:gd name="connsiteY14" fmla="*/ 5193602 h 5295900"/>
                  <a:gd name="connsiteX15" fmla="*/ 21622 w 19050"/>
                  <a:gd name="connsiteY15" fmla="*/ 5139595 h 5295900"/>
                  <a:gd name="connsiteX16" fmla="*/ 0 w 19050"/>
                  <a:gd name="connsiteY16" fmla="*/ 5139595 h 5295900"/>
                  <a:gd name="connsiteX17" fmla="*/ 0 w 19050"/>
                  <a:gd name="connsiteY17" fmla="*/ 5130070 h 5295900"/>
                  <a:gd name="connsiteX18" fmla="*/ 21622 w 19050"/>
                  <a:gd name="connsiteY18" fmla="*/ 5130070 h 5295900"/>
                  <a:gd name="connsiteX19" fmla="*/ 21622 w 19050"/>
                  <a:gd name="connsiteY19" fmla="*/ 5139595 h 5295900"/>
                  <a:gd name="connsiteX20" fmla="*/ 21622 w 19050"/>
                  <a:gd name="connsiteY20" fmla="*/ 5031581 h 5295900"/>
                  <a:gd name="connsiteX21" fmla="*/ 0 w 19050"/>
                  <a:gd name="connsiteY21" fmla="*/ 5031581 h 5295900"/>
                  <a:gd name="connsiteX22" fmla="*/ 0 w 19050"/>
                  <a:gd name="connsiteY22" fmla="*/ 5022056 h 5295900"/>
                  <a:gd name="connsiteX23" fmla="*/ 21622 w 19050"/>
                  <a:gd name="connsiteY23" fmla="*/ 5022056 h 5295900"/>
                  <a:gd name="connsiteX24" fmla="*/ 21622 w 19050"/>
                  <a:gd name="connsiteY24" fmla="*/ 5031581 h 5295900"/>
                  <a:gd name="connsiteX25" fmla="*/ 21622 w 19050"/>
                  <a:gd name="connsiteY25" fmla="*/ 4977575 h 5295900"/>
                  <a:gd name="connsiteX26" fmla="*/ 0 w 19050"/>
                  <a:gd name="connsiteY26" fmla="*/ 4977575 h 5295900"/>
                  <a:gd name="connsiteX27" fmla="*/ 0 w 19050"/>
                  <a:gd name="connsiteY27" fmla="*/ 4968050 h 5295900"/>
                  <a:gd name="connsiteX28" fmla="*/ 21622 w 19050"/>
                  <a:gd name="connsiteY28" fmla="*/ 4968050 h 5295900"/>
                  <a:gd name="connsiteX29" fmla="*/ 21622 w 19050"/>
                  <a:gd name="connsiteY29" fmla="*/ 4977575 h 5295900"/>
                  <a:gd name="connsiteX30" fmla="*/ 21622 w 19050"/>
                  <a:gd name="connsiteY30" fmla="*/ 4923568 h 5295900"/>
                  <a:gd name="connsiteX31" fmla="*/ 0 w 19050"/>
                  <a:gd name="connsiteY31" fmla="*/ 4923568 h 5295900"/>
                  <a:gd name="connsiteX32" fmla="*/ 0 w 19050"/>
                  <a:gd name="connsiteY32" fmla="*/ 4914043 h 5295900"/>
                  <a:gd name="connsiteX33" fmla="*/ 21622 w 19050"/>
                  <a:gd name="connsiteY33" fmla="*/ 4914043 h 5295900"/>
                  <a:gd name="connsiteX34" fmla="*/ 21622 w 19050"/>
                  <a:gd name="connsiteY34" fmla="*/ 4923568 h 5295900"/>
                  <a:gd name="connsiteX35" fmla="*/ 21622 w 19050"/>
                  <a:gd name="connsiteY35" fmla="*/ 4869561 h 5295900"/>
                  <a:gd name="connsiteX36" fmla="*/ 0 w 19050"/>
                  <a:gd name="connsiteY36" fmla="*/ 4869561 h 5295900"/>
                  <a:gd name="connsiteX37" fmla="*/ 0 w 19050"/>
                  <a:gd name="connsiteY37" fmla="*/ 4860036 h 5295900"/>
                  <a:gd name="connsiteX38" fmla="*/ 21622 w 19050"/>
                  <a:gd name="connsiteY38" fmla="*/ 4860036 h 5295900"/>
                  <a:gd name="connsiteX39" fmla="*/ 21622 w 19050"/>
                  <a:gd name="connsiteY39" fmla="*/ 4869561 h 5295900"/>
                  <a:gd name="connsiteX40" fmla="*/ 21622 w 19050"/>
                  <a:gd name="connsiteY40" fmla="*/ 4761548 h 5295900"/>
                  <a:gd name="connsiteX41" fmla="*/ 0 w 19050"/>
                  <a:gd name="connsiteY41" fmla="*/ 4761548 h 5295900"/>
                  <a:gd name="connsiteX42" fmla="*/ 0 w 19050"/>
                  <a:gd name="connsiteY42" fmla="*/ 4752023 h 5295900"/>
                  <a:gd name="connsiteX43" fmla="*/ 21622 w 19050"/>
                  <a:gd name="connsiteY43" fmla="*/ 4752023 h 5295900"/>
                  <a:gd name="connsiteX44" fmla="*/ 21622 w 19050"/>
                  <a:gd name="connsiteY44" fmla="*/ 4761548 h 5295900"/>
                  <a:gd name="connsiteX45" fmla="*/ 21622 w 19050"/>
                  <a:gd name="connsiteY45" fmla="*/ 4707541 h 5295900"/>
                  <a:gd name="connsiteX46" fmla="*/ 0 w 19050"/>
                  <a:gd name="connsiteY46" fmla="*/ 4707541 h 5295900"/>
                  <a:gd name="connsiteX47" fmla="*/ 0 w 19050"/>
                  <a:gd name="connsiteY47" fmla="*/ 4698016 h 5295900"/>
                  <a:gd name="connsiteX48" fmla="*/ 21622 w 19050"/>
                  <a:gd name="connsiteY48" fmla="*/ 4698016 h 5295900"/>
                  <a:gd name="connsiteX49" fmla="*/ 21622 w 19050"/>
                  <a:gd name="connsiteY49" fmla="*/ 4707541 h 5295900"/>
                  <a:gd name="connsiteX50" fmla="*/ 21622 w 19050"/>
                  <a:gd name="connsiteY50" fmla="*/ 4653534 h 5295900"/>
                  <a:gd name="connsiteX51" fmla="*/ 0 w 19050"/>
                  <a:gd name="connsiteY51" fmla="*/ 4653534 h 5295900"/>
                  <a:gd name="connsiteX52" fmla="*/ 0 w 19050"/>
                  <a:gd name="connsiteY52" fmla="*/ 4644009 h 5295900"/>
                  <a:gd name="connsiteX53" fmla="*/ 21622 w 19050"/>
                  <a:gd name="connsiteY53" fmla="*/ 4644009 h 5295900"/>
                  <a:gd name="connsiteX54" fmla="*/ 21622 w 19050"/>
                  <a:gd name="connsiteY54" fmla="*/ 4653534 h 5295900"/>
                  <a:gd name="connsiteX55" fmla="*/ 21622 w 19050"/>
                  <a:gd name="connsiteY55" fmla="*/ 4599528 h 5295900"/>
                  <a:gd name="connsiteX56" fmla="*/ 0 w 19050"/>
                  <a:gd name="connsiteY56" fmla="*/ 4599528 h 5295900"/>
                  <a:gd name="connsiteX57" fmla="*/ 0 w 19050"/>
                  <a:gd name="connsiteY57" fmla="*/ 4590003 h 5295900"/>
                  <a:gd name="connsiteX58" fmla="*/ 21622 w 19050"/>
                  <a:gd name="connsiteY58" fmla="*/ 4590003 h 5295900"/>
                  <a:gd name="connsiteX59" fmla="*/ 21622 w 19050"/>
                  <a:gd name="connsiteY59" fmla="*/ 4599528 h 5295900"/>
                  <a:gd name="connsiteX60" fmla="*/ 21622 w 19050"/>
                  <a:gd name="connsiteY60" fmla="*/ 4491609 h 5295900"/>
                  <a:gd name="connsiteX61" fmla="*/ 0 w 19050"/>
                  <a:gd name="connsiteY61" fmla="*/ 4491609 h 5295900"/>
                  <a:gd name="connsiteX62" fmla="*/ 0 w 19050"/>
                  <a:gd name="connsiteY62" fmla="*/ 4482084 h 5295900"/>
                  <a:gd name="connsiteX63" fmla="*/ 21622 w 19050"/>
                  <a:gd name="connsiteY63" fmla="*/ 4482084 h 5295900"/>
                  <a:gd name="connsiteX64" fmla="*/ 21622 w 19050"/>
                  <a:gd name="connsiteY64" fmla="*/ 4491609 h 5295900"/>
                  <a:gd name="connsiteX65" fmla="*/ 21622 w 19050"/>
                  <a:gd name="connsiteY65" fmla="*/ 4437603 h 5295900"/>
                  <a:gd name="connsiteX66" fmla="*/ 0 w 19050"/>
                  <a:gd name="connsiteY66" fmla="*/ 4437603 h 5295900"/>
                  <a:gd name="connsiteX67" fmla="*/ 0 w 19050"/>
                  <a:gd name="connsiteY67" fmla="*/ 4428078 h 5295900"/>
                  <a:gd name="connsiteX68" fmla="*/ 21622 w 19050"/>
                  <a:gd name="connsiteY68" fmla="*/ 4428078 h 5295900"/>
                  <a:gd name="connsiteX69" fmla="*/ 21622 w 19050"/>
                  <a:gd name="connsiteY69" fmla="*/ 4437603 h 5295900"/>
                  <a:gd name="connsiteX70" fmla="*/ 21622 w 19050"/>
                  <a:gd name="connsiteY70" fmla="*/ 4383596 h 5295900"/>
                  <a:gd name="connsiteX71" fmla="*/ 0 w 19050"/>
                  <a:gd name="connsiteY71" fmla="*/ 4383596 h 5295900"/>
                  <a:gd name="connsiteX72" fmla="*/ 0 w 19050"/>
                  <a:gd name="connsiteY72" fmla="*/ 4374071 h 5295900"/>
                  <a:gd name="connsiteX73" fmla="*/ 21622 w 19050"/>
                  <a:gd name="connsiteY73" fmla="*/ 4374071 h 5295900"/>
                  <a:gd name="connsiteX74" fmla="*/ 21622 w 19050"/>
                  <a:gd name="connsiteY74" fmla="*/ 4383596 h 5295900"/>
                  <a:gd name="connsiteX75" fmla="*/ 21622 w 19050"/>
                  <a:gd name="connsiteY75" fmla="*/ 4329589 h 5295900"/>
                  <a:gd name="connsiteX76" fmla="*/ 0 w 19050"/>
                  <a:gd name="connsiteY76" fmla="*/ 4329589 h 5295900"/>
                  <a:gd name="connsiteX77" fmla="*/ 0 w 19050"/>
                  <a:gd name="connsiteY77" fmla="*/ 4320064 h 5295900"/>
                  <a:gd name="connsiteX78" fmla="*/ 21622 w 19050"/>
                  <a:gd name="connsiteY78" fmla="*/ 4320064 h 5295900"/>
                  <a:gd name="connsiteX79" fmla="*/ 21622 w 19050"/>
                  <a:gd name="connsiteY79" fmla="*/ 4329589 h 5295900"/>
                  <a:gd name="connsiteX80" fmla="*/ 21622 w 19050"/>
                  <a:gd name="connsiteY80" fmla="*/ 4221576 h 5295900"/>
                  <a:gd name="connsiteX81" fmla="*/ 0 w 19050"/>
                  <a:gd name="connsiteY81" fmla="*/ 4221576 h 5295900"/>
                  <a:gd name="connsiteX82" fmla="*/ 0 w 19050"/>
                  <a:gd name="connsiteY82" fmla="*/ 4212051 h 5295900"/>
                  <a:gd name="connsiteX83" fmla="*/ 21622 w 19050"/>
                  <a:gd name="connsiteY83" fmla="*/ 4212051 h 5295900"/>
                  <a:gd name="connsiteX84" fmla="*/ 21622 w 19050"/>
                  <a:gd name="connsiteY84" fmla="*/ 4221576 h 5295900"/>
                  <a:gd name="connsiteX85" fmla="*/ 21622 w 19050"/>
                  <a:gd name="connsiteY85" fmla="*/ 4167569 h 5295900"/>
                  <a:gd name="connsiteX86" fmla="*/ 0 w 19050"/>
                  <a:gd name="connsiteY86" fmla="*/ 4167569 h 5295900"/>
                  <a:gd name="connsiteX87" fmla="*/ 0 w 19050"/>
                  <a:gd name="connsiteY87" fmla="*/ 4158044 h 5295900"/>
                  <a:gd name="connsiteX88" fmla="*/ 21622 w 19050"/>
                  <a:gd name="connsiteY88" fmla="*/ 4158044 h 5295900"/>
                  <a:gd name="connsiteX89" fmla="*/ 21622 w 19050"/>
                  <a:gd name="connsiteY89" fmla="*/ 4167569 h 5295900"/>
                  <a:gd name="connsiteX90" fmla="*/ 21622 w 19050"/>
                  <a:gd name="connsiteY90" fmla="*/ 4113562 h 5295900"/>
                  <a:gd name="connsiteX91" fmla="*/ 0 w 19050"/>
                  <a:gd name="connsiteY91" fmla="*/ 4113562 h 5295900"/>
                  <a:gd name="connsiteX92" fmla="*/ 0 w 19050"/>
                  <a:gd name="connsiteY92" fmla="*/ 4104037 h 5295900"/>
                  <a:gd name="connsiteX93" fmla="*/ 21622 w 19050"/>
                  <a:gd name="connsiteY93" fmla="*/ 4104037 h 5295900"/>
                  <a:gd name="connsiteX94" fmla="*/ 21622 w 19050"/>
                  <a:gd name="connsiteY94" fmla="*/ 4113562 h 5295900"/>
                  <a:gd name="connsiteX95" fmla="*/ 21622 w 19050"/>
                  <a:gd name="connsiteY95" fmla="*/ 4059555 h 5295900"/>
                  <a:gd name="connsiteX96" fmla="*/ 0 w 19050"/>
                  <a:gd name="connsiteY96" fmla="*/ 4059555 h 5295900"/>
                  <a:gd name="connsiteX97" fmla="*/ 0 w 19050"/>
                  <a:gd name="connsiteY97" fmla="*/ 4050030 h 5295900"/>
                  <a:gd name="connsiteX98" fmla="*/ 21622 w 19050"/>
                  <a:gd name="connsiteY98" fmla="*/ 4050030 h 5295900"/>
                  <a:gd name="connsiteX99" fmla="*/ 21622 w 19050"/>
                  <a:gd name="connsiteY99" fmla="*/ 4059555 h 5295900"/>
                  <a:gd name="connsiteX100" fmla="*/ 21622 w 19050"/>
                  <a:gd name="connsiteY100" fmla="*/ 3951542 h 5295900"/>
                  <a:gd name="connsiteX101" fmla="*/ 0 w 19050"/>
                  <a:gd name="connsiteY101" fmla="*/ 3951542 h 5295900"/>
                  <a:gd name="connsiteX102" fmla="*/ 0 w 19050"/>
                  <a:gd name="connsiteY102" fmla="*/ 3942017 h 5295900"/>
                  <a:gd name="connsiteX103" fmla="*/ 21622 w 19050"/>
                  <a:gd name="connsiteY103" fmla="*/ 3942017 h 5295900"/>
                  <a:gd name="connsiteX104" fmla="*/ 21622 w 19050"/>
                  <a:gd name="connsiteY104" fmla="*/ 3951542 h 5295900"/>
                  <a:gd name="connsiteX105" fmla="*/ 21622 w 19050"/>
                  <a:gd name="connsiteY105" fmla="*/ 3897535 h 5295900"/>
                  <a:gd name="connsiteX106" fmla="*/ 0 w 19050"/>
                  <a:gd name="connsiteY106" fmla="*/ 3897535 h 5295900"/>
                  <a:gd name="connsiteX107" fmla="*/ 0 w 19050"/>
                  <a:gd name="connsiteY107" fmla="*/ 3888010 h 5295900"/>
                  <a:gd name="connsiteX108" fmla="*/ 21622 w 19050"/>
                  <a:gd name="connsiteY108" fmla="*/ 3888010 h 5295900"/>
                  <a:gd name="connsiteX109" fmla="*/ 21622 w 19050"/>
                  <a:gd name="connsiteY109" fmla="*/ 3897535 h 5295900"/>
                  <a:gd name="connsiteX110" fmla="*/ 21622 w 19050"/>
                  <a:gd name="connsiteY110" fmla="*/ 3843528 h 5295900"/>
                  <a:gd name="connsiteX111" fmla="*/ 0 w 19050"/>
                  <a:gd name="connsiteY111" fmla="*/ 3843528 h 5295900"/>
                  <a:gd name="connsiteX112" fmla="*/ 0 w 19050"/>
                  <a:gd name="connsiteY112" fmla="*/ 3834003 h 5295900"/>
                  <a:gd name="connsiteX113" fmla="*/ 21622 w 19050"/>
                  <a:gd name="connsiteY113" fmla="*/ 3834003 h 5295900"/>
                  <a:gd name="connsiteX114" fmla="*/ 21622 w 19050"/>
                  <a:gd name="connsiteY114" fmla="*/ 3843528 h 5295900"/>
                  <a:gd name="connsiteX115" fmla="*/ 21622 w 19050"/>
                  <a:gd name="connsiteY115" fmla="*/ 3789521 h 5295900"/>
                  <a:gd name="connsiteX116" fmla="*/ 0 w 19050"/>
                  <a:gd name="connsiteY116" fmla="*/ 3789521 h 5295900"/>
                  <a:gd name="connsiteX117" fmla="*/ 0 w 19050"/>
                  <a:gd name="connsiteY117" fmla="*/ 3779996 h 5295900"/>
                  <a:gd name="connsiteX118" fmla="*/ 21622 w 19050"/>
                  <a:gd name="connsiteY118" fmla="*/ 3779996 h 5295900"/>
                  <a:gd name="connsiteX119" fmla="*/ 21622 w 19050"/>
                  <a:gd name="connsiteY119" fmla="*/ 3789521 h 5295900"/>
                  <a:gd name="connsiteX120" fmla="*/ 21622 w 19050"/>
                  <a:gd name="connsiteY120" fmla="*/ 3681603 h 5295900"/>
                  <a:gd name="connsiteX121" fmla="*/ 0 w 19050"/>
                  <a:gd name="connsiteY121" fmla="*/ 3681603 h 5295900"/>
                  <a:gd name="connsiteX122" fmla="*/ 0 w 19050"/>
                  <a:gd name="connsiteY122" fmla="*/ 3672078 h 5295900"/>
                  <a:gd name="connsiteX123" fmla="*/ 21622 w 19050"/>
                  <a:gd name="connsiteY123" fmla="*/ 3672078 h 5295900"/>
                  <a:gd name="connsiteX124" fmla="*/ 21622 w 19050"/>
                  <a:gd name="connsiteY124" fmla="*/ 3681603 h 5295900"/>
                  <a:gd name="connsiteX125" fmla="*/ 21622 w 19050"/>
                  <a:gd name="connsiteY125" fmla="*/ 3627596 h 5295900"/>
                  <a:gd name="connsiteX126" fmla="*/ 0 w 19050"/>
                  <a:gd name="connsiteY126" fmla="*/ 3627596 h 5295900"/>
                  <a:gd name="connsiteX127" fmla="*/ 0 w 19050"/>
                  <a:gd name="connsiteY127" fmla="*/ 3618071 h 5295900"/>
                  <a:gd name="connsiteX128" fmla="*/ 21622 w 19050"/>
                  <a:gd name="connsiteY128" fmla="*/ 3618071 h 5295900"/>
                  <a:gd name="connsiteX129" fmla="*/ 21622 w 19050"/>
                  <a:gd name="connsiteY129" fmla="*/ 3627596 h 5295900"/>
                  <a:gd name="connsiteX130" fmla="*/ 21622 w 19050"/>
                  <a:gd name="connsiteY130" fmla="*/ 3573590 h 5295900"/>
                  <a:gd name="connsiteX131" fmla="*/ 0 w 19050"/>
                  <a:gd name="connsiteY131" fmla="*/ 3573590 h 5295900"/>
                  <a:gd name="connsiteX132" fmla="*/ 0 w 19050"/>
                  <a:gd name="connsiteY132" fmla="*/ 3564065 h 5295900"/>
                  <a:gd name="connsiteX133" fmla="*/ 21622 w 19050"/>
                  <a:gd name="connsiteY133" fmla="*/ 3564065 h 5295900"/>
                  <a:gd name="connsiteX134" fmla="*/ 21622 w 19050"/>
                  <a:gd name="connsiteY134" fmla="*/ 3573590 h 5295900"/>
                  <a:gd name="connsiteX135" fmla="*/ 21622 w 19050"/>
                  <a:gd name="connsiteY135" fmla="*/ 3519583 h 5295900"/>
                  <a:gd name="connsiteX136" fmla="*/ 0 w 19050"/>
                  <a:gd name="connsiteY136" fmla="*/ 3519583 h 5295900"/>
                  <a:gd name="connsiteX137" fmla="*/ 0 w 19050"/>
                  <a:gd name="connsiteY137" fmla="*/ 3510058 h 5295900"/>
                  <a:gd name="connsiteX138" fmla="*/ 21622 w 19050"/>
                  <a:gd name="connsiteY138" fmla="*/ 3510058 h 5295900"/>
                  <a:gd name="connsiteX139" fmla="*/ 21622 w 19050"/>
                  <a:gd name="connsiteY139" fmla="*/ 3519583 h 5295900"/>
                  <a:gd name="connsiteX140" fmla="*/ 21622 w 19050"/>
                  <a:gd name="connsiteY140" fmla="*/ 3411569 h 5295900"/>
                  <a:gd name="connsiteX141" fmla="*/ 0 w 19050"/>
                  <a:gd name="connsiteY141" fmla="*/ 3411569 h 5295900"/>
                  <a:gd name="connsiteX142" fmla="*/ 0 w 19050"/>
                  <a:gd name="connsiteY142" fmla="*/ 3402044 h 5295900"/>
                  <a:gd name="connsiteX143" fmla="*/ 21622 w 19050"/>
                  <a:gd name="connsiteY143" fmla="*/ 3402044 h 5295900"/>
                  <a:gd name="connsiteX144" fmla="*/ 21622 w 19050"/>
                  <a:gd name="connsiteY144" fmla="*/ 3411569 h 5295900"/>
                  <a:gd name="connsiteX145" fmla="*/ 21622 w 19050"/>
                  <a:gd name="connsiteY145" fmla="*/ 3357563 h 5295900"/>
                  <a:gd name="connsiteX146" fmla="*/ 0 w 19050"/>
                  <a:gd name="connsiteY146" fmla="*/ 3357563 h 5295900"/>
                  <a:gd name="connsiteX147" fmla="*/ 0 w 19050"/>
                  <a:gd name="connsiteY147" fmla="*/ 3348038 h 5295900"/>
                  <a:gd name="connsiteX148" fmla="*/ 21622 w 19050"/>
                  <a:gd name="connsiteY148" fmla="*/ 3348038 h 5295900"/>
                  <a:gd name="connsiteX149" fmla="*/ 21622 w 19050"/>
                  <a:gd name="connsiteY149" fmla="*/ 3357563 h 5295900"/>
                  <a:gd name="connsiteX150" fmla="*/ 21622 w 19050"/>
                  <a:gd name="connsiteY150" fmla="*/ 3303556 h 5295900"/>
                  <a:gd name="connsiteX151" fmla="*/ 0 w 19050"/>
                  <a:gd name="connsiteY151" fmla="*/ 3303556 h 5295900"/>
                  <a:gd name="connsiteX152" fmla="*/ 0 w 19050"/>
                  <a:gd name="connsiteY152" fmla="*/ 3294031 h 5295900"/>
                  <a:gd name="connsiteX153" fmla="*/ 21622 w 19050"/>
                  <a:gd name="connsiteY153" fmla="*/ 3294031 h 5295900"/>
                  <a:gd name="connsiteX154" fmla="*/ 21622 w 19050"/>
                  <a:gd name="connsiteY154" fmla="*/ 3303556 h 5295900"/>
                  <a:gd name="connsiteX155" fmla="*/ 21622 w 19050"/>
                  <a:gd name="connsiteY155" fmla="*/ 3249549 h 5295900"/>
                  <a:gd name="connsiteX156" fmla="*/ 0 w 19050"/>
                  <a:gd name="connsiteY156" fmla="*/ 3249549 h 5295900"/>
                  <a:gd name="connsiteX157" fmla="*/ 0 w 19050"/>
                  <a:gd name="connsiteY157" fmla="*/ 3240024 h 5295900"/>
                  <a:gd name="connsiteX158" fmla="*/ 21622 w 19050"/>
                  <a:gd name="connsiteY158" fmla="*/ 3240024 h 5295900"/>
                  <a:gd name="connsiteX159" fmla="*/ 21622 w 19050"/>
                  <a:gd name="connsiteY159" fmla="*/ 3249549 h 5295900"/>
                  <a:gd name="connsiteX160" fmla="*/ 21622 w 19050"/>
                  <a:gd name="connsiteY160" fmla="*/ 3141536 h 5295900"/>
                  <a:gd name="connsiteX161" fmla="*/ 0 w 19050"/>
                  <a:gd name="connsiteY161" fmla="*/ 3141536 h 5295900"/>
                  <a:gd name="connsiteX162" fmla="*/ 0 w 19050"/>
                  <a:gd name="connsiteY162" fmla="*/ 3132011 h 5295900"/>
                  <a:gd name="connsiteX163" fmla="*/ 21622 w 19050"/>
                  <a:gd name="connsiteY163" fmla="*/ 3132011 h 5295900"/>
                  <a:gd name="connsiteX164" fmla="*/ 21622 w 19050"/>
                  <a:gd name="connsiteY164" fmla="*/ 3141536 h 5295900"/>
                  <a:gd name="connsiteX165" fmla="*/ 21622 w 19050"/>
                  <a:gd name="connsiteY165" fmla="*/ 3087529 h 5295900"/>
                  <a:gd name="connsiteX166" fmla="*/ 0 w 19050"/>
                  <a:gd name="connsiteY166" fmla="*/ 3087529 h 5295900"/>
                  <a:gd name="connsiteX167" fmla="*/ 0 w 19050"/>
                  <a:gd name="connsiteY167" fmla="*/ 3078004 h 5295900"/>
                  <a:gd name="connsiteX168" fmla="*/ 21622 w 19050"/>
                  <a:gd name="connsiteY168" fmla="*/ 3078004 h 5295900"/>
                  <a:gd name="connsiteX169" fmla="*/ 21622 w 19050"/>
                  <a:gd name="connsiteY169" fmla="*/ 3087529 h 5295900"/>
                  <a:gd name="connsiteX170" fmla="*/ 21622 w 19050"/>
                  <a:gd name="connsiteY170" fmla="*/ 3033617 h 5295900"/>
                  <a:gd name="connsiteX171" fmla="*/ 0 w 19050"/>
                  <a:gd name="connsiteY171" fmla="*/ 3033617 h 5295900"/>
                  <a:gd name="connsiteX172" fmla="*/ 0 w 19050"/>
                  <a:gd name="connsiteY172" fmla="*/ 3024092 h 5295900"/>
                  <a:gd name="connsiteX173" fmla="*/ 21622 w 19050"/>
                  <a:gd name="connsiteY173" fmla="*/ 3024092 h 5295900"/>
                  <a:gd name="connsiteX174" fmla="*/ 21622 w 19050"/>
                  <a:gd name="connsiteY174" fmla="*/ 3033617 h 5295900"/>
                  <a:gd name="connsiteX175" fmla="*/ 21622 w 19050"/>
                  <a:gd name="connsiteY175" fmla="*/ 2979611 h 5295900"/>
                  <a:gd name="connsiteX176" fmla="*/ 0 w 19050"/>
                  <a:gd name="connsiteY176" fmla="*/ 2979611 h 5295900"/>
                  <a:gd name="connsiteX177" fmla="*/ 0 w 19050"/>
                  <a:gd name="connsiteY177" fmla="*/ 2970086 h 5295900"/>
                  <a:gd name="connsiteX178" fmla="*/ 21622 w 19050"/>
                  <a:gd name="connsiteY178" fmla="*/ 2970086 h 5295900"/>
                  <a:gd name="connsiteX179" fmla="*/ 21622 w 19050"/>
                  <a:gd name="connsiteY179" fmla="*/ 2979611 h 5295900"/>
                  <a:gd name="connsiteX180" fmla="*/ 21622 w 19050"/>
                  <a:gd name="connsiteY180" fmla="*/ 2871597 h 5295900"/>
                  <a:gd name="connsiteX181" fmla="*/ 0 w 19050"/>
                  <a:gd name="connsiteY181" fmla="*/ 2871597 h 5295900"/>
                  <a:gd name="connsiteX182" fmla="*/ 0 w 19050"/>
                  <a:gd name="connsiteY182" fmla="*/ 2862072 h 5295900"/>
                  <a:gd name="connsiteX183" fmla="*/ 21622 w 19050"/>
                  <a:gd name="connsiteY183" fmla="*/ 2862072 h 5295900"/>
                  <a:gd name="connsiteX184" fmla="*/ 21622 w 19050"/>
                  <a:gd name="connsiteY184" fmla="*/ 2871597 h 5295900"/>
                  <a:gd name="connsiteX185" fmla="*/ 21622 w 19050"/>
                  <a:gd name="connsiteY185" fmla="*/ 2817590 h 5295900"/>
                  <a:gd name="connsiteX186" fmla="*/ 0 w 19050"/>
                  <a:gd name="connsiteY186" fmla="*/ 2817590 h 5295900"/>
                  <a:gd name="connsiteX187" fmla="*/ 0 w 19050"/>
                  <a:gd name="connsiteY187" fmla="*/ 2808065 h 5295900"/>
                  <a:gd name="connsiteX188" fmla="*/ 21622 w 19050"/>
                  <a:gd name="connsiteY188" fmla="*/ 2808065 h 5295900"/>
                  <a:gd name="connsiteX189" fmla="*/ 21622 w 19050"/>
                  <a:gd name="connsiteY189" fmla="*/ 2817590 h 5295900"/>
                  <a:gd name="connsiteX190" fmla="*/ 21622 w 19050"/>
                  <a:gd name="connsiteY190" fmla="*/ 2763584 h 5295900"/>
                  <a:gd name="connsiteX191" fmla="*/ 0 w 19050"/>
                  <a:gd name="connsiteY191" fmla="*/ 2763584 h 5295900"/>
                  <a:gd name="connsiteX192" fmla="*/ 0 w 19050"/>
                  <a:gd name="connsiteY192" fmla="*/ 2754059 h 5295900"/>
                  <a:gd name="connsiteX193" fmla="*/ 21622 w 19050"/>
                  <a:gd name="connsiteY193" fmla="*/ 2754059 h 5295900"/>
                  <a:gd name="connsiteX194" fmla="*/ 21622 w 19050"/>
                  <a:gd name="connsiteY194" fmla="*/ 2763584 h 5295900"/>
                  <a:gd name="connsiteX195" fmla="*/ 21622 w 19050"/>
                  <a:gd name="connsiteY195" fmla="*/ 2709577 h 5295900"/>
                  <a:gd name="connsiteX196" fmla="*/ 0 w 19050"/>
                  <a:gd name="connsiteY196" fmla="*/ 2709577 h 5295900"/>
                  <a:gd name="connsiteX197" fmla="*/ 0 w 19050"/>
                  <a:gd name="connsiteY197" fmla="*/ 2700052 h 5295900"/>
                  <a:gd name="connsiteX198" fmla="*/ 21622 w 19050"/>
                  <a:gd name="connsiteY198" fmla="*/ 2700052 h 5295900"/>
                  <a:gd name="connsiteX199" fmla="*/ 21622 w 19050"/>
                  <a:gd name="connsiteY199" fmla="*/ 2709577 h 5295900"/>
                  <a:gd name="connsiteX200" fmla="*/ 21622 w 19050"/>
                  <a:gd name="connsiteY200" fmla="*/ 2601563 h 5295900"/>
                  <a:gd name="connsiteX201" fmla="*/ 0 w 19050"/>
                  <a:gd name="connsiteY201" fmla="*/ 2601563 h 5295900"/>
                  <a:gd name="connsiteX202" fmla="*/ 0 w 19050"/>
                  <a:gd name="connsiteY202" fmla="*/ 2592038 h 5295900"/>
                  <a:gd name="connsiteX203" fmla="*/ 21622 w 19050"/>
                  <a:gd name="connsiteY203" fmla="*/ 2592038 h 5295900"/>
                  <a:gd name="connsiteX204" fmla="*/ 21622 w 19050"/>
                  <a:gd name="connsiteY204" fmla="*/ 2601563 h 5295900"/>
                  <a:gd name="connsiteX205" fmla="*/ 21622 w 19050"/>
                  <a:gd name="connsiteY205" fmla="*/ 2547557 h 5295900"/>
                  <a:gd name="connsiteX206" fmla="*/ 0 w 19050"/>
                  <a:gd name="connsiteY206" fmla="*/ 2547557 h 5295900"/>
                  <a:gd name="connsiteX207" fmla="*/ 0 w 19050"/>
                  <a:gd name="connsiteY207" fmla="*/ 2538032 h 5295900"/>
                  <a:gd name="connsiteX208" fmla="*/ 21622 w 19050"/>
                  <a:gd name="connsiteY208" fmla="*/ 2538032 h 5295900"/>
                  <a:gd name="connsiteX209" fmla="*/ 21622 w 19050"/>
                  <a:gd name="connsiteY209" fmla="*/ 2547557 h 5295900"/>
                  <a:gd name="connsiteX210" fmla="*/ 21622 w 19050"/>
                  <a:gd name="connsiteY210" fmla="*/ 2493550 h 5295900"/>
                  <a:gd name="connsiteX211" fmla="*/ 0 w 19050"/>
                  <a:gd name="connsiteY211" fmla="*/ 2493550 h 5295900"/>
                  <a:gd name="connsiteX212" fmla="*/ 0 w 19050"/>
                  <a:gd name="connsiteY212" fmla="*/ 2484025 h 5295900"/>
                  <a:gd name="connsiteX213" fmla="*/ 21622 w 19050"/>
                  <a:gd name="connsiteY213" fmla="*/ 2484025 h 5295900"/>
                  <a:gd name="connsiteX214" fmla="*/ 21622 w 19050"/>
                  <a:gd name="connsiteY214" fmla="*/ 2493550 h 5295900"/>
                  <a:gd name="connsiteX215" fmla="*/ 21622 w 19050"/>
                  <a:gd name="connsiteY215" fmla="*/ 2439543 h 5295900"/>
                  <a:gd name="connsiteX216" fmla="*/ 0 w 19050"/>
                  <a:gd name="connsiteY216" fmla="*/ 2439543 h 5295900"/>
                  <a:gd name="connsiteX217" fmla="*/ 0 w 19050"/>
                  <a:gd name="connsiteY217" fmla="*/ 2430018 h 5295900"/>
                  <a:gd name="connsiteX218" fmla="*/ 21622 w 19050"/>
                  <a:gd name="connsiteY218" fmla="*/ 2430018 h 5295900"/>
                  <a:gd name="connsiteX219" fmla="*/ 21622 w 19050"/>
                  <a:gd name="connsiteY219" fmla="*/ 2439543 h 5295900"/>
                  <a:gd name="connsiteX220" fmla="*/ 21622 w 19050"/>
                  <a:gd name="connsiteY220" fmla="*/ 2331530 h 5295900"/>
                  <a:gd name="connsiteX221" fmla="*/ 0 w 19050"/>
                  <a:gd name="connsiteY221" fmla="*/ 2331530 h 5295900"/>
                  <a:gd name="connsiteX222" fmla="*/ 0 w 19050"/>
                  <a:gd name="connsiteY222" fmla="*/ 2322005 h 5295900"/>
                  <a:gd name="connsiteX223" fmla="*/ 21622 w 19050"/>
                  <a:gd name="connsiteY223" fmla="*/ 2322005 h 5295900"/>
                  <a:gd name="connsiteX224" fmla="*/ 21622 w 19050"/>
                  <a:gd name="connsiteY224" fmla="*/ 2331530 h 5295900"/>
                  <a:gd name="connsiteX225" fmla="*/ 21622 w 19050"/>
                  <a:gd name="connsiteY225" fmla="*/ 2277618 h 5295900"/>
                  <a:gd name="connsiteX226" fmla="*/ 0 w 19050"/>
                  <a:gd name="connsiteY226" fmla="*/ 2277618 h 5295900"/>
                  <a:gd name="connsiteX227" fmla="*/ 0 w 19050"/>
                  <a:gd name="connsiteY227" fmla="*/ 2268093 h 5295900"/>
                  <a:gd name="connsiteX228" fmla="*/ 21622 w 19050"/>
                  <a:gd name="connsiteY228" fmla="*/ 2268093 h 5295900"/>
                  <a:gd name="connsiteX229" fmla="*/ 21622 w 19050"/>
                  <a:gd name="connsiteY229" fmla="*/ 2277618 h 5295900"/>
                  <a:gd name="connsiteX230" fmla="*/ 21622 w 19050"/>
                  <a:gd name="connsiteY230" fmla="*/ 2223611 h 5295900"/>
                  <a:gd name="connsiteX231" fmla="*/ 0 w 19050"/>
                  <a:gd name="connsiteY231" fmla="*/ 2223611 h 5295900"/>
                  <a:gd name="connsiteX232" fmla="*/ 0 w 19050"/>
                  <a:gd name="connsiteY232" fmla="*/ 2214086 h 5295900"/>
                  <a:gd name="connsiteX233" fmla="*/ 21622 w 19050"/>
                  <a:gd name="connsiteY233" fmla="*/ 2214086 h 5295900"/>
                  <a:gd name="connsiteX234" fmla="*/ 21622 w 19050"/>
                  <a:gd name="connsiteY234" fmla="*/ 2223611 h 5295900"/>
                  <a:gd name="connsiteX235" fmla="*/ 21622 w 19050"/>
                  <a:gd name="connsiteY235" fmla="*/ 2169605 h 5295900"/>
                  <a:gd name="connsiteX236" fmla="*/ 0 w 19050"/>
                  <a:gd name="connsiteY236" fmla="*/ 2169605 h 5295900"/>
                  <a:gd name="connsiteX237" fmla="*/ 0 w 19050"/>
                  <a:gd name="connsiteY237" fmla="*/ 2160080 h 5295900"/>
                  <a:gd name="connsiteX238" fmla="*/ 21622 w 19050"/>
                  <a:gd name="connsiteY238" fmla="*/ 2160080 h 5295900"/>
                  <a:gd name="connsiteX239" fmla="*/ 21622 w 19050"/>
                  <a:gd name="connsiteY239" fmla="*/ 2169605 h 5295900"/>
                  <a:gd name="connsiteX240" fmla="*/ 21622 w 19050"/>
                  <a:gd name="connsiteY240" fmla="*/ 2061591 h 5295900"/>
                  <a:gd name="connsiteX241" fmla="*/ 0 w 19050"/>
                  <a:gd name="connsiteY241" fmla="*/ 2061591 h 5295900"/>
                  <a:gd name="connsiteX242" fmla="*/ 0 w 19050"/>
                  <a:gd name="connsiteY242" fmla="*/ 2052066 h 5295900"/>
                  <a:gd name="connsiteX243" fmla="*/ 21622 w 19050"/>
                  <a:gd name="connsiteY243" fmla="*/ 2052066 h 5295900"/>
                  <a:gd name="connsiteX244" fmla="*/ 21622 w 19050"/>
                  <a:gd name="connsiteY244" fmla="*/ 2061591 h 5295900"/>
                  <a:gd name="connsiteX245" fmla="*/ 21622 w 19050"/>
                  <a:gd name="connsiteY245" fmla="*/ 2007584 h 5295900"/>
                  <a:gd name="connsiteX246" fmla="*/ 0 w 19050"/>
                  <a:gd name="connsiteY246" fmla="*/ 2007584 h 5295900"/>
                  <a:gd name="connsiteX247" fmla="*/ 0 w 19050"/>
                  <a:gd name="connsiteY247" fmla="*/ 1998059 h 5295900"/>
                  <a:gd name="connsiteX248" fmla="*/ 21622 w 19050"/>
                  <a:gd name="connsiteY248" fmla="*/ 1998059 h 5295900"/>
                  <a:gd name="connsiteX249" fmla="*/ 21622 w 19050"/>
                  <a:gd name="connsiteY249" fmla="*/ 2007584 h 5295900"/>
                  <a:gd name="connsiteX250" fmla="*/ 21622 w 19050"/>
                  <a:gd name="connsiteY250" fmla="*/ 1953578 h 5295900"/>
                  <a:gd name="connsiteX251" fmla="*/ 0 w 19050"/>
                  <a:gd name="connsiteY251" fmla="*/ 1953578 h 5295900"/>
                  <a:gd name="connsiteX252" fmla="*/ 0 w 19050"/>
                  <a:gd name="connsiteY252" fmla="*/ 1944053 h 5295900"/>
                  <a:gd name="connsiteX253" fmla="*/ 21622 w 19050"/>
                  <a:gd name="connsiteY253" fmla="*/ 1944053 h 5295900"/>
                  <a:gd name="connsiteX254" fmla="*/ 21622 w 19050"/>
                  <a:gd name="connsiteY254" fmla="*/ 1953578 h 5295900"/>
                  <a:gd name="connsiteX255" fmla="*/ 21622 w 19050"/>
                  <a:gd name="connsiteY255" fmla="*/ 1899571 h 5295900"/>
                  <a:gd name="connsiteX256" fmla="*/ 0 w 19050"/>
                  <a:gd name="connsiteY256" fmla="*/ 1899571 h 5295900"/>
                  <a:gd name="connsiteX257" fmla="*/ 0 w 19050"/>
                  <a:gd name="connsiteY257" fmla="*/ 1890046 h 5295900"/>
                  <a:gd name="connsiteX258" fmla="*/ 21622 w 19050"/>
                  <a:gd name="connsiteY258" fmla="*/ 1890046 h 5295900"/>
                  <a:gd name="connsiteX259" fmla="*/ 21622 w 19050"/>
                  <a:gd name="connsiteY259" fmla="*/ 1899571 h 5295900"/>
                  <a:gd name="connsiteX260" fmla="*/ 21622 w 19050"/>
                  <a:gd name="connsiteY260" fmla="*/ 1791557 h 5295900"/>
                  <a:gd name="connsiteX261" fmla="*/ 0 w 19050"/>
                  <a:gd name="connsiteY261" fmla="*/ 1791557 h 5295900"/>
                  <a:gd name="connsiteX262" fmla="*/ 0 w 19050"/>
                  <a:gd name="connsiteY262" fmla="*/ 1782032 h 5295900"/>
                  <a:gd name="connsiteX263" fmla="*/ 21622 w 19050"/>
                  <a:gd name="connsiteY263" fmla="*/ 1782032 h 5295900"/>
                  <a:gd name="connsiteX264" fmla="*/ 21622 w 19050"/>
                  <a:gd name="connsiteY264" fmla="*/ 1791557 h 5295900"/>
                  <a:gd name="connsiteX265" fmla="*/ 21622 w 19050"/>
                  <a:gd name="connsiteY265" fmla="*/ 1737551 h 5295900"/>
                  <a:gd name="connsiteX266" fmla="*/ 0 w 19050"/>
                  <a:gd name="connsiteY266" fmla="*/ 1737551 h 5295900"/>
                  <a:gd name="connsiteX267" fmla="*/ 0 w 19050"/>
                  <a:gd name="connsiteY267" fmla="*/ 1728026 h 5295900"/>
                  <a:gd name="connsiteX268" fmla="*/ 21622 w 19050"/>
                  <a:gd name="connsiteY268" fmla="*/ 1728026 h 5295900"/>
                  <a:gd name="connsiteX269" fmla="*/ 21622 w 19050"/>
                  <a:gd name="connsiteY269" fmla="*/ 1737551 h 5295900"/>
                  <a:gd name="connsiteX270" fmla="*/ 21622 w 19050"/>
                  <a:gd name="connsiteY270" fmla="*/ 1683544 h 5295900"/>
                  <a:gd name="connsiteX271" fmla="*/ 0 w 19050"/>
                  <a:gd name="connsiteY271" fmla="*/ 1683544 h 5295900"/>
                  <a:gd name="connsiteX272" fmla="*/ 0 w 19050"/>
                  <a:gd name="connsiteY272" fmla="*/ 1674019 h 5295900"/>
                  <a:gd name="connsiteX273" fmla="*/ 21622 w 19050"/>
                  <a:gd name="connsiteY273" fmla="*/ 1674019 h 5295900"/>
                  <a:gd name="connsiteX274" fmla="*/ 21622 w 19050"/>
                  <a:gd name="connsiteY274" fmla="*/ 1683544 h 5295900"/>
                  <a:gd name="connsiteX275" fmla="*/ 21622 w 19050"/>
                  <a:gd name="connsiteY275" fmla="*/ 1629537 h 5295900"/>
                  <a:gd name="connsiteX276" fmla="*/ 0 w 19050"/>
                  <a:gd name="connsiteY276" fmla="*/ 1629537 h 5295900"/>
                  <a:gd name="connsiteX277" fmla="*/ 0 w 19050"/>
                  <a:gd name="connsiteY277" fmla="*/ 1620012 h 5295900"/>
                  <a:gd name="connsiteX278" fmla="*/ 21622 w 19050"/>
                  <a:gd name="connsiteY278" fmla="*/ 1620012 h 5295900"/>
                  <a:gd name="connsiteX279" fmla="*/ 21622 w 19050"/>
                  <a:gd name="connsiteY279" fmla="*/ 1629537 h 5295900"/>
                  <a:gd name="connsiteX280" fmla="*/ 21622 w 19050"/>
                  <a:gd name="connsiteY280" fmla="*/ 1521523 h 5295900"/>
                  <a:gd name="connsiteX281" fmla="*/ 0 w 19050"/>
                  <a:gd name="connsiteY281" fmla="*/ 1521523 h 5295900"/>
                  <a:gd name="connsiteX282" fmla="*/ 0 w 19050"/>
                  <a:gd name="connsiteY282" fmla="*/ 1511998 h 5295900"/>
                  <a:gd name="connsiteX283" fmla="*/ 21622 w 19050"/>
                  <a:gd name="connsiteY283" fmla="*/ 1511998 h 5295900"/>
                  <a:gd name="connsiteX284" fmla="*/ 21622 w 19050"/>
                  <a:gd name="connsiteY284" fmla="*/ 1521523 h 5295900"/>
                  <a:gd name="connsiteX285" fmla="*/ 21622 w 19050"/>
                  <a:gd name="connsiteY285" fmla="*/ 1467612 h 5295900"/>
                  <a:gd name="connsiteX286" fmla="*/ 0 w 19050"/>
                  <a:gd name="connsiteY286" fmla="*/ 1467612 h 5295900"/>
                  <a:gd name="connsiteX287" fmla="*/ 0 w 19050"/>
                  <a:gd name="connsiteY287" fmla="*/ 1458087 h 5295900"/>
                  <a:gd name="connsiteX288" fmla="*/ 21622 w 19050"/>
                  <a:gd name="connsiteY288" fmla="*/ 1458087 h 5295900"/>
                  <a:gd name="connsiteX289" fmla="*/ 21622 w 19050"/>
                  <a:gd name="connsiteY289" fmla="*/ 1467612 h 5295900"/>
                  <a:gd name="connsiteX290" fmla="*/ 21622 w 19050"/>
                  <a:gd name="connsiteY290" fmla="*/ 1413605 h 5295900"/>
                  <a:gd name="connsiteX291" fmla="*/ 0 w 19050"/>
                  <a:gd name="connsiteY291" fmla="*/ 1413605 h 5295900"/>
                  <a:gd name="connsiteX292" fmla="*/ 0 w 19050"/>
                  <a:gd name="connsiteY292" fmla="*/ 1404080 h 5295900"/>
                  <a:gd name="connsiteX293" fmla="*/ 21622 w 19050"/>
                  <a:gd name="connsiteY293" fmla="*/ 1404080 h 5295900"/>
                  <a:gd name="connsiteX294" fmla="*/ 21622 w 19050"/>
                  <a:gd name="connsiteY294" fmla="*/ 1413605 h 5295900"/>
                  <a:gd name="connsiteX295" fmla="*/ 21622 w 19050"/>
                  <a:gd name="connsiteY295" fmla="*/ 1359598 h 5295900"/>
                  <a:gd name="connsiteX296" fmla="*/ 0 w 19050"/>
                  <a:gd name="connsiteY296" fmla="*/ 1359598 h 5295900"/>
                  <a:gd name="connsiteX297" fmla="*/ 0 w 19050"/>
                  <a:gd name="connsiteY297" fmla="*/ 1350073 h 5295900"/>
                  <a:gd name="connsiteX298" fmla="*/ 21622 w 19050"/>
                  <a:gd name="connsiteY298" fmla="*/ 1350073 h 5295900"/>
                  <a:gd name="connsiteX299" fmla="*/ 21622 w 19050"/>
                  <a:gd name="connsiteY299" fmla="*/ 1359598 h 5295900"/>
                  <a:gd name="connsiteX300" fmla="*/ 21622 w 19050"/>
                  <a:gd name="connsiteY300" fmla="*/ 1251585 h 5295900"/>
                  <a:gd name="connsiteX301" fmla="*/ 0 w 19050"/>
                  <a:gd name="connsiteY301" fmla="*/ 1251585 h 5295900"/>
                  <a:gd name="connsiteX302" fmla="*/ 0 w 19050"/>
                  <a:gd name="connsiteY302" fmla="*/ 1242060 h 5295900"/>
                  <a:gd name="connsiteX303" fmla="*/ 21622 w 19050"/>
                  <a:gd name="connsiteY303" fmla="*/ 1242060 h 5295900"/>
                  <a:gd name="connsiteX304" fmla="*/ 21622 w 19050"/>
                  <a:gd name="connsiteY304" fmla="*/ 1251585 h 5295900"/>
                  <a:gd name="connsiteX305" fmla="*/ 21622 w 19050"/>
                  <a:gd name="connsiteY305" fmla="*/ 1197578 h 5295900"/>
                  <a:gd name="connsiteX306" fmla="*/ 0 w 19050"/>
                  <a:gd name="connsiteY306" fmla="*/ 1197578 h 5295900"/>
                  <a:gd name="connsiteX307" fmla="*/ 0 w 19050"/>
                  <a:gd name="connsiteY307" fmla="*/ 1188053 h 5295900"/>
                  <a:gd name="connsiteX308" fmla="*/ 21622 w 19050"/>
                  <a:gd name="connsiteY308" fmla="*/ 1188053 h 5295900"/>
                  <a:gd name="connsiteX309" fmla="*/ 21622 w 19050"/>
                  <a:gd name="connsiteY309" fmla="*/ 1197578 h 5295900"/>
                  <a:gd name="connsiteX310" fmla="*/ 21622 w 19050"/>
                  <a:gd name="connsiteY310" fmla="*/ 1143572 h 5295900"/>
                  <a:gd name="connsiteX311" fmla="*/ 0 w 19050"/>
                  <a:gd name="connsiteY311" fmla="*/ 1143572 h 5295900"/>
                  <a:gd name="connsiteX312" fmla="*/ 0 w 19050"/>
                  <a:gd name="connsiteY312" fmla="*/ 1134047 h 5295900"/>
                  <a:gd name="connsiteX313" fmla="*/ 21622 w 19050"/>
                  <a:gd name="connsiteY313" fmla="*/ 1134047 h 5295900"/>
                  <a:gd name="connsiteX314" fmla="*/ 21622 w 19050"/>
                  <a:gd name="connsiteY314" fmla="*/ 1143572 h 5295900"/>
                  <a:gd name="connsiteX315" fmla="*/ 21622 w 19050"/>
                  <a:gd name="connsiteY315" fmla="*/ 1089565 h 5295900"/>
                  <a:gd name="connsiteX316" fmla="*/ 0 w 19050"/>
                  <a:gd name="connsiteY316" fmla="*/ 1089565 h 5295900"/>
                  <a:gd name="connsiteX317" fmla="*/ 0 w 19050"/>
                  <a:gd name="connsiteY317" fmla="*/ 1080040 h 5295900"/>
                  <a:gd name="connsiteX318" fmla="*/ 21622 w 19050"/>
                  <a:gd name="connsiteY318" fmla="*/ 1080040 h 5295900"/>
                  <a:gd name="connsiteX319" fmla="*/ 21622 w 19050"/>
                  <a:gd name="connsiteY319" fmla="*/ 1089565 h 5295900"/>
                  <a:gd name="connsiteX320" fmla="*/ 21622 w 19050"/>
                  <a:gd name="connsiteY320" fmla="*/ 981551 h 5295900"/>
                  <a:gd name="connsiteX321" fmla="*/ 0 w 19050"/>
                  <a:gd name="connsiteY321" fmla="*/ 981551 h 5295900"/>
                  <a:gd name="connsiteX322" fmla="*/ 0 w 19050"/>
                  <a:gd name="connsiteY322" fmla="*/ 972026 h 5295900"/>
                  <a:gd name="connsiteX323" fmla="*/ 21622 w 19050"/>
                  <a:gd name="connsiteY323" fmla="*/ 972026 h 5295900"/>
                  <a:gd name="connsiteX324" fmla="*/ 21622 w 19050"/>
                  <a:gd name="connsiteY324" fmla="*/ 981551 h 5295900"/>
                  <a:gd name="connsiteX325" fmla="*/ 21622 w 19050"/>
                  <a:gd name="connsiteY325" fmla="*/ 927545 h 5295900"/>
                  <a:gd name="connsiteX326" fmla="*/ 0 w 19050"/>
                  <a:gd name="connsiteY326" fmla="*/ 927545 h 5295900"/>
                  <a:gd name="connsiteX327" fmla="*/ 0 w 19050"/>
                  <a:gd name="connsiteY327" fmla="*/ 918020 h 5295900"/>
                  <a:gd name="connsiteX328" fmla="*/ 21622 w 19050"/>
                  <a:gd name="connsiteY328" fmla="*/ 918020 h 5295900"/>
                  <a:gd name="connsiteX329" fmla="*/ 21622 w 19050"/>
                  <a:gd name="connsiteY329" fmla="*/ 927545 h 5295900"/>
                  <a:gd name="connsiteX330" fmla="*/ 21622 w 19050"/>
                  <a:gd name="connsiteY330" fmla="*/ 873538 h 5295900"/>
                  <a:gd name="connsiteX331" fmla="*/ 0 w 19050"/>
                  <a:gd name="connsiteY331" fmla="*/ 873538 h 5295900"/>
                  <a:gd name="connsiteX332" fmla="*/ 0 w 19050"/>
                  <a:gd name="connsiteY332" fmla="*/ 864013 h 5295900"/>
                  <a:gd name="connsiteX333" fmla="*/ 21622 w 19050"/>
                  <a:gd name="connsiteY333" fmla="*/ 864013 h 5295900"/>
                  <a:gd name="connsiteX334" fmla="*/ 21622 w 19050"/>
                  <a:gd name="connsiteY334" fmla="*/ 873538 h 5295900"/>
                  <a:gd name="connsiteX335" fmla="*/ 21622 w 19050"/>
                  <a:gd name="connsiteY335" fmla="*/ 819531 h 5295900"/>
                  <a:gd name="connsiteX336" fmla="*/ 0 w 19050"/>
                  <a:gd name="connsiteY336" fmla="*/ 819531 h 5295900"/>
                  <a:gd name="connsiteX337" fmla="*/ 0 w 19050"/>
                  <a:gd name="connsiteY337" fmla="*/ 810006 h 5295900"/>
                  <a:gd name="connsiteX338" fmla="*/ 21622 w 19050"/>
                  <a:gd name="connsiteY338" fmla="*/ 810006 h 5295900"/>
                  <a:gd name="connsiteX339" fmla="*/ 21622 w 19050"/>
                  <a:gd name="connsiteY339" fmla="*/ 819531 h 5295900"/>
                  <a:gd name="connsiteX340" fmla="*/ 21622 w 19050"/>
                  <a:gd name="connsiteY340" fmla="*/ 711518 h 5295900"/>
                  <a:gd name="connsiteX341" fmla="*/ 0 w 19050"/>
                  <a:gd name="connsiteY341" fmla="*/ 711518 h 5295900"/>
                  <a:gd name="connsiteX342" fmla="*/ 0 w 19050"/>
                  <a:gd name="connsiteY342" fmla="*/ 701993 h 5295900"/>
                  <a:gd name="connsiteX343" fmla="*/ 21622 w 19050"/>
                  <a:gd name="connsiteY343" fmla="*/ 701993 h 5295900"/>
                  <a:gd name="connsiteX344" fmla="*/ 21622 w 19050"/>
                  <a:gd name="connsiteY344" fmla="*/ 711518 h 5295900"/>
                  <a:gd name="connsiteX345" fmla="*/ 21622 w 19050"/>
                  <a:gd name="connsiteY345" fmla="*/ 657511 h 5295900"/>
                  <a:gd name="connsiteX346" fmla="*/ 0 w 19050"/>
                  <a:gd name="connsiteY346" fmla="*/ 657511 h 5295900"/>
                  <a:gd name="connsiteX347" fmla="*/ 0 w 19050"/>
                  <a:gd name="connsiteY347" fmla="*/ 647986 h 5295900"/>
                  <a:gd name="connsiteX348" fmla="*/ 21622 w 19050"/>
                  <a:gd name="connsiteY348" fmla="*/ 647986 h 5295900"/>
                  <a:gd name="connsiteX349" fmla="*/ 21622 w 19050"/>
                  <a:gd name="connsiteY349" fmla="*/ 657511 h 5295900"/>
                  <a:gd name="connsiteX350" fmla="*/ 21622 w 19050"/>
                  <a:gd name="connsiteY350" fmla="*/ 603599 h 5295900"/>
                  <a:gd name="connsiteX351" fmla="*/ 0 w 19050"/>
                  <a:gd name="connsiteY351" fmla="*/ 603599 h 5295900"/>
                  <a:gd name="connsiteX352" fmla="*/ 0 w 19050"/>
                  <a:gd name="connsiteY352" fmla="*/ 594074 h 5295900"/>
                  <a:gd name="connsiteX353" fmla="*/ 21622 w 19050"/>
                  <a:gd name="connsiteY353" fmla="*/ 594074 h 5295900"/>
                  <a:gd name="connsiteX354" fmla="*/ 21622 w 19050"/>
                  <a:gd name="connsiteY354" fmla="*/ 603599 h 5295900"/>
                  <a:gd name="connsiteX355" fmla="*/ 21622 w 19050"/>
                  <a:gd name="connsiteY355" fmla="*/ 549593 h 5295900"/>
                  <a:gd name="connsiteX356" fmla="*/ 0 w 19050"/>
                  <a:gd name="connsiteY356" fmla="*/ 549593 h 5295900"/>
                  <a:gd name="connsiteX357" fmla="*/ 0 w 19050"/>
                  <a:gd name="connsiteY357" fmla="*/ 540068 h 5295900"/>
                  <a:gd name="connsiteX358" fmla="*/ 21622 w 19050"/>
                  <a:gd name="connsiteY358" fmla="*/ 540068 h 5295900"/>
                  <a:gd name="connsiteX359" fmla="*/ 21622 w 19050"/>
                  <a:gd name="connsiteY359" fmla="*/ 549593 h 5295900"/>
                  <a:gd name="connsiteX360" fmla="*/ 21622 w 19050"/>
                  <a:gd name="connsiteY360" fmla="*/ 441579 h 5295900"/>
                  <a:gd name="connsiteX361" fmla="*/ 0 w 19050"/>
                  <a:gd name="connsiteY361" fmla="*/ 441579 h 5295900"/>
                  <a:gd name="connsiteX362" fmla="*/ 0 w 19050"/>
                  <a:gd name="connsiteY362" fmla="*/ 432054 h 5295900"/>
                  <a:gd name="connsiteX363" fmla="*/ 21622 w 19050"/>
                  <a:gd name="connsiteY363" fmla="*/ 432054 h 5295900"/>
                  <a:gd name="connsiteX364" fmla="*/ 21622 w 19050"/>
                  <a:gd name="connsiteY364" fmla="*/ 441579 h 5295900"/>
                  <a:gd name="connsiteX365" fmla="*/ 21622 w 19050"/>
                  <a:gd name="connsiteY365" fmla="*/ 387572 h 5295900"/>
                  <a:gd name="connsiteX366" fmla="*/ 0 w 19050"/>
                  <a:gd name="connsiteY366" fmla="*/ 387572 h 5295900"/>
                  <a:gd name="connsiteX367" fmla="*/ 0 w 19050"/>
                  <a:gd name="connsiteY367" fmla="*/ 378047 h 5295900"/>
                  <a:gd name="connsiteX368" fmla="*/ 21622 w 19050"/>
                  <a:gd name="connsiteY368" fmla="*/ 378047 h 5295900"/>
                  <a:gd name="connsiteX369" fmla="*/ 21622 w 19050"/>
                  <a:gd name="connsiteY369" fmla="*/ 387572 h 5295900"/>
                  <a:gd name="connsiteX370" fmla="*/ 21622 w 19050"/>
                  <a:gd name="connsiteY370" fmla="*/ 333566 h 5295900"/>
                  <a:gd name="connsiteX371" fmla="*/ 0 w 19050"/>
                  <a:gd name="connsiteY371" fmla="*/ 333566 h 5295900"/>
                  <a:gd name="connsiteX372" fmla="*/ 0 w 19050"/>
                  <a:gd name="connsiteY372" fmla="*/ 324041 h 5295900"/>
                  <a:gd name="connsiteX373" fmla="*/ 21622 w 19050"/>
                  <a:gd name="connsiteY373" fmla="*/ 324041 h 5295900"/>
                  <a:gd name="connsiteX374" fmla="*/ 21622 w 19050"/>
                  <a:gd name="connsiteY374" fmla="*/ 333566 h 5295900"/>
                  <a:gd name="connsiteX375" fmla="*/ 21622 w 19050"/>
                  <a:gd name="connsiteY375" fmla="*/ 279559 h 5295900"/>
                  <a:gd name="connsiteX376" fmla="*/ 0 w 19050"/>
                  <a:gd name="connsiteY376" fmla="*/ 279559 h 5295900"/>
                  <a:gd name="connsiteX377" fmla="*/ 0 w 19050"/>
                  <a:gd name="connsiteY377" fmla="*/ 270034 h 5295900"/>
                  <a:gd name="connsiteX378" fmla="*/ 21622 w 19050"/>
                  <a:gd name="connsiteY378" fmla="*/ 270034 h 5295900"/>
                  <a:gd name="connsiteX379" fmla="*/ 21622 w 19050"/>
                  <a:gd name="connsiteY379" fmla="*/ 279559 h 5295900"/>
                  <a:gd name="connsiteX380" fmla="*/ 21622 w 19050"/>
                  <a:gd name="connsiteY380" fmla="*/ 171545 h 5295900"/>
                  <a:gd name="connsiteX381" fmla="*/ 0 w 19050"/>
                  <a:gd name="connsiteY381" fmla="*/ 171545 h 5295900"/>
                  <a:gd name="connsiteX382" fmla="*/ 0 w 19050"/>
                  <a:gd name="connsiteY382" fmla="*/ 162020 h 5295900"/>
                  <a:gd name="connsiteX383" fmla="*/ 21622 w 19050"/>
                  <a:gd name="connsiteY383" fmla="*/ 162020 h 5295900"/>
                  <a:gd name="connsiteX384" fmla="*/ 21622 w 19050"/>
                  <a:gd name="connsiteY384" fmla="*/ 171545 h 5295900"/>
                  <a:gd name="connsiteX385" fmla="*/ 21622 w 19050"/>
                  <a:gd name="connsiteY385" fmla="*/ 117538 h 5295900"/>
                  <a:gd name="connsiteX386" fmla="*/ 0 w 19050"/>
                  <a:gd name="connsiteY386" fmla="*/ 117538 h 5295900"/>
                  <a:gd name="connsiteX387" fmla="*/ 0 w 19050"/>
                  <a:gd name="connsiteY387" fmla="*/ 108013 h 5295900"/>
                  <a:gd name="connsiteX388" fmla="*/ 21622 w 19050"/>
                  <a:gd name="connsiteY388" fmla="*/ 108013 h 5295900"/>
                  <a:gd name="connsiteX389" fmla="*/ 21622 w 19050"/>
                  <a:gd name="connsiteY389" fmla="*/ 117538 h 5295900"/>
                  <a:gd name="connsiteX390" fmla="*/ 21622 w 19050"/>
                  <a:gd name="connsiteY390" fmla="*/ 63532 h 5295900"/>
                  <a:gd name="connsiteX391" fmla="*/ 0 w 19050"/>
                  <a:gd name="connsiteY391" fmla="*/ 63532 h 5295900"/>
                  <a:gd name="connsiteX392" fmla="*/ 0 w 19050"/>
                  <a:gd name="connsiteY392" fmla="*/ 54007 h 5295900"/>
                  <a:gd name="connsiteX393" fmla="*/ 21622 w 19050"/>
                  <a:gd name="connsiteY393" fmla="*/ 54007 h 5295900"/>
                  <a:gd name="connsiteX394" fmla="*/ 21622 w 19050"/>
                  <a:gd name="connsiteY394" fmla="*/ 63532 h 5295900"/>
                  <a:gd name="connsiteX395" fmla="*/ 21622 w 19050"/>
                  <a:gd name="connsiteY395" fmla="*/ 9525 h 5295900"/>
                  <a:gd name="connsiteX396" fmla="*/ 0 w 19050"/>
                  <a:gd name="connsiteY396" fmla="*/ 9525 h 5295900"/>
                  <a:gd name="connsiteX397" fmla="*/ 0 w 19050"/>
                  <a:gd name="connsiteY397" fmla="*/ 0 h 5295900"/>
                  <a:gd name="connsiteX398" fmla="*/ 21622 w 19050"/>
                  <a:gd name="connsiteY398" fmla="*/ 0 h 5295900"/>
                  <a:gd name="connsiteX399" fmla="*/ 21622 w 19050"/>
                  <a:gd name="connsiteY399" fmla="*/ 9525 h 529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</a:cxnLst>
                <a:rect l="l" t="t" r="r" b="b"/>
                <a:pathLst>
                  <a:path w="19050" h="5295900">
                    <a:moveTo>
                      <a:pt x="21622" y="5301520"/>
                    </a:moveTo>
                    <a:lnTo>
                      <a:pt x="0" y="5301520"/>
                    </a:lnTo>
                    <a:lnTo>
                      <a:pt x="0" y="5291995"/>
                    </a:lnTo>
                    <a:lnTo>
                      <a:pt x="21622" y="5291995"/>
                    </a:lnTo>
                    <a:lnTo>
                      <a:pt x="21622" y="5301520"/>
                    </a:lnTo>
                    <a:close/>
                    <a:moveTo>
                      <a:pt x="21622" y="5247608"/>
                    </a:moveTo>
                    <a:lnTo>
                      <a:pt x="0" y="5247608"/>
                    </a:lnTo>
                    <a:lnTo>
                      <a:pt x="0" y="5238083"/>
                    </a:lnTo>
                    <a:lnTo>
                      <a:pt x="21622" y="5238083"/>
                    </a:lnTo>
                    <a:lnTo>
                      <a:pt x="21622" y="5247608"/>
                    </a:lnTo>
                    <a:close/>
                    <a:moveTo>
                      <a:pt x="21622" y="5193602"/>
                    </a:moveTo>
                    <a:lnTo>
                      <a:pt x="0" y="5193602"/>
                    </a:lnTo>
                    <a:lnTo>
                      <a:pt x="0" y="5184077"/>
                    </a:lnTo>
                    <a:lnTo>
                      <a:pt x="21622" y="5184077"/>
                    </a:lnTo>
                    <a:lnTo>
                      <a:pt x="21622" y="5193602"/>
                    </a:lnTo>
                    <a:close/>
                    <a:moveTo>
                      <a:pt x="21622" y="5139595"/>
                    </a:moveTo>
                    <a:lnTo>
                      <a:pt x="0" y="5139595"/>
                    </a:lnTo>
                    <a:lnTo>
                      <a:pt x="0" y="5130070"/>
                    </a:lnTo>
                    <a:lnTo>
                      <a:pt x="21622" y="5130070"/>
                    </a:lnTo>
                    <a:lnTo>
                      <a:pt x="21622" y="5139595"/>
                    </a:lnTo>
                    <a:close/>
                    <a:moveTo>
                      <a:pt x="21622" y="5031581"/>
                    </a:moveTo>
                    <a:lnTo>
                      <a:pt x="0" y="5031581"/>
                    </a:lnTo>
                    <a:lnTo>
                      <a:pt x="0" y="5022056"/>
                    </a:lnTo>
                    <a:lnTo>
                      <a:pt x="21622" y="5022056"/>
                    </a:lnTo>
                    <a:lnTo>
                      <a:pt x="21622" y="5031581"/>
                    </a:lnTo>
                    <a:close/>
                    <a:moveTo>
                      <a:pt x="21622" y="4977575"/>
                    </a:moveTo>
                    <a:lnTo>
                      <a:pt x="0" y="4977575"/>
                    </a:lnTo>
                    <a:lnTo>
                      <a:pt x="0" y="4968050"/>
                    </a:lnTo>
                    <a:lnTo>
                      <a:pt x="21622" y="4968050"/>
                    </a:lnTo>
                    <a:lnTo>
                      <a:pt x="21622" y="4977575"/>
                    </a:lnTo>
                    <a:close/>
                    <a:moveTo>
                      <a:pt x="21622" y="4923568"/>
                    </a:moveTo>
                    <a:lnTo>
                      <a:pt x="0" y="4923568"/>
                    </a:lnTo>
                    <a:lnTo>
                      <a:pt x="0" y="4914043"/>
                    </a:lnTo>
                    <a:lnTo>
                      <a:pt x="21622" y="4914043"/>
                    </a:lnTo>
                    <a:lnTo>
                      <a:pt x="21622" y="4923568"/>
                    </a:lnTo>
                    <a:close/>
                    <a:moveTo>
                      <a:pt x="21622" y="4869561"/>
                    </a:moveTo>
                    <a:lnTo>
                      <a:pt x="0" y="4869561"/>
                    </a:lnTo>
                    <a:lnTo>
                      <a:pt x="0" y="4860036"/>
                    </a:lnTo>
                    <a:lnTo>
                      <a:pt x="21622" y="4860036"/>
                    </a:lnTo>
                    <a:lnTo>
                      <a:pt x="21622" y="4869561"/>
                    </a:lnTo>
                    <a:close/>
                    <a:moveTo>
                      <a:pt x="21622" y="4761548"/>
                    </a:moveTo>
                    <a:lnTo>
                      <a:pt x="0" y="4761548"/>
                    </a:lnTo>
                    <a:lnTo>
                      <a:pt x="0" y="4752023"/>
                    </a:lnTo>
                    <a:lnTo>
                      <a:pt x="21622" y="4752023"/>
                    </a:lnTo>
                    <a:lnTo>
                      <a:pt x="21622" y="4761548"/>
                    </a:lnTo>
                    <a:close/>
                    <a:moveTo>
                      <a:pt x="21622" y="4707541"/>
                    </a:moveTo>
                    <a:lnTo>
                      <a:pt x="0" y="4707541"/>
                    </a:lnTo>
                    <a:lnTo>
                      <a:pt x="0" y="4698016"/>
                    </a:lnTo>
                    <a:lnTo>
                      <a:pt x="21622" y="4698016"/>
                    </a:lnTo>
                    <a:lnTo>
                      <a:pt x="21622" y="4707541"/>
                    </a:lnTo>
                    <a:close/>
                    <a:moveTo>
                      <a:pt x="21622" y="4653534"/>
                    </a:moveTo>
                    <a:lnTo>
                      <a:pt x="0" y="4653534"/>
                    </a:lnTo>
                    <a:lnTo>
                      <a:pt x="0" y="4644009"/>
                    </a:lnTo>
                    <a:lnTo>
                      <a:pt x="21622" y="4644009"/>
                    </a:lnTo>
                    <a:lnTo>
                      <a:pt x="21622" y="4653534"/>
                    </a:lnTo>
                    <a:close/>
                    <a:moveTo>
                      <a:pt x="21622" y="4599528"/>
                    </a:moveTo>
                    <a:lnTo>
                      <a:pt x="0" y="4599528"/>
                    </a:lnTo>
                    <a:lnTo>
                      <a:pt x="0" y="4590003"/>
                    </a:lnTo>
                    <a:lnTo>
                      <a:pt x="21622" y="4590003"/>
                    </a:lnTo>
                    <a:lnTo>
                      <a:pt x="21622" y="4599528"/>
                    </a:lnTo>
                    <a:close/>
                    <a:moveTo>
                      <a:pt x="21622" y="4491609"/>
                    </a:moveTo>
                    <a:lnTo>
                      <a:pt x="0" y="4491609"/>
                    </a:lnTo>
                    <a:lnTo>
                      <a:pt x="0" y="4482084"/>
                    </a:lnTo>
                    <a:lnTo>
                      <a:pt x="21622" y="4482084"/>
                    </a:lnTo>
                    <a:lnTo>
                      <a:pt x="21622" y="4491609"/>
                    </a:lnTo>
                    <a:close/>
                    <a:moveTo>
                      <a:pt x="21622" y="4437603"/>
                    </a:moveTo>
                    <a:lnTo>
                      <a:pt x="0" y="4437603"/>
                    </a:lnTo>
                    <a:lnTo>
                      <a:pt x="0" y="4428078"/>
                    </a:lnTo>
                    <a:lnTo>
                      <a:pt x="21622" y="4428078"/>
                    </a:lnTo>
                    <a:lnTo>
                      <a:pt x="21622" y="4437603"/>
                    </a:lnTo>
                    <a:close/>
                    <a:moveTo>
                      <a:pt x="21622" y="4383596"/>
                    </a:moveTo>
                    <a:lnTo>
                      <a:pt x="0" y="4383596"/>
                    </a:lnTo>
                    <a:lnTo>
                      <a:pt x="0" y="4374071"/>
                    </a:lnTo>
                    <a:lnTo>
                      <a:pt x="21622" y="4374071"/>
                    </a:lnTo>
                    <a:lnTo>
                      <a:pt x="21622" y="4383596"/>
                    </a:lnTo>
                    <a:close/>
                    <a:moveTo>
                      <a:pt x="21622" y="4329589"/>
                    </a:moveTo>
                    <a:lnTo>
                      <a:pt x="0" y="4329589"/>
                    </a:lnTo>
                    <a:lnTo>
                      <a:pt x="0" y="4320064"/>
                    </a:lnTo>
                    <a:lnTo>
                      <a:pt x="21622" y="4320064"/>
                    </a:lnTo>
                    <a:lnTo>
                      <a:pt x="21622" y="4329589"/>
                    </a:lnTo>
                    <a:close/>
                    <a:moveTo>
                      <a:pt x="21622" y="4221576"/>
                    </a:moveTo>
                    <a:lnTo>
                      <a:pt x="0" y="4221576"/>
                    </a:lnTo>
                    <a:lnTo>
                      <a:pt x="0" y="4212051"/>
                    </a:lnTo>
                    <a:lnTo>
                      <a:pt x="21622" y="4212051"/>
                    </a:lnTo>
                    <a:lnTo>
                      <a:pt x="21622" y="4221576"/>
                    </a:lnTo>
                    <a:close/>
                    <a:moveTo>
                      <a:pt x="21622" y="4167569"/>
                    </a:moveTo>
                    <a:lnTo>
                      <a:pt x="0" y="4167569"/>
                    </a:lnTo>
                    <a:lnTo>
                      <a:pt x="0" y="4158044"/>
                    </a:lnTo>
                    <a:lnTo>
                      <a:pt x="21622" y="4158044"/>
                    </a:lnTo>
                    <a:lnTo>
                      <a:pt x="21622" y="4167569"/>
                    </a:lnTo>
                    <a:close/>
                    <a:moveTo>
                      <a:pt x="21622" y="4113562"/>
                    </a:moveTo>
                    <a:lnTo>
                      <a:pt x="0" y="4113562"/>
                    </a:lnTo>
                    <a:lnTo>
                      <a:pt x="0" y="4104037"/>
                    </a:lnTo>
                    <a:lnTo>
                      <a:pt x="21622" y="4104037"/>
                    </a:lnTo>
                    <a:lnTo>
                      <a:pt x="21622" y="4113562"/>
                    </a:lnTo>
                    <a:close/>
                    <a:moveTo>
                      <a:pt x="21622" y="4059555"/>
                    </a:moveTo>
                    <a:lnTo>
                      <a:pt x="0" y="4059555"/>
                    </a:lnTo>
                    <a:lnTo>
                      <a:pt x="0" y="4050030"/>
                    </a:lnTo>
                    <a:lnTo>
                      <a:pt x="21622" y="4050030"/>
                    </a:lnTo>
                    <a:lnTo>
                      <a:pt x="21622" y="4059555"/>
                    </a:lnTo>
                    <a:close/>
                    <a:moveTo>
                      <a:pt x="21622" y="3951542"/>
                    </a:moveTo>
                    <a:lnTo>
                      <a:pt x="0" y="3951542"/>
                    </a:lnTo>
                    <a:lnTo>
                      <a:pt x="0" y="3942017"/>
                    </a:lnTo>
                    <a:lnTo>
                      <a:pt x="21622" y="3942017"/>
                    </a:lnTo>
                    <a:lnTo>
                      <a:pt x="21622" y="3951542"/>
                    </a:lnTo>
                    <a:close/>
                    <a:moveTo>
                      <a:pt x="21622" y="3897535"/>
                    </a:moveTo>
                    <a:lnTo>
                      <a:pt x="0" y="3897535"/>
                    </a:lnTo>
                    <a:lnTo>
                      <a:pt x="0" y="3888010"/>
                    </a:lnTo>
                    <a:lnTo>
                      <a:pt x="21622" y="3888010"/>
                    </a:lnTo>
                    <a:lnTo>
                      <a:pt x="21622" y="3897535"/>
                    </a:lnTo>
                    <a:close/>
                    <a:moveTo>
                      <a:pt x="21622" y="3843528"/>
                    </a:moveTo>
                    <a:lnTo>
                      <a:pt x="0" y="3843528"/>
                    </a:lnTo>
                    <a:lnTo>
                      <a:pt x="0" y="3834003"/>
                    </a:lnTo>
                    <a:lnTo>
                      <a:pt x="21622" y="3834003"/>
                    </a:lnTo>
                    <a:lnTo>
                      <a:pt x="21622" y="3843528"/>
                    </a:lnTo>
                    <a:close/>
                    <a:moveTo>
                      <a:pt x="21622" y="3789521"/>
                    </a:moveTo>
                    <a:lnTo>
                      <a:pt x="0" y="3789521"/>
                    </a:lnTo>
                    <a:lnTo>
                      <a:pt x="0" y="3779996"/>
                    </a:lnTo>
                    <a:lnTo>
                      <a:pt x="21622" y="3779996"/>
                    </a:lnTo>
                    <a:lnTo>
                      <a:pt x="21622" y="3789521"/>
                    </a:lnTo>
                    <a:close/>
                    <a:moveTo>
                      <a:pt x="21622" y="3681603"/>
                    </a:moveTo>
                    <a:lnTo>
                      <a:pt x="0" y="3681603"/>
                    </a:lnTo>
                    <a:lnTo>
                      <a:pt x="0" y="3672078"/>
                    </a:lnTo>
                    <a:lnTo>
                      <a:pt x="21622" y="3672078"/>
                    </a:lnTo>
                    <a:lnTo>
                      <a:pt x="21622" y="3681603"/>
                    </a:lnTo>
                    <a:close/>
                    <a:moveTo>
                      <a:pt x="21622" y="3627596"/>
                    </a:moveTo>
                    <a:lnTo>
                      <a:pt x="0" y="3627596"/>
                    </a:lnTo>
                    <a:lnTo>
                      <a:pt x="0" y="3618071"/>
                    </a:lnTo>
                    <a:lnTo>
                      <a:pt x="21622" y="3618071"/>
                    </a:lnTo>
                    <a:lnTo>
                      <a:pt x="21622" y="3627596"/>
                    </a:lnTo>
                    <a:close/>
                    <a:moveTo>
                      <a:pt x="21622" y="3573590"/>
                    </a:moveTo>
                    <a:lnTo>
                      <a:pt x="0" y="3573590"/>
                    </a:lnTo>
                    <a:lnTo>
                      <a:pt x="0" y="3564065"/>
                    </a:lnTo>
                    <a:lnTo>
                      <a:pt x="21622" y="3564065"/>
                    </a:lnTo>
                    <a:lnTo>
                      <a:pt x="21622" y="3573590"/>
                    </a:lnTo>
                    <a:close/>
                    <a:moveTo>
                      <a:pt x="21622" y="3519583"/>
                    </a:moveTo>
                    <a:lnTo>
                      <a:pt x="0" y="3519583"/>
                    </a:lnTo>
                    <a:lnTo>
                      <a:pt x="0" y="3510058"/>
                    </a:lnTo>
                    <a:lnTo>
                      <a:pt x="21622" y="3510058"/>
                    </a:lnTo>
                    <a:lnTo>
                      <a:pt x="21622" y="3519583"/>
                    </a:lnTo>
                    <a:close/>
                    <a:moveTo>
                      <a:pt x="21622" y="3411569"/>
                    </a:moveTo>
                    <a:lnTo>
                      <a:pt x="0" y="3411569"/>
                    </a:lnTo>
                    <a:lnTo>
                      <a:pt x="0" y="3402044"/>
                    </a:lnTo>
                    <a:lnTo>
                      <a:pt x="21622" y="3402044"/>
                    </a:lnTo>
                    <a:lnTo>
                      <a:pt x="21622" y="3411569"/>
                    </a:lnTo>
                    <a:close/>
                    <a:moveTo>
                      <a:pt x="21622" y="3357563"/>
                    </a:moveTo>
                    <a:lnTo>
                      <a:pt x="0" y="3357563"/>
                    </a:lnTo>
                    <a:lnTo>
                      <a:pt x="0" y="3348038"/>
                    </a:lnTo>
                    <a:lnTo>
                      <a:pt x="21622" y="3348038"/>
                    </a:lnTo>
                    <a:lnTo>
                      <a:pt x="21622" y="3357563"/>
                    </a:lnTo>
                    <a:close/>
                    <a:moveTo>
                      <a:pt x="21622" y="3303556"/>
                    </a:moveTo>
                    <a:lnTo>
                      <a:pt x="0" y="3303556"/>
                    </a:lnTo>
                    <a:lnTo>
                      <a:pt x="0" y="3294031"/>
                    </a:lnTo>
                    <a:lnTo>
                      <a:pt x="21622" y="3294031"/>
                    </a:lnTo>
                    <a:lnTo>
                      <a:pt x="21622" y="3303556"/>
                    </a:lnTo>
                    <a:close/>
                    <a:moveTo>
                      <a:pt x="21622" y="3249549"/>
                    </a:moveTo>
                    <a:lnTo>
                      <a:pt x="0" y="3249549"/>
                    </a:lnTo>
                    <a:lnTo>
                      <a:pt x="0" y="3240024"/>
                    </a:lnTo>
                    <a:lnTo>
                      <a:pt x="21622" y="3240024"/>
                    </a:lnTo>
                    <a:lnTo>
                      <a:pt x="21622" y="3249549"/>
                    </a:lnTo>
                    <a:close/>
                    <a:moveTo>
                      <a:pt x="21622" y="3141536"/>
                    </a:moveTo>
                    <a:lnTo>
                      <a:pt x="0" y="3141536"/>
                    </a:lnTo>
                    <a:lnTo>
                      <a:pt x="0" y="3132011"/>
                    </a:lnTo>
                    <a:lnTo>
                      <a:pt x="21622" y="3132011"/>
                    </a:lnTo>
                    <a:lnTo>
                      <a:pt x="21622" y="3141536"/>
                    </a:lnTo>
                    <a:close/>
                    <a:moveTo>
                      <a:pt x="21622" y="3087529"/>
                    </a:moveTo>
                    <a:lnTo>
                      <a:pt x="0" y="3087529"/>
                    </a:lnTo>
                    <a:lnTo>
                      <a:pt x="0" y="3078004"/>
                    </a:lnTo>
                    <a:lnTo>
                      <a:pt x="21622" y="3078004"/>
                    </a:lnTo>
                    <a:lnTo>
                      <a:pt x="21622" y="3087529"/>
                    </a:lnTo>
                    <a:close/>
                    <a:moveTo>
                      <a:pt x="21622" y="3033617"/>
                    </a:moveTo>
                    <a:lnTo>
                      <a:pt x="0" y="3033617"/>
                    </a:lnTo>
                    <a:lnTo>
                      <a:pt x="0" y="3024092"/>
                    </a:lnTo>
                    <a:lnTo>
                      <a:pt x="21622" y="3024092"/>
                    </a:lnTo>
                    <a:lnTo>
                      <a:pt x="21622" y="3033617"/>
                    </a:lnTo>
                    <a:close/>
                    <a:moveTo>
                      <a:pt x="21622" y="2979611"/>
                    </a:moveTo>
                    <a:lnTo>
                      <a:pt x="0" y="2979611"/>
                    </a:lnTo>
                    <a:lnTo>
                      <a:pt x="0" y="2970086"/>
                    </a:lnTo>
                    <a:lnTo>
                      <a:pt x="21622" y="2970086"/>
                    </a:lnTo>
                    <a:lnTo>
                      <a:pt x="21622" y="2979611"/>
                    </a:lnTo>
                    <a:close/>
                    <a:moveTo>
                      <a:pt x="21622" y="2871597"/>
                    </a:moveTo>
                    <a:lnTo>
                      <a:pt x="0" y="2871597"/>
                    </a:lnTo>
                    <a:lnTo>
                      <a:pt x="0" y="2862072"/>
                    </a:lnTo>
                    <a:lnTo>
                      <a:pt x="21622" y="2862072"/>
                    </a:lnTo>
                    <a:lnTo>
                      <a:pt x="21622" y="2871597"/>
                    </a:lnTo>
                    <a:close/>
                    <a:moveTo>
                      <a:pt x="21622" y="2817590"/>
                    </a:moveTo>
                    <a:lnTo>
                      <a:pt x="0" y="2817590"/>
                    </a:lnTo>
                    <a:lnTo>
                      <a:pt x="0" y="2808065"/>
                    </a:lnTo>
                    <a:lnTo>
                      <a:pt x="21622" y="2808065"/>
                    </a:lnTo>
                    <a:lnTo>
                      <a:pt x="21622" y="2817590"/>
                    </a:lnTo>
                    <a:close/>
                    <a:moveTo>
                      <a:pt x="21622" y="2763584"/>
                    </a:moveTo>
                    <a:lnTo>
                      <a:pt x="0" y="2763584"/>
                    </a:lnTo>
                    <a:lnTo>
                      <a:pt x="0" y="2754059"/>
                    </a:lnTo>
                    <a:lnTo>
                      <a:pt x="21622" y="2754059"/>
                    </a:lnTo>
                    <a:lnTo>
                      <a:pt x="21622" y="2763584"/>
                    </a:lnTo>
                    <a:close/>
                    <a:moveTo>
                      <a:pt x="21622" y="2709577"/>
                    </a:moveTo>
                    <a:lnTo>
                      <a:pt x="0" y="2709577"/>
                    </a:lnTo>
                    <a:lnTo>
                      <a:pt x="0" y="2700052"/>
                    </a:lnTo>
                    <a:lnTo>
                      <a:pt x="21622" y="2700052"/>
                    </a:lnTo>
                    <a:lnTo>
                      <a:pt x="21622" y="2709577"/>
                    </a:lnTo>
                    <a:close/>
                    <a:moveTo>
                      <a:pt x="21622" y="2601563"/>
                    </a:moveTo>
                    <a:lnTo>
                      <a:pt x="0" y="2601563"/>
                    </a:lnTo>
                    <a:lnTo>
                      <a:pt x="0" y="2592038"/>
                    </a:lnTo>
                    <a:lnTo>
                      <a:pt x="21622" y="2592038"/>
                    </a:lnTo>
                    <a:lnTo>
                      <a:pt x="21622" y="2601563"/>
                    </a:lnTo>
                    <a:close/>
                    <a:moveTo>
                      <a:pt x="21622" y="2547557"/>
                    </a:moveTo>
                    <a:lnTo>
                      <a:pt x="0" y="2547557"/>
                    </a:lnTo>
                    <a:lnTo>
                      <a:pt x="0" y="2538032"/>
                    </a:lnTo>
                    <a:lnTo>
                      <a:pt x="21622" y="2538032"/>
                    </a:lnTo>
                    <a:lnTo>
                      <a:pt x="21622" y="2547557"/>
                    </a:lnTo>
                    <a:close/>
                    <a:moveTo>
                      <a:pt x="21622" y="2493550"/>
                    </a:moveTo>
                    <a:lnTo>
                      <a:pt x="0" y="2493550"/>
                    </a:lnTo>
                    <a:lnTo>
                      <a:pt x="0" y="2484025"/>
                    </a:lnTo>
                    <a:lnTo>
                      <a:pt x="21622" y="2484025"/>
                    </a:lnTo>
                    <a:lnTo>
                      <a:pt x="21622" y="2493550"/>
                    </a:lnTo>
                    <a:close/>
                    <a:moveTo>
                      <a:pt x="21622" y="2439543"/>
                    </a:moveTo>
                    <a:lnTo>
                      <a:pt x="0" y="2439543"/>
                    </a:lnTo>
                    <a:lnTo>
                      <a:pt x="0" y="2430018"/>
                    </a:lnTo>
                    <a:lnTo>
                      <a:pt x="21622" y="2430018"/>
                    </a:lnTo>
                    <a:lnTo>
                      <a:pt x="21622" y="2439543"/>
                    </a:lnTo>
                    <a:close/>
                    <a:moveTo>
                      <a:pt x="21622" y="2331530"/>
                    </a:moveTo>
                    <a:lnTo>
                      <a:pt x="0" y="2331530"/>
                    </a:lnTo>
                    <a:lnTo>
                      <a:pt x="0" y="2322005"/>
                    </a:lnTo>
                    <a:lnTo>
                      <a:pt x="21622" y="2322005"/>
                    </a:lnTo>
                    <a:lnTo>
                      <a:pt x="21622" y="2331530"/>
                    </a:lnTo>
                    <a:close/>
                    <a:moveTo>
                      <a:pt x="21622" y="2277618"/>
                    </a:moveTo>
                    <a:lnTo>
                      <a:pt x="0" y="2277618"/>
                    </a:lnTo>
                    <a:lnTo>
                      <a:pt x="0" y="2268093"/>
                    </a:lnTo>
                    <a:lnTo>
                      <a:pt x="21622" y="2268093"/>
                    </a:lnTo>
                    <a:lnTo>
                      <a:pt x="21622" y="2277618"/>
                    </a:lnTo>
                    <a:close/>
                    <a:moveTo>
                      <a:pt x="21622" y="2223611"/>
                    </a:moveTo>
                    <a:lnTo>
                      <a:pt x="0" y="2223611"/>
                    </a:lnTo>
                    <a:lnTo>
                      <a:pt x="0" y="2214086"/>
                    </a:lnTo>
                    <a:lnTo>
                      <a:pt x="21622" y="2214086"/>
                    </a:lnTo>
                    <a:lnTo>
                      <a:pt x="21622" y="2223611"/>
                    </a:lnTo>
                    <a:close/>
                    <a:moveTo>
                      <a:pt x="21622" y="2169605"/>
                    </a:moveTo>
                    <a:lnTo>
                      <a:pt x="0" y="2169605"/>
                    </a:lnTo>
                    <a:lnTo>
                      <a:pt x="0" y="2160080"/>
                    </a:lnTo>
                    <a:lnTo>
                      <a:pt x="21622" y="2160080"/>
                    </a:lnTo>
                    <a:lnTo>
                      <a:pt x="21622" y="2169605"/>
                    </a:lnTo>
                    <a:close/>
                    <a:moveTo>
                      <a:pt x="21622" y="2061591"/>
                    </a:moveTo>
                    <a:lnTo>
                      <a:pt x="0" y="2061591"/>
                    </a:lnTo>
                    <a:lnTo>
                      <a:pt x="0" y="2052066"/>
                    </a:lnTo>
                    <a:lnTo>
                      <a:pt x="21622" y="2052066"/>
                    </a:lnTo>
                    <a:lnTo>
                      <a:pt x="21622" y="2061591"/>
                    </a:lnTo>
                    <a:close/>
                    <a:moveTo>
                      <a:pt x="21622" y="2007584"/>
                    </a:moveTo>
                    <a:lnTo>
                      <a:pt x="0" y="2007584"/>
                    </a:lnTo>
                    <a:lnTo>
                      <a:pt x="0" y="1998059"/>
                    </a:lnTo>
                    <a:lnTo>
                      <a:pt x="21622" y="1998059"/>
                    </a:lnTo>
                    <a:lnTo>
                      <a:pt x="21622" y="2007584"/>
                    </a:lnTo>
                    <a:close/>
                    <a:moveTo>
                      <a:pt x="21622" y="1953578"/>
                    </a:moveTo>
                    <a:lnTo>
                      <a:pt x="0" y="1953578"/>
                    </a:lnTo>
                    <a:lnTo>
                      <a:pt x="0" y="1944053"/>
                    </a:lnTo>
                    <a:lnTo>
                      <a:pt x="21622" y="1944053"/>
                    </a:lnTo>
                    <a:lnTo>
                      <a:pt x="21622" y="1953578"/>
                    </a:lnTo>
                    <a:close/>
                    <a:moveTo>
                      <a:pt x="21622" y="1899571"/>
                    </a:moveTo>
                    <a:lnTo>
                      <a:pt x="0" y="1899571"/>
                    </a:lnTo>
                    <a:lnTo>
                      <a:pt x="0" y="1890046"/>
                    </a:lnTo>
                    <a:lnTo>
                      <a:pt x="21622" y="1890046"/>
                    </a:lnTo>
                    <a:lnTo>
                      <a:pt x="21622" y="1899571"/>
                    </a:lnTo>
                    <a:close/>
                    <a:moveTo>
                      <a:pt x="21622" y="1791557"/>
                    </a:moveTo>
                    <a:lnTo>
                      <a:pt x="0" y="1791557"/>
                    </a:lnTo>
                    <a:lnTo>
                      <a:pt x="0" y="1782032"/>
                    </a:lnTo>
                    <a:lnTo>
                      <a:pt x="21622" y="1782032"/>
                    </a:lnTo>
                    <a:lnTo>
                      <a:pt x="21622" y="1791557"/>
                    </a:lnTo>
                    <a:close/>
                    <a:moveTo>
                      <a:pt x="21622" y="1737551"/>
                    </a:moveTo>
                    <a:lnTo>
                      <a:pt x="0" y="1737551"/>
                    </a:lnTo>
                    <a:lnTo>
                      <a:pt x="0" y="1728026"/>
                    </a:lnTo>
                    <a:lnTo>
                      <a:pt x="21622" y="1728026"/>
                    </a:lnTo>
                    <a:lnTo>
                      <a:pt x="21622" y="1737551"/>
                    </a:lnTo>
                    <a:close/>
                    <a:moveTo>
                      <a:pt x="21622" y="1683544"/>
                    </a:moveTo>
                    <a:lnTo>
                      <a:pt x="0" y="1683544"/>
                    </a:lnTo>
                    <a:lnTo>
                      <a:pt x="0" y="1674019"/>
                    </a:lnTo>
                    <a:lnTo>
                      <a:pt x="21622" y="1674019"/>
                    </a:lnTo>
                    <a:lnTo>
                      <a:pt x="21622" y="1683544"/>
                    </a:lnTo>
                    <a:close/>
                    <a:moveTo>
                      <a:pt x="21622" y="1629537"/>
                    </a:moveTo>
                    <a:lnTo>
                      <a:pt x="0" y="1629537"/>
                    </a:lnTo>
                    <a:lnTo>
                      <a:pt x="0" y="1620012"/>
                    </a:lnTo>
                    <a:lnTo>
                      <a:pt x="21622" y="1620012"/>
                    </a:lnTo>
                    <a:lnTo>
                      <a:pt x="21622" y="1629537"/>
                    </a:lnTo>
                    <a:close/>
                    <a:moveTo>
                      <a:pt x="21622" y="1521523"/>
                    </a:moveTo>
                    <a:lnTo>
                      <a:pt x="0" y="1521523"/>
                    </a:lnTo>
                    <a:lnTo>
                      <a:pt x="0" y="1511998"/>
                    </a:lnTo>
                    <a:lnTo>
                      <a:pt x="21622" y="1511998"/>
                    </a:lnTo>
                    <a:lnTo>
                      <a:pt x="21622" y="1521523"/>
                    </a:lnTo>
                    <a:close/>
                    <a:moveTo>
                      <a:pt x="21622" y="1467612"/>
                    </a:moveTo>
                    <a:lnTo>
                      <a:pt x="0" y="1467612"/>
                    </a:lnTo>
                    <a:lnTo>
                      <a:pt x="0" y="1458087"/>
                    </a:lnTo>
                    <a:lnTo>
                      <a:pt x="21622" y="1458087"/>
                    </a:lnTo>
                    <a:lnTo>
                      <a:pt x="21622" y="1467612"/>
                    </a:lnTo>
                    <a:close/>
                    <a:moveTo>
                      <a:pt x="21622" y="1413605"/>
                    </a:moveTo>
                    <a:lnTo>
                      <a:pt x="0" y="1413605"/>
                    </a:lnTo>
                    <a:lnTo>
                      <a:pt x="0" y="1404080"/>
                    </a:lnTo>
                    <a:lnTo>
                      <a:pt x="21622" y="1404080"/>
                    </a:lnTo>
                    <a:lnTo>
                      <a:pt x="21622" y="1413605"/>
                    </a:lnTo>
                    <a:close/>
                    <a:moveTo>
                      <a:pt x="21622" y="1359598"/>
                    </a:moveTo>
                    <a:lnTo>
                      <a:pt x="0" y="1359598"/>
                    </a:lnTo>
                    <a:lnTo>
                      <a:pt x="0" y="1350073"/>
                    </a:lnTo>
                    <a:lnTo>
                      <a:pt x="21622" y="1350073"/>
                    </a:lnTo>
                    <a:lnTo>
                      <a:pt x="21622" y="1359598"/>
                    </a:lnTo>
                    <a:close/>
                    <a:moveTo>
                      <a:pt x="21622" y="1251585"/>
                    </a:moveTo>
                    <a:lnTo>
                      <a:pt x="0" y="1251585"/>
                    </a:lnTo>
                    <a:lnTo>
                      <a:pt x="0" y="1242060"/>
                    </a:lnTo>
                    <a:lnTo>
                      <a:pt x="21622" y="1242060"/>
                    </a:lnTo>
                    <a:lnTo>
                      <a:pt x="21622" y="1251585"/>
                    </a:lnTo>
                    <a:close/>
                    <a:moveTo>
                      <a:pt x="21622" y="1197578"/>
                    </a:moveTo>
                    <a:lnTo>
                      <a:pt x="0" y="1197578"/>
                    </a:lnTo>
                    <a:lnTo>
                      <a:pt x="0" y="1188053"/>
                    </a:lnTo>
                    <a:lnTo>
                      <a:pt x="21622" y="1188053"/>
                    </a:lnTo>
                    <a:lnTo>
                      <a:pt x="21622" y="1197578"/>
                    </a:lnTo>
                    <a:close/>
                    <a:moveTo>
                      <a:pt x="21622" y="1143572"/>
                    </a:moveTo>
                    <a:lnTo>
                      <a:pt x="0" y="1143572"/>
                    </a:lnTo>
                    <a:lnTo>
                      <a:pt x="0" y="1134047"/>
                    </a:lnTo>
                    <a:lnTo>
                      <a:pt x="21622" y="1134047"/>
                    </a:lnTo>
                    <a:lnTo>
                      <a:pt x="21622" y="1143572"/>
                    </a:lnTo>
                    <a:close/>
                    <a:moveTo>
                      <a:pt x="21622" y="1089565"/>
                    </a:moveTo>
                    <a:lnTo>
                      <a:pt x="0" y="1089565"/>
                    </a:lnTo>
                    <a:lnTo>
                      <a:pt x="0" y="1080040"/>
                    </a:lnTo>
                    <a:lnTo>
                      <a:pt x="21622" y="1080040"/>
                    </a:lnTo>
                    <a:lnTo>
                      <a:pt x="21622" y="1089565"/>
                    </a:lnTo>
                    <a:close/>
                    <a:moveTo>
                      <a:pt x="21622" y="981551"/>
                    </a:moveTo>
                    <a:lnTo>
                      <a:pt x="0" y="981551"/>
                    </a:lnTo>
                    <a:lnTo>
                      <a:pt x="0" y="972026"/>
                    </a:lnTo>
                    <a:lnTo>
                      <a:pt x="21622" y="972026"/>
                    </a:lnTo>
                    <a:lnTo>
                      <a:pt x="21622" y="981551"/>
                    </a:lnTo>
                    <a:close/>
                    <a:moveTo>
                      <a:pt x="21622" y="927545"/>
                    </a:moveTo>
                    <a:lnTo>
                      <a:pt x="0" y="927545"/>
                    </a:lnTo>
                    <a:lnTo>
                      <a:pt x="0" y="918020"/>
                    </a:lnTo>
                    <a:lnTo>
                      <a:pt x="21622" y="918020"/>
                    </a:lnTo>
                    <a:lnTo>
                      <a:pt x="21622" y="927545"/>
                    </a:lnTo>
                    <a:close/>
                    <a:moveTo>
                      <a:pt x="21622" y="873538"/>
                    </a:moveTo>
                    <a:lnTo>
                      <a:pt x="0" y="873538"/>
                    </a:lnTo>
                    <a:lnTo>
                      <a:pt x="0" y="864013"/>
                    </a:lnTo>
                    <a:lnTo>
                      <a:pt x="21622" y="864013"/>
                    </a:lnTo>
                    <a:lnTo>
                      <a:pt x="21622" y="873538"/>
                    </a:lnTo>
                    <a:close/>
                    <a:moveTo>
                      <a:pt x="21622" y="819531"/>
                    </a:moveTo>
                    <a:lnTo>
                      <a:pt x="0" y="819531"/>
                    </a:lnTo>
                    <a:lnTo>
                      <a:pt x="0" y="810006"/>
                    </a:lnTo>
                    <a:lnTo>
                      <a:pt x="21622" y="810006"/>
                    </a:lnTo>
                    <a:lnTo>
                      <a:pt x="21622" y="819531"/>
                    </a:lnTo>
                    <a:close/>
                    <a:moveTo>
                      <a:pt x="21622" y="711518"/>
                    </a:moveTo>
                    <a:lnTo>
                      <a:pt x="0" y="711518"/>
                    </a:lnTo>
                    <a:lnTo>
                      <a:pt x="0" y="701993"/>
                    </a:lnTo>
                    <a:lnTo>
                      <a:pt x="21622" y="701993"/>
                    </a:lnTo>
                    <a:lnTo>
                      <a:pt x="21622" y="711518"/>
                    </a:lnTo>
                    <a:close/>
                    <a:moveTo>
                      <a:pt x="21622" y="657511"/>
                    </a:moveTo>
                    <a:lnTo>
                      <a:pt x="0" y="657511"/>
                    </a:lnTo>
                    <a:lnTo>
                      <a:pt x="0" y="647986"/>
                    </a:lnTo>
                    <a:lnTo>
                      <a:pt x="21622" y="647986"/>
                    </a:lnTo>
                    <a:lnTo>
                      <a:pt x="21622" y="657511"/>
                    </a:lnTo>
                    <a:close/>
                    <a:moveTo>
                      <a:pt x="21622" y="603599"/>
                    </a:moveTo>
                    <a:lnTo>
                      <a:pt x="0" y="603599"/>
                    </a:lnTo>
                    <a:lnTo>
                      <a:pt x="0" y="594074"/>
                    </a:lnTo>
                    <a:lnTo>
                      <a:pt x="21622" y="594074"/>
                    </a:lnTo>
                    <a:lnTo>
                      <a:pt x="21622" y="603599"/>
                    </a:lnTo>
                    <a:close/>
                    <a:moveTo>
                      <a:pt x="21622" y="549593"/>
                    </a:moveTo>
                    <a:lnTo>
                      <a:pt x="0" y="549593"/>
                    </a:lnTo>
                    <a:lnTo>
                      <a:pt x="0" y="540068"/>
                    </a:lnTo>
                    <a:lnTo>
                      <a:pt x="21622" y="540068"/>
                    </a:lnTo>
                    <a:lnTo>
                      <a:pt x="21622" y="549593"/>
                    </a:lnTo>
                    <a:close/>
                    <a:moveTo>
                      <a:pt x="21622" y="441579"/>
                    </a:moveTo>
                    <a:lnTo>
                      <a:pt x="0" y="441579"/>
                    </a:lnTo>
                    <a:lnTo>
                      <a:pt x="0" y="432054"/>
                    </a:lnTo>
                    <a:lnTo>
                      <a:pt x="21622" y="432054"/>
                    </a:lnTo>
                    <a:lnTo>
                      <a:pt x="21622" y="441579"/>
                    </a:lnTo>
                    <a:close/>
                    <a:moveTo>
                      <a:pt x="21622" y="387572"/>
                    </a:moveTo>
                    <a:lnTo>
                      <a:pt x="0" y="387572"/>
                    </a:lnTo>
                    <a:lnTo>
                      <a:pt x="0" y="378047"/>
                    </a:lnTo>
                    <a:lnTo>
                      <a:pt x="21622" y="378047"/>
                    </a:lnTo>
                    <a:lnTo>
                      <a:pt x="21622" y="387572"/>
                    </a:lnTo>
                    <a:close/>
                    <a:moveTo>
                      <a:pt x="21622" y="333566"/>
                    </a:moveTo>
                    <a:lnTo>
                      <a:pt x="0" y="333566"/>
                    </a:lnTo>
                    <a:lnTo>
                      <a:pt x="0" y="324041"/>
                    </a:lnTo>
                    <a:lnTo>
                      <a:pt x="21622" y="324041"/>
                    </a:lnTo>
                    <a:lnTo>
                      <a:pt x="21622" y="333566"/>
                    </a:lnTo>
                    <a:close/>
                    <a:moveTo>
                      <a:pt x="21622" y="279559"/>
                    </a:moveTo>
                    <a:lnTo>
                      <a:pt x="0" y="279559"/>
                    </a:lnTo>
                    <a:lnTo>
                      <a:pt x="0" y="270034"/>
                    </a:lnTo>
                    <a:lnTo>
                      <a:pt x="21622" y="270034"/>
                    </a:lnTo>
                    <a:lnTo>
                      <a:pt x="21622" y="279559"/>
                    </a:lnTo>
                    <a:close/>
                    <a:moveTo>
                      <a:pt x="21622" y="171545"/>
                    </a:moveTo>
                    <a:lnTo>
                      <a:pt x="0" y="171545"/>
                    </a:lnTo>
                    <a:lnTo>
                      <a:pt x="0" y="162020"/>
                    </a:lnTo>
                    <a:lnTo>
                      <a:pt x="21622" y="162020"/>
                    </a:lnTo>
                    <a:lnTo>
                      <a:pt x="21622" y="171545"/>
                    </a:lnTo>
                    <a:close/>
                    <a:moveTo>
                      <a:pt x="21622" y="117538"/>
                    </a:moveTo>
                    <a:lnTo>
                      <a:pt x="0" y="117538"/>
                    </a:lnTo>
                    <a:lnTo>
                      <a:pt x="0" y="108013"/>
                    </a:lnTo>
                    <a:lnTo>
                      <a:pt x="21622" y="108013"/>
                    </a:lnTo>
                    <a:lnTo>
                      <a:pt x="21622" y="117538"/>
                    </a:lnTo>
                    <a:close/>
                    <a:moveTo>
                      <a:pt x="21622" y="63532"/>
                    </a:moveTo>
                    <a:lnTo>
                      <a:pt x="0" y="63532"/>
                    </a:lnTo>
                    <a:lnTo>
                      <a:pt x="0" y="54007"/>
                    </a:lnTo>
                    <a:lnTo>
                      <a:pt x="21622" y="54007"/>
                    </a:lnTo>
                    <a:lnTo>
                      <a:pt x="21622" y="63532"/>
                    </a:lnTo>
                    <a:close/>
                    <a:moveTo>
                      <a:pt x="21622" y="9525"/>
                    </a:moveTo>
                    <a:lnTo>
                      <a:pt x="0" y="9525"/>
                    </a:lnTo>
                    <a:lnTo>
                      <a:pt x="0" y="0"/>
                    </a:lnTo>
                    <a:lnTo>
                      <a:pt x="21622" y="0"/>
                    </a:lnTo>
                    <a:lnTo>
                      <a:pt x="21622" y="95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DB182787-7A0C-451F-93E4-19F23ACB7E07}"/>
                  </a:ext>
                </a:extLst>
              </p:cNvPr>
              <p:cNvSpPr/>
              <p:nvPr/>
            </p:nvSpPr>
            <p:spPr>
              <a:xfrm>
                <a:off x="3925890" y="944371"/>
                <a:ext cx="38100" cy="4867275"/>
              </a:xfrm>
              <a:custGeom>
                <a:avLst/>
                <a:gdLst>
                  <a:gd name="connsiteX0" fmla="*/ 43243 w 38100"/>
                  <a:gd name="connsiteY0" fmla="*/ 4869561 h 4867275"/>
                  <a:gd name="connsiteX1" fmla="*/ 0 w 38100"/>
                  <a:gd name="connsiteY1" fmla="*/ 4869561 h 4867275"/>
                  <a:gd name="connsiteX2" fmla="*/ 0 w 38100"/>
                  <a:gd name="connsiteY2" fmla="*/ 4860036 h 4867275"/>
                  <a:gd name="connsiteX3" fmla="*/ 43243 w 38100"/>
                  <a:gd name="connsiteY3" fmla="*/ 4860036 h 4867275"/>
                  <a:gd name="connsiteX4" fmla="*/ 43243 w 38100"/>
                  <a:gd name="connsiteY4" fmla="*/ 4869561 h 4867275"/>
                  <a:gd name="connsiteX5" fmla="*/ 43243 w 38100"/>
                  <a:gd name="connsiteY5" fmla="*/ 4599527 h 4867275"/>
                  <a:gd name="connsiteX6" fmla="*/ 0 w 38100"/>
                  <a:gd name="connsiteY6" fmla="*/ 4599527 h 4867275"/>
                  <a:gd name="connsiteX7" fmla="*/ 0 w 38100"/>
                  <a:gd name="connsiteY7" fmla="*/ 4590002 h 4867275"/>
                  <a:gd name="connsiteX8" fmla="*/ 43243 w 38100"/>
                  <a:gd name="connsiteY8" fmla="*/ 4590002 h 4867275"/>
                  <a:gd name="connsiteX9" fmla="*/ 43243 w 38100"/>
                  <a:gd name="connsiteY9" fmla="*/ 4599527 h 4867275"/>
                  <a:gd name="connsiteX10" fmla="*/ 43243 w 38100"/>
                  <a:gd name="connsiteY10" fmla="*/ 4329494 h 4867275"/>
                  <a:gd name="connsiteX11" fmla="*/ 0 w 38100"/>
                  <a:gd name="connsiteY11" fmla="*/ 4329494 h 4867275"/>
                  <a:gd name="connsiteX12" fmla="*/ 0 w 38100"/>
                  <a:gd name="connsiteY12" fmla="*/ 4319969 h 4867275"/>
                  <a:gd name="connsiteX13" fmla="*/ 43243 w 38100"/>
                  <a:gd name="connsiteY13" fmla="*/ 4319969 h 4867275"/>
                  <a:gd name="connsiteX14" fmla="*/ 43243 w 38100"/>
                  <a:gd name="connsiteY14" fmla="*/ 4329494 h 4867275"/>
                  <a:gd name="connsiteX15" fmla="*/ 43243 w 38100"/>
                  <a:gd name="connsiteY15" fmla="*/ 4059555 h 4867275"/>
                  <a:gd name="connsiteX16" fmla="*/ 0 w 38100"/>
                  <a:gd name="connsiteY16" fmla="*/ 4059555 h 4867275"/>
                  <a:gd name="connsiteX17" fmla="*/ 0 w 38100"/>
                  <a:gd name="connsiteY17" fmla="*/ 4050030 h 4867275"/>
                  <a:gd name="connsiteX18" fmla="*/ 43243 w 38100"/>
                  <a:gd name="connsiteY18" fmla="*/ 4050030 h 4867275"/>
                  <a:gd name="connsiteX19" fmla="*/ 43243 w 38100"/>
                  <a:gd name="connsiteY19" fmla="*/ 4059555 h 4867275"/>
                  <a:gd name="connsiteX20" fmla="*/ 43243 w 38100"/>
                  <a:gd name="connsiteY20" fmla="*/ 3519488 h 4867275"/>
                  <a:gd name="connsiteX21" fmla="*/ 0 w 38100"/>
                  <a:gd name="connsiteY21" fmla="*/ 3519488 h 4867275"/>
                  <a:gd name="connsiteX22" fmla="*/ 0 w 38100"/>
                  <a:gd name="connsiteY22" fmla="*/ 3509963 h 4867275"/>
                  <a:gd name="connsiteX23" fmla="*/ 43243 w 38100"/>
                  <a:gd name="connsiteY23" fmla="*/ 3509963 h 4867275"/>
                  <a:gd name="connsiteX24" fmla="*/ 43243 w 38100"/>
                  <a:gd name="connsiteY24" fmla="*/ 3519488 h 4867275"/>
                  <a:gd name="connsiteX25" fmla="*/ 43243 w 38100"/>
                  <a:gd name="connsiteY25" fmla="*/ 3249549 h 4867275"/>
                  <a:gd name="connsiteX26" fmla="*/ 0 w 38100"/>
                  <a:gd name="connsiteY26" fmla="*/ 3249549 h 4867275"/>
                  <a:gd name="connsiteX27" fmla="*/ 0 w 38100"/>
                  <a:gd name="connsiteY27" fmla="*/ 3240024 h 4867275"/>
                  <a:gd name="connsiteX28" fmla="*/ 43243 w 38100"/>
                  <a:gd name="connsiteY28" fmla="*/ 3240024 h 4867275"/>
                  <a:gd name="connsiteX29" fmla="*/ 43243 w 38100"/>
                  <a:gd name="connsiteY29" fmla="*/ 3249549 h 4867275"/>
                  <a:gd name="connsiteX30" fmla="*/ 43243 w 38100"/>
                  <a:gd name="connsiteY30" fmla="*/ 2979515 h 4867275"/>
                  <a:gd name="connsiteX31" fmla="*/ 0 w 38100"/>
                  <a:gd name="connsiteY31" fmla="*/ 2979515 h 4867275"/>
                  <a:gd name="connsiteX32" fmla="*/ 0 w 38100"/>
                  <a:gd name="connsiteY32" fmla="*/ 2969990 h 4867275"/>
                  <a:gd name="connsiteX33" fmla="*/ 43243 w 38100"/>
                  <a:gd name="connsiteY33" fmla="*/ 2969990 h 4867275"/>
                  <a:gd name="connsiteX34" fmla="*/ 43243 w 38100"/>
                  <a:gd name="connsiteY34" fmla="*/ 2979515 h 4867275"/>
                  <a:gd name="connsiteX35" fmla="*/ 43243 w 38100"/>
                  <a:gd name="connsiteY35" fmla="*/ 2709577 h 4867275"/>
                  <a:gd name="connsiteX36" fmla="*/ 0 w 38100"/>
                  <a:gd name="connsiteY36" fmla="*/ 2709577 h 4867275"/>
                  <a:gd name="connsiteX37" fmla="*/ 0 w 38100"/>
                  <a:gd name="connsiteY37" fmla="*/ 2700052 h 4867275"/>
                  <a:gd name="connsiteX38" fmla="*/ 43243 w 38100"/>
                  <a:gd name="connsiteY38" fmla="*/ 2700052 h 4867275"/>
                  <a:gd name="connsiteX39" fmla="*/ 43243 w 38100"/>
                  <a:gd name="connsiteY39" fmla="*/ 2709577 h 4867275"/>
                  <a:gd name="connsiteX40" fmla="*/ 43243 w 38100"/>
                  <a:gd name="connsiteY40" fmla="*/ 2169509 h 4867275"/>
                  <a:gd name="connsiteX41" fmla="*/ 0 w 38100"/>
                  <a:gd name="connsiteY41" fmla="*/ 2169509 h 4867275"/>
                  <a:gd name="connsiteX42" fmla="*/ 0 w 38100"/>
                  <a:gd name="connsiteY42" fmla="*/ 2159984 h 4867275"/>
                  <a:gd name="connsiteX43" fmla="*/ 43243 w 38100"/>
                  <a:gd name="connsiteY43" fmla="*/ 2159984 h 4867275"/>
                  <a:gd name="connsiteX44" fmla="*/ 43243 w 38100"/>
                  <a:gd name="connsiteY44" fmla="*/ 2169509 h 4867275"/>
                  <a:gd name="connsiteX45" fmla="*/ 43243 w 38100"/>
                  <a:gd name="connsiteY45" fmla="*/ 1899571 h 4867275"/>
                  <a:gd name="connsiteX46" fmla="*/ 0 w 38100"/>
                  <a:gd name="connsiteY46" fmla="*/ 1899571 h 4867275"/>
                  <a:gd name="connsiteX47" fmla="*/ 0 w 38100"/>
                  <a:gd name="connsiteY47" fmla="*/ 1890046 h 4867275"/>
                  <a:gd name="connsiteX48" fmla="*/ 43243 w 38100"/>
                  <a:gd name="connsiteY48" fmla="*/ 1890046 h 4867275"/>
                  <a:gd name="connsiteX49" fmla="*/ 43243 w 38100"/>
                  <a:gd name="connsiteY49" fmla="*/ 1899571 h 4867275"/>
                  <a:gd name="connsiteX50" fmla="*/ 43243 w 38100"/>
                  <a:gd name="connsiteY50" fmla="*/ 1629537 h 4867275"/>
                  <a:gd name="connsiteX51" fmla="*/ 0 w 38100"/>
                  <a:gd name="connsiteY51" fmla="*/ 1629537 h 4867275"/>
                  <a:gd name="connsiteX52" fmla="*/ 0 w 38100"/>
                  <a:gd name="connsiteY52" fmla="*/ 1620012 h 4867275"/>
                  <a:gd name="connsiteX53" fmla="*/ 43243 w 38100"/>
                  <a:gd name="connsiteY53" fmla="*/ 1620012 h 4867275"/>
                  <a:gd name="connsiteX54" fmla="*/ 43243 w 38100"/>
                  <a:gd name="connsiteY54" fmla="*/ 1629537 h 4867275"/>
                  <a:gd name="connsiteX55" fmla="*/ 43243 w 38100"/>
                  <a:gd name="connsiteY55" fmla="*/ 1359503 h 4867275"/>
                  <a:gd name="connsiteX56" fmla="*/ 0 w 38100"/>
                  <a:gd name="connsiteY56" fmla="*/ 1359503 h 4867275"/>
                  <a:gd name="connsiteX57" fmla="*/ 0 w 38100"/>
                  <a:gd name="connsiteY57" fmla="*/ 1349978 h 4867275"/>
                  <a:gd name="connsiteX58" fmla="*/ 43243 w 38100"/>
                  <a:gd name="connsiteY58" fmla="*/ 1349978 h 4867275"/>
                  <a:gd name="connsiteX59" fmla="*/ 43243 w 38100"/>
                  <a:gd name="connsiteY59" fmla="*/ 1359503 h 4867275"/>
                  <a:gd name="connsiteX60" fmla="*/ 43243 w 38100"/>
                  <a:gd name="connsiteY60" fmla="*/ 819531 h 4867275"/>
                  <a:gd name="connsiteX61" fmla="*/ 0 w 38100"/>
                  <a:gd name="connsiteY61" fmla="*/ 819531 h 4867275"/>
                  <a:gd name="connsiteX62" fmla="*/ 0 w 38100"/>
                  <a:gd name="connsiteY62" fmla="*/ 810006 h 4867275"/>
                  <a:gd name="connsiteX63" fmla="*/ 43243 w 38100"/>
                  <a:gd name="connsiteY63" fmla="*/ 810006 h 4867275"/>
                  <a:gd name="connsiteX64" fmla="*/ 43243 w 38100"/>
                  <a:gd name="connsiteY64" fmla="*/ 819531 h 4867275"/>
                  <a:gd name="connsiteX65" fmla="*/ 43243 w 38100"/>
                  <a:gd name="connsiteY65" fmla="*/ 549497 h 4867275"/>
                  <a:gd name="connsiteX66" fmla="*/ 0 w 38100"/>
                  <a:gd name="connsiteY66" fmla="*/ 549497 h 4867275"/>
                  <a:gd name="connsiteX67" fmla="*/ 0 w 38100"/>
                  <a:gd name="connsiteY67" fmla="*/ 539972 h 4867275"/>
                  <a:gd name="connsiteX68" fmla="*/ 43243 w 38100"/>
                  <a:gd name="connsiteY68" fmla="*/ 539972 h 4867275"/>
                  <a:gd name="connsiteX69" fmla="*/ 43243 w 38100"/>
                  <a:gd name="connsiteY69" fmla="*/ 549497 h 4867275"/>
                  <a:gd name="connsiteX70" fmla="*/ 43243 w 38100"/>
                  <a:gd name="connsiteY70" fmla="*/ 279559 h 4867275"/>
                  <a:gd name="connsiteX71" fmla="*/ 0 w 38100"/>
                  <a:gd name="connsiteY71" fmla="*/ 279559 h 4867275"/>
                  <a:gd name="connsiteX72" fmla="*/ 0 w 38100"/>
                  <a:gd name="connsiteY72" fmla="*/ 270034 h 4867275"/>
                  <a:gd name="connsiteX73" fmla="*/ 43243 w 38100"/>
                  <a:gd name="connsiteY73" fmla="*/ 270034 h 4867275"/>
                  <a:gd name="connsiteX74" fmla="*/ 43243 w 38100"/>
                  <a:gd name="connsiteY74" fmla="*/ 279559 h 4867275"/>
                  <a:gd name="connsiteX75" fmla="*/ 43243 w 38100"/>
                  <a:gd name="connsiteY75" fmla="*/ 9525 h 4867275"/>
                  <a:gd name="connsiteX76" fmla="*/ 0 w 38100"/>
                  <a:gd name="connsiteY76" fmla="*/ 9525 h 4867275"/>
                  <a:gd name="connsiteX77" fmla="*/ 0 w 38100"/>
                  <a:gd name="connsiteY77" fmla="*/ 0 h 4867275"/>
                  <a:gd name="connsiteX78" fmla="*/ 43243 w 38100"/>
                  <a:gd name="connsiteY78" fmla="*/ 0 h 4867275"/>
                  <a:gd name="connsiteX79" fmla="*/ 43243 w 38100"/>
                  <a:gd name="connsiteY79" fmla="*/ 9525 h 486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8100" h="4867275">
                    <a:moveTo>
                      <a:pt x="43243" y="4869561"/>
                    </a:moveTo>
                    <a:lnTo>
                      <a:pt x="0" y="4869561"/>
                    </a:lnTo>
                    <a:lnTo>
                      <a:pt x="0" y="4860036"/>
                    </a:lnTo>
                    <a:lnTo>
                      <a:pt x="43243" y="4860036"/>
                    </a:lnTo>
                    <a:lnTo>
                      <a:pt x="43243" y="4869561"/>
                    </a:lnTo>
                    <a:close/>
                    <a:moveTo>
                      <a:pt x="43243" y="4599527"/>
                    </a:moveTo>
                    <a:lnTo>
                      <a:pt x="0" y="4599527"/>
                    </a:lnTo>
                    <a:lnTo>
                      <a:pt x="0" y="4590002"/>
                    </a:lnTo>
                    <a:lnTo>
                      <a:pt x="43243" y="4590002"/>
                    </a:lnTo>
                    <a:lnTo>
                      <a:pt x="43243" y="4599527"/>
                    </a:lnTo>
                    <a:close/>
                    <a:moveTo>
                      <a:pt x="43243" y="4329494"/>
                    </a:moveTo>
                    <a:lnTo>
                      <a:pt x="0" y="4329494"/>
                    </a:lnTo>
                    <a:lnTo>
                      <a:pt x="0" y="4319969"/>
                    </a:lnTo>
                    <a:lnTo>
                      <a:pt x="43243" y="4319969"/>
                    </a:lnTo>
                    <a:lnTo>
                      <a:pt x="43243" y="4329494"/>
                    </a:lnTo>
                    <a:close/>
                    <a:moveTo>
                      <a:pt x="43243" y="4059555"/>
                    </a:moveTo>
                    <a:lnTo>
                      <a:pt x="0" y="4059555"/>
                    </a:lnTo>
                    <a:lnTo>
                      <a:pt x="0" y="4050030"/>
                    </a:lnTo>
                    <a:lnTo>
                      <a:pt x="43243" y="4050030"/>
                    </a:lnTo>
                    <a:lnTo>
                      <a:pt x="43243" y="4059555"/>
                    </a:lnTo>
                    <a:close/>
                    <a:moveTo>
                      <a:pt x="43243" y="3519488"/>
                    </a:moveTo>
                    <a:lnTo>
                      <a:pt x="0" y="3519488"/>
                    </a:lnTo>
                    <a:lnTo>
                      <a:pt x="0" y="3509963"/>
                    </a:lnTo>
                    <a:lnTo>
                      <a:pt x="43243" y="3509963"/>
                    </a:lnTo>
                    <a:lnTo>
                      <a:pt x="43243" y="3519488"/>
                    </a:lnTo>
                    <a:close/>
                    <a:moveTo>
                      <a:pt x="43243" y="3249549"/>
                    </a:moveTo>
                    <a:lnTo>
                      <a:pt x="0" y="3249549"/>
                    </a:lnTo>
                    <a:lnTo>
                      <a:pt x="0" y="3240024"/>
                    </a:lnTo>
                    <a:lnTo>
                      <a:pt x="43243" y="3240024"/>
                    </a:lnTo>
                    <a:lnTo>
                      <a:pt x="43243" y="3249549"/>
                    </a:lnTo>
                    <a:close/>
                    <a:moveTo>
                      <a:pt x="43243" y="2979515"/>
                    </a:moveTo>
                    <a:lnTo>
                      <a:pt x="0" y="2979515"/>
                    </a:lnTo>
                    <a:lnTo>
                      <a:pt x="0" y="2969990"/>
                    </a:lnTo>
                    <a:lnTo>
                      <a:pt x="43243" y="2969990"/>
                    </a:lnTo>
                    <a:lnTo>
                      <a:pt x="43243" y="2979515"/>
                    </a:lnTo>
                    <a:close/>
                    <a:moveTo>
                      <a:pt x="43243" y="2709577"/>
                    </a:moveTo>
                    <a:lnTo>
                      <a:pt x="0" y="2709577"/>
                    </a:lnTo>
                    <a:lnTo>
                      <a:pt x="0" y="2700052"/>
                    </a:lnTo>
                    <a:lnTo>
                      <a:pt x="43243" y="2700052"/>
                    </a:lnTo>
                    <a:lnTo>
                      <a:pt x="43243" y="2709577"/>
                    </a:lnTo>
                    <a:close/>
                    <a:moveTo>
                      <a:pt x="43243" y="2169509"/>
                    </a:moveTo>
                    <a:lnTo>
                      <a:pt x="0" y="2169509"/>
                    </a:lnTo>
                    <a:lnTo>
                      <a:pt x="0" y="2159984"/>
                    </a:lnTo>
                    <a:lnTo>
                      <a:pt x="43243" y="2159984"/>
                    </a:lnTo>
                    <a:lnTo>
                      <a:pt x="43243" y="2169509"/>
                    </a:lnTo>
                    <a:close/>
                    <a:moveTo>
                      <a:pt x="43243" y="1899571"/>
                    </a:moveTo>
                    <a:lnTo>
                      <a:pt x="0" y="1899571"/>
                    </a:lnTo>
                    <a:lnTo>
                      <a:pt x="0" y="1890046"/>
                    </a:lnTo>
                    <a:lnTo>
                      <a:pt x="43243" y="1890046"/>
                    </a:lnTo>
                    <a:lnTo>
                      <a:pt x="43243" y="1899571"/>
                    </a:lnTo>
                    <a:close/>
                    <a:moveTo>
                      <a:pt x="43243" y="1629537"/>
                    </a:moveTo>
                    <a:lnTo>
                      <a:pt x="0" y="1629537"/>
                    </a:lnTo>
                    <a:lnTo>
                      <a:pt x="0" y="1620012"/>
                    </a:lnTo>
                    <a:lnTo>
                      <a:pt x="43243" y="1620012"/>
                    </a:lnTo>
                    <a:lnTo>
                      <a:pt x="43243" y="1629537"/>
                    </a:lnTo>
                    <a:close/>
                    <a:moveTo>
                      <a:pt x="43243" y="1359503"/>
                    </a:moveTo>
                    <a:lnTo>
                      <a:pt x="0" y="1359503"/>
                    </a:lnTo>
                    <a:lnTo>
                      <a:pt x="0" y="1349978"/>
                    </a:lnTo>
                    <a:lnTo>
                      <a:pt x="43243" y="1349978"/>
                    </a:lnTo>
                    <a:lnTo>
                      <a:pt x="43243" y="1359503"/>
                    </a:lnTo>
                    <a:close/>
                    <a:moveTo>
                      <a:pt x="43243" y="819531"/>
                    </a:moveTo>
                    <a:lnTo>
                      <a:pt x="0" y="819531"/>
                    </a:lnTo>
                    <a:lnTo>
                      <a:pt x="0" y="810006"/>
                    </a:lnTo>
                    <a:lnTo>
                      <a:pt x="43243" y="810006"/>
                    </a:lnTo>
                    <a:lnTo>
                      <a:pt x="43243" y="819531"/>
                    </a:lnTo>
                    <a:close/>
                    <a:moveTo>
                      <a:pt x="43243" y="549497"/>
                    </a:moveTo>
                    <a:lnTo>
                      <a:pt x="0" y="549497"/>
                    </a:lnTo>
                    <a:lnTo>
                      <a:pt x="0" y="539972"/>
                    </a:lnTo>
                    <a:lnTo>
                      <a:pt x="43243" y="539972"/>
                    </a:lnTo>
                    <a:lnTo>
                      <a:pt x="43243" y="549497"/>
                    </a:lnTo>
                    <a:close/>
                    <a:moveTo>
                      <a:pt x="43243" y="279559"/>
                    </a:moveTo>
                    <a:lnTo>
                      <a:pt x="0" y="279559"/>
                    </a:lnTo>
                    <a:lnTo>
                      <a:pt x="0" y="270034"/>
                    </a:lnTo>
                    <a:lnTo>
                      <a:pt x="43243" y="270034"/>
                    </a:lnTo>
                    <a:lnTo>
                      <a:pt x="43243" y="279559"/>
                    </a:lnTo>
                    <a:close/>
                    <a:moveTo>
                      <a:pt x="43243" y="9525"/>
                    </a:moveTo>
                    <a:lnTo>
                      <a:pt x="0" y="9525"/>
                    </a:lnTo>
                    <a:lnTo>
                      <a:pt x="0" y="0"/>
                    </a:lnTo>
                    <a:lnTo>
                      <a:pt x="43243" y="0"/>
                    </a:lnTo>
                    <a:lnTo>
                      <a:pt x="43243" y="95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F638B090-5675-4B63-A823-B7151D58E9D0}"/>
                  </a:ext>
                </a:extLst>
              </p:cNvPr>
              <p:cNvSpPr/>
              <p:nvPr/>
            </p:nvSpPr>
            <p:spPr>
              <a:xfrm>
                <a:off x="3909697" y="668337"/>
                <a:ext cx="66675" cy="5419725"/>
              </a:xfrm>
              <a:custGeom>
                <a:avLst/>
                <a:gdLst>
                  <a:gd name="connsiteX0" fmla="*/ 21622 w 66675"/>
                  <a:gd name="connsiteY0" fmla="*/ 5400008 h 5419725"/>
                  <a:gd name="connsiteX1" fmla="*/ 21622 w 66675"/>
                  <a:gd name="connsiteY1" fmla="*/ 5421630 h 5419725"/>
                  <a:gd name="connsiteX2" fmla="*/ 0 w 66675"/>
                  <a:gd name="connsiteY2" fmla="*/ 5416201 h 5419725"/>
                  <a:gd name="connsiteX3" fmla="*/ 0 w 66675"/>
                  <a:gd name="connsiteY3" fmla="*/ 5405438 h 5419725"/>
                  <a:gd name="connsiteX4" fmla="*/ 21622 w 66675"/>
                  <a:gd name="connsiteY4" fmla="*/ 5400008 h 5419725"/>
                  <a:gd name="connsiteX5" fmla="*/ 54007 w 66675"/>
                  <a:gd name="connsiteY5" fmla="*/ 5400008 h 5419725"/>
                  <a:gd name="connsiteX6" fmla="*/ 54007 w 66675"/>
                  <a:gd name="connsiteY6" fmla="*/ 5421630 h 5419725"/>
                  <a:gd name="connsiteX7" fmla="*/ 75629 w 66675"/>
                  <a:gd name="connsiteY7" fmla="*/ 5416201 h 5419725"/>
                  <a:gd name="connsiteX8" fmla="*/ 75629 w 66675"/>
                  <a:gd name="connsiteY8" fmla="*/ 5405438 h 5419725"/>
                  <a:gd name="connsiteX9" fmla="*/ 54007 w 66675"/>
                  <a:gd name="connsiteY9" fmla="*/ 5400008 h 5419725"/>
                  <a:gd name="connsiteX10" fmla="*/ 0 w 66675"/>
                  <a:gd name="connsiteY10" fmla="*/ 4055364 h 5419725"/>
                  <a:gd name="connsiteX11" fmla="*/ 0 w 66675"/>
                  <a:gd name="connsiteY11" fmla="*/ 4066128 h 5419725"/>
                  <a:gd name="connsiteX12" fmla="*/ 21622 w 66675"/>
                  <a:gd name="connsiteY12" fmla="*/ 4071557 h 5419725"/>
                  <a:gd name="connsiteX13" fmla="*/ 21622 w 66675"/>
                  <a:gd name="connsiteY13" fmla="*/ 4049935 h 5419725"/>
                  <a:gd name="connsiteX14" fmla="*/ 0 w 66675"/>
                  <a:gd name="connsiteY14" fmla="*/ 4055364 h 5419725"/>
                  <a:gd name="connsiteX15" fmla="*/ 54007 w 66675"/>
                  <a:gd name="connsiteY15" fmla="*/ 4050030 h 5419725"/>
                  <a:gd name="connsiteX16" fmla="*/ 54007 w 66675"/>
                  <a:gd name="connsiteY16" fmla="*/ 4071652 h 5419725"/>
                  <a:gd name="connsiteX17" fmla="*/ 75629 w 66675"/>
                  <a:gd name="connsiteY17" fmla="*/ 4066223 h 5419725"/>
                  <a:gd name="connsiteX18" fmla="*/ 75629 w 66675"/>
                  <a:gd name="connsiteY18" fmla="*/ 4055459 h 5419725"/>
                  <a:gd name="connsiteX19" fmla="*/ 54007 w 66675"/>
                  <a:gd name="connsiteY19" fmla="*/ 4050030 h 5419725"/>
                  <a:gd name="connsiteX20" fmla="*/ 0 w 66675"/>
                  <a:gd name="connsiteY20" fmla="*/ 2705386 h 5419725"/>
                  <a:gd name="connsiteX21" fmla="*/ 0 w 66675"/>
                  <a:gd name="connsiteY21" fmla="*/ 2716149 h 5419725"/>
                  <a:gd name="connsiteX22" fmla="*/ 21622 w 66675"/>
                  <a:gd name="connsiteY22" fmla="*/ 2721578 h 5419725"/>
                  <a:gd name="connsiteX23" fmla="*/ 21622 w 66675"/>
                  <a:gd name="connsiteY23" fmla="*/ 2699957 h 5419725"/>
                  <a:gd name="connsiteX24" fmla="*/ 0 w 66675"/>
                  <a:gd name="connsiteY24" fmla="*/ 2705386 h 5419725"/>
                  <a:gd name="connsiteX25" fmla="*/ 54007 w 66675"/>
                  <a:gd name="connsiteY25" fmla="*/ 2699957 h 5419725"/>
                  <a:gd name="connsiteX26" fmla="*/ 54007 w 66675"/>
                  <a:gd name="connsiteY26" fmla="*/ 2721578 h 5419725"/>
                  <a:gd name="connsiteX27" fmla="*/ 75629 w 66675"/>
                  <a:gd name="connsiteY27" fmla="*/ 2716149 h 5419725"/>
                  <a:gd name="connsiteX28" fmla="*/ 75629 w 66675"/>
                  <a:gd name="connsiteY28" fmla="*/ 2705386 h 5419725"/>
                  <a:gd name="connsiteX29" fmla="*/ 54007 w 66675"/>
                  <a:gd name="connsiteY29" fmla="*/ 2699957 h 5419725"/>
                  <a:gd name="connsiteX30" fmla="*/ 0 w 66675"/>
                  <a:gd name="connsiteY30" fmla="*/ 1355408 h 5419725"/>
                  <a:gd name="connsiteX31" fmla="*/ 0 w 66675"/>
                  <a:gd name="connsiteY31" fmla="*/ 1366171 h 5419725"/>
                  <a:gd name="connsiteX32" fmla="*/ 21622 w 66675"/>
                  <a:gd name="connsiteY32" fmla="*/ 1371600 h 5419725"/>
                  <a:gd name="connsiteX33" fmla="*/ 21622 w 66675"/>
                  <a:gd name="connsiteY33" fmla="*/ 1349978 h 5419725"/>
                  <a:gd name="connsiteX34" fmla="*/ 0 w 66675"/>
                  <a:gd name="connsiteY34" fmla="*/ 1355408 h 5419725"/>
                  <a:gd name="connsiteX35" fmla="*/ 54007 w 66675"/>
                  <a:gd name="connsiteY35" fmla="*/ 1349978 h 5419725"/>
                  <a:gd name="connsiteX36" fmla="*/ 54007 w 66675"/>
                  <a:gd name="connsiteY36" fmla="*/ 1371600 h 5419725"/>
                  <a:gd name="connsiteX37" fmla="*/ 75629 w 66675"/>
                  <a:gd name="connsiteY37" fmla="*/ 1366171 h 5419725"/>
                  <a:gd name="connsiteX38" fmla="*/ 75629 w 66675"/>
                  <a:gd name="connsiteY38" fmla="*/ 1355408 h 5419725"/>
                  <a:gd name="connsiteX39" fmla="*/ 54007 w 66675"/>
                  <a:gd name="connsiteY39" fmla="*/ 1349978 h 5419725"/>
                  <a:gd name="connsiteX40" fmla="*/ 0 w 66675"/>
                  <a:gd name="connsiteY40" fmla="*/ 5429 h 5419725"/>
                  <a:gd name="connsiteX41" fmla="*/ 0 w 66675"/>
                  <a:gd name="connsiteY41" fmla="*/ 16193 h 5419725"/>
                  <a:gd name="connsiteX42" fmla="*/ 21622 w 66675"/>
                  <a:gd name="connsiteY42" fmla="*/ 21622 h 5419725"/>
                  <a:gd name="connsiteX43" fmla="*/ 21622 w 66675"/>
                  <a:gd name="connsiteY43" fmla="*/ 0 h 5419725"/>
                  <a:gd name="connsiteX44" fmla="*/ 0 w 66675"/>
                  <a:gd name="connsiteY44" fmla="*/ 5429 h 5419725"/>
                  <a:gd name="connsiteX45" fmla="*/ 54007 w 66675"/>
                  <a:gd name="connsiteY45" fmla="*/ 0 h 5419725"/>
                  <a:gd name="connsiteX46" fmla="*/ 54007 w 66675"/>
                  <a:gd name="connsiteY46" fmla="*/ 21622 h 5419725"/>
                  <a:gd name="connsiteX47" fmla="*/ 75629 w 66675"/>
                  <a:gd name="connsiteY47" fmla="*/ 16193 h 5419725"/>
                  <a:gd name="connsiteX48" fmla="*/ 75629 w 66675"/>
                  <a:gd name="connsiteY48" fmla="*/ 5429 h 5419725"/>
                  <a:gd name="connsiteX49" fmla="*/ 54007 w 66675"/>
                  <a:gd name="connsiteY49" fmla="*/ 0 h 54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6675" h="5419725">
                    <a:moveTo>
                      <a:pt x="21622" y="5400008"/>
                    </a:moveTo>
                    <a:lnTo>
                      <a:pt x="21622" y="5421630"/>
                    </a:lnTo>
                    <a:lnTo>
                      <a:pt x="0" y="5416201"/>
                    </a:lnTo>
                    <a:lnTo>
                      <a:pt x="0" y="5405438"/>
                    </a:lnTo>
                    <a:lnTo>
                      <a:pt x="21622" y="5400008"/>
                    </a:lnTo>
                    <a:close/>
                    <a:moveTo>
                      <a:pt x="54007" y="5400008"/>
                    </a:moveTo>
                    <a:lnTo>
                      <a:pt x="54007" y="5421630"/>
                    </a:lnTo>
                    <a:lnTo>
                      <a:pt x="75629" y="5416201"/>
                    </a:lnTo>
                    <a:lnTo>
                      <a:pt x="75629" y="5405438"/>
                    </a:lnTo>
                    <a:lnTo>
                      <a:pt x="54007" y="5400008"/>
                    </a:lnTo>
                    <a:close/>
                    <a:moveTo>
                      <a:pt x="0" y="4055364"/>
                    </a:moveTo>
                    <a:lnTo>
                      <a:pt x="0" y="4066128"/>
                    </a:lnTo>
                    <a:lnTo>
                      <a:pt x="21622" y="4071557"/>
                    </a:lnTo>
                    <a:lnTo>
                      <a:pt x="21622" y="4049935"/>
                    </a:lnTo>
                    <a:lnTo>
                      <a:pt x="0" y="4055364"/>
                    </a:lnTo>
                    <a:close/>
                    <a:moveTo>
                      <a:pt x="54007" y="4050030"/>
                    </a:moveTo>
                    <a:lnTo>
                      <a:pt x="54007" y="4071652"/>
                    </a:lnTo>
                    <a:lnTo>
                      <a:pt x="75629" y="4066223"/>
                    </a:lnTo>
                    <a:lnTo>
                      <a:pt x="75629" y="4055459"/>
                    </a:lnTo>
                    <a:lnTo>
                      <a:pt x="54007" y="4050030"/>
                    </a:lnTo>
                    <a:close/>
                    <a:moveTo>
                      <a:pt x="0" y="2705386"/>
                    </a:moveTo>
                    <a:lnTo>
                      <a:pt x="0" y="2716149"/>
                    </a:lnTo>
                    <a:lnTo>
                      <a:pt x="21622" y="2721578"/>
                    </a:lnTo>
                    <a:lnTo>
                      <a:pt x="21622" y="2699957"/>
                    </a:lnTo>
                    <a:lnTo>
                      <a:pt x="0" y="2705386"/>
                    </a:lnTo>
                    <a:close/>
                    <a:moveTo>
                      <a:pt x="54007" y="2699957"/>
                    </a:moveTo>
                    <a:lnTo>
                      <a:pt x="54007" y="2721578"/>
                    </a:lnTo>
                    <a:lnTo>
                      <a:pt x="75629" y="2716149"/>
                    </a:lnTo>
                    <a:lnTo>
                      <a:pt x="75629" y="2705386"/>
                    </a:lnTo>
                    <a:lnTo>
                      <a:pt x="54007" y="2699957"/>
                    </a:lnTo>
                    <a:close/>
                    <a:moveTo>
                      <a:pt x="0" y="1355408"/>
                    </a:moveTo>
                    <a:lnTo>
                      <a:pt x="0" y="1366171"/>
                    </a:lnTo>
                    <a:lnTo>
                      <a:pt x="21622" y="1371600"/>
                    </a:lnTo>
                    <a:lnTo>
                      <a:pt x="21622" y="1349978"/>
                    </a:lnTo>
                    <a:lnTo>
                      <a:pt x="0" y="1355408"/>
                    </a:lnTo>
                    <a:close/>
                    <a:moveTo>
                      <a:pt x="54007" y="1349978"/>
                    </a:moveTo>
                    <a:lnTo>
                      <a:pt x="54007" y="1371600"/>
                    </a:lnTo>
                    <a:lnTo>
                      <a:pt x="75629" y="1366171"/>
                    </a:lnTo>
                    <a:lnTo>
                      <a:pt x="75629" y="1355408"/>
                    </a:lnTo>
                    <a:lnTo>
                      <a:pt x="54007" y="1349978"/>
                    </a:lnTo>
                    <a:close/>
                    <a:moveTo>
                      <a:pt x="0" y="5429"/>
                    </a:moveTo>
                    <a:lnTo>
                      <a:pt x="0" y="16193"/>
                    </a:lnTo>
                    <a:lnTo>
                      <a:pt x="21622" y="21622"/>
                    </a:lnTo>
                    <a:lnTo>
                      <a:pt x="21622" y="0"/>
                    </a:lnTo>
                    <a:lnTo>
                      <a:pt x="0" y="5429"/>
                    </a:lnTo>
                    <a:close/>
                    <a:moveTo>
                      <a:pt x="54007" y="0"/>
                    </a:moveTo>
                    <a:lnTo>
                      <a:pt x="54007" y="21622"/>
                    </a:lnTo>
                    <a:lnTo>
                      <a:pt x="75629" y="16193"/>
                    </a:lnTo>
                    <a:lnTo>
                      <a:pt x="75629" y="5429"/>
                    </a:lnTo>
                    <a:lnTo>
                      <a:pt x="54007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2826F963-3525-4E18-A62D-C1872486BAC7}"/>
                </a:ext>
              </a:extLst>
            </p:cNvPr>
            <p:cNvGrpSpPr/>
            <p:nvPr/>
          </p:nvGrpSpPr>
          <p:grpSpPr>
            <a:xfrm>
              <a:off x="11456478" y="554849"/>
              <a:ext cx="202884" cy="5748303"/>
              <a:chOff x="3909697" y="668337"/>
              <a:chExt cx="66675" cy="5419725"/>
            </a:xfrm>
            <a:grpFill/>
          </p:grpSpPr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9E150593-FD28-45E0-9653-10010BD39890}"/>
                  </a:ext>
                </a:extLst>
              </p:cNvPr>
              <p:cNvSpPr/>
              <p:nvPr/>
            </p:nvSpPr>
            <p:spPr>
              <a:xfrm>
                <a:off x="3936653" y="728345"/>
                <a:ext cx="19050" cy="5295900"/>
              </a:xfrm>
              <a:custGeom>
                <a:avLst/>
                <a:gdLst>
                  <a:gd name="connsiteX0" fmla="*/ 21622 w 19050"/>
                  <a:gd name="connsiteY0" fmla="*/ 5301520 h 5295900"/>
                  <a:gd name="connsiteX1" fmla="*/ 0 w 19050"/>
                  <a:gd name="connsiteY1" fmla="*/ 5301520 h 5295900"/>
                  <a:gd name="connsiteX2" fmla="*/ 0 w 19050"/>
                  <a:gd name="connsiteY2" fmla="*/ 5291995 h 5295900"/>
                  <a:gd name="connsiteX3" fmla="*/ 21622 w 19050"/>
                  <a:gd name="connsiteY3" fmla="*/ 5291995 h 5295900"/>
                  <a:gd name="connsiteX4" fmla="*/ 21622 w 19050"/>
                  <a:gd name="connsiteY4" fmla="*/ 5301520 h 5295900"/>
                  <a:gd name="connsiteX5" fmla="*/ 21622 w 19050"/>
                  <a:gd name="connsiteY5" fmla="*/ 5247608 h 5295900"/>
                  <a:gd name="connsiteX6" fmla="*/ 0 w 19050"/>
                  <a:gd name="connsiteY6" fmla="*/ 5247608 h 5295900"/>
                  <a:gd name="connsiteX7" fmla="*/ 0 w 19050"/>
                  <a:gd name="connsiteY7" fmla="*/ 5238083 h 5295900"/>
                  <a:gd name="connsiteX8" fmla="*/ 21622 w 19050"/>
                  <a:gd name="connsiteY8" fmla="*/ 5238083 h 5295900"/>
                  <a:gd name="connsiteX9" fmla="*/ 21622 w 19050"/>
                  <a:gd name="connsiteY9" fmla="*/ 5247608 h 5295900"/>
                  <a:gd name="connsiteX10" fmla="*/ 21622 w 19050"/>
                  <a:gd name="connsiteY10" fmla="*/ 5193602 h 5295900"/>
                  <a:gd name="connsiteX11" fmla="*/ 0 w 19050"/>
                  <a:gd name="connsiteY11" fmla="*/ 5193602 h 5295900"/>
                  <a:gd name="connsiteX12" fmla="*/ 0 w 19050"/>
                  <a:gd name="connsiteY12" fmla="*/ 5184077 h 5295900"/>
                  <a:gd name="connsiteX13" fmla="*/ 21622 w 19050"/>
                  <a:gd name="connsiteY13" fmla="*/ 5184077 h 5295900"/>
                  <a:gd name="connsiteX14" fmla="*/ 21622 w 19050"/>
                  <a:gd name="connsiteY14" fmla="*/ 5193602 h 5295900"/>
                  <a:gd name="connsiteX15" fmla="*/ 21622 w 19050"/>
                  <a:gd name="connsiteY15" fmla="*/ 5139595 h 5295900"/>
                  <a:gd name="connsiteX16" fmla="*/ 0 w 19050"/>
                  <a:gd name="connsiteY16" fmla="*/ 5139595 h 5295900"/>
                  <a:gd name="connsiteX17" fmla="*/ 0 w 19050"/>
                  <a:gd name="connsiteY17" fmla="*/ 5130070 h 5295900"/>
                  <a:gd name="connsiteX18" fmla="*/ 21622 w 19050"/>
                  <a:gd name="connsiteY18" fmla="*/ 5130070 h 5295900"/>
                  <a:gd name="connsiteX19" fmla="*/ 21622 w 19050"/>
                  <a:gd name="connsiteY19" fmla="*/ 5139595 h 5295900"/>
                  <a:gd name="connsiteX20" fmla="*/ 21622 w 19050"/>
                  <a:gd name="connsiteY20" fmla="*/ 5031581 h 5295900"/>
                  <a:gd name="connsiteX21" fmla="*/ 0 w 19050"/>
                  <a:gd name="connsiteY21" fmla="*/ 5031581 h 5295900"/>
                  <a:gd name="connsiteX22" fmla="*/ 0 w 19050"/>
                  <a:gd name="connsiteY22" fmla="*/ 5022056 h 5295900"/>
                  <a:gd name="connsiteX23" fmla="*/ 21622 w 19050"/>
                  <a:gd name="connsiteY23" fmla="*/ 5022056 h 5295900"/>
                  <a:gd name="connsiteX24" fmla="*/ 21622 w 19050"/>
                  <a:gd name="connsiteY24" fmla="*/ 5031581 h 5295900"/>
                  <a:gd name="connsiteX25" fmla="*/ 21622 w 19050"/>
                  <a:gd name="connsiteY25" fmla="*/ 4977575 h 5295900"/>
                  <a:gd name="connsiteX26" fmla="*/ 0 w 19050"/>
                  <a:gd name="connsiteY26" fmla="*/ 4977575 h 5295900"/>
                  <a:gd name="connsiteX27" fmla="*/ 0 w 19050"/>
                  <a:gd name="connsiteY27" fmla="*/ 4968050 h 5295900"/>
                  <a:gd name="connsiteX28" fmla="*/ 21622 w 19050"/>
                  <a:gd name="connsiteY28" fmla="*/ 4968050 h 5295900"/>
                  <a:gd name="connsiteX29" fmla="*/ 21622 w 19050"/>
                  <a:gd name="connsiteY29" fmla="*/ 4977575 h 5295900"/>
                  <a:gd name="connsiteX30" fmla="*/ 21622 w 19050"/>
                  <a:gd name="connsiteY30" fmla="*/ 4923568 h 5295900"/>
                  <a:gd name="connsiteX31" fmla="*/ 0 w 19050"/>
                  <a:gd name="connsiteY31" fmla="*/ 4923568 h 5295900"/>
                  <a:gd name="connsiteX32" fmla="*/ 0 w 19050"/>
                  <a:gd name="connsiteY32" fmla="*/ 4914043 h 5295900"/>
                  <a:gd name="connsiteX33" fmla="*/ 21622 w 19050"/>
                  <a:gd name="connsiteY33" fmla="*/ 4914043 h 5295900"/>
                  <a:gd name="connsiteX34" fmla="*/ 21622 w 19050"/>
                  <a:gd name="connsiteY34" fmla="*/ 4923568 h 5295900"/>
                  <a:gd name="connsiteX35" fmla="*/ 21622 w 19050"/>
                  <a:gd name="connsiteY35" fmla="*/ 4869561 h 5295900"/>
                  <a:gd name="connsiteX36" fmla="*/ 0 w 19050"/>
                  <a:gd name="connsiteY36" fmla="*/ 4869561 h 5295900"/>
                  <a:gd name="connsiteX37" fmla="*/ 0 w 19050"/>
                  <a:gd name="connsiteY37" fmla="*/ 4860036 h 5295900"/>
                  <a:gd name="connsiteX38" fmla="*/ 21622 w 19050"/>
                  <a:gd name="connsiteY38" fmla="*/ 4860036 h 5295900"/>
                  <a:gd name="connsiteX39" fmla="*/ 21622 w 19050"/>
                  <a:gd name="connsiteY39" fmla="*/ 4869561 h 5295900"/>
                  <a:gd name="connsiteX40" fmla="*/ 21622 w 19050"/>
                  <a:gd name="connsiteY40" fmla="*/ 4761548 h 5295900"/>
                  <a:gd name="connsiteX41" fmla="*/ 0 w 19050"/>
                  <a:gd name="connsiteY41" fmla="*/ 4761548 h 5295900"/>
                  <a:gd name="connsiteX42" fmla="*/ 0 w 19050"/>
                  <a:gd name="connsiteY42" fmla="*/ 4752023 h 5295900"/>
                  <a:gd name="connsiteX43" fmla="*/ 21622 w 19050"/>
                  <a:gd name="connsiteY43" fmla="*/ 4752023 h 5295900"/>
                  <a:gd name="connsiteX44" fmla="*/ 21622 w 19050"/>
                  <a:gd name="connsiteY44" fmla="*/ 4761548 h 5295900"/>
                  <a:gd name="connsiteX45" fmla="*/ 21622 w 19050"/>
                  <a:gd name="connsiteY45" fmla="*/ 4707541 h 5295900"/>
                  <a:gd name="connsiteX46" fmla="*/ 0 w 19050"/>
                  <a:gd name="connsiteY46" fmla="*/ 4707541 h 5295900"/>
                  <a:gd name="connsiteX47" fmla="*/ 0 w 19050"/>
                  <a:gd name="connsiteY47" fmla="*/ 4698016 h 5295900"/>
                  <a:gd name="connsiteX48" fmla="*/ 21622 w 19050"/>
                  <a:gd name="connsiteY48" fmla="*/ 4698016 h 5295900"/>
                  <a:gd name="connsiteX49" fmla="*/ 21622 w 19050"/>
                  <a:gd name="connsiteY49" fmla="*/ 4707541 h 5295900"/>
                  <a:gd name="connsiteX50" fmla="*/ 21622 w 19050"/>
                  <a:gd name="connsiteY50" fmla="*/ 4653534 h 5295900"/>
                  <a:gd name="connsiteX51" fmla="*/ 0 w 19050"/>
                  <a:gd name="connsiteY51" fmla="*/ 4653534 h 5295900"/>
                  <a:gd name="connsiteX52" fmla="*/ 0 w 19050"/>
                  <a:gd name="connsiteY52" fmla="*/ 4644009 h 5295900"/>
                  <a:gd name="connsiteX53" fmla="*/ 21622 w 19050"/>
                  <a:gd name="connsiteY53" fmla="*/ 4644009 h 5295900"/>
                  <a:gd name="connsiteX54" fmla="*/ 21622 w 19050"/>
                  <a:gd name="connsiteY54" fmla="*/ 4653534 h 5295900"/>
                  <a:gd name="connsiteX55" fmla="*/ 21622 w 19050"/>
                  <a:gd name="connsiteY55" fmla="*/ 4599528 h 5295900"/>
                  <a:gd name="connsiteX56" fmla="*/ 0 w 19050"/>
                  <a:gd name="connsiteY56" fmla="*/ 4599528 h 5295900"/>
                  <a:gd name="connsiteX57" fmla="*/ 0 w 19050"/>
                  <a:gd name="connsiteY57" fmla="*/ 4590003 h 5295900"/>
                  <a:gd name="connsiteX58" fmla="*/ 21622 w 19050"/>
                  <a:gd name="connsiteY58" fmla="*/ 4590003 h 5295900"/>
                  <a:gd name="connsiteX59" fmla="*/ 21622 w 19050"/>
                  <a:gd name="connsiteY59" fmla="*/ 4599528 h 5295900"/>
                  <a:gd name="connsiteX60" fmla="*/ 21622 w 19050"/>
                  <a:gd name="connsiteY60" fmla="*/ 4491609 h 5295900"/>
                  <a:gd name="connsiteX61" fmla="*/ 0 w 19050"/>
                  <a:gd name="connsiteY61" fmla="*/ 4491609 h 5295900"/>
                  <a:gd name="connsiteX62" fmla="*/ 0 w 19050"/>
                  <a:gd name="connsiteY62" fmla="*/ 4482084 h 5295900"/>
                  <a:gd name="connsiteX63" fmla="*/ 21622 w 19050"/>
                  <a:gd name="connsiteY63" fmla="*/ 4482084 h 5295900"/>
                  <a:gd name="connsiteX64" fmla="*/ 21622 w 19050"/>
                  <a:gd name="connsiteY64" fmla="*/ 4491609 h 5295900"/>
                  <a:gd name="connsiteX65" fmla="*/ 21622 w 19050"/>
                  <a:gd name="connsiteY65" fmla="*/ 4437603 h 5295900"/>
                  <a:gd name="connsiteX66" fmla="*/ 0 w 19050"/>
                  <a:gd name="connsiteY66" fmla="*/ 4437603 h 5295900"/>
                  <a:gd name="connsiteX67" fmla="*/ 0 w 19050"/>
                  <a:gd name="connsiteY67" fmla="*/ 4428078 h 5295900"/>
                  <a:gd name="connsiteX68" fmla="*/ 21622 w 19050"/>
                  <a:gd name="connsiteY68" fmla="*/ 4428078 h 5295900"/>
                  <a:gd name="connsiteX69" fmla="*/ 21622 w 19050"/>
                  <a:gd name="connsiteY69" fmla="*/ 4437603 h 5295900"/>
                  <a:gd name="connsiteX70" fmla="*/ 21622 w 19050"/>
                  <a:gd name="connsiteY70" fmla="*/ 4383596 h 5295900"/>
                  <a:gd name="connsiteX71" fmla="*/ 0 w 19050"/>
                  <a:gd name="connsiteY71" fmla="*/ 4383596 h 5295900"/>
                  <a:gd name="connsiteX72" fmla="*/ 0 w 19050"/>
                  <a:gd name="connsiteY72" fmla="*/ 4374071 h 5295900"/>
                  <a:gd name="connsiteX73" fmla="*/ 21622 w 19050"/>
                  <a:gd name="connsiteY73" fmla="*/ 4374071 h 5295900"/>
                  <a:gd name="connsiteX74" fmla="*/ 21622 w 19050"/>
                  <a:gd name="connsiteY74" fmla="*/ 4383596 h 5295900"/>
                  <a:gd name="connsiteX75" fmla="*/ 21622 w 19050"/>
                  <a:gd name="connsiteY75" fmla="*/ 4329589 h 5295900"/>
                  <a:gd name="connsiteX76" fmla="*/ 0 w 19050"/>
                  <a:gd name="connsiteY76" fmla="*/ 4329589 h 5295900"/>
                  <a:gd name="connsiteX77" fmla="*/ 0 w 19050"/>
                  <a:gd name="connsiteY77" fmla="*/ 4320064 h 5295900"/>
                  <a:gd name="connsiteX78" fmla="*/ 21622 w 19050"/>
                  <a:gd name="connsiteY78" fmla="*/ 4320064 h 5295900"/>
                  <a:gd name="connsiteX79" fmla="*/ 21622 w 19050"/>
                  <a:gd name="connsiteY79" fmla="*/ 4329589 h 5295900"/>
                  <a:gd name="connsiteX80" fmla="*/ 21622 w 19050"/>
                  <a:gd name="connsiteY80" fmla="*/ 4221576 h 5295900"/>
                  <a:gd name="connsiteX81" fmla="*/ 0 w 19050"/>
                  <a:gd name="connsiteY81" fmla="*/ 4221576 h 5295900"/>
                  <a:gd name="connsiteX82" fmla="*/ 0 w 19050"/>
                  <a:gd name="connsiteY82" fmla="*/ 4212051 h 5295900"/>
                  <a:gd name="connsiteX83" fmla="*/ 21622 w 19050"/>
                  <a:gd name="connsiteY83" fmla="*/ 4212051 h 5295900"/>
                  <a:gd name="connsiteX84" fmla="*/ 21622 w 19050"/>
                  <a:gd name="connsiteY84" fmla="*/ 4221576 h 5295900"/>
                  <a:gd name="connsiteX85" fmla="*/ 21622 w 19050"/>
                  <a:gd name="connsiteY85" fmla="*/ 4167569 h 5295900"/>
                  <a:gd name="connsiteX86" fmla="*/ 0 w 19050"/>
                  <a:gd name="connsiteY86" fmla="*/ 4167569 h 5295900"/>
                  <a:gd name="connsiteX87" fmla="*/ 0 w 19050"/>
                  <a:gd name="connsiteY87" fmla="*/ 4158044 h 5295900"/>
                  <a:gd name="connsiteX88" fmla="*/ 21622 w 19050"/>
                  <a:gd name="connsiteY88" fmla="*/ 4158044 h 5295900"/>
                  <a:gd name="connsiteX89" fmla="*/ 21622 w 19050"/>
                  <a:gd name="connsiteY89" fmla="*/ 4167569 h 5295900"/>
                  <a:gd name="connsiteX90" fmla="*/ 21622 w 19050"/>
                  <a:gd name="connsiteY90" fmla="*/ 4113562 h 5295900"/>
                  <a:gd name="connsiteX91" fmla="*/ 0 w 19050"/>
                  <a:gd name="connsiteY91" fmla="*/ 4113562 h 5295900"/>
                  <a:gd name="connsiteX92" fmla="*/ 0 w 19050"/>
                  <a:gd name="connsiteY92" fmla="*/ 4104037 h 5295900"/>
                  <a:gd name="connsiteX93" fmla="*/ 21622 w 19050"/>
                  <a:gd name="connsiteY93" fmla="*/ 4104037 h 5295900"/>
                  <a:gd name="connsiteX94" fmla="*/ 21622 w 19050"/>
                  <a:gd name="connsiteY94" fmla="*/ 4113562 h 5295900"/>
                  <a:gd name="connsiteX95" fmla="*/ 21622 w 19050"/>
                  <a:gd name="connsiteY95" fmla="*/ 4059555 h 5295900"/>
                  <a:gd name="connsiteX96" fmla="*/ 0 w 19050"/>
                  <a:gd name="connsiteY96" fmla="*/ 4059555 h 5295900"/>
                  <a:gd name="connsiteX97" fmla="*/ 0 w 19050"/>
                  <a:gd name="connsiteY97" fmla="*/ 4050030 h 5295900"/>
                  <a:gd name="connsiteX98" fmla="*/ 21622 w 19050"/>
                  <a:gd name="connsiteY98" fmla="*/ 4050030 h 5295900"/>
                  <a:gd name="connsiteX99" fmla="*/ 21622 w 19050"/>
                  <a:gd name="connsiteY99" fmla="*/ 4059555 h 5295900"/>
                  <a:gd name="connsiteX100" fmla="*/ 21622 w 19050"/>
                  <a:gd name="connsiteY100" fmla="*/ 3951542 h 5295900"/>
                  <a:gd name="connsiteX101" fmla="*/ 0 w 19050"/>
                  <a:gd name="connsiteY101" fmla="*/ 3951542 h 5295900"/>
                  <a:gd name="connsiteX102" fmla="*/ 0 w 19050"/>
                  <a:gd name="connsiteY102" fmla="*/ 3942017 h 5295900"/>
                  <a:gd name="connsiteX103" fmla="*/ 21622 w 19050"/>
                  <a:gd name="connsiteY103" fmla="*/ 3942017 h 5295900"/>
                  <a:gd name="connsiteX104" fmla="*/ 21622 w 19050"/>
                  <a:gd name="connsiteY104" fmla="*/ 3951542 h 5295900"/>
                  <a:gd name="connsiteX105" fmla="*/ 21622 w 19050"/>
                  <a:gd name="connsiteY105" fmla="*/ 3897535 h 5295900"/>
                  <a:gd name="connsiteX106" fmla="*/ 0 w 19050"/>
                  <a:gd name="connsiteY106" fmla="*/ 3897535 h 5295900"/>
                  <a:gd name="connsiteX107" fmla="*/ 0 w 19050"/>
                  <a:gd name="connsiteY107" fmla="*/ 3888010 h 5295900"/>
                  <a:gd name="connsiteX108" fmla="*/ 21622 w 19050"/>
                  <a:gd name="connsiteY108" fmla="*/ 3888010 h 5295900"/>
                  <a:gd name="connsiteX109" fmla="*/ 21622 w 19050"/>
                  <a:gd name="connsiteY109" fmla="*/ 3897535 h 5295900"/>
                  <a:gd name="connsiteX110" fmla="*/ 21622 w 19050"/>
                  <a:gd name="connsiteY110" fmla="*/ 3843528 h 5295900"/>
                  <a:gd name="connsiteX111" fmla="*/ 0 w 19050"/>
                  <a:gd name="connsiteY111" fmla="*/ 3843528 h 5295900"/>
                  <a:gd name="connsiteX112" fmla="*/ 0 w 19050"/>
                  <a:gd name="connsiteY112" fmla="*/ 3834003 h 5295900"/>
                  <a:gd name="connsiteX113" fmla="*/ 21622 w 19050"/>
                  <a:gd name="connsiteY113" fmla="*/ 3834003 h 5295900"/>
                  <a:gd name="connsiteX114" fmla="*/ 21622 w 19050"/>
                  <a:gd name="connsiteY114" fmla="*/ 3843528 h 5295900"/>
                  <a:gd name="connsiteX115" fmla="*/ 21622 w 19050"/>
                  <a:gd name="connsiteY115" fmla="*/ 3789521 h 5295900"/>
                  <a:gd name="connsiteX116" fmla="*/ 0 w 19050"/>
                  <a:gd name="connsiteY116" fmla="*/ 3789521 h 5295900"/>
                  <a:gd name="connsiteX117" fmla="*/ 0 w 19050"/>
                  <a:gd name="connsiteY117" fmla="*/ 3779996 h 5295900"/>
                  <a:gd name="connsiteX118" fmla="*/ 21622 w 19050"/>
                  <a:gd name="connsiteY118" fmla="*/ 3779996 h 5295900"/>
                  <a:gd name="connsiteX119" fmla="*/ 21622 w 19050"/>
                  <a:gd name="connsiteY119" fmla="*/ 3789521 h 5295900"/>
                  <a:gd name="connsiteX120" fmla="*/ 21622 w 19050"/>
                  <a:gd name="connsiteY120" fmla="*/ 3681603 h 5295900"/>
                  <a:gd name="connsiteX121" fmla="*/ 0 w 19050"/>
                  <a:gd name="connsiteY121" fmla="*/ 3681603 h 5295900"/>
                  <a:gd name="connsiteX122" fmla="*/ 0 w 19050"/>
                  <a:gd name="connsiteY122" fmla="*/ 3672078 h 5295900"/>
                  <a:gd name="connsiteX123" fmla="*/ 21622 w 19050"/>
                  <a:gd name="connsiteY123" fmla="*/ 3672078 h 5295900"/>
                  <a:gd name="connsiteX124" fmla="*/ 21622 w 19050"/>
                  <a:gd name="connsiteY124" fmla="*/ 3681603 h 5295900"/>
                  <a:gd name="connsiteX125" fmla="*/ 21622 w 19050"/>
                  <a:gd name="connsiteY125" fmla="*/ 3627596 h 5295900"/>
                  <a:gd name="connsiteX126" fmla="*/ 0 w 19050"/>
                  <a:gd name="connsiteY126" fmla="*/ 3627596 h 5295900"/>
                  <a:gd name="connsiteX127" fmla="*/ 0 w 19050"/>
                  <a:gd name="connsiteY127" fmla="*/ 3618071 h 5295900"/>
                  <a:gd name="connsiteX128" fmla="*/ 21622 w 19050"/>
                  <a:gd name="connsiteY128" fmla="*/ 3618071 h 5295900"/>
                  <a:gd name="connsiteX129" fmla="*/ 21622 w 19050"/>
                  <a:gd name="connsiteY129" fmla="*/ 3627596 h 5295900"/>
                  <a:gd name="connsiteX130" fmla="*/ 21622 w 19050"/>
                  <a:gd name="connsiteY130" fmla="*/ 3573590 h 5295900"/>
                  <a:gd name="connsiteX131" fmla="*/ 0 w 19050"/>
                  <a:gd name="connsiteY131" fmla="*/ 3573590 h 5295900"/>
                  <a:gd name="connsiteX132" fmla="*/ 0 w 19050"/>
                  <a:gd name="connsiteY132" fmla="*/ 3564065 h 5295900"/>
                  <a:gd name="connsiteX133" fmla="*/ 21622 w 19050"/>
                  <a:gd name="connsiteY133" fmla="*/ 3564065 h 5295900"/>
                  <a:gd name="connsiteX134" fmla="*/ 21622 w 19050"/>
                  <a:gd name="connsiteY134" fmla="*/ 3573590 h 5295900"/>
                  <a:gd name="connsiteX135" fmla="*/ 21622 w 19050"/>
                  <a:gd name="connsiteY135" fmla="*/ 3519583 h 5295900"/>
                  <a:gd name="connsiteX136" fmla="*/ 0 w 19050"/>
                  <a:gd name="connsiteY136" fmla="*/ 3519583 h 5295900"/>
                  <a:gd name="connsiteX137" fmla="*/ 0 w 19050"/>
                  <a:gd name="connsiteY137" fmla="*/ 3510058 h 5295900"/>
                  <a:gd name="connsiteX138" fmla="*/ 21622 w 19050"/>
                  <a:gd name="connsiteY138" fmla="*/ 3510058 h 5295900"/>
                  <a:gd name="connsiteX139" fmla="*/ 21622 w 19050"/>
                  <a:gd name="connsiteY139" fmla="*/ 3519583 h 5295900"/>
                  <a:gd name="connsiteX140" fmla="*/ 21622 w 19050"/>
                  <a:gd name="connsiteY140" fmla="*/ 3411569 h 5295900"/>
                  <a:gd name="connsiteX141" fmla="*/ 0 w 19050"/>
                  <a:gd name="connsiteY141" fmla="*/ 3411569 h 5295900"/>
                  <a:gd name="connsiteX142" fmla="*/ 0 w 19050"/>
                  <a:gd name="connsiteY142" fmla="*/ 3402044 h 5295900"/>
                  <a:gd name="connsiteX143" fmla="*/ 21622 w 19050"/>
                  <a:gd name="connsiteY143" fmla="*/ 3402044 h 5295900"/>
                  <a:gd name="connsiteX144" fmla="*/ 21622 w 19050"/>
                  <a:gd name="connsiteY144" fmla="*/ 3411569 h 5295900"/>
                  <a:gd name="connsiteX145" fmla="*/ 21622 w 19050"/>
                  <a:gd name="connsiteY145" fmla="*/ 3357563 h 5295900"/>
                  <a:gd name="connsiteX146" fmla="*/ 0 w 19050"/>
                  <a:gd name="connsiteY146" fmla="*/ 3357563 h 5295900"/>
                  <a:gd name="connsiteX147" fmla="*/ 0 w 19050"/>
                  <a:gd name="connsiteY147" fmla="*/ 3348038 h 5295900"/>
                  <a:gd name="connsiteX148" fmla="*/ 21622 w 19050"/>
                  <a:gd name="connsiteY148" fmla="*/ 3348038 h 5295900"/>
                  <a:gd name="connsiteX149" fmla="*/ 21622 w 19050"/>
                  <a:gd name="connsiteY149" fmla="*/ 3357563 h 5295900"/>
                  <a:gd name="connsiteX150" fmla="*/ 21622 w 19050"/>
                  <a:gd name="connsiteY150" fmla="*/ 3303556 h 5295900"/>
                  <a:gd name="connsiteX151" fmla="*/ 0 w 19050"/>
                  <a:gd name="connsiteY151" fmla="*/ 3303556 h 5295900"/>
                  <a:gd name="connsiteX152" fmla="*/ 0 w 19050"/>
                  <a:gd name="connsiteY152" fmla="*/ 3294031 h 5295900"/>
                  <a:gd name="connsiteX153" fmla="*/ 21622 w 19050"/>
                  <a:gd name="connsiteY153" fmla="*/ 3294031 h 5295900"/>
                  <a:gd name="connsiteX154" fmla="*/ 21622 w 19050"/>
                  <a:gd name="connsiteY154" fmla="*/ 3303556 h 5295900"/>
                  <a:gd name="connsiteX155" fmla="*/ 21622 w 19050"/>
                  <a:gd name="connsiteY155" fmla="*/ 3249549 h 5295900"/>
                  <a:gd name="connsiteX156" fmla="*/ 0 w 19050"/>
                  <a:gd name="connsiteY156" fmla="*/ 3249549 h 5295900"/>
                  <a:gd name="connsiteX157" fmla="*/ 0 w 19050"/>
                  <a:gd name="connsiteY157" fmla="*/ 3240024 h 5295900"/>
                  <a:gd name="connsiteX158" fmla="*/ 21622 w 19050"/>
                  <a:gd name="connsiteY158" fmla="*/ 3240024 h 5295900"/>
                  <a:gd name="connsiteX159" fmla="*/ 21622 w 19050"/>
                  <a:gd name="connsiteY159" fmla="*/ 3249549 h 5295900"/>
                  <a:gd name="connsiteX160" fmla="*/ 21622 w 19050"/>
                  <a:gd name="connsiteY160" fmla="*/ 3141536 h 5295900"/>
                  <a:gd name="connsiteX161" fmla="*/ 0 w 19050"/>
                  <a:gd name="connsiteY161" fmla="*/ 3141536 h 5295900"/>
                  <a:gd name="connsiteX162" fmla="*/ 0 w 19050"/>
                  <a:gd name="connsiteY162" fmla="*/ 3132011 h 5295900"/>
                  <a:gd name="connsiteX163" fmla="*/ 21622 w 19050"/>
                  <a:gd name="connsiteY163" fmla="*/ 3132011 h 5295900"/>
                  <a:gd name="connsiteX164" fmla="*/ 21622 w 19050"/>
                  <a:gd name="connsiteY164" fmla="*/ 3141536 h 5295900"/>
                  <a:gd name="connsiteX165" fmla="*/ 21622 w 19050"/>
                  <a:gd name="connsiteY165" fmla="*/ 3087529 h 5295900"/>
                  <a:gd name="connsiteX166" fmla="*/ 0 w 19050"/>
                  <a:gd name="connsiteY166" fmla="*/ 3087529 h 5295900"/>
                  <a:gd name="connsiteX167" fmla="*/ 0 w 19050"/>
                  <a:gd name="connsiteY167" fmla="*/ 3078004 h 5295900"/>
                  <a:gd name="connsiteX168" fmla="*/ 21622 w 19050"/>
                  <a:gd name="connsiteY168" fmla="*/ 3078004 h 5295900"/>
                  <a:gd name="connsiteX169" fmla="*/ 21622 w 19050"/>
                  <a:gd name="connsiteY169" fmla="*/ 3087529 h 5295900"/>
                  <a:gd name="connsiteX170" fmla="*/ 21622 w 19050"/>
                  <a:gd name="connsiteY170" fmla="*/ 3033617 h 5295900"/>
                  <a:gd name="connsiteX171" fmla="*/ 0 w 19050"/>
                  <a:gd name="connsiteY171" fmla="*/ 3033617 h 5295900"/>
                  <a:gd name="connsiteX172" fmla="*/ 0 w 19050"/>
                  <a:gd name="connsiteY172" fmla="*/ 3024092 h 5295900"/>
                  <a:gd name="connsiteX173" fmla="*/ 21622 w 19050"/>
                  <a:gd name="connsiteY173" fmla="*/ 3024092 h 5295900"/>
                  <a:gd name="connsiteX174" fmla="*/ 21622 w 19050"/>
                  <a:gd name="connsiteY174" fmla="*/ 3033617 h 5295900"/>
                  <a:gd name="connsiteX175" fmla="*/ 21622 w 19050"/>
                  <a:gd name="connsiteY175" fmla="*/ 2979611 h 5295900"/>
                  <a:gd name="connsiteX176" fmla="*/ 0 w 19050"/>
                  <a:gd name="connsiteY176" fmla="*/ 2979611 h 5295900"/>
                  <a:gd name="connsiteX177" fmla="*/ 0 w 19050"/>
                  <a:gd name="connsiteY177" fmla="*/ 2970086 h 5295900"/>
                  <a:gd name="connsiteX178" fmla="*/ 21622 w 19050"/>
                  <a:gd name="connsiteY178" fmla="*/ 2970086 h 5295900"/>
                  <a:gd name="connsiteX179" fmla="*/ 21622 w 19050"/>
                  <a:gd name="connsiteY179" fmla="*/ 2979611 h 5295900"/>
                  <a:gd name="connsiteX180" fmla="*/ 21622 w 19050"/>
                  <a:gd name="connsiteY180" fmla="*/ 2871597 h 5295900"/>
                  <a:gd name="connsiteX181" fmla="*/ 0 w 19050"/>
                  <a:gd name="connsiteY181" fmla="*/ 2871597 h 5295900"/>
                  <a:gd name="connsiteX182" fmla="*/ 0 w 19050"/>
                  <a:gd name="connsiteY182" fmla="*/ 2862072 h 5295900"/>
                  <a:gd name="connsiteX183" fmla="*/ 21622 w 19050"/>
                  <a:gd name="connsiteY183" fmla="*/ 2862072 h 5295900"/>
                  <a:gd name="connsiteX184" fmla="*/ 21622 w 19050"/>
                  <a:gd name="connsiteY184" fmla="*/ 2871597 h 5295900"/>
                  <a:gd name="connsiteX185" fmla="*/ 21622 w 19050"/>
                  <a:gd name="connsiteY185" fmla="*/ 2817590 h 5295900"/>
                  <a:gd name="connsiteX186" fmla="*/ 0 w 19050"/>
                  <a:gd name="connsiteY186" fmla="*/ 2817590 h 5295900"/>
                  <a:gd name="connsiteX187" fmla="*/ 0 w 19050"/>
                  <a:gd name="connsiteY187" fmla="*/ 2808065 h 5295900"/>
                  <a:gd name="connsiteX188" fmla="*/ 21622 w 19050"/>
                  <a:gd name="connsiteY188" fmla="*/ 2808065 h 5295900"/>
                  <a:gd name="connsiteX189" fmla="*/ 21622 w 19050"/>
                  <a:gd name="connsiteY189" fmla="*/ 2817590 h 5295900"/>
                  <a:gd name="connsiteX190" fmla="*/ 21622 w 19050"/>
                  <a:gd name="connsiteY190" fmla="*/ 2763584 h 5295900"/>
                  <a:gd name="connsiteX191" fmla="*/ 0 w 19050"/>
                  <a:gd name="connsiteY191" fmla="*/ 2763584 h 5295900"/>
                  <a:gd name="connsiteX192" fmla="*/ 0 w 19050"/>
                  <a:gd name="connsiteY192" fmla="*/ 2754059 h 5295900"/>
                  <a:gd name="connsiteX193" fmla="*/ 21622 w 19050"/>
                  <a:gd name="connsiteY193" fmla="*/ 2754059 h 5295900"/>
                  <a:gd name="connsiteX194" fmla="*/ 21622 w 19050"/>
                  <a:gd name="connsiteY194" fmla="*/ 2763584 h 5295900"/>
                  <a:gd name="connsiteX195" fmla="*/ 21622 w 19050"/>
                  <a:gd name="connsiteY195" fmla="*/ 2709577 h 5295900"/>
                  <a:gd name="connsiteX196" fmla="*/ 0 w 19050"/>
                  <a:gd name="connsiteY196" fmla="*/ 2709577 h 5295900"/>
                  <a:gd name="connsiteX197" fmla="*/ 0 w 19050"/>
                  <a:gd name="connsiteY197" fmla="*/ 2700052 h 5295900"/>
                  <a:gd name="connsiteX198" fmla="*/ 21622 w 19050"/>
                  <a:gd name="connsiteY198" fmla="*/ 2700052 h 5295900"/>
                  <a:gd name="connsiteX199" fmla="*/ 21622 w 19050"/>
                  <a:gd name="connsiteY199" fmla="*/ 2709577 h 5295900"/>
                  <a:gd name="connsiteX200" fmla="*/ 21622 w 19050"/>
                  <a:gd name="connsiteY200" fmla="*/ 2601563 h 5295900"/>
                  <a:gd name="connsiteX201" fmla="*/ 0 w 19050"/>
                  <a:gd name="connsiteY201" fmla="*/ 2601563 h 5295900"/>
                  <a:gd name="connsiteX202" fmla="*/ 0 w 19050"/>
                  <a:gd name="connsiteY202" fmla="*/ 2592038 h 5295900"/>
                  <a:gd name="connsiteX203" fmla="*/ 21622 w 19050"/>
                  <a:gd name="connsiteY203" fmla="*/ 2592038 h 5295900"/>
                  <a:gd name="connsiteX204" fmla="*/ 21622 w 19050"/>
                  <a:gd name="connsiteY204" fmla="*/ 2601563 h 5295900"/>
                  <a:gd name="connsiteX205" fmla="*/ 21622 w 19050"/>
                  <a:gd name="connsiteY205" fmla="*/ 2547557 h 5295900"/>
                  <a:gd name="connsiteX206" fmla="*/ 0 w 19050"/>
                  <a:gd name="connsiteY206" fmla="*/ 2547557 h 5295900"/>
                  <a:gd name="connsiteX207" fmla="*/ 0 w 19050"/>
                  <a:gd name="connsiteY207" fmla="*/ 2538032 h 5295900"/>
                  <a:gd name="connsiteX208" fmla="*/ 21622 w 19050"/>
                  <a:gd name="connsiteY208" fmla="*/ 2538032 h 5295900"/>
                  <a:gd name="connsiteX209" fmla="*/ 21622 w 19050"/>
                  <a:gd name="connsiteY209" fmla="*/ 2547557 h 5295900"/>
                  <a:gd name="connsiteX210" fmla="*/ 21622 w 19050"/>
                  <a:gd name="connsiteY210" fmla="*/ 2493550 h 5295900"/>
                  <a:gd name="connsiteX211" fmla="*/ 0 w 19050"/>
                  <a:gd name="connsiteY211" fmla="*/ 2493550 h 5295900"/>
                  <a:gd name="connsiteX212" fmla="*/ 0 w 19050"/>
                  <a:gd name="connsiteY212" fmla="*/ 2484025 h 5295900"/>
                  <a:gd name="connsiteX213" fmla="*/ 21622 w 19050"/>
                  <a:gd name="connsiteY213" fmla="*/ 2484025 h 5295900"/>
                  <a:gd name="connsiteX214" fmla="*/ 21622 w 19050"/>
                  <a:gd name="connsiteY214" fmla="*/ 2493550 h 5295900"/>
                  <a:gd name="connsiteX215" fmla="*/ 21622 w 19050"/>
                  <a:gd name="connsiteY215" fmla="*/ 2439543 h 5295900"/>
                  <a:gd name="connsiteX216" fmla="*/ 0 w 19050"/>
                  <a:gd name="connsiteY216" fmla="*/ 2439543 h 5295900"/>
                  <a:gd name="connsiteX217" fmla="*/ 0 w 19050"/>
                  <a:gd name="connsiteY217" fmla="*/ 2430018 h 5295900"/>
                  <a:gd name="connsiteX218" fmla="*/ 21622 w 19050"/>
                  <a:gd name="connsiteY218" fmla="*/ 2430018 h 5295900"/>
                  <a:gd name="connsiteX219" fmla="*/ 21622 w 19050"/>
                  <a:gd name="connsiteY219" fmla="*/ 2439543 h 5295900"/>
                  <a:gd name="connsiteX220" fmla="*/ 21622 w 19050"/>
                  <a:gd name="connsiteY220" fmla="*/ 2331530 h 5295900"/>
                  <a:gd name="connsiteX221" fmla="*/ 0 w 19050"/>
                  <a:gd name="connsiteY221" fmla="*/ 2331530 h 5295900"/>
                  <a:gd name="connsiteX222" fmla="*/ 0 w 19050"/>
                  <a:gd name="connsiteY222" fmla="*/ 2322005 h 5295900"/>
                  <a:gd name="connsiteX223" fmla="*/ 21622 w 19050"/>
                  <a:gd name="connsiteY223" fmla="*/ 2322005 h 5295900"/>
                  <a:gd name="connsiteX224" fmla="*/ 21622 w 19050"/>
                  <a:gd name="connsiteY224" fmla="*/ 2331530 h 5295900"/>
                  <a:gd name="connsiteX225" fmla="*/ 21622 w 19050"/>
                  <a:gd name="connsiteY225" fmla="*/ 2277618 h 5295900"/>
                  <a:gd name="connsiteX226" fmla="*/ 0 w 19050"/>
                  <a:gd name="connsiteY226" fmla="*/ 2277618 h 5295900"/>
                  <a:gd name="connsiteX227" fmla="*/ 0 w 19050"/>
                  <a:gd name="connsiteY227" fmla="*/ 2268093 h 5295900"/>
                  <a:gd name="connsiteX228" fmla="*/ 21622 w 19050"/>
                  <a:gd name="connsiteY228" fmla="*/ 2268093 h 5295900"/>
                  <a:gd name="connsiteX229" fmla="*/ 21622 w 19050"/>
                  <a:gd name="connsiteY229" fmla="*/ 2277618 h 5295900"/>
                  <a:gd name="connsiteX230" fmla="*/ 21622 w 19050"/>
                  <a:gd name="connsiteY230" fmla="*/ 2223611 h 5295900"/>
                  <a:gd name="connsiteX231" fmla="*/ 0 w 19050"/>
                  <a:gd name="connsiteY231" fmla="*/ 2223611 h 5295900"/>
                  <a:gd name="connsiteX232" fmla="*/ 0 w 19050"/>
                  <a:gd name="connsiteY232" fmla="*/ 2214086 h 5295900"/>
                  <a:gd name="connsiteX233" fmla="*/ 21622 w 19050"/>
                  <a:gd name="connsiteY233" fmla="*/ 2214086 h 5295900"/>
                  <a:gd name="connsiteX234" fmla="*/ 21622 w 19050"/>
                  <a:gd name="connsiteY234" fmla="*/ 2223611 h 5295900"/>
                  <a:gd name="connsiteX235" fmla="*/ 21622 w 19050"/>
                  <a:gd name="connsiteY235" fmla="*/ 2169605 h 5295900"/>
                  <a:gd name="connsiteX236" fmla="*/ 0 w 19050"/>
                  <a:gd name="connsiteY236" fmla="*/ 2169605 h 5295900"/>
                  <a:gd name="connsiteX237" fmla="*/ 0 w 19050"/>
                  <a:gd name="connsiteY237" fmla="*/ 2160080 h 5295900"/>
                  <a:gd name="connsiteX238" fmla="*/ 21622 w 19050"/>
                  <a:gd name="connsiteY238" fmla="*/ 2160080 h 5295900"/>
                  <a:gd name="connsiteX239" fmla="*/ 21622 w 19050"/>
                  <a:gd name="connsiteY239" fmla="*/ 2169605 h 5295900"/>
                  <a:gd name="connsiteX240" fmla="*/ 21622 w 19050"/>
                  <a:gd name="connsiteY240" fmla="*/ 2061591 h 5295900"/>
                  <a:gd name="connsiteX241" fmla="*/ 0 w 19050"/>
                  <a:gd name="connsiteY241" fmla="*/ 2061591 h 5295900"/>
                  <a:gd name="connsiteX242" fmla="*/ 0 w 19050"/>
                  <a:gd name="connsiteY242" fmla="*/ 2052066 h 5295900"/>
                  <a:gd name="connsiteX243" fmla="*/ 21622 w 19050"/>
                  <a:gd name="connsiteY243" fmla="*/ 2052066 h 5295900"/>
                  <a:gd name="connsiteX244" fmla="*/ 21622 w 19050"/>
                  <a:gd name="connsiteY244" fmla="*/ 2061591 h 5295900"/>
                  <a:gd name="connsiteX245" fmla="*/ 21622 w 19050"/>
                  <a:gd name="connsiteY245" fmla="*/ 2007584 h 5295900"/>
                  <a:gd name="connsiteX246" fmla="*/ 0 w 19050"/>
                  <a:gd name="connsiteY246" fmla="*/ 2007584 h 5295900"/>
                  <a:gd name="connsiteX247" fmla="*/ 0 w 19050"/>
                  <a:gd name="connsiteY247" fmla="*/ 1998059 h 5295900"/>
                  <a:gd name="connsiteX248" fmla="*/ 21622 w 19050"/>
                  <a:gd name="connsiteY248" fmla="*/ 1998059 h 5295900"/>
                  <a:gd name="connsiteX249" fmla="*/ 21622 w 19050"/>
                  <a:gd name="connsiteY249" fmla="*/ 2007584 h 5295900"/>
                  <a:gd name="connsiteX250" fmla="*/ 21622 w 19050"/>
                  <a:gd name="connsiteY250" fmla="*/ 1953578 h 5295900"/>
                  <a:gd name="connsiteX251" fmla="*/ 0 w 19050"/>
                  <a:gd name="connsiteY251" fmla="*/ 1953578 h 5295900"/>
                  <a:gd name="connsiteX252" fmla="*/ 0 w 19050"/>
                  <a:gd name="connsiteY252" fmla="*/ 1944053 h 5295900"/>
                  <a:gd name="connsiteX253" fmla="*/ 21622 w 19050"/>
                  <a:gd name="connsiteY253" fmla="*/ 1944053 h 5295900"/>
                  <a:gd name="connsiteX254" fmla="*/ 21622 w 19050"/>
                  <a:gd name="connsiteY254" fmla="*/ 1953578 h 5295900"/>
                  <a:gd name="connsiteX255" fmla="*/ 21622 w 19050"/>
                  <a:gd name="connsiteY255" fmla="*/ 1899571 h 5295900"/>
                  <a:gd name="connsiteX256" fmla="*/ 0 w 19050"/>
                  <a:gd name="connsiteY256" fmla="*/ 1899571 h 5295900"/>
                  <a:gd name="connsiteX257" fmla="*/ 0 w 19050"/>
                  <a:gd name="connsiteY257" fmla="*/ 1890046 h 5295900"/>
                  <a:gd name="connsiteX258" fmla="*/ 21622 w 19050"/>
                  <a:gd name="connsiteY258" fmla="*/ 1890046 h 5295900"/>
                  <a:gd name="connsiteX259" fmla="*/ 21622 w 19050"/>
                  <a:gd name="connsiteY259" fmla="*/ 1899571 h 5295900"/>
                  <a:gd name="connsiteX260" fmla="*/ 21622 w 19050"/>
                  <a:gd name="connsiteY260" fmla="*/ 1791557 h 5295900"/>
                  <a:gd name="connsiteX261" fmla="*/ 0 w 19050"/>
                  <a:gd name="connsiteY261" fmla="*/ 1791557 h 5295900"/>
                  <a:gd name="connsiteX262" fmla="*/ 0 w 19050"/>
                  <a:gd name="connsiteY262" fmla="*/ 1782032 h 5295900"/>
                  <a:gd name="connsiteX263" fmla="*/ 21622 w 19050"/>
                  <a:gd name="connsiteY263" fmla="*/ 1782032 h 5295900"/>
                  <a:gd name="connsiteX264" fmla="*/ 21622 w 19050"/>
                  <a:gd name="connsiteY264" fmla="*/ 1791557 h 5295900"/>
                  <a:gd name="connsiteX265" fmla="*/ 21622 w 19050"/>
                  <a:gd name="connsiteY265" fmla="*/ 1737551 h 5295900"/>
                  <a:gd name="connsiteX266" fmla="*/ 0 w 19050"/>
                  <a:gd name="connsiteY266" fmla="*/ 1737551 h 5295900"/>
                  <a:gd name="connsiteX267" fmla="*/ 0 w 19050"/>
                  <a:gd name="connsiteY267" fmla="*/ 1728026 h 5295900"/>
                  <a:gd name="connsiteX268" fmla="*/ 21622 w 19050"/>
                  <a:gd name="connsiteY268" fmla="*/ 1728026 h 5295900"/>
                  <a:gd name="connsiteX269" fmla="*/ 21622 w 19050"/>
                  <a:gd name="connsiteY269" fmla="*/ 1737551 h 5295900"/>
                  <a:gd name="connsiteX270" fmla="*/ 21622 w 19050"/>
                  <a:gd name="connsiteY270" fmla="*/ 1683544 h 5295900"/>
                  <a:gd name="connsiteX271" fmla="*/ 0 w 19050"/>
                  <a:gd name="connsiteY271" fmla="*/ 1683544 h 5295900"/>
                  <a:gd name="connsiteX272" fmla="*/ 0 w 19050"/>
                  <a:gd name="connsiteY272" fmla="*/ 1674019 h 5295900"/>
                  <a:gd name="connsiteX273" fmla="*/ 21622 w 19050"/>
                  <a:gd name="connsiteY273" fmla="*/ 1674019 h 5295900"/>
                  <a:gd name="connsiteX274" fmla="*/ 21622 w 19050"/>
                  <a:gd name="connsiteY274" fmla="*/ 1683544 h 5295900"/>
                  <a:gd name="connsiteX275" fmla="*/ 21622 w 19050"/>
                  <a:gd name="connsiteY275" fmla="*/ 1629537 h 5295900"/>
                  <a:gd name="connsiteX276" fmla="*/ 0 w 19050"/>
                  <a:gd name="connsiteY276" fmla="*/ 1629537 h 5295900"/>
                  <a:gd name="connsiteX277" fmla="*/ 0 w 19050"/>
                  <a:gd name="connsiteY277" fmla="*/ 1620012 h 5295900"/>
                  <a:gd name="connsiteX278" fmla="*/ 21622 w 19050"/>
                  <a:gd name="connsiteY278" fmla="*/ 1620012 h 5295900"/>
                  <a:gd name="connsiteX279" fmla="*/ 21622 w 19050"/>
                  <a:gd name="connsiteY279" fmla="*/ 1629537 h 5295900"/>
                  <a:gd name="connsiteX280" fmla="*/ 21622 w 19050"/>
                  <a:gd name="connsiteY280" fmla="*/ 1521523 h 5295900"/>
                  <a:gd name="connsiteX281" fmla="*/ 0 w 19050"/>
                  <a:gd name="connsiteY281" fmla="*/ 1521523 h 5295900"/>
                  <a:gd name="connsiteX282" fmla="*/ 0 w 19050"/>
                  <a:gd name="connsiteY282" fmla="*/ 1511998 h 5295900"/>
                  <a:gd name="connsiteX283" fmla="*/ 21622 w 19050"/>
                  <a:gd name="connsiteY283" fmla="*/ 1511998 h 5295900"/>
                  <a:gd name="connsiteX284" fmla="*/ 21622 w 19050"/>
                  <a:gd name="connsiteY284" fmla="*/ 1521523 h 5295900"/>
                  <a:gd name="connsiteX285" fmla="*/ 21622 w 19050"/>
                  <a:gd name="connsiteY285" fmla="*/ 1467612 h 5295900"/>
                  <a:gd name="connsiteX286" fmla="*/ 0 w 19050"/>
                  <a:gd name="connsiteY286" fmla="*/ 1467612 h 5295900"/>
                  <a:gd name="connsiteX287" fmla="*/ 0 w 19050"/>
                  <a:gd name="connsiteY287" fmla="*/ 1458087 h 5295900"/>
                  <a:gd name="connsiteX288" fmla="*/ 21622 w 19050"/>
                  <a:gd name="connsiteY288" fmla="*/ 1458087 h 5295900"/>
                  <a:gd name="connsiteX289" fmla="*/ 21622 w 19050"/>
                  <a:gd name="connsiteY289" fmla="*/ 1467612 h 5295900"/>
                  <a:gd name="connsiteX290" fmla="*/ 21622 w 19050"/>
                  <a:gd name="connsiteY290" fmla="*/ 1413605 h 5295900"/>
                  <a:gd name="connsiteX291" fmla="*/ 0 w 19050"/>
                  <a:gd name="connsiteY291" fmla="*/ 1413605 h 5295900"/>
                  <a:gd name="connsiteX292" fmla="*/ 0 w 19050"/>
                  <a:gd name="connsiteY292" fmla="*/ 1404080 h 5295900"/>
                  <a:gd name="connsiteX293" fmla="*/ 21622 w 19050"/>
                  <a:gd name="connsiteY293" fmla="*/ 1404080 h 5295900"/>
                  <a:gd name="connsiteX294" fmla="*/ 21622 w 19050"/>
                  <a:gd name="connsiteY294" fmla="*/ 1413605 h 5295900"/>
                  <a:gd name="connsiteX295" fmla="*/ 21622 w 19050"/>
                  <a:gd name="connsiteY295" fmla="*/ 1359598 h 5295900"/>
                  <a:gd name="connsiteX296" fmla="*/ 0 w 19050"/>
                  <a:gd name="connsiteY296" fmla="*/ 1359598 h 5295900"/>
                  <a:gd name="connsiteX297" fmla="*/ 0 w 19050"/>
                  <a:gd name="connsiteY297" fmla="*/ 1350073 h 5295900"/>
                  <a:gd name="connsiteX298" fmla="*/ 21622 w 19050"/>
                  <a:gd name="connsiteY298" fmla="*/ 1350073 h 5295900"/>
                  <a:gd name="connsiteX299" fmla="*/ 21622 w 19050"/>
                  <a:gd name="connsiteY299" fmla="*/ 1359598 h 5295900"/>
                  <a:gd name="connsiteX300" fmla="*/ 21622 w 19050"/>
                  <a:gd name="connsiteY300" fmla="*/ 1251585 h 5295900"/>
                  <a:gd name="connsiteX301" fmla="*/ 0 w 19050"/>
                  <a:gd name="connsiteY301" fmla="*/ 1251585 h 5295900"/>
                  <a:gd name="connsiteX302" fmla="*/ 0 w 19050"/>
                  <a:gd name="connsiteY302" fmla="*/ 1242060 h 5295900"/>
                  <a:gd name="connsiteX303" fmla="*/ 21622 w 19050"/>
                  <a:gd name="connsiteY303" fmla="*/ 1242060 h 5295900"/>
                  <a:gd name="connsiteX304" fmla="*/ 21622 w 19050"/>
                  <a:gd name="connsiteY304" fmla="*/ 1251585 h 5295900"/>
                  <a:gd name="connsiteX305" fmla="*/ 21622 w 19050"/>
                  <a:gd name="connsiteY305" fmla="*/ 1197578 h 5295900"/>
                  <a:gd name="connsiteX306" fmla="*/ 0 w 19050"/>
                  <a:gd name="connsiteY306" fmla="*/ 1197578 h 5295900"/>
                  <a:gd name="connsiteX307" fmla="*/ 0 w 19050"/>
                  <a:gd name="connsiteY307" fmla="*/ 1188053 h 5295900"/>
                  <a:gd name="connsiteX308" fmla="*/ 21622 w 19050"/>
                  <a:gd name="connsiteY308" fmla="*/ 1188053 h 5295900"/>
                  <a:gd name="connsiteX309" fmla="*/ 21622 w 19050"/>
                  <a:gd name="connsiteY309" fmla="*/ 1197578 h 5295900"/>
                  <a:gd name="connsiteX310" fmla="*/ 21622 w 19050"/>
                  <a:gd name="connsiteY310" fmla="*/ 1143572 h 5295900"/>
                  <a:gd name="connsiteX311" fmla="*/ 0 w 19050"/>
                  <a:gd name="connsiteY311" fmla="*/ 1143572 h 5295900"/>
                  <a:gd name="connsiteX312" fmla="*/ 0 w 19050"/>
                  <a:gd name="connsiteY312" fmla="*/ 1134047 h 5295900"/>
                  <a:gd name="connsiteX313" fmla="*/ 21622 w 19050"/>
                  <a:gd name="connsiteY313" fmla="*/ 1134047 h 5295900"/>
                  <a:gd name="connsiteX314" fmla="*/ 21622 w 19050"/>
                  <a:gd name="connsiteY314" fmla="*/ 1143572 h 5295900"/>
                  <a:gd name="connsiteX315" fmla="*/ 21622 w 19050"/>
                  <a:gd name="connsiteY315" fmla="*/ 1089565 h 5295900"/>
                  <a:gd name="connsiteX316" fmla="*/ 0 w 19050"/>
                  <a:gd name="connsiteY316" fmla="*/ 1089565 h 5295900"/>
                  <a:gd name="connsiteX317" fmla="*/ 0 w 19050"/>
                  <a:gd name="connsiteY317" fmla="*/ 1080040 h 5295900"/>
                  <a:gd name="connsiteX318" fmla="*/ 21622 w 19050"/>
                  <a:gd name="connsiteY318" fmla="*/ 1080040 h 5295900"/>
                  <a:gd name="connsiteX319" fmla="*/ 21622 w 19050"/>
                  <a:gd name="connsiteY319" fmla="*/ 1089565 h 5295900"/>
                  <a:gd name="connsiteX320" fmla="*/ 21622 w 19050"/>
                  <a:gd name="connsiteY320" fmla="*/ 981551 h 5295900"/>
                  <a:gd name="connsiteX321" fmla="*/ 0 w 19050"/>
                  <a:gd name="connsiteY321" fmla="*/ 981551 h 5295900"/>
                  <a:gd name="connsiteX322" fmla="*/ 0 w 19050"/>
                  <a:gd name="connsiteY322" fmla="*/ 972026 h 5295900"/>
                  <a:gd name="connsiteX323" fmla="*/ 21622 w 19050"/>
                  <a:gd name="connsiteY323" fmla="*/ 972026 h 5295900"/>
                  <a:gd name="connsiteX324" fmla="*/ 21622 w 19050"/>
                  <a:gd name="connsiteY324" fmla="*/ 981551 h 5295900"/>
                  <a:gd name="connsiteX325" fmla="*/ 21622 w 19050"/>
                  <a:gd name="connsiteY325" fmla="*/ 927545 h 5295900"/>
                  <a:gd name="connsiteX326" fmla="*/ 0 w 19050"/>
                  <a:gd name="connsiteY326" fmla="*/ 927545 h 5295900"/>
                  <a:gd name="connsiteX327" fmla="*/ 0 w 19050"/>
                  <a:gd name="connsiteY327" fmla="*/ 918020 h 5295900"/>
                  <a:gd name="connsiteX328" fmla="*/ 21622 w 19050"/>
                  <a:gd name="connsiteY328" fmla="*/ 918020 h 5295900"/>
                  <a:gd name="connsiteX329" fmla="*/ 21622 w 19050"/>
                  <a:gd name="connsiteY329" fmla="*/ 927545 h 5295900"/>
                  <a:gd name="connsiteX330" fmla="*/ 21622 w 19050"/>
                  <a:gd name="connsiteY330" fmla="*/ 873538 h 5295900"/>
                  <a:gd name="connsiteX331" fmla="*/ 0 w 19050"/>
                  <a:gd name="connsiteY331" fmla="*/ 873538 h 5295900"/>
                  <a:gd name="connsiteX332" fmla="*/ 0 w 19050"/>
                  <a:gd name="connsiteY332" fmla="*/ 864013 h 5295900"/>
                  <a:gd name="connsiteX333" fmla="*/ 21622 w 19050"/>
                  <a:gd name="connsiteY333" fmla="*/ 864013 h 5295900"/>
                  <a:gd name="connsiteX334" fmla="*/ 21622 w 19050"/>
                  <a:gd name="connsiteY334" fmla="*/ 873538 h 5295900"/>
                  <a:gd name="connsiteX335" fmla="*/ 21622 w 19050"/>
                  <a:gd name="connsiteY335" fmla="*/ 819531 h 5295900"/>
                  <a:gd name="connsiteX336" fmla="*/ 0 w 19050"/>
                  <a:gd name="connsiteY336" fmla="*/ 819531 h 5295900"/>
                  <a:gd name="connsiteX337" fmla="*/ 0 w 19050"/>
                  <a:gd name="connsiteY337" fmla="*/ 810006 h 5295900"/>
                  <a:gd name="connsiteX338" fmla="*/ 21622 w 19050"/>
                  <a:gd name="connsiteY338" fmla="*/ 810006 h 5295900"/>
                  <a:gd name="connsiteX339" fmla="*/ 21622 w 19050"/>
                  <a:gd name="connsiteY339" fmla="*/ 819531 h 5295900"/>
                  <a:gd name="connsiteX340" fmla="*/ 21622 w 19050"/>
                  <a:gd name="connsiteY340" fmla="*/ 711518 h 5295900"/>
                  <a:gd name="connsiteX341" fmla="*/ 0 w 19050"/>
                  <a:gd name="connsiteY341" fmla="*/ 711518 h 5295900"/>
                  <a:gd name="connsiteX342" fmla="*/ 0 w 19050"/>
                  <a:gd name="connsiteY342" fmla="*/ 701993 h 5295900"/>
                  <a:gd name="connsiteX343" fmla="*/ 21622 w 19050"/>
                  <a:gd name="connsiteY343" fmla="*/ 701993 h 5295900"/>
                  <a:gd name="connsiteX344" fmla="*/ 21622 w 19050"/>
                  <a:gd name="connsiteY344" fmla="*/ 711518 h 5295900"/>
                  <a:gd name="connsiteX345" fmla="*/ 21622 w 19050"/>
                  <a:gd name="connsiteY345" fmla="*/ 657511 h 5295900"/>
                  <a:gd name="connsiteX346" fmla="*/ 0 w 19050"/>
                  <a:gd name="connsiteY346" fmla="*/ 657511 h 5295900"/>
                  <a:gd name="connsiteX347" fmla="*/ 0 w 19050"/>
                  <a:gd name="connsiteY347" fmla="*/ 647986 h 5295900"/>
                  <a:gd name="connsiteX348" fmla="*/ 21622 w 19050"/>
                  <a:gd name="connsiteY348" fmla="*/ 647986 h 5295900"/>
                  <a:gd name="connsiteX349" fmla="*/ 21622 w 19050"/>
                  <a:gd name="connsiteY349" fmla="*/ 657511 h 5295900"/>
                  <a:gd name="connsiteX350" fmla="*/ 21622 w 19050"/>
                  <a:gd name="connsiteY350" fmla="*/ 603599 h 5295900"/>
                  <a:gd name="connsiteX351" fmla="*/ 0 w 19050"/>
                  <a:gd name="connsiteY351" fmla="*/ 603599 h 5295900"/>
                  <a:gd name="connsiteX352" fmla="*/ 0 w 19050"/>
                  <a:gd name="connsiteY352" fmla="*/ 594074 h 5295900"/>
                  <a:gd name="connsiteX353" fmla="*/ 21622 w 19050"/>
                  <a:gd name="connsiteY353" fmla="*/ 594074 h 5295900"/>
                  <a:gd name="connsiteX354" fmla="*/ 21622 w 19050"/>
                  <a:gd name="connsiteY354" fmla="*/ 603599 h 5295900"/>
                  <a:gd name="connsiteX355" fmla="*/ 21622 w 19050"/>
                  <a:gd name="connsiteY355" fmla="*/ 549593 h 5295900"/>
                  <a:gd name="connsiteX356" fmla="*/ 0 w 19050"/>
                  <a:gd name="connsiteY356" fmla="*/ 549593 h 5295900"/>
                  <a:gd name="connsiteX357" fmla="*/ 0 w 19050"/>
                  <a:gd name="connsiteY357" fmla="*/ 540068 h 5295900"/>
                  <a:gd name="connsiteX358" fmla="*/ 21622 w 19050"/>
                  <a:gd name="connsiteY358" fmla="*/ 540068 h 5295900"/>
                  <a:gd name="connsiteX359" fmla="*/ 21622 w 19050"/>
                  <a:gd name="connsiteY359" fmla="*/ 549593 h 5295900"/>
                  <a:gd name="connsiteX360" fmla="*/ 21622 w 19050"/>
                  <a:gd name="connsiteY360" fmla="*/ 441579 h 5295900"/>
                  <a:gd name="connsiteX361" fmla="*/ 0 w 19050"/>
                  <a:gd name="connsiteY361" fmla="*/ 441579 h 5295900"/>
                  <a:gd name="connsiteX362" fmla="*/ 0 w 19050"/>
                  <a:gd name="connsiteY362" fmla="*/ 432054 h 5295900"/>
                  <a:gd name="connsiteX363" fmla="*/ 21622 w 19050"/>
                  <a:gd name="connsiteY363" fmla="*/ 432054 h 5295900"/>
                  <a:gd name="connsiteX364" fmla="*/ 21622 w 19050"/>
                  <a:gd name="connsiteY364" fmla="*/ 441579 h 5295900"/>
                  <a:gd name="connsiteX365" fmla="*/ 21622 w 19050"/>
                  <a:gd name="connsiteY365" fmla="*/ 387572 h 5295900"/>
                  <a:gd name="connsiteX366" fmla="*/ 0 w 19050"/>
                  <a:gd name="connsiteY366" fmla="*/ 387572 h 5295900"/>
                  <a:gd name="connsiteX367" fmla="*/ 0 w 19050"/>
                  <a:gd name="connsiteY367" fmla="*/ 378047 h 5295900"/>
                  <a:gd name="connsiteX368" fmla="*/ 21622 w 19050"/>
                  <a:gd name="connsiteY368" fmla="*/ 378047 h 5295900"/>
                  <a:gd name="connsiteX369" fmla="*/ 21622 w 19050"/>
                  <a:gd name="connsiteY369" fmla="*/ 387572 h 5295900"/>
                  <a:gd name="connsiteX370" fmla="*/ 21622 w 19050"/>
                  <a:gd name="connsiteY370" fmla="*/ 333566 h 5295900"/>
                  <a:gd name="connsiteX371" fmla="*/ 0 w 19050"/>
                  <a:gd name="connsiteY371" fmla="*/ 333566 h 5295900"/>
                  <a:gd name="connsiteX372" fmla="*/ 0 w 19050"/>
                  <a:gd name="connsiteY372" fmla="*/ 324041 h 5295900"/>
                  <a:gd name="connsiteX373" fmla="*/ 21622 w 19050"/>
                  <a:gd name="connsiteY373" fmla="*/ 324041 h 5295900"/>
                  <a:gd name="connsiteX374" fmla="*/ 21622 w 19050"/>
                  <a:gd name="connsiteY374" fmla="*/ 333566 h 5295900"/>
                  <a:gd name="connsiteX375" fmla="*/ 21622 w 19050"/>
                  <a:gd name="connsiteY375" fmla="*/ 279559 h 5295900"/>
                  <a:gd name="connsiteX376" fmla="*/ 0 w 19050"/>
                  <a:gd name="connsiteY376" fmla="*/ 279559 h 5295900"/>
                  <a:gd name="connsiteX377" fmla="*/ 0 w 19050"/>
                  <a:gd name="connsiteY377" fmla="*/ 270034 h 5295900"/>
                  <a:gd name="connsiteX378" fmla="*/ 21622 w 19050"/>
                  <a:gd name="connsiteY378" fmla="*/ 270034 h 5295900"/>
                  <a:gd name="connsiteX379" fmla="*/ 21622 w 19050"/>
                  <a:gd name="connsiteY379" fmla="*/ 279559 h 5295900"/>
                  <a:gd name="connsiteX380" fmla="*/ 21622 w 19050"/>
                  <a:gd name="connsiteY380" fmla="*/ 171545 h 5295900"/>
                  <a:gd name="connsiteX381" fmla="*/ 0 w 19050"/>
                  <a:gd name="connsiteY381" fmla="*/ 171545 h 5295900"/>
                  <a:gd name="connsiteX382" fmla="*/ 0 w 19050"/>
                  <a:gd name="connsiteY382" fmla="*/ 162020 h 5295900"/>
                  <a:gd name="connsiteX383" fmla="*/ 21622 w 19050"/>
                  <a:gd name="connsiteY383" fmla="*/ 162020 h 5295900"/>
                  <a:gd name="connsiteX384" fmla="*/ 21622 w 19050"/>
                  <a:gd name="connsiteY384" fmla="*/ 171545 h 5295900"/>
                  <a:gd name="connsiteX385" fmla="*/ 21622 w 19050"/>
                  <a:gd name="connsiteY385" fmla="*/ 117538 h 5295900"/>
                  <a:gd name="connsiteX386" fmla="*/ 0 w 19050"/>
                  <a:gd name="connsiteY386" fmla="*/ 117538 h 5295900"/>
                  <a:gd name="connsiteX387" fmla="*/ 0 w 19050"/>
                  <a:gd name="connsiteY387" fmla="*/ 108013 h 5295900"/>
                  <a:gd name="connsiteX388" fmla="*/ 21622 w 19050"/>
                  <a:gd name="connsiteY388" fmla="*/ 108013 h 5295900"/>
                  <a:gd name="connsiteX389" fmla="*/ 21622 w 19050"/>
                  <a:gd name="connsiteY389" fmla="*/ 117538 h 5295900"/>
                  <a:gd name="connsiteX390" fmla="*/ 21622 w 19050"/>
                  <a:gd name="connsiteY390" fmla="*/ 63532 h 5295900"/>
                  <a:gd name="connsiteX391" fmla="*/ 0 w 19050"/>
                  <a:gd name="connsiteY391" fmla="*/ 63532 h 5295900"/>
                  <a:gd name="connsiteX392" fmla="*/ 0 w 19050"/>
                  <a:gd name="connsiteY392" fmla="*/ 54007 h 5295900"/>
                  <a:gd name="connsiteX393" fmla="*/ 21622 w 19050"/>
                  <a:gd name="connsiteY393" fmla="*/ 54007 h 5295900"/>
                  <a:gd name="connsiteX394" fmla="*/ 21622 w 19050"/>
                  <a:gd name="connsiteY394" fmla="*/ 63532 h 5295900"/>
                  <a:gd name="connsiteX395" fmla="*/ 21622 w 19050"/>
                  <a:gd name="connsiteY395" fmla="*/ 9525 h 5295900"/>
                  <a:gd name="connsiteX396" fmla="*/ 0 w 19050"/>
                  <a:gd name="connsiteY396" fmla="*/ 9525 h 5295900"/>
                  <a:gd name="connsiteX397" fmla="*/ 0 w 19050"/>
                  <a:gd name="connsiteY397" fmla="*/ 0 h 5295900"/>
                  <a:gd name="connsiteX398" fmla="*/ 21622 w 19050"/>
                  <a:gd name="connsiteY398" fmla="*/ 0 h 5295900"/>
                  <a:gd name="connsiteX399" fmla="*/ 21622 w 19050"/>
                  <a:gd name="connsiteY399" fmla="*/ 9525 h 529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</a:cxnLst>
                <a:rect l="l" t="t" r="r" b="b"/>
                <a:pathLst>
                  <a:path w="19050" h="5295900">
                    <a:moveTo>
                      <a:pt x="21622" y="5301520"/>
                    </a:moveTo>
                    <a:lnTo>
                      <a:pt x="0" y="5301520"/>
                    </a:lnTo>
                    <a:lnTo>
                      <a:pt x="0" y="5291995"/>
                    </a:lnTo>
                    <a:lnTo>
                      <a:pt x="21622" y="5291995"/>
                    </a:lnTo>
                    <a:lnTo>
                      <a:pt x="21622" y="5301520"/>
                    </a:lnTo>
                    <a:close/>
                    <a:moveTo>
                      <a:pt x="21622" y="5247608"/>
                    </a:moveTo>
                    <a:lnTo>
                      <a:pt x="0" y="5247608"/>
                    </a:lnTo>
                    <a:lnTo>
                      <a:pt x="0" y="5238083"/>
                    </a:lnTo>
                    <a:lnTo>
                      <a:pt x="21622" y="5238083"/>
                    </a:lnTo>
                    <a:lnTo>
                      <a:pt x="21622" y="5247608"/>
                    </a:lnTo>
                    <a:close/>
                    <a:moveTo>
                      <a:pt x="21622" y="5193602"/>
                    </a:moveTo>
                    <a:lnTo>
                      <a:pt x="0" y="5193602"/>
                    </a:lnTo>
                    <a:lnTo>
                      <a:pt x="0" y="5184077"/>
                    </a:lnTo>
                    <a:lnTo>
                      <a:pt x="21622" y="5184077"/>
                    </a:lnTo>
                    <a:lnTo>
                      <a:pt x="21622" y="5193602"/>
                    </a:lnTo>
                    <a:close/>
                    <a:moveTo>
                      <a:pt x="21622" y="5139595"/>
                    </a:moveTo>
                    <a:lnTo>
                      <a:pt x="0" y="5139595"/>
                    </a:lnTo>
                    <a:lnTo>
                      <a:pt x="0" y="5130070"/>
                    </a:lnTo>
                    <a:lnTo>
                      <a:pt x="21622" y="5130070"/>
                    </a:lnTo>
                    <a:lnTo>
                      <a:pt x="21622" y="5139595"/>
                    </a:lnTo>
                    <a:close/>
                    <a:moveTo>
                      <a:pt x="21622" y="5031581"/>
                    </a:moveTo>
                    <a:lnTo>
                      <a:pt x="0" y="5031581"/>
                    </a:lnTo>
                    <a:lnTo>
                      <a:pt x="0" y="5022056"/>
                    </a:lnTo>
                    <a:lnTo>
                      <a:pt x="21622" y="5022056"/>
                    </a:lnTo>
                    <a:lnTo>
                      <a:pt x="21622" y="5031581"/>
                    </a:lnTo>
                    <a:close/>
                    <a:moveTo>
                      <a:pt x="21622" y="4977575"/>
                    </a:moveTo>
                    <a:lnTo>
                      <a:pt x="0" y="4977575"/>
                    </a:lnTo>
                    <a:lnTo>
                      <a:pt x="0" y="4968050"/>
                    </a:lnTo>
                    <a:lnTo>
                      <a:pt x="21622" y="4968050"/>
                    </a:lnTo>
                    <a:lnTo>
                      <a:pt x="21622" y="4977575"/>
                    </a:lnTo>
                    <a:close/>
                    <a:moveTo>
                      <a:pt x="21622" y="4923568"/>
                    </a:moveTo>
                    <a:lnTo>
                      <a:pt x="0" y="4923568"/>
                    </a:lnTo>
                    <a:lnTo>
                      <a:pt x="0" y="4914043"/>
                    </a:lnTo>
                    <a:lnTo>
                      <a:pt x="21622" y="4914043"/>
                    </a:lnTo>
                    <a:lnTo>
                      <a:pt x="21622" y="4923568"/>
                    </a:lnTo>
                    <a:close/>
                    <a:moveTo>
                      <a:pt x="21622" y="4869561"/>
                    </a:moveTo>
                    <a:lnTo>
                      <a:pt x="0" y="4869561"/>
                    </a:lnTo>
                    <a:lnTo>
                      <a:pt x="0" y="4860036"/>
                    </a:lnTo>
                    <a:lnTo>
                      <a:pt x="21622" y="4860036"/>
                    </a:lnTo>
                    <a:lnTo>
                      <a:pt x="21622" y="4869561"/>
                    </a:lnTo>
                    <a:close/>
                    <a:moveTo>
                      <a:pt x="21622" y="4761548"/>
                    </a:moveTo>
                    <a:lnTo>
                      <a:pt x="0" y="4761548"/>
                    </a:lnTo>
                    <a:lnTo>
                      <a:pt x="0" y="4752023"/>
                    </a:lnTo>
                    <a:lnTo>
                      <a:pt x="21622" y="4752023"/>
                    </a:lnTo>
                    <a:lnTo>
                      <a:pt x="21622" y="4761548"/>
                    </a:lnTo>
                    <a:close/>
                    <a:moveTo>
                      <a:pt x="21622" y="4707541"/>
                    </a:moveTo>
                    <a:lnTo>
                      <a:pt x="0" y="4707541"/>
                    </a:lnTo>
                    <a:lnTo>
                      <a:pt x="0" y="4698016"/>
                    </a:lnTo>
                    <a:lnTo>
                      <a:pt x="21622" y="4698016"/>
                    </a:lnTo>
                    <a:lnTo>
                      <a:pt x="21622" y="4707541"/>
                    </a:lnTo>
                    <a:close/>
                    <a:moveTo>
                      <a:pt x="21622" y="4653534"/>
                    </a:moveTo>
                    <a:lnTo>
                      <a:pt x="0" y="4653534"/>
                    </a:lnTo>
                    <a:lnTo>
                      <a:pt x="0" y="4644009"/>
                    </a:lnTo>
                    <a:lnTo>
                      <a:pt x="21622" y="4644009"/>
                    </a:lnTo>
                    <a:lnTo>
                      <a:pt x="21622" y="4653534"/>
                    </a:lnTo>
                    <a:close/>
                    <a:moveTo>
                      <a:pt x="21622" y="4599528"/>
                    </a:moveTo>
                    <a:lnTo>
                      <a:pt x="0" y="4599528"/>
                    </a:lnTo>
                    <a:lnTo>
                      <a:pt x="0" y="4590003"/>
                    </a:lnTo>
                    <a:lnTo>
                      <a:pt x="21622" y="4590003"/>
                    </a:lnTo>
                    <a:lnTo>
                      <a:pt x="21622" y="4599528"/>
                    </a:lnTo>
                    <a:close/>
                    <a:moveTo>
                      <a:pt x="21622" y="4491609"/>
                    </a:moveTo>
                    <a:lnTo>
                      <a:pt x="0" y="4491609"/>
                    </a:lnTo>
                    <a:lnTo>
                      <a:pt x="0" y="4482084"/>
                    </a:lnTo>
                    <a:lnTo>
                      <a:pt x="21622" y="4482084"/>
                    </a:lnTo>
                    <a:lnTo>
                      <a:pt x="21622" y="4491609"/>
                    </a:lnTo>
                    <a:close/>
                    <a:moveTo>
                      <a:pt x="21622" y="4437603"/>
                    </a:moveTo>
                    <a:lnTo>
                      <a:pt x="0" y="4437603"/>
                    </a:lnTo>
                    <a:lnTo>
                      <a:pt x="0" y="4428078"/>
                    </a:lnTo>
                    <a:lnTo>
                      <a:pt x="21622" y="4428078"/>
                    </a:lnTo>
                    <a:lnTo>
                      <a:pt x="21622" y="4437603"/>
                    </a:lnTo>
                    <a:close/>
                    <a:moveTo>
                      <a:pt x="21622" y="4383596"/>
                    </a:moveTo>
                    <a:lnTo>
                      <a:pt x="0" y="4383596"/>
                    </a:lnTo>
                    <a:lnTo>
                      <a:pt x="0" y="4374071"/>
                    </a:lnTo>
                    <a:lnTo>
                      <a:pt x="21622" y="4374071"/>
                    </a:lnTo>
                    <a:lnTo>
                      <a:pt x="21622" y="4383596"/>
                    </a:lnTo>
                    <a:close/>
                    <a:moveTo>
                      <a:pt x="21622" y="4329589"/>
                    </a:moveTo>
                    <a:lnTo>
                      <a:pt x="0" y="4329589"/>
                    </a:lnTo>
                    <a:lnTo>
                      <a:pt x="0" y="4320064"/>
                    </a:lnTo>
                    <a:lnTo>
                      <a:pt x="21622" y="4320064"/>
                    </a:lnTo>
                    <a:lnTo>
                      <a:pt x="21622" y="4329589"/>
                    </a:lnTo>
                    <a:close/>
                    <a:moveTo>
                      <a:pt x="21622" y="4221576"/>
                    </a:moveTo>
                    <a:lnTo>
                      <a:pt x="0" y="4221576"/>
                    </a:lnTo>
                    <a:lnTo>
                      <a:pt x="0" y="4212051"/>
                    </a:lnTo>
                    <a:lnTo>
                      <a:pt x="21622" y="4212051"/>
                    </a:lnTo>
                    <a:lnTo>
                      <a:pt x="21622" y="4221576"/>
                    </a:lnTo>
                    <a:close/>
                    <a:moveTo>
                      <a:pt x="21622" y="4167569"/>
                    </a:moveTo>
                    <a:lnTo>
                      <a:pt x="0" y="4167569"/>
                    </a:lnTo>
                    <a:lnTo>
                      <a:pt x="0" y="4158044"/>
                    </a:lnTo>
                    <a:lnTo>
                      <a:pt x="21622" y="4158044"/>
                    </a:lnTo>
                    <a:lnTo>
                      <a:pt x="21622" y="4167569"/>
                    </a:lnTo>
                    <a:close/>
                    <a:moveTo>
                      <a:pt x="21622" y="4113562"/>
                    </a:moveTo>
                    <a:lnTo>
                      <a:pt x="0" y="4113562"/>
                    </a:lnTo>
                    <a:lnTo>
                      <a:pt x="0" y="4104037"/>
                    </a:lnTo>
                    <a:lnTo>
                      <a:pt x="21622" y="4104037"/>
                    </a:lnTo>
                    <a:lnTo>
                      <a:pt x="21622" y="4113562"/>
                    </a:lnTo>
                    <a:close/>
                    <a:moveTo>
                      <a:pt x="21622" y="4059555"/>
                    </a:moveTo>
                    <a:lnTo>
                      <a:pt x="0" y="4059555"/>
                    </a:lnTo>
                    <a:lnTo>
                      <a:pt x="0" y="4050030"/>
                    </a:lnTo>
                    <a:lnTo>
                      <a:pt x="21622" y="4050030"/>
                    </a:lnTo>
                    <a:lnTo>
                      <a:pt x="21622" y="4059555"/>
                    </a:lnTo>
                    <a:close/>
                    <a:moveTo>
                      <a:pt x="21622" y="3951542"/>
                    </a:moveTo>
                    <a:lnTo>
                      <a:pt x="0" y="3951542"/>
                    </a:lnTo>
                    <a:lnTo>
                      <a:pt x="0" y="3942017"/>
                    </a:lnTo>
                    <a:lnTo>
                      <a:pt x="21622" y="3942017"/>
                    </a:lnTo>
                    <a:lnTo>
                      <a:pt x="21622" y="3951542"/>
                    </a:lnTo>
                    <a:close/>
                    <a:moveTo>
                      <a:pt x="21622" y="3897535"/>
                    </a:moveTo>
                    <a:lnTo>
                      <a:pt x="0" y="3897535"/>
                    </a:lnTo>
                    <a:lnTo>
                      <a:pt x="0" y="3888010"/>
                    </a:lnTo>
                    <a:lnTo>
                      <a:pt x="21622" y="3888010"/>
                    </a:lnTo>
                    <a:lnTo>
                      <a:pt x="21622" y="3897535"/>
                    </a:lnTo>
                    <a:close/>
                    <a:moveTo>
                      <a:pt x="21622" y="3843528"/>
                    </a:moveTo>
                    <a:lnTo>
                      <a:pt x="0" y="3843528"/>
                    </a:lnTo>
                    <a:lnTo>
                      <a:pt x="0" y="3834003"/>
                    </a:lnTo>
                    <a:lnTo>
                      <a:pt x="21622" y="3834003"/>
                    </a:lnTo>
                    <a:lnTo>
                      <a:pt x="21622" y="3843528"/>
                    </a:lnTo>
                    <a:close/>
                    <a:moveTo>
                      <a:pt x="21622" y="3789521"/>
                    </a:moveTo>
                    <a:lnTo>
                      <a:pt x="0" y="3789521"/>
                    </a:lnTo>
                    <a:lnTo>
                      <a:pt x="0" y="3779996"/>
                    </a:lnTo>
                    <a:lnTo>
                      <a:pt x="21622" y="3779996"/>
                    </a:lnTo>
                    <a:lnTo>
                      <a:pt x="21622" y="3789521"/>
                    </a:lnTo>
                    <a:close/>
                    <a:moveTo>
                      <a:pt x="21622" y="3681603"/>
                    </a:moveTo>
                    <a:lnTo>
                      <a:pt x="0" y="3681603"/>
                    </a:lnTo>
                    <a:lnTo>
                      <a:pt x="0" y="3672078"/>
                    </a:lnTo>
                    <a:lnTo>
                      <a:pt x="21622" y="3672078"/>
                    </a:lnTo>
                    <a:lnTo>
                      <a:pt x="21622" y="3681603"/>
                    </a:lnTo>
                    <a:close/>
                    <a:moveTo>
                      <a:pt x="21622" y="3627596"/>
                    </a:moveTo>
                    <a:lnTo>
                      <a:pt x="0" y="3627596"/>
                    </a:lnTo>
                    <a:lnTo>
                      <a:pt x="0" y="3618071"/>
                    </a:lnTo>
                    <a:lnTo>
                      <a:pt x="21622" y="3618071"/>
                    </a:lnTo>
                    <a:lnTo>
                      <a:pt x="21622" y="3627596"/>
                    </a:lnTo>
                    <a:close/>
                    <a:moveTo>
                      <a:pt x="21622" y="3573590"/>
                    </a:moveTo>
                    <a:lnTo>
                      <a:pt x="0" y="3573590"/>
                    </a:lnTo>
                    <a:lnTo>
                      <a:pt x="0" y="3564065"/>
                    </a:lnTo>
                    <a:lnTo>
                      <a:pt x="21622" y="3564065"/>
                    </a:lnTo>
                    <a:lnTo>
                      <a:pt x="21622" y="3573590"/>
                    </a:lnTo>
                    <a:close/>
                    <a:moveTo>
                      <a:pt x="21622" y="3519583"/>
                    </a:moveTo>
                    <a:lnTo>
                      <a:pt x="0" y="3519583"/>
                    </a:lnTo>
                    <a:lnTo>
                      <a:pt x="0" y="3510058"/>
                    </a:lnTo>
                    <a:lnTo>
                      <a:pt x="21622" y="3510058"/>
                    </a:lnTo>
                    <a:lnTo>
                      <a:pt x="21622" y="3519583"/>
                    </a:lnTo>
                    <a:close/>
                    <a:moveTo>
                      <a:pt x="21622" y="3411569"/>
                    </a:moveTo>
                    <a:lnTo>
                      <a:pt x="0" y="3411569"/>
                    </a:lnTo>
                    <a:lnTo>
                      <a:pt x="0" y="3402044"/>
                    </a:lnTo>
                    <a:lnTo>
                      <a:pt x="21622" y="3402044"/>
                    </a:lnTo>
                    <a:lnTo>
                      <a:pt x="21622" y="3411569"/>
                    </a:lnTo>
                    <a:close/>
                    <a:moveTo>
                      <a:pt x="21622" y="3357563"/>
                    </a:moveTo>
                    <a:lnTo>
                      <a:pt x="0" y="3357563"/>
                    </a:lnTo>
                    <a:lnTo>
                      <a:pt x="0" y="3348038"/>
                    </a:lnTo>
                    <a:lnTo>
                      <a:pt x="21622" y="3348038"/>
                    </a:lnTo>
                    <a:lnTo>
                      <a:pt x="21622" y="3357563"/>
                    </a:lnTo>
                    <a:close/>
                    <a:moveTo>
                      <a:pt x="21622" y="3303556"/>
                    </a:moveTo>
                    <a:lnTo>
                      <a:pt x="0" y="3303556"/>
                    </a:lnTo>
                    <a:lnTo>
                      <a:pt x="0" y="3294031"/>
                    </a:lnTo>
                    <a:lnTo>
                      <a:pt x="21622" y="3294031"/>
                    </a:lnTo>
                    <a:lnTo>
                      <a:pt x="21622" y="3303556"/>
                    </a:lnTo>
                    <a:close/>
                    <a:moveTo>
                      <a:pt x="21622" y="3249549"/>
                    </a:moveTo>
                    <a:lnTo>
                      <a:pt x="0" y="3249549"/>
                    </a:lnTo>
                    <a:lnTo>
                      <a:pt x="0" y="3240024"/>
                    </a:lnTo>
                    <a:lnTo>
                      <a:pt x="21622" y="3240024"/>
                    </a:lnTo>
                    <a:lnTo>
                      <a:pt x="21622" y="3249549"/>
                    </a:lnTo>
                    <a:close/>
                    <a:moveTo>
                      <a:pt x="21622" y="3141536"/>
                    </a:moveTo>
                    <a:lnTo>
                      <a:pt x="0" y="3141536"/>
                    </a:lnTo>
                    <a:lnTo>
                      <a:pt x="0" y="3132011"/>
                    </a:lnTo>
                    <a:lnTo>
                      <a:pt x="21622" y="3132011"/>
                    </a:lnTo>
                    <a:lnTo>
                      <a:pt x="21622" y="3141536"/>
                    </a:lnTo>
                    <a:close/>
                    <a:moveTo>
                      <a:pt x="21622" y="3087529"/>
                    </a:moveTo>
                    <a:lnTo>
                      <a:pt x="0" y="3087529"/>
                    </a:lnTo>
                    <a:lnTo>
                      <a:pt x="0" y="3078004"/>
                    </a:lnTo>
                    <a:lnTo>
                      <a:pt x="21622" y="3078004"/>
                    </a:lnTo>
                    <a:lnTo>
                      <a:pt x="21622" y="3087529"/>
                    </a:lnTo>
                    <a:close/>
                    <a:moveTo>
                      <a:pt x="21622" y="3033617"/>
                    </a:moveTo>
                    <a:lnTo>
                      <a:pt x="0" y="3033617"/>
                    </a:lnTo>
                    <a:lnTo>
                      <a:pt x="0" y="3024092"/>
                    </a:lnTo>
                    <a:lnTo>
                      <a:pt x="21622" y="3024092"/>
                    </a:lnTo>
                    <a:lnTo>
                      <a:pt x="21622" y="3033617"/>
                    </a:lnTo>
                    <a:close/>
                    <a:moveTo>
                      <a:pt x="21622" y="2979611"/>
                    </a:moveTo>
                    <a:lnTo>
                      <a:pt x="0" y="2979611"/>
                    </a:lnTo>
                    <a:lnTo>
                      <a:pt x="0" y="2970086"/>
                    </a:lnTo>
                    <a:lnTo>
                      <a:pt x="21622" y="2970086"/>
                    </a:lnTo>
                    <a:lnTo>
                      <a:pt x="21622" y="2979611"/>
                    </a:lnTo>
                    <a:close/>
                    <a:moveTo>
                      <a:pt x="21622" y="2871597"/>
                    </a:moveTo>
                    <a:lnTo>
                      <a:pt x="0" y="2871597"/>
                    </a:lnTo>
                    <a:lnTo>
                      <a:pt x="0" y="2862072"/>
                    </a:lnTo>
                    <a:lnTo>
                      <a:pt x="21622" y="2862072"/>
                    </a:lnTo>
                    <a:lnTo>
                      <a:pt x="21622" y="2871597"/>
                    </a:lnTo>
                    <a:close/>
                    <a:moveTo>
                      <a:pt x="21622" y="2817590"/>
                    </a:moveTo>
                    <a:lnTo>
                      <a:pt x="0" y="2817590"/>
                    </a:lnTo>
                    <a:lnTo>
                      <a:pt x="0" y="2808065"/>
                    </a:lnTo>
                    <a:lnTo>
                      <a:pt x="21622" y="2808065"/>
                    </a:lnTo>
                    <a:lnTo>
                      <a:pt x="21622" y="2817590"/>
                    </a:lnTo>
                    <a:close/>
                    <a:moveTo>
                      <a:pt x="21622" y="2763584"/>
                    </a:moveTo>
                    <a:lnTo>
                      <a:pt x="0" y="2763584"/>
                    </a:lnTo>
                    <a:lnTo>
                      <a:pt x="0" y="2754059"/>
                    </a:lnTo>
                    <a:lnTo>
                      <a:pt x="21622" y="2754059"/>
                    </a:lnTo>
                    <a:lnTo>
                      <a:pt x="21622" y="2763584"/>
                    </a:lnTo>
                    <a:close/>
                    <a:moveTo>
                      <a:pt x="21622" y="2709577"/>
                    </a:moveTo>
                    <a:lnTo>
                      <a:pt x="0" y="2709577"/>
                    </a:lnTo>
                    <a:lnTo>
                      <a:pt x="0" y="2700052"/>
                    </a:lnTo>
                    <a:lnTo>
                      <a:pt x="21622" y="2700052"/>
                    </a:lnTo>
                    <a:lnTo>
                      <a:pt x="21622" y="2709577"/>
                    </a:lnTo>
                    <a:close/>
                    <a:moveTo>
                      <a:pt x="21622" y="2601563"/>
                    </a:moveTo>
                    <a:lnTo>
                      <a:pt x="0" y="2601563"/>
                    </a:lnTo>
                    <a:lnTo>
                      <a:pt x="0" y="2592038"/>
                    </a:lnTo>
                    <a:lnTo>
                      <a:pt x="21622" y="2592038"/>
                    </a:lnTo>
                    <a:lnTo>
                      <a:pt x="21622" y="2601563"/>
                    </a:lnTo>
                    <a:close/>
                    <a:moveTo>
                      <a:pt x="21622" y="2547557"/>
                    </a:moveTo>
                    <a:lnTo>
                      <a:pt x="0" y="2547557"/>
                    </a:lnTo>
                    <a:lnTo>
                      <a:pt x="0" y="2538032"/>
                    </a:lnTo>
                    <a:lnTo>
                      <a:pt x="21622" y="2538032"/>
                    </a:lnTo>
                    <a:lnTo>
                      <a:pt x="21622" y="2547557"/>
                    </a:lnTo>
                    <a:close/>
                    <a:moveTo>
                      <a:pt x="21622" y="2493550"/>
                    </a:moveTo>
                    <a:lnTo>
                      <a:pt x="0" y="2493550"/>
                    </a:lnTo>
                    <a:lnTo>
                      <a:pt x="0" y="2484025"/>
                    </a:lnTo>
                    <a:lnTo>
                      <a:pt x="21622" y="2484025"/>
                    </a:lnTo>
                    <a:lnTo>
                      <a:pt x="21622" y="2493550"/>
                    </a:lnTo>
                    <a:close/>
                    <a:moveTo>
                      <a:pt x="21622" y="2439543"/>
                    </a:moveTo>
                    <a:lnTo>
                      <a:pt x="0" y="2439543"/>
                    </a:lnTo>
                    <a:lnTo>
                      <a:pt x="0" y="2430018"/>
                    </a:lnTo>
                    <a:lnTo>
                      <a:pt x="21622" y="2430018"/>
                    </a:lnTo>
                    <a:lnTo>
                      <a:pt x="21622" y="2439543"/>
                    </a:lnTo>
                    <a:close/>
                    <a:moveTo>
                      <a:pt x="21622" y="2331530"/>
                    </a:moveTo>
                    <a:lnTo>
                      <a:pt x="0" y="2331530"/>
                    </a:lnTo>
                    <a:lnTo>
                      <a:pt x="0" y="2322005"/>
                    </a:lnTo>
                    <a:lnTo>
                      <a:pt x="21622" y="2322005"/>
                    </a:lnTo>
                    <a:lnTo>
                      <a:pt x="21622" y="2331530"/>
                    </a:lnTo>
                    <a:close/>
                    <a:moveTo>
                      <a:pt x="21622" y="2277618"/>
                    </a:moveTo>
                    <a:lnTo>
                      <a:pt x="0" y="2277618"/>
                    </a:lnTo>
                    <a:lnTo>
                      <a:pt x="0" y="2268093"/>
                    </a:lnTo>
                    <a:lnTo>
                      <a:pt x="21622" y="2268093"/>
                    </a:lnTo>
                    <a:lnTo>
                      <a:pt x="21622" y="2277618"/>
                    </a:lnTo>
                    <a:close/>
                    <a:moveTo>
                      <a:pt x="21622" y="2223611"/>
                    </a:moveTo>
                    <a:lnTo>
                      <a:pt x="0" y="2223611"/>
                    </a:lnTo>
                    <a:lnTo>
                      <a:pt x="0" y="2214086"/>
                    </a:lnTo>
                    <a:lnTo>
                      <a:pt x="21622" y="2214086"/>
                    </a:lnTo>
                    <a:lnTo>
                      <a:pt x="21622" y="2223611"/>
                    </a:lnTo>
                    <a:close/>
                    <a:moveTo>
                      <a:pt x="21622" y="2169605"/>
                    </a:moveTo>
                    <a:lnTo>
                      <a:pt x="0" y="2169605"/>
                    </a:lnTo>
                    <a:lnTo>
                      <a:pt x="0" y="2160080"/>
                    </a:lnTo>
                    <a:lnTo>
                      <a:pt x="21622" y="2160080"/>
                    </a:lnTo>
                    <a:lnTo>
                      <a:pt x="21622" y="2169605"/>
                    </a:lnTo>
                    <a:close/>
                    <a:moveTo>
                      <a:pt x="21622" y="2061591"/>
                    </a:moveTo>
                    <a:lnTo>
                      <a:pt x="0" y="2061591"/>
                    </a:lnTo>
                    <a:lnTo>
                      <a:pt x="0" y="2052066"/>
                    </a:lnTo>
                    <a:lnTo>
                      <a:pt x="21622" y="2052066"/>
                    </a:lnTo>
                    <a:lnTo>
                      <a:pt x="21622" y="2061591"/>
                    </a:lnTo>
                    <a:close/>
                    <a:moveTo>
                      <a:pt x="21622" y="2007584"/>
                    </a:moveTo>
                    <a:lnTo>
                      <a:pt x="0" y="2007584"/>
                    </a:lnTo>
                    <a:lnTo>
                      <a:pt x="0" y="1998059"/>
                    </a:lnTo>
                    <a:lnTo>
                      <a:pt x="21622" y="1998059"/>
                    </a:lnTo>
                    <a:lnTo>
                      <a:pt x="21622" y="2007584"/>
                    </a:lnTo>
                    <a:close/>
                    <a:moveTo>
                      <a:pt x="21622" y="1953578"/>
                    </a:moveTo>
                    <a:lnTo>
                      <a:pt x="0" y="1953578"/>
                    </a:lnTo>
                    <a:lnTo>
                      <a:pt x="0" y="1944053"/>
                    </a:lnTo>
                    <a:lnTo>
                      <a:pt x="21622" y="1944053"/>
                    </a:lnTo>
                    <a:lnTo>
                      <a:pt x="21622" y="1953578"/>
                    </a:lnTo>
                    <a:close/>
                    <a:moveTo>
                      <a:pt x="21622" y="1899571"/>
                    </a:moveTo>
                    <a:lnTo>
                      <a:pt x="0" y="1899571"/>
                    </a:lnTo>
                    <a:lnTo>
                      <a:pt x="0" y="1890046"/>
                    </a:lnTo>
                    <a:lnTo>
                      <a:pt x="21622" y="1890046"/>
                    </a:lnTo>
                    <a:lnTo>
                      <a:pt x="21622" y="1899571"/>
                    </a:lnTo>
                    <a:close/>
                    <a:moveTo>
                      <a:pt x="21622" y="1791557"/>
                    </a:moveTo>
                    <a:lnTo>
                      <a:pt x="0" y="1791557"/>
                    </a:lnTo>
                    <a:lnTo>
                      <a:pt x="0" y="1782032"/>
                    </a:lnTo>
                    <a:lnTo>
                      <a:pt x="21622" y="1782032"/>
                    </a:lnTo>
                    <a:lnTo>
                      <a:pt x="21622" y="1791557"/>
                    </a:lnTo>
                    <a:close/>
                    <a:moveTo>
                      <a:pt x="21622" y="1737551"/>
                    </a:moveTo>
                    <a:lnTo>
                      <a:pt x="0" y="1737551"/>
                    </a:lnTo>
                    <a:lnTo>
                      <a:pt x="0" y="1728026"/>
                    </a:lnTo>
                    <a:lnTo>
                      <a:pt x="21622" y="1728026"/>
                    </a:lnTo>
                    <a:lnTo>
                      <a:pt x="21622" y="1737551"/>
                    </a:lnTo>
                    <a:close/>
                    <a:moveTo>
                      <a:pt x="21622" y="1683544"/>
                    </a:moveTo>
                    <a:lnTo>
                      <a:pt x="0" y="1683544"/>
                    </a:lnTo>
                    <a:lnTo>
                      <a:pt x="0" y="1674019"/>
                    </a:lnTo>
                    <a:lnTo>
                      <a:pt x="21622" y="1674019"/>
                    </a:lnTo>
                    <a:lnTo>
                      <a:pt x="21622" y="1683544"/>
                    </a:lnTo>
                    <a:close/>
                    <a:moveTo>
                      <a:pt x="21622" y="1629537"/>
                    </a:moveTo>
                    <a:lnTo>
                      <a:pt x="0" y="1629537"/>
                    </a:lnTo>
                    <a:lnTo>
                      <a:pt x="0" y="1620012"/>
                    </a:lnTo>
                    <a:lnTo>
                      <a:pt x="21622" y="1620012"/>
                    </a:lnTo>
                    <a:lnTo>
                      <a:pt x="21622" y="1629537"/>
                    </a:lnTo>
                    <a:close/>
                    <a:moveTo>
                      <a:pt x="21622" y="1521523"/>
                    </a:moveTo>
                    <a:lnTo>
                      <a:pt x="0" y="1521523"/>
                    </a:lnTo>
                    <a:lnTo>
                      <a:pt x="0" y="1511998"/>
                    </a:lnTo>
                    <a:lnTo>
                      <a:pt x="21622" y="1511998"/>
                    </a:lnTo>
                    <a:lnTo>
                      <a:pt x="21622" y="1521523"/>
                    </a:lnTo>
                    <a:close/>
                    <a:moveTo>
                      <a:pt x="21622" y="1467612"/>
                    </a:moveTo>
                    <a:lnTo>
                      <a:pt x="0" y="1467612"/>
                    </a:lnTo>
                    <a:lnTo>
                      <a:pt x="0" y="1458087"/>
                    </a:lnTo>
                    <a:lnTo>
                      <a:pt x="21622" y="1458087"/>
                    </a:lnTo>
                    <a:lnTo>
                      <a:pt x="21622" y="1467612"/>
                    </a:lnTo>
                    <a:close/>
                    <a:moveTo>
                      <a:pt x="21622" y="1413605"/>
                    </a:moveTo>
                    <a:lnTo>
                      <a:pt x="0" y="1413605"/>
                    </a:lnTo>
                    <a:lnTo>
                      <a:pt x="0" y="1404080"/>
                    </a:lnTo>
                    <a:lnTo>
                      <a:pt x="21622" y="1404080"/>
                    </a:lnTo>
                    <a:lnTo>
                      <a:pt x="21622" y="1413605"/>
                    </a:lnTo>
                    <a:close/>
                    <a:moveTo>
                      <a:pt x="21622" y="1359598"/>
                    </a:moveTo>
                    <a:lnTo>
                      <a:pt x="0" y="1359598"/>
                    </a:lnTo>
                    <a:lnTo>
                      <a:pt x="0" y="1350073"/>
                    </a:lnTo>
                    <a:lnTo>
                      <a:pt x="21622" y="1350073"/>
                    </a:lnTo>
                    <a:lnTo>
                      <a:pt x="21622" y="1359598"/>
                    </a:lnTo>
                    <a:close/>
                    <a:moveTo>
                      <a:pt x="21622" y="1251585"/>
                    </a:moveTo>
                    <a:lnTo>
                      <a:pt x="0" y="1251585"/>
                    </a:lnTo>
                    <a:lnTo>
                      <a:pt x="0" y="1242060"/>
                    </a:lnTo>
                    <a:lnTo>
                      <a:pt x="21622" y="1242060"/>
                    </a:lnTo>
                    <a:lnTo>
                      <a:pt x="21622" y="1251585"/>
                    </a:lnTo>
                    <a:close/>
                    <a:moveTo>
                      <a:pt x="21622" y="1197578"/>
                    </a:moveTo>
                    <a:lnTo>
                      <a:pt x="0" y="1197578"/>
                    </a:lnTo>
                    <a:lnTo>
                      <a:pt x="0" y="1188053"/>
                    </a:lnTo>
                    <a:lnTo>
                      <a:pt x="21622" y="1188053"/>
                    </a:lnTo>
                    <a:lnTo>
                      <a:pt x="21622" y="1197578"/>
                    </a:lnTo>
                    <a:close/>
                    <a:moveTo>
                      <a:pt x="21622" y="1143572"/>
                    </a:moveTo>
                    <a:lnTo>
                      <a:pt x="0" y="1143572"/>
                    </a:lnTo>
                    <a:lnTo>
                      <a:pt x="0" y="1134047"/>
                    </a:lnTo>
                    <a:lnTo>
                      <a:pt x="21622" y="1134047"/>
                    </a:lnTo>
                    <a:lnTo>
                      <a:pt x="21622" y="1143572"/>
                    </a:lnTo>
                    <a:close/>
                    <a:moveTo>
                      <a:pt x="21622" y="1089565"/>
                    </a:moveTo>
                    <a:lnTo>
                      <a:pt x="0" y="1089565"/>
                    </a:lnTo>
                    <a:lnTo>
                      <a:pt x="0" y="1080040"/>
                    </a:lnTo>
                    <a:lnTo>
                      <a:pt x="21622" y="1080040"/>
                    </a:lnTo>
                    <a:lnTo>
                      <a:pt x="21622" y="1089565"/>
                    </a:lnTo>
                    <a:close/>
                    <a:moveTo>
                      <a:pt x="21622" y="981551"/>
                    </a:moveTo>
                    <a:lnTo>
                      <a:pt x="0" y="981551"/>
                    </a:lnTo>
                    <a:lnTo>
                      <a:pt x="0" y="972026"/>
                    </a:lnTo>
                    <a:lnTo>
                      <a:pt x="21622" y="972026"/>
                    </a:lnTo>
                    <a:lnTo>
                      <a:pt x="21622" y="981551"/>
                    </a:lnTo>
                    <a:close/>
                    <a:moveTo>
                      <a:pt x="21622" y="927545"/>
                    </a:moveTo>
                    <a:lnTo>
                      <a:pt x="0" y="927545"/>
                    </a:lnTo>
                    <a:lnTo>
                      <a:pt x="0" y="918020"/>
                    </a:lnTo>
                    <a:lnTo>
                      <a:pt x="21622" y="918020"/>
                    </a:lnTo>
                    <a:lnTo>
                      <a:pt x="21622" y="927545"/>
                    </a:lnTo>
                    <a:close/>
                    <a:moveTo>
                      <a:pt x="21622" y="873538"/>
                    </a:moveTo>
                    <a:lnTo>
                      <a:pt x="0" y="873538"/>
                    </a:lnTo>
                    <a:lnTo>
                      <a:pt x="0" y="864013"/>
                    </a:lnTo>
                    <a:lnTo>
                      <a:pt x="21622" y="864013"/>
                    </a:lnTo>
                    <a:lnTo>
                      <a:pt x="21622" y="873538"/>
                    </a:lnTo>
                    <a:close/>
                    <a:moveTo>
                      <a:pt x="21622" y="819531"/>
                    </a:moveTo>
                    <a:lnTo>
                      <a:pt x="0" y="819531"/>
                    </a:lnTo>
                    <a:lnTo>
                      <a:pt x="0" y="810006"/>
                    </a:lnTo>
                    <a:lnTo>
                      <a:pt x="21622" y="810006"/>
                    </a:lnTo>
                    <a:lnTo>
                      <a:pt x="21622" y="819531"/>
                    </a:lnTo>
                    <a:close/>
                    <a:moveTo>
                      <a:pt x="21622" y="711518"/>
                    </a:moveTo>
                    <a:lnTo>
                      <a:pt x="0" y="711518"/>
                    </a:lnTo>
                    <a:lnTo>
                      <a:pt x="0" y="701993"/>
                    </a:lnTo>
                    <a:lnTo>
                      <a:pt x="21622" y="701993"/>
                    </a:lnTo>
                    <a:lnTo>
                      <a:pt x="21622" y="711518"/>
                    </a:lnTo>
                    <a:close/>
                    <a:moveTo>
                      <a:pt x="21622" y="657511"/>
                    </a:moveTo>
                    <a:lnTo>
                      <a:pt x="0" y="657511"/>
                    </a:lnTo>
                    <a:lnTo>
                      <a:pt x="0" y="647986"/>
                    </a:lnTo>
                    <a:lnTo>
                      <a:pt x="21622" y="647986"/>
                    </a:lnTo>
                    <a:lnTo>
                      <a:pt x="21622" y="657511"/>
                    </a:lnTo>
                    <a:close/>
                    <a:moveTo>
                      <a:pt x="21622" y="603599"/>
                    </a:moveTo>
                    <a:lnTo>
                      <a:pt x="0" y="603599"/>
                    </a:lnTo>
                    <a:lnTo>
                      <a:pt x="0" y="594074"/>
                    </a:lnTo>
                    <a:lnTo>
                      <a:pt x="21622" y="594074"/>
                    </a:lnTo>
                    <a:lnTo>
                      <a:pt x="21622" y="603599"/>
                    </a:lnTo>
                    <a:close/>
                    <a:moveTo>
                      <a:pt x="21622" y="549593"/>
                    </a:moveTo>
                    <a:lnTo>
                      <a:pt x="0" y="549593"/>
                    </a:lnTo>
                    <a:lnTo>
                      <a:pt x="0" y="540068"/>
                    </a:lnTo>
                    <a:lnTo>
                      <a:pt x="21622" y="540068"/>
                    </a:lnTo>
                    <a:lnTo>
                      <a:pt x="21622" y="549593"/>
                    </a:lnTo>
                    <a:close/>
                    <a:moveTo>
                      <a:pt x="21622" y="441579"/>
                    </a:moveTo>
                    <a:lnTo>
                      <a:pt x="0" y="441579"/>
                    </a:lnTo>
                    <a:lnTo>
                      <a:pt x="0" y="432054"/>
                    </a:lnTo>
                    <a:lnTo>
                      <a:pt x="21622" y="432054"/>
                    </a:lnTo>
                    <a:lnTo>
                      <a:pt x="21622" y="441579"/>
                    </a:lnTo>
                    <a:close/>
                    <a:moveTo>
                      <a:pt x="21622" y="387572"/>
                    </a:moveTo>
                    <a:lnTo>
                      <a:pt x="0" y="387572"/>
                    </a:lnTo>
                    <a:lnTo>
                      <a:pt x="0" y="378047"/>
                    </a:lnTo>
                    <a:lnTo>
                      <a:pt x="21622" y="378047"/>
                    </a:lnTo>
                    <a:lnTo>
                      <a:pt x="21622" y="387572"/>
                    </a:lnTo>
                    <a:close/>
                    <a:moveTo>
                      <a:pt x="21622" y="333566"/>
                    </a:moveTo>
                    <a:lnTo>
                      <a:pt x="0" y="333566"/>
                    </a:lnTo>
                    <a:lnTo>
                      <a:pt x="0" y="324041"/>
                    </a:lnTo>
                    <a:lnTo>
                      <a:pt x="21622" y="324041"/>
                    </a:lnTo>
                    <a:lnTo>
                      <a:pt x="21622" y="333566"/>
                    </a:lnTo>
                    <a:close/>
                    <a:moveTo>
                      <a:pt x="21622" y="279559"/>
                    </a:moveTo>
                    <a:lnTo>
                      <a:pt x="0" y="279559"/>
                    </a:lnTo>
                    <a:lnTo>
                      <a:pt x="0" y="270034"/>
                    </a:lnTo>
                    <a:lnTo>
                      <a:pt x="21622" y="270034"/>
                    </a:lnTo>
                    <a:lnTo>
                      <a:pt x="21622" y="279559"/>
                    </a:lnTo>
                    <a:close/>
                    <a:moveTo>
                      <a:pt x="21622" y="171545"/>
                    </a:moveTo>
                    <a:lnTo>
                      <a:pt x="0" y="171545"/>
                    </a:lnTo>
                    <a:lnTo>
                      <a:pt x="0" y="162020"/>
                    </a:lnTo>
                    <a:lnTo>
                      <a:pt x="21622" y="162020"/>
                    </a:lnTo>
                    <a:lnTo>
                      <a:pt x="21622" y="171545"/>
                    </a:lnTo>
                    <a:close/>
                    <a:moveTo>
                      <a:pt x="21622" y="117538"/>
                    </a:moveTo>
                    <a:lnTo>
                      <a:pt x="0" y="117538"/>
                    </a:lnTo>
                    <a:lnTo>
                      <a:pt x="0" y="108013"/>
                    </a:lnTo>
                    <a:lnTo>
                      <a:pt x="21622" y="108013"/>
                    </a:lnTo>
                    <a:lnTo>
                      <a:pt x="21622" y="117538"/>
                    </a:lnTo>
                    <a:close/>
                    <a:moveTo>
                      <a:pt x="21622" y="63532"/>
                    </a:moveTo>
                    <a:lnTo>
                      <a:pt x="0" y="63532"/>
                    </a:lnTo>
                    <a:lnTo>
                      <a:pt x="0" y="54007"/>
                    </a:lnTo>
                    <a:lnTo>
                      <a:pt x="21622" y="54007"/>
                    </a:lnTo>
                    <a:lnTo>
                      <a:pt x="21622" y="63532"/>
                    </a:lnTo>
                    <a:close/>
                    <a:moveTo>
                      <a:pt x="21622" y="9525"/>
                    </a:moveTo>
                    <a:lnTo>
                      <a:pt x="0" y="9525"/>
                    </a:lnTo>
                    <a:lnTo>
                      <a:pt x="0" y="0"/>
                    </a:lnTo>
                    <a:lnTo>
                      <a:pt x="21622" y="0"/>
                    </a:lnTo>
                    <a:lnTo>
                      <a:pt x="21622" y="95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7EE3AFA0-2F85-4C3C-84C5-5A7BAE1791AC}"/>
                  </a:ext>
                </a:extLst>
              </p:cNvPr>
              <p:cNvSpPr/>
              <p:nvPr/>
            </p:nvSpPr>
            <p:spPr>
              <a:xfrm>
                <a:off x="3925890" y="944371"/>
                <a:ext cx="38100" cy="4867275"/>
              </a:xfrm>
              <a:custGeom>
                <a:avLst/>
                <a:gdLst>
                  <a:gd name="connsiteX0" fmla="*/ 43243 w 38100"/>
                  <a:gd name="connsiteY0" fmla="*/ 4869561 h 4867275"/>
                  <a:gd name="connsiteX1" fmla="*/ 0 w 38100"/>
                  <a:gd name="connsiteY1" fmla="*/ 4869561 h 4867275"/>
                  <a:gd name="connsiteX2" fmla="*/ 0 w 38100"/>
                  <a:gd name="connsiteY2" fmla="*/ 4860036 h 4867275"/>
                  <a:gd name="connsiteX3" fmla="*/ 43243 w 38100"/>
                  <a:gd name="connsiteY3" fmla="*/ 4860036 h 4867275"/>
                  <a:gd name="connsiteX4" fmla="*/ 43243 w 38100"/>
                  <a:gd name="connsiteY4" fmla="*/ 4869561 h 4867275"/>
                  <a:gd name="connsiteX5" fmla="*/ 43243 w 38100"/>
                  <a:gd name="connsiteY5" fmla="*/ 4599527 h 4867275"/>
                  <a:gd name="connsiteX6" fmla="*/ 0 w 38100"/>
                  <a:gd name="connsiteY6" fmla="*/ 4599527 h 4867275"/>
                  <a:gd name="connsiteX7" fmla="*/ 0 w 38100"/>
                  <a:gd name="connsiteY7" fmla="*/ 4590002 h 4867275"/>
                  <a:gd name="connsiteX8" fmla="*/ 43243 w 38100"/>
                  <a:gd name="connsiteY8" fmla="*/ 4590002 h 4867275"/>
                  <a:gd name="connsiteX9" fmla="*/ 43243 w 38100"/>
                  <a:gd name="connsiteY9" fmla="*/ 4599527 h 4867275"/>
                  <a:gd name="connsiteX10" fmla="*/ 43243 w 38100"/>
                  <a:gd name="connsiteY10" fmla="*/ 4329494 h 4867275"/>
                  <a:gd name="connsiteX11" fmla="*/ 0 w 38100"/>
                  <a:gd name="connsiteY11" fmla="*/ 4329494 h 4867275"/>
                  <a:gd name="connsiteX12" fmla="*/ 0 w 38100"/>
                  <a:gd name="connsiteY12" fmla="*/ 4319969 h 4867275"/>
                  <a:gd name="connsiteX13" fmla="*/ 43243 w 38100"/>
                  <a:gd name="connsiteY13" fmla="*/ 4319969 h 4867275"/>
                  <a:gd name="connsiteX14" fmla="*/ 43243 w 38100"/>
                  <a:gd name="connsiteY14" fmla="*/ 4329494 h 4867275"/>
                  <a:gd name="connsiteX15" fmla="*/ 43243 w 38100"/>
                  <a:gd name="connsiteY15" fmla="*/ 4059555 h 4867275"/>
                  <a:gd name="connsiteX16" fmla="*/ 0 w 38100"/>
                  <a:gd name="connsiteY16" fmla="*/ 4059555 h 4867275"/>
                  <a:gd name="connsiteX17" fmla="*/ 0 w 38100"/>
                  <a:gd name="connsiteY17" fmla="*/ 4050030 h 4867275"/>
                  <a:gd name="connsiteX18" fmla="*/ 43243 w 38100"/>
                  <a:gd name="connsiteY18" fmla="*/ 4050030 h 4867275"/>
                  <a:gd name="connsiteX19" fmla="*/ 43243 w 38100"/>
                  <a:gd name="connsiteY19" fmla="*/ 4059555 h 4867275"/>
                  <a:gd name="connsiteX20" fmla="*/ 43243 w 38100"/>
                  <a:gd name="connsiteY20" fmla="*/ 3519488 h 4867275"/>
                  <a:gd name="connsiteX21" fmla="*/ 0 w 38100"/>
                  <a:gd name="connsiteY21" fmla="*/ 3519488 h 4867275"/>
                  <a:gd name="connsiteX22" fmla="*/ 0 w 38100"/>
                  <a:gd name="connsiteY22" fmla="*/ 3509963 h 4867275"/>
                  <a:gd name="connsiteX23" fmla="*/ 43243 w 38100"/>
                  <a:gd name="connsiteY23" fmla="*/ 3509963 h 4867275"/>
                  <a:gd name="connsiteX24" fmla="*/ 43243 w 38100"/>
                  <a:gd name="connsiteY24" fmla="*/ 3519488 h 4867275"/>
                  <a:gd name="connsiteX25" fmla="*/ 43243 w 38100"/>
                  <a:gd name="connsiteY25" fmla="*/ 3249549 h 4867275"/>
                  <a:gd name="connsiteX26" fmla="*/ 0 w 38100"/>
                  <a:gd name="connsiteY26" fmla="*/ 3249549 h 4867275"/>
                  <a:gd name="connsiteX27" fmla="*/ 0 w 38100"/>
                  <a:gd name="connsiteY27" fmla="*/ 3240024 h 4867275"/>
                  <a:gd name="connsiteX28" fmla="*/ 43243 w 38100"/>
                  <a:gd name="connsiteY28" fmla="*/ 3240024 h 4867275"/>
                  <a:gd name="connsiteX29" fmla="*/ 43243 w 38100"/>
                  <a:gd name="connsiteY29" fmla="*/ 3249549 h 4867275"/>
                  <a:gd name="connsiteX30" fmla="*/ 43243 w 38100"/>
                  <a:gd name="connsiteY30" fmla="*/ 2979515 h 4867275"/>
                  <a:gd name="connsiteX31" fmla="*/ 0 w 38100"/>
                  <a:gd name="connsiteY31" fmla="*/ 2979515 h 4867275"/>
                  <a:gd name="connsiteX32" fmla="*/ 0 w 38100"/>
                  <a:gd name="connsiteY32" fmla="*/ 2969990 h 4867275"/>
                  <a:gd name="connsiteX33" fmla="*/ 43243 w 38100"/>
                  <a:gd name="connsiteY33" fmla="*/ 2969990 h 4867275"/>
                  <a:gd name="connsiteX34" fmla="*/ 43243 w 38100"/>
                  <a:gd name="connsiteY34" fmla="*/ 2979515 h 4867275"/>
                  <a:gd name="connsiteX35" fmla="*/ 43243 w 38100"/>
                  <a:gd name="connsiteY35" fmla="*/ 2709577 h 4867275"/>
                  <a:gd name="connsiteX36" fmla="*/ 0 w 38100"/>
                  <a:gd name="connsiteY36" fmla="*/ 2709577 h 4867275"/>
                  <a:gd name="connsiteX37" fmla="*/ 0 w 38100"/>
                  <a:gd name="connsiteY37" fmla="*/ 2700052 h 4867275"/>
                  <a:gd name="connsiteX38" fmla="*/ 43243 w 38100"/>
                  <a:gd name="connsiteY38" fmla="*/ 2700052 h 4867275"/>
                  <a:gd name="connsiteX39" fmla="*/ 43243 w 38100"/>
                  <a:gd name="connsiteY39" fmla="*/ 2709577 h 4867275"/>
                  <a:gd name="connsiteX40" fmla="*/ 43243 w 38100"/>
                  <a:gd name="connsiteY40" fmla="*/ 2169509 h 4867275"/>
                  <a:gd name="connsiteX41" fmla="*/ 0 w 38100"/>
                  <a:gd name="connsiteY41" fmla="*/ 2169509 h 4867275"/>
                  <a:gd name="connsiteX42" fmla="*/ 0 w 38100"/>
                  <a:gd name="connsiteY42" fmla="*/ 2159984 h 4867275"/>
                  <a:gd name="connsiteX43" fmla="*/ 43243 w 38100"/>
                  <a:gd name="connsiteY43" fmla="*/ 2159984 h 4867275"/>
                  <a:gd name="connsiteX44" fmla="*/ 43243 w 38100"/>
                  <a:gd name="connsiteY44" fmla="*/ 2169509 h 4867275"/>
                  <a:gd name="connsiteX45" fmla="*/ 43243 w 38100"/>
                  <a:gd name="connsiteY45" fmla="*/ 1899571 h 4867275"/>
                  <a:gd name="connsiteX46" fmla="*/ 0 w 38100"/>
                  <a:gd name="connsiteY46" fmla="*/ 1899571 h 4867275"/>
                  <a:gd name="connsiteX47" fmla="*/ 0 w 38100"/>
                  <a:gd name="connsiteY47" fmla="*/ 1890046 h 4867275"/>
                  <a:gd name="connsiteX48" fmla="*/ 43243 w 38100"/>
                  <a:gd name="connsiteY48" fmla="*/ 1890046 h 4867275"/>
                  <a:gd name="connsiteX49" fmla="*/ 43243 w 38100"/>
                  <a:gd name="connsiteY49" fmla="*/ 1899571 h 4867275"/>
                  <a:gd name="connsiteX50" fmla="*/ 43243 w 38100"/>
                  <a:gd name="connsiteY50" fmla="*/ 1629537 h 4867275"/>
                  <a:gd name="connsiteX51" fmla="*/ 0 w 38100"/>
                  <a:gd name="connsiteY51" fmla="*/ 1629537 h 4867275"/>
                  <a:gd name="connsiteX52" fmla="*/ 0 w 38100"/>
                  <a:gd name="connsiteY52" fmla="*/ 1620012 h 4867275"/>
                  <a:gd name="connsiteX53" fmla="*/ 43243 w 38100"/>
                  <a:gd name="connsiteY53" fmla="*/ 1620012 h 4867275"/>
                  <a:gd name="connsiteX54" fmla="*/ 43243 w 38100"/>
                  <a:gd name="connsiteY54" fmla="*/ 1629537 h 4867275"/>
                  <a:gd name="connsiteX55" fmla="*/ 43243 w 38100"/>
                  <a:gd name="connsiteY55" fmla="*/ 1359503 h 4867275"/>
                  <a:gd name="connsiteX56" fmla="*/ 0 w 38100"/>
                  <a:gd name="connsiteY56" fmla="*/ 1359503 h 4867275"/>
                  <a:gd name="connsiteX57" fmla="*/ 0 w 38100"/>
                  <a:gd name="connsiteY57" fmla="*/ 1349978 h 4867275"/>
                  <a:gd name="connsiteX58" fmla="*/ 43243 w 38100"/>
                  <a:gd name="connsiteY58" fmla="*/ 1349978 h 4867275"/>
                  <a:gd name="connsiteX59" fmla="*/ 43243 w 38100"/>
                  <a:gd name="connsiteY59" fmla="*/ 1359503 h 4867275"/>
                  <a:gd name="connsiteX60" fmla="*/ 43243 w 38100"/>
                  <a:gd name="connsiteY60" fmla="*/ 819531 h 4867275"/>
                  <a:gd name="connsiteX61" fmla="*/ 0 w 38100"/>
                  <a:gd name="connsiteY61" fmla="*/ 819531 h 4867275"/>
                  <a:gd name="connsiteX62" fmla="*/ 0 w 38100"/>
                  <a:gd name="connsiteY62" fmla="*/ 810006 h 4867275"/>
                  <a:gd name="connsiteX63" fmla="*/ 43243 w 38100"/>
                  <a:gd name="connsiteY63" fmla="*/ 810006 h 4867275"/>
                  <a:gd name="connsiteX64" fmla="*/ 43243 w 38100"/>
                  <a:gd name="connsiteY64" fmla="*/ 819531 h 4867275"/>
                  <a:gd name="connsiteX65" fmla="*/ 43243 w 38100"/>
                  <a:gd name="connsiteY65" fmla="*/ 549497 h 4867275"/>
                  <a:gd name="connsiteX66" fmla="*/ 0 w 38100"/>
                  <a:gd name="connsiteY66" fmla="*/ 549497 h 4867275"/>
                  <a:gd name="connsiteX67" fmla="*/ 0 w 38100"/>
                  <a:gd name="connsiteY67" fmla="*/ 539972 h 4867275"/>
                  <a:gd name="connsiteX68" fmla="*/ 43243 w 38100"/>
                  <a:gd name="connsiteY68" fmla="*/ 539972 h 4867275"/>
                  <a:gd name="connsiteX69" fmla="*/ 43243 w 38100"/>
                  <a:gd name="connsiteY69" fmla="*/ 549497 h 4867275"/>
                  <a:gd name="connsiteX70" fmla="*/ 43243 w 38100"/>
                  <a:gd name="connsiteY70" fmla="*/ 279559 h 4867275"/>
                  <a:gd name="connsiteX71" fmla="*/ 0 w 38100"/>
                  <a:gd name="connsiteY71" fmla="*/ 279559 h 4867275"/>
                  <a:gd name="connsiteX72" fmla="*/ 0 w 38100"/>
                  <a:gd name="connsiteY72" fmla="*/ 270034 h 4867275"/>
                  <a:gd name="connsiteX73" fmla="*/ 43243 w 38100"/>
                  <a:gd name="connsiteY73" fmla="*/ 270034 h 4867275"/>
                  <a:gd name="connsiteX74" fmla="*/ 43243 w 38100"/>
                  <a:gd name="connsiteY74" fmla="*/ 279559 h 4867275"/>
                  <a:gd name="connsiteX75" fmla="*/ 43243 w 38100"/>
                  <a:gd name="connsiteY75" fmla="*/ 9525 h 4867275"/>
                  <a:gd name="connsiteX76" fmla="*/ 0 w 38100"/>
                  <a:gd name="connsiteY76" fmla="*/ 9525 h 4867275"/>
                  <a:gd name="connsiteX77" fmla="*/ 0 w 38100"/>
                  <a:gd name="connsiteY77" fmla="*/ 0 h 4867275"/>
                  <a:gd name="connsiteX78" fmla="*/ 43243 w 38100"/>
                  <a:gd name="connsiteY78" fmla="*/ 0 h 4867275"/>
                  <a:gd name="connsiteX79" fmla="*/ 43243 w 38100"/>
                  <a:gd name="connsiteY79" fmla="*/ 9525 h 486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8100" h="4867275">
                    <a:moveTo>
                      <a:pt x="43243" y="4869561"/>
                    </a:moveTo>
                    <a:lnTo>
                      <a:pt x="0" y="4869561"/>
                    </a:lnTo>
                    <a:lnTo>
                      <a:pt x="0" y="4860036"/>
                    </a:lnTo>
                    <a:lnTo>
                      <a:pt x="43243" y="4860036"/>
                    </a:lnTo>
                    <a:lnTo>
                      <a:pt x="43243" y="4869561"/>
                    </a:lnTo>
                    <a:close/>
                    <a:moveTo>
                      <a:pt x="43243" y="4599527"/>
                    </a:moveTo>
                    <a:lnTo>
                      <a:pt x="0" y="4599527"/>
                    </a:lnTo>
                    <a:lnTo>
                      <a:pt x="0" y="4590002"/>
                    </a:lnTo>
                    <a:lnTo>
                      <a:pt x="43243" y="4590002"/>
                    </a:lnTo>
                    <a:lnTo>
                      <a:pt x="43243" y="4599527"/>
                    </a:lnTo>
                    <a:close/>
                    <a:moveTo>
                      <a:pt x="43243" y="4329494"/>
                    </a:moveTo>
                    <a:lnTo>
                      <a:pt x="0" y="4329494"/>
                    </a:lnTo>
                    <a:lnTo>
                      <a:pt x="0" y="4319969"/>
                    </a:lnTo>
                    <a:lnTo>
                      <a:pt x="43243" y="4319969"/>
                    </a:lnTo>
                    <a:lnTo>
                      <a:pt x="43243" y="4329494"/>
                    </a:lnTo>
                    <a:close/>
                    <a:moveTo>
                      <a:pt x="43243" y="4059555"/>
                    </a:moveTo>
                    <a:lnTo>
                      <a:pt x="0" y="4059555"/>
                    </a:lnTo>
                    <a:lnTo>
                      <a:pt x="0" y="4050030"/>
                    </a:lnTo>
                    <a:lnTo>
                      <a:pt x="43243" y="4050030"/>
                    </a:lnTo>
                    <a:lnTo>
                      <a:pt x="43243" y="4059555"/>
                    </a:lnTo>
                    <a:close/>
                    <a:moveTo>
                      <a:pt x="43243" y="3519488"/>
                    </a:moveTo>
                    <a:lnTo>
                      <a:pt x="0" y="3519488"/>
                    </a:lnTo>
                    <a:lnTo>
                      <a:pt x="0" y="3509963"/>
                    </a:lnTo>
                    <a:lnTo>
                      <a:pt x="43243" y="3509963"/>
                    </a:lnTo>
                    <a:lnTo>
                      <a:pt x="43243" y="3519488"/>
                    </a:lnTo>
                    <a:close/>
                    <a:moveTo>
                      <a:pt x="43243" y="3249549"/>
                    </a:moveTo>
                    <a:lnTo>
                      <a:pt x="0" y="3249549"/>
                    </a:lnTo>
                    <a:lnTo>
                      <a:pt x="0" y="3240024"/>
                    </a:lnTo>
                    <a:lnTo>
                      <a:pt x="43243" y="3240024"/>
                    </a:lnTo>
                    <a:lnTo>
                      <a:pt x="43243" y="3249549"/>
                    </a:lnTo>
                    <a:close/>
                    <a:moveTo>
                      <a:pt x="43243" y="2979515"/>
                    </a:moveTo>
                    <a:lnTo>
                      <a:pt x="0" y="2979515"/>
                    </a:lnTo>
                    <a:lnTo>
                      <a:pt x="0" y="2969990"/>
                    </a:lnTo>
                    <a:lnTo>
                      <a:pt x="43243" y="2969990"/>
                    </a:lnTo>
                    <a:lnTo>
                      <a:pt x="43243" y="2979515"/>
                    </a:lnTo>
                    <a:close/>
                    <a:moveTo>
                      <a:pt x="43243" y="2709577"/>
                    </a:moveTo>
                    <a:lnTo>
                      <a:pt x="0" y="2709577"/>
                    </a:lnTo>
                    <a:lnTo>
                      <a:pt x="0" y="2700052"/>
                    </a:lnTo>
                    <a:lnTo>
                      <a:pt x="43243" y="2700052"/>
                    </a:lnTo>
                    <a:lnTo>
                      <a:pt x="43243" y="2709577"/>
                    </a:lnTo>
                    <a:close/>
                    <a:moveTo>
                      <a:pt x="43243" y="2169509"/>
                    </a:moveTo>
                    <a:lnTo>
                      <a:pt x="0" y="2169509"/>
                    </a:lnTo>
                    <a:lnTo>
                      <a:pt x="0" y="2159984"/>
                    </a:lnTo>
                    <a:lnTo>
                      <a:pt x="43243" y="2159984"/>
                    </a:lnTo>
                    <a:lnTo>
                      <a:pt x="43243" y="2169509"/>
                    </a:lnTo>
                    <a:close/>
                    <a:moveTo>
                      <a:pt x="43243" y="1899571"/>
                    </a:moveTo>
                    <a:lnTo>
                      <a:pt x="0" y="1899571"/>
                    </a:lnTo>
                    <a:lnTo>
                      <a:pt x="0" y="1890046"/>
                    </a:lnTo>
                    <a:lnTo>
                      <a:pt x="43243" y="1890046"/>
                    </a:lnTo>
                    <a:lnTo>
                      <a:pt x="43243" y="1899571"/>
                    </a:lnTo>
                    <a:close/>
                    <a:moveTo>
                      <a:pt x="43243" y="1629537"/>
                    </a:moveTo>
                    <a:lnTo>
                      <a:pt x="0" y="1629537"/>
                    </a:lnTo>
                    <a:lnTo>
                      <a:pt x="0" y="1620012"/>
                    </a:lnTo>
                    <a:lnTo>
                      <a:pt x="43243" y="1620012"/>
                    </a:lnTo>
                    <a:lnTo>
                      <a:pt x="43243" y="1629537"/>
                    </a:lnTo>
                    <a:close/>
                    <a:moveTo>
                      <a:pt x="43243" y="1359503"/>
                    </a:moveTo>
                    <a:lnTo>
                      <a:pt x="0" y="1359503"/>
                    </a:lnTo>
                    <a:lnTo>
                      <a:pt x="0" y="1349978"/>
                    </a:lnTo>
                    <a:lnTo>
                      <a:pt x="43243" y="1349978"/>
                    </a:lnTo>
                    <a:lnTo>
                      <a:pt x="43243" y="1359503"/>
                    </a:lnTo>
                    <a:close/>
                    <a:moveTo>
                      <a:pt x="43243" y="819531"/>
                    </a:moveTo>
                    <a:lnTo>
                      <a:pt x="0" y="819531"/>
                    </a:lnTo>
                    <a:lnTo>
                      <a:pt x="0" y="810006"/>
                    </a:lnTo>
                    <a:lnTo>
                      <a:pt x="43243" y="810006"/>
                    </a:lnTo>
                    <a:lnTo>
                      <a:pt x="43243" y="819531"/>
                    </a:lnTo>
                    <a:close/>
                    <a:moveTo>
                      <a:pt x="43243" y="549497"/>
                    </a:moveTo>
                    <a:lnTo>
                      <a:pt x="0" y="549497"/>
                    </a:lnTo>
                    <a:lnTo>
                      <a:pt x="0" y="539972"/>
                    </a:lnTo>
                    <a:lnTo>
                      <a:pt x="43243" y="539972"/>
                    </a:lnTo>
                    <a:lnTo>
                      <a:pt x="43243" y="549497"/>
                    </a:lnTo>
                    <a:close/>
                    <a:moveTo>
                      <a:pt x="43243" y="279559"/>
                    </a:moveTo>
                    <a:lnTo>
                      <a:pt x="0" y="279559"/>
                    </a:lnTo>
                    <a:lnTo>
                      <a:pt x="0" y="270034"/>
                    </a:lnTo>
                    <a:lnTo>
                      <a:pt x="43243" y="270034"/>
                    </a:lnTo>
                    <a:lnTo>
                      <a:pt x="43243" y="279559"/>
                    </a:lnTo>
                    <a:close/>
                    <a:moveTo>
                      <a:pt x="43243" y="9525"/>
                    </a:moveTo>
                    <a:lnTo>
                      <a:pt x="0" y="9525"/>
                    </a:lnTo>
                    <a:lnTo>
                      <a:pt x="0" y="0"/>
                    </a:lnTo>
                    <a:lnTo>
                      <a:pt x="43243" y="0"/>
                    </a:lnTo>
                    <a:lnTo>
                      <a:pt x="43243" y="95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56FBA7A7-295D-4582-8921-7D0AC07ADF71}"/>
                  </a:ext>
                </a:extLst>
              </p:cNvPr>
              <p:cNvSpPr/>
              <p:nvPr/>
            </p:nvSpPr>
            <p:spPr>
              <a:xfrm>
                <a:off x="3909697" y="668337"/>
                <a:ext cx="66675" cy="5419725"/>
              </a:xfrm>
              <a:custGeom>
                <a:avLst/>
                <a:gdLst>
                  <a:gd name="connsiteX0" fmla="*/ 21622 w 66675"/>
                  <a:gd name="connsiteY0" fmla="*/ 5400008 h 5419725"/>
                  <a:gd name="connsiteX1" fmla="*/ 21622 w 66675"/>
                  <a:gd name="connsiteY1" fmla="*/ 5421630 h 5419725"/>
                  <a:gd name="connsiteX2" fmla="*/ 0 w 66675"/>
                  <a:gd name="connsiteY2" fmla="*/ 5416201 h 5419725"/>
                  <a:gd name="connsiteX3" fmla="*/ 0 w 66675"/>
                  <a:gd name="connsiteY3" fmla="*/ 5405438 h 5419725"/>
                  <a:gd name="connsiteX4" fmla="*/ 21622 w 66675"/>
                  <a:gd name="connsiteY4" fmla="*/ 5400008 h 5419725"/>
                  <a:gd name="connsiteX5" fmla="*/ 54007 w 66675"/>
                  <a:gd name="connsiteY5" fmla="*/ 5400008 h 5419725"/>
                  <a:gd name="connsiteX6" fmla="*/ 54007 w 66675"/>
                  <a:gd name="connsiteY6" fmla="*/ 5421630 h 5419725"/>
                  <a:gd name="connsiteX7" fmla="*/ 75629 w 66675"/>
                  <a:gd name="connsiteY7" fmla="*/ 5416201 h 5419725"/>
                  <a:gd name="connsiteX8" fmla="*/ 75629 w 66675"/>
                  <a:gd name="connsiteY8" fmla="*/ 5405438 h 5419725"/>
                  <a:gd name="connsiteX9" fmla="*/ 54007 w 66675"/>
                  <a:gd name="connsiteY9" fmla="*/ 5400008 h 5419725"/>
                  <a:gd name="connsiteX10" fmla="*/ 0 w 66675"/>
                  <a:gd name="connsiteY10" fmla="*/ 4055364 h 5419725"/>
                  <a:gd name="connsiteX11" fmla="*/ 0 w 66675"/>
                  <a:gd name="connsiteY11" fmla="*/ 4066128 h 5419725"/>
                  <a:gd name="connsiteX12" fmla="*/ 21622 w 66675"/>
                  <a:gd name="connsiteY12" fmla="*/ 4071557 h 5419725"/>
                  <a:gd name="connsiteX13" fmla="*/ 21622 w 66675"/>
                  <a:gd name="connsiteY13" fmla="*/ 4049935 h 5419725"/>
                  <a:gd name="connsiteX14" fmla="*/ 0 w 66675"/>
                  <a:gd name="connsiteY14" fmla="*/ 4055364 h 5419725"/>
                  <a:gd name="connsiteX15" fmla="*/ 54007 w 66675"/>
                  <a:gd name="connsiteY15" fmla="*/ 4050030 h 5419725"/>
                  <a:gd name="connsiteX16" fmla="*/ 54007 w 66675"/>
                  <a:gd name="connsiteY16" fmla="*/ 4071652 h 5419725"/>
                  <a:gd name="connsiteX17" fmla="*/ 75629 w 66675"/>
                  <a:gd name="connsiteY17" fmla="*/ 4066223 h 5419725"/>
                  <a:gd name="connsiteX18" fmla="*/ 75629 w 66675"/>
                  <a:gd name="connsiteY18" fmla="*/ 4055459 h 5419725"/>
                  <a:gd name="connsiteX19" fmla="*/ 54007 w 66675"/>
                  <a:gd name="connsiteY19" fmla="*/ 4050030 h 5419725"/>
                  <a:gd name="connsiteX20" fmla="*/ 0 w 66675"/>
                  <a:gd name="connsiteY20" fmla="*/ 2705386 h 5419725"/>
                  <a:gd name="connsiteX21" fmla="*/ 0 w 66675"/>
                  <a:gd name="connsiteY21" fmla="*/ 2716149 h 5419725"/>
                  <a:gd name="connsiteX22" fmla="*/ 21622 w 66675"/>
                  <a:gd name="connsiteY22" fmla="*/ 2721578 h 5419725"/>
                  <a:gd name="connsiteX23" fmla="*/ 21622 w 66675"/>
                  <a:gd name="connsiteY23" fmla="*/ 2699957 h 5419725"/>
                  <a:gd name="connsiteX24" fmla="*/ 0 w 66675"/>
                  <a:gd name="connsiteY24" fmla="*/ 2705386 h 5419725"/>
                  <a:gd name="connsiteX25" fmla="*/ 54007 w 66675"/>
                  <a:gd name="connsiteY25" fmla="*/ 2699957 h 5419725"/>
                  <a:gd name="connsiteX26" fmla="*/ 54007 w 66675"/>
                  <a:gd name="connsiteY26" fmla="*/ 2721578 h 5419725"/>
                  <a:gd name="connsiteX27" fmla="*/ 75629 w 66675"/>
                  <a:gd name="connsiteY27" fmla="*/ 2716149 h 5419725"/>
                  <a:gd name="connsiteX28" fmla="*/ 75629 w 66675"/>
                  <a:gd name="connsiteY28" fmla="*/ 2705386 h 5419725"/>
                  <a:gd name="connsiteX29" fmla="*/ 54007 w 66675"/>
                  <a:gd name="connsiteY29" fmla="*/ 2699957 h 5419725"/>
                  <a:gd name="connsiteX30" fmla="*/ 0 w 66675"/>
                  <a:gd name="connsiteY30" fmla="*/ 1355408 h 5419725"/>
                  <a:gd name="connsiteX31" fmla="*/ 0 w 66675"/>
                  <a:gd name="connsiteY31" fmla="*/ 1366171 h 5419725"/>
                  <a:gd name="connsiteX32" fmla="*/ 21622 w 66675"/>
                  <a:gd name="connsiteY32" fmla="*/ 1371600 h 5419725"/>
                  <a:gd name="connsiteX33" fmla="*/ 21622 w 66675"/>
                  <a:gd name="connsiteY33" fmla="*/ 1349978 h 5419725"/>
                  <a:gd name="connsiteX34" fmla="*/ 0 w 66675"/>
                  <a:gd name="connsiteY34" fmla="*/ 1355408 h 5419725"/>
                  <a:gd name="connsiteX35" fmla="*/ 54007 w 66675"/>
                  <a:gd name="connsiteY35" fmla="*/ 1349978 h 5419725"/>
                  <a:gd name="connsiteX36" fmla="*/ 54007 w 66675"/>
                  <a:gd name="connsiteY36" fmla="*/ 1371600 h 5419725"/>
                  <a:gd name="connsiteX37" fmla="*/ 75629 w 66675"/>
                  <a:gd name="connsiteY37" fmla="*/ 1366171 h 5419725"/>
                  <a:gd name="connsiteX38" fmla="*/ 75629 w 66675"/>
                  <a:gd name="connsiteY38" fmla="*/ 1355408 h 5419725"/>
                  <a:gd name="connsiteX39" fmla="*/ 54007 w 66675"/>
                  <a:gd name="connsiteY39" fmla="*/ 1349978 h 5419725"/>
                  <a:gd name="connsiteX40" fmla="*/ 0 w 66675"/>
                  <a:gd name="connsiteY40" fmla="*/ 5429 h 5419725"/>
                  <a:gd name="connsiteX41" fmla="*/ 0 w 66675"/>
                  <a:gd name="connsiteY41" fmla="*/ 16193 h 5419725"/>
                  <a:gd name="connsiteX42" fmla="*/ 21622 w 66675"/>
                  <a:gd name="connsiteY42" fmla="*/ 21622 h 5419725"/>
                  <a:gd name="connsiteX43" fmla="*/ 21622 w 66675"/>
                  <a:gd name="connsiteY43" fmla="*/ 0 h 5419725"/>
                  <a:gd name="connsiteX44" fmla="*/ 0 w 66675"/>
                  <a:gd name="connsiteY44" fmla="*/ 5429 h 5419725"/>
                  <a:gd name="connsiteX45" fmla="*/ 54007 w 66675"/>
                  <a:gd name="connsiteY45" fmla="*/ 0 h 5419725"/>
                  <a:gd name="connsiteX46" fmla="*/ 54007 w 66675"/>
                  <a:gd name="connsiteY46" fmla="*/ 21622 h 5419725"/>
                  <a:gd name="connsiteX47" fmla="*/ 75629 w 66675"/>
                  <a:gd name="connsiteY47" fmla="*/ 16193 h 5419725"/>
                  <a:gd name="connsiteX48" fmla="*/ 75629 w 66675"/>
                  <a:gd name="connsiteY48" fmla="*/ 5429 h 5419725"/>
                  <a:gd name="connsiteX49" fmla="*/ 54007 w 66675"/>
                  <a:gd name="connsiteY49" fmla="*/ 0 h 54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6675" h="5419725">
                    <a:moveTo>
                      <a:pt x="21622" y="5400008"/>
                    </a:moveTo>
                    <a:lnTo>
                      <a:pt x="21622" y="5421630"/>
                    </a:lnTo>
                    <a:lnTo>
                      <a:pt x="0" y="5416201"/>
                    </a:lnTo>
                    <a:lnTo>
                      <a:pt x="0" y="5405438"/>
                    </a:lnTo>
                    <a:lnTo>
                      <a:pt x="21622" y="5400008"/>
                    </a:lnTo>
                    <a:close/>
                    <a:moveTo>
                      <a:pt x="54007" y="5400008"/>
                    </a:moveTo>
                    <a:lnTo>
                      <a:pt x="54007" y="5421630"/>
                    </a:lnTo>
                    <a:lnTo>
                      <a:pt x="75629" y="5416201"/>
                    </a:lnTo>
                    <a:lnTo>
                      <a:pt x="75629" y="5405438"/>
                    </a:lnTo>
                    <a:lnTo>
                      <a:pt x="54007" y="5400008"/>
                    </a:lnTo>
                    <a:close/>
                    <a:moveTo>
                      <a:pt x="0" y="4055364"/>
                    </a:moveTo>
                    <a:lnTo>
                      <a:pt x="0" y="4066128"/>
                    </a:lnTo>
                    <a:lnTo>
                      <a:pt x="21622" y="4071557"/>
                    </a:lnTo>
                    <a:lnTo>
                      <a:pt x="21622" y="4049935"/>
                    </a:lnTo>
                    <a:lnTo>
                      <a:pt x="0" y="4055364"/>
                    </a:lnTo>
                    <a:close/>
                    <a:moveTo>
                      <a:pt x="54007" y="4050030"/>
                    </a:moveTo>
                    <a:lnTo>
                      <a:pt x="54007" y="4071652"/>
                    </a:lnTo>
                    <a:lnTo>
                      <a:pt x="75629" y="4066223"/>
                    </a:lnTo>
                    <a:lnTo>
                      <a:pt x="75629" y="4055459"/>
                    </a:lnTo>
                    <a:lnTo>
                      <a:pt x="54007" y="4050030"/>
                    </a:lnTo>
                    <a:close/>
                    <a:moveTo>
                      <a:pt x="0" y="2705386"/>
                    </a:moveTo>
                    <a:lnTo>
                      <a:pt x="0" y="2716149"/>
                    </a:lnTo>
                    <a:lnTo>
                      <a:pt x="21622" y="2721578"/>
                    </a:lnTo>
                    <a:lnTo>
                      <a:pt x="21622" y="2699957"/>
                    </a:lnTo>
                    <a:lnTo>
                      <a:pt x="0" y="2705386"/>
                    </a:lnTo>
                    <a:close/>
                    <a:moveTo>
                      <a:pt x="54007" y="2699957"/>
                    </a:moveTo>
                    <a:lnTo>
                      <a:pt x="54007" y="2721578"/>
                    </a:lnTo>
                    <a:lnTo>
                      <a:pt x="75629" y="2716149"/>
                    </a:lnTo>
                    <a:lnTo>
                      <a:pt x="75629" y="2705386"/>
                    </a:lnTo>
                    <a:lnTo>
                      <a:pt x="54007" y="2699957"/>
                    </a:lnTo>
                    <a:close/>
                    <a:moveTo>
                      <a:pt x="0" y="1355408"/>
                    </a:moveTo>
                    <a:lnTo>
                      <a:pt x="0" y="1366171"/>
                    </a:lnTo>
                    <a:lnTo>
                      <a:pt x="21622" y="1371600"/>
                    </a:lnTo>
                    <a:lnTo>
                      <a:pt x="21622" y="1349978"/>
                    </a:lnTo>
                    <a:lnTo>
                      <a:pt x="0" y="1355408"/>
                    </a:lnTo>
                    <a:close/>
                    <a:moveTo>
                      <a:pt x="54007" y="1349978"/>
                    </a:moveTo>
                    <a:lnTo>
                      <a:pt x="54007" y="1371600"/>
                    </a:lnTo>
                    <a:lnTo>
                      <a:pt x="75629" y="1366171"/>
                    </a:lnTo>
                    <a:lnTo>
                      <a:pt x="75629" y="1355408"/>
                    </a:lnTo>
                    <a:lnTo>
                      <a:pt x="54007" y="1349978"/>
                    </a:lnTo>
                    <a:close/>
                    <a:moveTo>
                      <a:pt x="0" y="5429"/>
                    </a:moveTo>
                    <a:lnTo>
                      <a:pt x="0" y="16193"/>
                    </a:lnTo>
                    <a:lnTo>
                      <a:pt x="21622" y="21622"/>
                    </a:lnTo>
                    <a:lnTo>
                      <a:pt x="21622" y="0"/>
                    </a:lnTo>
                    <a:lnTo>
                      <a:pt x="0" y="5429"/>
                    </a:lnTo>
                    <a:close/>
                    <a:moveTo>
                      <a:pt x="54007" y="0"/>
                    </a:moveTo>
                    <a:lnTo>
                      <a:pt x="54007" y="21622"/>
                    </a:lnTo>
                    <a:lnTo>
                      <a:pt x="75629" y="16193"/>
                    </a:lnTo>
                    <a:lnTo>
                      <a:pt x="75629" y="5429"/>
                    </a:lnTo>
                    <a:lnTo>
                      <a:pt x="54007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</a:endParaRPr>
              </a:p>
            </p:txBody>
          </p:sp>
        </p:grpSp>
      </p:grpSp>
      <p:sp>
        <p:nvSpPr>
          <p:cNvPr id="26" name="平行四边形 25">
            <a:extLst>
              <a:ext uri="{FF2B5EF4-FFF2-40B4-BE49-F238E27FC236}">
                <a16:creationId xmlns:a16="http://schemas.microsoft.com/office/drawing/2014/main" id="{5D5E0938-CA2B-414B-AF5E-640B7F81D44B}"/>
              </a:ext>
            </a:extLst>
          </p:cNvPr>
          <p:cNvSpPr/>
          <p:nvPr userDrawn="1"/>
        </p:nvSpPr>
        <p:spPr>
          <a:xfrm flipH="1" flipV="1">
            <a:off x="10499820" y="2120788"/>
            <a:ext cx="1975011" cy="131348"/>
          </a:xfrm>
          <a:prstGeom prst="parallelogram">
            <a:avLst>
              <a:gd name="adj" fmla="val 32625"/>
            </a:avLst>
          </a:prstGeom>
          <a:gradFill flip="none" rotWithShape="1">
            <a:gsLst>
              <a:gs pos="0">
                <a:srgbClr val="1FFFF6">
                  <a:alpha val="0"/>
                </a:srgbClr>
              </a:gs>
              <a:gs pos="100000">
                <a:srgbClr val="1FFFF6">
                  <a:alpha val="1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88353C5-7DC9-4256-9352-62857521ECEE}"/>
              </a:ext>
            </a:extLst>
          </p:cNvPr>
          <p:cNvCxnSpPr>
            <a:cxnSpLocks/>
          </p:cNvCxnSpPr>
          <p:nvPr userDrawn="1"/>
        </p:nvCxnSpPr>
        <p:spPr>
          <a:xfrm>
            <a:off x="4648552" y="1164883"/>
            <a:ext cx="0" cy="153403"/>
          </a:xfrm>
          <a:prstGeom prst="line">
            <a:avLst/>
          </a:prstGeom>
          <a:ln w="25400">
            <a:solidFill>
              <a:srgbClr val="1FFFF6">
                <a:alpha val="30000"/>
              </a:srgb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B84EF64-58D7-471A-9378-E724FD1445A3}"/>
              </a:ext>
            </a:extLst>
          </p:cNvPr>
          <p:cNvGrpSpPr/>
          <p:nvPr userDrawn="1"/>
        </p:nvGrpSpPr>
        <p:grpSpPr>
          <a:xfrm>
            <a:off x="4754879" y="1158721"/>
            <a:ext cx="60960" cy="165727"/>
            <a:chOff x="4677108" y="1149773"/>
            <a:chExt cx="60960" cy="165727"/>
          </a:xfrm>
          <a:solidFill>
            <a:srgbClr val="1FFFF6">
              <a:alpha val="30000"/>
            </a:srgbClr>
          </a:solidFill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5D5929EC-1CFB-4B81-9503-D95C05956CE7}"/>
                </a:ext>
              </a:extLst>
            </p:cNvPr>
            <p:cNvSpPr/>
            <p:nvPr/>
          </p:nvSpPr>
          <p:spPr>
            <a:xfrm>
              <a:off x="4677108" y="1149773"/>
              <a:ext cx="60960" cy="609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753D8D58-A2B4-4AB0-8B39-BF98D59EC8AA}"/>
                </a:ext>
              </a:extLst>
            </p:cNvPr>
            <p:cNvSpPr/>
            <p:nvPr/>
          </p:nvSpPr>
          <p:spPr>
            <a:xfrm>
              <a:off x="4677108" y="1254540"/>
              <a:ext cx="60960" cy="609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8CE095BB-2DE7-427E-9A79-6507EED812A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543448" y="1164883"/>
            <a:ext cx="0" cy="153403"/>
          </a:xfrm>
          <a:prstGeom prst="line">
            <a:avLst/>
          </a:prstGeom>
          <a:ln w="25400">
            <a:solidFill>
              <a:srgbClr val="1FFFF6">
                <a:alpha val="30000"/>
              </a:srgb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F441F80-5FC8-4FCA-B019-285EB8633DF1}"/>
              </a:ext>
            </a:extLst>
          </p:cNvPr>
          <p:cNvGrpSpPr/>
          <p:nvPr userDrawn="1"/>
        </p:nvGrpSpPr>
        <p:grpSpPr>
          <a:xfrm flipH="1" flipV="1">
            <a:off x="7376161" y="1158721"/>
            <a:ext cx="60960" cy="165727"/>
            <a:chOff x="4677108" y="1149773"/>
            <a:chExt cx="60960" cy="165727"/>
          </a:xfrm>
          <a:solidFill>
            <a:srgbClr val="1FFFF6">
              <a:alpha val="30000"/>
            </a:srgbClr>
          </a:solidFill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C060DBE4-DA07-4E7D-8911-94FB6A6985D8}"/>
                </a:ext>
              </a:extLst>
            </p:cNvPr>
            <p:cNvSpPr/>
            <p:nvPr/>
          </p:nvSpPr>
          <p:spPr>
            <a:xfrm>
              <a:off x="4677108" y="1149773"/>
              <a:ext cx="60960" cy="609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259C7259-269C-4ACA-A74A-E32967302663}"/>
                </a:ext>
              </a:extLst>
            </p:cNvPr>
            <p:cNvSpPr/>
            <p:nvPr/>
          </p:nvSpPr>
          <p:spPr>
            <a:xfrm>
              <a:off x="4677108" y="1254540"/>
              <a:ext cx="60960" cy="609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平行四边形 34">
            <a:extLst>
              <a:ext uri="{FF2B5EF4-FFF2-40B4-BE49-F238E27FC236}">
                <a16:creationId xmlns:a16="http://schemas.microsoft.com/office/drawing/2014/main" id="{B264DAA0-FD0F-4BAA-A032-BB7F775DFED9}"/>
              </a:ext>
            </a:extLst>
          </p:cNvPr>
          <p:cNvSpPr/>
          <p:nvPr userDrawn="1"/>
        </p:nvSpPr>
        <p:spPr>
          <a:xfrm>
            <a:off x="-276594" y="2820738"/>
            <a:ext cx="1630239" cy="210721"/>
          </a:xfrm>
          <a:prstGeom prst="parallelogram">
            <a:avLst>
              <a:gd name="adj" fmla="val 32625"/>
            </a:avLst>
          </a:prstGeom>
          <a:gradFill flip="none" rotWithShape="1">
            <a:gsLst>
              <a:gs pos="0">
                <a:srgbClr val="1FFFF6">
                  <a:alpha val="0"/>
                </a:srgbClr>
              </a:gs>
              <a:gs pos="100000">
                <a:srgbClr val="1FFFF6">
                  <a:alpha val="1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6DDC9E5E-D358-4FA5-9B24-DBC191C6DD9C}"/>
              </a:ext>
            </a:extLst>
          </p:cNvPr>
          <p:cNvGrpSpPr/>
          <p:nvPr userDrawn="1"/>
        </p:nvGrpSpPr>
        <p:grpSpPr>
          <a:xfrm>
            <a:off x="-1981200" y="3939656"/>
            <a:ext cx="16154400" cy="2918344"/>
            <a:chOff x="-548640" y="3802467"/>
            <a:chExt cx="13289280" cy="3055533"/>
          </a:xfrm>
        </p:grpSpPr>
        <p:sp>
          <p:nvSpPr>
            <p:cNvPr id="37" name="梯形 36">
              <a:extLst>
                <a:ext uri="{FF2B5EF4-FFF2-40B4-BE49-F238E27FC236}">
                  <a16:creationId xmlns:a16="http://schemas.microsoft.com/office/drawing/2014/main" id="{8B45C9DD-C303-474C-96BD-B87401C29564}"/>
                </a:ext>
              </a:extLst>
            </p:cNvPr>
            <p:cNvSpPr/>
            <p:nvPr/>
          </p:nvSpPr>
          <p:spPr>
            <a:xfrm flipV="1">
              <a:off x="-548640" y="3977658"/>
              <a:ext cx="13289280" cy="2880342"/>
            </a:xfrm>
            <a:prstGeom prst="trapezoid">
              <a:avLst>
                <a:gd name="adj" fmla="val 131954"/>
              </a:avLst>
            </a:prstGeom>
            <a:gradFill flip="none" rotWithShape="1">
              <a:gsLst>
                <a:gs pos="25000">
                  <a:schemeClr val="accent1">
                    <a:alpha val="0"/>
                  </a:schemeClr>
                </a:gs>
                <a:gs pos="100000">
                  <a:schemeClr val="accent1">
                    <a:alpha val="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梯形 37">
              <a:extLst>
                <a:ext uri="{FF2B5EF4-FFF2-40B4-BE49-F238E27FC236}">
                  <a16:creationId xmlns:a16="http://schemas.microsoft.com/office/drawing/2014/main" id="{B0C67C15-8EA8-4618-A3DF-715C0F2FFE3D}"/>
                </a:ext>
              </a:extLst>
            </p:cNvPr>
            <p:cNvSpPr/>
            <p:nvPr/>
          </p:nvSpPr>
          <p:spPr>
            <a:xfrm flipV="1">
              <a:off x="447040" y="3977658"/>
              <a:ext cx="11297920" cy="2880342"/>
            </a:xfrm>
            <a:prstGeom prst="trapezoid">
              <a:avLst>
                <a:gd name="adj" fmla="val 118197"/>
              </a:avLst>
            </a:prstGeom>
            <a:gradFill flip="none" rotWithShape="1">
              <a:gsLst>
                <a:gs pos="25000">
                  <a:schemeClr val="accent1">
                    <a:alpha val="0"/>
                  </a:schemeClr>
                </a:gs>
                <a:gs pos="100000">
                  <a:schemeClr val="accent1">
                    <a:alpha val="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等腰三角形 38">
              <a:extLst>
                <a:ext uri="{FF2B5EF4-FFF2-40B4-BE49-F238E27FC236}">
                  <a16:creationId xmlns:a16="http://schemas.microsoft.com/office/drawing/2014/main" id="{4E6AEC24-AB34-4224-BB87-EDAAA752BD2A}"/>
                </a:ext>
              </a:extLst>
            </p:cNvPr>
            <p:cNvSpPr/>
            <p:nvPr/>
          </p:nvSpPr>
          <p:spPr>
            <a:xfrm rot="19086302">
              <a:off x="10754110" y="3802467"/>
              <a:ext cx="140236" cy="120892"/>
            </a:xfrm>
            <a:prstGeom prst="triangle">
              <a:avLst/>
            </a:prstGeom>
            <a:solidFill>
              <a:srgbClr val="1FFFF6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梯形 39">
              <a:extLst>
                <a:ext uri="{FF2B5EF4-FFF2-40B4-BE49-F238E27FC236}">
                  <a16:creationId xmlns:a16="http://schemas.microsoft.com/office/drawing/2014/main" id="{D238888E-A073-485C-B943-76A28FD26B66}"/>
                </a:ext>
              </a:extLst>
            </p:cNvPr>
            <p:cNvSpPr/>
            <p:nvPr/>
          </p:nvSpPr>
          <p:spPr>
            <a:xfrm flipV="1">
              <a:off x="1600200" y="3977658"/>
              <a:ext cx="8991600" cy="2880342"/>
            </a:xfrm>
            <a:prstGeom prst="trapezoid">
              <a:avLst>
                <a:gd name="adj" fmla="val 91741"/>
              </a:avLst>
            </a:prstGeom>
            <a:gradFill flip="none" rotWithShape="1">
              <a:gsLst>
                <a:gs pos="25000">
                  <a:schemeClr val="accent1">
                    <a:alpha val="0"/>
                  </a:schemeClr>
                </a:gs>
                <a:gs pos="100000">
                  <a:schemeClr val="accent1">
                    <a:alpha val="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5782B60B-07B9-428A-924F-8E36B0D3900B}"/>
              </a:ext>
            </a:extLst>
          </p:cNvPr>
          <p:cNvCxnSpPr>
            <a:cxnSpLocks/>
          </p:cNvCxnSpPr>
          <p:nvPr userDrawn="1"/>
        </p:nvCxnSpPr>
        <p:spPr>
          <a:xfrm>
            <a:off x="9621597" y="3628491"/>
            <a:ext cx="529400" cy="0"/>
          </a:xfrm>
          <a:prstGeom prst="line">
            <a:avLst/>
          </a:prstGeom>
          <a:ln w="9525">
            <a:solidFill>
              <a:schemeClr val="accent1">
                <a:alpha val="29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35A401FB-2152-4765-93B5-89779C6B8EF5}"/>
              </a:ext>
            </a:extLst>
          </p:cNvPr>
          <p:cNvCxnSpPr>
            <a:cxnSpLocks/>
          </p:cNvCxnSpPr>
          <p:nvPr userDrawn="1"/>
        </p:nvCxnSpPr>
        <p:spPr>
          <a:xfrm>
            <a:off x="11355629" y="3005009"/>
            <a:ext cx="887171" cy="0"/>
          </a:xfrm>
          <a:prstGeom prst="line">
            <a:avLst/>
          </a:prstGeom>
          <a:ln w="9525">
            <a:solidFill>
              <a:schemeClr val="accent1">
                <a:alpha val="22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3991C65D-6F15-45C7-BDF6-6E979919AE86}"/>
              </a:ext>
            </a:extLst>
          </p:cNvPr>
          <p:cNvCxnSpPr>
            <a:cxnSpLocks/>
          </p:cNvCxnSpPr>
          <p:nvPr userDrawn="1"/>
        </p:nvCxnSpPr>
        <p:spPr>
          <a:xfrm flipH="1">
            <a:off x="1381464" y="3358047"/>
            <a:ext cx="887171" cy="0"/>
          </a:xfrm>
          <a:prstGeom prst="line">
            <a:avLst/>
          </a:prstGeom>
          <a:ln w="9525">
            <a:solidFill>
              <a:schemeClr val="accent1">
                <a:alpha val="22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1B4DC993-4B0F-47A0-BA29-9FE8451A3198}"/>
              </a:ext>
            </a:extLst>
          </p:cNvPr>
          <p:cNvCxnSpPr>
            <a:cxnSpLocks/>
          </p:cNvCxnSpPr>
          <p:nvPr userDrawn="1"/>
        </p:nvCxnSpPr>
        <p:spPr>
          <a:xfrm flipH="1">
            <a:off x="1381464" y="1955099"/>
            <a:ext cx="529400" cy="0"/>
          </a:xfrm>
          <a:prstGeom prst="line">
            <a:avLst/>
          </a:prstGeom>
          <a:ln w="9525">
            <a:solidFill>
              <a:schemeClr val="accent1">
                <a:alpha val="29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35F44F09-F2E1-4951-B676-C20A296A058E}"/>
              </a:ext>
            </a:extLst>
          </p:cNvPr>
          <p:cNvSpPr/>
          <p:nvPr userDrawn="1"/>
        </p:nvSpPr>
        <p:spPr>
          <a:xfrm rot="3600000">
            <a:off x="870071" y="3764631"/>
            <a:ext cx="74648" cy="64352"/>
          </a:xfrm>
          <a:prstGeom prst="triangle">
            <a:avLst/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>
            <a:extLst>
              <a:ext uri="{FF2B5EF4-FFF2-40B4-BE49-F238E27FC236}">
                <a16:creationId xmlns:a16="http://schemas.microsoft.com/office/drawing/2014/main" id="{889CDDD8-4CC4-43CD-BEE4-89C3A27E42E6}"/>
              </a:ext>
            </a:extLst>
          </p:cNvPr>
          <p:cNvSpPr/>
          <p:nvPr userDrawn="1"/>
        </p:nvSpPr>
        <p:spPr>
          <a:xfrm rot="3600000">
            <a:off x="71066" y="1703685"/>
            <a:ext cx="76364" cy="65832"/>
          </a:xfrm>
          <a:prstGeom prst="triangle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47" name="等腰三角形 46">
            <a:extLst>
              <a:ext uri="{FF2B5EF4-FFF2-40B4-BE49-F238E27FC236}">
                <a16:creationId xmlns:a16="http://schemas.microsoft.com/office/drawing/2014/main" id="{75A92977-6653-48C8-BC7C-D414DA2643F7}"/>
              </a:ext>
            </a:extLst>
          </p:cNvPr>
          <p:cNvSpPr/>
          <p:nvPr userDrawn="1"/>
        </p:nvSpPr>
        <p:spPr>
          <a:xfrm rot="17100000">
            <a:off x="10533547" y="1644426"/>
            <a:ext cx="72518" cy="62517"/>
          </a:xfrm>
          <a:prstGeom prst="triangle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1062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C21D3DA-C251-407B-BD08-6EC857208D95}"/>
              </a:ext>
            </a:extLst>
          </p:cNvPr>
          <p:cNvSpPr/>
          <p:nvPr userDrawn="1"/>
        </p:nvSpPr>
        <p:spPr>
          <a:xfrm>
            <a:off x="440603" y="759873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1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F20A364-267D-402E-B03C-5D685AB115D8}"/>
              </a:ext>
            </a:extLst>
          </p:cNvPr>
          <p:cNvSpPr/>
          <p:nvPr userDrawn="1"/>
        </p:nvSpPr>
        <p:spPr>
          <a:xfrm>
            <a:off x="440603" y="182445"/>
            <a:ext cx="8515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OfficePLUS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C3C4E66-A94D-4327-936C-DD130D06056B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一键调整模板颜色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470C4A0-5770-4CB2-810F-BA96A941F5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6060BB5-69DE-43BF-8227-A04E3137F4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3978D18-A605-4283-8345-43D5D74359BA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1.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选择“设计”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“变体”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“颜色”；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C003010-1326-43CD-929F-FCAED62F799D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2.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选择你喜欢的颜色搭配，模板一秒调整为你选颜色。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1A65C14-B044-48FE-8813-0C3D3473B5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081948E-E6FE-4585-98B5-40970D6703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782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C4C6905-1658-439F-9F30-0637D1F21275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2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EEF977C-0966-4A14-9B92-869160164639}"/>
              </a:ext>
            </a:extLst>
          </p:cNvPr>
          <p:cNvSpPr/>
          <p:nvPr userDrawn="1"/>
        </p:nvSpPr>
        <p:spPr>
          <a:xfrm>
            <a:off x="440603" y="182445"/>
            <a:ext cx="8515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OfficePLUS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49DBB7-59B7-448A-BBB3-914C133682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CB093B0-0811-4A03-A647-011617568D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636F5D5-8F4A-4ADC-8B70-6ADE1E679BA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随时添加模板样式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4651EFE-8E4C-4BE2-A573-D040414BB066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1.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选择“开始”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“新建幻灯片”；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70670FA-5B76-401D-AF56-B326DC7EF42C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2.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选择你需要的页面，如封面页，目录页，副标题页，内容页等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…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175992B-8E79-4CA0-A810-C37C28FE63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675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4ED2340-3F64-4A17-9A83-33017A0B7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5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5863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42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5B0B6CD-DF6B-4CE0-BBDA-E28D5F048F20}"/>
              </a:ext>
            </a:extLst>
          </p:cNvPr>
          <p:cNvGrpSpPr/>
          <p:nvPr userDrawn="1"/>
        </p:nvGrpSpPr>
        <p:grpSpPr>
          <a:xfrm>
            <a:off x="0" y="-3687"/>
            <a:ext cx="12192001" cy="6865375"/>
            <a:chOff x="1395816" y="-2458"/>
            <a:chExt cx="12192001" cy="686537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DE66733-3A6D-45EA-92AE-F27676B9EE8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395816" y="0"/>
              <a:ext cx="12192001" cy="6862917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847A648-4323-4A9E-9D21-EE6D7C196D30}"/>
                </a:ext>
              </a:extLst>
            </p:cNvPr>
            <p:cNvSpPr>
              <a:spLocks/>
            </p:cNvSpPr>
            <p:nvPr/>
          </p:nvSpPr>
          <p:spPr>
            <a:xfrm>
              <a:off x="1395816" y="-2458"/>
              <a:ext cx="12192001" cy="6862917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alpha val="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思源黑体 CN Regular"/>
                <a:cs typeface="+mn-cs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CE29339-D72C-41F6-8BEC-8B75E99EB528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alphaModFix amt="30000"/>
            </a:blip>
            <a:srcRect l="11743" t="-8999" r="11697" b="61892"/>
            <a:stretch/>
          </p:blipFill>
          <p:spPr>
            <a:xfrm flipV="1">
              <a:off x="1395816" y="0"/>
              <a:ext cx="12192001" cy="6862917"/>
            </a:xfrm>
            <a:prstGeom prst="rect">
              <a:avLst/>
            </a:prstGeom>
          </p:spPr>
        </p:pic>
      </p:grpSp>
      <p:sp>
        <p:nvSpPr>
          <p:cNvPr id="7" name="椭圆 6">
            <a:extLst>
              <a:ext uri="{FF2B5EF4-FFF2-40B4-BE49-F238E27FC236}">
                <a16:creationId xmlns:a16="http://schemas.microsoft.com/office/drawing/2014/main" id="{63AD85AD-D982-4FD1-81F3-FB1885E73C28}"/>
              </a:ext>
            </a:extLst>
          </p:cNvPr>
          <p:cNvSpPr/>
          <p:nvPr userDrawn="1"/>
        </p:nvSpPr>
        <p:spPr>
          <a:xfrm>
            <a:off x="-32755" y="3887771"/>
            <a:ext cx="1019085" cy="1019085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9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90CE9F4-5833-4BAE-B791-0D9A550C4F3D}"/>
              </a:ext>
            </a:extLst>
          </p:cNvPr>
          <p:cNvSpPr/>
          <p:nvPr userDrawn="1"/>
        </p:nvSpPr>
        <p:spPr>
          <a:xfrm>
            <a:off x="660399" y="5989379"/>
            <a:ext cx="1469094" cy="1469094"/>
          </a:xfrm>
          <a:prstGeom prst="ellipse">
            <a:avLst/>
          </a:prstGeom>
          <a:gradFill>
            <a:gsLst>
              <a:gs pos="0">
                <a:schemeClr val="accent1">
                  <a:alpha val="14000"/>
                </a:schemeClr>
              </a:gs>
              <a:gs pos="9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B966F09-D151-4811-BF88-2F60F9538232}"/>
              </a:ext>
            </a:extLst>
          </p:cNvPr>
          <p:cNvSpPr/>
          <p:nvPr userDrawn="1"/>
        </p:nvSpPr>
        <p:spPr>
          <a:xfrm>
            <a:off x="10794423" y="6274010"/>
            <a:ext cx="1019085" cy="1019085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9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8698D9D-7E40-4D7D-841D-5DB4E63A4D22}"/>
              </a:ext>
            </a:extLst>
          </p:cNvPr>
          <p:cNvGrpSpPr/>
          <p:nvPr userDrawn="1"/>
        </p:nvGrpSpPr>
        <p:grpSpPr>
          <a:xfrm>
            <a:off x="395533" y="390278"/>
            <a:ext cx="11400935" cy="6077445"/>
            <a:chOff x="497840" y="554849"/>
            <a:chExt cx="11161522" cy="5748303"/>
          </a:xfrm>
          <a:solidFill>
            <a:sysClr val="window" lastClr="FFFFFF">
              <a:alpha val="30000"/>
            </a:sysClr>
          </a:solidFill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A558DA5-A241-4E15-B274-8290C33F1C87}"/>
                </a:ext>
              </a:extLst>
            </p:cNvPr>
            <p:cNvGrpSpPr/>
            <p:nvPr/>
          </p:nvGrpSpPr>
          <p:grpSpPr>
            <a:xfrm>
              <a:off x="497840" y="554849"/>
              <a:ext cx="202884" cy="5748303"/>
              <a:chOff x="3909697" y="668337"/>
              <a:chExt cx="66675" cy="5419725"/>
            </a:xfrm>
            <a:grpFill/>
          </p:grpSpPr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62C7923D-E5A2-45E3-9EB5-3021B1F41BF7}"/>
                  </a:ext>
                </a:extLst>
              </p:cNvPr>
              <p:cNvSpPr/>
              <p:nvPr/>
            </p:nvSpPr>
            <p:spPr>
              <a:xfrm>
                <a:off x="3936653" y="728345"/>
                <a:ext cx="19050" cy="5295900"/>
              </a:xfrm>
              <a:custGeom>
                <a:avLst/>
                <a:gdLst>
                  <a:gd name="connsiteX0" fmla="*/ 21622 w 19050"/>
                  <a:gd name="connsiteY0" fmla="*/ 5301520 h 5295900"/>
                  <a:gd name="connsiteX1" fmla="*/ 0 w 19050"/>
                  <a:gd name="connsiteY1" fmla="*/ 5301520 h 5295900"/>
                  <a:gd name="connsiteX2" fmla="*/ 0 w 19050"/>
                  <a:gd name="connsiteY2" fmla="*/ 5291995 h 5295900"/>
                  <a:gd name="connsiteX3" fmla="*/ 21622 w 19050"/>
                  <a:gd name="connsiteY3" fmla="*/ 5291995 h 5295900"/>
                  <a:gd name="connsiteX4" fmla="*/ 21622 w 19050"/>
                  <a:gd name="connsiteY4" fmla="*/ 5301520 h 5295900"/>
                  <a:gd name="connsiteX5" fmla="*/ 21622 w 19050"/>
                  <a:gd name="connsiteY5" fmla="*/ 5247608 h 5295900"/>
                  <a:gd name="connsiteX6" fmla="*/ 0 w 19050"/>
                  <a:gd name="connsiteY6" fmla="*/ 5247608 h 5295900"/>
                  <a:gd name="connsiteX7" fmla="*/ 0 w 19050"/>
                  <a:gd name="connsiteY7" fmla="*/ 5238083 h 5295900"/>
                  <a:gd name="connsiteX8" fmla="*/ 21622 w 19050"/>
                  <a:gd name="connsiteY8" fmla="*/ 5238083 h 5295900"/>
                  <a:gd name="connsiteX9" fmla="*/ 21622 w 19050"/>
                  <a:gd name="connsiteY9" fmla="*/ 5247608 h 5295900"/>
                  <a:gd name="connsiteX10" fmla="*/ 21622 w 19050"/>
                  <a:gd name="connsiteY10" fmla="*/ 5193602 h 5295900"/>
                  <a:gd name="connsiteX11" fmla="*/ 0 w 19050"/>
                  <a:gd name="connsiteY11" fmla="*/ 5193602 h 5295900"/>
                  <a:gd name="connsiteX12" fmla="*/ 0 w 19050"/>
                  <a:gd name="connsiteY12" fmla="*/ 5184077 h 5295900"/>
                  <a:gd name="connsiteX13" fmla="*/ 21622 w 19050"/>
                  <a:gd name="connsiteY13" fmla="*/ 5184077 h 5295900"/>
                  <a:gd name="connsiteX14" fmla="*/ 21622 w 19050"/>
                  <a:gd name="connsiteY14" fmla="*/ 5193602 h 5295900"/>
                  <a:gd name="connsiteX15" fmla="*/ 21622 w 19050"/>
                  <a:gd name="connsiteY15" fmla="*/ 5139595 h 5295900"/>
                  <a:gd name="connsiteX16" fmla="*/ 0 w 19050"/>
                  <a:gd name="connsiteY16" fmla="*/ 5139595 h 5295900"/>
                  <a:gd name="connsiteX17" fmla="*/ 0 w 19050"/>
                  <a:gd name="connsiteY17" fmla="*/ 5130070 h 5295900"/>
                  <a:gd name="connsiteX18" fmla="*/ 21622 w 19050"/>
                  <a:gd name="connsiteY18" fmla="*/ 5130070 h 5295900"/>
                  <a:gd name="connsiteX19" fmla="*/ 21622 w 19050"/>
                  <a:gd name="connsiteY19" fmla="*/ 5139595 h 5295900"/>
                  <a:gd name="connsiteX20" fmla="*/ 21622 w 19050"/>
                  <a:gd name="connsiteY20" fmla="*/ 5031581 h 5295900"/>
                  <a:gd name="connsiteX21" fmla="*/ 0 w 19050"/>
                  <a:gd name="connsiteY21" fmla="*/ 5031581 h 5295900"/>
                  <a:gd name="connsiteX22" fmla="*/ 0 w 19050"/>
                  <a:gd name="connsiteY22" fmla="*/ 5022056 h 5295900"/>
                  <a:gd name="connsiteX23" fmla="*/ 21622 w 19050"/>
                  <a:gd name="connsiteY23" fmla="*/ 5022056 h 5295900"/>
                  <a:gd name="connsiteX24" fmla="*/ 21622 w 19050"/>
                  <a:gd name="connsiteY24" fmla="*/ 5031581 h 5295900"/>
                  <a:gd name="connsiteX25" fmla="*/ 21622 w 19050"/>
                  <a:gd name="connsiteY25" fmla="*/ 4977575 h 5295900"/>
                  <a:gd name="connsiteX26" fmla="*/ 0 w 19050"/>
                  <a:gd name="connsiteY26" fmla="*/ 4977575 h 5295900"/>
                  <a:gd name="connsiteX27" fmla="*/ 0 w 19050"/>
                  <a:gd name="connsiteY27" fmla="*/ 4968050 h 5295900"/>
                  <a:gd name="connsiteX28" fmla="*/ 21622 w 19050"/>
                  <a:gd name="connsiteY28" fmla="*/ 4968050 h 5295900"/>
                  <a:gd name="connsiteX29" fmla="*/ 21622 w 19050"/>
                  <a:gd name="connsiteY29" fmla="*/ 4977575 h 5295900"/>
                  <a:gd name="connsiteX30" fmla="*/ 21622 w 19050"/>
                  <a:gd name="connsiteY30" fmla="*/ 4923568 h 5295900"/>
                  <a:gd name="connsiteX31" fmla="*/ 0 w 19050"/>
                  <a:gd name="connsiteY31" fmla="*/ 4923568 h 5295900"/>
                  <a:gd name="connsiteX32" fmla="*/ 0 w 19050"/>
                  <a:gd name="connsiteY32" fmla="*/ 4914043 h 5295900"/>
                  <a:gd name="connsiteX33" fmla="*/ 21622 w 19050"/>
                  <a:gd name="connsiteY33" fmla="*/ 4914043 h 5295900"/>
                  <a:gd name="connsiteX34" fmla="*/ 21622 w 19050"/>
                  <a:gd name="connsiteY34" fmla="*/ 4923568 h 5295900"/>
                  <a:gd name="connsiteX35" fmla="*/ 21622 w 19050"/>
                  <a:gd name="connsiteY35" fmla="*/ 4869561 h 5295900"/>
                  <a:gd name="connsiteX36" fmla="*/ 0 w 19050"/>
                  <a:gd name="connsiteY36" fmla="*/ 4869561 h 5295900"/>
                  <a:gd name="connsiteX37" fmla="*/ 0 w 19050"/>
                  <a:gd name="connsiteY37" fmla="*/ 4860036 h 5295900"/>
                  <a:gd name="connsiteX38" fmla="*/ 21622 w 19050"/>
                  <a:gd name="connsiteY38" fmla="*/ 4860036 h 5295900"/>
                  <a:gd name="connsiteX39" fmla="*/ 21622 w 19050"/>
                  <a:gd name="connsiteY39" fmla="*/ 4869561 h 5295900"/>
                  <a:gd name="connsiteX40" fmla="*/ 21622 w 19050"/>
                  <a:gd name="connsiteY40" fmla="*/ 4761548 h 5295900"/>
                  <a:gd name="connsiteX41" fmla="*/ 0 w 19050"/>
                  <a:gd name="connsiteY41" fmla="*/ 4761548 h 5295900"/>
                  <a:gd name="connsiteX42" fmla="*/ 0 w 19050"/>
                  <a:gd name="connsiteY42" fmla="*/ 4752023 h 5295900"/>
                  <a:gd name="connsiteX43" fmla="*/ 21622 w 19050"/>
                  <a:gd name="connsiteY43" fmla="*/ 4752023 h 5295900"/>
                  <a:gd name="connsiteX44" fmla="*/ 21622 w 19050"/>
                  <a:gd name="connsiteY44" fmla="*/ 4761548 h 5295900"/>
                  <a:gd name="connsiteX45" fmla="*/ 21622 w 19050"/>
                  <a:gd name="connsiteY45" fmla="*/ 4707541 h 5295900"/>
                  <a:gd name="connsiteX46" fmla="*/ 0 w 19050"/>
                  <a:gd name="connsiteY46" fmla="*/ 4707541 h 5295900"/>
                  <a:gd name="connsiteX47" fmla="*/ 0 w 19050"/>
                  <a:gd name="connsiteY47" fmla="*/ 4698016 h 5295900"/>
                  <a:gd name="connsiteX48" fmla="*/ 21622 w 19050"/>
                  <a:gd name="connsiteY48" fmla="*/ 4698016 h 5295900"/>
                  <a:gd name="connsiteX49" fmla="*/ 21622 w 19050"/>
                  <a:gd name="connsiteY49" fmla="*/ 4707541 h 5295900"/>
                  <a:gd name="connsiteX50" fmla="*/ 21622 w 19050"/>
                  <a:gd name="connsiteY50" fmla="*/ 4653534 h 5295900"/>
                  <a:gd name="connsiteX51" fmla="*/ 0 w 19050"/>
                  <a:gd name="connsiteY51" fmla="*/ 4653534 h 5295900"/>
                  <a:gd name="connsiteX52" fmla="*/ 0 w 19050"/>
                  <a:gd name="connsiteY52" fmla="*/ 4644009 h 5295900"/>
                  <a:gd name="connsiteX53" fmla="*/ 21622 w 19050"/>
                  <a:gd name="connsiteY53" fmla="*/ 4644009 h 5295900"/>
                  <a:gd name="connsiteX54" fmla="*/ 21622 w 19050"/>
                  <a:gd name="connsiteY54" fmla="*/ 4653534 h 5295900"/>
                  <a:gd name="connsiteX55" fmla="*/ 21622 w 19050"/>
                  <a:gd name="connsiteY55" fmla="*/ 4599528 h 5295900"/>
                  <a:gd name="connsiteX56" fmla="*/ 0 w 19050"/>
                  <a:gd name="connsiteY56" fmla="*/ 4599528 h 5295900"/>
                  <a:gd name="connsiteX57" fmla="*/ 0 w 19050"/>
                  <a:gd name="connsiteY57" fmla="*/ 4590003 h 5295900"/>
                  <a:gd name="connsiteX58" fmla="*/ 21622 w 19050"/>
                  <a:gd name="connsiteY58" fmla="*/ 4590003 h 5295900"/>
                  <a:gd name="connsiteX59" fmla="*/ 21622 w 19050"/>
                  <a:gd name="connsiteY59" fmla="*/ 4599528 h 5295900"/>
                  <a:gd name="connsiteX60" fmla="*/ 21622 w 19050"/>
                  <a:gd name="connsiteY60" fmla="*/ 4491609 h 5295900"/>
                  <a:gd name="connsiteX61" fmla="*/ 0 w 19050"/>
                  <a:gd name="connsiteY61" fmla="*/ 4491609 h 5295900"/>
                  <a:gd name="connsiteX62" fmla="*/ 0 w 19050"/>
                  <a:gd name="connsiteY62" fmla="*/ 4482084 h 5295900"/>
                  <a:gd name="connsiteX63" fmla="*/ 21622 w 19050"/>
                  <a:gd name="connsiteY63" fmla="*/ 4482084 h 5295900"/>
                  <a:gd name="connsiteX64" fmla="*/ 21622 w 19050"/>
                  <a:gd name="connsiteY64" fmla="*/ 4491609 h 5295900"/>
                  <a:gd name="connsiteX65" fmla="*/ 21622 w 19050"/>
                  <a:gd name="connsiteY65" fmla="*/ 4437603 h 5295900"/>
                  <a:gd name="connsiteX66" fmla="*/ 0 w 19050"/>
                  <a:gd name="connsiteY66" fmla="*/ 4437603 h 5295900"/>
                  <a:gd name="connsiteX67" fmla="*/ 0 w 19050"/>
                  <a:gd name="connsiteY67" fmla="*/ 4428078 h 5295900"/>
                  <a:gd name="connsiteX68" fmla="*/ 21622 w 19050"/>
                  <a:gd name="connsiteY68" fmla="*/ 4428078 h 5295900"/>
                  <a:gd name="connsiteX69" fmla="*/ 21622 w 19050"/>
                  <a:gd name="connsiteY69" fmla="*/ 4437603 h 5295900"/>
                  <a:gd name="connsiteX70" fmla="*/ 21622 w 19050"/>
                  <a:gd name="connsiteY70" fmla="*/ 4383596 h 5295900"/>
                  <a:gd name="connsiteX71" fmla="*/ 0 w 19050"/>
                  <a:gd name="connsiteY71" fmla="*/ 4383596 h 5295900"/>
                  <a:gd name="connsiteX72" fmla="*/ 0 w 19050"/>
                  <a:gd name="connsiteY72" fmla="*/ 4374071 h 5295900"/>
                  <a:gd name="connsiteX73" fmla="*/ 21622 w 19050"/>
                  <a:gd name="connsiteY73" fmla="*/ 4374071 h 5295900"/>
                  <a:gd name="connsiteX74" fmla="*/ 21622 w 19050"/>
                  <a:gd name="connsiteY74" fmla="*/ 4383596 h 5295900"/>
                  <a:gd name="connsiteX75" fmla="*/ 21622 w 19050"/>
                  <a:gd name="connsiteY75" fmla="*/ 4329589 h 5295900"/>
                  <a:gd name="connsiteX76" fmla="*/ 0 w 19050"/>
                  <a:gd name="connsiteY76" fmla="*/ 4329589 h 5295900"/>
                  <a:gd name="connsiteX77" fmla="*/ 0 w 19050"/>
                  <a:gd name="connsiteY77" fmla="*/ 4320064 h 5295900"/>
                  <a:gd name="connsiteX78" fmla="*/ 21622 w 19050"/>
                  <a:gd name="connsiteY78" fmla="*/ 4320064 h 5295900"/>
                  <a:gd name="connsiteX79" fmla="*/ 21622 w 19050"/>
                  <a:gd name="connsiteY79" fmla="*/ 4329589 h 5295900"/>
                  <a:gd name="connsiteX80" fmla="*/ 21622 w 19050"/>
                  <a:gd name="connsiteY80" fmla="*/ 4221576 h 5295900"/>
                  <a:gd name="connsiteX81" fmla="*/ 0 w 19050"/>
                  <a:gd name="connsiteY81" fmla="*/ 4221576 h 5295900"/>
                  <a:gd name="connsiteX82" fmla="*/ 0 w 19050"/>
                  <a:gd name="connsiteY82" fmla="*/ 4212051 h 5295900"/>
                  <a:gd name="connsiteX83" fmla="*/ 21622 w 19050"/>
                  <a:gd name="connsiteY83" fmla="*/ 4212051 h 5295900"/>
                  <a:gd name="connsiteX84" fmla="*/ 21622 w 19050"/>
                  <a:gd name="connsiteY84" fmla="*/ 4221576 h 5295900"/>
                  <a:gd name="connsiteX85" fmla="*/ 21622 w 19050"/>
                  <a:gd name="connsiteY85" fmla="*/ 4167569 h 5295900"/>
                  <a:gd name="connsiteX86" fmla="*/ 0 w 19050"/>
                  <a:gd name="connsiteY86" fmla="*/ 4167569 h 5295900"/>
                  <a:gd name="connsiteX87" fmla="*/ 0 w 19050"/>
                  <a:gd name="connsiteY87" fmla="*/ 4158044 h 5295900"/>
                  <a:gd name="connsiteX88" fmla="*/ 21622 w 19050"/>
                  <a:gd name="connsiteY88" fmla="*/ 4158044 h 5295900"/>
                  <a:gd name="connsiteX89" fmla="*/ 21622 w 19050"/>
                  <a:gd name="connsiteY89" fmla="*/ 4167569 h 5295900"/>
                  <a:gd name="connsiteX90" fmla="*/ 21622 w 19050"/>
                  <a:gd name="connsiteY90" fmla="*/ 4113562 h 5295900"/>
                  <a:gd name="connsiteX91" fmla="*/ 0 w 19050"/>
                  <a:gd name="connsiteY91" fmla="*/ 4113562 h 5295900"/>
                  <a:gd name="connsiteX92" fmla="*/ 0 w 19050"/>
                  <a:gd name="connsiteY92" fmla="*/ 4104037 h 5295900"/>
                  <a:gd name="connsiteX93" fmla="*/ 21622 w 19050"/>
                  <a:gd name="connsiteY93" fmla="*/ 4104037 h 5295900"/>
                  <a:gd name="connsiteX94" fmla="*/ 21622 w 19050"/>
                  <a:gd name="connsiteY94" fmla="*/ 4113562 h 5295900"/>
                  <a:gd name="connsiteX95" fmla="*/ 21622 w 19050"/>
                  <a:gd name="connsiteY95" fmla="*/ 4059555 h 5295900"/>
                  <a:gd name="connsiteX96" fmla="*/ 0 w 19050"/>
                  <a:gd name="connsiteY96" fmla="*/ 4059555 h 5295900"/>
                  <a:gd name="connsiteX97" fmla="*/ 0 w 19050"/>
                  <a:gd name="connsiteY97" fmla="*/ 4050030 h 5295900"/>
                  <a:gd name="connsiteX98" fmla="*/ 21622 w 19050"/>
                  <a:gd name="connsiteY98" fmla="*/ 4050030 h 5295900"/>
                  <a:gd name="connsiteX99" fmla="*/ 21622 w 19050"/>
                  <a:gd name="connsiteY99" fmla="*/ 4059555 h 5295900"/>
                  <a:gd name="connsiteX100" fmla="*/ 21622 w 19050"/>
                  <a:gd name="connsiteY100" fmla="*/ 3951542 h 5295900"/>
                  <a:gd name="connsiteX101" fmla="*/ 0 w 19050"/>
                  <a:gd name="connsiteY101" fmla="*/ 3951542 h 5295900"/>
                  <a:gd name="connsiteX102" fmla="*/ 0 w 19050"/>
                  <a:gd name="connsiteY102" fmla="*/ 3942017 h 5295900"/>
                  <a:gd name="connsiteX103" fmla="*/ 21622 w 19050"/>
                  <a:gd name="connsiteY103" fmla="*/ 3942017 h 5295900"/>
                  <a:gd name="connsiteX104" fmla="*/ 21622 w 19050"/>
                  <a:gd name="connsiteY104" fmla="*/ 3951542 h 5295900"/>
                  <a:gd name="connsiteX105" fmla="*/ 21622 w 19050"/>
                  <a:gd name="connsiteY105" fmla="*/ 3897535 h 5295900"/>
                  <a:gd name="connsiteX106" fmla="*/ 0 w 19050"/>
                  <a:gd name="connsiteY106" fmla="*/ 3897535 h 5295900"/>
                  <a:gd name="connsiteX107" fmla="*/ 0 w 19050"/>
                  <a:gd name="connsiteY107" fmla="*/ 3888010 h 5295900"/>
                  <a:gd name="connsiteX108" fmla="*/ 21622 w 19050"/>
                  <a:gd name="connsiteY108" fmla="*/ 3888010 h 5295900"/>
                  <a:gd name="connsiteX109" fmla="*/ 21622 w 19050"/>
                  <a:gd name="connsiteY109" fmla="*/ 3897535 h 5295900"/>
                  <a:gd name="connsiteX110" fmla="*/ 21622 w 19050"/>
                  <a:gd name="connsiteY110" fmla="*/ 3843528 h 5295900"/>
                  <a:gd name="connsiteX111" fmla="*/ 0 w 19050"/>
                  <a:gd name="connsiteY111" fmla="*/ 3843528 h 5295900"/>
                  <a:gd name="connsiteX112" fmla="*/ 0 w 19050"/>
                  <a:gd name="connsiteY112" fmla="*/ 3834003 h 5295900"/>
                  <a:gd name="connsiteX113" fmla="*/ 21622 w 19050"/>
                  <a:gd name="connsiteY113" fmla="*/ 3834003 h 5295900"/>
                  <a:gd name="connsiteX114" fmla="*/ 21622 w 19050"/>
                  <a:gd name="connsiteY114" fmla="*/ 3843528 h 5295900"/>
                  <a:gd name="connsiteX115" fmla="*/ 21622 w 19050"/>
                  <a:gd name="connsiteY115" fmla="*/ 3789521 h 5295900"/>
                  <a:gd name="connsiteX116" fmla="*/ 0 w 19050"/>
                  <a:gd name="connsiteY116" fmla="*/ 3789521 h 5295900"/>
                  <a:gd name="connsiteX117" fmla="*/ 0 w 19050"/>
                  <a:gd name="connsiteY117" fmla="*/ 3779996 h 5295900"/>
                  <a:gd name="connsiteX118" fmla="*/ 21622 w 19050"/>
                  <a:gd name="connsiteY118" fmla="*/ 3779996 h 5295900"/>
                  <a:gd name="connsiteX119" fmla="*/ 21622 w 19050"/>
                  <a:gd name="connsiteY119" fmla="*/ 3789521 h 5295900"/>
                  <a:gd name="connsiteX120" fmla="*/ 21622 w 19050"/>
                  <a:gd name="connsiteY120" fmla="*/ 3681603 h 5295900"/>
                  <a:gd name="connsiteX121" fmla="*/ 0 w 19050"/>
                  <a:gd name="connsiteY121" fmla="*/ 3681603 h 5295900"/>
                  <a:gd name="connsiteX122" fmla="*/ 0 w 19050"/>
                  <a:gd name="connsiteY122" fmla="*/ 3672078 h 5295900"/>
                  <a:gd name="connsiteX123" fmla="*/ 21622 w 19050"/>
                  <a:gd name="connsiteY123" fmla="*/ 3672078 h 5295900"/>
                  <a:gd name="connsiteX124" fmla="*/ 21622 w 19050"/>
                  <a:gd name="connsiteY124" fmla="*/ 3681603 h 5295900"/>
                  <a:gd name="connsiteX125" fmla="*/ 21622 w 19050"/>
                  <a:gd name="connsiteY125" fmla="*/ 3627596 h 5295900"/>
                  <a:gd name="connsiteX126" fmla="*/ 0 w 19050"/>
                  <a:gd name="connsiteY126" fmla="*/ 3627596 h 5295900"/>
                  <a:gd name="connsiteX127" fmla="*/ 0 w 19050"/>
                  <a:gd name="connsiteY127" fmla="*/ 3618071 h 5295900"/>
                  <a:gd name="connsiteX128" fmla="*/ 21622 w 19050"/>
                  <a:gd name="connsiteY128" fmla="*/ 3618071 h 5295900"/>
                  <a:gd name="connsiteX129" fmla="*/ 21622 w 19050"/>
                  <a:gd name="connsiteY129" fmla="*/ 3627596 h 5295900"/>
                  <a:gd name="connsiteX130" fmla="*/ 21622 w 19050"/>
                  <a:gd name="connsiteY130" fmla="*/ 3573590 h 5295900"/>
                  <a:gd name="connsiteX131" fmla="*/ 0 w 19050"/>
                  <a:gd name="connsiteY131" fmla="*/ 3573590 h 5295900"/>
                  <a:gd name="connsiteX132" fmla="*/ 0 w 19050"/>
                  <a:gd name="connsiteY132" fmla="*/ 3564065 h 5295900"/>
                  <a:gd name="connsiteX133" fmla="*/ 21622 w 19050"/>
                  <a:gd name="connsiteY133" fmla="*/ 3564065 h 5295900"/>
                  <a:gd name="connsiteX134" fmla="*/ 21622 w 19050"/>
                  <a:gd name="connsiteY134" fmla="*/ 3573590 h 5295900"/>
                  <a:gd name="connsiteX135" fmla="*/ 21622 w 19050"/>
                  <a:gd name="connsiteY135" fmla="*/ 3519583 h 5295900"/>
                  <a:gd name="connsiteX136" fmla="*/ 0 w 19050"/>
                  <a:gd name="connsiteY136" fmla="*/ 3519583 h 5295900"/>
                  <a:gd name="connsiteX137" fmla="*/ 0 w 19050"/>
                  <a:gd name="connsiteY137" fmla="*/ 3510058 h 5295900"/>
                  <a:gd name="connsiteX138" fmla="*/ 21622 w 19050"/>
                  <a:gd name="connsiteY138" fmla="*/ 3510058 h 5295900"/>
                  <a:gd name="connsiteX139" fmla="*/ 21622 w 19050"/>
                  <a:gd name="connsiteY139" fmla="*/ 3519583 h 5295900"/>
                  <a:gd name="connsiteX140" fmla="*/ 21622 w 19050"/>
                  <a:gd name="connsiteY140" fmla="*/ 3411569 h 5295900"/>
                  <a:gd name="connsiteX141" fmla="*/ 0 w 19050"/>
                  <a:gd name="connsiteY141" fmla="*/ 3411569 h 5295900"/>
                  <a:gd name="connsiteX142" fmla="*/ 0 w 19050"/>
                  <a:gd name="connsiteY142" fmla="*/ 3402044 h 5295900"/>
                  <a:gd name="connsiteX143" fmla="*/ 21622 w 19050"/>
                  <a:gd name="connsiteY143" fmla="*/ 3402044 h 5295900"/>
                  <a:gd name="connsiteX144" fmla="*/ 21622 w 19050"/>
                  <a:gd name="connsiteY144" fmla="*/ 3411569 h 5295900"/>
                  <a:gd name="connsiteX145" fmla="*/ 21622 w 19050"/>
                  <a:gd name="connsiteY145" fmla="*/ 3357563 h 5295900"/>
                  <a:gd name="connsiteX146" fmla="*/ 0 w 19050"/>
                  <a:gd name="connsiteY146" fmla="*/ 3357563 h 5295900"/>
                  <a:gd name="connsiteX147" fmla="*/ 0 w 19050"/>
                  <a:gd name="connsiteY147" fmla="*/ 3348038 h 5295900"/>
                  <a:gd name="connsiteX148" fmla="*/ 21622 w 19050"/>
                  <a:gd name="connsiteY148" fmla="*/ 3348038 h 5295900"/>
                  <a:gd name="connsiteX149" fmla="*/ 21622 w 19050"/>
                  <a:gd name="connsiteY149" fmla="*/ 3357563 h 5295900"/>
                  <a:gd name="connsiteX150" fmla="*/ 21622 w 19050"/>
                  <a:gd name="connsiteY150" fmla="*/ 3303556 h 5295900"/>
                  <a:gd name="connsiteX151" fmla="*/ 0 w 19050"/>
                  <a:gd name="connsiteY151" fmla="*/ 3303556 h 5295900"/>
                  <a:gd name="connsiteX152" fmla="*/ 0 w 19050"/>
                  <a:gd name="connsiteY152" fmla="*/ 3294031 h 5295900"/>
                  <a:gd name="connsiteX153" fmla="*/ 21622 w 19050"/>
                  <a:gd name="connsiteY153" fmla="*/ 3294031 h 5295900"/>
                  <a:gd name="connsiteX154" fmla="*/ 21622 w 19050"/>
                  <a:gd name="connsiteY154" fmla="*/ 3303556 h 5295900"/>
                  <a:gd name="connsiteX155" fmla="*/ 21622 w 19050"/>
                  <a:gd name="connsiteY155" fmla="*/ 3249549 h 5295900"/>
                  <a:gd name="connsiteX156" fmla="*/ 0 w 19050"/>
                  <a:gd name="connsiteY156" fmla="*/ 3249549 h 5295900"/>
                  <a:gd name="connsiteX157" fmla="*/ 0 w 19050"/>
                  <a:gd name="connsiteY157" fmla="*/ 3240024 h 5295900"/>
                  <a:gd name="connsiteX158" fmla="*/ 21622 w 19050"/>
                  <a:gd name="connsiteY158" fmla="*/ 3240024 h 5295900"/>
                  <a:gd name="connsiteX159" fmla="*/ 21622 w 19050"/>
                  <a:gd name="connsiteY159" fmla="*/ 3249549 h 5295900"/>
                  <a:gd name="connsiteX160" fmla="*/ 21622 w 19050"/>
                  <a:gd name="connsiteY160" fmla="*/ 3141536 h 5295900"/>
                  <a:gd name="connsiteX161" fmla="*/ 0 w 19050"/>
                  <a:gd name="connsiteY161" fmla="*/ 3141536 h 5295900"/>
                  <a:gd name="connsiteX162" fmla="*/ 0 w 19050"/>
                  <a:gd name="connsiteY162" fmla="*/ 3132011 h 5295900"/>
                  <a:gd name="connsiteX163" fmla="*/ 21622 w 19050"/>
                  <a:gd name="connsiteY163" fmla="*/ 3132011 h 5295900"/>
                  <a:gd name="connsiteX164" fmla="*/ 21622 w 19050"/>
                  <a:gd name="connsiteY164" fmla="*/ 3141536 h 5295900"/>
                  <a:gd name="connsiteX165" fmla="*/ 21622 w 19050"/>
                  <a:gd name="connsiteY165" fmla="*/ 3087529 h 5295900"/>
                  <a:gd name="connsiteX166" fmla="*/ 0 w 19050"/>
                  <a:gd name="connsiteY166" fmla="*/ 3087529 h 5295900"/>
                  <a:gd name="connsiteX167" fmla="*/ 0 w 19050"/>
                  <a:gd name="connsiteY167" fmla="*/ 3078004 h 5295900"/>
                  <a:gd name="connsiteX168" fmla="*/ 21622 w 19050"/>
                  <a:gd name="connsiteY168" fmla="*/ 3078004 h 5295900"/>
                  <a:gd name="connsiteX169" fmla="*/ 21622 w 19050"/>
                  <a:gd name="connsiteY169" fmla="*/ 3087529 h 5295900"/>
                  <a:gd name="connsiteX170" fmla="*/ 21622 w 19050"/>
                  <a:gd name="connsiteY170" fmla="*/ 3033617 h 5295900"/>
                  <a:gd name="connsiteX171" fmla="*/ 0 w 19050"/>
                  <a:gd name="connsiteY171" fmla="*/ 3033617 h 5295900"/>
                  <a:gd name="connsiteX172" fmla="*/ 0 w 19050"/>
                  <a:gd name="connsiteY172" fmla="*/ 3024092 h 5295900"/>
                  <a:gd name="connsiteX173" fmla="*/ 21622 w 19050"/>
                  <a:gd name="connsiteY173" fmla="*/ 3024092 h 5295900"/>
                  <a:gd name="connsiteX174" fmla="*/ 21622 w 19050"/>
                  <a:gd name="connsiteY174" fmla="*/ 3033617 h 5295900"/>
                  <a:gd name="connsiteX175" fmla="*/ 21622 w 19050"/>
                  <a:gd name="connsiteY175" fmla="*/ 2979611 h 5295900"/>
                  <a:gd name="connsiteX176" fmla="*/ 0 w 19050"/>
                  <a:gd name="connsiteY176" fmla="*/ 2979611 h 5295900"/>
                  <a:gd name="connsiteX177" fmla="*/ 0 w 19050"/>
                  <a:gd name="connsiteY177" fmla="*/ 2970086 h 5295900"/>
                  <a:gd name="connsiteX178" fmla="*/ 21622 w 19050"/>
                  <a:gd name="connsiteY178" fmla="*/ 2970086 h 5295900"/>
                  <a:gd name="connsiteX179" fmla="*/ 21622 w 19050"/>
                  <a:gd name="connsiteY179" fmla="*/ 2979611 h 5295900"/>
                  <a:gd name="connsiteX180" fmla="*/ 21622 w 19050"/>
                  <a:gd name="connsiteY180" fmla="*/ 2871597 h 5295900"/>
                  <a:gd name="connsiteX181" fmla="*/ 0 w 19050"/>
                  <a:gd name="connsiteY181" fmla="*/ 2871597 h 5295900"/>
                  <a:gd name="connsiteX182" fmla="*/ 0 w 19050"/>
                  <a:gd name="connsiteY182" fmla="*/ 2862072 h 5295900"/>
                  <a:gd name="connsiteX183" fmla="*/ 21622 w 19050"/>
                  <a:gd name="connsiteY183" fmla="*/ 2862072 h 5295900"/>
                  <a:gd name="connsiteX184" fmla="*/ 21622 w 19050"/>
                  <a:gd name="connsiteY184" fmla="*/ 2871597 h 5295900"/>
                  <a:gd name="connsiteX185" fmla="*/ 21622 w 19050"/>
                  <a:gd name="connsiteY185" fmla="*/ 2817590 h 5295900"/>
                  <a:gd name="connsiteX186" fmla="*/ 0 w 19050"/>
                  <a:gd name="connsiteY186" fmla="*/ 2817590 h 5295900"/>
                  <a:gd name="connsiteX187" fmla="*/ 0 w 19050"/>
                  <a:gd name="connsiteY187" fmla="*/ 2808065 h 5295900"/>
                  <a:gd name="connsiteX188" fmla="*/ 21622 w 19050"/>
                  <a:gd name="connsiteY188" fmla="*/ 2808065 h 5295900"/>
                  <a:gd name="connsiteX189" fmla="*/ 21622 w 19050"/>
                  <a:gd name="connsiteY189" fmla="*/ 2817590 h 5295900"/>
                  <a:gd name="connsiteX190" fmla="*/ 21622 w 19050"/>
                  <a:gd name="connsiteY190" fmla="*/ 2763584 h 5295900"/>
                  <a:gd name="connsiteX191" fmla="*/ 0 w 19050"/>
                  <a:gd name="connsiteY191" fmla="*/ 2763584 h 5295900"/>
                  <a:gd name="connsiteX192" fmla="*/ 0 w 19050"/>
                  <a:gd name="connsiteY192" fmla="*/ 2754059 h 5295900"/>
                  <a:gd name="connsiteX193" fmla="*/ 21622 w 19050"/>
                  <a:gd name="connsiteY193" fmla="*/ 2754059 h 5295900"/>
                  <a:gd name="connsiteX194" fmla="*/ 21622 w 19050"/>
                  <a:gd name="connsiteY194" fmla="*/ 2763584 h 5295900"/>
                  <a:gd name="connsiteX195" fmla="*/ 21622 w 19050"/>
                  <a:gd name="connsiteY195" fmla="*/ 2709577 h 5295900"/>
                  <a:gd name="connsiteX196" fmla="*/ 0 w 19050"/>
                  <a:gd name="connsiteY196" fmla="*/ 2709577 h 5295900"/>
                  <a:gd name="connsiteX197" fmla="*/ 0 w 19050"/>
                  <a:gd name="connsiteY197" fmla="*/ 2700052 h 5295900"/>
                  <a:gd name="connsiteX198" fmla="*/ 21622 w 19050"/>
                  <a:gd name="connsiteY198" fmla="*/ 2700052 h 5295900"/>
                  <a:gd name="connsiteX199" fmla="*/ 21622 w 19050"/>
                  <a:gd name="connsiteY199" fmla="*/ 2709577 h 5295900"/>
                  <a:gd name="connsiteX200" fmla="*/ 21622 w 19050"/>
                  <a:gd name="connsiteY200" fmla="*/ 2601563 h 5295900"/>
                  <a:gd name="connsiteX201" fmla="*/ 0 w 19050"/>
                  <a:gd name="connsiteY201" fmla="*/ 2601563 h 5295900"/>
                  <a:gd name="connsiteX202" fmla="*/ 0 w 19050"/>
                  <a:gd name="connsiteY202" fmla="*/ 2592038 h 5295900"/>
                  <a:gd name="connsiteX203" fmla="*/ 21622 w 19050"/>
                  <a:gd name="connsiteY203" fmla="*/ 2592038 h 5295900"/>
                  <a:gd name="connsiteX204" fmla="*/ 21622 w 19050"/>
                  <a:gd name="connsiteY204" fmla="*/ 2601563 h 5295900"/>
                  <a:gd name="connsiteX205" fmla="*/ 21622 w 19050"/>
                  <a:gd name="connsiteY205" fmla="*/ 2547557 h 5295900"/>
                  <a:gd name="connsiteX206" fmla="*/ 0 w 19050"/>
                  <a:gd name="connsiteY206" fmla="*/ 2547557 h 5295900"/>
                  <a:gd name="connsiteX207" fmla="*/ 0 w 19050"/>
                  <a:gd name="connsiteY207" fmla="*/ 2538032 h 5295900"/>
                  <a:gd name="connsiteX208" fmla="*/ 21622 w 19050"/>
                  <a:gd name="connsiteY208" fmla="*/ 2538032 h 5295900"/>
                  <a:gd name="connsiteX209" fmla="*/ 21622 w 19050"/>
                  <a:gd name="connsiteY209" fmla="*/ 2547557 h 5295900"/>
                  <a:gd name="connsiteX210" fmla="*/ 21622 w 19050"/>
                  <a:gd name="connsiteY210" fmla="*/ 2493550 h 5295900"/>
                  <a:gd name="connsiteX211" fmla="*/ 0 w 19050"/>
                  <a:gd name="connsiteY211" fmla="*/ 2493550 h 5295900"/>
                  <a:gd name="connsiteX212" fmla="*/ 0 w 19050"/>
                  <a:gd name="connsiteY212" fmla="*/ 2484025 h 5295900"/>
                  <a:gd name="connsiteX213" fmla="*/ 21622 w 19050"/>
                  <a:gd name="connsiteY213" fmla="*/ 2484025 h 5295900"/>
                  <a:gd name="connsiteX214" fmla="*/ 21622 w 19050"/>
                  <a:gd name="connsiteY214" fmla="*/ 2493550 h 5295900"/>
                  <a:gd name="connsiteX215" fmla="*/ 21622 w 19050"/>
                  <a:gd name="connsiteY215" fmla="*/ 2439543 h 5295900"/>
                  <a:gd name="connsiteX216" fmla="*/ 0 w 19050"/>
                  <a:gd name="connsiteY216" fmla="*/ 2439543 h 5295900"/>
                  <a:gd name="connsiteX217" fmla="*/ 0 w 19050"/>
                  <a:gd name="connsiteY217" fmla="*/ 2430018 h 5295900"/>
                  <a:gd name="connsiteX218" fmla="*/ 21622 w 19050"/>
                  <a:gd name="connsiteY218" fmla="*/ 2430018 h 5295900"/>
                  <a:gd name="connsiteX219" fmla="*/ 21622 w 19050"/>
                  <a:gd name="connsiteY219" fmla="*/ 2439543 h 5295900"/>
                  <a:gd name="connsiteX220" fmla="*/ 21622 w 19050"/>
                  <a:gd name="connsiteY220" fmla="*/ 2331530 h 5295900"/>
                  <a:gd name="connsiteX221" fmla="*/ 0 w 19050"/>
                  <a:gd name="connsiteY221" fmla="*/ 2331530 h 5295900"/>
                  <a:gd name="connsiteX222" fmla="*/ 0 w 19050"/>
                  <a:gd name="connsiteY222" fmla="*/ 2322005 h 5295900"/>
                  <a:gd name="connsiteX223" fmla="*/ 21622 w 19050"/>
                  <a:gd name="connsiteY223" fmla="*/ 2322005 h 5295900"/>
                  <a:gd name="connsiteX224" fmla="*/ 21622 w 19050"/>
                  <a:gd name="connsiteY224" fmla="*/ 2331530 h 5295900"/>
                  <a:gd name="connsiteX225" fmla="*/ 21622 w 19050"/>
                  <a:gd name="connsiteY225" fmla="*/ 2277618 h 5295900"/>
                  <a:gd name="connsiteX226" fmla="*/ 0 w 19050"/>
                  <a:gd name="connsiteY226" fmla="*/ 2277618 h 5295900"/>
                  <a:gd name="connsiteX227" fmla="*/ 0 w 19050"/>
                  <a:gd name="connsiteY227" fmla="*/ 2268093 h 5295900"/>
                  <a:gd name="connsiteX228" fmla="*/ 21622 w 19050"/>
                  <a:gd name="connsiteY228" fmla="*/ 2268093 h 5295900"/>
                  <a:gd name="connsiteX229" fmla="*/ 21622 w 19050"/>
                  <a:gd name="connsiteY229" fmla="*/ 2277618 h 5295900"/>
                  <a:gd name="connsiteX230" fmla="*/ 21622 w 19050"/>
                  <a:gd name="connsiteY230" fmla="*/ 2223611 h 5295900"/>
                  <a:gd name="connsiteX231" fmla="*/ 0 w 19050"/>
                  <a:gd name="connsiteY231" fmla="*/ 2223611 h 5295900"/>
                  <a:gd name="connsiteX232" fmla="*/ 0 w 19050"/>
                  <a:gd name="connsiteY232" fmla="*/ 2214086 h 5295900"/>
                  <a:gd name="connsiteX233" fmla="*/ 21622 w 19050"/>
                  <a:gd name="connsiteY233" fmla="*/ 2214086 h 5295900"/>
                  <a:gd name="connsiteX234" fmla="*/ 21622 w 19050"/>
                  <a:gd name="connsiteY234" fmla="*/ 2223611 h 5295900"/>
                  <a:gd name="connsiteX235" fmla="*/ 21622 w 19050"/>
                  <a:gd name="connsiteY235" fmla="*/ 2169605 h 5295900"/>
                  <a:gd name="connsiteX236" fmla="*/ 0 w 19050"/>
                  <a:gd name="connsiteY236" fmla="*/ 2169605 h 5295900"/>
                  <a:gd name="connsiteX237" fmla="*/ 0 w 19050"/>
                  <a:gd name="connsiteY237" fmla="*/ 2160080 h 5295900"/>
                  <a:gd name="connsiteX238" fmla="*/ 21622 w 19050"/>
                  <a:gd name="connsiteY238" fmla="*/ 2160080 h 5295900"/>
                  <a:gd name="connsiteX239" fmla="*/ 21622 w 19050"/>
                  <a:gd name="connsiteY239" fmla="*/ 2169605 h 5295900"/>
                  <a:gd name="connsiteX240" fmla="*/ 21622 w 19050"/>
                  <a:gd name="connsiteY240" fmla="*/ 2061591 h 5295900"/>
                  <a:gd name="connsiteX241" fmla="*/ 0 w 19050"/>
                  <a:gd name="connsiteY241" fmla="*/ 2061591 h 5295900"/>
                  <a:gd name="connsiteX242" fmla="*/ 0 w 19050"/>
                  <a:gd name="connsiteY242" fmla="*/ 2052066 h 5295900"/>
                  <a:gd name="connsiteX243" fmla="*/ 21622 w 19050"/>
                  <a:gd name="connsiteY243" fmla="*/ 2052066 h 5295900"/>
                  <a:gd name="connsiteX244" fmla="*/ 21622 w 19050"/>
                  <a:gd name="connsiteY244" fmla="*/ 2061591 h 5295900"/>
                  <a:gd name="connsiteX245" fmla="*/ 21622 w 19050"/>
                  <a:gd name="connsiteY245" fmla="*/ 2007584 h 5295900"/>
                  <a:gd name="connsiteX246" fmla="*/ 0 w 19050"/>
                  <a:gd name="connsiteY246" fmla="*/ 2007584 h 5295900"/>
                  <a:gd name="connsiteX247" fmla="*/ 0 w 19050"/>
                  <a:gd name="connsiteY247" fmla="*/ 1998059 h 5295900"/>
                  <a:gd name="connsiteX248" fmla="*/ 21622 w 19050"/>
                  <a:gd name="connsiteY248" fmla="*/ 1998059 h 5295900"/>
                  <a:gd name="connsiteX249" fmla="*/ 21622 w 19050"/>
                  <a:gd name="connsiteY249" fmla="*/ 2007584 h 5295900"/>
                  <a:gd name="connsiteX250" fmla="*/ 21622 w 19050"/>
                  <a:gd name="connsiteY250" fmla="*/ 1953578 h 5295900"/>
                  <a:gd name="connsiteX251" fmla="*/ 0 w 19050"/>
                  <a:gd name="connsiteY251" fmla="*/ 1953578 h 5295900"/>
                  <a:gd name="connsiteX252" fmla="*/ 0 w 19050"/>
                  <a:gd name="connsiteY252" fmla="*/ 1944053 h 5295900"/>
                  <a:gd name="connsiteX253" fmla="*/ 21622 w 19050"/>
                  <a:gd name="connsiteY253" fmla="*/ 1944053 h 5295900"/>
                  <a:gd name="connsiteX254" fmla="*/ 21622 w 19050"/>
                  <a:gd name="connsiteY254" fmla="*/ 1953578 h 5295900"/>
                  <a:gd name="connsiteX255" fmla="*/ 21622 w 19050"/>
                  <a:gd name="connsiteY255" fmla="*/ 1899571 h 5295900"/>
                  <a:gd name="connsiteX256" fmla="*/ 0 w 19050"/>
                  <a:gd name="connsiteY256" fmla="*/ 1899571 h 5295900"/>
                  <a:gd name="connsiteX257" fmla="*/ 0 w 19050"/>
                  <a:gd name="connsiteY257" fmla="*/ 1890046 h 5295900"/>
                  <a:gd name="connsiteX258" fmla="*/ 21622 w 19050"/>
                  <a:gd name="connsiteY258" fmla="*/ 1890046 h 5295900"/>
                  <a:gd name="connsiteX259" fmla="*/ 21622 w 19050"/>
                  <a:gd name="connsiteY259" fmla="*/ 1899571 h 5295900"/>
                  <a:gd name="connsiteX260" fmla="*/ 21622 w 19050"/>
                  <a:gd name="connsiteY260" fmla="*/ 1791557 h 5295900"/>
                  <a:gd name="connsiteX261" fmla="*/ 0 w 19050"/>
                  <a:gd name="connsiteY261" fmla="*/ 1791557 h 5295900"/>
                  <a:gd name="connsiteX262" fmla="*/ 0 w 19050"/>
                  <a:gd name="connsiteY262" fmla="*/ 1782032 h 5295900"/>
                  <a:gd name="connsiteX263" fmla="*/ 21622 w 19050"/>
                  <a:gd name="connsiteY263" fmla="*/ 1782032 h 5295900"/>
                  <a:gd name="connsiteX264" fmla="*/ 21622 w 19050"/>
                  <a:gd name="connsiteY264" fmla="*/ 1791557 h 5295900"/>
                  <a:gd name="connsiteX265" fmla="*/ 21622 w 19050"/>
                  <a:gd name="connsiteY265" fmla="*/ 1737551 h 5295900"/>
                  <a:gd name="connsiteX266" fmla="*/ 0 w 19050"/>
                  <a:gd name="connsiteY266" fmla="*/ 1737551 h 5295900"/>
                  <a:gd name="connsiteX267" fmla="*/ 0 w 19050"/>
                  <a:gd name="connsiteY267" fmla="*/ 1728026 h 5295900"/>
                  <a:gd name="connsiteX268" fmla="*/ 21622 w 19050"/>
                  <a:gd name="connsiteY268" fmla="*/ 1728026 h 5295900"/>
                  <a:gd name="connsiteX269" fmla="*/ 21622 w 19050"/>
                  <a:gd name="connsiteY269" fmla="*/ 1737551 h 5295900"/>
                  <a:gd name="connsiteX270" fmla="*/ 21622 w 19050"/>
                  <a:gd name="connsiteY270" fmla="*/ 1683544 h 5295900"/>
                  <a:gd name="connsiteX271" fmla="*/ 0 w 19050"/>
                  <a:gd name="connsiteY271" fmla="*/ 1683544 h 5295900"/>
                  <a:gd name="connsiteX272" fmla="*/ 0 w 19050"/>
                  <a:gd name="connsiteY272" fmla="*/ 1674019 h 5295900"/>
                  <a:gd name="connsiteX273" fmla="*/ 21622 w 19050"/>
                  <a:gd name="connsiteY273" fmla="*/ 1674019 h 5295900"/>
                  <a:gd name="connsiteX274" fmla="*/ 21622 w 19050"/>
                  <a:gd name="connsiteY274" fmla="*/ 1683544 h 5295900"/>
                  <a:gd name="connsiteX275" fmla="*/ 21622 w 19050"/>
                  <a:gd name="connsiteY275" fmla="*/ 1629537 h 5295900"/>
                  <a:gd name="connsiteX276" fmla="*/ 0 w 19050"/>
                  <a:gd name="connsiteY276" fmla="*/ 1629537 h 5295900"/>
                  <a:gd name="connsiteX277" fmla="*/ 0 w 19050"/>
                  <a:gd name="connsiteY277" fmla="*/ 1620012 h 5295900"/>
                  <a:gd name="connsiteX278" fmla="*/ 21622 w 19050"/>
                  <a:gd name="connsiteY278" fmla="*/ 1620012 h 5295900"/>
                  <a:gd name="connsiteX279" fmla="*/ 21622 w 19050"/>
                  <a:gd name="connsiteY279" fmla="*/ 1629537 h 5295900"/>
                  <a:gd name="connsiteX280" fmla="*/ 21622 w 19050"/>
                  <a:gd name="connsiteY280" fmla="*/ 1521523 h 5295900"/>
                  <a:gd name="connsiteX281" fmla="*/ 0 w 19050"/>
                  <a:gd name="connsiteY281" fmla="*/ 1521523 h 5295900"/>
                  <a:gd name="connsiteX282" fmla="*/ 0 w 19050"/>
                  <a:gd name="connsiteY282" fmla="*/ 1511998 h 5295900"/>
                  <a:gd name="connsiteX283" fmla="*/ 21622 w 19050"/>
                  <a:gd name="connsiteY283" fmla="*/ 1511998 h 5295900"/>
                  <a:gd name="connsiteX284" fmla="*/ 21622 w 19050"/>
                  <a:gd name="connsiteY284" fmla="*/ 1521523 h 5295900"/>
                  <a:gd name="connsiteX285" fmla="*/ 21622 w 19050"/>
                  <a:gd name="connsiteY285" fmla="*/ 1467612 h 5295900"/>
                  <a:gd name="connsiteX286" fmla="*/ 0 w 19050"/>
                  <a:gd name="connsiteY286" fmla="*/ 1467612 h 5295900"/>
                  <a:gd name="connsiteX287" fmla="*/ 0 w 19050"/>
                  <a:gd name="connsiteY287" fmla="*/ 1458087 h 5295900"/>
                  <a:gd name="connsiteX288" fmla="*/ 21622 w 19050"/>
                  <a:gd name="connsiteY288" fmla="*/ 1458087 h 5295900"/>
                  <a:gd name="connsiteX289" fmla="*/ 21622 w 19050"/>
                  <a:gd name="connsiteY289" fmla="*/ 1467612 h 5295900"/>
                  <a:gd name="connsiteX290" fmla="*/ 21622 w 19050"/>
                  <a:gd name="connsiteY290" fmla="*/ 1413605 h 5295900"/>
                  <a:gd name="connsiteX291" fmla="*/ 0 w 19050"/>
                  <a:gd name="connsiteY291" fmla="*/ 1413605 h 5295900"/>
                  <a:gd name="connsiteX292" fmla="*/ 0 w 19050"/>
                  <a:gd name="connsiteY292" fmla="*/ 1404080 h 5295900"/>
                  <a:gd name="connsiteX293" fmla="*/ 21622 w 19050"/>
                  <a:gd name="connsiteY293" fmla="*/ 1404080 h 5295900"/>
                  <a:gd name="connsiteX294" fmla="*/ 21622 w 19050"/>
                  <a:gd name="connsiteY294" fmla="*/ 1413605 h 5295900"/>
                  <a:gd name="connsiteX295" fmla="*/ 21622 w 19050"/>
                  <a:gd name="connsiteY295" fmla="*/ 1359598 h 5295900"/>
                  <a:gd name="connsiteX296" fmla="*/ 0 w 19050"/>
                  <a:gd name="connsiteY296" fmla="*/ 1359598 h 5295900"/>
                  <a:gd name="connsiteX297" fmla="*/ 0 w 19050"/>
                  <a:gd name="connsiteY297" fmla="*/ 1350073 h 5295900"/>
                  <a:gd name="connsiteX298" fmla="*/ 21622 w 19050"/>
                  <a:gd name="connsiteY298" fmla="*/ 1350073 h 5295900"/>
                  <a:gd name="connsiteX299" fmla="*/ 21622 w 19050"/>
                  <a:gd name="connsiteY299" fmla="*/ 1359598 h 5295900"/>
                  <a:gd name="connsiteX300" fmla="*/ 21622 w 19050"/>
                  <a:gd name="connsiteY300" fmla="*/ 1251585 h 5295900"/>
                  <a:gd name="connsiteX301" fmla="*/ 0 w 19050"/>
                  <a:gd name="connsiteY301" fmla="*/ 1251585 h 5295900"/>
                  <a:gd name="connsiteX302" fmla="*/ 0 w 19050"/>
                  <a:gd name="connsiteY302" fmla="*/ 1242060 h 5295900"/>
                  <a:gd name="connsiteX303" fmla="*/ 21622 w 19050"/>
                  <a:gd name="connsiteY303" fmla="*/ 1242060 h 5295900"/>
                  <a:gd name="connsiteX304" fmla="*/ 21622 w 19050"/>
                  <a:gd name="connsiteY304" fmla="*/ 1251585 h 5295900"/>
                  <a:gd name="connsiteX305" fmla="*/ 21622 w 19050"/>
                  <a:gd name="connsiteY305" fmla="*/ 1197578 h 5295900"/>
                  <a:gd name="connsiteX306" fmla="*/ 0 w 19050"/>
                  <a:gd name="connsiteY306" fmla="*/ 1197578 h 5295900"/>
                  <a:gd name="connsiteX307" fmla="*/ 0 w 19050"/>
                  <a:gd name="connsiteY307" fmla="*/ 1188053 h 5295900"/>
                  <a:gd name="connsiteX308" fmla="*/ 21622 w 19050"/>
                  <a:gd name="connsiteY308" fmla="*/ 1188053 h 5295900"/>
                  <a:gd name="connsiteX309" fmla="*/ 21622 w 19050"/>
                  <a:gd name="connsiteY309" fmla="*/ 1197578 h 5295900"/>
                  <a:gd name="connsiteX310" fmla="*/ 21622 w 19050"/>
                  <a:gd name="connsiteY310" fmla="*/ 1143572 h 5295900"/>
                  <a:gd name="connsiteX311" fmla="*/ 0 w 19050"/>
                  <a:gd name="connsiteY311" fmla="*/ 1143572 h 5295900"/>
                  <a:gd name="connsiteX312" fmla="*/ 0 w 19050"/>
                  <a:gd name="connsiteY312" fmla="*/ 1134047 h 5295900"/>
                  <a:gd name="connsiteX313" fmla="*/ 21622 w 19050"/>
                  <a:gd name="connsiteY313" fmla="*/ 1134047 h 5295900"/>
                  <a:gd name="connsiteX314" fmla="*/ 21622 w 19050"/>
                  <a:gd name="connsiteY314" fmla="*/ 1143572 h 5295900"/>
                  <a:gd name="connsiteX315" fmla="*/ 21622 w 19050"/>
                  <a:gd name="connsiteY315" fmla="*/ 1089565 h 5295900"/>
                  <a:gd name="connsiteX316" fmla="*/ 0 w 19050"/>
                  <a:gd name="connsiteY316" fmla="*/ 1089565 h 5295900"/>
                  <a:gd name="connsiteX317" fmla="*/ 0 w 19050"/>
                  <a:gd name="connsiteY317" fmla="*/ 1080040 h 5295900"/>
                  <a:gd name="connsiteX318" fmla="*/ 21622 w 19050"/>
                  <a:gd name="connsiteY318" fmla="*/ 1080040 h 5295900"/>
                  <a:gd name="connsiteX319" fmla="*/ 21622 w 19050"/>
                  <a:gd name="connsiteY319" fmla="*/ 1089565 h 5295900"/>
                  <a:gd name="connsiteX320" fmla="*/ 21622 w 19050"/>
                  <a:gd name="connsiteY320" fmla="*/ 981551 h 5295900"/>
                  <a:gd name="connsiteX321" fmla="*/ 0 w 19050"/>
                  <a:gd name="connsiteY321" fmla="*/ 981551 h 5295900"/>
                  <a:gd name="connsiteX322" fmla="*/ 0 w 19050"/>
                  <a:gd name="connsiteY322" fmla="*/ 972026 h 5295900"/>
                  <a:gd name="connsiteX323" fmla="*/ 21622 w 19050"/>
                  <a:gd name="connsiteY323" fmla="*/ 972026 h 5295900"/>
                  <a:gd name="connsiteX324" fmla="*/ 21622 w 19050"/>
                  <a:gd name="connsiteY324" fmla="*/ 981551 h 5295900"/>
                  <a:gd name="connsiteX325" fmla="*/ 21622 w 19050"/>
                  <a:gd name="connsiteY325" fmla="*/ 927545 h 5295900"/>
                  <a:gd name="connsiteX326" fmla="*/ 0 w 19050"/>
                  <a:gd name="connsiteY326" fmla="*/ 927545 h 5295900"/>
                  <a:gd name="connsiteX327" fmla="*/ 0 w 19050"/>
                  <a:gd name="connsiteY327" fmla="*/ 918020 h 5295900"/>
                  <a:gd name="connsiteX328" fmla="*/ 21622 w 19050"/>
                  <a:gd name="connsiteY328" fmla="*/ 918020 h 5295900"/>
                  <a:gd name="connsiteX329" fmla="*/ 21622 w 19050"/>
                  <a:gd name="connsiteY329" fmla="*/ 927545 h 5295900"/>
                  <a:gd name="connsiteX330" fmla="*/ 21622 w 19050"/>
                  <a:gd name="connsiteY330" fmla="*/ 873538 h 5295900"/>
                  <a:gd name="connsiteX331" fmla="*/ 0 w 19050"/>
                  <a:gd name="connsiteY331" fmla="*/ 873538 h 5295900"/>
                  <a:gd name="connsiteX332" fmla="*/ 0 w 19050"/>
                  <a:gd name="connsiteY332" fmla="*/ 864013 h 5295900"/>
                  <a:gd name="connsiteX333" fmla="*/ 21622 w 19050"/>
                  <a:gd name="connsiteY333" fmla="*/ 864013 h 5295900"/>
                  <a:gd name="connsiteX334" fmla="*/ 21622 w 19050"/>
                  <a:gd name="connsiteY334" fmla="*/ 873538 h 5295900"/>
                  <a:gd name="connsiteX335" fmla="*/ 21622 w 19050"/>
                  <a:gd name="connsiteY335" fmla="*/ 819531 h 5295900"/>
                  <a:gd name="connsiteX336" fmla="*/ 0 w 19050"/>
                  <a:gd name="connsiteY336" fmla="*/ 819531 h 5295900"/>
                  <a:gd name="connsiteX337" fmla="*/ 0 w 19050"/>
                  <a:gd name="connsiteY337" fmla="*/ 810006 h 5295900"/>
                  <a:gd name="connsiteX338" fmla="*/ 21622 w 19050"/>
                  <a:gd name="connsiteY338" fmla="*/ 810006 h 5295900"/>
                  <a:gd name="connsiteX339" fmla="*/ 21622 w 19050"/>
                  <a:gd name="connsiteY339" fmla="*/ 819531 h 5295900"/>
                  <a:gd name="connsiteX340" fmla="*/ 21622 w 19050"/>
                  <a:gd name="connsiteY340" fmla="*/ 711518 h 5295900"/>
                  <a:gd name="connsiteX341" fmla="*/ 0 w 19050"/>
                  <a:gd name="connsiteY341" fmla="*/ 711518 h 5295900"/>
                  <a:gd name="connsiteX342" fmla="*/ 0 w 19050"/>
                  <a:gd name="connsiteY342" fmla="*/ 701993 h 5295900"/>
                  <a:gd name="connsiteX343" fmla="*/ 21622 w 19050"/>
                  <a:gd name="connsiteY343" fmla="*/ 701993 h 5295900"/>
                  <a:gd name="connsiteX344" fmla="*/ 21622 w 19050"/>
                  <a:gd name="connsiteY344" fmla="*/ 711518 h 5295900"/>
                  <a:gd name="connsiteX345" fmla="*/ 21622 w 19050"/>
                  <a:gd name="connsiteY345" fmla="*/ 657511 h 5295900"/>
                  <a:gd name="connsiteX346" fmla="*/ 0 w 19050"/>
                  <a:gd name="connsiteY346" fmla="*/ 657511 h 5295900"/>
                  <a:gd name="connsiteX347" fmla="*/ 0 w 19050"/>
                  <a:gd name="connsiteY347" fmla="*/ 647986 h 5295900"/>
                  <a:gd name="connsiteX348" fmla="*/ 21622 w 19050"/>
                  <a:gd name="connsiteY348" fmla="*/ 647986 h 5295900"/>
                  <a:gd name="connsiteX349" fmla="*/ 21622 w 19050"/>
                  <a:gd name="connsiteY349" fmla="*/ 657511 h 5295900"/>
                  <a:gd name="connsiteX350" fmla="*/ 21622 w 19050"/>
                  <a:gd name="connsiteY350" fmla="*/ 603599 h 5295900"/>
                  <a:gd name="connsiteX351" fmla="*/ 0 w 19050"/>
                  <a:gd name="connsiteY351" fmla="*/ 603599 h 5295900"/>
                  <a:gd name="connsiteX352" fmla="*/ 0 w 19050"/>
                  <a:gd name="connsiteY352" fmla="*/ 594074 h 5295900"/>
                  <a:gd name="connsiteX353" fmla="*/ 21622 w 19050"/>
                  <a:gd name="connsiteY353" fmla="*/ 594074 h 5295900"/>
                  <a:gd name="connsiteX354" fmla="*/ 21622 w 19050"/>
                  <a:gd name="connsiteY354" fmla="*/ 603599 h 5295900"/>
                  <a:gd name="connsiteX355" fmla="*/ 21622 w 19050"/>
                  <a:gd name="connsiteY355" fmla="*/ 549593 h 5295900"/>
                  <a:gd name="connsiteX356" fmla="*/ 0 w 19050"/>
                  <a:gd name="connsiteY356" fmla="*/ 549593 h 5295900"/>
                  <a:gd name="connsiteX357" fmla="*/ 0 w 19050"/>
                  <a:gd name="connsiteY357" fmla="*/ 540068 h 5295900"/>
                  <a:gd name="connsiteX358" fmla="*/ 21622 w 19050"/>
                  <a:gd name="connsiteY358" fmla="*/ 540068 h 5295900"/>
                  <a:gd name="connsiteX359" fmla="*/ 21622 w 19050"/>
                  <a:gd name="connsiteY359" fmla="*/ 549593 h 5295900"/>
                  <a:gd name="connsiteX360" fmla="*/ 21622 w 19050"/>
                  <a:gd name="connsiteY360" fmla="*/ 441579 h 5295900"/>
                  <a:gd name="connsiteX361" fmla="*/ 0 w 19050"/>
                  <a:gd name="connsiteY361" fmla="*/ 441579 h 5295900"/>
                  <a:gd name="connsiteX362" fmla="*/ 0 w 19050"/>
                  <a:gd name="connsiteY362" fmla="*/ 432054 h 5295900"/>
                  <a:gd name="connsiteX363" fmla="*/ 21622 w 19050"/>
                  <a:gd name="connsiteY363" fmla="*/ 432054 h 5295900"/>
                  <a:gd name="connsiteX364" fmla="*/ 21622 w 19050"/>
                  <a:gd name="connsiteY364" fmla="*/ 441579 h 5295900"/>
                  <a:gd name="connsiteX365" fmla="*/ 21622 w 19050"/>
                  <a:gd name="connsiteY365" fmla="*/ 387572 h 5295900"/>
                  <a:gd name="connsiteX366" fmla="*/ 0 w 19050"/>
                  <a:gd name="connsiteY366" fmla="*/ 387572 h 5295900"/>
                  <a:gd name="connsiteX367" fmla="*/ 0 w 19050"/>
                  <a:gd name="connsiteY367" fmla="*/ 378047 h 5295900"/>
                  <a:gd name="connsiteX368" fmla="*/ 21622 w 19050"/>
                  <a:gd name="connsiteY368" fmla="*/ 378047 h 5295900"/>
                  <a:gd name="connsiteX369" fmla="*/ 21622 w 19050"/>
                  <a:gd name="connsiteY369" fmla="*/ 387572 h 5295900"/>
                  <a:gd name="connsiteX370" fmla="*/ 21622 w 19050"/>
                  <a:gd name="connsiteY370" fmla="*/ 333566 h 5295900"/>
                  <a:gd name="connsiteX371" fmla="*/ 0 w 19050"/>
                  <a:gd name="connsiteY371" fmla="*/ 333566 h 5295900"/>
                  <a:gd name="connsiteX372" fmla="*/ 0 w 19050"/>
                  <a:gd name="connsiteY372" fmla="*/ 324041 h 5295900"/>
                  <a:gd name="connsiteX373" fmla="*/ 21622 w 19050"/>
                  <a:gd name="connsiteY373" fmla="*/ 324041 h 5295900"/>
                  <a:gd name="connsiteX374" fmla="*/ 21622 w 19050"/>
                  <a:gd name="connsiteY374" fmla="*/ 333566 h 5295900"/>
                  <a:gd name="connsiteX375" fmla="*/ 21622 w 19050"/>
                  <a:gd name="connsiteY375" fmla="*/ 279559 h 5295900"/>
                  <a:gd name="connsiteX376" fmla="*/ 0 w 19050"/>
                  <a:gd name="connsiteY376" fmla="*/ 279559 h 5295900"/>
                  <a:gd name="connsiteX377" fmla="*/ 0 w 19050"/>
                  <a:gd name="connsiteY377" fmla="*/ 270034 h 5295900"/>
                  <a:gd name="connsiteX378" fmla="*/ 21622 w 19050"/>
                  <a:gd name="connsiteY378" fmla="*/ 270034 h 5295900"/>
                  <a:gd name="connsiteX379" fmla="*/ 21622 w 19050"/>
                  <a:gd name="connsiteY379" fmla="*/ 279559 h 5295900"/>
                  <a:gd name="connsiteX380" fmla="*/ 21622 w 19050"/>
                  <a:gd name="connsiteY380" fmla="*/ 171545 h 5295900"/>
                  <a:gd name="connsiteX381" fmla="*/ 0 w 19050"/>
                  <a:gd name="connsiteY381" fmla="*/ 171545 h 5295900"/>
                  <a:gd name="connsiteX382" fmla="*/ 0 w 19050"/>
                  <a:gd name="connsiteY382" fmla="*/ 162020 h 5295900"/>
                  <a:gd name="connsiteX383" fmla="*/ 21622 w 19050"/>
                  <a:gd name="connsiteY383" fmla="*/ 162020 h 5295900"/>
                  <a:gd name="connsiteX384" fmla="*/ 21622 w 19050"/>
                  <a:gd name="connsiteY384" fmla="*/ 171545 h 5295900"/>
                  <a:gd name="connsiteX385" fmla="*/ 21622 w 19050"/>
                  <a:gd name="connsiteY385" fmla="*/ 117538 h 5295900"/>
                  <a:gd name="connsiteX386" fmla="*/ 0 w 19050"/>
                  <a:gd name="connsiteY386" fmla="*/ 117538 h 5295900"/>
                  <a:gd name="connsiteX387" fmla="*/ 0 w 19050"/>
                  <a:gd name="connsiteY387" fmla="*/ 108013 h 5295900"/>
                  <a:gd name="connsiteX388" fmla="*/ 21622 w 19050"/>
                  <a:gd name="connsiteY388" fmla="*/ 108013 h 5295900"/>
                  <a:gd name="connsiteX389" fmla="*/ 21622 w 19050"/>
                  <a:gd name="connsiteY389" fmla="*/ 117538 h 5295900"/>
                  <a:gd name="connsiteX390" fmla="*/ 21622 w 19050"/>
                  <a:gd name="connsiteY390" fmla="*/ 63532 h 5295900"/>
                  <a:gd name="connsiteX391" fmla="*/ 0 w 19050"/>
                  <a:gd name="connsiteY391" fmla="*/ 63532 h 5295900"/>
                  <a:gd name="connsiteX392" fmla="*/ 0 w 19050"/>
                  <a:gd name="connsiteY392" fmla="*/ 54007 h 5295900"/>
                  <a:gd name="connsiteX393" fmla="*/ 21622 w 19050"/>
                  <a:gd name="connsiteY393" fmla="*/ 54007 h 5295900"/>
                  <a:gd name="connsiteX394" fmla="*/ 21622 w 19050"/>
                  <a:gd name="connsiteY394" fmla="*/ 63532 h 5295900"/>
                  <a:gd name="connsiteX395" fmla="*/ 21622 w 19050"/>
                  <a:gd name="connsiteY395" fmla="*/ 9525 h 5295900"/>
                  <a:gd name="connsiteX396" fmla="*/ 0 w 19050"/>
                  <a:gd name="connsiteY396" fmla="*/ 9525 h 5295900"/>
                  <a:gd name="connsiteX397" fmla="*/ 0 w 19050"/>
                  <a:gd name="connsiteY397" fmla="*/ 0 h 5295900"/>
                  <a:gd name="connsiteX398" fmla="*/ 21622 w 19050"/>
                  <a:gd name="connsiteY398" fmla="*/ 0 h 5295900"/>
                  <a:gd name="connsiteX399" fmla="*/ 21622 w 19050"/>
                  <a:gd name="connsiteY399" fmla="*/ 9525 h 529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</a:cxnLst>
                <a:rect l="l" t="t" r="r" b="b"/>
                <a:pathLst>
                  <a:path w="19050" h="5295900">
                    <a:moveTo>
                      <a:pt x="21622" y="5301520"/>
                    </a:moveTo>
                    <a:lnTo>
                      <a:pt x="0" y="5301520"/>
                    </a:lnTo>
                    <a:lnTo>
                      <a:pt x="0" y="5291995"/>
                    </a:lnTo>
                    <a:lnTo>
                      <a:pt x="21622" y="5291995"/>
                    </a:lnTo>
                    <a:lnTo>
                      <a:pt x="21622" y="5301520"/>
                    </a:lnTo>
                    <a:close/>
                    <a:moveTo>
                      <a:pt x="21622" y="5247608"/>
                    </a:moveTo>
                    <a:lnTo>
                      <a:pt x="0" y="5247608"/>
                    </a:lnTo>
                    <a:lnTo>
                      <a:pt x="0" y="5238083"/>
                    </a:lnTo>
                    <a:lnTo>
                      <a:pt x="21622" y="5238083"/>
                    </a:lnTo>
                    <a:lnTo>
                      <a:pt x="21622" y="5247608"/>
                    </a:lnTo>
                    <a:close/>
                    <a:moveTo>
                      <a:pt x="21622" y="5193602"/>
                    </a:moveTo>
                    <a:lnTo>
                      <a:pt x="0" y="5193602"/>
                    </a:lnTo>
                    <a:lnTo>
                      <a:pt x="0" y="5184077"/>
                    </a:lnTo>
                    <a:lnTo>
                      <a:pt x="21622" y="5184077"/>
                    </a:lnTo>
                    <a:lnTo>
                      <a:pt x="21622" y="5193602"/>
                    </a:lnTo>
                    <a:close/>
                    <a:moveTo>
                      <a:pt x="21622" y="5139595"/>
                    </a:moveTo>
                    <a:lnTo>
                      <a:pt x="0" y="5139595"/>
                    </a:lnTo>
                    <a:lnTo>
                      <a:pt x="0" y="5130070"/>
                    </a:lnTo>
                    <a:lnTo>
                      <a:pt x="21622" y="5130070"/>
                    </a:lnTo>
                    <a:lnTo>
                      <a:pt x="21622" y="5139595"/>
                    </a:lnTo>
                    <a:close/>
                    <a:moveTo>
                      <a:pt x="21622" y="5031581"/>
                    </a:moveTo>
                    <a:lnTo>
                      <a:pt x="0" y="5031581"/>
                    </a:lnTo>
                    <a:lnTo>
                      <a:pt x="0" y="5022056"/>
                    </a:lnTo>
                    <a:lnTo>
                      <a:pt x="21622" y="5022056"/>
                    </a:lnTo>
                    <a:lnTo>
                      <a:pt x="21622" y="5031581"/>
                    </a:lnTo>
                    <a:close/>
                    <a:moveTo>
                      <a:pt x="21622" y="4977575"/>
                    </a:moveTo>
                    <a:lnTo>
                      <a:pt x="0" y="4977575"/>
                    </a:lnTo>
                    <a:lnTo>
                      <a:pt x="0" y="4968050"/>
                    </a:lnTo>
                    <a:lnTo>
                      <a:pt x="21622" y="4968050"/>
                    </a:lnTo>
                    <a:lnTo>
                      <a:pt x="21622" y="4977575"/>
                    </a:lnTo>
                    <a:close/>
                    <a:moveTo>
                      <a:pt x="21622" y="4923568"/>
                    </a:moveTo>
                    <a:lnTo>
                      <a:pt x="0" y="4923568"/>
                    </a:lnTo>
                    <a:lnTo>
                      <a:pt x="0" y="4914043"/>
                    </a:lnTo>
                    <a:lnTo>
                      <a:pt x="21622" y="4914043"/>
                    </a:lnTo>
                    <a:lnTo>
                      <a:pt x="21622" y="4923568"/>
                    </a:lnTo>
                    <a:close/>
                    <a:moveTo>
                      <a:pt x="21622" y="4869561"/>
                    </a:moveTo>
                    <a:lnTo>
                      <a:pt x="0" y="4869561"/>
                    </a:lnTo>
                    <a:lnTo>
                      <a:pt x="0" y="4860036"/>
                    </a:lnTo>
                    <a:lnTo>
                      <a:pt x="21622" y="4860036"/>
                    </a:lnTo>
                    <a:lnTo>
                      <a:pt x="21622" y="4869561"/>
                    </a:lnTo>
                    <a:close/>
                    <a:moveTo>
                      <a:pt x="21622" y="4761548"/>
                    </a:moveTo>
                    <a:lnTo>
                      <a:pt x="0" y="4761548"/>
                    </a:lnTo>
                    <a:lnTo>
                      <a:pt x="0" y="4752023"/>
                    </a:lnTo>
                    <a:lnTo>
                      <a:pt x="21622" y="4752023"/>
                    </a:lnTo>
                    <a:lnTo>
                      <a:pt x="21622" y="4761548"/>
                    </a:lnTo>
                    <a:close/>
                    <a:moveTo>
                      <a:pt x="21622" y="4707541"/>
                    </a:moveTo>
                    <a:lnTo>
                      <a:pt x="0" y="4707541"/>
                    </a:lnTo>
                    <a:lnTo>
                      <a:pt x="0" y="4698016"/>
                    </a:lnTo>
                    <a:lnTo>
                      <a:pt x="21622" y="4698016"/>
                    </a:lnTo>
                    <a:lnTo>
                      <a:pt x="21622" y="4707541"/>
                    </a:lnTo>
                    <a:close/>
                    <a:moveTo>
                      <a:pt x="21622" y="4653534"/>
                    </a:moveTo>
                    <a:lnTo>
                      <a:pt x="0" y="4653534"/>
                    </a:lnTo>
                    <a:lnTo>
                      <a:pt x="0" y="4644009"/>
                    </a:lnTo>
                    <a:lnTo>
                      <a:pt x="21622" y="4644009"/>
                    </a:lnTo>
                    <a:lnTo>
                      <a:pt x="21622" y="4653534"/>
                    </a:lnTo>
                    <a:close/>
                    <a:moveTo>
                      <a:pt x="21622" y="4599528"/>
                    </a:moveTo>
                    <a:lnTo>
                      <a:pt x="0" y="4599528"/>
                    </a:lnTo>
                    <a:lnTo>
                      <a:pt x="0" y="4590003"/>
                    </a:lnTo>
                    <a:lnTo>
                      <a:pt x="21622" y="4590003"/>
                    </a:lnTo>
                    <a:lnTo>
                      <a:pt x="21622" y="4599528"/>
                    </a:lnTo>
                    <a:close/>
                    <a:moveTo>
                      <a:pt x="21622" y="4491609"/>
                    </a:moveTo>
                    <a:lnTo>
                      <a:pt x="0" y="4491609"/>
                    </a:lnTo>
                    <a:lnTo>
                      <a:pt x="0" y="4482084"/>
                    </a:lnTo>
                    <a:lnTo>
                      <a:pt x="21622" y="4482084"/>
                    </a:lnTo>
                    <a:lnTo>
                      <a:pt x="21622" y="4491609"/>
                    </a:lnTo>
                    <a:close/>
                    <a:moveTo>
                      <a:pt x="21622" y="4437603"/>
                    </a:moveTo>
                    <a:lnTo>
                      <a:pt x="0" y="4437603"/>
                    </a:lnTo>
                    <a:lnTo>
                      <a:pt x="0" y="4428078"/>
                    </a:lnTo>
                    <a:lnTo>
                      <a:pt x="21622" y="4428078"/>
                    </a:lnTo>
                    <a:lnTo>
                      <a:pt x="21622" y="4437603"/>
                    </a:lnTo>
                    <a:close/>
                    <a:moveTo>
                      <a:pt x="21622" y="4383596"/>
                    </a:moveTo>
                    <a:lnTo>
                      <a:pt x="0" y="4383596"/>
                    </a:lnTo>
                    <a:lnTo>
                      <a:pt x="0" y="4374071"/>
                    </a:lnTo>
                    <a:lnTo>
                      <a:pt x="21622" y="4374071"/>
                    </a:lnTo>
                    <a:lnTo>
                      <a:pt x="21622" y="4383596"/>
                    </a:lnTo>
                    <a:close/>
                    <a:moveTo>
                      <a:pt x="21622" y="4329589"/>
                    </a:moveTo>
                    <a:lnTo>
                      <a:pt x="0" y="4329589"/>
                    </a:lnTo>
                    <a:lnTo>
                      <a:pt x="0" y="4320064"/>
                    </a:lnTo>
                    <a:lnTo>
                      <a:pt x="21622" y="4320064"/>
                    </a:lnTo>
                    <a:lnTo>
                      <a:pt x="21622" y="4329589"/>
                    </a:lnTo>
                    <a:close/>
                    <a:moveTo>
                      <a:pt x="21622" y="4221576"/>
                    </a:moveTo>
                    <a:lnTo>
                      <a:pt x="0" y="4221576"/>
                    </a:lnTo>
                    <a:lnTo>
                      <a:pt x="0" y="4212051"/>
                    </a:lnTo>
                    <a:lnTo>
                      <a:pt x="21622" y="4212051"/>
                    </a:lnTo>
                    <a:lnTo>
                      <a:pt x="21622" y="4221576"/>
                    </a:lnTo>
                    <a:close/>
                    <a:moveTo>
                      <a:pt x="21622" y="4167569"/>
                    </a:moveTo>
                    <a:lnTo>
                      <a:pt x="0" y="4167569"/>
                    </a:lnTo>
                    <a:lnTo>
                      <a:pt x="0" y="4158044"/>
                    </a:lnTo>
                    <a:lnTo>
                      <a:pt x="21622" y="4158044"/>
                    </a:lnTo>
                    <a:lnTo>
                      <a:pt x="21622" y="4167569"/>
                    </a:lnTo>
                    <a:close/>
                    <a:moveTo>
                      <a:pt x="21622" y="4113562"/>
                    </a:moveTo>
                    <a:lnTo>
                      <a:pt x="0" y="4113562"/>
                    </a:lnTo>
                    <a:lnTo>
                      <a:pt x="0" y="4104037"/>
                    </a:lnTo>
                    <a:lnTo>
                      <a:pt x="21622" y="4104037"/>
                    </a:lnTo>
                    <a:lnTo>
                      <a:pt x="21622" y="4113562"/>
                    </a:lnTo>
                    <a:close/>
                    <a:moveTo>
                      <a:pt x="21622" y="4059555"/>
                    </a:moveTo>
                    <a:lnTo>
                      <a:pt x="0" y="4059555"/>
                    </a:lnTo>
                    <a:lnTo>
                      <a:pt x="0" y="4050030"/>
                    </a:lnTo>
                    <a:lnTo>
                      <a:pt x="21622" y="4050030"/>
                    </a:lnTo>
                    <a:lnTo>
                      <a:pt x="21622" y="4059555"/>
                    </a:lnTo>
                    <a:close/>
                    <a:moveTo>
                      <a:pt x="21622" y="3951542"/>
                    </a:moveTo>
                    <a:lnTo>
                      <a:pt x="0" y="3951542"/>
                    </a:lnTo>
                    <a:lnTo>
                      <a:pt x="0" y="3942017"/>
                    </a:lnTo>
                    <a:lnTo>
                      <a:pt x="21622" y="3942017"/>
                    </a:lnTo>
                    <a:lnTo>
                      <a:pt x="21622" y="3951542"/>
                    </a:lnTo>
                    <a:close/>
                    <a:moveTo>
                      <a:pt x="21622" y="3897535"/>
                    </a:moveTo>
                    <a:lnTo>
                      <a:pt x="0" y="3897535"/>
                    </a:lnTo>
                    <a:lnTo>
                      <a:pt x="0" y="3888010"/>
                    </a:lnTo>
                    <a:lnTo>
                      <a:pt x="21622" y="3888010"/>
                    </a:lnTo>
                    <a:lnTo>
                      <a:pt x="21622" y="3897535"/>
                    </a:lnTo>
                    <a:close/>
                    <a:moveTo>
                      <a:pt x="21622" y="3843528"/>
                    </a:moveTo>
                    <a:lnTo>
                      <a:pt x="0" y="3843528"/>
                    </a:lnTo>
                    <a:lnTo>
                      <a:pt x="0" y="3834003"/>
                    </a:lnTo>
                    <a:lnTo>
                      <a:pt x="21622" y="3834003"/>
                    </a:lnTo>
                    <a:lnTo>
                      <a:pt x="21622" y="3843528"/>
                    </a:lnTo>
                    <a:close/>
                    <a:moveTo>
                      <a:pt x="21622" y="3789521"/>
                    </a:moveTo>
                    <a:lnTo>
                      <a:pt x="0" y="3789521"/>
                    </a:lnTo>
                    <a:lnTo>
                      <a:pt x="0" y="3779996"/>
                    </a:lnTo>
                    <a:lnTo>
                      <a:pt x="21622" y="3779996"/>
                    </a:lnTo>
                    <a:lnTo>
                      <a:pt x="21622" y="3789521"/>
                    </a:lnTo>
                    <a:close/>
                    <a:moveTo>
                      <a:pt x="21622" y="3681603"/>
                    </a:moveTo>
                    <a:lnTo>
                      <a:pt x="0" y="3681603"/>
                    </a:lnTo>
                    <a:lnTo>
                      <a:pt x="0" y="3672078"/>
                    </a:lnTo>
                    <a:lnTo>
                      <a:pt x="21622" y="3672078"/>
                    </a:lnTo>
                    <a:lnTo>
                      <a:pt x="21622" y="3681603"/>
                    </a:lnTo>
                    <a:close/>
                    <a:moveTo>
                      <a:pt x="21622" y="3627596"/>
                    </a:moveTo>
                    <a:lnTo>
                      <a:pt x="0" y="3627596"/>
                    </a:lnTo>
                    <a:lnTo>
                      <a:pt x="0" y="3618071"/>
                    </a:lnTo>
                    <a:lnTo>
                      <a:pt x="21622" y="3618071"/>
                    </a:lnTo>
                    <a:lnTo>
                      <a:pt x="21622" y="3627596"/>
                    </a:lnTo>
                    <a:close/>
                    <a:moveTo>
                      <a:pt x="21622" y="3573590"/>
                    </a:moveTo>
                    <a:lnTo>
                      <a:pt x="0" y="3573590"/>
                    </a:lnTo>
                    <a:lnTo>
                      <a:pt x="0" y="3564065"/>
                    </a:lnTo>
                    <a:lnTo>
                      <a:pt x="21622" y="3564065"/>
                    </a:lnTo>
                    <a:lnTo>
                      <a:pt x="21622" y="3573590"/>
                    </a:lnTo>
                    <a:close/>
                    <a:moveTo>
                      <a:pt x="21622" y="3519583"/>
                    </a:moveTo>
                    <a:lnTo>
                      <a:pt x="0" y="3519583"/>
                    </a:lnTo>
                    <a:lnTo>
                      <a:pt x="0" y="3510058"/>
                    </a:lnTo>
                    <a:lnTo>
                      <a:pt x="21622" y="3510058"/>
                    </a:lnTo>
                    <a:lnTo>
                      <a:pt x="21622" y="3519583"/>
                    </a:lnTo>
                    <a:close/>
                    <a:moveTo>
                      <a:pt x="21622" y="3411569"/>
                    </a:moveTo>
                    <a:lnTo>
                      <a:pt x="0" y="3411569"/>
                    </a:lnTo>
                    <a:lnTo>
                      <a:pt x="0" y="3402044"/>
                    </a:lnTo>
                    <a:lnTo>
                      <a:pt x="21622" y="3402044"/>
                    </a:lnTo>
                    <a:lnTo>
                      <a:pt x="21622" y="3411569"/>
                    </a:lnTo>
                    <a:close/>
                    <a:moveTo>
                      <a:pt x="21622" y="3357563"/>
                    </a:moveTo>
                    <a:lnTo>
                      <a:pt x="0" y="3357563"/>
                    </a:lnTo>
                    <a:lnTo>
                      <a:pt x="0" y="3348038"/>
                    </a:lnTo>
                    <a:lnTo>
                      <a:pt x="21622" y="3348038"/>
                    </a:lnTo>
                    <a:lnTo>
                      <a:pt x="21622" y="3357563"/>
                    </a:lnTo>
                    <a:close/>
                    <a:moveTo>
                      <a:pt x="21622" y="3303556"/>
                    </a:moveTo>
                    <a:lnTo>
                      <a:pt x="0" y="3303556"/>
                    </a:lnTo>
                    <a:lnTo>
                      <a:pt x="0" y="3294031"/>
                    </a:lnTo>
                    <a:lnTo>
                      <a:pt x="21622" y="3294031"/>
                    </a:lnTo>
                    <a:lnTo>
                      <a:pt x="21622" y="3303556"/>
                    </a:lnTo>
                    <a:close/>
                    <a:moveTo>
                      <a:pt x="21622" y="3249549"/>
                    </a:moveTo>
                    <a:lnTo>
                      <a:pt x="0" y="3249549"/>
                    </a:lnTo>
                    <a:lnTo>
                      <a:pt x="0" y="3240024"/>
                    </a:lnTo>
                    <a:lnTo>
                      <a:pt x="21622" y="3240024"/>
                    </a:lnTo>
                    <a:lnTo>
                      <a:pt x="21622" y="3249549"/>
                    </a:lnTo>
                    <a:close/>
                    <a:moveTo>
                      <a:pt x="21622" y="3141536"/>
                    </a:moveTo>
                    <a:lnTo>
                      <a:pt x="0" y="3141536"/>
                    </a:lnTo>
                    <a:lnTo>
                      <a:pt x="0" y="3132011"/>
                    </a:lnTo>
                    <a:lnTo>
                      <a:pt x="21622" y="3132011"/>
                    </a:lnTo>
                    <a:lnTo>
                      <a:pt x="21622" y="3141536"/>
                    </a:lnTo>
                    <a:close/>
                    <a:moveTo>
                      <a:pt x="21622" y="3087529"/>
                    </a:moveTo>
                    <a:lnTo>
                      <a:pt x="0" y="3087529"/>
                    </a:lnTo>
                    <a:lnTo>
                      <a:pt x="0" y="3078004"/>
                    </a:lnTo>
                    <a:lnTo>
                      <a:pt x="21622" y="3078004"/>
                    </a:lnTo>
                    <a:lnTo>
                      <a:pt x="21622" y="3087529"/>
                    </a:lnTo>
                    <a:close/>
                    <a:moveTo>
                      <a:pt x="21622" y="3033617"/>
                    </a:moveTo>
                    <a:lnTo>
                      <a:pt x="0" y="3033617"/>
                    </a:lnTo>
                    <a:lnTo>
                      <a:pt x="0" y="3024092"/>
                    </a:lnTo>
                    <a:lnTo>
                      <a:pt x="21622" y="3024092"/>
                    </a:lnTo>
                    <a:lnTo>
                      <a:pt x="21622" y="3033617"/>
                    </a:lnTo>
                    <a:close/>
                    <a:moveTo>
                      <a:pt x="21622" y="2979611"/>
                    </a:moveTo>
                    <a:lnTo>
                      <a:pt x="0" y="2979611"/>
                    </a:lnTo>
                    <a:lnTo>
                      <a:pt x="0" y="2970086"/>
                    </a:lnTo>
                    <a:lnTo>
                      <a:pt x="21622" y="2970086"/>
                    </a:lnTo>
                    <a:lnTo>
                      <a:pt x="21622" y="2979611"/>
                    </a:lnTo>
                    <a:close/>
                    <a:moveTo>
                      <a:pt x="21622" y="2871597"/>
                    </a:moveTo>
                    <a:lnTo>
                      <a:pt x="0" y="2871597"/>
                    </a:lnTo>
                    <a:lnTo>
                      <a:pt x="0" y="2862072"/>
                    </a:lnTo>
                    <a:lnTo>
                      <a:pt x="21622" y="2862072"/>
                    </a:lnTo>
                    <a:lnTo>
                      <a:pt x="21622" y="2871597"/>
                    </a:lnTo>
                    <a:close/>
                    <a:moveTo>
                      <a:pt x="21622" y="2817590"/>
                    </a:moveTo>
                    <a:lnTo>
                      <a:pt x="0" y="2817590"/>
                    </a:lnTo>
                    <a:lnTo>
                      <a:pt x="0" y="2808065"/>
                    </a:lnTo>
                    <a:lnTo>
                      <a:pt x="21622" y="2808065"/>
                    </a:lnTo>
                    <a:lnTo>
                      <a:pt x="21622" y="2817590"/>
                    </a:lnTo>
                    <a:close/>
                    <a:moveTo>
                      <a:pt x="21622" y="2763584"/>
                    </a:moveTo>
                    <a:lnTo>
                      <a:pt x="0" y="2763584"/>
                    </a:lnTo>
                    <a:lnTo>
                      <a:pt x="0" y="2754059"/>
                    </a:lnTo>
                    <a:lnTo>
                      <a:pt x="21622" y="2754059"/>
                    </a:lnTo>
                    <a:lnTo>
                      <a:pt x="21622" y="2763584"/>
                    </a:lnTo>
                    <a:close/>
                    <a:moveTo>
                      <a:pt x="21622" y="2709577"/>
                    </a:moveTo>
                    <a:lnTo>
                      <a:pt x="0" y="2709577"/>
                    </a:lnTo>
                    <a:lnTo>
                      <a:pt x="0" y="2700052"/>
                    </a:lnTo>
                    <a:lnTo>
                      <a:pt x="21622" y="2700052"/>
                    </a:lnTo>
                    <a:lnTo>
                      <a:pt x="21622" y="2709577"/>
                    </a:lnTo>
                    <a:close/>
                    <a:moveTo>
                      <a:pt x="21622" y="2601563"/>
                    </a:moveTo>
                    <a:lnTo>
                      <a:pt x="0" y="2601563"/>
                    </a:lnTo>
                    <a:lnTo>
                      <a:pt x="0" y="2592038"/>
                    </a:lnTo>
                    <a:lnTo>
                      <a:pt x="21622" y="2592038"/>
                    </a:lnTo>
                    <a:lnTo>
                      <a:pt x="21622" y="2601563"/>
                    </a:lnTo>
                    <a:close/>
                    <a:moveTo>
                      <a:pt x="21622" y="2547557"/>
                    </a:moveTo>
                    <a:lnTo>
                      <a:pt x="0" y="2547557"/>
                    </a:lnTo>
                    <a:lnTo>
                      <a:pt x="0" y="2538032"/>
                    </a:lnTo>
                    <a:lnTo>
                      <a:pt x="21622" y="2538032"/>
                    </a:lnTo>
                    <a:lnTo>
                      <a:pt x="21622" y="2547557"/>
                    </a:lnTo>
                    <a:close/>
                    <a:moveTo>
                      <a:pt x="21622" y="2493550"/>
                    </a:moveTo>
                    <a:lnTo>
                      <a:pt x="0" y="2493550"/>
                    </a:lnTo>
                    <a:lnTo>
                      <a:pt x="0" y="2484025"/>
                    </a:lnTo>
                    <a:lnTo>
                      <a:pt x="21622" y="2484025"/>
                    </a:lnTo>
                    <a:lnTo>
                      <a:pt x="21622" y="2493550"/>
                    </a:lnTo>
                    <a:close/>
                    <a:moveTo>
                      <a:pt x="21622" y="2439543"/>
                    </a:moveTo>
                    <a:lnTo>
                      <a:pt x="0" y="2439543"/>
                    </a:lnTo>
                    <a:lnTo>
                      <a:pt x="0" y="2430018"/>
                    </a:lnTo>
                    <a:lnTo>
                      <a:pt x="21622" y="2430018"/>
                    </a:lnTo>
                    <a:lnTo>
                      <a:pt x="21622" y="2439543"/>
                    </a:lnTo>
                    <a:close/>
                    <a:moveTo>
                      <a:pt x="21622" y="2331530"/>
                    </a:moveTo>
                    <a:lnTo>
                      <a:pt x="0" y="2331530"/>
                    </a:lnTo>
                    <a:lnTo>
                      <a:pt x="0" y="2322005"/>
                    </a:lnTo>
                    <a:lnTo>
                      <a:pt x="21622" y="2322005"/>
                    </a:lnTo>
                    <a:lnTo>
                      <a:pt x="21622" y="2331530"/>
                    </a:lnTo>
                    <a:close/>
                    <a:moveTo>
                      <a:pt x="21622" y="2277618"/>
                    </a:moveTo>
                    <a:lnTo>
                      <a:pt x="0" y="2277618"/>
                    </a:lnTo>
                    <a:lnTo>
                      <a:pt x="0" y="2268093"/>
                    </a:lnTo>
                    <a:lnTo>
                      <a:pt x="21622" y="2268093"/>
                    </a:lnTo>
                    <a:lnTo>
                      <a:pt x="21622" y="2277618"/>
                    </a:lnTo>
                    <a:close/>
                    <a:moveTo>
                      <a:pt x="21622" y="2223611"/>
                    </a:moveTo>
                    <a:lnTo>
                      <a:pt x="0" y="2223611"/>
                    </a:lnTo>
                    <a:lnTo>
                      <a:pt x="0" y="2214086"/>
                    </a:lnTo>
                    <a:lnTo>
                      <a:pt x="21622" y="2214086"/>
                    </a:lnTo>
                    <a:lnTo>
                      <a:pt x="21622" y="2223611"/>
                    </a:lnTo>
                    <a:close/>
                    <a:moveTo>
                      <a:pt x="21622" y="2169605"/>
                    </a:moveTo>
                    <a:lnTo>
                      <a:pt x="0" y="2169605"/>
                    </a:lnTo>
                    <a:lnTo>
                      <a:pt x="0" y="2160080"/>
                    </a:lnTo>
                    <a:lnTo>
                      <a:pt x="21622" y="2160080"/>
                    </a:lnTo>
                    <a:lnTo>
                      <a:pt x="21622" y="2169605"/>
                    </a:lnTo>
                    <a:close/>
                    <a:moveTo>
                      <a:pt x="21622" y="2061591"/>
                    </a:moveTo>
                    <a:lnTo>
                      <a:pt x="0" y="2061591"/>
                    </a:lnTo>
                    <a:lnTo>
                      <a:pt x="0" y="2052066"/>
                    </a:lnTo>
                    <a:lnTo>
                      <a:pt x="21622" y="2052066"/>
                    </a:lnTo>
                    <a:lnTo>
                      <a:pt x="21622" y="2061591"/>
                    </a:lnTo>
                    <a:close/>
                    <a:moveTo>
                      <a:pt x="21622" y="2007584"/>
                    </a:moveTo>
                    <a:lnTo>
                      <a:pt x="0" y="2007584"/>
                    </a:lnTo>
                    <a:lnTo>
                      <a:pt x="0" y="1998059"/>
                    </a:lnTo>
                    <a:lnTo>
                      <a:pt x="21622" y="1998059"/>
                    </a:lnTo>
                    <a:lnTo>
                      <a:pt x="21622" y="2007584"/>
                    </a:lnTo>
                    <a:close/>
                    <a:moveTo>
                      <a:pt x="21622" y="1953578"/>
                    </a:moveTo>
                    <a:lnTo>
                      <a:pt x="0" y="1953578"/>
                    </a:lnTo>
                    <a:lnTo>
                      <a:pt x="0" y="1944053"/>
                    </a:lnTo>
                    <a:lnTo>
                      <a:pt x="21622" y="1944053"/>
                    </a:lnTo>
                    <a:lnTo>
                      <a:pt x="21622" y="1953578"/>
                    </a:lnTo>
                    <a:close/>
                    <a:moveTo>
                      <a:pt x="21622" y="1899571"/>
                    </a:moveTo>
                    <a:lnTo>
                      <a:pt x="0" y="1899571"/>
                    </a:lnTo>
                    <a:lnTo>
                      <a:pt x="0" y="1890046"/>
                    </a:lnTo>
                    <a:lnTo>
                      <a:pt x="21622" y="1890046"/>
                    </a:lnTo>
                    <a:lnTo>
                      <a:pt x="21622" y="1899571"/>
                    </a:lnTo>
                    <a:close/>
                    <a:moveTo>
                      <a:pt x="21622" y="1791557"/>
                    </a:moveTo>
                    <a:lnTo>
                      <a:pt x="0" y="1791557"/>
                    </a:lnTo>
                    <a:lnTo>
                      <a:pt x="0" y="1782032"/>
                    </a:lnTo>
                    <a:lnTo>
                      <a:pt x="21622" y="1782032"/>
                    </a:lnTo>
                    <a:lnTo>
                      <a:pt x="21622" y="1791557"/>
                    </a:lnTo>
                    <a:close/>
                    <a:moveTo>
                      <a:pt x="21622" y="1737551"/>
                    </a:moveTo>
                    <a:lnTo>
                      <a:pt x="0" y="1737551"/>
                    </a:lnTo>
                    <a:lnTo>
                      <a:pt x="0" y="1728026"/>
                    </a:lnTo>
                    <a:lnTo>
                      <a:pt x="21622" y="1728026"/>
                    </a:lnTo>
                    <a:lnTo>
                      <a:pt x="21622" y="1737551"/>
                    </a:lnTo>
                    <a:close/>
                    <a:moveTo>
                      <a:pt x="21622" y="1683544"/>
                    </a:moveTo>
                    <a:lnTo>
                      <a:pt x="0" y="1683544"/>
                    </a:lnTo>
                    <a:lnTo>
                      <a:pt x="0" y="1674019"/>
                    </a:lnTo>
                    <a:lnTo>
                      <a:pt x="21622" y="1674019"/>
                    </a:lnTo>
                    <a:lnTo>
                      <a:pt x="21622" y="1683544"/>
                    </a:lnTo>
                    <a:close/>
                    <a:moveTo>
                      <a:pt x="21622" y="1629537"/>
                    </a:moveTo>
                    <a:lnTo>
                      <a:pt x="0" y="1629537"/>
                    </a:lnTo>
                    <a:lnTo>
                      <a:pt x="0" y="1620012"/>
                    </a:lnTo>
                    <a:lnTo>
                      <a:pt x="21622" y="1620012"/>
                    </a:lnTo>
                    <a:lnTo>
                      <a:pt x="21622" y="1629537"/>
                    </a:lnTo>
                    <a:close/>
                    <a:moveTo>
                      <a:pt x="21622" y="1521523"/>
                    </a:moveTo>
                    <a:lnTo>
                      <a:pt x="0" y="1521523"/>
                    </a:lnTo>
                    <a:lnTo>
                      <a:pt x="0" y="1511998"/>
                    </a:lnTo>
                    <a:lnTo>
                      <a:pt x="21622" y="1511998"/>
                    </a:lnTo>
                    <a:lnTo>
                      <a:pt x="21622" y="1521523"/>
                    </a:lnTo>
                    <a:close/>
                    <a:moveTo>
                      <a:pt x="21622" y="1467612"/>
                    </a:moveTo>
                    <a:lnTo>
                      <a:pt x="0" y="1467612"/>
                    </a:lnTo>
                    <a:lnTo>
                      <a:pt x="0" y="1458087"/>
                    </a:lnTo>
                    <a:lnTo>
                      <a:pt x="21622" y="1458087"/>
                    </a:lnTo>
                    <a:lnTo>
                      <a:pt x="21622" y="1467612"/>
                    </a:lnTo>
                    <a:close/>
                    <a:moveTo>
                      <a:pt x="21622" y="1413605"/>
                    </a:moveTo>
                    <a:lnTo>
                      <a:pt x="0" y="1413605"/>
                    </a:lnTo>
                    <a:lnTo>
                      <a:pt x="0" y="1404080"/>
                    </a:lnTo>
                    <a:lnTo>
                      <a:pt x="21622" y="1404080"/>
                    </a:lnTo>
                    <a:lnTo>
                      <a:pt x="21622" y="1413605"/>
                    </a:lnTo>
                    <a:close/>
                    <a:moveTo>
                      <a:pt x="21622" y="1359598"/>
                    </a:moveTo>
                    <a:lnTo>
                      <a:pt x="0" y="1359598"/>
                    </a:lnTo>
                    <a:lnTo>
                      <a:pt x="0" y="1350073"/>
                    </a:lnTo>
                    <a:lnTo>
                      <a:pt x="21622" y="1350073"/>
                    </a:lnTo>
                    <a:lnTo>
                      <a:pt x="21622" y="1359598"/>
                    </a:lnTo>
                    <a:close/>
                    <a:moveTo>
                      <a:pt x="21622" y="1251585"/>
                    </a:moveTo>
                    <a:lnTo>
                      <a:pt x="0" y="1251585"/>
                    </a:lnTo>
                    <a:lnTo>
                      <a:pt x="0" y="1242060"/>
                    </a:lnTo>
                    <a:lnTo>
                      <a:pt x="21622" y="1242060"/>
                    </a:lnTo>
                    <a:lnTo>
                      <a:pt x="21622" y="1251585"/>
                    </a:lnTo>
                    <a:close/>
                    <a:moveTo>
                      <a:pt x="21622" y="1197578"/>
                    </a:moveTo>
                    <a:lnTo>
                      <a:pt x="0" y="1197578"/>
                    </a:lnTo>
                    <a:lnTo>
                      <a:pt x="0" y="1188053"/>
                    </a:lnTo>
                    <a:lnTo>
                      <a:pt x="21622" y="1188053"/>
                    </a:lnTo>
                    <a:lnTo>
                      <a:pt x="21622" y="1197578"/>
                    </a:lnTo>
                    <a:close/>
                    <a:moveTo>
                      <a:pt x="21622" y="1143572"/>
                    </a:moveTo>
                    <a:lnTo>
                      <a:pt x="0" y="1143572"/>
                    </a:lnTo>
                    <a:lnTo>
                      <a:pt x="0" y="1134047"/>
                    </a:lnTo>
                    <a:lnTo>
                      <a:pt x="21622" y="1134047"/>
                    </a:lnTo>
                    <a:lnTo>
                      <a:pt x="21622" y="1143572"/>
                    </a:lnTo>
                    <a:close/>
                    <a:moveTo>
                      <a:pt x="21622" y="1089565"/>
                    </a:moveTo>
                    <a:lnTo>
                      <a:pt x="0" y="1089565"/>
                    </a:lnTo>
                    <a:lnTo>
                      <a:pt x="0" y="1080040"/>
                    </a:lnTo>
                    <a:lnTo>
                      <a:pt x="21622" y="1080040"/>
                    </a:lnTo>
                    <a:lnTo>
                      <a:pt x="21622" y="1089565"/>
                    </a:lnTo>
                    <a:close/>
                    <a:moveTo>
                      <a:pt x="21622" y="981551"/>
                    </a:moveTo>
                    <a:lnTo>
                      <a:pt x="0" y="981551"/>
                    </a:lnTo>
                    <a:lnTo>
                      <a:pt x="0" y="972026"/>
                    </a:lnTo>
                    <a:lnTo>
                      <a:pt x="21622" y="972026"/>
                    </a:lnTo>
                    <a:lnTo>
                      <a:pt x="21622" y="981551"/>
                    </a:lnTo>
                    <a:close/>
                    <a:moveTo>
                      <a:pt x="21622" y="927545"/>
                    </a:moveTo>
                    <a:lnTo>
                      <a:pt x="0" y="927545"/>
                    </a:lnTo>
                    <a:lnTo>
                      <a:pt x="0" y="918020"/>
                    </a:lnTo>
                    <a:lnTo>
                      <a:pt x="21622" y="918020"/>
                    </a:lnTo>
                    <a:lnTo>
                      <a:pt x="21622" y="927545"/>
                    </a:lnTo>
                    <a:close/>
                    <a:moveTo>
                      <a:pt x="21622" y="873538"/>
                    </a:moveTo>
                    <a:lnTo>
                      <a:pt x="0" y="873538"/>
                    </a:lnTo>
                    <a:lnTo>
                      <a:pt x="0" y="864013"/>
                    </a:lnTo>
                    <a:lnTo>
                      <a:pt x="21622" y="864013"/>
                    </a:lnTo>
                    <a:lnTo>
                      <a:pt x="21622" y="873538"/>
                    </a:lnTo>
                    <a:close/>
                    <a:moveTo>
                      <a:pt x="21622" y="819531"/>
                    </a:moveTo>
                    <a:lnTo>
                      <a:pt x="0" y="819531"/>
                    </a:lnTo>
                    <a:lnTo>
                      <a:pt x="0" y="810006"/>
                    </a:lnTo>
                    <a:lnTo>
                      <a:pt x="21622" y="810006"/>
                    </a:lnTo>
                    <a:lnTo>
                      <a:pt x="21622" y="819531"/>
                    </a:lnTo>
                    <a:close/>
                    <a:moveTo>
                      <a:pt x="21622" y="711518"/>
                    </a:moveTo>
                    <a:lnTo>
                      <a:pt x="0" y="711518"/>
                    </a:lnTo>
                    <a:lnTo>
                      <a:pt x="0" y="701993"/>
                    </a:lnTo>
                    <a:lnTo>
                      <a:pt x="21622" y="701993"/>
                    </a:lnTo>
                    <a:lnTo>
                      <a:pt x="21622" y="711518"/>
                    </a:lnTo>
                    <a:close/>
                    <a:moveTo>
                      <a:pt x="21622" y="657511"/>
                    </a:moveTo>
                    <a:lnTo>
                      <a:pt x="0" y="657511"/>
                    </a:lnTo>
                    <a:lnTo>
                      <a:pt x="0" y="647986"/>
                    </a:lnTo>
                    <a:lnTo>
                      <a:pt x="21622" y="647986"/>
                    </a:lnTo>
                    <a:lnTo>
                      <a:pt x="21622" y="657511"/>
                    </a:lnTo>
                    <a:close/>
                    <a:moveTo>
                      <a:pt x="21622" y="603599"/>
                    </a:moveTo>
                    <a:lnTo>
                      <a:pt x="0" y="603599"/>
                    </a:lnTo>
                    <a:lnTo>
                      <a:pt x="0" y="594074"/>
                    </a:lnTo>
                    <a:lnTo>
                      <a:pt x="21622" y="594074"/>
                    </a:lnTo>
                    <a:lnTo>
                      <a:pt x="21622" y="603599"/>
                    </a:lnTo>
                    <a:close/>
                    <a:moveTo>
                      <a:pt x="21622" y="549593"/>
                    </a:moveTo>
                    <a:lnTo>
                      <a:pt x="0" y="549593"/>
                    </a:lnTo>
                    <a:lnTo>
                      <a:pt x="0" y="540068"/>
                    </a:lnTo>
                    <a:lnTo>
                      <a:pt x="21622" y="540068"/>
                    </a:lnTo>
                    <a:lnTo>
                      <a:pt x="21622" y="549593"/>
                    </a:lnTo>
                    <a:close/>
                    <a:moveTo>
                      <a:pt x="21622" y="441579"/>
                    </a:moveTo>
                    <a:lnTo>
                      <a:pt x="0" y="441579"/>
                    </a:lnTo>
                    <a:lnTo>
                      <a:pt x="0" y="432054"/>
                    </a:lnTo>
                    <a:lnTo>
                      <a:pt x="21622" y="432054"/>
                    </a:lnTo>
                    <a:lnTo>
                      <a:pt x="21622" y="441579"/>
                    </a:lnTo>
                    <a:close/>
                    <a:moveTo>
                      <a:pt x="21622" y="387572"/>
                    </a:moveTo>
                    <a:lnTo>
                      <a:pt x="0" y="387572"/>
                    </a:lnTo>
                    <a:lnTo>
                      <a:pt x="0" y="378047"/>
                    </a:lnTo>
                    <a:lnTo>
                      <a:pt x="21622" y="378047"/>
                    </a:lnTo>
                    <a:lnTo>
                      <a:pt x="21622" y="387572"/>
                    </a:lnTo>
                    <a:close/>
                    <a:moveTo>
                      <a:pt x="21622" y="333566"/>
                    </a:moveTo>
                    <a:lnTo>
                      <a:pt x="0" y="333566"/>
                    </a:lnTo>
                    <a:lnTo>
                      <a:pt x="0" y="324041"/>
                    </a:lnTo>
                    <a:lnTo>
                      <a:pt x="21622" y="324041"/>
                    </a:lnTo>
                    <a:lnTo>
                      <a:pt x="21622" y="333566"/>
                    </a:lnTo>
                    <a:close/>
                    <a:moveTo>
                      <a:pt x="21622" y="279559"/>
                    </a:moveTo>
                    <a:lnTo>
                      <a:pt x="0" y="279559"/>
                    </a:lnTo>
                    <a:lnTo>
                      <a:pt x="0" y="270034"/>
                    </a:lnTo>
                    <a:lnTo>
                      <a:pt x="21622" y="270034"/>
                    </a:lnTo>
                    <a:lnTo>
                      <a:pt x="21622" y="279559"/>
                    </a:lnTo>
                    <a:close/>
                    <a:moveTo>
                      <a:pt x="21622" y="171545"/>
                    </a:moveTo>
                    <a:lnTo>
                      <a:pt x="0" y="171545"/>
                    </a:lnTo>
                    <a:lnTo>
                      <a:pt x="0" y="162020"/>
                    </a:lnTo>
                    <a:lnTo>
                      <a:pt x="21622" y="162020"/>
                    </a:lnTo>
                    <a:lnTo>
                      <a:pt x="21622" y="171545"/>
                    </a:lnTo>
                    <a:close/>
                    <a:moveTo>
                      <a:pt x="21622" y="117538"/>
                    </a:moveTo>
                    <a:lnTo>
                      <a:pt x="0" y="117538"/>
                    </a:lnTo>
                    <a:lnTo>
                      <a:pt x="0" y="108013"/>
                    </a:lnTo>
                    <a:lnTo>
                      <a:pt x="21622" y="108013"/>
                    </a:lnTo>
                    <a:lnTo>
                      <a:pt x="21622" y="117538"/>
                    </a:lnTo>
                    <a:close/>
                    <a:moveTo>
                      <a:pt x="21622" y="63532"/>
                    </a:moveTo>
                    <a:lnTo>
                      <a:pt x="0" y="63532"/>
                    </a:lnTo>
                    <a:lnTo>
                      <a:pt x="0" y="54007"/>
                    </a:lnTo>
                    <a:lnTo>
                      <a:pt x="21622" y="54007"/>
                    </a:lnTo>
                    <a:lnTo>
                      <a:pt x="21622" y="63532"/>
                    </a:lnTo>
                    <a:close/>
                    <a:moveTo>
                      <a:pt x="21622" y="9525"/>
                    </a:moveTo>
                    <a:lnTo>
                      <a:pt x="0" y="9525"/>
                    </a:lnTo>
                    <a:lnTo>
                      <a:pt x="0" y="0"/>
                    </a:lnTo>
                    <a:lnTo>
                      <a:pt x="21622" y="0"/>
                    </a:lnTo>
                    <a:lnTo>
                      <a:pt x="21622" y="95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B002DB7B-AE6C-4044-8990-13A9AE0432E5}"/>
                  </a:ext>
                </a:extLst>
              </p:cNvPr>
              <p:cNvSpPr/>
              <p:nvPr/>
            </p:nvSpPr>
            <p:spPr>
              <a:xfrm>
                <a:off x="3925890" y="944371"/>
                <a:ext cx="38100" cy="4867275"/>
              </a:xfrm>
              <a:custGeom>
                <a:avLst/>
                <a:gdLst>
                  <a:gd name="connsiteX0" fmla="*/ 43243 w 38100"/>
                  <a:gd name="connsiteY0" fmla="*/ 4869561 h 4867275"/>
                  <a:gd name="connsiteX1" fmla="*/ 0 w 38100"/>
                  <a:gd name="connsiteY1" fmla="*/ 4869561 h 4867275"/>
                  <a:gd name="connsiteX2" fmla="*/ 0 w 38100"/>
                  <a:gd name="connsiteY2" fmla="*/ 4860036 h 4867275"/>
                  <a:gd name="connsiteX3" fmla="*/ 43243 w 38100"/>
                  <a:gd name="connsiteY3" fmla="*/ 4860036 h 4867275"/>
                  <a:gd name="connsiteX4" fmla="*/ 43243 w 38100"/>
                  <a:gd name="connsiteY4" fmla="*/ 4869561 h 4867275"/>
                  <a:gd name="connsiteX5" fmla="*/ 43243 w 38100"/>
                  <a:gd name="connsiteY5" fmla="*/ 4599527 h 4867275"/>
                  <a:gd name="connsiteX6" fmla="*/ 0 w 38100"/>
                  <a:gd name="connsiteY6" fmla="*/ 4599527 h 4867275"/>
                  <a:gd name="connsiteX7" fmla="*/ 0 w 38100"/>
                  <a:gd name="connsiteY7" fmla="*/ 4590002 h 4867275"/>
                  <a:gd name="connsiteX8" fmla="*/ 43243 w 38100"/>
                  <a:gd name="connsiteY8" fmla="*/ 4590002 h 4867275"/>
                  <a:gd name="connsiteX9" fmla="*/ 43243 w 38100"/>
                  <a:gd name="connsiteY9" fmla="*/ 4599527 h 4867275"/>
                  <a:gd name="connsiteX10" fmla="*/ 43243 w 38100"/>
                  <a:gd name="connsiteY10" fmla="*/ 4329494 h 4867275"/>
                  <a:gd name="connsiteX11" fmla="*/ 0 w 38100"/>
                  <a:gd name="connsiteY11" fmla="*/ 4329494 h 4867275"/>
                  <a:gd name="connsiteX12" fmla="*/ 0 w 38100"/>
                  <a:gd name="connsiteY12" fmla="*/ 4319969 h 4867275"/>
                  <a:gd name="connsiteX13" fmla="*/ 43243 w 38100"/>
                  <a:gd name="connsiteY13" fmla="*/ 4319969 h 4867275"/>
                  <a:gd name="connsiteX14" fmla="*/ 43243 w 38100"/>
                  <a:gd name="connsiteY14" fmla="*/ 4329494 h 4867275"/>
                  <a:gd name="connsiteX15" fmla="*/ 43243 w 38100"/>
                  <a:gd name="connsiteY15" fmla="*/ 4059555 h 4867275"/>
                  <a:gd name="connsiteX16" fmla="*/ 0 w 38100"/>
                  <a:gd name="connsiteY16" fmla="*/ 4059555 h 4867275"/>
                  <a:gd name="connsiteX17" fmla="*/ 0 w 38100"/>
                  <a:gd name="connsiteY17" fmla="*/ 4050030 h 4867275"/>
                  <a:gd name="connsiteX18" fmla="*/ 43243 w 38100"/>
                  <a:gd name="connsiteY18" fmla="*/ 4050030 h 4867275"/>
                  <a:gd name="connsiteX19" fmla="*/ 43243 w 38100"/>
                  <a:gd name="connsiteY19" fmla="*/ 4059555 h 4867275"/>
                  <a:gd name="connsiteX20" fmla="*/ 43243 w 38100"/>
                  <a:gd name="connsiteY20" fmla="*/ 3519488 h 4867275"/>
                  <a:gd name="connsiteX21" fmla="*/ 0 w 38100"/>
                  <a:gd name="connsiteY21" fmla="*/ 3519488 h 4867275"/>
                  <a:gd name="connsiteX22" fmla="*/ 0 w 38100"/>
                  <a:gd name="connsiteY22" fmla="*/ 3509963 h 4867275"/>
                  <a:gd name="connsiteX23" fmla="*/ 43243 w 38100"/>
                  <a:gd name="connsiteY23" fmla="*/ 3509963 h 4867275"/>
                  <a:gd name="connsiteX24" fmla="*/ 43243 w 38100"/>
                  <a:gd name="connsiteY24" fmla="*/ 3519488 h 4867275"/>
                  <a:gd name="connsiteX25" fmla="*/ 43243 w 38100"/>
                  <a:gd name="connsiteY25" fmla="*/ 3249549 h 4867275"/>
                  <a:gd name="connsiteX26" fmla="*/ 0 w 38100"/>
                  <a:gd name="connsiteY26" fmla="*/ 3249549 h 4867275"/>
                  <a:gd name="connsiteX27" fmla="*/ 0 w 38100"/>
                  <a:gd name="connsiteY27" fmla="*/ 3240024 h 4867275"/>
                  <a:gd name="connsiteX28" fmla="*/ 43243 w 38100"/>
                  <a:gd name="connsiteY28" fmla="*/ 3240024 h 4867275"/>
                  <a:gd name="connsiteX29" fmla="*/ 43243 w 38100"/>
                  <a:gd name="connsiteY29" fmla="*/ 3249549 h 4867275"/>
                  <a:gd name="connsiteX30" fmla="*/ 43243 w 38100"/>
                  <a:gd name="connsiteY30" fmla="*/ 2979515 h 4867275"/>
                  <a:gd name="connsiteX31" fmla="*/ 0 w 38100"/>
                  <a:gd name="connsiteY31" fmla="*/ 2979515 h 4867275"/>
                  <a:gd name="connsiteX32" fmla="*/ 0 w 38100"/>
                  <a:gd name="connsiteY32" fmla="*/ 2969990 h 4867275"/>
                  <a:gd name="connsiteX33" fmla="*/ 43243 w 38100"/>
                  <a:gd name="connsiteY33" fmla="*/ 2969990 h 4867275"/>
                  <a:gd name="connsiteX34" fmla="*/ 43243 w 38100"/>
                  <a:gd name="connsiteY34" fmla="*/ 2979515 h 4867275"/>
                  <a:gd name="connsiteX35" fmla="*/ 43243 w 38100"/>
                  <a:gd name="connsiteY35" fmla="*/ 2709577 h 4867275"/>
                  <a:gd name="connsiteX36" fmla="*/ 0 w 38100"/>
                  <a:gd name="connsiteY36" fmla="*/ 2709577 h 4867275"/>
                  <a:gd name="connsiteX37" fmla="*/ 0 w 38100"/>
                  <a:gd name="connsiteY37" fmla="*/ 2700052 h 4867275"/>
                  <a:gd name="connsiteX38" fmla="*/ 43243 w 38100"/>
                  <a:gd name="connsiteY38" fmla="*/ 2700052 h 4867275"/>
                  <a:gd name="connsiteX39" fmla="*/ 43243 w 38100"/>
                  <a:gd name="connsiteY39" fmla="*/ 2709577 h 4867275"/>
                  <a:gd name="connsiteX40" fmla="*/ 43243 w 38100"/>
                  <a:gd name="connsiteY40" fmla="*/ 2169509 h 4867275"/>
                  <a:gd name="connsiteX41" fmla="*/ 0 w 38100"/>
                  <a:gd name="connsiteY41" fmla="*/ 2169509 h 4867275"/>
                  <a:gd name="connsiteX42" fmla="*/ 0 w 38100"/>
                  <a:gd name="connsiteY42" fmla="*/ 2159984 h 4867275"/>
                  <a:gd name="connsiteX43" fmla="*/ 43243 w 38100"/>
                  <a:gd name="connsiteY43" fmla="*/ 2159984 h 4867275"/>
                  <a:gd name="connsiteX44" fmla="*/ 43243 w 38100"/>
                  <a:gd name="connsiteY44" fmla="*/ 2169509 h 4867275"/>
                  <a:gd name="connsiteX45" fmla="*/ 43243 w 38100"/>
                  <a:gd name="connsiteY45" fmla="*/ 1899571 h 4867275"/>
                  <a:gd name="connsiteX46" fmla="*/ 0 w 38100"/>
                  <a:gd name="connsiteY46" fmla="*/ 1899571 h 4867275"/>
                  <a:gd name="connsiteX47" fmla="*/ 0 w 38100"/>
                  <a:gd name="connsiteY47" fmla="*/ 1890046 h 4867275"/>
                  <a:gd name="connsiteX48" fmla="*/ 43243 w 38100"/>
                  <a:gd name="connsiteY48" fmla="*/ 1890046 h 4867275"/>
                  <a:gd name="connsiteX49" fmla="*/ 43243 w 38100"/>
                  <a:gd name="connsiteY49" fmla="*/ 1899571 h 4867275"/>
                  <a:gd name="connsiteX50" fmla="*/ 43243 w 38100"/>
                  <a:gd name="connsiteY50" fmla="*/ 1629537 h 4867275"/>
                  <a:gd name="connsiteX51" fmla="*/ 0 w 38100"/>
                  <a:gd name="connsiteY51" fmla="*/ 1629537 h 4867275"/>
                  <a:gd name="connsiteX52" fmla="*/ 0 w 38100"/>
                  <a:gd name="connsiteY52" fmla="*/ 1620012 h 4867275"/>
                  <a:gd name="connsiteX53" fmla="*/ 43243 w 38100"/>
                  <a:gd name="connsiteY53" fmla="*/ 1620012 h 4867275"/>
                  <a:gd name="connsiteX54" fmla="*/ 43243 w 38100"/>
                  <a:gd name="connsiteY54" fmla="*/ 1629537 h 4867275"/>
                  <a:gd name="connsiteX55" fmla="*/ 43243 w 38100"/>
                  <a:gd name="connsiteY55" fmla="*/ 1359503 h 4867275"/>
                  <a:gd name="connsiteX56" fmla="*/ 0 w 38100"/>
                  <a:gd name="connsiteY56" fmla="*/ 1359503 h 4867275"/>
                  <a:gd name="connsiteX57" fmla="*/ 0 w 38100"/>
                  <a:gd name="connsiteY57" fmla="*/ 1349978 h 4867275"/>
                  <a:gd name="connsiteX58" fmla="*/ 43243 w 38100"/>
                  <a:gd name="connsiteY58" fmla="*/ 1349978 h 4867275"/>
                  <a:gd name="connsiteX59" fmla="*/ 43243 w 38100"/>
                  <a:gd name="connsiteY59" fmla="*/ 1359503 h 4867275"/>
                  <a:gd name="connsiteX60" fmla="*/ 43243 w 38100"/>
                  <a:gd name="connsiteY60" fmla="*/ 819531 h 4867275"/>
                  <a:gd name="connsiteX61" fmla="*/ 0 w 38100"/>
                  <a:gd name="connsiteY61" fmla="*/ 819531 h 4867275"/>
                  <a:gd name="connsiteX62" fmla="*/ 0 w 38100"/>
                  <a:gd name="connsiteY62" fmla="*/ 810006 h 4867275"/>
                  <a:gd name="connsiteX63" fmla="*/ 43243 w 38100"/>
                  <a:gd name="connsiteY63" fmla="*/ 810006 h 4867275"/>
                  <a:gd name="connsiteX64" fmla="*/ 43243 w 38100"/>
                  <a:gd name="connsiteY64" fmla="*/ 819531 h 4867275"/>
                  <a:gd name="connsiteX65" fmla="*/ 43243 w 38100"/>
                  <a:gd name="connsiteY65" fmla="*/ 549497 h 4867275"/>
                  <a:gd name="connsiteX66" fmla="*/ 0 w 38100"/>
                  <a:gd name="connsiteY66" fmla="*/ 549497 h 4867275"/>
                  <a:gd name="connsiteX67" fmla="*/ 0 w 38100"/>
                  <a:gd name="connsiteY67" fmla="*/ 539972 h 4867275"/>
                  <a:gd name="connsiteX68" fmla="*/ 43243 w 38100"/>
                  <a:gd name="connsiteY68" fmla="*/ 539972 h 4867275"/>
                  <a:gd name="connsiteX69" fmla="*/ 43243 w 38100"/>
                  <a:gd name="connsiteY69" fmla="*/ 549497 h 4867275"/>
                  <a:gd name="connsiteX70" fmla="*/ 43243 w 38100"/>
                  <a:gd name="connsiteY70" fmla="*/ 279559 h 4867275"/>
                  <a:gd name="connsiteX71" fmla="*/ 0 w 38100"/>
                  <a:gd name="connsiteY71" fmla="*/ 279559 h 4867275"/>
                  <a:gd name="connsiteX72" fmla="*/ 0 w 38100"/>
                  <a:gd name="connsiteY72" fmla="*/ 270034 h 4867275"/>
                  <a:gd name="connsiteX73" fmla="*/ 43243 w 38100"/>
                  <a:gd name="connsiteY73" fmla="*/ 270034 h 4867275"/>
                  <a:gd name="connsiteX74" fmla="*/ 43243 w 38100"/>
                  <a:gd name="connsiteY74" fmla="*/ 279559 h 4867275"/>
                  <a:gd name="connsiteX75" fmla="*/ 43243 w 38100"/>
                  <a:gd name="connsiteY75" fmla="*/ 9525 h 4867275"/>
                  <a:gd name="connsiteX76" fmla="*/ 0 w 38100"/>
                  <a:gd name="connsiteY76" fmla="*/ 9525 h 4867275"/>
                  <a:gd name="connsiteX77" fmla="*/ 0 w 38100"/>
                  <a:gd name="connsiteY77" fmla="*/ 0 h 4867275"/>
                  <a:gd name="connsiteX78" fmla="*/ 43243 w 38100"/>
                  <a:gd name="connsiteY78" fmla="*/ 0 h 4867275"/>
                  <a:gd name="connsiteX79" fmla="*/ 43243 w 38100"/>
                  <a:gd name="connsiteY79" fmla="*/ 9525 h 486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8100" h="4867275">
                    <a:moveTo>
                      <a:pt x="43243" y="4869561"/>
                    </a:moveTo>
                    <a:lnTo>
                      <a:pt x="0" y="4869561"/>
                    </a:lnTo>
                    <a:lnTo>
                      <a:pt x="0" y="4860036"/>
                    </a:lnTo>
                    <a:lnTo>
                      <a:pt x="43243" y="4860036"/>
                    </a:lnTo>
                    <a:lnTo>
                      <a:pt x="43243" y="4869561"/>
                    </a:lnTo>
                    <a:close/>
                    <a:moveTo>
                      <a:pt x="43243" y="4599527"/>
                    </a:moveTo>
                    <a:lnTo>
                      <a:pt x="0" y="4599527"/>
                    </a:lnTo>
                    <a:lnTo>
                      <a:pt x="0" y="4590002"/>
                    </a:lnTo>
                    <a:lnTo>
                      <a:pt x="43243" y="4590002"/>
                    </a:lnTo>
                    <a:lnTo>
                      <a:pt x="43243" y="4599527"/>
                    </a:lnTo>
                    <a:close/>
                    <a:moveTo>
                      <a:pt x="43243" y="4329494"/>
                    </a:moveTo>
                    <a:lnTo>
                      <a:pt x="0" y="4329494"/>
                    </a:lnTo>
                    <a:lnTo>
                      <a:pt x="0" y="4319969"/>
                    </a:lnTo>
                    <a:lnTo>
                      <a:pt x="43243" y="4319969"/>
                    </a:lnTo>
                    <a:lnTo>
                      <a:pt x="43243" y="4329494"/>
                    </a:lnTo>
                    <a:close/>
                    <a:moveTo>
                      <a:pt x="43243" y="4059555"/>
                    </a:moveTo>
                    <a:lnTo>
                      <a:pt x="0" y="4059555"/>
                    </a:lnTo>
                    <a:lnTo>
                      <a:pt x="0" y="4050030"/>
                    </a:lnTo>
                    <a:lnTo>
                      <a:pt x="43243" y="4050030"/>
                    </a:lnTo>
                    <a:lnTo>
                      <a:pt x="43243" y="4059555"/>
                    </a:lnTo>
                    <a:close/>
                    <a:moveTo>
                      <a:pt x="43243" y="3519488"/>
                    </a:moveTo>
                    <a:lnTo>
                      <a:pt x="0" y="3519488"/>
                    </a:lnTo>
                    <a:lnTo>
                      <a:pt x="0" y="3509963"/>
                    </a:lnTo>
                    <a:lnTo>
                      <a:pt x="43243" y="3509963"/>
                    </a:lnTo>
                    <a:lnTo>
                      <a:pt x="43243" y="3519488"/>
                    </a:lnTo>
                    <a:close/>
                    <a:moveTo>
                      <a:pt x="43243" y="3249549"/>
                    </a:moveTo>
                    <a:lnTo>
                      <a:pt x="0" y="3249549"/>
                    </a:lnTo>
                    <a:lnTo>
                      <a:pt x="0" y="3240024"/>
                    </a:lnTo>
                    <a:lnTo>
                      <a:pt x="43243" y="3240024"/>
                    </a:lnTo>
                    <a:lnTo>
                      <a:pt x="43243" y="3249549"/>
                    </a:lnTo>
                    <a:close/>
                    <a:moveTo>
                      <a:pt x="43243" y="2979515"/>
                    </a:moveTo>
                    <a:lnTo>
                      <a:pt x="0" y="2979515"/>
                    </a:lnTo>
                    <a:lnTo>
                      <a:pt x="0" y="2969990"/>
                    </a:lnTo>
                    <a:lnTo>
                      <a:pt x="43243" y="2969990"/>
                    </a:lnTo>
                    <a:lnTo>
                      <a:pt x="43243" y="2979515"/>
                    </a:lnTo>
                    <a:close/>
                    <a:moveTo>
                      <a:pt x="43243" y="2709577"/>
                    </a:moveTo>
                    <a:lnTo>
                      <a:pt x="0" y="2709577"/>
                    </a:lnTo>
                    <a:lnTo>
                      <a:pt x="0" y="2700052"/>
                    </a:lnTo>
                    <a:lnTo>
                      <a:pt x="43243" y="2700052"/>
                    </a:lnTo>
                    <a:lnTo>
                      <a:pt x="43243" y="2709577"/>
                    </a:lnTo>
                    <a:close/>
                    <a:moveTo>
                      <a:pt x="43243" y="2169509"/>
                    </a:moveTo>
                    <a:lnTo>
                      <a:pt x="0" y="2169509"/>
                    </a:lnTo>
                    <a:lnTo>
                      <a:pt x="0" y="2159984"/>
                    </a:lnTo>
                    <a:lnTo>
                      <a:pt x="43243" y="2159984"/>
                    </a:lnTo>
                    <a:lnTo>
                      <a:pt x="43243" y="2169509"/>
                    </a:lnTo>
                    <a:close/>
                    <a:moveTo>
                      <a:pt x="43243" y="1899571"/>
                    </a:moveTo>
                    <a:lnTo>
                      <a:pt x="0" y="1899571"/>
                    </a:lnTo>
                    <a:lnTo>
                      <a:pt x="0" y="1890046"/>
                    </a:lnTo>
                    <a:lnTo>
                      <a:pt x="43243" y="1890046"/>
                    </a:lnTo>
                    <a:lnTo>
                      <a:pt x="43243" y="1899571"/>
                    </a:lnTo>
                    <a:close/>
                    <a:moveTo>
                      <a:pt x="43243" y="1629537"/>
                    </a:moveTo>
                    <a:lnTo>
                      <a:pt x="0" y="1629537"/>
                    </a:lnTo>
                    <a:lnTo>
                      <a:pt x="0" y="1620012"/>
                    </a:lnTo>
                    <a:lnTo>
                      <a:pt x="43243" y="1620012"/>
                    </a:lnTo>
                    <a:lnTo>
                      <a:pt x="43243" y="1629537"/>
                    </a:lnTo>
                    <a:close/>
                    <a:moveTo>
                      <a:pt x="43243" y="1359503"/>
                    </a:moveTo>
                    <a:lnTo>
                      <a:pt x="0" y="1359503"/>
                    </a:lnTo>
                    <a:lnTo>
                      <a:pt x="0" y="1349978"/>
                    </a:lnTo>
                    <a:lnTo>
                      <a:pt x="43243" y="1349978"/>
                    </a:lnTo>
                    <a:lnTo>
                      <a:pt x="43243" y="1359503"/>
                    </a:lnTo>
                    <a:close/>
                    <a:moveTo>
                      <a:pt x="43243" y="819531"/>
                    </a:moveTo>
                    <a:lnTo>
                      <a:pt x="0" y="819531"/>
                    </a:lnTo>
                    <a:lnTo>
                      <a:pt x="0" y="810006"/>
                    </a:lnTo>
                    <a:lnTo>
                      <a:pt x="43243" y="810006"/>
                    </a:lnTo>
                    <a:lnTo>
                      <a:pt x="43243" y="819531"/>
                    </a:lnTo>
                    <a:close/>
                    <a:moveTo>
                      <a:pt x="43243" y="549497"/>
                    </a:moveTo>
                    <a:lnTo>
                      <a:pt x="0" y="549497"/>
                    </a:lnTo>
                    <a:lnTo>
                      <a:pt x="0" y="539972"/>
                    </a:lnTo>
                    <a:lnTo>
                      <a:pt x="43243" y="539972"/>
                    </a:lnTo>
                    <a:lnTo>
                      <a:pt x="43243" y="549497"/>
                    </a:lnTo>
                    <a:close/>
                    <a:moveTo>
                      <a:pt x="43243" y="279559"/>
                    </a:moveTo>
                    <a:lnTo>
                      <a:pt x="0" y="279559"/>
                    </a:lnTo>
                    <a:lnTo>
                      <a:pt x="0" y="270034"/>
                    </a:lnTo>
                    <a:lnTo>
                      <a:pt x="43243" y="270034"/>
                    </a:lnTo>
                    <a:lnTo>
                      <a:pt x="43243" y="279559"/>
                    </a:lnTo>
                    <a:close/>
                    <a:moveTo>
                      <a:pt x="43243" y="9525"/>
                    </a:moveTo>
                    <a:lnTo>
                      <a:pt x="0" y="9525"/>
                    </a:lnTo>
                    <a:lnTo>
                      <a:pt x="0" y="0"/>
                    </a:lnTo>
                    <a:lnTo>
                      <a:pt x="43243" y="0"/>
                    </a:lnTo>
                    <a:lnTo>
                      <a:pt x="43243" y="95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FE09A19D-31F8-4370-A874-ADA83337BD7C}"/>
                  </a:ext>
                </a:extLst>
              </p:cNvPr>
              <p:cNvSpPr/>
              <p:nvPr/>
            </p:nvSpPr>
            <p:spPr>
              <a:xfrm>
                <a:off x="3909697" y="668337"/>
                <a:ext cx="66675" cy="5419725"/>
              </a:xfrm>
              <a:custGeom>
                <a:avLst/>
                <a:gdLst>
                  <a:gd name="connsiteX0" fmla="*/ 21622 w 66675"/>
                  <a:gd name="connsiteY0" fmla="*/ 5400008 h 5419725"/>
                  <a:gd name="connsiteX1" fmla="*/ 21622 w 66675"/>
                  <a:gd name="connsiteY1" fmla="*/ 5421630 h 5419725"/>
                  <a:gd name="connsiteX2" fmla="*/ 0 w 66675"/>
                  <a:gd name="connsiteY2" fmla="*/ 5416201 h 5419725"/>
                  <a:gd name="connsiteX3" fmla="*/ 0 w 66675"/>
                  <a:gd name="connsiteY3" fmla="*/ 5405438 h 5419725"/>
                  <a:gd name="connsiteX4" fmla="*/ 21622 w 66675"/>
                  <a:gd name="connsiteY4" fmla="*/ 5400008 h 5419725"/>
                  <a:gd name="connsiteX5" fmla="*/ 54007 w 66675"/>
                  <a:gd name="connsiteY5" fmla="*/ 5400008 h 5419725"/>
                  <a:gd name="connsiteX6" fmla="*/ 54007 w 66675"/>
                  <a:gd name="connsiteY6" fmla="*/ 5421630 h 5419725"/>
                  <a:gd name="connsiteX7" fmla="*/ 75629 w 66675"/>
                  <a:gd name="connsiteY7" fmla="*/ 5416201 h 5419725"/>
                  <a:gd name="connsiteX8" fmla="*/ 75629 w 66675"/>
                  <a:gd name="connsiteY8" fmla="*/ 5405438 h 5419725"/>
                  <a:gd name="connsiteX9" fmla="*/ 54007 w 66675"/>
                  <a:gd name="connsiteY9" fmla="*/ 5400008 h 5419725"/>
                  <a:gd name="connsiteX10" fmla="*/ 0 w 66675"/>
                  <a:gd name="connsiteY10" fmla="*/ 4055364 h 5419725"/>
                  <a:gd name="connsiteX11" fmla="*/ 0 w 66675"/>
                  <a:gd name="connsiteY11" fmla="*/ 4066128 h 5419725"/>
                  <a:gd name="connsiteX12" fmla="*/ 21622 w 66675"/>
                  <a:gd name="connsiteY12" fmla="*/ 4071557 h 5419725"/>
                  <a:gd name="connsiteX13" fmla="*/ 21622 w 66675"/>
                  <a:gd name="connsiteY13" fmla="*/ 4049935 h 5419725"/>
                  <a:gd name="connsiteX14" fmla="*/ 0 w 66675"/>
                  <a:gd name="connsiteY14" fmla="*/ 4055364 h 5419725"/>
                  <a:gd name="connsiteX15" fmla="*/ 54007 w 66675"/>
                  <a:gd name="connsiteY15" fmla="*/ 4050030 h 5419725"/>
                  <a:gd name="connsiteX16" fmla="*/ 54007 w 66675"/>
                  <a:gd name="connsiteY16" fmla="*/ 4071652 h 5419725"/>
                  <a:gd name="connsiteX17" fmla="*/ 75629 w 66675"/>
                  <a:gd name="connsiteY17" fmla="*/ 4066223 h 5419725"/>
                  <a:gd name="connsiteX18" fmla="*/ 75629 w 66675"/>
                  <a:gd name="connsiteY18" fmla="*/ 4055459 h 5419725"/>
                  <a:gd name="connsiteX19" fmla="*/ 54007 w 66675"/>
                  <a:gd name="connsiteY19" fmla="*/ 4050030 h 5419725"/>
                  <a:gd name="connsiteX20" fmla="*/ 0 w 66675"/>
                  <a:gd name="connsiteY20" fmla="*/ 2705386 h 5419725"/>
                  <a:gd name="connsiteX21" fmla="*/ 0 w 66675"/>
                  <a:gd name="connsiteY21" fmla="*/ 2716149 h 5419725"/>
                  <a:gd name="connsiteX22" fmla="*/ 21622 w 66675"/>
                  <a:gd name="connsiteY22" fmla="*/ 2721578 h 5419725"/>
                  <a:gd name="connsiteX23" fmla="*/ 21622 w 66675"/>
                  <a:gd name="connsiteY23" fmla="*/ 2699957 h 5419725"/>
                  <a:gd name="connsiteX24" fmla="*/ 0 w 66675"/>
                  <a:gd name="connsiteY24" fmla="*/ 2705386 h 5419725"/>
                  <a:gd name="connsiteX25" fmla="*/ 54007 w 66675"/>
                  <a:gd name="connsiteY25" fmla="*/ 2699957 h 5419725"/>
                  <a:gd name="connsiteX26" fmla="*/ 54007 w 66675"/>
                  <a:gd name="connsiteY26" fmla="*/ 2721578 h 5419725"/>
                  <a:gd name="connsiteX27" fmla="*/ 75629 w 66675"/>
                  <a:gd name="connsiteY27" fmla="*/ 2716149 h 5419725"/>
                  <a:gd name="connsiteX28" fmla="*/ 75629 w 66675"/>
                  <a:gd name="connsiteY28" fmla="*/ 2705386 h 5419725"/>
                  <a:gd name="connsiteX29" fmla="*/ 54007 w 66675"/>
                  <a:gd name="connsiteY29" fmla="*/ 2699957 h 5419725"/>
                  <a:gd name="connsiteX30" fmla="*/ 0 w 66675"/>
                  <a:gd name="connsiteY30" fmla="*/ 1355408 h 5419725"/>
                  <a:gd name="connsiteX31" fmla="*/ 0 w 66675"/>
                  <a:gd name="connsiteY31" fmla="*/ 1366171 h 5419725"/>
                  <a:gd name="connsiteX32" fmla="*/ 21622 w 66675"/>
                  <a:gd name="connsiteY32" fmla="*/ 1371600 h 5419725"/>
                  <a:gd name="connsiteX33" fmla="*/ 21622 w 66675"/>
                  <a:gd name="connsiteY33" fmla="*/ 1349978 h 5419725"/>
                  <a:gd name="connsiteX34" fmla="*/ 0 w 66675"/>
                  <a:gd name="connsiteY34" fmla="*/ 1355408 h 5419725"/>
                  <a:gd name="connsiteX35" fmla="*/ 54007 w 66675"/>
                  <a:gd name="connsiteY35" fmla="*/ 1349978 h 5419725"/>
                  <a:gd name="connsiteX36" fmla="*/ 54007 w 66675"/>
                  <a:gd name="connsiteY36" fmla="*/ 1371600 h 5419725"/>
                  <a:gd name="connsiteX37" fmla="*/ 75629 w 66675"/>
                  <a:gd name="connsiteY37" fmla="*/ 1366171 h 5419725"/>
                  <a:gd name="connsiteX38" fmla="*/ 75629 w 66675"/>
                  <a:gd name="connsiteY38" fmla="*/ 1355408 h 5419725"/>
                  <a:gd name="connsiteX39" fmla="*/ 54007 w 66675"/>
                  <a:gd name="connsiteY39" fmla="*/ 1349978 h 5419725"/>
                  <a:gd name="connsiteX40" fmla="*/ 0 w 66675"/>
                  <a:gd name="connsiteY40" fmla="*/ 5429 h 5419725"/>
                  <a:gd name="connsiteX41" fmla="*/ 0 w 66675"/>
                  <a:gd name="connsiteY41" fmla="*/ 16193 h 5419725"/>
                  <a:gd name="connsiteX42" fmla="*/ 21622 w 66675"/>
                  <a:gd name="connsiteY42" fmla="*/ 21622 h 5419725"/>
                  <a:gd name="connsiteX43" fmla="*/ 21622 w 66675"/>
                  <a:gd name="connsiteY43" fmla="*/ 0 h 5419725"/>
                  <a:gd name="connsiteX44" fmla="*/ 0 w 66675"/>
                  <a:gd name="connsiteY44" fmla="*/ 5429 h 5419725"/>
                  <a:gd name="connsiteX45" fmla="*/ 54007 w 66675"/>
                  <a:gd name="connsiteY45" fmla="*/ 0 h 5419725"/>
                  <a:gd name="connsiteX46" fmla="*/ 54007 w 66675"/>
                  <a:gd name="connsiteY46" fmla="*/ 21622 h 5419725"/>
                  <a:gd name="connsiteX47" fmla="*/ 75629 w 66675"/>
                  <a:gd name="connsiteY47" fmla="*/ 16193 h 5419725"/>
                  <a:gd name="connsiteX48" fmla="*/ 75629 w 66675"/>
                  <a:gd name="connsiteY48" fmla="*/ 5429 h 5419725"/>
                  <a:gd name="connsiteX49" fmla="*/ 54007 w 66675"/>
                  <a:gd name="connsiteY49" fmla="*/ 0 h 54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6675" h="5419725">
                    <a:moveTo>
                      <a:pt x="21622" y="5400008"/>
                    </a:moveTo>
                    <a:lnTo>
                      <a:pt x="21622" y="5421630"/>
                    </a:lnTo>
                    <a:lnTo>
                      <a:pt x="0" y="5416201"/>
                    </a:lnTo>
                    <a:lnTo>
                      <a:pt x="0" y="5405438"/>
                    </a:lnTo>
                    <a:lnTo>
                      <a:pt x="21622" y="5400008"/>
                    </a:lnTo>
                    <a:close/>
                    <a:moveTo>
                      <a:pt x="54007" y="5400008"/>
                    </a:moveTo>
                    <a:lnTo>
                      <a:pt x="54007" y="5421630"/>
                    </a:lnTo>
                    <a:lnTo>
                      <a:pt x="75629" y="5416201"/>
                    </a:lnTo>
                    <a:lnTo>
                      <a:pt x="75629" y="5405438"/>
                    </a:lnTo>
                    <a:lnTo>
                      <a:pt x="54007" y="5400008"/>
                    </a:lnTo>
                    <a:close/>
                    <a:moveTo>
                      <a:pt x="0" y="4055364"/>
                    </a:moveTo>
                    <a:lnTo>
                      <a:pt x="0" y="4066128"/>
                    </a:lnTo>
                    <a:lnTo>
                      <a:pt x="21622" y="4071557"/>
                    </a:lnTo>
                    <a:lnTo>
                      <a:pt x="21622" y="4049935"/>
                    </a:lnTo>
                    <a:lnTo>
                      <a:pt x="0" y="4055364"/>
                    </a:lnTo>
                    <a:close/>
                    <a:moveTo>
                      <a:pt x="54007" y="4050030"/>
                    </a:moveTo>
                    <a:lnTo>
                      <a:pt x="54007" y="4071652"/>
                    </a:lnTo>
                    <a:lnTo>
                      <a:pt x="75629" y="4066223"/>
                    </a:lnTo>
                    <a:lnTo>
                      <a:pt x="75629" y="4055459"/>
                    </a:lnTo>
                    <a:lnTo>
                      <a:pt x="54007" y="4050030"/>
                    </a:lnTo>
                    <a:close/>
                    <a:moveTo>
                      <a:pt x="0" y="2705386"/>
                    </a:moveTo>
                    <a:lnTo>
                      <a:pt x="0" y="2716149"/>
                    </a:lnTo>
                    <a:lnTo>
                      <a:pt x="21622" y="2721578"/>
                    </a:lnTo>
                    <a:lnTo>
                      <a:pt x="21622" y="2699957"/>
                    </a:lnTo>
                    <a:lnTo>
                      <a:pt x="0" y="2705386"/>
                    </a:lnTo>
                    <a:close/>
                    <a:moveTo>
                      <a:pt x="54007" y="2699957"/>
                    </a:moveTo>
                    <a:lnTo>
                      <a:pt x="54007" y="2721578"/>
                    </a:lnTo>
                    <a:lnTo>
                      <a:pt x="75629" y="2716149"/>
                    </a:lnTo>
                    <a:lnTo>
                      <a:pt x="75629" y="2705386"/>
                    </a:lnTo>
                    <a:lnTo>
                      <a:pt x="54007" y="2699957"/>
                    </a:lnTo>
                    <a:close/>
                    <a:moveTo>
                      <a:pt x="0" y="1355408"/>
                    </a:moveTo>
                    <a:lnTo>
                      <a:pt x="0" y="1366171"/>
                    </a:lnTo>
                    <a:lnTo>
                      <a:pt x="21622" y="1371600"/>
                    </a:lnTo>
                    <a:lnTo>
                      <a:pt x="21622" y="1349978"/>
                    </a:lnTo>
                    <a:lnTo>
                      <a:pt x="0" y="1355408"/>
                    </a:lnTo>
                    <a:close/>
                    <a:moveTo>
                      <a:pt x="54007" y="1349978"/>
                    </a:moveTo>
                    <a:lnTo>
                      <a:pt x="54007" y="1371600"/>
                    </a:lnTo>
                    <a:lnTo>
                      <a:pt x="75629" y="1366171"/>
                    </a:lnTo>
                    <a:lnTo>
                      <a:pt x="75629" y="1355408"/>
                    </a:lnTo>
                    <a:lnTo>
                      <a:pt x="54007" y="1349978"/>
                    </a:lnTo>
                    <a:close/>
                    <a:moveTo>
                      <a:pt x="0" y="5429"/>
                    </a:moveTo>
                    <a:lnTo>
                      <a:pt x="0" y="16193"/>
                    </a:lnTo>
                    <a:lnTo>
                      <a:pt x="21622" y="21622"/>
                    </a:lnTo>
                    <a:lnTo>
                      <a:pt x="21622" y="0"/>
                    </a:lnTo>
                    <a:lnTo>
                      <a:pt x="0" y="5429"/>
                    </a:lnTo>
                    <a:close/>
                    <a:moveTo>
                      <a:pt x="54007" y="0"/>
                    </a:moveTo>
                    <a:lnTo>
                      <a:pt x="54007" y="21622"/>
                    </a:lnTo>
                    <a:lnTo>
                      <a:pt x="75629" y="16193"/>
                    </a:lnTo>
                    <a:lnTo>
                      <a:pt x="75629" y="5429"/>
                    </a:lnTo>
                    <a:lnTo>
                      <a:pt x="54007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7B211D2-F17A-4A9C-AC1B-F4F9F1DDFE94}"/>
                </a:ext>
              </a:extLst>
            </p:cNvPr>
            <p:cNvGrpSpPr/>
            <p:nvPr/>
          </p:nvGrpSpPr>
          <p:grpSpPr>
            <a:xfrm>
              <a:off x="11456478" y="554849"/>
              <a:ext cx="202884" cy="5748303"/>
              <a:chOff x="3909697" y="668337"/>
              <a:chExt cx="66675" cy="5419725"/>
            </a:xfrm>
            <a:grpFill/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BED1CB23-4C77-4467-A1F9-57513827AAA3}"/>
                  </a:ext>
                </a:extLst>
              </p:cNvPr>
              <p:cNvSpPr/>
              <p:nvPr/>
            </p:nvSpPr>
            <p:spPr>
              <a:xfrm>
                <a:off x="3936653" y="728345"/>
                <a:ext cx="19050" cy="5295900"/>
              </a:xfrm>
              <a:custGeom>
                <a:avLst/>
                <a:gdLst>
                  <a:gd name="connsiteX0" fmla="*/ 21622 w 19050"/>
                  <a:gd name="connsiteY0" fmla="*/ 5301520 h 5295900"/>
                  <a:gd name="connsiteX1" fmla="*/ 0 w 19050"/>
                  <a:gd name="connsiteY1" fmla="*/ 5301520 h 5295900"/>
                  <a:gd name="connsiteX2" fmla="*/ 0 w 19050"/>
                  <a:gd name="connsiteY2" fmla="*/ 5291995 h 5295900"/>
                  <a:gd name="connsiteX3" fmla="*/ 21622 w 19050"/>
                  <a:gd name="connsiteY3" fmla="*/ 5291995 h 5295900"/>
                  <a:gd name="connsiteX4" fmla="*/ 21622 w 19050"/>
                  <a:gd name="connsiteY4" fmla="*/ 5301520 h 5295900"/>
                  <a:gd name="connsiteX5" fmla="*/ 21622 w 19050"/>
                  <a:gd name="connsiteY5" fmla="*/ 5247608 h 5295900"/>
                  <a:gd name="connsiteX6" fmla="*/ 0 w 19050"/>
                  <a:gd name="connsiteY6" fmla="*/ 5247608 h 5295900"/>
                  <a:gd name="connsiteX7" fmla="*/ 0 w 19050"/>
                  <a:gd name="connsiteY7" fmla="*/ 5238083 h 5295900"/>
                  <a:gd name="connsiteX8" fmla="*/ 21622 w 19050"/>
                  <a:gd name="connsiteY8" fmla="*/ 5238083 h 5295900"/>
                  <a:gd name="connsiteX9" fmla="*/ 21622 w 19050"/>
                  <a:gd name="connsiteY9" fmla="*/ 5247608 h 5295900"/>
                  <a:gd name="connsiteX10" fmla="*/ 21622 w 19050"/>
                  <a:gd name="connsiteY10" fmla="*/ 5193602 h 5295900"/>
                  <a:gd name="connsiteX11" fmla="*/ 0 w 19050"/>
                  <a:gd name="connsiteY11" fmla="*/ 5193602 h 5295900"/>
                  <a:gd name="connsiteX12" fmla="*/ 0 w 19050"/>
                  <a:gd name="connsiteY12" fmla="*/ 5184077 h 5295900"/>
                  <a:gd name="connsiteX13" fmla="*/ 21622 w 19050"/>
                  <a:gd name="connsiteY13" fmla="*/ 5184077 h 5295900"/>
                  <a:gd name="connsiteX14" fmla="*/ 21622 w 19050"/>
                  <a:gd name="connsiteY14" fmla="*/ 5193602 h 5295900"/>
                  <a:gd name="connsiteX15" fmla="*/ 21622 w 19050"/>
                  <a:gd name="connsiteY15" fmla="*/ 5139595 h 5295900"/>
                  <a:gd name="connsiteX16" fmla="*/ 0 w 19050"/>
                  <a:gd name="connsiteY16" fmla="*/ 5139595 h 5295900"/>
                  <a:gd name="connsiteX17" fmla="*/ 0 w 19050"/>
                  <a:gd name="connsiteY17" fmla="*/ 5130070 h 5295900"/>
                  <a:gd name="connsiteX18" fmla="*/ 21622 w 19050"/>
                  <a:gd name="connsiteY18" fmla="*/ 5130070 h 5295900"/>
                  <a:gd name="connsiteX19" fmla="*/ 21622 w 19050"/>
                  <a:gd name="connsiteY19" fmla="*/ 5139595 h 5295900"/>
                  <a:gd name="connsiteX20" fmla="*/ 21622 w 19050"/>
                  <a:gd name="connsiteY20" fmla="*/ 5031581 h 5295900"/>
                  <a:gd name="connsiteX21" fmla="*/ 0 w 19050"/>
                  <a:gd name="connsiteY21" fmla="*/ 5031581 h 5295900"/>
                  <a:gd name="connsiteX22" fmla="*/ 0 w 19050"/>
                  <a:gd name="connsiteY22" fmla="*/ 5022056 h 5295900"/>
                  <a:gd name="connsiteX23" fmla="*/ 21622 w 19050"/>
                  <a:gd name="connsiteY23" fmla="*/ 5022056 h 5295900"/>
                  <a:gd name="connsiteX24" fmla="*/ 21622 w 19050"/>
                  <a:gd name="connsiteY24" fmla="*/ 5031581 h 5295900"/>
                  <a:gd name="connsiteX25" fmla="*/ 21622 w 19050"/>
                  <a:gd name="connsiteY25" fmla="*/ 4977575 h 5295900"/>
                  <a:gd name="connsiteX26" fmla="*/ 0 w 19050"/>
                  <a:gd name="connsiteY26" fmla="*/ 4977575 h 5295900"/>
                  <a:gd name="connsiteX27" fmla="*/ 0 w 19050"/>
                  <a:gd name="connsiteY27" fmla="*/ 4968050 h 5295900"/>
                  <a:gd name="connsiteX28" fmla="*/ 21622 w 19050"/>
                  <a:gd name="connsiteY28" fmla="*/ 4968050 h 5295900"/>
                  <a:gd name="connsiteX29" fmla="*/ 21622 w 19050"/>
                  <a:gd name="connsiteY29" fmla="*/ 4977575 h 5295900"/>
                  <a:gd name="connsiteX30" fmla="*/ 21622 w 19050"/>
                  <a:gd name="connsiteY30" fmla="*/ 4923568 h 5295900"/>
                  <a:gd name="connsiteX31" fmla="*/ 0 w 19050"/>
                  <a:gd name="connsiteY31" fmla="*/ 4923568 h 5295900"/>
                  <a:gd name="connsiteX32" fmla="*/ 0 w 19050"/>
                  <a:gd name="connsiteY32" fmla="*/ 4914043 h 5295900"/>
                  <a:gd name="connsiteX33" fmla="*/ 21622 w 19050"/>
                  <a:gd name="connsiteY33" fmla="*/ 4914043 h 5295900"/>
                  <a:gd name="connsiteX34" fmla="*/ 21622 w 19050"/>
                  <a:gd name="connsiteY34" fmla="*/ 4923568 h 5295900"/>
                  <a:gd name="connsiteX35" fmla="*/ 21622 w 19050"/>
                  <a:gd name="connsiteY35" fmla="*/ 4869561 h 5295900"/>
                  <a:gd name="connsiteX36" fmla="*/ 0 w 19050"/>
                  <a:gd name="connsiteY36" fmla="*/ 4869561 h 5295900"/>
                  <a:gd name="connsiteX37" fmla="*/ 0 w 19050"/>
                  <a:gd name="connsiteY37" fmla="*/ 4860036 h 5295900"/>
                  <a:gd name="connsiteX38" fmla="*/ 21622 w 19050"/>
                  <a:gd name="connsiteY38" fmla="*/ 4860036 h 5295900"/>
                  <a:gd name="connsiteX39" fmla="*/ 21622 w 19050"/>
                  <a:gd name="connsiteY39" fmla="*/ 4869561 h 5295900"/>
                  <a:gd name="connsiteX40" fmla="*/ 21622 w 19050"/>
                  <a:gd name="connsiteY40" fmla="*/ 4761548 h 5295900"/>
                  <a:gd name="connsiteX41" fmla="*/ 0 w 19050"/>
                  <a:gd name="connsiteY41" fmla="*/ 4761548 h 5295900"/>
                  <a:gd name="connsiteX42" fmla="*/ 0 w 19050"/>
                  <a:gd name="connsiteY42" fmla="*/ 4752023 h 5295900"/>
                  <a:gd name="connsiteX43" fmla="*/ 21622 w 19050"/>
                  <a:gd name="connsiteY43" fmla="*/ 4752023 h 5295900"/>
                  <a:gd name="connsiteX44" fmla="*/ 21622 w 19050"/>
                  <a:gd name="connsiteY44" fmla="*/ 4761548 h 5295900"/>
                  <a:gd name="connsiteX45" fmla="*/ 21622 w 19050"/>
                  <a:gd name="connsiteY45" fmla="*/ 4707541 h 5295900"/>
                  <a:gd name="connsiteX46" fmla="*/ 0 w 19050"/>
                  <a:gd name="connsiteY46" fmla="*/ 4707541 h 5295900"/>
                  <a:gd name="connsiteX47" fmla="*/ 0 w 19050"/>
                  <a:gd name="connsiteY47" fmla="*/ 4698016 h 5295900"/>
                  <a:gd name="connsiteX48" fmla="*/ 21622 w 19050"/>
                  <a:gd name="connsiteY48" fmla="*/ 4698016 h 5295900"/>
                  <a:gd name="connsiteX49" fmla="*/ 21622 w 19050"/>
                  <a:gd name="connsiteY49" fmla="*/ 4707541 h 5295900"/>
                  <a:gd name="connsiteX50" fmla="*/ 21622 w 19050"/>
                  <a:gd name="connsiteY50" fmla="*/ 4653534 h 5295900"/>
                  <a:gd name="connsiteX51" fmla="*/ 0 w 19050"/>
                  <a:gd name="connsiteY51" fmla="*/ 4653534 h 5295900"/>
                  <a:gd name="connsiteX52" fmla="*/ 0 w 19050"/>
                  <a:gd name="connsiteY52" fmla="*/ 4644009 h 5295900"/>
                  <a:gd name="connsiteX53" fmla="*/ 21622 w 19050"/>
                  <a:gd name="connsiteY53" fmla="*/ 4644009 h 5295900"/>
                  <a:gd name="connsiteX54" fmla="*/ 21622 w 19050"/>
                  <a:gd name="connsiteY54" fmla="*/ 4653534 h 5295900"/>
                  <a:gd name="connsiteX55" fmla="*/ 21622 w 19050"/>
                  <a:gd name="connsiteY55" fmla="*/ 4599528 h 5295900"/>
                  <a:gd name="connsiteX56" fmla="*/ 0 w 19050"/>
                  <a:gd name="connsiteY56" fmla="*/ 4599528 h 5295900"/>
                  <a:gd name="connsiteX57" fmla="*/ 0 w 19050"/>
                  <a:gd name="connsiteY57" fmla="*/ 4590003 h 5295900"/>
                  <a:gd name="connsiteX58" fmla="*/ 21622 w 19050"/>
                  <a:gd name="connsiteY58" fmla="*/ 4590003 h 5295900"/>
                  <a:gd name="connsiteX59" fmla="*/ 21622 w 19050"/>
                  <a:gd name="connsiteY59" fmla="*/ 4599528 h 5295900"/>
                  <a:gd name="connsiteX60" fmla="*/ 21622 w 19050"/>
                  <a:gd name="connsiteY60" fmla="*/ 4491609 h 5295900"/>
                  <a:gd name="connsiteX61" fmla="*/ 0 w 19050"/>
                  <a:gd name="connsiteY61" fmla="*/ 4491609 h 5295900"/>
                  <a:gd name="connsiteX62" fmla="*/ 0 w 19050"/>
                  <a:gd name="connsiteY62" fmla="*/ 4482084 h 5295900"/>
                  <a:gd name="connsiteX63" fmla="*/ 21622 w 19050"/>
                  <a:gd name="connsiteY63" fmla="*/ 4482084 h 5295900"/>
                  <a:gd name="connsiteX64" fmla="*/ 21622 w 19050"/>
                  <a:gd name="connsiteY64" fmla="*/ 4491609 h 5295900"/>
                  <a:gd name="connsiteX65" fmla="*/ 21622 w 19050"/>
                  <a:gd name="connsiteY65" fmla="*/ 4437603 h 5295900"/>
                  <a:gd name="connsiteX66" fmla="*/ 0 w 19050"/>
                  <a:gd name="connsiteY66" fmla="*/ 4437603 h 5295900"/>
                  <a:gd name="connsiteX67" fmla="*/ 0 w 19050"/>
                  <a:gd name="connsiteY67" fmla="*/ 4428078 h 5295900"/>
                  <a:gd name="connsiteX68" fmla="*/ 21622 w 19050"/>
                  <a:gd name="connsiteY68" fmla="*/ 4428078 h 5295900"/>
                  <a:gd name="connsiteX69" fmla="*/ 21622 w 19050"/>
                  <a:gd name="connsiteY69" fmla="*/ 4437603 h 5295900"/>
                  <a:gd name="connsiteX70" fmla="*/ 21622 w 19050"/>
                  <a:gd name="connsiteY70" fmla="*/ 4383596 h 5295900"/>
                  <a:gd name="connsiteX71" fmla="*/ 0 w 19050"/>
                  <a:gd name="connsiteY71" fmla="*/ 4383596 h 5295900"/>
                  <a:gd name="connsiteX72" fmla="*/ 0 w 19050"/>
                  <a:gd name="connsiteY72" fmla="*/ 4374071 h 5295900"/>
                  <a:gd name="connsiteX73" fmla="*/ 21622 w 19050"/>
                  <a:gd name="connsiteY73" fmla="*/ 4374071 h 5295900"/>
                  <a:gd name="connsiteX74" fmla="*/ 21622 w 19050"/>
                  <a:gd name="connsiteY74" fmla="*/ 4383596 h 5295900"/>
                  <a:gd name="connsiteX75" fmla="*/ 21622 w 19050"/>
                  <a:gd name="connsiteY75" fmla="*/ 4329589 h 5295900"/>
                  <a:gd name="connsiteX76" fmla="*/ 0 w 19050"/>
                  <a:gd name="connsiteY76" fmla="*/ 4329589 h 5295900"/>
                  <a:gd name="connsiteX77" fmla="*/ 0 w 19050"/>
                  <a:gd name="connsiteY77" fmla="*/ 4320064 h 5295900"/>
                  <a:gd name="connsiteX78" fmla="*/ 21622 w 19050"/>
                  <a:gd name="connsiteY78" fmla="*/ 4320064 h 5295900"/>
                  <a:gd name="connsiteX79" fmla="*/ 21622 w 19050"/>
                  <a:gd name="connsiteY79" fmla="*/ 4329589 h 5295900"/>
                  <a:gd name="connsiteX80" fmla="*/ 21622 w 19050"/>
                  <a:gd name="connsiteY80" fmla="*/ 4221576 h 5295900"/>
                  <a:gd name="connsiteX81" fmla="*/ 0 w 19050"/>
                  <a:gd name="connsiteY81" fmla="*/ 4221576 h 5295900"/>
                  <a:gd name="connsiteX82" fmla="*/ 0 w 19050"/>
                  <a:gd name="connsiteY82" fmla="*/ 4212051 h 5295900"/>
                  <a:gd name="connsiteX83" fmla="*/ 21622 w 19050"/>
                  <a:gd name="connsiteY83" fmla="*/ 4212051 h 5295900"/>
                  <a:gd name="connsiteX84" fmla="*/ 21622 w 19050"/>
                  <a:gd name="connsiteY84" fmla="*/ 4221576 h 5295900"/>
                  <a:gd name="connsiteX85" fmla="*/ 21622 w 19050"/>
                  <a:gd name="connsiteY85" fmla="*/ 4167569 h 5295900"/>
                  <a:gd name="connsiteX86" fmla="*/ 0 w 19050"/>
                  <a:gd name="connsiteY86" fmla="*/ 4167569 h 5295900"/>
                  <a:gd name="connsiteX87" fmla="*/ 0 w 19050"/>
                  <a:gd name="connsiteY87" fmla="*/ 4158044 h 5295900"/>
                  <a:gd name="connsiteX88" fmla="*/ 21622 w 19050"/>
                  <a:gd name="connsiteY88" fmla="*/ 4158044 h 5295900"/>
                  <a:gd name="connsiteX89" fmla="*/ 21622 w 19050"/>
                  <a:gd name="connsiteY89" fmla="*/ 4167569 h 5295900"/>
                  <a:gd name="connsiteX90" fmla="*/ 21622 w 19050"/>
                  <a:gd name="connsiteY90" fmla="*/ 4113562 h 5295900"/>
                  <a:gd name="connsiteX91" fmla="*/ 0 w 19050"/>
                  <a:gd name="connsiteY91" fmla="*/ 4113562 h 5295900"/>
                  <a:gd name="connsiteX92" fmla="*/ 0 w 19050"/>
                  <a:gd name="connsiteY92" fmla="*/ 4104037 h 5295900"/>
                  <a:gd name="connsiteX93" fmla="*/ 21622 w 19050"/>
                  <a:gd name="connsiteY93" fmla="*/ 4104037 h 5295900"/>
                  <a:gd name="connsiteX94" fmla="*/ 21622 w 19050"/>
                  <a:gd name="connsiteY94" fmla="*/ 4113562 h 5295900"/>
                  <a:gd name="connsiteX95" fmla="*/ 21622 w 19050"/>
                  <a:gd name="connsiteY95" fmla="*/ 4059555 h 5295900"/>
                  <a:gd name="connsiteX96" fmla="*/ 0 w 19050"/>
                  <a:gd name="connsiteY96" fmla="*/ 4059555 h 5295900"/>
                  <a:gd name="connsiteX97" fmla="*/ 0 w 19050"/>
                  <a:gd name="connsiteY97" fmla="*/ 4050030 h 5295900"/>
                  <a:gd name="connsiteX98" fmla="*/ 21622 w 19050"/>
                  <a:gd name="connsiteY98" fmla="*/ 4050030 h 5295900"/>
                  <a:gd name="connsiteX99" fmla="*/ 21622 w 19050"/>
                  <a:gd name="connsiteY99" fmla="*/ 4059555 h 5295900"/>
                  <a:gd name="connsiteX100" fmla="*/ 21622 w 19050"/>
                  <a:gd name="connsiteY100" fmla="*/ 3951542 h 5295900"/>
                  <a:gd name="connsiteX101" fmla="*/ 0 w 19050"/>
                  <a:gd name="connsiteY101" fmla="*/ 3951542 h 5295900"/>
                  <a:gd name="connsiteX102" fmla="*/ 0 w 19050"/>
                  <a:gd name="connsiteY102" fmla="*/ 3942017 h 5295900"/>
                  <a:gd name="connsiteX103" fmla="*/ 21622 w 19050"/>
                  <a:gd name="connsiteY103" fmla="*/ 3942017 h 5295900"/>
                  <a:gd name="connsiteX104" fmla="*/ 21622 w 19050"/>
                  <a:gd name="connsiteY104" fmla="*/ 3951542 h 5295900"/>
                  <a:gd name="connsiteX105" fmla="*/ 21622 w 19050"/>
                  <a:gd name="connsiteY105" fmla="*/ 3897535 h 5295900"/>
                  <a:gd name="connsiteX106" fmla="*/ 0 w 19050"/>
                  <a:gd name="connsiteY106" fmla="*/ 3897535 h 5295900"/>
                  <a:gd name="connsiteX107" fmla="*/ 0 w 19050"/>
                  <a:gd name="connsiteY107" fmla="*/ 3888010 h 5295900"/>
                  <a:gd name="connsiteX108" fmla="*/ 21622 w 19050"/>
                  <a:gd name="connsiteY108" fmla="*/ 3888010 h 5295900"/>
                  <a:gd name="connsiteX109" fmla="*/ 21622 w 19050"/>
                  <a:gd name="connsiteY109" fmla="*/ 3897535 h 5295900"/>
                  <a:gd name="connsiteX110" fmla="*/ 21622 w 19050"/>
                  <a:gd name="connsiteY110" fmla="*/ 3843528 h 5295900"/>
                  <a:gd name="connsiteX111" fmla="*/ 0 w 19050"/>
                  <a:gd name="connsiteY111" fmla="*/ 3843528 h 5295900"/>
                  <a:gd name="connsiteX112" fmla="*/ 0 w 19050"/>
                  <a:gd name="connsiteY112" fmla="*/ 3834003 h 5295900"/>
                  <a:gd name="connsiteX113" fmla="*/ 21622 w 19050"/>
                  <a:gd name="connsiteY113" fmla="*/ 3834003 h 5295900"/>
                  <a:gd name="connsiteX114" fmla="*/ 21622 w 19050"/>
                  <a:gd name="connsiteY114" fmla="*/ 3843528 h 5295900"/>
                  <a:gd name="connsiteX115" fmla="*/ 21622 w 19050"/>
                  <a:gd name="connsiteY115" fmla="*/ 3789521 h 5295900"/>
                  <a:gd name="connsiteX116" fmla="*/ 0 w 19050"/>
                  <a:gd name="connsiteY116" fmla="*/ 3789521 h 5295900"/>
                  <a:gd name="connsiteX117" fmla="*/ 0 w 19050"/>
                  <a:gd name="connsiteY117" fmla="*/ 3779996 h 5295900"/>
                  <a:gd name="connsiteX118" fmla="*/ 21622 w 19050"/>
                  <a:gd name="connsiteY118" fmla="*/ 3779996 h 5295900"/>
                  <a:gd name="connsiteX119" fmla="*/ 21622 w 19050"/>
                  <a:gd name="connsiteY119" fmla="*/ 3789521 h 5295900"/>
                  <a:gd name="connsiteX120" fmla="*/ 21622 w 19050"/>
                  <a:gd name="connsiteY120" fmla="*/ 3681603 h 5295900"/>
                  <a:gd name="connsiteX121" fmla="*/ 0 w 19050"/>
                  <a:gd name="connsiteY121" fmla="*/ 3681603 h 5295900"/>
                  <a:gd name="connsiteX122" fmla="*/ 0 w 19050"/>
                  <a:gd name="connsiteY122" fmla="*/ 3672078 h 5295900"/>
                  <a:gd name="connsiteX123" fmla="*/ 21622 w 19050"/>
                  <a:gd name="connsiteY123" fmla="*/ 3672078 h 5295900"/>
                  <a:gd name="connsiteX124" fmla="*/ 21622 w 19050"/>
                  <a:gd name="connsiteY124" fmla="*/ 3681603 h 5295900"/>
                  <a:gd name="connsiteX125" fmla="*/ 21622 w 19050"/>
                  <a:gd name="connsiteY125" fmla="*/ 3627596 h 5295900"/>
                  <a:gd name="connsiteX126" fmla="*/ 0 w 19050"/>
                  <a:gd name="connsiteY126" fmla="*/ 3627596 h 5295900"/>
                  <a:gd name="connsiteX127" fmla="*/ 0 w 19050"/>
                  <a:gd name="connsiteY127" fmla="*/ 3618071 h 5295900"/>
                  <a:gd name="connsiteX128" fmla="*/ 21622 w 19050"/>
                  <a:gd name="connsiteY128" fmla="*/ 3618071 h 5295900"/>
                  <a:gd name="connsiteX129" fmla="*/ 21622 w 19050"/>
                  <a:gd name="connsiteY129" fmla="*/ 3627596 h 5295900"/>
                  <a:gd name="connsiteX130" fmla="*/ 21622 w 19050"/>
                  <a:gd name="connsiteY130" fmla="*/ 3573590 h 5295900"/>
                  <a:gd name="connsiteX131" fmla="*/ 0 w 19050"/>
                  <a:gd name="connsiteY131" fmla="*/ 3573590 h 5295900"/>
                  <a:gd name="connsiteX132" fmla="*/ 0 w 19050"/>
                  <a:gd name="connsiteY132" fmla="*/ 3564065 h 5295900"/>
                  <a:gd name="connsiteX133" fmla="*/ 21622 w 19050"/>
                  <a:gd name="connsiteY133" fmla="*/ 3564065 h 5295900"/>
                  <a:gd name="connsiteX134" fmla="*/ 21622 w 19050"/>
                  <a:gd name="connsiteY134" fmla="*/ 3573590 h 5295900"/>
                  <a:gd name="connsiteX135" fmla="*/ 21622 w 19050"/>
                  <a:gd name="connsiteY135" fmla="*/ 3519583 h 5295900"/>
                  <a:gd name="connsiteX136" fmla="*/ 0 w 19050"/>
                  <a:gd name="connsiteY136" fmla="*/ 3519583 h 5295900"/>
                  <a:gd name="connsiteX137" fmla="*/ 0 w 19050"/>
                  <a:gd name="connsiteY137" fmla="*/ 3510058 h 5295900"/>
                  <a:gd name="connsiteX138" fmla="*/ 21622 w 19050"/>
                  <a:gd name="connsiteY138" fmla="*/ 3510058 h 5295900"/>
                  <a:gd name="connsiteX139" fmla="*/ 21622 w 19050"/>
                  <a:gd name="connsiteY139" fmla="*/ 3519583 h 5295900"/>
                  <a:gd name="connsiteX140" fmla="*/ 21622 w 19050"/>
                  <a:gd name="connsiteY140" fmla="*/ 3411569 h 5295900"/>
                  <a:gd name="connsiteX141" fmla="*/ 0 w 19050"/>
                  <a:gd name="connsiteY141" fmla="*/ 3411569 h 5295900"/>
                  <a:gd name="connsiteX142" fmla="*/ 0 w 19050"/>
                  <a:gd name="connsiteY142" fmla="*/ 3402044 h 5295900"/>
                  <a:gd name="connsiteX143" fmla="*/ 21622 w 19050"/>
                  <a:gd name="connsiteY143" fmla="*/ 3402044 h 5295900"/>
                  <a:gd name="connsiteX144" fmla="*/ 21622 w 19050"/>
                  <a:gd name="connsiteY144" fmla="*/ 3411569 h 5295900"/>
                  <a:gd name="connsiteX145" fmla="*/ 21622 w 19050"/>
                  <a:gd name="connsiteY145" fmla="*/ 3357563 h 5295900"/>
                  <a:gd name="connsiteX146" fmla="*/ 0 w 19050"/>
                  <a:gd name="connsiteY146" fmla="*/ 3357563 h 5295900"/>
                  <a:gd name="connsiteX147" fmla="*/ 0 w 19050"/>
                  <a:gd name="connsiteY147" fmla="*/ 3348038 h 5295900"/>
                  <a:gd name="connsiteX148" fmla="*/ 21622 w 19050"/>
                  <a:gd name="connsiteY148" fmla="*/ 3348038 h 5295900"/>
                  <a:gd name="connsiteX149" fmla="*/ 21622 w 19050"/>
                  <a:gd name="connsiteY149" fmla="*/ 3357563 h 5295900"/>
                  <a:gd name="connsiteX150" fmla="*/ 21622 w 19050"/>
                  <a:gd name="connsiteY150" fmla="*/ 3303556 h 5295900"/>
                  <a:gd name="connsiteX151" fmla="*/ 0 w 19050"/>
                  <a:gd name="connsiteY151" fmla="*/ 3303556 h 5295900"/>
                  <a:gd name="connsiteX152" fmla="*/ 0 w 19050"/>
                  <a:gd name="connsiteY152" fmla="*/ 3294031 h 5295900"/>
                  <a:gd name="connsiteX153" fmla="*/ 21622 w 19050"/>
                  <a:gd name="connsiteY153" fmla="*/ 3294031 h 5295900"/>
                  <a:gd name="connsiteX154" fmla="*/ 21622 w 19050"/>
                  <a:gd name="connsiteY154" fmla="*/ 3303556 h 5295900"/>
                  <a:gd name="connsiteX155" fmla="*/ 21622 w 19050"/>
                  <a:gd name="connsiteY155" fmla="*/ 3249549 h 5295900"/>
                  <a:gd name="connsiteX156" fmla="*/ 0 w 19050"/>
                  <a:gd name="connsiteY156" fmla="*/ 3249549 h 5295900"/>
                  <a:gd name="connsiteX157" fmla="*/ 0 w 19050"/>
                  <a:gd name="connsiteY157" fmla="*/ 3240024 h 5295900"/>
                  <a:gd name="connsiteX158" fmla="*/ 21622 w 19050"/>
                  <a:gd name="connsiteY158" fmla="*/ 3240024 h 5295900"/>
                  <a:gd name="connsiteX159" fmla="*/ 21622 w 19050"/>
                  <a:gd name="connsiteY159" fmla="*/ 3249549 h 5295900"/>
                  <a:gd name="connsiteX160" fmla="*/ 21622 w 19050"/>
                  <a:gd name="connsiteY160" fmla="*/ 3141536 h 5295900"/>
                  <a:gd name="connsiteX161" fmla="*/ 0 w 19050"/>
                  <a:gd name="connsiteY161" fmla="*/ 3141536 h 5295900"/>
                  <a:gd name="connsiteX162" fmla="*/ 0 w 19050"/>
                  <a:gd name="connsiteY162" fmla="*/ 3132011 h 5295900"/>
                  <a:gd name="connsiteX163" fmla="*/ 21622 w 19050"/>
                  <a:gd name="connsiteY163" fmla="*/ 3132011 h 5295900"/>
                  <a:gd name="connsiteX164" fmla="*/ 21622 w 19050"/>
                  <a:gd name="connsiteY164" fmla="*/ 3141536 h 5295900"/>
                  <a:gd name="connsiteX165" fmla="*/ 21622 w 19050"/>
                  <a:gd name="connsiteY165" fmla="*/ 3087529 h 5295900"/>
                  <a:gd name="connsiteX166" fmla="*/ 0 w 19050"/>
                  <a:gd name="connsiteY166" fmla="*/ 3087529 h 5295900"/>
                  <a:gd name="connsiteX167" fmla="*/ 0 w 19050"/>
                  <a:gd name="connsiteY167" fmla="*/ 3078004 h 5295900"/>
                  <a:gd name="connsiteX168" fmla="*/ 21622 w 19050"/>
                  <a:gd name="connsiteY168" fmla="*/ 3078004 h 5295900"/>
                  <a:gd name="connsiteX169" fmla="*/ 21622 w 19050"/>
                  <a:gd name="connsiteY169" fmla="*/ 3087529 h 5295900"/>
                  <a:gd name="connsiteX170" fmla="*/ 21622 w 19050"/>
                  <a:gd name="connsiteY170" fmla="*/ 3033617 h 5295900"/>
                  <a:gd name="connsiteX171" fmla="*/ 0 w 19050"/>
                  <a:gd name="connsiteY171" fmla="*/ 3033617 h 5295900"/>
                  <a:gd name="connsiteX172" fmla="*/ 0 w 19050"/>
                  <a:gd name="connsiteY172" fmla="*/ 3024092 h 5295900"/>
                  <a:gd name="connsiteX173" fmla="*/ 21622 w 19050"/>
                  <a:gd name="connsiteY173" fmla="*/ 3024092 h 5295900"/>
                  <a:gd name="connsiteX174" fmla="*/ 21622 w 19050"/>
                  <a:gd name="connsiteY174" fmla="*/ 3033617 h 5295900"/>
                  <a:gd name="connsiteX175" fmla="*/ 21622 w 19050"/>
                  <a:gd name="connsiteY175" fmla="*/ 2979611 h 5295900"/>
                  <a:gd name="connsiteX176" fmla="*/ 0 w 19050"/>
                  <a:gd name="connsiteY176" fmla="*/ 2979611 h 5295900"/>
                  <a:gd name="connsiteX177" fmla="*/ 0 w 19050"/>
                  <a:gd name="connsiteY177" fmla="*/ 2970086 h 5295900"/>
                  <a:gd name="connsiteX178" fmla="*/ 21622 w 19050"/>
                  <a:gd name="connsiteY178" fmla="*/ 2970086 h 5295900"/>
                  <a:gd name="connsiteX179" fmla="*/ 21622 w 19050"/>
                  <a:gd name="connsiteY179" fmla="*/ 2979611 h 5295900"/>
                  <a:gd name="connsiteX180" fmla="*/ 21622 w 19050"/>
                  <a:gd name="connsiteY180" fmla="*/ 2871597 h 5295900"/>
                  <a:gd name="connsiteX181" fmla="*/ 0 w 19050"/>
                  <a:gd name="connsiteY181" fmla="*/ 2871597 h 5295900"/>
                  <a:gd name="connsiteX182" fmla="*/ 0 w 19050"/>
                  <a:gd name="connsiteY182" fmla="*/ 2862072 h 5295900"/>
                  <a:gd name="connsiteX183" fmla="*/ 21622 w 19050"/>
                  <a:gd name="connsiteY183" fmla="*/ 2862072 h 5295900"/>
                  <a:gd name="connsiteX184" fmla="*/ 21622 w 19050"/>
                  <a:gd name="connsiteY184" fmla="*/ 2871597 h 5295900"/>
                  <a:gd name="connsiteX185" fmla="*/ 21622 w 19050"/>
                  <a:gd name="connsiteY185" fmla="*/ 2817590 h 5295900"/>
                  <a:gd name="connsiteX186" fmla="*/ 0 w 19050"/>
                  <a:gd name="connsiteY186" fmla="*/ 2817590 h 5295900"/>
                  <a:gd name="connsiteX187" fmla="*/ 0 w 19050"/>
                  <a:gd name="connsiteY187" fmla="*/ 2808065 h 5295900"/>
                  <a:gd name="connsiteX188" fmla="*/ 21622 w 19050"/>
                  <a:gd name="connsiteY188" fmla="*/ 2808065 h 5295900"/>
                  <a:gd name="connsiteX189" fmla="*/ 21622 w 19050"/>
                  <a:gd name="connsiteY189" fmla="*/ 2817590 h 5295900"/>
                  <a:gd name="connsiteX190" fmla="*/ 21622 w 19050"/>
                  <a:gd name="connsiteY190" fmla="*/ 2763584 h 5295900"/>
                  <a:gd name="connsiteX191" fmla="*/ 0 w 19050"/>
                  <a:gd name="connsiteY191" fmla="*/ 2763584 h 5295900"/>
                  <a:gd name="connsiteX192" fmla="*/ 0 w 19050"/>
                  <a:gd name="connsiteY192" fmla="*/ 2754059 h 5295900"/>
                  <a:gd name="connsiteX193" fmla="*/ 21622 w 19050"/>
                  <a:gd name="connsiteY193" fmla="*/ 2754059 h 5295900"/>
                  <a:gd name="connsiteX194" fmla="*/ 21622 w 19050"/>
                  <a:gd name="connsiteY194" fmla="*/ 2763584 h 5295900"/>
                  <a:gd name="connsiteX195" fmla="*/ 21622 w 19050"/>
                  <a:gd name="connsiteY195" fmla="*/ 2709577 h 5295900"/>
                  <a:gd name="connsiteX196" fmla="*/ 0 w 19050"/>
                  <a:gd name="connsiteY196" fmla="*/ 2709577 h 5295900"/>
                  <a:gd name="connsiteX197" fmla="*/ 0 w 19050"/>
                  <a:gd name="connsiteY197" fmla="*/ 2700052 h 5295900"/>
                  <a:gd name="connsiteX198" fmla="*/ 21622 w 19050"/>
                  <a:gd name="connsiteY198" fmla="*/ 2700052 h 5295900"/>
                  <a:gd name="connsiteX199" fmla="*/ 21622 w 19050"/>
                  <a:gd name="connsiteY199" fmla="*/ 2709577 h 5295900"/>
                  <a:gd name="connsiteX200" fmla="*/ 21622 w 19050"/>
                  <a:gd name="connsiteY200" fmla="*/ 2601563 h 5295900"/>
                  <a:gd name="connsiteX201" fmla="*/ 0 w 19050"/>
                  <a:gd name="connsiteY201" fmla="*/ 2601563 h 5295900"/>
                  <a:gd name="connsiteX202" fmla="*/ 0 w 19050"/>
                  <a:gd name="connsiteY202" fmla="*/ 2592038 h 5295900"/>
                  <a:gd name="connsiteX203" fmla="*/ 21622 w 19050"/>
                  <a:gd name="connsiteY203" fmla="*/ 2592038 h 5295900"/>
                  <a:gd name="connsiteX204" fmla="*/ 21622 w 19050"/>
                  <a:gd name="connsiteY204" fmla="*/ 2601563 h 5295900"/>
                  <a:gd name="connsiteX205" fmla="*/ 21622 w 19050"/>
                  <a:gd name="connsiteY205" fmla="*/ 2547557 h 5295900"/>
                  <a:gd name="connsiteX206" fmla="*/ 0 w 19050"/>
                  <a:gd name="connsiteY206" fmla="*/ 2547557 h 5295900"/>
                  <a:gd name="connsiteX207" fmla="*/ 0 w 19050"/>
                  <a:gd name="connsiteY207" fmla="*/ 2538032 h 5295900"/>
                  <a:gd name="connsiteX208" fmla="*/ 21622 w 19050"/>
                  <a:gd name="connsiteY208" fmla="*/ 2538032 h 5295900"/>
                  <a:gd name="connsiteX209" fmla="*/ 21622 w 19050"/>
                  <a:gd name="connsiteY209" fmla="*/ 2547557 h 5295900"/>
                  <a:gd name="connsiteX210" fmla="*/ 21622 w 19050"/>
                  <a:gd name="connsiteY210" fmla="*/ 2493550 h 5295900"/>
                  <a:gd name="connsiteX211" fmla="*/ 0 w 19050"/>
                  <a:gd name="connsiteY211" fmla="*/ 2493550 h 5295900"/>
                  <a:gd name="connsiteX212" fmla="*/ 0 w 19050"/>
                  <a:gd name="connsiteY212" fmla="*/ 2484025 h 5295900"/>
                  <a:gd name="connsiteX213" fmla="*/ 21622 w 19050"/>
                  <a:gd name="connsiteY213" fmla="*/ 2484025 h 5295900"/>
                  <a:gd name="connsiteX214" fmla="*/ 21622 w 19050"/>
                  <a:gd name="connsiteY214" fmla="*/ 2493550 h 5295900"/>
                  <a:gd name="connsiteX215" fmla="*/ 21622 w 19050"/>
                  <a:gd name="connsiteY215" fmla="*/ 2439543 h 5295900"/>
                  <a:gd name="connsiteX216" fmla="*/ 0 w 19050"/>
                  <a:gd name="connsiteY216" fmla="*/ 2439543 h 5295900"/>
                  <a:gd name="connsiteX217" fmla="*/ 0 w 19050"/>
                  <a:gd name="connsiteY217" fmla="*/ 2430018 h 5295900"/>
                  <a:gd name="connsiteX218" fmla="*/ 21622 w 19050"/>
                  <a:gd name="connsiteY218" fmla="*/ 2430018 h 5295900"/>
                  <a:gd name="connsiteX219" fmla="*/ 21622 w 19050"/>
                  <a:gd name="connsiteY219" fmla="*/ 2439543 h 5295900"/>
                  <a:gd name="connsiteX220" fmla="*/ 21622 w 19050"/>
                  <a:gd name="connsiteY220" fmla="*/ 2331530 h 5295900"/>
                  <a:gd name="connsiteX221" fmla="*/ 0 w 19050"/>
                  <a:gd name="connsiteY221" fmla="*/ 2331530 h 5295900"/>
                  <a:gd name="connsiteX222" fmla="*/ 0 w 19050"/>
                  <a:gd name="connsiteY222" fmla="*/ 2322005 h 5295900"/>
                  <a:gd name="connsiteX223" fmla="*/ 21622 w 19050"/>
                  <a:gd name="connsiteY223" fmla="*/ 2322005 h 5295900"/>
                  <a:gd name="connsiteX224" fmla="*/ 21622 w 19050"/>
                  <a:gd name="connsiteY224" fmla="*/ 2331530 h 5295900"/>
                  <a:gd name="connsiteX225" fmla="*/ 21622 w 19050"/>
                  <a:gd name="connsiteY225" fmla="*/ 2277618 h 5295900"/>
                  <a:gd name="connsiteX226" fmla="*/ 0 w 19050"/>
                  <a:gd name="connsiteY226" fmla="*/ 2277618 h 5295900"/>
                  <a:gd name="connsiteX227" fmla="*/ 0 w 19050"/>
                  <a:gd name="connsiteY227" fmla="*/ 2268093 h 5295900"/>
                  <a:gd name="connsiteX228" fmla="*/ 21622 w 19050"/>
                  <a:gd name="connsiteY228" fmla="*/ 2268093 h 5295900"/>
                  <a:gd name="connsiteX229" fmla="*/ 21622 w 19050"/>
                  <a:gd name="connsiteY229" fmla="*/ 2277618 h 5295900"/>
                  <a:gd name="connsiteX230" fmla="*/ 21622 w 19050"/>
                  <a:gd name="connsiteY230" fmla="*/ 2223611 h 5295900"/>
                  <a:gd name="connsiteX231" fmla="*/ 0 w 19050"/>
                  <a:gd name="connsiteY231" fmla="*/ 2223611 h 5295900"/>
                  <a:gd name="connsiteX232" fmla="*/ 0 w 19050"/>
                  <a:gd name="connsiteY232" fmla="*/ 2214086 h 5295900"/>
                  <a:gd name="connsiteX233" fmla="*/ 21622 w 19050"/>
                  <a:gd name="connsiteY233" fmla="*/ 2214086 h 5295900"/>
                  <a:gd name="connsiteX234" fmla="*/ 21622 w 19050"/>
                  <a:gd name="connsiteY234" fmla="*/ 2223611 h 5295900"/>
                  <a:gd name="connsiteX235" fmla="*/ 21622 w 19050"/>
                  <a:gd name="connsiteY235" fmla="*/ 2169605 h 5295900"/>
                  <a:gd name="connsiteX236" fmla="*/ 0 w 19050"/>
                  <a:gd name="connsiteY236" fmla="*/ 2169605 h 5295900"/>
                  <a:gd name="connsiteX237" fmla="*/ 0 w 19050"/>
                  <a:gd name="connsiteY237" fmla="*/ 2160080 h 5295900"/>
                  <a:gd name="connsiteX238" fmla="*/ 21622 w 19050"/>
                  <a:gd name="connsiteY238" fmla="*/ 2160080 h 5295900"/>
                  <a:gd name="connsiteX239" fmla="*/ 21622 w 19050"/>
                  <a:gd name="connsiteY239" fmla="*/ 2169605 h 5295900"/>
                  <a:gd name="connsiteX240" fmla="*/ 21622 w 19050"/>
                  <a:gd name="connsiteY240" fmla="*/ 2061591 h 5295900"/>
                  <a:gd name="connsiteX241" fmla="*/ 0 w 19050"/>
                  <a:gd name="connsiteY241" fmla="*/ 2061591 h 5295900"/>
                  <a:gd name="connsiteX242" fmla="*/ 0 w 19050"/>
                  <a:gd name="connsiteY242" fmla="*/ 2052066 h 5295900"/>
                  <a:gd name="connsiteX243" fmla="*/ 21622 w 19050"/>
                  <a:gd name="connsiteY243" fmla="*/ 2052066 h 5295900"/>
                  <a:gd name="connsiteX244" fmla="*/ 21622 w 19050"/>
                  <a:gd name="connsiteY244" fmla="*/ 2061591 h 5295900"/>
                  <a:gd name="connsiteX245" fmla="*/ 21622 w 19050"/>
                  <a:gd name="connsiteY245" fmla="*/ 2007584 h 5295900"/>
                  <a:gd name="connsiteX246" fmla="*/ 0 w 19050"/>
                  <a:gd name="connsiteY246" fmla="*/ 2007584 h 5295900"/>
                  <a:gd name="connsiteX247" fmla="*/ 0 w 19050"/>
                  <a:gd name="connsiteY247" fmla="*/ 1998059 h 5295900"/>
                  <a:gd name="connsiteX248" fmla="*/ 21622 w 19050"/>
                  <a:gd name="connsiteY248" fmla="*/ 1998059 h 5295900"/>
                  <a:gd name="connsiteX249" fmla="*/ 21622 w 19050"/>
                  <a:gd name="connsiteY249" fmla="*/ 2007584 h 5295900"/>
                  <a:gd name="connsiteX250" fmla="*/ 21622 w 19050"/>
                  <a:gd name="connsiteY250" fmla="*/ 1953578 h 5295900"/>
                  <a:gd name="connsiteX251" fmla="*/ 0 w 19050"/>
                  <a:gd name="connsiteY251" fmla="*/ 1953578 h 5295900"/>
                  <a:gd name="connsiteX252" fmla="*/ 0 w 19050"/>
                  <a:gd name="connsiteY252" fmla="*/ 1944053 h 5295900"/>
                  <a:gd name="connsiteX253" fmla="*/ 21622 w 19050"/>
                  <a:gd name="connsiteY253" fmla="*/ 1944053 h 5295900"/>
                  <a:gd name="connsiteX254" fmla="*/ 21622 w 19050"/>
                  <a:gd name="connsiteY254" fmla="*/ 1953578 h 5295900"/>
                  <a:gd name="connsiteX255" fmla="*/ 21622 w 19050"/>
                  <a:gd name="connsiteY255" fmla="*/ 1899571 h 5295900"/>
                  <a:gd name="connsiteX256" fmla="*/ 0 w 19050"/>
                  <a:gd name="connsiteY256" fmla="*/ 1899571 h 5295900"/>
                  <a:gd name="connsiteX257" fmla="*/ 0 w 19050"/>
                  <a:gd name="connsiteY257" fmla="*/ 1890046 h 5295900"/>
                  <a:gd name="connsiteX258" fmla="*/ 21622 w 19050"/>
                  <a:gd name="connsiteY258" fmla="*/ 1890046 h 5295900"/>
                  <a:gd name="connsiteX259" fmla="*/ 21622 w 19050"/>
                  <a:gd name="connsiteY259" fmla="*/ 1899571 h 5295900"/>
                  <a:gd name="connsiteX260" fmla="*/ 21622 w 19050"/>
                  <a:gd name="connsiteY260" fmla="*/ 1791557 h 5295900"/>
                  <a:gd name="connsiteX261" fmla="*/ 0 w 19050"/>
                  <a:gd name="connsiteY261" fmla="*/ 1791557 h 5295900"/>
                  <a:gd name="connsiteX262" fmla="*/ 0 w 19050"/>
                  <a:gd name="connsiteY262" fmla="*/ 1782032 h 5295900"/>
                  <a:gd name="connsiteX263" fmla="*/ 21622 w 19050"/>
                  <a:gd name="connsiteY263" fmla="*/ 1782032 h 5295900"/>
                  <a:gd name="connsiteX264" fmla="*/ 21622 w 19050"/>
                  <a:gd name="connsiteY264" fmla="*/ 1791557 h 5295900"/>
                  <a:gd name="connsiteX265" fmla="*/ 21622 w 19050"/>
                  <a:gd name="connsiteY265" fmla="*/ 1737551 h 5295900"/>
                  <a:gd name="connsiteX266" fmla="*/ 0 w 19050"/>
                  <a:gd name="connsiteY266" fmla="*/ 1737551 h 5295900"/>
                  <a:gd name="connsiteX267" fmla="*/ 0 w 19050"/>
                  <a:gd name="connsiteY267" fmla="*/ 1728026 h 5295900"/>
                  <a:gd name="connsiteX268" fmla="*/ 21622 w 19050"/>
                  <a:gd name="connsiteY268" fmla="*/ 1728026 h 5295900"/>
                  <a:gd name="connsiteX269" fmla="*/ 21622 w 19050"/>
                  <a:gd name="connsiteY269" fmla="*/ 1737551 h 5295900"/>
                  <a:gd name="connsiteX270" fmla="*/ 21622 w 19050"/>
                  <a:gd name="connsiteY270" fmla="*/ 1683544 h 5295900"/>
                  <a:gd name="connsiteX271" fmla="*/ 0 w 19050"/>
                  <a:gd name="connsiteY271" fmla="*/ 1683544 h 5295900"/>
                  <a:gd name="connsiteX272" fmla="*/ 0 w 19050"/>
                  <a:gd name="connsiteY272" fmla="*/ 1674019 h 5295900"/>
                  <a:gd name="connsiteX273" fmla="*/ 21622 w 19050"/>
                  <a:gd name="connsiteY273" fmla="*/ 1674019 h 5295900"/>
                  <a:gd name="connsiteX274" fmla="*/ 21622 w 19050"/>
                  <a:gd name="connsiteY274" fmla="*/ 1683544 h 5295900"/>
                  <a:gd name="connsiteX275" fmla="*/ 21622 w 19050"/>
                  <a:gd name="connsiteY275" fmla="*/ 1629537 h 5295900"/>
                  <a:gd name="connsiteX276" fmla="*/ 0 w 19050"/>
                  <a:gd name="connsiteY276" fmla="*/ 1629537 h 5295900"/>
                  <a:gd name="connsiteX277" fmla="*/ 0 w 19050"/>
                  <a:gd name="connsiteY277" fmla="*/ 1620012 h 5295900"/>
                  <a:gd name="connsiteX278" fmla="*/ 21622 w 19050"/>
                  <a:gd name="connsiteY278" fmla="*/ 1620012 h 5295900"/>
                  <a:gd name="connsiteX279" fmla="*/ 21622 w 19050"/>
                  <a:gd name="connsiteY279" fmla="*/ 1629537 h 5295900"/>
                  <a:gd name="connsiteX280" fmla="*/ 21622 w 19050"/>
                  <a:gd name="connsiteY280" fmla="*/ 1521523 h 5295900"/>
                  <a:gd name="connsiteX281" fmla="*/ 0 w 19050"/>
                  <a:gd name="connsiteY281" fmla="*/ 1521523 h 5295900"/>
                  <a:gd name="connsiteX282" fmla="*/ 0 w 19050"/>
                  <a:gd name="connsiteY282" fmla="*/ 1511998 h 5295900"/>
                  <a:gd name="connsiteX283" fmla="*/ 21622 w 19050"/>
                  <a:gd name="connsiteY283" fmla="*/ 1511998 h 5295900"/>
                  <a:gd name="connsiteX284" fmla="*/ 21622 w 19050"/>
                  <a:gd name="connsiteY284" fmla="*/ 1521523 h 5295900"/>
                  <a:gd name="connsiteX285" fmla="*/ 21622 w 19050"/>
                  <a:gd name="connsiteY285" fmla="*/ 1467612 h 5295900"/>
                  <a:gd name="connsiteX286" fmla="*/ 0 w 19050"/>
                  <a:gd name="connsiteY286" fmla="*/ 1467612 h 5295900"/>
                  <a:gd name="connsiteX287" fmla="*/ 0 w 19050"/>
                  <a:gd name="connsiteY287" fmla="*/ 1458087 h 5295900"/>
                  <a:gd name="connsiteX288" fmla="*/ 21622 w 19050"/>
                  <a:gd name="connsiteY288" fmla="*/ 1458087 h 5295900"/>
                  <a:gd name="connsiteX289" fmla="*/ 21622 w 19050"/>
                  <a:gd name="connsiteY289" fmla="*/ 1467612 h 5295900"/>
                  <a:gd name="connsiteX290" fmla="*/ 21622 w 19050"/>
                  <a:gd name="connsiteY290" fmla="*/ 1413605 h 5295900"/>
                  <a:gd name="connsiteX291" fmla="*/ 0 w 19050"/>
                  <a:gd name="connsiteY291" fmla="*/ 1413605 h 5295900"/>
                  <a:gd name="connsiteX292" fmla="*/ 0 w 19050"/>
                  <a:gd name="connsiteY292" fmla="*/ 1404080 h 5295900"/>
                  <a:gd name="connsiteX293" fmla="*/ 21622 w 19050"/>
                  <a:gd name="connsiteY293" fmla="*/ 1404080 h 5295900"/>
                  <a:gd name="connsiteX294" fmla="*/ 21622 w 19050"/>
                  <a:gd name="connsiteY294" fmla="*/ 1413605 h 5295900"/>
                  <a:gd name="connsiteX295" fmla="*/ 21622 w 19050"/>
                  <a:gd name="connsiteY295" fmla="*/ 1359598 h 5295900"/>
                  <a:gd name="connsiteX296" fmla="*/ 0 w 19050"/>
                  <a:gd name="connsiteY296" fmla="*/ 1359598 h 5295900"/>
                  <a:gd name="connsiteX297" fmla="*/ 0 w 19050"/>
                  <a:gd name="connsiteY297" fmla="*/ 1350073 h 5295900"/>
                  <a:gd name="connsiteX298" fmla="*/ 21622 w 19050"/>
                  <a:gd name="connsiteY298" fmla="*/ 1350073 h 5295900"/>
                  <a:gd name="connsiteX299" fmla="*/ 21622 w 19050"/>
                  <a:gd name="connsiteY299" fmla="*/ 1359598 h 5295900"/>
                  <a:gd name="connsiteX300" fmla="*/ 21622 w 19050"/>
                  <a:gd name="connsiteY300" fmla="*/ 1251585 h 5295900"/>
                  <a:gd name="connsiteX301" fmla="*/ 0 w 19050"/>
                  <a:gd name="connsiteY301" fmla="*/ 1251585 h 5295900"/>
                  <a:gd name="connsiteX302" fmla="*/ 0 w 19050"/>
                  <a:gd name="connsiteY302" fmla="*/ 1242060 h 5295900"/>
                  <a:gd name="connsiteX303" fmla="*/ 21622 w 19050"/>
                  <a:gd name="connsiteY303" fmla="*/ 1242060 h 5295900"/>
                  <a:gd name="connsiteX304" fmla="*/ 21622 w 19050"/>
                  <a:gd name="connsiteY304" fmla="*/ 1251585 h 5295900"/>
                  <a:gd name="connsiteX305" fmla="*/ 21622 w 19050"/>
                  <a:gd name="connsiteY305" fmla="*/ 1197578 h 5295900"/>
                  <a:gd name="connsiteX306" fmla="*/ 0 w 19050"/>
                  <a:gd name="connsiteY306" fmla="*/ 1197578 h 5295900"/>
                  <a:gd name="connsiteX307" fmla="*/ 0 w 19050"/>
                  <a:gd name="connsiteY307" fmla="*/ 1188053 h 5295900"/>
                  <a:gd name="connsiteX308" fmla="*/ 21622 w 19050"/>
                  <a:gd name="connsiteY308" fmla="*/ 1188053 h 5295900"/>
                  <a:gd name="connsiteX309" fmla="*/ 21622 w 19050"/>
                  <a:gd name="connsiteY309" fmla="*/ 1197578 h 5295900"/>
                  <a:gd name="connsiteX310" fmla="*/ 21622 w 19050"/>
                  <a:gd name="connsiteY310" fmla="*/ 1143572 h 5295900"/>
                  <a:gd name="connsiteX311" fmla="*/ 0 w 19050"/>
                  <a:gd name="connsiteY311" fmla="*/ 1143572 h 5295900"/>
                  <a:gd name="connsiteX312" fmla="*/ 0 w 19050"/>
                  <a:gd name="connsiteY312" fmla="*/ 1134047 h 5295900"/>
                  <a:gd name="connsiteX313" fmla="*/ 21622 w 19050"/>
                  <a:gd name="connsiteY313" fmla="*/ 1134047 h 5295900"/>
                  <a:gd name="connsiteX314" fmla="*/ 21622 w 19050"/>
                  <a:gd name="connsiteY314" fmla="*/ 1143572 h 5295900"/>
                  <a:gd name="connsiteX315" fmla="*/ 21622 w 19050"/>
                  <a:gd name="connsiteY315" fmla="*/ 1089565 h 5295900"/>
                  <a:gd name="connsiteX316" fmla="*/ 0 w 19050"/>
                  <a:gd name="connsiteY316" fmla="*/ 1089565 h 5295900"/>
                  <a:gd name="connsiteX317" fmla="*/ 0 w 19050"/>
                  <a:gd name="connsiteY317" fmla="*/ 1080040 h 5295900"/>
                  <a:gd name="connsiteX318" fmla="*/ 21622 w 19050"/>
                  <a:gd name="connsiteY318" fmla="*/ 1080040 h 5295900"/>
                  <a:gd name="connsiteX319" fmla="*/ 21622 w 19050"/>
                  <a:gd name="connsiteY319" fmla="*/ 1089565 h 5295900"/>
                  <a:gd name="connsiteX320" fmla="*/ 21622 w 19050"/>
                  <a:gd name="connsiteY320" fmla="*/ 981551 h 5295900"/>
                  <a:gd name="connsiteX321" fmla="*/ 0 w 19050"/>
                  <a:gd name="connsiteY321" fmla="*/ 981551 h 5295900"/>
                  <a:gd name="connsiteX322" fmla="*/ 0 w 19050"/>
                  <a:gd name="connsiteY322" fmla="*/ 972026 h 5295900"/>
                  <a:gd name="connsiteX323" fmla="*/ 21622 w 19050"/>
                  <a:gd name="connsiteY323" fmla="*/ 972026 h 5295900"/>
                  <a:gd name="connsiteX324" fmla="*/ 21622 w 19050"/>
                  <a:gd name="connsiteY324" fmla="*/ 981551 h 5295900"/>
                  <a:gd name="connsiteX325" fmla="*/ 21622 w 19050"/>
                  <a:gd name="connsiteY325" fmla="*/ 927545 h 5295900"/>
                  <a:gd name="connsiteX326" fmla="*/ 0 w 19050"/>
                  <a:gd name="connsiteY326" fmla="*/ 927545 h 5295900"/>
                  <a:gd name="connsiteX327" fmla="*/ 0 w 19050"/>
                  <a:gd name="connsiteY327" fmla="*/ 918020 h 5295900"/>
                  <a:gd name="connsiteX328" fmla="*/ 21622 w 19050"/>
                  <a:gd name="connsiteY328" fmla="*/ 918020 h 5295900"/>
                  <a:gd name="connsiteX329" fmla="*/ 21622 w 19050"/>
                  <a:gd name="connsiteY329" fmla="*/ 927545 h 5295900"/>
                  <a:gd name="connsiteX330" fmla="*/ 21622 w 19050"/>
                  <a:gd name="connsiteY330" fmla="*/ 873538 h 5295900"/>
                  <a:gd name="connsiteX331" fmla="*/ 0 w 19050"/>
                  <a:gd name="connsiteY331" fmla="*/ 873538 h 5295900"/>
                  <a:gd name="connsiteX332" fmla="*/ 0 w 19050"/>
                  <a:gd name="connsiteY332" fmla="*/ 864013 h 5295900"/>
                  <a:gd name="connsiteX333" fmla="*/ 21622 w 19050"/>
                  <a:gd name="connsiteY333" fmla="*/ 864013 h 5295900"/>
                  <a:gd name="connsiteX334" fmla="*/ 21622 w 19050"/>
                  <a:gd name="connsiteY334" fmla="*/ 873538 h 5295900"/>
                  <a:gd name="connsiteX335" fmla="*/ 21622 w 19050"/>
                  <a:gd name="connsiteY335" fmla="*/ 819531 h 5295900"/>
                  <a:gd name="connsiteX336" fmla="*/ 0 w 19050"/>
                  <a:gd name="connsiteY336" fmla="*/ 819531 h 5295900"/>
                  <a:gd name="connsiteX337" fmla="*/ 0 w 19050"/>
                  <a:gd name="connsiteY337" fmla="*/ 810006 h 5295900"/>
                  <a:gd name="connsiteX338" fmla="*/ 21622 w 19050"/>
                  <a:gd name="connsiteY338" fmla="*/ 810006 h 5295900"/>
                  <a:gd name="connsiteX339" fmla="*/ 21622 w 19050"/>
                  <a:gd name="connsiteY339" fmla="*/ 819531 h 5295900"/>
                  <a:gd name="connsiteX340" fmla="*/ 21622 w 19050"/>
                  <a:gd name="connsiteY340" fmla="*/ 711518 h 5295900"/>
                  <a:gd name="connsiteX341" fmla="*/ 0 w 19050"/>
                  <a:gd name="connsiteY341" fmla="*/ 711518 h 5295900"/>
                  <a:gd name="connsiteX342" fmla="*/ 0 w 19050"/>
                  <a:gd name="connsiteY342" fmla="*/ 701993 h 5295900"/>
                  <a:gd name="connsiteX343" fmla="*/ 21622 w 19050"/>
                  <a:gd name="connsiteY343" fmla="*/ 701993 h 5295900"/>
                  <a:gd name="connsiteX344" fmla="*/ 21622 w 19050"/>
                  <a:gd name="connsiteY344" fmla="*/ 711518 h 5295900"/>
                  <a:gd name="connsiteX345" fmla="*/ 21622 w 19050"/>
                  <a:gd name="connsiteY345" fmla="*/ 657511 h 5295900"/>
                  <a:gd name="connsiteX346" fmla="*/ 0 w 19050"/>
                  <a:gd name="connsiteY346" fmla="*/ 657511 h 5295900"/>
                  <a:gd name="connsiteX347" fmla="*/ 0 w 19050"/>
                  <a:gd name="connsiteY347" fmla="*/ 647986 h 5295900"/>
                  <a:gd name="connsiteX348" fmla="*/ 21622 w 19050"/>
                  <a:gd name="connsiteY348" fmla="*/ 647986 h 5295900"/>
                  <a:gd name="connsiteX349" fmla="*/ 21622 w 19050"/>
                  <a:gd name="connsiteY349" fmla="*/ 657511 h 5295900"/>
                  <a:gd name="connsiteX350" fmla="*/ 21622 w 19050"/>
                  <a:gd name="connsiteY350" fmla="*/ 603599 h 5295900"/>
                  <a:gd name="connsiteX351" fmla="*/ 0 w 19050"/>
                  <a:gd name="connsiteY351" fmla="*/ 603599 h 5295900"/>
                  <a:gd name="connsiteX352" fmla="*/ 0 w 19050"/>
                  <a:gd name="connsiteY352" fmla="*/ 594074 h 5295900"/>
                  <a:gd name="connsiteX353" fmla="*/ 21622 w 19050"/>
                  <a:gd name="connsiteY353" fmla="*/ 594074 h 5295900"/>
                  <a:gd name="connsiteX354" fmla="*/ 21622 w 19050"/>
                  <a:gd name="connsiteY354" fmla="*/ 603599 h 5295900"/>
                  <a:gd name="connsiteX355" fmla="*/ 21622 w 19050"/>
                  <a:gd name="connsiteY355" fmla="*/ 549593 h 5295900"/>
                  <a:gd name="connsiteX356" fmla="*/ 0 w 19050"/>
                  <a:gd name="connsiteY356" fmla="*/ 549593 h 5295900"/>
                  <a:gd name="connsiteX357" fmla="*/ 0 w 19050"/>
                  <a:gd name="connsiteY357" fmla="*/ 540068 h 5295900"/>
                  <a:gd name="connsiteX358" fmla="*/ 21622 w 19050"/>
                  <a:gd name="connsiteY358" fmla="*/ 540068 h 5295900"/>
                  <a:gd name="connsiteX359" fmla="*/ 21622 w 19050"/>
                  <a:gd name="connsiteY359" fmla="*/ 549593 h 5295900"/>
                  <a:gd name="connsiteX360" fmla="*/ 21622 w 19050"/>
                  <a:gd name="connsiteY360" fmla="*/ 441579 h 5295900"/>
                  <a:gd name="connsiteX361" fmla="*/ 0 w 19050"/>
                  <a:gd name="connsiteY361" fmla="*/ 441579 h 5295900"/>
                  <a:gd name="connsiteX362" fmla="*/ 0 w 19050"/>
                  <a:gd name="connsiteY362" fmla="*/ 432054 h 5295900"/>
                  <a:gd name="connsiteX363" fmla="*/ 21622 w 19050"/>
                  <a:gd name="connsiteY363" fmla="*/ 432054 h 5295900"/>
                  <a:gd name="connsiteX364" fmla="*/ 21622 w 19050"/>
                  <a:gd name="connsiteY364" fmla="*/ 441579 h 5295900"/>
                  <a:gd name="connsiteX365" fmla="*/ 21622 w 19050"/>
                  <a:gd name="connsiteY365" fmla="*/ 387572 h 5295900"/>
                  <a:gd name="connsiteX366" fmla="*/ 0 w 19050"/>
                  <a:gd name="connsiteY366" fmla="*/ 387572 h 5295900"/>
                  <a:gd name="connsiteX367" fmla="*/ 0 w 19050"/>
                  <a:gd name="connsiteY367" fmla="*/ 378047 h 5295900"/>
                  <a:gd name="connsiteX368" fmla="*/ 21622 w 19050"/>
                  <a:gd name="connsiteY368" fmla="*/ 378047 h 5295900"/>
                  <a:gd name="connsiteX369" fmla="*/ 21622 w 19050"/>
                  <a:gd name="connsiteY369" fmla="*/ 387572 h 5295900"/>
                  <a:gd name="connsiteX370" fmla="*/ 21622 w 19050"/>
                  <a:gd name="connsiteY370" fmla="*/ 333566 h 5295900"/>
                  <a:gd name="connsiteX371" fmla="*/ 0 w 19050"/>
                  <a:gd name="connsiteY371" fmla="*/ 333566 h 5295900"/>
                  <a:gd name="connsiteX372" fmla="*/ 0 w 19050"/>
                  <a:gd name="connsiteY372" fmla="*/ 324041 h 5295900"/>
                  <a:gd name="connsiteX373" fmla="*/ 21622 w 19050"/>
                  <a:gd name="connsiteY373" fmla="*/ 324041 h 5295900"/>
                  <a:gd name="connsiteX374" fmla="*/ 21622 w 19050"/>
                  <a:gd name="connsiteY374" fmla="*/ 333566 h 5295900"/>
                  <a:gd name="connsiteX375" fmla="*/ 21622 w 19050"/>
                  <a:gd name="connsiteY375" fmla="*/ 279559 h 5295900"/>
                  <a:gd name="connsiteX376" fmla="*/ 0 w 19050"/>
                  <a:gd name="connsiteY376" fmla="*/ 279559 h 5295900"/>
                  <a:gd name="connsiteX377" fmla="*/ 0 w 19050"/>
                  <a:gd name="connsiteY377" fmla="*/ 270034 h 5295900"/>
                  <a:gd name="connsiteX378" fmla="*/ 21622 w 19050"/>
                  <a:gd name="connsiteY378" fmla="*/ 270034 h 5295900"/>
                  <a:gd name="connsiteX379" fmla="*/ 21622 w 19050"/>
                  <a:gd name="connsiteY379" fmla="*/ 279559 h 5295900"/>
                  <a:gd name="connsiteX380" fmla="*/ 21622 w 19050"/>
                  <a:gd name="connsiteY380" fmla="*/ 171545 h 5295900"/>
                  <a:gd name="connsiteX381" fmla="*/ 0 w 19050"/>
                  <a:gd name="connsiteY381" fmla="*/ 171545 h 5295900"/>
                  <a:gd name="connsiteX382" fmla="*/ 0 w 19050"/>
                  <a:gd name="connsiteY382" fmla="*/ 162020 h 5295900"/>
                  <a:gd name="connsiteX383" fmla="*/ 21622 w 19050"/>
                  <a:gd name="connsiteY383" fmla="*/ 162020 h 5295900"/>
                  <a:gd name="connsiteX384" fmla="*/ 21622 w 19050"/>
                  <a:gd name="connsiteY384" fmla="*/ 171545 h 5295900"/>
                  <a:gd name="connsiteX385" fmla="*/ 21622 w 19050"/>
                  <a:gd name="connsiteY385" fmla="*/ 117538 h 5295900"/>
                  <a:gd name="connsiteX386" fmla="*/ 0 w 19050"/>
                  <a:gd name="connsiteY386" fmla="*/ 117538 h 5295900"/>
                  <a:gd name="connsiteX387" fmla="*/ 0 w 19050"/>
                  <a:gd name="connsiteY387" fmla="*/ 108013 h 5295900"/>
                  <a:gd name="connsiteX388" fmla="*/ 21622 w 19050"/>
                  <a:gd name="connsiteY388" fmla="*/ 108013 h 5295900"/>
                  <a:gd name="connsiteX389" fmla="*/ 21622 w 19050"/>
                  <a:gd name="connsiteY389" fmla="*/ 117538 h 5295900"/>
                  <a:gd name="connsiteX390" fmla="*/ 21622 w 19050"/>
                  <a:gd name="connsiteY390" fmla="*/ 63532 h 5295900"/>
                  <a:gd name="connsiteX391" fmla="*/ 0 w 19050"/>
                  <a:gd name="connsiteY391" fmla="*/ 63532 h 5295900"/>
                  <a:gd name="connsiteX392" fmla="*/ 0 w 19050"/>
                  <a:gd name="connsiteY392" fmla="*/ 54007 h 5295900"/>
                  <a:gd name="connsiteX393" fmla="*/ 21622 w 19050"/>
                  <a:gd name="connsiteY393" fmla="*/ 54007 h 5295900"/>
                  <a:gd name="connsiteX394" fmla="*/ 21622 w 19050"/>
                  <a:gd name="connsiteY394" fmla="*/ 63532 h 5295900"/>
                  <a:gd name="connsiteX395" fmla="*/ 21622 w 19050"/>
                  <a:gd name="connsiteY395" fmla="*/ 9525 h 5295900"/>
                  <a:gd name="connsiteX396" fmla="*/ 0 w 19050"/>
                  <a:gd name="connsiteY396" fmla="*/ 9525 h 5295900"/>
                  <a:gd name="connsiteX397" fmla="*/ 0 w 19050"/>
                  <a:gd name="connsiteY397" fmla="*/ 0 h 5295900"/>
                  <a:gd name="connsiteX398" fmla="*/ 21622 w 19050"/>
                  <a:gd name="connsiteY398" fmla="*/ 0 h 5295900"/>
                  <a:gd name="connsiteX399" fmla="*/ 21622 w 19050"/>
                  <a:gd name="connsiteY399" fmla="*/ 9525 h 529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</a:cxnLst>
                <a:rect l="l" t="t" r="r" b="b"/>
                <a:pathLst>
                  <a:path w="19050" h="5295900">
                    <a:moveTo>
                      <a:pt x="21622" y="5301520"/>
                    </a:moveTo>
                    <a:lnTo>
                      <a:pt x="0" y="5301520"/>
                    </a:lnTo>
                    <a:lnTo>
                      <a:pt x="0" y="5291995"/>
                    </a:lnTo>
                    <a:lnTo>
                      <a:pt x="21622" y="5291995"/>
                    </a:lnTo>
                    <a:lnTo>
                      <a:pt x="21622" y="5301520"/>
                    </a:lnTo>
                    <a:close/>
                    <a:moveTo>
                      <a:pt x="21622" y="5247608"/>
                    </a:moveTo>
                    <a:lnTo>
                      <a:pt x="0" y="5247608"/>
                    </a:lnTo>
                    <a:lnTo>
                      <a:pt x="0" y="5238083"/>
                    </a:lnTo>
                    <a:lnTo>
                      <a:pt x="21622" y="5238083"/>
                    </a:lnTo>
                    <a:lnTo>
                      <a:pt x="21622" y="5247608"/>
                    </a:lnTo>
                    <a:close/>
                    <a:moveTo>
                      <a:pt x="21622" y="5193602"/>
                    </a:moveTo>
                    <a:lnTo>
                      <a:pt x="0" y="5193602"/>
                    </a:lnTo>
                    <a:lnTo>
                      <a:pt x="0" y="5184077"/>
                    </a:lnTo>
                    <a:lnTo>
                      <a:pt x="21622" y="5184077"/>
                    </a:lnTo>
                    <a:lnTo>
                      <a:pt x="21622" y="5193602"/>
                    </a:lnTo>
                    <a:close/>
                    <a:moveTo>
                      <a:pt x="21622" y="5139595"/>
                    </a:moveTo>
                    <a:lnTo>
                      <a:pt x="0" y="5139595"/>
                    </a:lnTo>
                    <a:lnTo>
                      <a:pt x="0" y="5130070"/>
                    </a:lnTo>
                    <a:lnTo>
                      <a:pt x="21622" y="5130070"/>
                    </a:lnTo>
                    <a:lnTo>
                      <a:pt x="21622" y="5139595"/>
                    </a:lnTo>
                    <a:close/>
                    <a:moveTo>
                      <a:pt x="21622" y="5031581"/>
                    </a:moveTo>
                    <a:lnTo>
                      <a:pt x="0" y="5031581"/>
                    </a:lnTo>
                    <a:lnTo>
                      <a:pt x="0" y="5022056"/>
                    </a:lnTo>
                    <a:lnTo>
                      <a:pt x="21622" y="5022056"/>
                    </a:lnTo>
                    <a:lnTo>
                      <a:pt x="21622" y="5031581"/>
                    </a:lnTo>
                    <a:close/>
                    <a:moveTo>
                      <a:pt x="21622" y="4977575"/>
                    </a:moveTo>
                    <a:lnTo>
                      <a:pt x="0" y="4977575"/>
                    </a:lnTo>
                    <a:lnTo>
                      <a:pt x="0" y="4968050"/>
                    </a:lnTo>
                    <a:lnTo>
                      <a:pt x="21622" y="4968050"/>
                    </a:lnTo>
                    <a:lnTo>
                      <a:pt x="21622" y="4977575"/>
                    </a:lnTo>
                    <a:close/>
                    <a:moveTo>
                      <a:pt x="21622" y="4923568"/>
                    </a:moveTo>
                    <a:lnTo>
                      <a:pt x="0" y="4923568"/>
                    </a:lnTo>
                    <a:lnTo>
                      <a:pt x="0" y="4914043"/>
                    </a:lnTo>
                    <a:lnTo>
                      <a:pt x="21622" y="4914043"/>
                    </a:lnTo>
                    <a:lnTo>
                      <a:pt x="21622" y="4923568"/>
                    </a:lnTo>
                    <a:close/>
                    <a:moveTo>
                      <a:pt x="21622" y="4869561"/>
                    </a:moveTo>
                    <a:lnTo>
                      <a:pt x="0" y="4869561"/>
                    </a:lnTo>
                    <a:lnTo>
                      <a:pt x="0" y="4860036"/>
                    </a:lnTo>
                    <a:lnTo>
                      <a:pt x="21622" y="4860036"/>
                    </a:lnTo>
                    <a:lnTo>
                      <a:pt x="21622" y="4869561"/>
                    </a:lnTo>
                    <a:close/>
                    <a:moveTo>
                      <a:pt x="21622" y="4761548"/>
                    </a:moveTo>
                    <a:lnTo>
                      <a:pt x="0" y="4761548"/>
                    </a:lnTo>
                    <a:lnTo>
                      <a:pt x="0" y="4752023"/>
                    </a:lnTo>
                    <a:lnTo>
                      <a:pt x="21622" y="4752023"/>
                    </a:lnTo>
                    <a:lnTo>
                      <a:pt x="21622" y="4761548"/>
                    </a:lnTo>
                    <a:close/>
                    <a:moveTo>
                      <a:pt x="21622" y="4707541"/>
                    </a:moveTo>
                    <a:lnTo>
                      <a:pt x="0" y="4707541"/>
                    </a:lnTo>
                    <a:lnTo>
                      <a:pt x="0" y="4698016"/>
                    </a:lnTo>
                    <a:lnTo>
                      <a:pt x="21622" y="4698016"/>
                    </a:lnTo>
                    <a:lnTo>
                      <a:pt x="21622" y="4707541"/>
                    </a:lnTo>
                    <a:close/>
                    <a:moveTo>
                      <a:pt x="21622" y="4653534"/>
                    </a:moveTo>
                    <a:lnTo>
                      <a:pt x="0" y="4653534"/>
                    </a:lnTo>
                    <a:lnTo>
                      <a:pt x="0" y="4644009"/>
                    </a:lnTo>
                    <a:lnTo>
                      <a:pt x="21622" y="4644009"/>
                    </a:lnTo>
                    <a:lnTo>
                      <a:pt x="21622" y="4653534"/>
                    </a:lnTo>
                    <a:close/>
                    <a:moveTo>
                      <a:pt x="21622" y="4599528"/>
                    </a:moveTo>
                    <a:lnTo>
                      <a:pt x="0" y="4599528"/>
                    </a:lnTo>
                    <a:lnTo>
                      <a:pt x="0" y="4590003"/>
                    </a:lnTo>
                    <a:lnTo>
                      <a:pt x="21622" y="4590003"/>
                    </a:lnTo>
                    <a:lnTo>
                      <a:pt x="21622" y="4599528"/>
                    </a:lnTo>
                    <a:close/>
                    <a:moveTo>
                      <a:pt x="21622" y="4491609"/>
                    </a:moveTo>
                    <a:lnTo>
                      <a:pt x="0" y="4491609"/>
                    </a:lnTo>
                    <a:lnTo>
                      <a:pt x="0" y="4482084"/>
                    </a:lnTo>
                    <a:lnTo>
                      <a:pt x="21622" y="4482084"/>
                    </a:lnTo>
                    <a:lnTo>
                      <a:pt x="21622" y="4491609"/>
                    </a:lnTo>
                    <a:close/>
                    <a:moveTo>
                      <a:pt x="21622" y="4437603"/>
                    </a:moveTo>
                    <a:lnTo>
                      <a:pt x="0" y="4437603"/>
                    </a:lnTo>
                    <a:lnTo>
                      <a:pt x="0" y="4428078"/>
                    </a:lnTo>
                    <a:lnTo>
                      <a:pt x="21622" y="4428078"/>
                    </a:lnTo>
                    <a:lnTo>
                      <a:pt x="21622" y="4437603"/>
                    </a:lnTo>
                    <a:close/>
                    <a:moveTo>
                      <a:pt x="21622" y="4383596"/>
                    </a:moveTo>
                    <a:lnTo>
                      <a:pt x="0" y="4383596"/>
                    </a:lnTo>
                    <a:lnTo>
                      <a:pt x="0" y="4374071"/>
                    </a:lnTo>
                    <a:lnTo>
                      <a:pt x="21622" y="4374071"/>
                    </a:lnTo>
                    <a:lnTo>
                      <a:pt x="21622" y="4383596"/>
                    </a:lnTo>
                    <a:close/>
                    <a:moveTo>
                      <a:pt x="21622" y="4329589"/>
                    </a:moveTo>
                    <a:lnTo>
                      <a:pt x="0" y="4329589"/>
                    </a:lnTo>
                    <a:lnTo>
                      <a:pt x="0" y="4320064"/>
                    </a:lnTo>
                    <a:lnTo>
                      <a:pt x="21622" y="4320064"/>
                    </a:lnTo>
                    <a:lnTo>
                      <a:pt x="21622" y="4329589"/>
                    </a:lnTo>
                    <a:close/>
                    <a:moveTo>
                      <a:pt x="21622" y="4221576"/>
                    </a:moveTo>
                    <a:lnTo>
                      <a:pt x="0" y="4221576"/>
                    </a:lnTo>
                    <a:lnTo>
                      <a:pt x="0" y="4212051"/>
                    </a:lnTo>
                    <a:lnTo>
                      <a:pt x="21622" y="4212051"/>
                    </a:lnTo>
                    <a:lnTo>
                      <a:pt x="21622" y="4221576"/>
                    </a:lnTo>
                    <a:close/>
                    <a:moveTo>
                      <a:pt x="21622" y="4167569"/>
                    </a:moveTo>
                    <a:lnTo>
                      <a:pt x="0" y="4167569"/>
                    </a:lnTo>
                    <a:lnTo>
                      <a:pt x="0" y="4158044"/>
                    </a:lnTo>
                    <a:lnTo>
                      <a:pt x="21622" y="4158044"/>
                    </a:lnTo>
                    <a:lnTo>
                      <a:pt x="21622" y="4167569"/>
                    </a:lnTo>
                    <a:close/>
                    <a:moveTo>
                      <a:pt x="21622" y="4113562"/>
                    </a:moveTo>
                    <a:lnTo>
                      <a:pt x="0" y="4113562"/>
                    </a:lnTo>
                    <a:lnTo>
                      <a:pt x="0" y="4104037"/>
                    </a:lnTo>
                    <a:lnTo>
                      <a:pt x="21622" y="4104037"/>
                    </a:lnTo>
                    <a:lnTo>
                      <a:pt x="21622" y="4113562"/>
                    </a:lnTo>
                    <a:close/>
                    <a:moveTo>
                      <a:pt x="21622" y="4059555"/>
                    </a:moveTo>
                    <a:lnTo>
                      <a:pt x="0" y="4059555"/>
                    </a:lnTo>
                    <a:lnTo>
                      <a:pt x="0" y="4050030"/>
                    </a:lnTo>
                    <a:lnTo>
                      <a:pt x="21622" y="4050030"/>
                    </a:lnTo>
                    <a:lnTo>
                      <a:pt x="21622" y="4059555"/>
                    </a:lnTo>
                    <a:close/>
                    <a:moveTo>
                      <a:pt x="21622" y="3951542"/>
                    </a:moveTo>
                    <a:lnTo>
                      <a:pt x="0" y="3951542"/>
                    </a:lnTo>
                    <a:lnTo>
                      <a:pt x="0" y="3942017"/>
                    </a:lnTo>
                    <a:lnTo>
                      <a:pt x="21622" y="3942017"/>
                    </a:lnTo>
                    <a:lnTo>
                      <a:pt x="21622" y="3951542"/>
                    </a:lnTo>
                    <a:close/>
                    <a:moveTo>
                      <a:pt x="21622" y="3897535"/>
                    </a:moveTo>
                    <a:lnTo>
                      <a:pt x="0" y="3897535"/>
                    </a:lnTo>
                    <a:lnTo>
                      <a:pt x="0" y="3888010"/>
                    </a:lnTo>
                    <a:lnTo>
                      <a:pt x="21622" y="3888010"/>
                    </a:lnTo>
                    <a:lnTo>
                      <a:pt x="21622" y="3897535"/>
                    </a:lnTo>
                    <a:close/>
                    <a:moveTo>
                      <a:pt x="21622" y="3843528"/>
                    </a:moveTo>
                    <a:lnTo>
                      <a:pt x="0" y="3843528"/>
                    </a:lnTo>
                    <a:lnTo>
                      <a:pt x="0" y="3834003"/>
                    </a:lnTo>
                    <a:lnTo>
                      <a:pt x="21622" y="3834003"/>
                    </a:lnTo>
                    <a:lnTo>
                      <a:pt x="21622" y="3843528"/>
                    </a:lnTo>
                    <a:close/>
                    <a:moveTo>
                      <a:pt x="21622" y="3789521"/>
                    </a:moveTo>
                    <a:lnTo>
                      <a:pt x="0" y="3789521"/>
                    </a:lnTo>
                    <a:lnTo>
                      <a:pt x="0" y="3779996"/>
                    </a:lnTo>
                    <a:lnTo>
                      <a:pt x="21622" y="3779996"/>
                    </a:lnTo>
                    <a:lnTo>
                      <a:pt x="21622" y="3789521"/>
                    </a:lnTo>
                    <a:close/>
                    <a:moveTo>
                      <a:pt x="21622" y="3681603"/>
                    </a:moveTo>
                    <a:lnTo>
                      <a:pt x="0" y="3681603"/>
                    </a:lnTo>
                    <a:lnTo>
                      <a:pt x="0" y="3672078"/>
                    </a:lnTo>
                    <a:lnTo>
                      <a:pt x="21622" y="3672078"/>
                    </a:lnTo>
                    <a:lnTo>
                      <a:pt x="21622" y="3681603"/>
                    </a:lnTo>
                    <a:close/>
                    <a:moveTo>
                      <a:pt x="21622" y="3627596"/>
                    </a:moveTo>
                    <a:lnTo>
                      <a:pt x="0" y="3627596"/>
                    </a:lnTo>
                    <a:lnTo>
                      <a:pt x="0" y="3618071"/>
                    </a:lnTo>
                    <a:lnTo>
                      <a:pt x="21622" y="3618071"/>
                    </a:lnTo>
                    <a:lnTo>
                      <a:pt x="21622" y="3627596"/>
                    </a:lnTo>
                    <a:close/>
                    <a:moveTo>
                      <a:pt x="21622" y="3573590"/>
                    </a:moveTo>
                    <a:lnTo>
                      <a:pt x="0" y="3573590"/>
                    </a:lnTo>
                    <a:lnTo>
                      <a:pt x="0" y="3564065"/>
                    </a:lnTo>
                    <a:lnTo>
                      <a:pt x="21622" y="3564065"/>
                    </a:lnTo>
                    <a:lnTo>
                      <a:pt x="21622" y="3573590"/>
                    </a:lnTo>
                    <a:close/>
                    <a:moveTo>
                      <a:pt x="21622" y="3519583"/>
                    </a:moveTo>
                    <a:lnTo>
                      <a:pt x="0" y="3519583"/>
                    </a:lnTo>
                    <a:lnTo>
                      <a:pt x="0" y="3510058"/>
                    </a:lnTo>
                    <a:lnTo>
                      <a:pt x="21622" y="3510058"/>
                    </a:lnTo>
                    <a:lnTo>
                      <a:pt x="21622" y="3519583"/>
                    </a:lnTo>
                    <a:close/>
                    <a:moveTo>
                      <a:pt x="21622" y="3411569"/>
                    </a:moveTo>
                    <a:lnTo>
                      <a:pt x="0" y="3411569"/>
                    </a:lnTo>
                    <a:lnTo>
                      <a:pt x="0" y="3402044"/>
                    </a:lnTo>
                    <a:lnTo>
                      <a:pt x="21622" y="3402044"/>
                    </a:lnTo>
                    <a:lnTo>
                      <a:pt x="21622" y="3411569"/>
                    </a:lnTo>
                    <a:close/>
                    <a:moveTo>
                      <a:pt x="21622" y="3357563"/>
                    </a:moveTo>
                    <a:lnTo>
                      <a:pt x="0" y="3357563"/>
                    </a:lnTo>
                    <a:lnTo>
                      <a:pt x="0" y="3348038"/>
                    </a:lnTo>
                    <a:lnTo>
                      <a:pt x="21622" y="3348038"/>
                    </a:lnTo>
                    <a:lnTo>
                      <a:pt x="21622" y="3357563"/>
                    </a:lnTo>
                    <a:close/>
                    <a:moveTo>
                      <a:pt x="21622" y="3303556"/>
                    </a:moveTo>
                    <a:lnTo>
                      <a:pt x="0" y="3303556"/>
                    </a:lnTo>
                    <a:lnTo>
                      <a:pt x="0" y="3294031"/>
                    </a:lnTo>
                    <a:lnTo>
                      <a:pt x="21622" y="3294031"/>
                    </a:lnTo>
                    <a:lnTo>
                      <a:pt x="21622" y="3303556"/>
                    </a:lnTo>
                    <a:close/>
                    <a:moveTo>
                      <a:pt x="21622" y="3249549"/>
                    </a:moveTo>
                    <a:lnTo>
                      <a:pt x="0" y="3249549"/>
                    </a:lnTo>
                    <a:lnTo>
                      <a:pt x="0" y="3240024"/>
                    </a:lnTo>
                    <a:lnTo>
                      <a:pt x="21622" y="3240024"/>
                    </a:lnTo>
                    <a:lnTo>
                      <a:pt x="21622" y="3249549"/>
                    </a:lnTo>
                    <a:close/>
                    <a:moveTo>
                      <a:pt x="21622" y="3141536"/>
                    </a:moveTo>
                    <a:lnTo>
                      <a:pt x="0" y="3141536"/>
                    </a:lnTo>
                    <a:lnTo>
                      <a:pt x="0" y="3132011"/>
                    </a:lnTo>
                    <a:lnTo>
                      <a:pt x="21622" y="3132011"/>
                    </a:lnTo>
                    <a:lnTo>
                      <a:pt x="21622" y="3141536"/>
                    </a:lnTo>
                    <a:close/>
                    <a:moveTo>
                      <a:pt x="21622" y="3087529"/>
                    </a:moveTo>
                    <a:lnTo>
                      <a:pt x="0" y="3087529"/>
                    </a:lnTo>
                    <a:lnTo>
                      <a:pt x="0" y="3078004"/>
                    </a:lnTo>
                    <a:lnTo>
                      <a:pt x="21622" y="3078004"/>
                    </a:lnTo>
                    <a:lnTo>
                      <a:pt x="21622" y="3087529"/>
                    </a:lnTo>
                    <a:close/>
                    <a:moveTo>
                      <a:pt x="21622" y="3033617"/>
                    </a:moveTo>
                    <a:lnTo>
                      <a:pt x="0" y="3033617"/>
                    </a:lnTo>
                    <a:lnTo>
                      <a:pt x="0" y="3024092"/>
                    </a:lnTo>
                    <a:lnTo>
                      <a:pt x="21622" y="3024092"/>
                    </a:lnTo>
                    <a:lnTo>
                      <a:pt x="21622" y="3033617"/>
                    </a:lnTo>
                    <a:close/>
                    <a:moveTo>
                      <a:pt x="21622" y="2979611"/>
                    </a:moveTo>
                    <a:lnTo>
                      <a:pt x="0" y="2979611"/>
                    </a:lnTo>
                    <a:lnTo>
                      <a:pt x="0" y="2970086"/>
                    </a:lnTo>
                    <a:lnTo>
                      <a:pt x="21622" y="2970086"/>
                    </a:lnTo>
                    <a:lnTo>
                      <a:pt x="21622" y="2979611"/>
                    </a:lnTo>
                    <a:close/>
                    <a:moveTo>
                      <a:pt x="21622" y="2871597"/>
                    </a:moveTo>
                    <a:lnTo>
                      <a:pt x="0" y="2871597"/>
                    </a:lnTo>
                    <a:lnTo>
                      <a:pt x="0" y="2862072"/>
                    </a:lnTo>
                    <a:lnTo>
                      <a:pt x="21622" y="2862072"/>
                    </a:lnTo>
                    <a:lnTo>
                      <a:pt x="21622" y="2871597"/>
                    </a:lnTo>
                    <a:close/>
                    <a:moveTo>
                      <a:pt x="21622" y="2817590"/>
                    </a:moveTo>
                    <a:lnTo>
                      <a:pt x="0" y="2817590"/>
                    </a:lnTo>
                    <a:lnTo>
                      <a:pt x="0" y="2808065"/>
                    </a:lnTo>
                    <a:lnTo>
                      <a:pt x="21622" y="2808065"/>
                    </a:lnTo>
                    <a:lnTo>
                      <a:pt x="21622" y="2817590"/>
                    </a:lnTo>
                    <a:close/>
                    <a:moveTo>
                      <a:pt x="21622" y="2763584"/>
                    </a:moveTo>
                    <a:lnTo>
                      <a:pt x="0" y="2763584"/>
                    </a:lnTo>
                    <a:lnTo>
                      <a:pt x="0" y="2754059"/>
                    </a:lnTo>
                    <a:lnTo>
                      <a:pt x="21622" y="2754059"/>
                    </a:lnTo>
                    <a:lnTo>
                      <a:pt x="21622" y="2763584"/>
                    </a:lnTo>
                    <a:close/>
                    <a:moveTo>
                      <a:pt x="21622" y="2709577"/>
                    </a:moveTo>
                    <a:lnTo>
                      <a:pt x="0" y="2709577"/>
                    </a:lnTo>
                    <a:lnTo>
                      <a:pt x="0" y="2700052"/>
                    </a:lnTo>
                    <a:lnTo>
                      <a:pt x="21622" y="2700052"/>
                    </a:lnTo>
                    <a:lnTo>
                      <a:pt x="21622" y="2709577"/>
                    </a:lnTo>
                    <a:close/>
                    <a:moveTo>
                      <a:pt x="21622" y="2601563"/>
                    </a:moveTo>
                    <a:lnTo>
                      <a:pt x="0" y="2601563"/>
                    </a:lnTo>
                    <a:lnTo>
                      <a:pt x="0" y="2592038"/>
                    </a:lnTo>
                    <a:lnTo>
                      <a:pt x="21622" y="2592038"/>
                    </a:lnTo>
                    <a:lnTo>
                      <a:pt x="21622" y="2601563"/>
                    </a:lnTo>
                    <a:close/>
                    <a:moveTo>
                      <a:pt x="21622" y="2547557"/>
                    </a:moveTo>
                    <a:lnTo>
                      <a:pt x="0" y="2547557"/>
                    </a:lnTo>
                    <a:lnTo>
                      <a:pt x="0" y="2538032"/>
                    </a:lnTo>
                    <a:lnTo>
                      <a:pt x="21622" y="2538032"/>
                    </a:lnTo>
                    <a:lnTo>
                      <a:pt x="21622" y="2547557"/>
                    </a:lnTo>
                    <a:close/>
                    <a:moveTo>
                      <a:pt x="21622" y="2493550"/>
                    </a:moveTo>
                    <a:lnTo>
                      <a:pt x="0" y="2493550"/>
                    </a:lnTo>
                    <a:lnTo>
                      <a:pt x="0" y="2484025"/>
                    </a:lnTo>
                    <a:lnTo>
                      <a:pt x="21622" y="2484025"/>
                    </a:lnTo>
                    <a:lnTo>
                      <a:pt x="21622" y="2493550"/>
                    </a:lnTo>
                    <a:close/>
                    <a:moveTo>
                      <a:pt x="21622" y="2439543"/>
                    </a:moveTo>
                    <a:lnTo>
                      <a:pt x="0" y="2439543"/>
                    </a:lnTo>
                    <a:lnTo>
                      <a:pt x="0" y="2430018"/>
                    </a:lnTo>
                    <a:lnTo>
                      <a:pt x="21622" y="2430018"/>
                    </a:lnTo>
                    <a:lnTo>
                      <a:pt x="21622" y="2439543"/>
                    </a:lnTo>
                    <a:close/>
                    <a:moveTo>
                      <a:pt x="21622" y="2331530"/>
                    </a:moveTo>
                    <a:lnTo>
                      <a:pt x="0" y="2331530"/>
                    </a:lnTo>
                    <a:lnTo>
                      <a:pt x="0" y="2322005"/>
                    </a:lnTo>
                    <a:lnTo>
                      <a:pt x="21622" y="2322005"/>
                    </a:lnTo>
                    <a:lnTo>
                      <a:pt x="21622" y="2331530"/>
                    </a:lnTo>
                    <a:close/>
                    <a:moveTo>
                      <a:pt x="21622" y="2277618"/>
                    </a:moveTo>
                    <a:lnTo>
                      <a:pt x="0" y="2277618"/>
                    </a:lnTo>
                    <a:lnTo>
                      <a:pt x="0" y="2268093"/>
                    </a:lnTo>
                    <a:lnTo>
                      <a:pt x="21622" y="2268093"/>
                    </a:lnTo>
                    <a:lnTo>
                      <a:pt x="21622" y="2277618"/>
                    </a:lnTo>
                    <a:close/>
                    <a:moveTo>
                      <a:pt x="21622" y="2223611"/>
                    </a:moveTo>
                    <a:lnTo>
                      <a:pt x="0" y="2223611"/>
                    </a:lnTo>
                    <a:lnTo>
                      <a:pt x="0" y="2214086"/>
                    </a:lnTo>
                    <a:lnTo>
                      <a:pt x="21622" y="2214086"/>
                    </a:lnTo>
                    <a:lnTo>
                      <a:pt x="21622" y="2223611"/>
                    </a:lnTo>
                    <a:close/>
                    <a:moveTo>
                      <a:pt x="21622" y="2169605"/>
                    </a:moveTo>
                    <a:lnTo>
                      <a:pt x="0" y="2169605"/>
                    </a:lnTo>
                    <a:lnTo>
                      <a:pt x="0" y="2160080"/>
                    </a:lnTo>
                    <a:lnTo>
                      <a:pt x="21622" y="2160080"/>
                    </a:lnTo>
                    <a:lnTo>
                      <a:pt x="21622" y="2169605"/>
                    </a:lnTo>
                    <a:close/>
                    <a:moveTo>
                      <a:pt x="21622" y="2061591"/>
                    </a:moveTo>
                    <a:lnTo>
                      <a:pt x="0" y="2061591"/>
                    </a:lnTo>
                    <a:lnTo>
                      <a:pt x="0" y="2052066"/>
                    </a:lnTo>
                    <a:lnTo>
                      <a:pt x="21622" y="2052066"/>
                    </a:lnTo>
                    <a:lnTo>
                      <a:pt x="21622" y="2061591"/>
                    </a:lnTo>
                    <a:close/>
                    <a:moveTo>
                      <a:pt x="21622" y="2007584"/>
                    </a:moveTo>
                    <a:lnTo>
                      <a:pt x="0" y="2007584"/>
                    </a:lnTo>
                    <a:lnTo>
                      <a:pt x="0" y="1998059"/>
                    </a:lnTo>
                    <a:lnTo>
                      <a:pt x="21622" y="1998059"/>
                    </a:lnTo>
                    <a:lnTo>
                      <a:pt x="21622" y="2007584"/>
                    </a:lnTo>
                    <a:close/>
                    <a:moveTo>
                      <a:pt x="21622" y="1953578"/>
                    </a:moveTo>
                    <a:lnTo>
                      <a:pt x="0" y="1953578"/>
                    </a:lnTo>
                    <a:lnTo>
                      <a:pt x="0" y="1944053"/>
                    </a:lnTo>
                    <a:lnTo>
                      <a:pt x="21622" y="1944053"/>
                    </a:lnTo>
                    <a:lnTo>
                      <a:pt x="21622" y="1953578"/>
                    </a:lnTo>
                    <a:close/>
                    <a:moveTo>
                      <a:pt x="21622" y="1899571"/>
                    </a:moveTo>
                    <a:lnTo>
                      <a:pt x="0" y="1899571"/>
                    </a:lnTo>
                    <a:lnTo>
                      <a:pt x="0" y="1890046"/>
                    </a:lnTo>
                    <a:lnTo>
                      <a:pt x="21622" y="1890046"/>
                    </a:lnTo>
                    <a:lnTo>
                      <a:pt x="21622" y="1899571"/>
                    </a:lnTo>
                    <a:close/>
                    <a:moveTo>
                      <a:pt x="21622" y="1791557"/>
                    </a:moveTo>
                    <a:lnTo>
                      <a:pt x="0" y="1791557"/>
                    </a:lnTo>
                    <a:lnTo>
                      <a:pt x="0" y="1782032"/>
                    </a:lnTo>
                    <a:lnTo>
                      <a:pt x="21622" y="1782032"/>
                    </a:lnTo>
                    <a:lnTo>
                      <a:pt x="21622" y="1791557"/>
                    </a:lnTo>
                    <a:close/>
                    <a:moveTo>
                      <a:pt x="21622" y="1737551"/>
                    </a:moveTo>
                    <a:lnTo>
                      <a:pt x="0" y="1737551"/>
                    </a:lnTo>
                    <a:lnTo>
                      <a:pt x="0" y="1728026"/>
                    </a:lnTo>
                    <a:lnTo>
                      <a:pt x="21622" y="1728026"/>
                    </a:lnTo>
                    <a:lnTo>
                      <a:pt x="21622" y="1737551"/>
                    </a:lnTo>
                    <a:close/>
                    <a:moveTo>
                      <a:pt x="21622" y="1683544"/>
                    </a:moveTo>
                    <a:lnTo>
                      <a:pt x="0" y="1683544"/>
                    </a:lnTo>
                    <a:lnTo>
                      <a:pt x="0" y="1674019"/>
                    </a:lnTo>
                    <a:lnTo>
                      <a:pt x="21622" y="1674019"/>
                    </a:lnTo>
                    <a:lnTo>
                      <a:pt x="21622" y="1683544"/>
                    </a:lnTo>
                    <a:close/>
                    <a:moveTo>
                      <a:pt x="21622" y="1629537"/>
                    </a:moveTo>
                    <a:lnTo>
                      <a:pt x="0" y="1629537"/>
                    </a:lnTo>
                    <a:lnTo>
                      <a:pt x="0" y="1620012"/>
                    </a:lnTo>
                    <a:lnTo>
                      <a:pt x="21622" y="1620012"/>
                    </a:lnTo>
                    <a:lnTo>
                      <a:pt x="21622" y="1629537"/>
                    </a:lnTo>
                    <a:close/>
                    <a:moveTo>
                      <a:pt x="21622" y="1521523"/>
                    </a:moveTo>
                    <a:lnTo>
                      <a:pt x="0" y="1521523"/>
                    </a:lnTo>
                    <a:lnTo>
                      <a:pt x="0" y="1511998"/>
                    </a:lnTo>
                    <a:lnTo>
                      <a:pt x="21622" y="1511998"/>
                    </a:lnTo>
                    <a:lnTo>
                      <a:pt x="21622" y="1521523"/>
                    </a:lnTo>
                    <a:close/>
                    <a:moveTo>
                      <a:pt x="21622" y="1467612"/>
                    </a:moveTo>
                    <a:lnTo>
                      <a:pt x="0" y="1467612"/>
                    </a:lnTo>
                    <a:lnTo>
                      <a:pt x="0" y="1458087"/>
                    </a:lnTo>
                    <a:lnTo>
                      <a:pt x="21622" y="1458087"/>
                    </a:lnTo>
                    <a:lnTo>
                      <a:pt x="21622" y="1467612"/>
                    </a:lnTo>
                    <a:close/>
                    <a:moveTo>
                      <a:pt x="21622" y="1413605"/>
                    </a:moveTo>
                    <a:lnTo>
                      <a:pt x="0" y="1413605"/>
                    </a:lnTo>
                    <a:lnTo>
                      <a:pt x="0" y="1404080"/>
                    </a:lnTo>
                    <a:lnTo>
                      <a:pt x="21622" y="1404080"/>
                    </a:lnTo>
                    <a:lnTo>
                      <a:pt x="21622" y="1413605"/>
                    </a:lnTo>
                    <a:close/>
                    <a:moveTo>
                      <a:pt x="21622" y="1359598"/>
                    </a:moveTo>
                    <a:lnTo>
                      <a:pt x="0" y="1359598"/>
                    </a:lnTo>
                    <a:lnTo>
                      <a:pt x="0" y="1350073"/>
                    </a:lnTo>
                    <a:lnTo>
                      <a:pt x="21622" y="1350073"/>
                    </a:lnTo>
                    <a:lnTo>
                      <a:pt x="21622" y="1359598"/>
                    </a:lnTo>
                    <a:close/>
                    <a:moveTo>
                      <a:pt x="21622" y="1251585"/>
                    </a:moveTo>
                    <a:lnTo>
                      <a:pt x="0" y="1251585"/>
                    </a:lnTo>
                    <a:lnTo>
                      <a:pt x="0" y="1242060"/>
                    </a:lnTo>
                    <a:lnTo>
                      <a:pt x="21622" y="1242060"/>
                    </a:lnTo>
                    <a:lnTo>
                      <a:pt x="21622" y="1251585"/>
                    </a:lnTo>
                    <a:close/>
                    <a:moveTo>
                      <a:pt x="21622" y="1197578"/>
                    </a:moveTo>
                    <a:lnTo>
                      <a:pt x="0" y="1197578"/>
                    </a:lnTo>
                    <a:lnTo>
                      <a:pt x="0" y="1188053"/>
                    </a:lnTo>
                    <a:lnTo>
                      <a:pt x="21622" y="1188053"/>
                    </a:lnTo>
                    <a:lnTo>
                      <a:pt x="21622" y="1197578"/>
                    </a:lnTo>
                    <a:close/>
                    <a:moveTo>
                      <a:pt x="21622" y="1143572"/>
                    </a:moveTo>
                    <a:lnTo>
                      <a:pt x="0" y="1143572"/>
                    </a:lnTo>
                    <a:lnTo>
                      <a:pt x="0" y="1134047"/>
                    </a:lnTo>
                    <a:lnTo>
                      <a:pt x="21622" y="1134047"/>
                    </a:lnTo>
                    <a:lnTo>
                      <a:pt x="21622" y="1143572"/>
                    </a:lnTo>
                    <a:close/>
                    <a:moveTo>
                      <a:pt x="21622" y="1089565"/>
                    </a:moveTo>
                    <a:lnTo>
                      <a:pt x="0" y="1089565"/>
                    </a:lnTo>
                    <a:lnTo>
                      <a:pt x="0" y="1080040"/>
                    </a:lnTo>
                    <a:lnTo>
                      <a:pt x="21622" y="1080040"/>
                    </a:lnTo>
                    <a:lnTo>
                      <a:pt x="21622" y="1089565"/>
                    </a:lnTo>
                    <a:close/>
                    <a:moveTo>
                      <a:pt x="21622" y="981551"/>
                    </a:moveTo>
                    <a:lnTo>
                      <a:pt x="0" y="981551"/>
                    </a:lnTo>
                    <a:lnTo>
                      <a:pt x="0" y="972026"/>
                    </a:lnTo>
                    <a:lnTo>
                      <a:pt x="21622" y="972026"/>
                    </a:lnTo>
                    <a:lnTo>
                      <a:pt x="21622" y="981551"/>
                    </a:lnTo>
                    <a:close/>
                    <a:moveTo>
                      <a:pt x="21622" y="927545"/>
                    </a:moveTo>
                    <a:lnTo>
                      <a:pt x="0" y="927545"/>
                    </a:lnTo>
                    <a:lnTo>
                      <a:pt x="0" y="918020"/>
                    </a:lnTo>
                    <a:lnTo>
                      <a:pt x="21622" y="918020"/>
                    </a:lnTo>
                    <a:lnTo>
                      <a:pt x="21622" y="927545"/>
                    </a:lnTo>
                    <a:close/>
                    <a:moveTo>
                      <a:pt x="21622" y="873538"/>
                    </a:moveTo>
                    <a:lnTo>
                      <a:pt x="0" y="873538"/>
                    </a:lnTo>
                    <a:lnTo>
                      <a:pt x="0" y="864013"/>
                    </a:lnTo>
                    <a:lnTo>
                      <a:pt x="21622" y="864013"/>
                    </a:lnTo>
                    <a:lnTo>
                      <a:pt x="21622" y="873538"/>
                    </a:lnTo>
                    <a:close/>
                    <a:moveTo>
                      <a:pt x="21622" y="819531"/>
                    </a:moveTo>
                    <a:lnTo>
                      <a:pt x="0" y="819531"/>
                    </a:lnTo>
                    <a:lnTo>
                      <a:pt x="0" y="810006"/>
                    </a:lnTo>
                    <a:lnTo>
                      <a:pt x="21622" y="810006"/>
                    </a:lnTo>
                    <a:lnTo>
                      <a:pt x="21622" y="819531"/>
                    </a:lnTo>
                    <a:close/>
                    <a:moveTo>
                      <a:pt x="21622" y="711518"/>
                    </a:moveTo>
                    <a:lnTo>
                      <a:pt x="0" y="711518"/>
                    </a:lnTo>
                    <a:lnTo>
                      <a:pt x="0" y="701993"/>
                    </a:lnTo>
                    <a:lnTo>
                      <a:pt x="21622" y="701993"/>
                    </a:lnTo>
                    <a:lnTo>
                      <a:pt x="21622" y="711518"/>
                    </a:lnTo>
                    <a:close/>
                    <a:moveTo>
                      <a:pt x="21622" y="657511"/>
                    </a:moveTo>
                    <a:lnTo>
                      <a:pt x="0" y="657511"/>
                    </a:lnTo>
                    <a:lnTo>
                      <a:pt x="0" y="647986"/>
                    </a:lnTo>
                    <a:lnTo>
                      <a:pt x="21622" y="647986"/>
                    </a:lnTo>
                    <a:lnTo>
                      <a:pt x="21622" y="657511"/>
                    </a:lnTo>
                    <a:close/>
                    <a:moveTo>
                      <a:pt x="21622" y="603599"/>
                    </a:moveTo>
                    <a:lnTo>
                      <a:pt x="0" y="603599"/>
                    </a:lnTo>
                    <a:lnTo>
                      <a:pt x="0" y="594074"/>
                    </a:lnTo>
                    <a:lnTo>
                      <a:pt x="21622" y="594074"/>
                    </a:lnTo>
                    <a:lnTo>
                      <a:pt x="21622" y="603599"/>
                    </a:lnTo>
                    <a:close/>
                    <a:moveTo>
                      <a:pt x="21622" y="549593"/>
                    </a:moveTo>
                    <a:lnTo>
                      <a:pt x="0" y="549593"/>
                    </a:lnTo>
                    <a:lnTo>
                      <a:pt x="0" y="540068"/>
                    </a:lnTo>
                    <a:lnTo>
                      <a:pt x="21622" y="540068"/>
                    </a:lnTo>
                    <a:lnTo>
                      <a:pt x="21622" y="549593"/>
                    </a:lnTo>
                    <a:close/>
                    <a:moveTo>
                      <a:pt x="21622" y="441579"/>
                    </a:moveTo>
                    <a:lnTo>
                      <a:pt x="0" y="441579"/>
                    </a:lnTo>
                    <a:lnTo>
                      <a:pt x="0" y="432054"/>
                    </a:lnTo>
                    <a:lnTo>
                      <a:pt x="21622" y="432054"/>
                    </a:lnTo>
                    <a:lnTo>
                      <a:pt x="21622" y="441579"/>
                    </a:lnTo>
                    <a:close/>
                    <a:moveTo>
                      <a:pt x="21622" y="387572"/>
                    </a:moveTo>
                    <a:lnTo>
                      <a:pt x="0" y="387572"/>
                    </a:lnTo>
                    <a:lnTo>
                      <a:pt x="0" y="378047"/>
                    </a:lnTo>
                    <a:lnTo>
                      <a:pt x="21622" y="378047"/>
                    </a:lnTo>
                    <a:lnTo>
                      <a:pt x="21622" y="387572"/>
                    </a:lnTo>
                    <a:close/>
                    <a:moveTo>
                      <a:pt x="21622" y="333566"/>
                    </a:moveTo>
                    <a:lnTo>
                      <a:pt x="0" y="333566"/>
                    </a:lnTo>
                    <a:lnTo>
                      <a:pt x="0" y="324041"/>
                    </a:lnTo>
                    <a:lnTo>
                      <a:pt x="21622" y="324041"/>
                    </a:lnTo>
                    <a:lnTo>
                      <a:pt x="21622" y="333566"/>
                    </a:lnTo>
                    <a:close/>
                    <a:moveTo>
                      <a:pt x="21622" y="279559"/>
                    </a:moveTo>
                    <a:lnTo>
                      <a:pt x="0" y="279559"/>
                    </a:lnTo>
                    <a:lnTo>
                      <a:pt x="0" y="270034"/>
                    </a:lnTo>
                    <a:lnTo>
                      <a:pt x="21622" y="270034"/>
                    </a:lnTo>
                    <a:lnTo>
                      <a:pt x="21622" y="279559"/>
                    </a:lnTo>
                    <a:close/>
                    <a:moveTo>
                      <a:pt x="21622" y="171545"/>
                    </a:moveTo>
                    <a:lnTo>
                      <a:pt x="0" y="171545"/>
                    </a:lnTo>
                    <a:lnTo>
                      <a:pt x="0" y="162020"/>
                    </a:lnTo>
                    <a:lnTo>
                      <a:pt x="21622" y="162020"/>
                    </a:lnTo>
                    <a:lnTo>
                      <a:pt x="21622" y="171545"/>
                    </a:lnTo>
                    <a:close/>
                    <a:moveTo>
                      <a:pt x="21622" y="117538"/>
                    </a:moveTo>
                    <a:lnTo>
                      <a:pt x="0" y="117538"/>
                    </a:lnTo>
                    <a:lnTo>
                      <a:pt x="0" y="108013"/>
                    </a:lnTo>
                    <a:lnTo>
                      <a:pt x="21622" y="108013"/>
                    </a:lnTo>
                    <a:lnTo>
                      <a:pt x="21622" y="117538"/>
                    </a:lnTo>
                    <a:close/>
                    <a:moveTo>
                      <a:pt x="21622" y="63532"/>
                    </a:moveTo>
                    <a:lnTo>
                      <a:pt x="0" y="63532"/>
                    </a:lnTo>
                    <a:lnTo>
                      <a:pt x="0" y="54007"/>
                    </a:lnTo>
                    <a:lnTo>
                      <a:pt x="21622" y="54007"/>
                    </a:lnTo>
                    <a:lnTo>
                      <a:pt x="21622" y="63532"/>
                    </a:lnTo>
                    <a:close/>
                    <a:moveTo>
                      <a:pt x="21622" y="9525"/>
                    </a:moveTo>
                    <a:lnTo>
                      <a:pt x="0" y="9525"/>
                    </a:lnTo>
                    <a:lnTo>
                      <a:pt x="0" y="0"/>
                    </a:lnTo>
                    <a:lnTo>
                      <a:pt x="21622" y="0"/>
                    </a:lnTo>
                    <a:lnTo>
                      <a:pt x="21622" y="95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E8342253-C6CA-4245-9F43-4F1709484AE3}"/>
                  </a:ext>
                </a:extLst>
              </p:cNvPr>
              <p:cNvSpPr/>
              <p:nvPr/>
            </p:nvSpPr>
            <p:spPr>
              <a:xfrm>
                <a:off x="3925890" y="944371"/>
                <a:ext cx="38100" cy="4867275"/>
              </a:xfrm>
              <a:custGeom>
                <a:avLst/>
                <a:gdLst>
                  <a:gd name="connsiteX0" fmla="*/ 43243 w 38100"/>
                  <a:gd name="connsiteY0" fmla="*/ 4869561 h 4867275"/>
                  <a:gd name="connsiteX1" fmla="*/ 0 w 38100"/>
                  <a:gd name="connsiteY1" fmla="*/ 4869561 h 4867275"/>
                  <a:gd name="connsiteX2" fmla="*/ 0 w 38100"/>
                  <a:gd name="connsiteY2" fmla="*/ 4860036 h 4867275"/>
                  <a:gd name="connsiteX3" fmla="*/ 43243 w 38100"/>
                  <a:gd name="connsiteY3" fmla="*/ 4860036 h 4867275"/>
                  <a:gd name="connsiteX4" fmla="*/ 43243 w 38100"/>
                  <a:gd name="connsiteY4" fmla="*/ 4869561 h 4867275"/>
                  <a:gd name="connsiteX5" fmla="*/ 43243 w 38100"/>
                  <a:gd name="connsiteY5" fmla="*/ 4599527 h 4867275"/>
                  <a:gd name="connsiteX6" fmla="*/ 0 w 38100"/>
                  <a:gd name="connsiteY6" fmla="*/ 4599527 h 4867275"/>
                  <a:gd name="connsiteX7" fmla="*/ 0 w 38100"/>
                  <a:gd name="connsiteY7" fmla="*/ 4590002 h 4867275"/>
                  <a:gd name="connsiteX8" fmla="*/ 43243 w 38100"/>
                  <a:gd name="connsiteY8" fmla="*/ 4590002 h 4867275"/>
                  <a:gd name="connsiteX9" fmla="*/ 43243 w 38100"/>
                  <a:gd name="connsiteY9" fmla="*/ 4599527 h 4867275"/>
                  <a:gd name="connsiteX10" fmla="*/ 43243 w 38100"/>
                  <a:gd name="connsiteY10" fmla="*/ 4329494 h 4867275"/>
                  <a:gd name="connsiteX11" fmla="*/ 0 w 38100"/>
                  <a:gd name="connsiteY11" fmla="*/ 4329494 h 4867275"/>
                  <a:gd name="connsiteX12" fmla="*/ 0 w 38100"/>
                  <a:gd name="connsiteY12" fmla="*/ 4319969 h 4867275"/>
                  <a:gd name="connsiteX13" fmla="*/ 43243 w 38100"/>
                  <a:gd name="connsiteY13" fmla="*/ 4319969 h 4867275"/>
                  <a:gd name="connsiteX14" fmla="*/ 43243 w 38100"/>
                  <a:gd name="connsiteY14" fmla="*/ 4329494 h 4867275"/>
                  <a:gd name="connsiteX15" fmla="*/ 43243 w 38100"/>
                  <a:gd name="connsiteY15" fmla="*/ 4059555 h 4867275"/>
                  <a:gd name="connsiteX16" fmla="*/ 0 w 38100"/>
                  <a:gd name="connsiteY16" fmla="*/ 4059555 h 4867275"/>
                  <a:gd name="connsiteX17" fmla="*/ 0 w 38100"/>
                  <a:gd name="connsiteY17" fmla="*/ 4050030 h 4867275"/>
                  <a:gd name="connsiteX18" fmla="*/ 43243 w 38100"/>
                  <a:gd name="connsiteY18" fmla="*/ 4050030 h 4867275"/>
                  <a:gd name="connsiteX19" fmla="*/ 43243 w 38100"/>
                  <a:gd name="connsiteY19" fmla="*/ 4059555 h 4867275"/>
                  <a:gd name="connsiteX20" fmla="*/ 43243 w 38100"/>
                  <a:gd name="connsiteY20" fmla="*/ 3519488 h 4867275"/>
                  <a:gd name="connsiteX21" fmla="*/ 0 w 38100"/>
                  <a:gd name="connsiteY21" fmla="*/ 3519488 h 4867275"/>
                  <a:gd name="connsiteX22" fmla="*/ 0 w 38100"/>
                  <a:gd name="connsiteY22" fmla="*/ 3509963 h 4867275"/>
                  <a:gd name="connsiteX23" fmla="*/ 43243 w 38100"/>
                  <a:gd name="connsiteY23" fmla="*/ 3509963 h 4867275"/>
                  <a:gd name="connsiteX24" fmla="*/ 43243 w 38100"/>
                  <a:gd name="connsiteY24" fmla="*/ 3519488 h 4867275"/>
                  <a:gd name="connsiteX25" fmla="*/ 43243 w 38100"/>
                  <a:gd name="connsiteY25" fmla="*/ 3249549 h 4867275"/>
                  <a:gd name="connsiteX26" fmla="*/ 0 w 38100"/>
                  <a:gd name="connsiteY26" fmla="*/ 3249549 h 4867275"/>
                  <a:gd name="connsiteX27" fmla="*/ 0 w 38100"/>
                  <a:gd name="connsiteY27" fmla="*/ 3240024 h 4867275"/>
                  <a:gd name="connsiteX28" fmla="*/ 43243 w 38100"/>
                  <a:gd name="connsiteY28" fmla="*/ 3240024 h 4867275"/>
                  <a:gd name="connsiteX29" fmla="*/ 43243 w 38100"/>
                  <a:gd name="connsiteY29" fmla="*/ 3249549 h 4867275"/>
                  <a:gd name="connsiteX30" fmla="*/ 43243 w 38100"/>
                  <a:gd name="connsiteY30" fmla="*/ 2979515 h 4867275"/>
                  <a:gd name="connsiteX31" fmla="*/ 0 w 38100"/>
                  <a:gd name="connsiteY31" fmla="*/ 2979515 h 4867275"/>
                  <a:gd name="connsiteX32" fmla="*/ 0 w 38100"/>
                  <a:gd name="connsiteY32" fmla="*/ 2969990 h 4867275"/>
                  <a:gd name="connsiteX33" fmla="*/ 43243 w 38100"/>
                  <a:gd name="connsiteY33" fmla="*/ 2969990 h 4867275"/>
                  <a:gd name="connsiteX34" fmla="*/ 43243 w 38100"/>
                  <a:gd name="connsiteY34" fmla="*/ 2979515 h 4867275"/>
                  <a:gd name="connsiteX35" fmla="*/ 43243 w 38100"/>
                  <a:gd name="connsiteY35" fmla="*/ 2709577 h 4867275"/>
                  <a:gd name="connsiteX36" fmla="*/ 0 w 38100"/>
                  <a:gd name="connsiteY36" fmla="*/ 2709577 h 4867275"/>
                  <a:gd name="connsiteX37" fmla="*/ 0 w 38100"/>
                  <a:gd name="connsiteY37" fmla="*/ 2700052 h 4867275"/>
                  <a:gd name="connsiteX38" fmla="*/ 43243 w 38100"/>
                  <a:gd name="connsiteY38" fmla="*/ 2700052 h 4867275"/>
                  <a:gd name="connsiteX39" fmla="*/ 43243 w 38100"/>
                  <a:gd name="connsiteY39" fmla="*/ 2709577 h 4867275"/>
                  <a:gd name="connsiteX40" fmla="*/ 43243 w 38100"/>
                  <a:gd name="connsiteY40" fmla="*/ 2169509 h 4867275"/>
                  <a:gd name="connsiteX41" fmla="*/ 0 w 38100"/>
                  <a:gd name="connsiteY41" fmla="*/ 2169509 h 4867275"/>
                  <a:gd name="connsiteX42" fmla="*/ 0 w 38100"/>
                  <a:gd name="connsiteY42" fmla="*/ 2159984 h 4867275"/>
                  <a:gd name="connsiteX43" fmla="*/ 43243 w 38100"/>
                  <a:gd name="connsiteY43" fmla="*/ 2159984 h 4867275"/>
                  <a:gd name="connsiteX44" fmla="*/ 43243 w 38100"/>
                  <a:gd name="connsiteY44" fmla="*/ 2169509 h 4867275"/>
                  <a:gd name="connsiteX45" fmla="*/ 43243 w 38100"/>
                  <a:gd name="connsiteY45" fmla="*/ 1899571 h 4867275"/>
                  <a:gd name="connsiteX46" fmla="*/ 0 w 38100"/>
                  <a:gd name="connsiteY46" fmla="*/ 1899571 h 4867275"/>
                  <a:gd name="connsiteX47" fmla="*/ 0 w 38100"/>
                  <a:gd name="connsiteY47" fmla="*/ 1890046 h 4867275"/>
                  <a:gd name="connsiteX48" fmla="*/ 43243 w 38100"/>
                  <a:gd name="connsiteY48" fmla="*/ 1890046 h 4867275"/>
                  <a:gd name="connsiteX49" fmla="*/ 43243 w 38100"/>
                  <a:gd name="connsiteY49" fmla="*/ 1899571 h 4867275"/>
                  <a:gd name="connsiteX50" fmla="*/ 43243 w 38100"/>
                  <a:gd name="connsiteY50" fmla="*/ 1629537 h 4867275"/>
                  <a:gd name="connsiteX51" fmla="*/ 0 w 38100"/>
                  <a:gd name="connsiteY51" fmla="*/ 1629537 h 4867275"/>
                  <a:gd name="connsiteX52" fmla="*/ 0 w 38100"/>
                  <a:gd name="connsiteY52" fmla="*/ 1620012 h 4867275"/>
                  <a:gd name="connsiteX53" fmla="*/ 43243 w 38100"/>
                  <a:gd name="connsiteY53" fmla="*/ 1620012 h 4867275"/>
                  <a:gd name="connsiteX54" fmla="*/ 43243 w 38100"/>
                  <a:gd name="connsiteY54" fmla="*/ 1629537 h 4867275"/>
                  <a:gd name="connsiteX55" fmla="*/ 43243 w 38100"/>
                  <a:gd name="connsiteY55" fmla="*/ 1359503 h 4867275"/>
                  <a:gd name="connsiteX56" fmla="*/ 0 w 38100"/>
                  <a:gd name="connsiteY56" fmla="*/ 1359503 h 4867275"/>
                  <a:gd name="connsiteX57" fmla="*/ 0 w 38100"/>
                  <a:gd name="connsiteY57" fmla="*/ 1349978 h 4867275"/>
                  <a:gd name="connsiteX58" fmla="*/ 43243 w 38100"/>
                  <a:gd name="connsiteY58" fmla="*/ 1349978 h 4867275"/>
                  <a:gd name="connsiteX59" fmla="*/ 43243 w 38100"/>
                  <a:gd name="connsiteY59" fmla="*/ 1359503 h 4867275"/>
                  <a:gd name="connsiteX60" fmla="*/ 43243 w 38100"/>
                  <a:gd name="connsiteY60" fmla="*/ 819531 h 4867275"/>
                  <a:gd name="connsiteX61" fmla="*/ 0 w 38100"/>
                  <a:gd name="connsiteY61" fmla="*/ 819531 h 4867275"/>
                  <a:gd name="connsiteX62" fmla="*/ 0 w 38100"/>
                  <a:gd name="connsiteY62" fmla="*/ 810006 h 4867275"/>
                  <a:gd name="connsiteX63" fmla="*/ 43243 w 38100"/>
                  <a:gd name="connsiteY63" fmla="*/ 810006 h 4867275"/>
                  <a:gd name="connsiteX64" fmla="*/ 43243 w 38100"/>
                  <a:gd name="connsiteY64" fmla="*/ 819531 h 4867275"/>
                  <a:gd name="connsiteX65" fmla="*/ 43243 w 38100"/>
                  <a:gd name="connsiteY65" fmla="*/ 549497 h 4867275"/>
                  <a:gd name="connsiteX66" fmla="*/ 0 w 38100"/>
                  <a:gd name="connsiteY66" fmla="*/ 549497 h 4867275"/>
                  <a:gd name="connsiteX67" fmla="*/ 0 w 38100"/>
                  <a:gd name="connsiteY67" fmla="*/ 539972 h 4867275"/>
                  <a:gd name="connsiteX68" fmla="*/ 43243 w 38100"/>
                  <a:gd name="connsiteY68" fmla="*/ 539972 h 4867275"/>
                  <a:gd name="connsiteX69" fmla="*/ 43243 w 38100"/>
                  <a:gd name="connsiteY69" fmla="*/ 549497 h 4867275"/>
                  <a:gd name="connsiteX70" fmla="*/ 43243 w 38100"/>
                  <a:gd name="connsiteY70" fmla="*/ 279559 h 4867275"/>
                  <a:gd name="connsiteX71" fmla="*/ 0 w 38100"/>
                  <a:gd name="connsiteY71" fmla="*/ 279559 h 4867275"/>
                  <a:gd name="connsiteX72" fmla="*/ 0 w 38100"/>
                  <a:gd name="connsiteY72" fmla="*/ 270034 h 4867275"/>
                  <a:gd name="connsiteX73" fmla="*/ 43243 w 38100"/>
                  <a:gd name="connsiteY73" fmla="*/ 270034 h 4867275"/>
                  <a:gd name="connsiteX74" fmla="*/ 43243 w 38100"/>
                  <a:gd name="connsiteY74" fmla="*/ 279559 h 4867275"/>
                  <a:gd name="connsiteX75" fmla="*/ 43243 w 38100"/>
                  <a:gd name="connsiteY75" fmla="*/ 9525 h 4867275"/>
                  <a:gd name="connsiteX76" fmla="*/ 0 w 38100"/>
                  <a:gd name="connsiteY76" fmla="*/ 9525 h 4867275"/>
                  <a:gd name="connsiteX77" fmla="*/ 0 w 38100"/>
                  <a:gd name="connsiteY77" fmla="*/ 0 h 4867275"/>
                  <a:gd name="connsiteX78" fmla="*/ 43243 w 38100"/>
                  <a:gd name="connsiteY78" fmla="*/ 0 h 4867275"/>
                  <a:gd name="connsiteX79" fmla="*/ 43243 w 38100"/>
                  <a:gd name="connsiteY79" fmla="*/ 9525 h 486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8100" h="4867275">
                    <a:moveTo>
                      <a:pt x="43243" y="4869561"/>
                    </a:moveTo>
                    <a:lnTo>
                      <a:pt x="0" y="4869561"/>
                    </a:lnTo>
                    <a:lnTo>
                      <a:pt x="0" y="4860036"/>
                    </a:lnTo>
                    <a:lnTo>
                      <a:pt x="43243" y="4860036"/>
                    </a:lnTo>
                    <a:lnTo>
                      <a:pt x="43243" y="4869561"/>
                    </a:lnTo>
                    <a:close/>
                    <a:moveTo>
                      <a:pt x="43243" y="4599527"/>
                    </a:moveTo>
                    <a:lnTo>
                      <a:pt x="0" y="4599527"/>
                    </a:lnTo>
                    <a:lnTo>
                      <a:pt x="0" y="4590002"/>
                    </a:lnTo>
                    <a:lnTo>
                      <a:pt x="43243" y="4590002"/>
                    </a:lnTo>
                    <a:lnTo>
                      <a:pt x="43243" y="4599527"/>
                    </a:lnTo>
                    <a:close/>
                    <a:moveTo>
                      <a:pt x="43243" y="4329494"/>
                    </a:moveTo>
                    <a:lnTo>
                      <a:pt x="0" y="4329494"/>
                    </a:lnTo>
                    <a:lnTo>
                      <a:pt x="0" y="4319969"/>
                    </a:lnTo>
                    <a:lnTo>
                      <a:pt x="43243" y="4319969"/>
                    </a:lnTo>
                    <a:lnTo>
                      <a:pt x="43243" y="4329494"/>
                    </a:lnTo>
                    <a:close/>
                    <a:moveTo>
                      <a:pt x="43243" y="4059555"/>
                    </a:moveTo>
                    <a:lnTo>
                      <a:pt x="0" y="4059555"/>
                    </a:lnTo>
                    <a:lnTo>
                      <a:pt x="0" y="4050030"/>
                    </a:lnTo>
                    <a:lnTo>
                      <a:pt x="43243" y="4050030"/>
                    </a:lnTo>
                    <a:lnTo>
                      <a:pt x="43243" y="4059555"/>
                    </a:lnTo>
                    <a:close/>
                    <a:moveTo>
                      <a:pt x="43243" y="3519488"/>
                    </a:moveTo>
                    <a:lnTo>
                      <a:pt x="0" y="3519488"/>
                    </a:lnTo>
                    <a:lnTo>
                      <a:pt x="0" y="3509963"/>
                    </a:lnTo>
                    <a:lnTo>
                      <a:pt x="43243" y="3509963"/>
                    </a:lnTo>
                    <a:lnTo>
                      <a:pt x="43243" y="3519488"/>
                    </a:lnTo>
                    <a:close/>
                    <a:moveTo>
                      <a:pt x="43243" y="3249549"/>
                    </a:moveTo>
                    <a:lnTo>
                      <a:pt x="0" y="3249549"/>
                    </a:lnTo>
                    <a:lnTo>
                      <a:pt x="0" y="3240024"/>
                    </a:lnTo>
                    <a:lnTo>
                      <a:pt x="43243" y="3240024"/>
                    </a:lnTo>
                    <a:lnTo>
                      <a:pt x="43243" y="3249549"/>
                    </a:lnTo>
                    <a:close/>
                    <a:moveTo>
                      <a:pt x="43243" y="2979515"/>
                    </a:moveTo>
                    <a:lnTo>
                      <a:pt x="0" y="2979515"/>
                    </a:lnTo>
                    <a:lnTo>
                      <a:pt x="0" y="2969990"/>
                    </a:lnTo>
                    <a:lnTo>
                      <a:pt x="43243" y="2969990"/>
                    </a:lnTo>
                    <a:lnTo>
                      <a:pt x="43243" y="2979515"/>
                    </a:lnTo>
                    <a:close/>
                    <a:moveTo>
                      <a:pt x="43243" y="2709577"/>
                    </a:moveTo>
                    <a:lnTo>
                      <a:pt x="0" y="2709577"/>
                    </a:lnTo>
                    <a:lnTo>
                      <a:pt x="0" y="2700052"/>
                    </a:lnTo>
                    <a:lnTo>
                      <a:pt x="43243" y="2700052"/>
                    </a:lnTo>
                    <a:lnTo>
                      <a:pt x="43243" y="2709577"/>
                    </a:lnTo>
                    <a:close/>
                    <a:moveTo>
                      <a:pt x="43243" y="2169509"/>
                    </a:moveTo>
                    <a:lnTo>
                      <a:pt x="0" y="2169509"/>
                    </a:lnTo>
                    <a:lnTo>
                      <a:pt x="0" y="2159984"/>
                    </a:lnTo>
                    <a:lnTo>
                      <a:pt x="43243" y="2159984"/>
                    </a:lnTo>
                    <a:lnTo>
                      <a:pt x="43243" y="2169509"/>
                    </a:lnTo>
                    <a:close/>
                    <a:moveTo>
                      <a:pt x="43243" y="1899571"/>
                    </a:moveTo>
                    <a:lnTo>
                      <a:pt x="0" y="1899571"/>
                    </a:lnTo>
                    <a:lnTo>
                      <a:pt x="0" y="1890046"/>
                    </a:lnTo>
                    <a:lnTo>
                      <a:pt x="43243" y="1890046"/>
                    </a:lnTo>
                    <a:lnTo>
                      <a:pt x="43243" y="1899571"/>
                    </a:lnTo>
                    <a:close/>
                    <a:moveTo>
                      <a:pt x="43243" y="1629537"/>
                    </a:moveTo>
                    <a:lnTo>
                      <a:pt x="0" y="1629537"/>
                    </a:lnTo>
                    <a:lnTo>
                      <a:pt x="0" y="1620012"/>
                    </a:lnTo>
                    <a:lnTo>
                      <a:pt x="43243" y="1620012"/>
                    </a:lnTo>
                    <a:lnTo>
                      <a:pt x="43243" y="1629537"/>
                    </a:lnTo>
                    <a:close/>
                    <a:moveTo>
                      <a:pt x="43243" y="1359503"/>
                    </a:moveTo>
                    <a:lnTo>
                      <a:pt x="0" y="1359503"/>
                    </a:lnTo>
                    <a:lnTo>
                      <a:pt x="0" y="1349978"/>
                    </a:lnTo>
                    <a:lnTo>
                      <a:pt x="43243" y="1349978"/>
                    </a:lnTo>
                    <a:lnTo>
                      <a:pt x="43243" y="1359503"/>
                    </a:lnTo>
                    <a:close/>
                    <a:moveTo>
                      <a:pt x="43243" y="819531"/>
                    </a:moveTo>
                    <a:lnTo>
                      <a:pt x="0" y="819531"/>
                    </a:lnTo>
                    <a:lnTo>
                      <a:pt x="0" y="810006"/>
                    </a:lnTo>
                    <a:lnTo>
                      <a:pt x="43243" y="810006"/>
                    </a:lnTo>
                    <a:lnTo>
                      <a:pt x="43243" y="819531"/>
                    </a:lnTo>
                    <a:close/>
                    <a:moveTo>
                      <a:pt x="43243" y="549497"/>
                    </a:moveTo>
                    <a:lnTo>
                      <a:pt x="0" y="549497"/>
                    </a:lnTo>
                    <a:lnTo>
                      <a:pt x="0" y="539972"/>
                    </a:lnTo>
                    <a:lnTo>
                      <a:pt x="43243" y="539972"/>
                    </a:lnTo>
                    <a:lnTo>
                      <a:pt x="43243" y="549497"/>
                    </a:lnTo>
                    <a:close/>
                    <a:moveTo>
                      <a:pt x="43243" y="279559"/>
                    </a:moveTo>
                    <a:lnTo>
                      <a:pt x="0" y="279559"/>
                    </a:lnTo>
                    <a:lnTo>
                      <a:pt x="0" y="270034"/>
                    </a:lnTo>
                    <a:lnTo>
                      <a:pt x="43243" y="270034"/>
                    </a:lnTo>
                    <a:lnTo>
                      <a:pt x="43243" y="279559"/>
                    </a:lnTo>
                    <a:close/>
                    <a:moveTo>
                      <a:pt x="43243" y="9525"/>
                    </a:moveTo>
                    <a:lnTo>
                      <a:pt x="0" y="9525"/>
                    </a:lnTo>
                    <a:lnTo>
                      <a:pt x="0" y="0"/>
                    </a:lnTo>
                    <a:lnTo>
                      <a:pt x="43243" y="0"/>
                    </a:lnTo>
                    <a:lnTo>
                      <a:pt x="43243" y="95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4EB7E8EA-9C0D-4AF7-99B2-C985BF63BBC2}"/>
                  </a:ext>
                </a:extLst>
              </p:cNvPr>
              <p:cNvSpPr/>
              <p:nvPr/>
            </p:nvSpPr>
            <p:spPr>
              <a:xfrm>
                <a:off x="3909697" y="668337"/>
                <a:ext cx="66675" cy="5419725"/>
              </a:xfrm>
              <a:custGeom>
                <a:avLst/>
                <a:gdLst>
                  <a:gd name="connsiteX0" fmla="*/ 21622 w 66675"/>
                  <a:gd name="connsiteY0" fmla="*/ 5400008 h 5419725"/>
                  <a:gd name="connsiteX1" fmla="*/ 21622 w 66675"/>
                  <a:gd name="connsiteY1" fmla="*/ 5421630 h 5419725"/>
                  <a:gd name="connsiteX2" fmla="*/ 0 w 66675"/>
                  <a:gd name="connsiteY2" fmla="*/ 5416201 h 5419725"/>
                  <a:gd name="connsiteX3" fmla="*/ 0 w 66675"/>
                  <a:gd name="connsiteY3" fmla="*/ 5405438 h 5419725"/>
                  <a:gd name="connsiteX4" fmla="*/ 21622 w 66675"/>
                  <a:gd name="connsiteY4" fmla="*/ 5400008 h 5419725"/>
                  <a:gd name="connsiteX5" fmla="*/ 54007 w 66675"/>
                  <a:gd name="connsiteY5" fmla="*/ 5400008 h 5419725"/>
                  <a:gd name="connsiteX6" fmla="*/ 54007 w 66675"/>
                  <a:gd name="connsiteY6" fmla="*/ 5421630 h 5419725"/>
                  <a:gd name="connsiteX7" fmla="*/ 75629 w 66675"/>
                  <a:gd name="connsiteY7" fmla="*/ 5416201 h 5419725"/>
                  <a:gd name="connsiteX8" fmla="*/ 75629 w 66675"/>
                  <a:gd name="connsiteY8" fmla="*/ 5405438 h 5419725"/>
                  <a:gd name="connsiteX9" fmla="*/ 54007 w 66675"/>
                  <a:gd name="connsiteY9" fmla="*/ 5400008 h 5419725"/>
                  <a:gd name="connsiteX10" fmla="*/ 0 w 66675"/>
                  <a:gd name="connsiteY10" fmla="*/ 4055364 h 5419725"/>
                  <a:gd name="connsiteX11" fmla="*/ 0 w 66675"/>
                  <a:gd name="connsiteY11" fmla="*/ 4066128 h 5419725"/>
                  <a:gd name="connsiteX12" fmla="*/ 21622 w 66675"/>
                  <a:gd name="connsiteY12" fmla="*/ 4071557 h 5419725"/>
                  <a:gd name="connsiteX13" fmla="*/ 21622 w 66675"/>
                  <a:gd name="connsiteY13" fmla="*/ 4049935 h 5419725"/>
                  <a:gd name="connsiteX14" fmla="*/ 0 w 66675"/>
                  <a:gd name="connsiteY14" fmla="*/ 4055364 h 5419725"/>
                  <a:gd name="connsiteX15" fmla="*/ 54007 w 66675"/>
                  <a:gd name="connsiteY15" fmla="*/ 4050030 h 5419725"/>
                  <a:gd name="connsiteX16" fmla="*/ 54007 w 66675"/>
                  <a:gd name="connsiteY16" fmla="*/ 4071652 h 5419725"/>
                  <a:gd name="connsiteX17" fmla="*/ 75629 w 66675"/>
                  <a:gd name="connsiteY17" fmla="*/ 4066223 h 5419725"/>
                  <a:gd name="connsiteX18" fmla="*/ 75629 w 66675"/>
                  <a:gd name="connsiteY18" fmla="*/ 4055459 h 5419725"/>
                  <a:gd name="connsiteX19" fmla="*/ 54007 w 66675"/>
                  <a:gd name="connsiteY19" fmla="*/ 4050030 h 5419725"/>
                  <a:gd name="connsiteX20" fmla="*/ 0 w 66675"/>
                  <a:gd name="connsiteY20" fmla="*/ 2705386 h 5419725"/>
                  <a:gd name="connsiteX21" fmla="*/ 0 w 66675"/>
                  <a:gd name="connsiteY21" fmla="*/ 2716149 h 5419725"/>
                  <a:gd name="connsiteX22" fmla="*/ 21622 w 66675"/>
                  <a:gd name="connsiteY22" fmla="*/ 2721578 h 5419725"/>
                  <a:gd name="connsiteX23" fmla="*/ 21622 w 66675"/>
                  <a:gd name="connsiteY23" fmla="*/ 2699957 h 5419725"/>
                  <a:gd name="connsiteX24" fmla="*/ 0 w 66675"/>
                  <a:gd name="connsiteY24" fmla="*/ 2705386 h 5419725"/>
                  <a:gd name="connsiteX25" fmla="*/ 54007 w 66675"/>
                  <a:gd name="connsiteY25" fmla="*/ 2699957 h 5419725"/>
                  <a:gd name="connsiteX26" fmla="*/ 54007 w 66675"/>
                  <a:gd name="connsiteY26" fmla="*/ 2721578 h 5419725"/>
                  <a:gd name="connsiteX27" fmla="*/ 75629 w 66675"/>
                  <a:gd name="connsiteY27" fmla="*/ 2716149 h 5419725"/>
                  <a:gd name="connsiteX28" fmla="*/ 75629 w 66675"/>
                  <a:gd name="connsiteY28" fmla="*/ 2705386 h 5419725"/>
                  <a:gd name="connsiteX29" fmla="*/ 54007 w 66675"/>
                  <a:gd name="connsiteY29" fmla="*/ 2699957 h 5419725"/>
                  <a:gd name="connsiteX30" fmla="*/ 0 w 66675"/>
                  <a:gd name="connsiteY30" fmla="*/ 1355408 h 5419725"/>
                  <a:gd name="connsiteX31" fmla="*/ 0 w 66675"/>
                  <a:gd name="connsiteY31" fmla="*/ 1366171 h 5419725"/>
                  <a:gd name="connsiteX32" fmla="*/ 21622 w 66675"/>
                  <a:gd name="connsiteY32" fmla="*/ 1371600 h 5419725"/>
                  <a:gd name="connsiteX33" fmla="*/ 21622 w 66675"/>
                  <a:gd name="connsiteY33" fmla="*/ 1349978 h 5419725"/>
                  <a:gd name="connsiteX34" fmla="*/ 0 w 66675"/>
                  <a:gd name="connsiteY34" fmla="*/ 1355408 h 5419725"/>
                  <a:gd name="connsiteX35" fmla="*/ 54007 w 66675"/>
                  <a:gd name="connsiteY35" fmla="*/ 1349978 h 5419725"/>
                  <a:gd name="connsiteX36" fmla="*/ 54007 w 66675"/>
                  <a:gd name="connsiteY36" fmla="*/ 1371600 h 5419725"/>
                  <a:gd name="connsiteX37" fmla="*/ 75629 w 66675"/>
                  <a:gd name="connsiteY37" fmla="*/ 1366171 h 5419725"/>
                  <a:gd name="connsiteX38" fmla="*/ 75629 w 66675"/>
                  <a:gd name="connsiteY38" fmla="*/ 1355408 h 5419725"/>
                  <a:gd name="connsiteX39" fmla="*/ 54007 w 66675"/>
                  <a:gd name="connsiteY39" fmla="*/ 1349978 h 5419725"/>
                  <a:gd name="connsiteX40" fmla="*/ 0 w 66675"/>
                  <a:gd name="connsiteY40" fmla="*/ 5429 h 5419725"/>
                  <a:gd name="connsiteX41" fmla="*/ 0 w 66675"/>
                  <a:gd name="connsiteY41" fmla="*/ 16193 h 5419725"/>
                  <a:gd name="connsiteX42" fmla="*/ 21622 w 66675"/>
                  <a:gd name="connsiteY42" fmla="*/ 21622 h 5419725"/>
                  <a:gd name="connsiteX43" fmla="*/ 21622 w 66675"/>
                  <a:gd name="connsiteY43" fmla="*/ 0 h 5419725"/>
                  <a:gd name="connsiteX44" fmla="*/ 0 w 66675"/>
                  <a:gd name="connsiteY44" fmla="*/ 5429 h 5419725"/>
                  <a:gd name="connsiteX45" fmla="*/ 54007 w 66675"/>
                  <a:gd name="connsiteY45" fmla="*/ 0 h 5419725"/>
                  <a:gd name="connsiteX46" fmla="*/ 54007 w 66675"/>
                  <a:gd name="connsiteY46" fmla="*/ 21622 h 5419725"/>
                  <a:gd name="connsiteX47" fmla="*/ 75629 w 66675"/>
                  <a:gd name="connsiteY47" fmla="*/ 16193 h 5419725"/>
                  <a:gd name="connsiteX48" fmla="*/ 75629 w 66675"/>
                  <a:gd name="connsiteY48" fmla="*/ 5429 h 5419725"/>
                  <a:gd name="connsiteX49" fmla="*/ 54007 w 66675"/>
                  <a:gd name="connsiteY49" fmla="*/ 0 h 54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6675" h="5419725">
                    <a:moveTo>
                      <a:pt x="21622" y="5400008"/>
                    </a:moveTo>
                    <a:lnTo>
                      <a:pt x="21622" y="5421630"/>
                    </a:lnTo>
                    <a:lnTo>
                      <a:pt x="0" y="5416201"/>
                    </a:lnTo>
                    <a:lnTo>
                      <a:pt x="0" y="5405438"/>
                    </a:lnTo>
                    <a:lnTo>
                      <a:pt x="21622" y="5400008"/>
                    </a:lnTo>
                    <a:close/>
                    <a:moveTo>
                      <a:pt x="54007" y="5400008"/>
                    </a:moveTo>
                    <a:lnTo>
                      <a:pt x="54007" y="5421630"/>
                    </a:lnTo>
                    <a:lnTo>
                      <a:pt x="75629" y="5416201"/>
                    </a:lnTo>
                    <a:lnTo>
                      <a:pt x="75629" y="5405438"/>
                    </a:lnTo>
                    <a:lnTo>
                      <a:pt x="54007" y="5400008"/>
                    </a:lnTo>
                    <a:close/>
                    <a:moveTo>
                      <a:pt x="0" y="4055364"/>
                    </a:moveTo>
                    <a:lnTo>
                      <a:pt x="0" y="4066128"/>
                    </a:lnTo>
                    <a:lnTo>
                      <a:pt x="21622" y="4071557"/>
                    </a:lnTo>
                    <a:lnTo>
                      <a:pt x="21622" y="4049935"/>
                    </a:lnTo>
                    <a:lnTo>
                      <a:pt x="0" y="4055364"/>
                    </a:lnTo>
                    <a:close/>
                    <a:moveTo>
                      <a:pt x="54007" y="4050030"/>
                    </a:moveTo>
                    <a:lnTo>
                      <a:pt x="54007" y="4071652"/>
                    </a:lnTo>
                    <a:lnTo>
                      <a:pt x="75629" y="4066223"/>
                    </a:lnTo>
                    <a:lnTo>
                      <a:pt x="75629" y="4055459"/>
                    </a:lnTo>
                    <a:lnTo>
                      <a:pt x="54007" y="4050030"/>
                    </a:lnTo>
                    <a:close/>
                    <a:moveTo>
                      <a:pt x="0" y="2705386"/>
                    </a:moveTo>
                    <a:lnTo>
                      <a:pt x="0" y="2716149"/>
                    </a:lnTo>
                    <a:lnTo>
                      <a:pt x="21622" y="2721578"/>
                    </a:lnTo>
                    <a:lnTo>
                      <a:pt x="21622" y="2699957"/>
                    </a:lnTo>
                    <a:lnTo>
                      <a:pt x="0" y="2705386"/>
                    </a:lnTo>
                    <a:close/>
                    <a:moveTo>
                      <a:pt x="54007" y="2699957"/>
                    </a:moveTo>
                    <a:lnTo>
                      <a:pt x="54007" y="2721578"/>
                    </a:lnTo>
                    <a:lnTo>
                      <a:pt x="75629" y="2716149"/>
                    </a:lnTo>
                    <a:lnTo>
                      <a:pt x="75629" y="2705386"/>
                    </a:lnTo>
                    <a:lnTo>
                      <a:pt x="54007" y="2699957"/>
                    </a:lnTo>
                    <a:close/>
                    <a:moveTo>
                      <a:pt x="0" y="1355408"/>
                    </a:moveTo>
                    <a:lnTo>
                      <a:pt x="0" y="1366171"/>
                    </a:lnTo>
                    <a:lnTo>
                      <a:pt x="21622" y="1371600"/>
                    </a:lnTo>
                    <a:lnTo>
                      <a:pt x="21622" y="1349978"/>
                    </a:lnTo>
                    <a:lnTo>
                      <a:pt x="0" y="1355408"/>
                    </a:lnTo>
                    <a:close/>
                    <a:moveTo>
                      <a:pt x="54007" y="1349978"/>
                    </a:moveTo>
                    <a:lnTo>
                      <a:pt x="54007" y="1371600"/>
                    </a:lnTo>
                    <a:lnTo>
                      <a:pt x="75629" y="1366171"/>
                    </a:lnTo>
                    <a:lnTo>
                      <a:pt x="75629" y="1355408"/>
                    </a:lnTo>
                    <a:lnTo>
                      <a:pt x="54007" y="1349978"/>
                    </a:lnTo>
                    <a:close/>
                    <a:moveTo>
                      <a:pt x="0" y="5429"/>
                    </a:moveTo>
                    <a:lnTo>
                      <a:pt x="0" y="16193"/>
                    </a:lnTo>
                    <a:lnTo>
                      <a:pt x="21622" y="21622"/>
                    </a:lnTo>
                    <a:lnTo>
                      <a:pt x="21622" y="0"/>
                    </a:lnTo>
                    <a:lnTo>
                      <a:pt x="0" y="5429"/>
                    </a:lnTo>
                    <a:close/>
                    <a:moveTo>
                      <a:pt x="54007" y="0"/>
                    </a:moveTo>
                    <a:lnTo>
                      <a:pt x="54007" y="21622"/>
                    </a:lnTo>
                    <a:lnTo>
                      <a:pt x="75629" y="16193"/>
                    </a:lnTo>
                    <a:lnTo>
                      <a:pt x="75629" y="5429"/>
                    </a:lnTo>
                    <a:lnTo>
                      <a:pt x="54007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E1AF4A2-731A-4FE0-98F4-C2A91BE2A40C}"/>
              </a:ext>
            </a:extLst>
          </p:cNvPr>
          <p:cNvGrpSpPr/>
          <p:nvPr userDrawn="1"/>
        </p:nvGrpSpPr>
        <p:grpSpPr>
          <a:xfrm>
            <a:off x="597737" y="2126836"/>
            <a:ext cx="4638537" cy="2022616"/>
            <a:chOff x="784176" y="2280690"/>
            <a:chExt cx="4638537" cy="2022616"/>
          </a:xfrm>
        </p:grpSpPr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2BAF42E9-0F6D-41C5-85C4-124135496892}"/>
                </a:ext>
              </a:extLst>
            </p:cNvPr>
            <p:cNvSpPr/>
            <p:nvPr/>
          </p:nvSpPr>
          <p:spPr>
            <a:xfrm>
              <a:off x="1035438" y="3176661"/>
              <a:ext cx="4387275" cy="727502"/>
            </a:xfrm>
            <a:prstGeom prst="parallelogram">
              <a:avLst>
                <a:gd name="adj" fmla="val 32625"/>
              </a:avLst>
            </a:pr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3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7682A91-02A4-42F1-9D9B-15F9ACF1EDAF}"/>
                </a:ext>
              </a:extLst>
            </p:cNvPr>
            <p:cNvGrpSpPr/>
            <p:nvPr/>
          </p:nvGrpSpPr>
          <p:grpSpPr>
            <a:xfrm>
              <a:off x="1813878" y="2280690"/>
              <a:ext cx="2683488" cy="2001808"/>
              <a:chOff x="1715564" y="2082047"/>
              <a:chExt cx="2683488" cy="2001808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31463E15-35DD-4B65-B076-843CBC1E16C2}"/>
                  </a:ext>
                </a:extLst>
              </p:cNvPr>
              <p:cNvSpPr/>
              <p:nvPr/>
            </p:nvSpPr>
            <p:spPr>
              <a:xfrm>
                <a:off x="1715564" y="2082047"/>
                <a:ext cx="2683488" cy="156966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9600" b="1" dirty="0">
                    <a:gradFill>
                      <a:gsLst>
                        <a:gs pos="48000">
                          <a:srgbClr val="FFFFFF"/>
                        </a:gs>
                        <a:gs pos="100000">
                          <a:srgbClr val="FFFFFF"/>
                        </a:gs>
                        <a:gs pos="66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effectLst>
                      <a:outerShdw dist="38100" dir="3000000" algn="tl" rotWithShape="0">
                        <a:srgbClr val="1FFFF6">
                          <a:alpha val="21000"/>
                        </a:srgbClr>
                      </a:outerShdw>
                    </a:effectLst>
                    <a:latin typeface="+mj-ea"/>
                    <a:ea typeface="+mj-ea"/>
                    <a:cs typeface="Times New Roman" charset="0"/>
                    <a:sym typeface="+mn-ea"/>
                  </a:rPr>
                  <a:t>目录</a:t>
                </a:r>
                <a:endParaRPr lang="zh-CN" altLang="en-US" sz="9600" b="1" dirty="0">
                  <a:gradFill>
                    <a:gsLst>
                      <a:gs pos="48000">
                        <a:srgbClr val="FFFFFF"/>
                      </a:gs>
                      <a:gs pos="100000">
                        <a:srgbClr val="FFFFFF"/>
                      </a:gs>
                      <a:gs pos="66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effectLst>
                    <a:outerShdw dist="38100" dir="3000000" algn="tl" rotWithShape="0">
                      <a:srgbClr val="1FFFF6">
                        <a:alpha val="21000"/>
                      </a:srgbClr>
                    </a:outerShdw>
                  </a:effectLst>
                  <a:latin typeface="+mj-ea"/>
                  <a:ea typeface="+mj-ea"/>
                  <a:cs typeface="Times New Roman" charset="0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0F460B50-3CF2-474B-9CFE-022C7153BB42}"/>
                  </a:ext>
                </a:extLst>
              </p:cNvPr>
              <p:cNvSpPr/>
              <p:nvPr/>
            </p:nvSpPr>
            <p:spPr>
              <a:xfrm>
                <a:off x="1781112" y="3622190"/>
                <a:ext cx="2617940" cy="461665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dist">
                  <a:defRPr/>
                </a:pPr>
                <a:r>
                  <a:rPr lang="en-US" altLang="zh-CN" sz="2400" b="1" spc="600" dirty="0">
                    <a:solidFill>
                      <a:schemeClr val="bg1"/>
                    </a:solidFill>
                    <a:effectLst>
                      <a:outerShdw blurRad="215900" dist="190500" dir="2700000" algn="tl">
                        <a:srgbClr val="000000">
                          <a:alpha val="30000"/>
                        </a:srgbClr>
                      </a:outerShdw>
                    </a:effectLst>
                    <a:latin typeface="阿里巴巴普惠体 R" panose="00020600040101010101" pitchFamily="18" charset="-122"/>
                    <a:ea typeface="阿里巴巴普惠体 R" panose="00020600040101010101" pitchFamily="18" charset="-122"/>
                    <a:sym typeface="+mn-ea"/>
                  </a:rPr>
                  <a:t>CONTENTS</a:t>
                </a:r>
                <a:endParaRPr lang="zh-CN" altLang="en-US" sz="2400" b="1" spc="600" dirty="0">
                  <a:solidFill>
                    <a:schemeClr val="bg1"/>
                  </a:solidFill>
                  <a:effectLst>
                    <a:outerShdw blurRad="215900" dist="190500" dir="2700000" algn="tl">
                      <a:srgbClr val="000000">
                        <a:alpha val="30000"/>
                      </a:srgbClr>
                    </a:outerShdw>
                  </a:effectLst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CB5A56B8-34EE-4A52-B2A1-10ADDF58F7B4}"/>
                </a:ext>
              </a:extLst>
            </p:cNvPr>
            <p:cNvSpPr/>
            <p:nvPr/>
          </p:nvSpPr>
          <p:spPr>
            <a:xfrm>
              <a:off x="784176" y="4092585"/>
              <a:ext cx="1630239" cy="210721"/>
            </a:xfrm>
            <a:prstGeom prst="parallelogram">
              <a:avLst>
                <a:gd name="adj" fmla="val 32625"/>
              </a:avLst>
            </a:prstGeom>
            <a:gradFill flip="none" rotWithShape="1">
              <a:gsLst>
                <a:gs pos="0">
                  <a:srgbClr val="1FFFF6">
                    <a:alpha val="0"/>
                  </a:srgbClr>
                </a:gs>
                <a:gs pos="100000">
                  <a:srgbClr val="1FFFF6">
                    <a:alpha val="1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59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E66733-3A6D-45EA-92AE-F27676B9EE8A}"/>
              </a:ext>
            </a:extLst>
          </p:cNvPr>
          <p:cNvPicPr>
            <a:picLocks/>
          </p:cNvPicPr>
          <p:nvPr/>
        </p:nvPicPr>
        <p:blipFill>
          <a:blip r:embed="rId1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229"/>
            <a:ext cx="12192001" cy="686291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847A648-4323-4A9E-9D21-EE6D7C196D30}"/>
              </a:ext>
            </a:extLst>
          </p:cNvPr>
          <p:cNvSpPr>
            <a:spLocks/>
          </p:cNvSpPr>
          <p:nvPr/>
        </p:nvSpPr>
        <p:spPr>
          <a:xfrm>
            <a:off x="0" y="-3687"/>
            <a:ext cx="12192001" cy="686291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思源黑体 CN Regular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CE29339-D72C-41F6-8BEC-8B75E99EB528}"/>
              </a:ext>
            </a:extLst>
          </p:cNvPr>
          <p:cNvPicPr>
            <a:picLocks/>
          </p:cNvPicPr>
          <p:nvPr/>
        </p:nvPicPr>
        <p:blipFill rotWithShape="1">
          <a:blip r:embed="rId18">
            <a:alphaModFix amt="30000"/>
          </a:blip>
          <a:srcRect l="11743" t="-8999" r="11697" b="61892"/>
          <a:stretch/>
        </p:blipFill>
        <p:spPr>
          <a:xfrm flipV="1">
            <a:off x="0" y="-1229"/>
            <a:ext cx="12192001" cy="6862917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63AD85AD-D982-4FD1-81F3-FB1885E73C28}"/>
              </a:ext>
            </a:extLst>
          </p:cNvPr>
          <p:cNvSpPr/>
          <p:nvPr userDrawn="1"/>
        </p:nvSpPr>
        <p:spPr>
          <a:xfrm>
            <a:off x="-32755" y="3887771"/>
            <a:ext cx="1019085" cy="1019085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9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90CE9F4-5833-4BAE-B791-0D9A550C4F3D}"/>
              </a:ext>
            </a:extLst>
          </p:cNvPr>
          <p:cNvSpPr/>
          <p:nvPr userDrawn="1"/>
        </p:nvSpPr>
        <p:spPr>
          <a:xfrm>
            <a:off x="660399" y="5989379"/>
            <a:ext cx="1469094" cy="1469094"/>
          </a:xfrm>
          <a:prstGeom prst="ellipse">
            <a:avLst/>
          </a:prstGeom>
          <a:gradFill>
            <a:gsLst>
              <a:gs pos="0">
                <a:schemeClr val="accent1">
                  <a:alpha val="14000"/>
                </a:schemeClr>
              </a:gs>
              <a:gs pos="9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B966F09-D151-4811-BF88-2F60F9538232}"/>
              </a:ext>
            </a:extLst>
          </p:cNvPr>
          <p:cNvSpPr/>
          <p:nvPr userDrawn="1"/>
        </p:nvSpPr>
        <p:spPr>
          <a:xfrm>
            <a:off x="10794423" y="6274010"/>
            <a:ext cx="1019085" cy="1019085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9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hlinkClick r:id="rId19"/>
            <a:extLst>
              <a:ext uri="{FF2B5EF4-FFF2-40B4-BE49-F238E27FC236}">
                <a16:creationId xmlns:a16="http://schemas.microsoft.com/office/drawing/2014/main" id="{0C0C7A5F-C316-4E52-8394-FE555B5ED14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249" y="669368"/>
            <a:ext cx="1470348" cy="19604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39ACFAB4-AFAC-4470-B33A-C3501008C2FC}"/>
              </a:ext>
            </a:extLst>
          </p:cNvPr>
          <p:cNvGrpSpPr/>
          <p:nvPr userDrawn="1"/>
        </p:nvGrpSpPr>
        <p:grpSpPr>
          <a:xfrm>
            <a:off x="-156350" y="516538"/>
            <a:ext cx="647952" cy="341466"/>
            <a:chOff x="-123012" y="703545"/>
            <a:chExt cx="647952" cy="341466"/>
          </a:xfrm>
          <a:gradFill>
            <a:gsLst>
              <a:gs pos="100000">
                <a:schemeClr val="accent1"/>
              </a:gs>
              <a:gs pos="21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3" name="PA-椭圆 56">
              <a:extLst>
                <a:ext uri="{FF2B5EF4-FFF2-40B4-BE49-F238E27FC236}">
                  <a16:creationId xmlns:a16="http://schemas.microsoft.com/office/drawing/2014/main" id="{660711CF-23C2-4D2D-9AD0-2AC22548BE9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>
              <a:off x="-123012" y="703545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" name="PA-椭圆 68">
              <a:extLst>
                <a:ext uri="{FF2B5EF4-FFF2-40B4-BE49-F238E27FC236}">
                  <a16:creationId xmlns:a16="http://schemas.microsoft.com/office/drawing/2014/main" id="{80798FD3-591E-491D-9BE8-6BFBBE6FE24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-123012" y="838432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" name="PA-椭圆 69">
              <a:extLst>
                <a:ext uri="{FF2B5EF4-FFF2-40B4-BE49-F238E27FC236}">
                  <a16:creationId xmlns:a16="http://schemas.microsoft.com/office/drawing/2014/main" id="{83F9B9F1-7BCD-4149-8C01-6A22238B290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-123012" y="973319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" name="PA-椭圆 56">
              <a:extLst>
                <a:ext uri="{FF2B5EF4-FFF2-40B4-BE49-F238E27FC236}">
                  <a16:creationId xmlns:a16="http://schemas.microsoft.com/office/drawing/2014/main" id="{0213EA00-5B2A-4057-8222-57924D44429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21053" y="703545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" name="PA-椭圆 68">
              <a:extLst>
                <a:ext uri="{FF2B5EF4-FFF2-40B4-BE49-F238E27FC236}">
                  <a16:creationId xmlns:a16="http://schemas.microsoft.com/office/drawing/2014/main" id="{22C92DF3-A610-4AE7-BCE5-4C1138E6992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21053" y="838432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" name="PA-椭圆 69">
              <a:extLst>
                <a:ext uri="{FF2B5EF4-FFF2-40B4-BE49-F238E27FC236}">
                  <a16:creationId xmlns:a16="http://schemas.microsoft.com/office/drawing/2014/main" id="{986FE83C-C082-449C-987F-6597BB7492A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21053" y="973319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" name="PA-椭圆 56">
              <a:extLst>
                <a:ext uri="{FF2B5EF4-FFF2-40B4-BE49-F238E27FC236}">
                  <a16:creationId xmlns:a16="http://schemas.microsoft.com/office/drawing/2014/main" id="{36A1F833-B488-403E-A497-627978E090E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165118" y="703545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0" name="PA-椭圆 68">
              <a:extLst>
                <a:ext uri="{FF2B5EF4-FFF2-40B4-BE49-F238E27FC236}">
                  <a16:creationId xmlns:a16="http://schemas.microsoft.com/office/drawing/2014/main" id="{4F4AA820-B35D-4545-871D-477D3C5A2EE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165118" y="838432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" name="PA-椭圆 69">
              <a:extLst>
                <a:ext uri="{FF2B5EF4-FFF2-40B4-BE49-F238E27FC236}">
                  <a16:creationId xmlns:a16="http://schemas.microsoft.com/office/drawing/2014/main" id="{A008D1B1-29F0-42DB-A5A8-9EAED91154A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165118" y="973319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2" name="PA-椭圆 56">
              <a:extLst>
                <a:ext uri="{FF2B5EF4-FFF2-40B4-BE49-F238E27FC236}">
                  <a16:creationId xmlns:a16="http://schemas.microsoft.com/office/drawing/2014/main" id="{7E92D028-F8C8-45EF-B688-0F376FF7C95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309183" y="703545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3" name="PA-椭圆 68">
              <a:extLst>
                <a:ext uri="{FF2B5EF4-FFF2-40B4-BE49-F238E27FC236}">
                  <a16:creationId xmlns:a16="http://schemas.microsoft.com/office/drawing/2014/main" id="{3CE74E8D-7A34-48EA-9395-D805975D871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309183" y="838432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4" name="PA-椭圆 69">
              <a:extLst>
                <a:ext uri="{FF2B5EF4-FFF2-40B4-BE49-F238E27FC236}">
                  <a16:creationId xmlns:a16="http://schemas.microsoft.com/office/drawing/2014/main" id="{21F83B9F-03F3-4FFE-B0DE-7C1A9CA1920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309183" y="973319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5" name="PA-椭圆 56">
              <a:extLst>
                <a:ext uri="{FF2B5EF4-FFF2-40B4-BE49-F238E27FC236}">
                  <a16:creationId xmlns:a16="http://schemas.microsoft.com/office/drawing/2014/main" id="{C5F1EFDA-3E15-4624-81E6-7DB6BD293CD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453248" y="703545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6" name="PA-椭圆 68">
              <a:extLst>
                <a:ext uri="{FF2B5EF4-FFF2-40B4-BE49-F238E27FC236}">
                  <a16:creationId xmlns:a16="http://schemas.microsoft.com/office/drawing/2014/main" id="{F9B2F7D5-B43E-42DD-8874-52DC1628ADB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453248" y="838432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7" name="PA-椭圆 69">
              <a:extLst>
                <a:ext uri="{FF2B5EF4-FFF2-40B4-BE49-F238E27FC236}">
                  <a16:creationId xmlns:a16="http://schemas.microsoft.com/office/drawing/2014/main" id="{4661518D-16D2-41B8-8BD2-95A4C27323A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453248" y="973319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36226199-37C5-4E7F-95E5-61A000409A7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60400" y="506133"/>
            <a:ext cx="896665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kumimoji="0" lang="zh-CN" altLang="en-US" sz="2800" b="1" u="none" strike="noStrike" cap="none" spc="0" normalizeH="0" baseline="0">
                <a:ln>
                  <a:noFill/>
                </a:ln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uLnTx/>
                <a:uFillTx/>
                <a:latin typeface="+mj-ea"/>
                <a:cs typeface="Times New Roman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4395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E66733-3A6D-45EA-92AE-F27676B9EE8A}"/>
              </a:ext>
            </a:extLst>
          </p:cNvPr>
          <p:cNvPicPr>
            <a:picLocks/>
          </p:cNvPicPr>
          <p:nvPr/>
        </p:nvPicPr>
        <p:blipFill>
          <a:blip r:embed="rId19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229"/>
            <a:ext cx="12192001" cy="686291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847A648-4323-4A9E-9D21-EE6D7C196D30}"/>
              </a:ext>
            </a:extLst>
          </p:cNvPr>
          <p:cNvSpPr>
            <a:spLocks/>
          </p:cNvSpPr>
          <p:nvPr/>
        </p:nvSpPr>
        <p:spPr>
          <a:xfrm>
            <a:off x="0" y="-3687"/>
            <a:ext cx="12192001" cy="686291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思源黑体 CN Regular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CE29339-D72C-41F6-8BEC-8B75E99EB528}"/>
              </a:ext>
            </a:extLst>
          </p:cNvPr>
          <p:cNvPicPr>
            <a:picLocks/>
          </p:cNvPicPr>
          <p:nvPr/>
        </p:nvPicPr>
        <p:blipFill rotWithShape="1">
          <a:blip r:embed="rId20">
            <a:alphaModFix amt="30000"/>
          </a:blip>
          <a:srcRect l="11743" t="-8999" r="11697" b="61892"/>
          <a:stretch/>
        </p:blipFill>
        <p:spPr>
          <a:xfrm flipV="1">
            <a:off x="0" y="-1229"/>
            <a:ext cx="12192001" cy="6862917"/>
          </a:xfrm>
          <a:prstGeom prst="rect">
            <a:avLst/>
          </a:prstGeom>
        </p:spPr>
      </p:pic>
      <p:sp>
        <p:nvSpPr>
          <p:cNvPr id="61" name="PA-弧形 17">
            <a:extLst>
              <a:ext uri="{FF2B5EF4-FFF2-40B4-BE49-F238E27FC236}">
                <a16:creationId xmlns:a16="http://schemas.microsoft.com/office/drawing/2014/main" id="{B9FCF2C9-EB67-4FA0-9471-04E7566EA84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2269550" y="1089"/>
            <a:ext cx="7652901" cy="7648251"/>
          </a:xfrm>
          <a:prstGeom prst="arc">
            <a:avLst>
              <a:gd name="adj1" fmla="val 8004656"/>
              <a:gd name="adj2" fmla="val 1772477"/>
            </a:avLst>
          </a:prstGeom>
          <a:noFill/>
          <a:ln w="6350"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52000">
                  <a:schemeClr val="accent3"/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2" name="PA-弧形 18">
            <a:extLst>
              <a:ext uri="{FF2B5EF4-FFF2-40B4-BE49-F238E27FC236}">
                <a16:creationId xmlns:a16="http://schemas.microsoft.com/office/drawing/2014/main" id="{9185473D-8D5A-44CC-911A-1B3ECE08C3A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640080" y="-1627391"/>
            <a:ext cx="10911840" cy="10905210"/>
          </a:xfrm>
          <a:prstGeom prst="arc">
            <a:avLst>
              <a:gd name="adj1" fmla="val 8004656"/>
              <a:gd name="adj2" fmla="val 1772477"/>
            </a:avLst>
          </a:prstGeom>
          <a:noFill/>
          <a:ln w="6350">
            <a:gradFill flip="none" rotWithShape="1">
              <a:gsLst>
                <a:gs pos="0">
                  <a:srgbClr val="04C8F8">
                    <a:alpha val="50000"/>
                  </a:srgbClr>
                </a:gs>
                <a:gs pos="52000">
                  <a:srgbClr val="04C8F8">
                    <a:alpha val="0"/>
                  </a:srgbClr>
                </a:gs>
                <a:gs pos="100000">
                  <a:srgbClr val="28C365">
                    <a:alpha val="5000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3AD85AD-D982-4FD1-81F3-FB1885E73C28}"/>
              </a:ext>
            </a:extLst>
          </p:cNvPr>
          <p:cNvSpPr/>
          <p:nvPr userDrawn="1"/>
        </p:nvSpPr>
        <p:spPr>
          <a:xfrm>
            <a:off x="-32755" y="3887771"/>
            <a:ext cx="1019085" cy="1019085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9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90CE9F4-5833-4BAE-B791-0D9A550C4F3D}"/>
              </a:ext>
            </a:extLst>
          </p:cNvPr>
          <p:cNvSpPr/>
          <p:nvPr userDrawn="1"/>
        </p:nvSpPr>
        <p:spPr>
          <a:xfrm>
            <a:off x="660399" y="5989379"/>
            <a:ext cx="1469094" cy="1469094"/>
          </a:xfrm>
          <a:prstGeom prst="ellipse">
            <a:avLst/>
          </a:prstGeom>
          <a:gradFill>
            <a:gsLst>
              <a:gs pos="0">
                <a:schemeClr val="accent1">
                  <a:alpha val="14000"/>
                </a:schemeClr>
              </a:gs>
              <a:gs pos="9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B966F09-D151-4811-BF88-2F60F9538232}"/>
              </a:ext>
            </a:extLst>
          </p:cNvPr>
          <p:cNvSpPr/>
          <p:nvPr userDrawn="1"/>
        </p:nvSpPr>
        <p:spPr>
          <a:xfrm>
            <a:off x="10794423" y="6274010"/>
            <a:ext cx="1019085" cy="1019085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9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hlinkClick r:id="rId21"/>
            <a:extLst>
              <a:ext uri="{FF2B5EF4-FFF2-40B4-BE49-F238E27FC236}">
                <a16:creationId xmlns:a16="http://schemas.microsoft.com/office/drawing/2014/main" id="{0C0C7A5F-C316-4E52-8394-FE555B5ED14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249" y="669368"/>
            <a:ext cx="1470348" cy="19604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39ACFAB4-AFAC-4470-B33A-C3501008C2FC}"/>
              </a:ext>
            </a:extLst>
          </p:cNvPr>
          <p:cNvGrpSpPr/>
          <p:nvPr userDrawn="1"/>
        </p:nvGrpSpPr>
        <p:grpSpPr>
          <a:xfrm>
            <a:off x="-156350" y="516538"/>
            <a:ext cx="647952" cy="341466"/>
            <a:chOff x="-123012" y="703545"/>
            <a:chExt cx="647952" cy="341466"/>
          </a:xfrm>
          <a:gradFill>
            <a:gsLst>
              <a:gs pos="100000">
                <a:schemeClr val="accent1"/>
              </a:gs>
              <a:gs pos="21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3" name="PA-椭圆 56">
              <a:extLst>
                <a:ext uri="{FF2B5EF4-FFF2-40B4-BE49-F238E27FC236}">
                  <a16:creationId xmlns:a16="http://schemas.microsoft.com/office/drawing/2014/main" id="{660711CF-23C2-4D2D-9AD0-2AC22548BE9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-123012" y="703545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" name="PA-椭圆 68">
              <a:extLst>
                <a:ext uri="{FF2B5EF4-FFF2-40B4-BE49-F238E27FC236}">
                  <a16:creationId xmlns:a16="http://schemas.microsoft.com/office/drawing/2014/main" id="{80798FD3-591E-491D-9BE8-6BFBBE6FE24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-123012" y="838432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" name="PA-椭圆 69">
              <a:extLst>
                <a:ext uri="{FF2B5EF4-FFF2-40B4-BE49-F238E27FC236}">
                  <a16:creationId xmlns:a16="http://schemas.microsoft.com/office/drawing/2014/main" id="{83F9B9F1-7BCD-4149-8C01-6A22238B290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-123012" y="973319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" name="PA-椭圆 56">
              <a:extLst>
                <a:ext uri="{FF2B5EF4-FFF2-40B4-BE49-F238E27FC236}">
                  <a16:creationId xmlns:a16="http://schemas.microsoft.com/office/drawing/2014/main" id="{0213EA00-5B2A-4057-8222-57924D44429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21053" y="703545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" name="PA-椭圆 68">
              <a:extLst>
                <a:ext uri="{FF2B5EF4-FFF2-40B4-BE49-F238E27FC236}">
                  <a16:creationId xmlns:a16="http://schemas.microsoft.com/office/drawing/2014/main" id="{22C92DF3-A610-4AE7-BCE5-4C1138E6992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21053" y="838432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" name="PA-椭圆 69">
              <a:extLst>
                <a:ext uri="{FF2B5EF4-FFF2-40B4-BE49-F238E27FC236}">
                  <a16:creationId xmlns:a16="http://schemas.microsoft.com/office/drawing/2014/main" id="{986FE83C-C082-449C-987F-6597BB7492A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21053" y="973319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" name="PA-椭圆 56">
              <a:extLst>
                <a:ext uri="{FF2B5EF4-FFF2-40B4-BE49-F238E27FC236}">
                  <a16:creationId xmlns:a16="http://schemas.microsoft.com/office/drawing/2014/main" id="{36A1F833-B488-403E-A497-627978E090E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165118" y="703545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0" name="PA-椭圆 68">
              <a:extLst>
                <a:ext uri="{FF2B5EF4-FFF2-40B4-BE49-F238E27FC236}">
                  <a16:creationId xmlns:a16="http://schemas.microsoft.com/office/drawing/2014/main" id="{4F4AA820-B35D-4545-871D-477D3C5A2EE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165118" y="838432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" name="PA-椭圆 69">
              <a:extLst>
                <a:ext uri="{FF2B5EF4-FFF2-40B4-BE49-F238E27FC236}">
                  <a16:creationId xmlns:a16="http://schemas.microsoft.com/office/drawing/2014/main" id="{A008D1B1-29F0-42DB-A5A8-9EAED91154A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165118" y="973319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2" name="PA-椭圆 56">
              <a:extLst>
                <a:ext uri="{FF2B5EF4-FFF2-40B4-BE49-F238E27FC236}">
                  <a16:creationId xmlns:a16="http://schemas.microsoft.com/office/drawing/2014/main" id="{7E92D028-F8C8-45EF-B688-0F376FF7C95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309183" y="703545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3" name="PA-椭圆 68">
              <a:extLst>
                <a:ext uri="{FF2B5EF4-FFF2-40B4-BE49-F238E27FC236}">
                  <a16:creationId xmlns:a16="http://schemas.microsoft.com/office/drawing/2014/main" id="{3CE74E8D-7A34-48EA-9395-D805975D871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309183" y="838432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4" name="PA-椭圆 69">
              <a:extLst>
                <a:ext uri="{FF2B5EF4-FFF2-40B4-BE49-F238E27FC236}">
                  <a16:creationId xmlns:a16="http://schemas.microsoft.com/office/drawing/2014/main" id="{21F83B9F-03F3-4FFE-B0DE-7C1A9CA1920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309183" y="973319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5" name="PA-椭圆 56">
              <a:extLst>
                <a:ext uri="{FF2B5EF4-FFF2-40B4-BE49-F238E27FC236}">
                  <a16:creationId xmlns:a16="http://schemas.microsoft.com/office/drawing/2014/main" id="{C5F1EFDA-3E15-4624-81E6-7DB6BD293CD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453248" y="703545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6" name="PA-椭圆 68">
              <a:extLst>
                <a:ext uri="{FF2B5EF4-FFF2-40B4-BE49-F238E27FC236}">
                  <a16:creationId xmlns:a16="http://schemas.microsoft.com/office/drawing/2014/main" id="{F9B2F7D5-B43E-42DD-8874-52DC1628ADB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453248" y="838432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7" name="PA-椭圆 69">
              <a:extLst>
                <a:ext uri="{FF2B5EF4-FFF2-40B4-BE49-F238E27FC236}">
                  <a16:creationId xmlns:a16="http://schemas.microsoft.com/office/drawing/2014/main" id="{4661518D-16D2-41B8-8BD2-95A4C27323A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453248" y="973319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36226199-37C5-4E7F-95E5-61A000409A7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60400" y="506133"/>
            <a:ext cx="896665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kumimoji="0" lang="zh-CN" altLang="en-US" sz="2800" b="1" u="none" strike="noStrike" cap="none" spc="0" normalizeH="0" baseline="0">
                <a:ln>
                  <a:noFill/>
                </a:ln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uLnTx/>
                <a:uFillTx/>
                <a:latin typeface="+mj-ea"/>
                <a:cs typeface="Times New Roman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1902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E66733-3A6D-45EA-92AE-F27676B9EE8A}"/>
              </a:ext>
            </a:extLst>
          </p:cNvPr>
          <p:cNvPicPr>
            <a:picLocks/>
          </p:cNvPicPr>
          <p:nvPr/>
        </p:nvPicPr>
        <p:blipFill>
          <a:blip r:embed="rId1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229"/>
            <a:ext cx="12192001" cy="686291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847A648-4323-4A9E-9D21-EE6D7C196D30}"/>
              </a:ext>
            </a:extLst>
          </p:cNvPr>
          <p:cNvSpPr>
            <a:spLocks/>
          </p:cNvSpPr>
          <p:nvPr/>
        </p:nvSpPr>
        <p:spPr>
          <a:xfrm>
            <a:off x="0" y="-3687"/>
            <a:ext cx="12192001" cy="686291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思源黑体 CN Regular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CE29339-D72C-41F6-8BEC-8B75E99EB528}"/>
              </a:ext>
            </a:extLst>
          </p:cNvPr>
          <p:cNvPicPr>
            <a:picLocks/>
          </p:cNvPicPr>
          <p:nvPr/>
        </p:nvPicPr>
        <p:blipFill rotWithShape="1">
          <a:blip r:embed="rId18">
            <a:alphaModFix amt="30000"/>
          </a:blip>
          <a:srcRect l="11743" t="-8999" r="11697" b="61892"/>
          <a:stretch/>
        </p:blipFill>
        <p:spPr>
          <a:xfrm flipV="1">
            <a:off x="0" y="-1229"/>
            <a:ext cx="12192001" cy="6862917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63AD85AD-D982-4FD1-81F3-FB1885E73C28}"/>
              </a:ext>
            </a:extLst>
          </p:cNvPr>
          <p:cNvSpPr/>
          <p:nvPr userDrawn="1"/>
        </p:nvSpPr>
        <p:spPr>
          <a:xfrm>
            <a:off x="-32755" y="3887771"/>
            <a:ext cx="1019085" cy="1019085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9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90CE9F4-5833-4BAE-B791-0D9A550C4F3D}"/>
              </a:ext>
            </a:extLst>
          </p:cNvPr>
          <p:cNvSpPr/>
          <p:nvPr userDrawn="1"/>
        </p:nvSpPr>
        <p:spPr>
          <a:xfrm>
            <a:off x="660399" y="5989379"/>
            <a:ext cx="1469094" cy="1469094"/>
          </a:xfrm>
          <a:prstGeom prst="ellipse">
            <a:avLst/>
          </a:prstGeom>
          <a:gradFill>
            <a:gsLst>
              <a:gs pos="0">
                <a:schemeClr val="accent1">
                  <a:alpha val="14000"/>
                </a:schemeClr>
              </a:gs>
              <a:gs pos="9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B966F09-D151-4811-BF88-2F60F9538232}"/>
              </a:ext>
            </a:extLst>
          </p:cNvPr>
          <p:cNvSpPr/>
          <p:nvPr userDrawn="1"/>
        </p:nvSpPr>
        <p:spPr>
          <a:xfrm>
            <a:off x="10794423" y="6274010"/>
            <a:ext cx="1019085" cy="1019085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9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hlinkClick r:id="rId19"/>
            <a:extLst>
              <a:ext uri="{FF2B5EF4-FFF2-40B4-BE49-F238E27FC236}">
                <a16:creationId xmlns:a16="http://schemas.microsoft.com/office/drawing/2014/main" id="{0C0C7A5F-C316-4E52-8394-FE555B5ED14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249" y="669368"/>
            <a:ext cx="1470348" cy="19604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39ACFAB4-AFAC-4470-B33A-C3501008C2FC}"/>
              </a:ext>
            </a:extLst>
          </p:cNvPr>
          <p:cNvGrpSpPr/>
          <p:nvPr userDrawn="1"/>
        </p:nvGrpSpPr>
        <p:grpSpPr>
          <a:xfrm>
            <a:off x="-156350" y="516538"/>
            <a:ext cx="647952" cy="341466"/>
            <a:chOff x="-123012" y="703545"/>
            <a:chExt cx="647952" cy="341466"/>
          </a:xfrm>
          <a:gradFill>
            <a:gsLst>
              <a:gs pos="100000">
                <a:schemeClr val="accent1"/>
              </a:gs>
              <a:gs pos="21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3" name="PA-椭圆 56">
              <a:extLst>
                <a:ext uri="{FF2B5EF4-FFF2-40B4-BE49-F238E27FC236}">
                  <a16:creationId xmlns:a16="http://schemas.microsoft.com/office/drawing/2014/main" id="{660711CF-23C2-4D2D-9AD0-2AC22548BE9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>
              <a:off x="-123012" y="703545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" name="PA-椭圆 68">
              <a:extLst>
                <a:ext uri="{FF2B5EF4-FFF2-40B4-BE49-F238E27FC236}">
                  <a16:creationId xmlns:a16="http://schemas.microsoft.com/office/drawing/2014/main" id="{80798FD3-591E-491D-9BE8-6BFBBE6FE24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-123012" y="838432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" name="PA-椭圆 69">
              <a:extLst>
                <a:ext uri="{FF2B5EF4-FFF2-40B4-BE49-F238E27FC236}">
                  <a16:creationId xmlns:a16="http://schemas.microsoft.com/office/drawing/2014/main" id="{83F9B9F1-7BCD-4149-8C01-6A22238B290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-123012" y="973319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" name="PA-椭圆 56">
              <a:extLst>
                <a:ext uri="{FF2B5EF4-FFF2-40B4-BE49-F238E27FC236}">
                  <a16:creationId xmlns:a16="http://schemas.microsoft.com/office/drawing/2014/main" id="{0213EA00-5B2A-4057-8222-57924D44429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21053" y="703545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" name="PA-椭圆 68">
              <a:extLst>
                <a:ext uri="{FF2B5EF4-FFF2-40B4-BE49-F238E27FC236}">
                  <a16:creationId xmlns:a16="http://schemas.microsoft.com/office/drawing/2014/main" id="{22C92DF3-A610-4AE7-BCE5-4C1138E6992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21053" y="838432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" name="PA-椭圆 69">
              <a:extLst>
                <a:ext uri="{FF2B5EF4-FFF2-40B4-BE49-F238E27FC236}">
                  <a16:creationId xmlns:a16="http://schemas.microsoft.com/office/drawing/2014/main" id="{986FE83C-C082-449C-987F-6597BB7492A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21053" y="973319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" name="PA-椭圆 56">
              <a:extLst>
                <a:ext uri="{FF2B5EF4-FFF2-40B4-BE49-F238E27FC236}">
                  <a16:creationId xmlns:a16="http://schemas.microsoft.com/office/drawing/2014/main" id="{36A1F833-B488-403E-A497-627978E090E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165118" y="703545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0" name="PA-椭圆 68">
              <a:extLst>
                <a:ext uri="{FF2B5EF4-FFF2-40B4-BE49-F238E27FC236}">
                  <a16:creationId xmlns:a16="http://schemas.microsoft.com/office/drawing/2014/main" id="{4F4AA820-B35D-4545-871D-477D3C5A2EE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165118" y="838432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" name="PA-椭圆 69">
              <a:extLst>
                <a:ext uri="{FF2B5EF4-FFF2-40B4-BE49-F238E27FC236}">
                  <a16:creationId xmlns:a16="http://schemas.microsoft.com/office/drawing/2014/main" id="{A008D1B1-29F0-42DB-A5A8-9EAED91154A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165118" y="973319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2" name="PA-椭圆 56">
              <a:extLst>
                <a:ext uri="{FF2B5EF4-FFF2-40B4-BE49-F238E27FC236}">
                  <a16:creationId xmlns:a16="http://schemas.microsoft.com/office/drawing/2014/main" id="{7E92D028-F8C8-45EF-B688-0F376FF7C95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309183" y="703545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3" name="PA-椭圆 68">
              <a:extLst>
                <a:ext uri="{FF2B5EF4-FFF2-40B4-BE49-F238E27FC236}">
                  <a16:creationId xmlns:a16="http://schemas.microsoft.com/office/drawing/2014/main" id="{3CE74E8D-7A34-48EA-9395-D805975D871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309183" y="838432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4" name="PA-椭圆 69">
              <a:extLst>
                <a:ext uri="{FF2B5EF4-FFF2-40B4-BE49-F238E27FC236}">
                  <a16:creationId xmlns:a16="http://schemas.microsoft.com/office/drawing/2014/main" id="{21F83B9F-03F3-4FFE-B0DE-7C1A9CA1920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309183" y="973319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5" name="PA-椭圆 56">
              <a:extLst>
                <a:ext uri="{FF2B5EF4-FFF2-40B4-BE49-F238E27FC236}">
                  <a16:creationId xmlns:a16="http://schemas.microsoft.com/office/drawing/2014/main" id="{C5F1EFDA-3E15-4624-81E6-7DB6BD293CD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453248" y="703545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6" name="PA-椭圆 68">
              <a:extLst>
                <a:ext uri="{FF2B5EF4-FFF2-40B4-BE49-F238E27FC236}">
                  <a16:creationId xmlns:a16="http://schemas.microsoft.com/office/drawing/2014/main" id="{F9B2F7D5-B43E-42DD-8874-52DC1628ADB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453248" y="838432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7" name="PA-椭圆 69">
              <a:extLst>
                <a:ext uri="{FF2B5EF4-FFF2-40B4-BE49-F238E27FC236}">
                  <a16:creationId xmlns:a16="http://schemas.microsoft.com/office/drawing/2014/main" id="{4661518D-16D2-41B8-8BD2-95A4C27323A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453248" y="973319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36226199-37C5-4E7F-95E5-61A000409A7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60400" y="506133"/>
            <a:ext cx="896665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kumimoji="0" lang="zh-CN" altLang="en-US" sz="2800" b="1" u="none" strike="noStrike" cap="none" spc="0" normalizeH="0" baseline="0">
                <a:ln>
                  <a:noFill/>
                </a:ln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uLnTx/>
                <a:uFillTx/>
                <a:latin typeface="+mj-ea"/>
                <a:cs typeface="Times New Roman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zh-CN" altLang="en-US" dirty="0"/>
              <a:t>单击此处编辑母版标题样式</a:t>
            </a:r>
          </a:p>
        </p:txBody>
      </p:sp>
      <p:grpSp>
        <p:nvGrpSpPr>
          <p:cNvPr id="560" name="组合 559">
            <a:extLst>
              <a:ext uri="{FF2B5EF4-FFF2-40B4-BE49-F238E27FC236}">
                <a16:creationId xmlns:a16="http://schemas.microsoft.com/office/drawing/2014/main" id="{1334ADF7-E10D-4E27-B463-1827BDB89E7A}"/>
              </a:ext>
            </a:extLst>
          </p:cNvPr>
          <p:cNvGrpSpPr/>
          <p:nvPr userDrawn="1"/>
        </p:nvGrpSpPr>
        <p:grpSpPr>
          <a:xfrm>
            <a:off x="-1738765" y="455939"/>
            <a:ext cx="15669530" cy="8267305"/>
            <a:chOff x="-1661648" y="455939"/>
            <a:chExt cx="15669530" cy="8267305"/>
          </a:xfrm>
        </p:grpSpPr>
        <p:grpSp>
          <p:nvGrpSpPr>
            <p:cNvPr id="180" name="图形 1111">
              <a:extLst>
                <a:ext uri="{FF2B5EF4-FFF2-40B4-BE49-F238E27FC236}">
                  <a16:creationId xmlns:a16="http://schemas.microsoft.com/office/drawing/2014/main" id="{3478F908-AD23-49DC-BE14-81E71A6B3424}"/>
                </a:ext>
              </a:extLst>
            </p:cNvPr>
            <p:cNvGrpSpPr/>
            <p:nvPr/>
          </p:nvGrpSpPr>
          <p:grpSpPr>
            <a:xfrm rot="3705775" flipH="1">
              <a:off x="-2004158" y="798449"/>
              <a:ext cx="8267304" cy="7582284"/>
              <a:chOff x="10352529" y="-1367781"/>
              <a:chExt cx="8814513" cy="9480066"/>
            </a:xfrm>
            <a:gradFill>
              <a:gsLst>
                <a:gs pos="35000">
                  <a:schemeClr val="accent1">
                    <a:alpha val="5000"/>
                  </a:schemeClr>
                </a:gs>
                <a:gs pos="93000">
                  <a:schemeClr val="accent1">
                    <a:alpha val="0"/>
                  </a:schemeClr>
                </a:gs>
                <a:gs pos="75000">
                  <a:schemeClr val="accent1">
                    <a:alpha val="6000"/>
                  </a:schemeClr>
                </a:gs>
                <a:gs pos="56000">
                  <a:schemeClr val="accent1">
                    <a:alpha val="0"/>
                  </a:schemeClr>
                </a:gs>
                <a:gs pos="10000">
                  <a:schemeClr val="accent1">
                    <a:alpha val="2000"/>
                  </a:schemeClr>
                </a:gs>
              </a:gsLst>
              <a:lin ang="0" scaled="0"/>
            </a:gradFill>
          </p:grpSpPr>
          <p:sp>
            <p:nvSpPr>
              <p:cNvPr id="244" name="任意多边形: 形状 243">
                <a:extLst>
                  <a:ext uri="{FF2B5EF4-FFF2-40B4-BE49-F238E27FC236}">
                    <a16:creationId xmlns:a16="http://schemas.microsoft.com/office/drawing/2014/main" id="{2FE19931-1F90-4130-A670-0E8E9FD79B8D}"/>
                  </a:ext>
                </a:extLst>
              </p:cNvPr>
              <p:cNvSpPr/>
              <p:nvPr/>
            </p:nvSpPr>
            <p:spPr>
              <a:xfrm>
                <a:off x="10517294" y="-1379956"/>
                <a:ext cx="8652183" cy="8619718"/>
              </a:xfrm>
              <a:custGeom>
                <a:avLst/>
                <a:gdLst>
                  <a:gd name="connsiteX0" fmla="*/ 5185629 w 8652183"/>
                  <a:gd name="connsiteY0" fmla="*/ 8612413 h 8619717"/>
                  <a:gd name="connsiteX1" fmla="*/ 4211649 w 8652183"/>
                  <a:gd name="connsiteY1" fmla="*/ 8438719 h 8619717"/>
                  <a:gd name="connsiteX2" fmla="*/ 2166293 w 8652183"/>
                  <a:gd name="connsiteY2" fmla="*/ 6606016 h 8619717"/>
                  <a:gd name="connsiteX3" fmla="*/ 877393 w 8652183"/>
                  <a:gd name="connsiteY3" fmla="*/ 3768489 h 8619717"/>
                  <a:gd name="connsiteX4" fmla="*/ 12175 w 8652183"/>
                  <a:gd name="connsiteY4" fmla="*/ 13798 h 8619717"/>
                  <a:gd name="connsiteX5" fmla="*/ 28408 w 8652183"/>
                  <a:gd name="connsiteY5" fmla="*/ 12175 h 8619717"/>
                  <a:gd name="connsiteX6" fmla="*/ 893626 w 8652183"/>
                  <a:gd name="connsiteY6" fmla="*/ 3761995 h 8619717"/>
                  <a:gd name="connsiteX7" fmla="*/ 2180902 w 8652183"/>
                  <a:gd name="connsiteY7" fmla="*/ 6596276 h 8619717"/>
                  <a:gd name="connsiteX8" fmla="*/ 4218142 w 8652183"/>
                  <a:gd name="connsiteY8" fmla="*/ 8422486 h 8619717"/>
                  <a:gd name="connsiteX9" fmla="*/ 8636762 w 8652183"/>
                  <a:gd name="connsiteY9" fmla="*/ 6903079 h 8619717"/>
                  <a:gd name="connsiteX10" fmla="*/ 8648125 w 8652183"/>
                  <a:gd name="connsiteY10" fmla="*/ 6914442 h 8619717"/>
                  <a:gd name="connsiteX11" fmla="*/ 5185629 w 8652183"/>
                  <a:gd name="connsiteY11" fmla="*/ 8612413 h 8619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52183" h="8619717">
                    <a:moveTo>
                      <a:pt x="5185629" y="8612413"/>
                    </a:moveTo>
                    <a:cubicBezTo>
                      <a:pt x="4849606" y="8612413"/>
                      <a:pt x="4524946" y="8553974"/>
                      <a:pt x="4211649" y="8438719"/>
                    </a:cubicBezTo>
                    <a:cubicBezTo>
                      <a:pt x="3460062" y="8159512"/>
                      <a:pt x="2773406" y="7542659"/>
                      <a:pt x="2166293" y="6606016"/>
                    </a:cubicBezTo>
                    <a:cubicBezTo>
                      <a:pt x="1680926" y="5856051"/>
                      <a:pt x="1247505" y="4901552"/>
                      <a:pt x="877393" y="3768489"/>
                    </a:cubicBezTo>
                    <a:cubicBezTo>
                      <a:pt x="247553" y="1836763"/>
                      <a:pt x="15421" y="31654"/>
                      <a:pt x="12175" y="13798"/>
                    </a:cubicBezTo>
                    <a:lnTo>
                      <a:pt x="28408" y="12175"/>
                    </a:lnTo>
                    <a:cubicBezTo>
                      <a:pt x="30031" y="30031"/>
                      <a:pt x="263786" y="1833516"/>
                      <a:pt x="893626" y="3761995"/>
                    </a:cubicBezTo>
                    <a:cubicBezTo>
                      <a:pt x="1263738" y="4895058"/>
                      <a:pt x="1697159" y="5847935"/>
                      <a:pt x="2180902" y="6596276"/>
                    </a:cubicBezTo>
                    <a:cubicBezTo>
                      <a:pt x="2784769" y="7531296"/>
                      <a:pt x="3471425" y="8144903"/>
                      <a:pt x="4218142" y="8422486"/>
                    </a:cubicBezTo>
                    <a:cubicBezTo>
                      <a:pt x="5503795" y="8899737"/>
                      <a:pt x="6990737" y="8388398"/>
                      <a:pt x="8636762" y="6903079"/>
                    </a:cubicBezTo>
                    <a:lnTo>
                      <a:pt x="8648125" y="6914442"/>
                    </a:lnTo>
                    <a:cubicBezTo>
                      <a:pt x="7396561" y="8044258"/>
                      <a:pt x="6237526" y="8612413"/>
                      <a:pt x="5185629" y="86124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45" name="任意多边形: 形状 244">
                <a:extLst>
                  <a:ext uri="{FF2B5EF4-FFF2-40B4-BE49-F238E27FC236}">
                    <a16:creationId xmlns:a16="http://schemas.microsoft.com/office/drawing/2014/main" id="{E63E7A63-0F49-4C87-B23C-79CAFF11093F}"/>
                  </a:ext>
                </a:extLst>
              </p:cNvPr>
              <p:cNvSpPr/>
              <p:nvPr/>
            </p:nvSpPr>
            <p:spPr>
              <a:xfrm>
                <a:off x="10514047" y="-1224119"/>
                <a:ext cx="8652183" cy="8424922"/>
              </a:xfrm>
              <a:custGeom>
                <a:avLst/>
                <a:gdLst>
                  <a:gd name="connsiteX0" fmla="*/ 5239198 w 8652183"/>
                  <a:gd name="connsiteY0" fmla="*/ 8428980 h 8424921"/>
                  <a:gd name="connsiteX1" fmla="*/ 4261972 w 8652183"/>
                  <a:gd name="connsiteY1" fmla="*/ 8255288 h 8424921"/>
                  <a:gd name="connsiteX2" fmla="*/ 2214991 w 8652183"/>
                  <a:gd name="connsiteY2" fmla="*/ 6458295 h 8424921"/>
                  <a:gd name="connsiteX3" fmla="*/ 908236 w 8652183"/>
                  <a:gd name="connsiteY3" fmla="*/ 3682454 h 8424921"/>
                  <a:gd name="connsiteX4" fmla="*/ 12175 w 8652183"/>
                  <a:gd name="connsiteY4" fmla="*/ 13798 h 8424921"/>
                  <a:gd name="connsiteX5" fmla="*/ 28408 w 8652183"/>
                  <a:gd name="connsiteY5" fmla="*/ 12175 h 8424921"/>
                  <a:gd name="connsiteX6" fmla="*/ 924469 w 8652183"/>
                  <a:gd name="connsiteY6" fmla="*/ 3679207 h 8424921"/>
                  <a:gd name="connsiteX7" fmla="*/ 4268465 w 8652183"/>
                  <a:gd name="connsiteY7" fmla="*/ 8242300 h 8424921"/>
                  <a:gd name="connsiteX8" fmla="*/ 8640009 w 8652183"/>
                  <a:gd name="connsiteY8" fmla="*/ 6771592 h 8424921"/>
                  <a:gd name="connsiteX9" fmla="*/ 8651372 w 8652183"/>
                  <a:gd name="connsiteY9" fmla="*/ 6782955 h 8424921"/>
                  <a:gd name="connsiteX10" fmla="*/ 5239198 w 8652183"/>
                  <a:gd name="connsiteY10" fmla="*/ 8428980 h 842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8424921">
                    <a:moveTo>
                      <a:pt x="5239198" y="8428980"/>
                    </a:moveTo>
                    <a:cubicBezTo>
                      <a:pt x="4903175" y="8428980"/>
                      <a:pt x="4576891" y="8370541"/>
                      <a:pt x="4261972" y="8255288"/>
                    </a:cubicBezTo>
                    <a:cubicBezTo>
                      <a:pt x="3513630" y="7980950"/>
                      <a:pt x="2825352" y="7375459"/>
                      <a:pt x="2214991" y="6458295"/>
                    </a:cubicBezTo>
                    <a:cubicBezTo>
                      <a:pt x="1726378" y="5726187"/>
                      <a:pt x="1288088" y="4791167"/>
                      <a:pt x="908236" y="3682454"/>
                    </a:cubicBezTo>
                    <a:cubicBezTo>
                      <a:pt x="263786" y="1794557"/>
                      <a:pt x="15421" y="31654"/>
                      <a:pt x="12175" y="13798"/>
                    </a:cubicBezTo>
                    <a:lnTo>
                      <a:pt x="28408" y="12175"/>
                    </a:lnTo>
                    <a:cubicBezTo>
                      <a:pt x="30031" y="30031"/>
                      <a:pt x="278396" y="1791310"/>
                      <a:pt x="924469" y="3679207"/>
                    </a:cubicBezTo>
                    <a:cubicBezTo>
                      <a:pt x="1518596" y="5419384"/>
                      <a:pt x="2581857" y="7623824"/>
                      <a:pt x="4268465" y="8242300"/>
                    </a:cubicBezTo>
                    <a:cubicBezTo>
                      <a:pt x="5549247" y="8713057"/>
                      <a:pt x="7019956" y="8217951"/>
                      <a:pt x="8640009" y="6771592"/>
                    </a:cubicBezTo>
                    <a:lnTo>
                      <a:pt x="8651372" y="6782955"/>
                    </a:lnTo>
                    <a:cubicBezTo>
                      <a:pt x="7422535" y="7878682"/>
                      <a:pt x="6279732" y="8428980"/>
                      <a:pt x="5239198" y="84289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46" name="任意多边形: 形状 245">
                <a:extLst>
                  <a:ext uri="{FF2B5EF4-FFF2-40B4-BE49-F238E27FC236}">
                    <a16:creationId xmlns:a16="http://schemas.microsoft.com/office/drawing/2014/main" id="{E9D1FB31-799D-47F3-B167-B11420CB8A8D}"/>
                  </a:ext>
                </a:extLst>
              </p:cNvPr>
              <p:cNvSpPr/>
              <p:nvPr/>
            </p:nvSpPr>
            <p:spPr>
              <a:xfrm>
                <a:off x="10510801" y="-1068282"/>
                <a:ext cx="8652183" cy="8246359"/>
              </a:xfrm>
              <a:custGeom>
                <a:avLst/>
                <a:gdLst>
                  <a:gd name="connsiteX0" fmla="*/ 5292766 w 8652183"/>
                  <a:gd name="connsiteY0" fmla="*/ 8247171 h 8246358"/>
                  <a:gd name="connsiteX1" fmla="*/ 4312294 w 8652183"/>
                  <a:gd name="connsiteY1" fmla="*/ 8075101 h 8246358"/>
                  <a:gd name="connsiteX2" fmla="*/ 2263690 w 8652183"/>
                  <a:gd name="connsiteY2" fmla="*/ 6313821 h 8246358"/>
                  <a:gd name="connsiteX3" fmla="*/ 939078 w 8652183"/>
                  <a:gd name="connsiteY3" fmla="*/ 3598042 h 8246358"/>
                  <a:gd name="connsiteX4" fmla="*/ 12175 w 8652183"/>
                  <a:gd name="connsiteY4" fmla="*/ 13798 h 8246358"/>
                  <a:gd name="connsiteX5" fmla="*/ 28408 w 8652183"/>
                  <a:gd name="connsiteY5" fmla="*/ 12175 h 8246358"/>
                  <a:gd name="connsiteX6" fmla="*/ 953688 w 8652183"/>
                  <a:gd name="connsiteY6" fmla="*/ 3594796 h 8246358"/>
                  <a:gd name="connsiteX7" fmla="*/ 4317164 w 8652183"/>
                  <a:gd name="connsiteY7" fmla="*/ 8060491 h 8246358"/>
                  <a:gd name="connsiteX8" fmla="*/ 8640008 w 8652183"/>
                  <a:gd name="connsiteY8" fmla="*/ 6636858 h 8246358"/>
                  <a:gd name="connsiteX9" fmla="*/ 8651372 w 8652183"/>
                  <a:gd name="connsiteY9" fmla="*/ 6649845 h 8246358"/>
                  <a:gd name="connsiteX10" fmla="*/ 5292766 w 8652183"/>
                  <a:gd name="connsiteY10" fmla="*/ 8247171 h 8246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8246358">
                    <a:moveTo>
                      <a:pt x="5292766" y="8247171"/>
                    </a:moveTo>
                    <a:cubicBezTo>
                      <a:pt x="4955120" y="8247171"/>
                      <a:pt x="4628837" y="8190355"/>
                      <a:pt x="4312294" y="8075101"/>
                    </a:cubicBezTo>
                    <a:cubicBezTo>
                      <a:pt x="3567199" y="7804010"/>
                      <a:pt x="2878921" y="7211506"/>
                      <a:pt x="2263690" y="6313821"/>
                    </a:cubicBezTo>
                    <a:cubicBezTo>
                      <a:pt x="1771831" y="5596324"/>
                      <a:pt x="1327047" y="4682406"/>
                      <a:pt x="939078" y="3598042"/>
                    </a:cubicBezTo>
                    <a:cubicBezTo>
                      <a:pt x="280019" y="1752351"/>
                      <a:pt x="15421" y="30031"/>
                      <a:pt x="12175" y="13798"/>
                    </a:cubicBezTo>
                    <a:lnTo>
                      <a:pt x="28408" y="12175"/>
                    </a:lnTo>
                    <a:cubicBezTo>
                      <a:pt x="31654" y="30031"/>
                      <a:pt x="294629" y="1750728"/>
                      <a:pt x="953688" y="3594796"/>
                    </a:cubicBezTo>
                    <a:cubicBezTo>
                      <a:pt x="1560802" y="5296013"/>
                      <a:pt x="2637049" y="7450131"/>
                      <a:pt x="4317164" y="8060491"/>
                    </a:cubicBezTo>
                    <a:cubicBezTo>
                      <a:pt x="5593076" y="8524754"/>
                      <a:pt x="7047552" y="8045881"/>
                      <a:pt x="8640008" y="6636858"/>
                    </a:cubicBezTo>
                    <a:lnTo>
                      <a:pt x="8651372" y="6649845"/>
                    </a:lnTo>
                    <a:cubicBezTo>
                      <a:pt x="7448507" y="7711482"/>
                      <a:pt x="6321938" y="8247171"/>
                      <a:pt x="5292766" y="824717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47" name="任意多边形: 形状 246">
                <a:extLst>
                  <a:ext uri="{FF2B5EF4-FFF2-40B4-BE49-F238E27FC236}">
                    <a16:creationId xmlns:a16="http://schemas.microsoft.com/office/drawing/2014/main" id="{FF0678C3-2D27-4B5A-A2EB-C25E31F11CE5}"/>
                  </a:ext>
                </a:extLst>
              </p:cNvPr>
              <p:cNvSpPr/>
              <p:nvPr/>
            </p:nvSpPr>
            <p:spPr>
              <a:xfrm>
                <a:off x="10509177" y="-915692"/>
                <a:ext cx="8652183" cy="8067796"/>
              </a:xfrm>
              <a:custGeom>
                <a:avLst/>
                <a:gdLst>
                  <a:gd name="connsiteX0" fmla="*/ 5344712 w 8652183"/>
                  <a:gd name="connsiteY0" fmla="*/ 8066984 h 8067795"/>
                  <a:gd name="connsiteX1" fmla="*/ 4360993 w 8652183"/>
                  <a:gd name="connsiteY1" fmla="*/ 7896538 h 8067795"/>
                  <a:gd name="connsiteX2" fmla="*/ 2309143 w 8652183"/>
                  <a:gd name="connsiteY2" fmla="*/ 6170971 h 8067795"/>
                  <a:gd name="connsiteX3" fmla="*/ 966674 w 8652183"/>
                  <a:gd name="connsiteY3" fmla="*/ 3516877 h 8067795"/>
                  <a:gd name="connsiteX4" fmla="*/ 12175 w 8652183"/>
                  <a:gd name="connsiteY4" fmla="*/ 15421 h 8067795"/>
                  <a:gd name="connsiteX5" fmla="*/ 28408 w 8652183"/>
                  <a:gd name="connsiteY5" fmla="*/ 12175 h 8067795"/>
                  <a:gd name="connsiteX6" fmla="*/ 982907 w 8652183"/>
                  <a:gd name="connsiteY6" fmla="*/ 3510384 h 8067795"/>
                  <a:gd name="connsiteX7" fmla="*/ 4365863 w 8652183"/>
                  <a:gd name="connsiteY7" fmla="*/ 7880305 h 8067795"/>
                  <a:gd name="connsiteX8" fmla="*/ 8640009 w 8652183"/>
                  <a:gd name="connsiteY8" fmla="*/ 6505371 h 8067795"/>
                  <a:gd name="connsiteX9" fmla="*/ 8651371 w 8652183"/>
                  <a:gd name="connsiteY9" fmla="*/ 6518357 h 8067795"/>
                  <a:gd name="connsiteX10" fmla="*/ 5344712 w 8652183"/>
                  <a:gd name="connsiteY10" fmla="*/ 8066984 h 8067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8067795">
                    <a:moveTo>
                      <a:pt x="5344712" y="8066984"/>
                    </a:moveTo>
                    <a:cubicBezTo>
                      <a:pt x="5007066" y="8066984"/>
                      <a:pt x="4679159" y="8010169"/>
                      <a:pt x="4360993" y="7896538"/>
                    </a:cubicBezTo>
                    <a:cubicBezTo>
                      <a:pt x="3619145" y="7630317"/>
                      <a:pt x="2929243" y="7049176"/>
                      <a:pt x="2309143" y="6170971"/>
                    </a:cubicBezTo>
                    <a:cubicBezTo>
                      <a:pt x="1814037" y="5469706"/>
                      <a:pt x="1362759" y="4575269"/>
                      <a:pt x="966674" y="3516877"/>
                    </a:cubicBezTo>
                    <a:cubicBezTo>
                      <a:pt x="294629" y="1715015"/>
                      <a:pt x="13798" y="33278"/>
                      <a:pt x="12175" y="15421"/>
                    </a:cubicBezTo>
                    <a:lnTo>
                      <a:pt x="28408" y="12175"/>
                    </a:lnTo>
                    <a:cubicBezTo>
                      <a:pt x="31654" y="28408"/>
                      <a:pt x="310862" y="1710145"/>
                      <a:pt x="982907" y="3510384"/>
                    </a:cubicBezTo>
                    <a:cubicBezTo>
                      <a:pt x="1603008" y="5172642"/>
                      <a:pt x="2693865" y="7278061"/>
                      <a:pt x="4365863" y="7880305"/>
                    </a:cubicBezTo>
                    <a:cubicBezTo>
                      <a:pt x="5636906" y="8336453"/>
                      <a:pt x="7075148" y="7873812"/>
                      <a:pt x="8640009" y="6505371"/>
                    </a:cubicBezTo>
                    <a:lnTo>
                      <a:pt x="8651371" y="6518357"/>
                    </a:lnTo>
                    <a:cubicBezTo>
                      <a:pt x="7472857" y="7549152"/>
                      <a:pt x="6364144" y="8066984"/>
                      <a:pt x="5344712" y="80669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48" name="任意多边形: 形状 247">
                <a:extLst>
                  <a:ext uri="{FF2B5EF4-FFF2-40B4-BE49-F238E27FC236}">
                    <a16:creationId xmlns:a16="http://schemas.microsoft.com/office/drawing/2014/main" id="{489814C9-917C-4FC3-8AAA-1943F14543BD}"/>
                  </a:ext>
                </a:extLst>
              </p:cNvPr>
              <p:cNvSpPr/>
              <p:nvPr/>
            </p:nvSpPr>
            <p:spPr>
              <a:xfrm>
                <a:off x="10505931" y="-759856"/>
                <a:ext cx="8652183" cy="7889233"/>
              </a:xfrm>
              <a:custGeom>
                <a:avLst/>
                <a:gdLst>
                  <a:gd name="connsiteX0" fmla="*/ 5398281 w 8652183"/>
                  <a:gd name="connsiteY0" fmla="*/ 7885175 h 7889233"/>
                  <a:gd name="connsiteX1" fmla="*/ 4409692 w 8652183"/>
                  <a:gd name="connsiteY1" fmla="*/ 7714729 h 7889233"/>
                  <a:gd name="connsiteX2" fmla="*/ 2356219 w 8652183"/>
                  <a:gd name="connsiteY2" fmla="*/ 6026498 h 7889233"/>
                  <a:gd name="connsiteX3" fmla="*/ 995894 w 8652183"/>
                  <a:gd name="connsiteY3" fmla="*/ 3434089 h 7889233"/>
                  <a:gd name="connsiteX4" fmla="*/ 12175 w 8652183"/>
                  <a:gd name="connsiteY4" fmla="*/ 15421 h 7889233"/>
                  <a:gd name="connsiteX5" fmla="*/ 28408 w 8652183"/>
                  <a:gd name="connsiteY5" fmla="*/ 12175 h 7889233"/>
                  <a:gd name="connsiteX6" fmla="*/ 1013750 w 8652183"/>
                  <a:gd name="connsiteY6" fmla="*/ 3427596 h 7889233"/>
                  <a:gd name="connsiteX7" fmla="*/ 4417808 w 8652183"/>
                  <a:gd name="connsiteY7" fmla="*/ 7700119 h 7889233"/>
                  <a:gd name="connsiteX8" fmla="*/ 8643255 w 8652183"/>
                  <a:gd name="connsiteY8" fmla="*/ 6372260 h 7889233"/>
                  <a:gd name="connsiteX9" fmla="*/ 8654618 w 8652183"/>
                  <a:gd name="connsiteY9" fmla="*/ 6385247 h 7889233"/>
                  <a:gd name="connsiteX10" fmla="*/ 5398281 w 8652183"/>
                  <a:gd name="connsiteY10" fmla="*/ 7885175 h 788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7889233">
                    <a:moveTo>
                      <a:pt x="5398281" y="7885175"/>
                    </a:moveTo>
                    <a:cubicBezTo>
                      <a:pt x="5059011" y="7885175"/>
                      <a:pt x="4729481" y="7828360"/>
                      <a:pt x="4409692" y="7714729"/>
                    </a:cubicBezTo>
                    <a:cubicBezTo>
                      <a:pt x="3671091" y="7453378"/>
                      <a:pt x="2979565" y="6885223"/>
                      <a:pt x="2356219" y="6026498"/>
                    </a:cubicBezTo>
                    <a:cubicBezTo>
                      <a:pt x="1857866" y="5339842"/>
                      <a:pt x="1400095" y="4468131"/>
                      <a:pt x="995894" y="3434089"/>
                    </a:cubicBezTo>
                    <a:cubicBezTo>
                      <a:pt x="310862" y="1672810"/>
                      <a:pt x="15421" y="31654"/>
                      <a:pt x="12175" y="15421"/>
                    </a:cubicBezTo>
                    <a:lnTo>
                      <a:pt x="28408" y="12175"/>
                    </a:lnTo>
                    <a:cubicBezTo>
                      <a:pt x="31654" y="28408"/>
                      <a:pt x="327095" y="1667940"/>
                      <a:pt x="1013750" y="3427596"/>
                    </a:cubicBezTo>
                    <a:cubicBezTo>
                      <a:pt x="1646837" y="5049272"/>
                      <a:pt x="2750680" y="7107615"/>
                      <a:pt x="4417808" y="7700119"/>
                    </a:cubicBezTo>
                    <a:cubicBezTo>
                      <a:pt x="5683981" y="8149773"/>
                      <a:pt x="7105991" y="7701742"/>
                      <a:pt x="8643255" y="6372260"/>
                    </a:cubicBezTo>
                    <a:lnTo>
                      <a:pt x="8654618" y="6385247"/>
                    </a:lnTo>
                    <a:cubicBezTo>
                      <a:pt x="7497206" y="7383575"/>
                      <a:pt x="6407973" y="7885175"/>
                      <a:pt x="5398281" y="78851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49" name="任意多边形: 形状 248">
                <a:extLst>
                  <a:ext uri="{FF2B5EF4-FFF2-40B4-BE49-F238E27FC236}">
                    <a16:creationId xmlns:a16="http://schemas.microsoft.com/office/drawing/2014/main" id="{0829128F-98F4-4119-9861-F82A1DEC5CAD}"/>
                  </a:ext>
                </a:extLst>
              </p:cNvPr>
              <p:cNvSpPr/>
              <p:nvPr/>
            </p:nvSpPr>
            <p:spPr>
              <a:xfrm>
                <a:off x="10502684" y="-605642"/>
                <a:ext cx="8652183" cy="7710670"/>
              </a:xfrm>
              <a:custGeom>
                <a:avLst/>
                <a:gdLst>
                  <a:gd name="connsiteX0" fmla="*/ 5453473 w 8652183"/>
                  <a:gd name="connsiteY0" fmla="*/ 7703366 h 7710670"/>
                  <a:gd name="connsiteX1" fmla="*/ 4461637 w 8652183"/>
                  <a:gd name="connsiteY1" fmla="*/ 7534543 h 7710670"/>
                  <a:gd name="connsiteX2" fmla="*/ 2404917 w 8652183"/>
                  <a:gd name="connsiteY2" fmla="*/ 5882024 h 7710670"/>
                  <a:gd name="connsiteX3" fmla="*/ 1026737 w 8652183"/>
                  <a:gd name="connsiteY3" fmla="*/ 3351301 h 7710670"/>
                  <a:gd name="connsiteX4" fmla="*/ 12175 w 8652183"/>
                  <a:gd name="connsiteY4" fmla="*/ 15421 h 7710670"/>
                  <a:gd name="connsiteX5" fmla="*/ 28408 w 8652183"/>
                  <a:gd name="connsiteY5" fmla="*/ 12175 h 7710670"/>
                  <a:gd name="connsiteX6" fmla="*/ 1042970 w 8652183"/>
                  <a:gd name="connsiteY6" fmla="*/ 3344808 h 7710670"/>
                  <a:gd name="connsiteX7" fmla="*/ 4466507 w 8652183"/>
                  <a:gd name="connsiteY7" fmla="*/ 7519933 h 7710670"/>
                  <a:gd name="connsiteX8" fmla="*/ 8643255 w 8652183"/>
                  <a:gd name="connsiteY8" fmla="*/ 6239150 h 7710670"/>
                  <a:gd name="connsiteX9" fmla="*/ 8654618 w 8652183"/>
                  <a:gd name="connsiteY9" fmla="*/ 6252136 h 7710670"/>
                  <a:gd name="connsiteX10" fmla="*/ 5453473 w 8652183"/>
                  <a:gd name="connsiteY10" fmla="*/ 7703366 h 7710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7710670">
                    <a:moveTo>
                      <a:pt x="5453473" y="7703366"/>
                    </a:moveTo>
                    <a:cubicBezTo>
                      <a:pt x="5114203" y="7703366"/>
                      <a:pt x="4783050" y="7646550"/>
                      <a:pt x="4461637" y="7534543"/>
                    </a:cubicBezTo>
                    <a:cubicBezTo>
                      <a:pt x="3726283" y="7276438"/>
                      <a:pt x="3034757" y="6721270"/>
                      <a:pt x="2404917" y="5882024"/>
                    </a:cubicBezTo>
                    <a:cubicBezTo>
                      <a:pt x="1901695" y="5211602"/>
                      <a:pt x="1439055" y="4359370"/>
                      <a:pt x="1026737" y="3351301"/>
                    </a:cubicBezTo>
                    <a:cubicBezTo>
                      <a:pt x="327095" y="1633851"/>
                      <a:pt x="15421" y="31654"/>
                      <a:pt x="12175" y="15421"/>
                    </a:cubicBezTo>
                    <a:lnTo>
                      <a:pt x="28408" y="12175"/>
                    </a:lnTo>
                    <a:cubicBezTo>
                      <a:pt x="31654" y="28408"/>
                      <a:pt x="343328" y="1627357"/>
                      <a:pt x="1042970" y="3344808"/>
                    </a:cubicBezTo>
                    <a:cubicBezTo>
                      <a:pt x="1689043" y="4927524"/>
                      <a:pt x="2807496" y="6937168"/>
                      <a:pt x="4466507" y="7519933"/>
                    </a:cubicBezTo>
                    <a:cubicBezTo>
                      <a:pt x="5726187" y="7961470"/>
                      <a:pt x="7131964" y="7531296"/>
                      <a:pt x="8643255" y="6239150"/>
                    </a:cubicBezTo>
                    <a:lnTo>
                      <a:pt x="8654618" y="6252136"/>
                    </a:lnTo>
                    <a:cubicBezTo>
                      <a:pt x="7523179" y="7217999"/>
                      <a:pt x="6450179" y="7703366"/>
                      <a:pt x="5453473" y="77033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50" name="任意多边形: 形状 249">
                <a:extLst>
                  <a:ext uri="{FF2B5EF4-FFF2-40B4-BE49-F238E27FC236}">
                    <a16:creationId xmlns:a16="http://schemas.microsoft.com/office/drawing/2014/main" id="{A06878AE-6A5C-434F-83FB-DB9CA43FC26F}"/>
                  </a:ext>
                </a:extLst>
              </p:cNvPr>
              <p:cNvSpPr/>
              <p:nvPr/>
            </p:nvSpPr>
            <p:spPr>
              <a:xfrm>
                <a:off x="10499438" y="-449805"/>
                <a:ext cx="8652183" cy="7532107"/>
              </a:xfrm>
              <a:custGeom>
                <a:avLst/>
                <a:gdLst>
                  <a:gd name="connsiteX0" fmla="*/ 5508665 w 8652183"/>
                  <a:gd name="connsiteY0" fmla="*/ 7521556 h 7532107"/>
                  <a:gd name="connsiteX1" fmla="*/ 4513583 w 8652183"/>
                  <a:gd name="connsiteY1" fmla="*/ 7354356 h 7532107"/>
                  <a:gd name="connsiteX2" fmla="*/ 2455240 w 8652183"/>
                  <a:gd name="connsiteY2" fmla="*/ 5739174 h 7532107"/>
                  <a:gd name="connsiteX3" fmla="*/ 1059203 w 8652183"/>
                  <a:gd name="connsiteY3" fmla="*/ 3268513 h 7532107"/>
                  <a:gd name="connsiteX4" fmla="*/ 12175 w 8652183"/>
                  <a:gd name="connsiteY4" fmla="*/ 15421 h 7532107"/>
                  <a:gd name="connsiteX5" fmla="*/ 28408 w 8652183"/>
                  <a:gd name="connsiteY5" fmla="*/ 12175 h 7532107"/>
                  <a:gd name="connsiteX6" fmla="*/ 1073812 w 8652183"/>
                  <a:gd name="connsiteY6" fmla="*/ 3262019 h 7532107"/>
                  <a:gd name="connsiteX7" fmla="*/ 4518453 w 8652183"/>
                  <a:gd name="connsiteY7" fmla="*/ 7339747 h 7532107"/>
                  <a:gd name="connsiteX8" fmla="*/ 8646502 w 8652183"/>
                  <a:gd name="connsiteY8" fmla="*/ 6106040 h 7532107"/>
                  <a:gd name="connsiteX9" fmla="*/ 8656241 w 8652183"/>
                  <a:gd name="connsiteY9" fmla="*/ 6119026 h 7532107"/>
                  <a:gd name="connsiteX10" fmla="*/ 5508665 w 8652183"/>
                  <a:gd name="connsiteY10" fmla="*/ 7521556 h 753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7532107">
                    <a:moveTo>
                      <a:pt x="5508665" y="7521556"/>
                    </a:moveTo>
                    <a:cubicBezTo>
                      <a:pt x="5169396" y="7521556"/>
                      <a:pt x="4836619" y="7466364"/>
                      <a:pt x="4513583" y="7354356"/>
                    </a:cubicBezTo>
                    <a:cubicBezTo>
                      <a:pt x="3781475" y="7101122"/>
                      <a:pt x="3088326" y="6557316"/>
                      <a:pt x="2455240" y="5739174"/>
                    </a:cubicBezTo>
                    <a:cubicBezTo>
                      <a:pt x="1948770" y="5084984"/>
                      <a:pt x="1479637" y="4253855"/>
                      <a:pt x="1059203" y="3268513"/>
                    </a:cubicBezTo>
                    <a:cubicBezTo>
                      <a:pt x="343328" y="1591645"/>
                      <a:pt x="15421" y="31654"/>
                      <a:pt x="12175" y="15421"/>
                    </a:cubicBezTo>
                    <a:lnTo>
                      <a:pt x="28408" y="12175"/>
                    </a:lnTo>
                    <a:cubicBezTo>
                      <a:pt x="31654" y="28408"/>
                      <a:pt x="359561" y="1586775"/>
                      <a:pt x="1073812" y="3262019"/>
                    </a:cubicBezTo>
                    <a:cubicBezTo>
                      <a:pt x="1732872" y="4805777"/>
                      <a:pt x="2865934" y="6768345"/>
                      <a:pt x="4518453" y="7339747"/>
                    </a:cubicBezTo>
                    <a:cubicBezTo>
                      <a:pt x="5773263" y="7773168"/>
                      <a:pt x="7162806" y="7359226"/>
                      <a:pt x="8646502" y="6106040"/>
                    </a:cubicBezTo>
                    <a:lnTo>
                      <a:pt x="8656241" y="6119026"/>
                    </a:lnTo>
                    <a:cubicBezTo>
                      <a:pt x="7549152" y="7052423"/>
                      <a:pt x="6494008" y="7521556"/>
                      <a:pt x="5508665" y="75215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51" name="任意多边形: 形状 250">
                <a:extLst>
                  <a:ext uri="{FF2B5EF4-FFF2-40B4-BE49-F238E27FC236}">
                    <a16:creationId xmlns:a16="http://schemas.microsoft.com/office/drawing/2014/main" id="{63D3936D-BBF5-4846-B756-AA0D904F0661}"/>
                  </a:ext>
                </a:extLst>
              </p:cNvPr>
              <p:cNvSpPr/>
              <p:nvPr/>
            </p:nvSpPr>
            <p:spPr>
              <a:xfrm>
                <a:off x="10496191" y="-293969"/>
                <a:ext cx="8652183" cy="7337311"/>
              </a:xfrm>
              <a:custGeom>
                <a:avLst/>
                <a:gdLst>
                  <a:gd name="connsiteX0" fmla="*/ 5563857 w 8652183"/>
                  <a:gd name="connsiteY0" fmla="*/ 7339746 h 7337311"/>
                  <a:gd name="connsiteX1" fmla="*/ 4565528 w 8652183"/>
                  <a:gd name="connsiteY1" fmla="*/ 7174170 h 7337311"/>
                  <a:gd name="connsiteX2" fmla="*/ 2503939 w 8652183"/>
                  <a:gd name="connsiteY2" fmla="*/ 5594700 h 7337311"/>
                  <a:gd name="connsiteX3" fmla="*/ 1090045 w 8652183"/>
                  <a:gd name="connsiteY3" fmla="*/ 3185724 h 7337311"/>
                  <a:gd name="connsiteX4" fmla="*/ 12175 w 8652183"/>
                  <a:gd name="connsiteY4" fmla="*/ 15421 h 7337311"/>
                  <a:gd name="connsiteX5" fmla="*/ 28408 w 8652183"/>
                  <a:gd name="connsiteY5" fmla="*/ 12175 h 7337311"/>
                  <a:gd name="connsiteX6" fmla="*/ 1103032 w 8652183"/>
                  <a:gd name="connsiteY6" fmla="*/ 3179231 h 7337311"/>
                  <a:gd name="connsiteX7" fmla="*/ 4568775 w 8652183"/>
                  <a:gd name="connsiteY7" fmla="*/ 7159561 h 7337311"/>
                  <a:gd name="connsiteX8" fmla="*/ 8646502 w 8652183"/>
                  <a:gd name="connsiteY8" fmla="*/ 5972929 h 7337311"/>
                  <a:gd name="connsiteX9" fmla="*/ 8656241 w 8652183"/>
                  <a:gd name="connsiteY9" fmla="*/ 5985915 h 7337311"/>
                  <a:gd name="connsiteX10" fmla="*/ 5563857 w 8652183"/>
                  <a:gd name="connsiteY10" fmla="*/ 7339746 h 7337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7337311">
                    <a:moveTo>
                      <a:pt x="5563857" y="7339746"/>
                    </a:moveTo>
                    <a:cubicBezTo>
                      <a:pt x="5222965" y="7339746"/>
                      <a:pt x="4890188" y="7284555"/>
                      <a:pt x="4565528" y="7174170"/>
                    </a:cubicBezTo>
                    <a:cubicBezTo>
                      <a:pt x="3835044" y="6925805"/>
                      <a:pt x="3141895" y="6393363"/>
                      <a:pt x="2503939" y="5594700"/>
                    </a:cubicBezTo>
                    <a:cubicBezTo>
                      <a:pt x="1994223" y="4955120"/>
                      <a:pt x="1518596" y="4145094"/>
                      <a:pt x="1090045" y="3185724"/>
                    </a:cubicBezTo>
                    <a:cubicBezTo>
                      <a:pt x="359561" y="1551062"/>
                      <a:pt x="15421" y="30031"/>
                      <a:pt x="12175" y="15421"/>
                    </a:cubicBezTo>
                    <a:lnTo>
                      <a:pt x="28408" y="12175"/>
                    </a:lnTo>
                    <a:cubicBezTo>
                      <a:pt x="31654" y="26784"/>
                      <a:pt x="374170" y="1546192"/>
                      <a:pt x="1103032" y="3179231"/>
                    </a:cubicBezTo>
                    <a:cubicBezTo>
                      <a:pt x="1775077" y="4685653"/>
                      <a:pt x="2922750" y="6597899"/>
                      <a:pt x="4568775" y="7159561"/>
                    </a:cubicBezTo>
                    <a:cubicBezTo>
                      <a:pt x="5818715" y="7584865"/>
                      <a:pt x="7190403" y="7187156"/>
                      <a:pt x="8646502" y="5972929"/>
                    </a:cubicBezTo>
                    <a:lnTo>
                      <a:pt x="8656241" y="5985915"/>
                    </a:lnTo>
                    <a:cubicBezTo>
                      <a:pt x="7575125" y="6885223"/>
                      <a:pt x="6537837" y="7339746"/>
                      <a:pt x="5563857" y="73397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52" name="任意多边形: 形状 251">
                <a:extLst>
                  <a:ext uri="{FF2B5EF4-FFF2-40B4-BE49-F238E27FC236}">
                    <a16:creationId xmlns:a16="http://schemas.microsoft.com/office/drawing/2014/main" id="{07002288-74FE-471C-9288-2AC4C8EBC271}"/>
                  </a:ext>
                </a:extLst>
              </p:cNvPr>
              <p:cNvSpPr/>
              <p:nvPr/>
            </p:nvSpPr>
            <p:spPr>
              <a:xfrm>
                <a:off x="10494568" y="-139755"/>
                <a:ext cx="8668416" cy="7158748"/>
              </a:xfrm>
              <a:custGeom>
                <a:avLst/>
                <a:gdLst>
                  <a:gd name="connsiteX0" fmla="*/ 5617426 w 8668416"/>
                  <a:gd name="connsiteY0" fmla="*/ 7157937 h 7158748"/>
                  <a:gd name="connsiteX1" fmla="*/ 4615851 w 8668416"/>
                  <a:gd name="connsiteY1" fmla="*/ 6993984 h 7158748"/>
                  <a:gd name="connsiteX2" fmla="*/ 2551014 w 8668416"/>
                  <a:gd name="connsiteY2" fmla="*/ 5451850 h 7158748"/>
                  <a:gd name="connsiteX3" fmla="*/ 1117641 w 8668416"/>
                  <a:gd name="connsiteY3" fmla="*/ 3102936 h 7158748"/>
                  <a:gd name="connsiteX4" fmla="*/ 12175 w 8668416"/>
                  <a:gd name="connsiteY4" fmla="*/ 15421 h 7158748"/>
                  <a:gd name="connsiteX5" fmla="*/ 28408 w 8668416"/>
                  <a:gd name="connsiteY5" fmla="*/ 12175 h 7158748"/>
                  <a:gd name="connsiteX6" fmla="*/ 1133874 w 8668416"/>
                  <a:gd name="connsiteY6" fmla="*/ 3096443 h 7158748"/>
                  <a:gd name="connsiteX7" fmla="*/ 4622344 w 8668416"/>
                  <a:gd name="connsiteY7" fmla="*/ 6977751 h 7158748"/>
                  <a:gd name="connsiteX8" fmla="*/ 8649748 w 8668416"/>
                  <a:gd name="connsiteY8" fmla="*/ 5838195 h 7158748"/>
                  <a:gd name="connsiteX9" fmla="*/ 8659488 w 8668416"/>
                  <a:gd name="connsiteY9" fmla="*/ 5851181 h 7158748"/>
                  <a:gd name="connsiteX10" fmla="*/ 5617426 w 8668416"/>
                  <a:gd name="connsiteY10" fmla="*/ 7157937 h 715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7158748">
                    <a:moveTo>
                      <a:pt x="5617426" y="7157937"/>
                    </a:moveTo>
                    <a:cubicBezTo>
                      <a:pt x="5276533" y="7157937"/>
                      <a:pt x="4942134" y="7102745"/>
                      <a:pt x="4615851" y="6993984"/>
                    </a:cubicBezTo>
                    <a:cubicBezTo>
                      <a:pt x="3888613" y="6750489"/>
                      <a:pt x="3193841" y="6231033"/>
                      <a:pt x="2551014" y="5451850"/>
                    </a:cubicBezTo>
                    <a:cubicBezTo>
                      <a:pt x="2036428" y="4828503"/>
                      <a:pt x="1555932" y="4037956"/>
                      <a:pt x="1117641" y="3102936"/>
                    </a:cubicBezTo>
                    <a:cubicBezTo>
                      <a:pt x="374170" y="1510480"/>
                      <a:pt x="15421" y="31654"/>
                      <a:pt x="12175" y="15421"/>
                    </a:cubicBezTo>
                    <a:lnTo>
                      <a:pt x="28408" y="12175"/>
                    </a:lnTo>
                    <a:cubicBezTo>
                      <a:pt x="31654" y="26784"/>
                      <a:pt x="390403" y="1505610"/>
                      <a:pt x="1133874" y="3096443"/>
                    </a:cubicBezTo>
                    <a:cubicBezTo>
                      <a:pt x="1818907" y="4563905"/>
                      <a:pt x="2981188" y="6427453"/>
                      <a:pt x="4622344" y="6977751"/>
                    </a:cubicBezTo>
                    <a:cubicBezTo>
                      <a:pt x="5865791" y="7394939"/>
                      <a:pt x="7221245" y="7011840"/>
                      <a:pt x="8649748" y="5838195"/>
                    </a:cubicBezTo>
                    <a:lnTo>
                      <a:pt x="8659488" y="5851181"/>
                    </a:lnTo>
                    <a:cubicBezTo>
                      <a:pt x="7599474" y="6721270"/>
                      <a:pt x="6580042" y="7157937"/>
                      <a:pt x="5617426" y="71579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53" name="任意多边形: 形状 252">
                <a:extLst>
                  <a:ext uri="{FF2B5EF4-FFF2-40B4-BE49-F238E27FC236}">
                    <a16:creationId xmlns:a16="http://schemas.microsoft.com/office/drawing/2014/main" id="{13789687-CCE7-45A7-99E9-EFD656B42B1D}"/>
                  </a:ext>
                </a:extLst>
              </p:cNvPr>
              <p:cNvSpPr/>
              <p:nvPr/>
            </p:nvSpPr>
            <p:spPr>
              <a:xfrm>
                <a:off x="10491321" y="14458"/>
                <a:ext cx="8668416" cy="6980186"/>
              </a:xfrm>
              <a:custGeom>
                <a:avLst/>
                <a:gdLst>
                  <a:gd name="connsiteX0" fmla="*/ 5672618 w 8668416"/>
                  <a:gd name="connsiteY0" fmla="*/ 6977751 h 6980185"/>
                  <a:gd name="connsiteX1" fmla="*/ 4667796 w 8668416"/>
                  <a:gd name="connsiteY1" fmla="*/ 6815421 h 6980185"/>
                  <a:gd name="connsiteX2" fmla="*/ 2599713 w 8668416"/>
                  <a:gd name="connsiteY2" fmla="*/ 5310623 h 6980185"/>
                  <a:gd name="connsiteX3" fmla="*/ 1148484 w 8668416"/>
                  <a:gd name="connsiteY3" fmla="*/ 3023394 h 6980185"/>
                  <a:gd name="connsiteX4" fmla="*/ 12175 w 8668416"/>
                  <a:gd name="connsiteY4" fmla="*/ 17045 h 6980185"/>
                  <a:gd name="connsiteX5" fmla="*/ 28408 w 8668416"/>
                  <a:gd name="connsiteY5" fmla="*/ 12175 h 6980185"/>
                  <a:gd name="connsiteX6" fmla="*/ 1164717 w 8668416"/>
                  <a:gd name="connsiteY6" fmla="*/ 3013654 h 6980185"/>
                  <a:gd name="connsiteX7" fmla="*/ 4674289 w 8668416"/>
                  <a:gd name="connsiteY7" fmla="*/ 6797565 h 6980185"/>
                  <a:gd name="connsiteX8" fmla="*/ 8649749 w 8668416"/>
                  <a:gd name="connsiteY8" fmla="*/ 5705085 h 6980185"/>
                  <a:gd name="connsiteX9" fmla="*/ 8659488 w 8668416"/>
                  <a:gd name="connsiteY9" fmla="*/ 5718071 h 6980185"/>
                  <a:gd name="connsiteX10" fmla="*/ 5672618 w 8668416"/>
                  <a:gd name="connsiteY10" fmla="*/ 6977751 h 6980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980185">
                    <a:moveTo>
                      <a:pt x="5672618" y="6977751"/>
                    </a:moveTo>
                    <a:cubicBezTo>
                      <a:pt x="5331725" y="6977751"/>
                      <a:pt x="4995702" y="6924182"/>
                      <a:pt x="4667796" y="6815421"/>
                    </a:cubicBezTo>
                    <a:cubicBezTo>
                      <a:pt x="3943805" y="6576796"/>
                      <a:pt x="3247410" y="6068703"/>
                      <a:pt x="2599713" y="5310623"/>
                    </a:cubicBezTo>
                    <a:cubicBezTo>
                      <a:pt x="2081881" y="4703509"/>
                      <a:pt x="1593268" y="3934065"/>
                      <a:pt x="1148484" y="3023394"/>
                    </a:cubicBezTo>
                    <a:cubicBezTo>
                      <a:pt x="390403" y="1471521"/>
                      <a:pt x="15421" y="31654"/>
                      <a:pt x="12175" y="17045"/>
                    </a:cubicBezTo>
                    <a:lnTo>
                      <a:pt x="28408" y="12175"/>
                    </a:lnTo>
                    <a:cubicBezTo>
                      <a:pt x="31654" y="26784"/>
                      <a:pt x="406636" y="1465027"/>
                      <a:pt x="1164717" y="3013654"/>
                    </a:cubicBezTo>
                    <a:cubicBezTo>
                      <a:pt x="1862736" y="4442158"/>
                      <a:pt x="3039627" y="6258630"/>
                      <a:pt x="4674289" y="6797565"/>
                    </a:cubicBezTo>
                    <a:cubicBezTo>
                      <a:pt x="5912866" y="7206636"/>
                      <a:pt x="7250465" y="6839770"/>
                      <a:pt x="8649749" y="5705085"/>
                    </a:cubicBezTo>
                    <a:lnTo>
                      <a:pt x="8659488" y="5718071"/>
                    </a:lnTo>
                    <a:cubicBezTo>
                      <a:pt x="7625447" y="6557317"/>
                      <a:pt x="6625495" y="6977751"/>
                      <a:pt x="5672618" y="69777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54" name="任意多边形: 形状 253">
                <a:extLst>
                  <a:ext uri="{FF2B5EF4-FFF2-40B4-BE49-F238E27FC236}">
                    <a16:creationId xmlns:a16="http://schemas.microsoft.com/office/drawing/2014/main" id="{67B404F3-6820-48BB-AC7A-6812B783CBCF}"/>
                  </a:ext>
                </a:extLst>
              </p:cNvPr>
              <p:cNvSpPr/>
              <p:nvPr/>
            </p:nvSpPr>
            <p:spPr>
              <a:xfrm>
                <a:off x="10488074" y="170295"/>
                <a:ext cx="8668416" cy="6801623"/>
              </a:xfrm>
              <a:custGeom>
                <a:avLst/>
                <a:gdLst>
                  <a:gd name="connsiteX0" fmla="*/ 5729433 w 8668416"/>
                  <a:gd name="connsiteY0" fmla="*/ 6795942 h 6801622"/>
                  <a:gd name="connsiteX1" fmla="*/ 4721365 w 8668416"/>
                  <a:gd name="connsiteY1" fmla="*/ 6635235 h 6801622"/>
                  <a:gd name="connsiteX2" fmla="*/ 2650036 w 8668416"/>
                  <a:gd name="connsiteY2" fmla="*/ 5166149 h 6801622"/>
                  <a:gd name="connsiteX3" fmla="*/ 1179327 w 8668416"/>
                  <a:gd name="connsiteY3" fmla="*/ 2938983 h 6801622"/>
                  <a:gd name="connsiteX4" fmla="*/ 12175 w 8668416"/>
                  <a:gd name="connsiteY4" fmla="*/ 17045 h 6801622"/>
                  <a:gd name="connsiteX5" fmla="*/ 28408 w 8668416"/>
                  <a:gd name="connsiteY5" fmla="*/ 12175 h 6801622"/>
                  <a:gd name="connsiteX6" fmla="*/ 1195560 w 8668416"/>
                  <a:gd name="connsiteY6" fmla="*/ 2932490 h 6801622"/>
                  <a:gd name="connsiteX7" fmla="*/ 4727858 w 8668416"/>
                  <a:gd name="connsiteY7" fmla="*/ 6619002 h 6801622"/>
                  <a:gd name="connsiteX8" fmla="*/ 8651371 w 8668416"/>
                  <a:gd name="connsiteY8" fmla="*/ 5573597 h 6801622"/>
                  <a:gd name="connsiteX9" fmla="*/ 8661112 w 8668416"/>
                  <a:gd name="connsiteY9" fmla="*/ 5586584 h 6801622"/>
                  <a:gd name="connsiteX10" fmla="*/ 5729433 w 8668416"/>
                  <a:gd name="connsiteY10" fmla="*/ 6795942 h 6801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801622">
                    <a:moveTo>
                      <a:pt x="5729433" y="6795942"/>
                    </a:moveTo>
                    <a:cubicBezTo>
                      <a:pt x="5386918" y="6795942"/>
                      <a:pt x="5050895" y="6742373"/>
                      <a:pt x="4721365" y="6635235"/>
                    </a:cubicBezTo>
                    <a:cubicBezTo>
                      <a:pt x="3998997" y="6401480"/>
                      <a:pt x="3302602" y="5906374"/>
                      <a:pt x="2650036" y="5166149"/>
                    </a:cubicBezTo>
                    <a:cubicBezTo>
                      <a:pt x="2128957" y="4575269"/>
                      <a:pt x="1633850" y="3825304"/>
                      <a:pt x="1179327" y="2938983"/>
                    </a:cubicBezTo>
                    <a:cubicBezTo>
                      <a:pt x="406636" y="1430938"/>
                      <a:pt x="15421" y="30031"/>
                      <a:pt x="12175" y="17045"/>
                    </a:cubicBezTo>
                    <a:lnTo>
                      <a:pt x="28408" y="12175"/>
                    </a:lnTo>
                    <a:cubicBezTo>
                      <a:pt x="31654" y="26784"/>
                      <a:pt x="422869" y="1426068"/>
                      <a:pt x="1195560" y="2932490"/>
                    </a:cubicBezTo>
                    <a:cubicBezTo>
                      <a:pt x="1908188" y="4322034"/>
                      <a:pt x="3098066" y="6089806"/>
                      <a:pt x="4727858" y="6619002"/>
                    </a:cubicBezTo>
                    <a:cubicBezTo>
                      <a:pt x="5959942" y="7018333"/>
                      <a:pt x="7279684" y="6667701"/>
                      <a:pt x="8651371" y="5573597"/>
                    </a:cubicBezTo>
                    <a:lnTo>
                      <a:pt x="8661112" y="5586584"/>
                    </a:lnTo>
                    <a:cubicBezTo>
                      <a:pt x="7651420" y="6390117"/>
                      <a:pt x="6669324" y="6795942"/>
                      <a:pt x="5729433" y="67959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55" name="任意多边形: 形状 254">
                <a:extLst>
                  <a:ext uri="{FF2B5EF4-FFF2-40B4-BE49-F238E27FC236}">
                    <a16:creationId xmlns:a16="http://schemas.microsoft.com/office/drawing/2014/main" id="{773783C2-4EA0-4B7C-B98F-41C3E0CE9967}"/>
                  </a:ext>
                </a:extLst>
              </p:cNvPr>
              <p:cNvSpPr/>
              <p:nvPr/>
            </p:nvSpPr>
            <p:spPr>
              <a:xfrm>
                <a:off x="10484828" y="324508"/>
                <a:ext cx="8668416" cy="6623060"/>
              </a:xfrm>
              <a:custGeom>
                <a:avLst/>
                <a:gdLst>
                  <a:gd name="connsiteX0" fmla="*/ 5787873 w 8668416"/>
                  <a:gd name="connsiteY0" fmla="*/ 6614132 h 6623059"/>
                  <a:gd name="connsiteX1" fmla="*/ 4776557 w 8668416"/>
                  <a:gd name="connsiteY1" fmla="*/ 6455049 h 6623059"/>
                  <a:gd name="connsiteX2" fmla="*/ 2700358 w 8668416"/>
                  <a:gd name="connsiteY2" fmla="*/ 5023299 h 6623059"/>
                  <a:gd name="connsiteX3" fmla="*/ 1211793 w 8668416"/>
                  <a:gd name="connsiteY3" fmla="*/ 2857818 h 6623059"/>
                  <a:gd name="connsiteX4" fmla="*/ 12175 w 8668416"/>
                  <a:gd name="connsiteY4" fmla="*/ 17045 h 6623059"/>
                  <a:gd name="connsiteX5" fmla="*/ 28408 w 8668416"/>
                  <a:gd name="connsiteY5" fmla="*/ 12175 h 6623059"/>
                  <a:gd name="connsiteX6" fmla="*/ 1226402 w 8668416"/>
                  <a:gd name="connsiteY6" fmla="*/ 2851325 h 6623059"/>
                  <a:gd name="connsiteX7" fmla="*/ 4781427 w 8668416"/>
                  <a:gd name="connsiteY7" fmla="*/ 6440439 h 6623059"/>
                  <a:gd name="connsiteX8" fmla="*/ 8652995 w 8668416"/>
                  <a:gd name="connsiteY8" fmla="*/ 5442110 h 6623059"/>
                  <a:gd name="connsiteX9" fmla="*/ 8662734 w 8668416"/>
                  <a:gd name="connsiteY9" fmla="*/ 5455096 h 6623059"/>
                  <a:gd name="connsiteX10" fmla="*/ 5787873 w 8668416"/>
                  <a:gd name="connsiteY10" fmla="*/ 6614132 h 662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623059">
                    <a:moveTo>
                      <a:pt x="5787873" y="6614132"/>
                    </a:moveTo>
                    <a:cubicBezTo>
                      <a:pt x="5445356" y="6614132"/>
                      <a:pt x="5109333" y="6560563"/>
                      <a:pt x="4776557" y="6455049"/>
                    </a:cubicBezTo>
                    <a:cubicBezTo>
                      <a:pt x="4057436" y="6226163"/>
                      <a:pt x="3357794" y="5744044"/>
                      <a:pt x="2700358" y="5023299"/>
                    </a:cubicBezTo>
                    <a:cubicBezTo>
                      <a:pt x="2174409" y="4447028"/>
                      <a:pt x="1672810" y="3718166"/>
                      <a:pt x="1211793" y="2857818"/>
                    </a:cubicBezTo>
                    <a:cubicBezTo>
                      <a:pt x="424493" y="1391979"/>
                      <a:pt x="17045" y="31654"/>
                      <a:pt x="12175" y="17045"/>
                    </a:cubicBezTo>
                    <a:lnTo>
                      <a:pt x="28408" y="12175"/>
                    </a:lnTo>
                    <a:cubicBezTo>
                      <a:pt x="31654" y="25161"/>
                      <a:pt x="439102" y="1385486"/>
                      <a:pt x="1226402" y="2851325"/>
                    </a:cubicBezTo>
                    <a:cubicBezTo>
                      <a:pt x="1952017" y="4201910"/>
                      <a:pt x="3158128" y="5922607"/>
                      <a:pt x="4781427" y="6440439"/>
                    </a:cubicBezTo>
                    <a:cubicBezTo>
                      <a:pt x="6007018" y="6831654"/>
                      <a:pt x="7308903" y="6495631"/>
                      <a:pt x="8652995" y="5442110"/>
                    </a:cubicBezTo>
                    <a:lnTo>
                      <a:pt x="8662734" y="5455096"/>
                    </a:lnTo>
                    <a:cubicBezTo>
                      <a:pt x="7677392" y="6226163"/>
                      <a:pt x="6714776" y="6614132"/>
                      <a:pt x="5787873" y="6614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56" name="任意多边形: 形状 255">
                <a:extLst>
                  <a:ext uri="{FF2B5EF4-FFF2-40B4-BE49-F238E27FC236}">
                    <a16:creationId xmlns:a16="http://schemas.microsoft.com/office/drawing/2014/main" id="{EB75275F-AFF2-4455-850C-6DA83DCB7640}"/>
                  </a:ext>
                </a:extLst>
              </p:cNvPr>
              <p:cNvSpPr/>
              <p:nvPr/>
            </p:nvSpPr>
            <p:spPr>
              <a:xfrm>
                <a:off x="10481581" y="480345"/>
                <a:ext cx="8668416" cy="6444497"/>
              </a:xfrm>
              <a:custGeom>
                <a:avLst/>
                <a:gdLst>
                  <a:gd name="connsiteX0" fmla="*/ 5844688 w 8668416"/>
                  <a:gd name="connsiteY0" fmla="*/ 6432323 h 6444496"/>
                  <a:gd name="connsiteX1" fmla="*/ 4831750 w 8668416"/>
                  <a:gd name="connsiteY1" fmla="*/ 6276486 h 6444496"/>
                  <a:gd name="connsiteX2" fmla="*/ 2752303 w 8668416"/>
                  <a:gd name="connsiteY2" fmla="*/ 4882072 h 6444496"/>
                  <a:gd name="connsiteX3" fmla="*/ 1244259 w 8668416"/>
                  <a:gd name="connsiteY3" fmla="*/ 2776653 h 6444496"/>
                  <a:gd name="connsiteX4" fmla="*/ 12175 w 8668416"/>
                  <a:gd name="connsiteY4" fmla="*/ 17045 h 6444496"/>
                  <a:gd name="connsiteX5" fmla="*/ 28408 w 8668416"/>
                  <a:gd name="connsiteY5" fmla="*/ 12175 h 6444496"/>
                  <a:gd name="connsiteX6" fmla="*/ 1257245 w 8668416"/>
                  <a:gd name="connsiteY6" fmla="*/ 2768536 h 6444496"/>
                  <a:gd name="connsiteX7" fmla="*/ 4836619 w 8668416"/>
                  <a:gd name="connsiteY7" fmla="*/ 6260253 h 6444496"/>
                  <a:gd name="connsiteX8" fmla="*/ 8654618 w 8668416"/>
                  <a:gd name="connsiteY8" fmla="*/ 5307376 h 6444496"/>
                  <a:gd name="connsiteX9" fmla="*/ 8664358 w 8668416"/>
                  <a:gd name="connsiteY9" fmla="*/ 5320363 h 6444496"/>
                  <a:gd name="connsiteX10" fmla="*/ 5844688 w 8668416"/>
                  <a:gd name="connsiteY10" fmla="*/ 6432323 h 644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444496">
                    <a:moveTo>
                      <a:pt x="5844688" y="6432323"/>
                    </a:moveTo>
                    <a:cubicBezTo>
                      <a:pt x="5502172" y="6432323"/>
                      <a:pt x="5164526" y="6380377"/>
                      <a:pt x="4831750" y="6276486"/>
                    </a:cubicBezTo>
                    <a:cubicBezTo>
                      <a:pt x="4114251" y="6052471"/>
                      <a:pt x="3414609" y="5583337"/>
                      <a:pt x="2752303" y="4882072"/>
                    </a:cubicBezTo>
                    <a:cubicBezTo>
                      <a:pt x="2223108" y="4322034"/>
                      <a:pt x="1715015" y="3614275"/>
                      <a:pt x="1244259" y="2776653"/>
                    </a:cubicBezTo>
                    <a:cubicBezTo>
                      <a:pt x="440726" y="1353020"/>
                      <a:pt x="17045" y="30031"/>
                      <a:pt x="12175" y="17045"/>
                    </a:cubicBezTo>
                    <a:lnTo>
                      <a:pt x="28408" y="12175"/>
                    </a:lnTo>
                    <a:cubicBezTo>
                      <a:pt x="33278" y="25161"/>
                      <a:pt x="456959" y="1346527"/>
                      <a:pt x="1257245" y="2768536"/>
                    </a:cubicBezTo>
                    <a:cubicBezTo>
                      <a:pt x="1995846" y="4081785"/>
                      <a:pt x="3218190" y="5753783"/>
                      <a:pt x="4836619" y="6260253"/>
                    </a:cubicBezTo>
                    <a:cubicBezTo>
                      <a:pt x="6055717" y="6641728"/>
                      <a:pt x="7339746" y="6320315"/>
                      <a:pt x="8654618" y="5307376"/>
                    </a:cubicBezTo>
                    <a:lnTo>
                      <a:pt x="8664358" y="5320363"/>
                    </a:lnTo>
                    <a:cubicBezTo>
                      <a:pt x="7704989" y="6060587"/>
                      <a:pt x="6760228" y="6432323"/>
                      <a:pt x="5844688" y="64323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57" name="任意多边形: 形状 256">
                <a:extLst>
                  <a:ext uri="{FF2B5EF4-FFF2-40B4-BE49-F238E27FC236}">
                    <a16:creationId xmlns:a16="http://schemas.microsoft.com/office/drawing/2014/main" id="{9F20F149-95CB-4538-8A16-A999586BE95D}"/>
                  </a:ext>
                </a:extLst>
              </p:cNvPr>
              <p:cNvSpPr/>
              <p:nvPr/>
            </p:nvSpPr>
            <p:spPr>
              <a:xfrm>
                <a:off x="10479958" y="636182"/>
                <a:ext cx="8668416" cy="6249701"/>
              </a:xfrm>
              <a:custGeom>
                <a:avLst/>
                <a:gdLst>
                  <a:gd name="connsiteX0" fmla="*/ 5903127 w 8668416"/>
                  <a:gd name="connsiteY0" fmla="*/ 6250513 h 6249701"/>
                  <a:gd name="connsiteX1" fmla="*/ 4886941 w 8668416"/>
                  <a:gd name="connsiteY1" fmla="*/ 6096300 h 6249701"/>
                  <a:gd name="connsiteX2" fmla="*/ 2802626 w 8668416"/>
                  <a:gd name="connsiteY2" fmla="*/ 4740845 h 6249701"/>
                  <a:gd name="connsiteX3" fmla="*/ 1273478 w 8668416"/>
                  <a:gd name="connsiteY3" fmla="*/ 2695488 h 6249701"/>
                  <a:gd name="connsiteX4" fmla="*/ 12175 w 8668416"/>
                  <a:gd name="connsiteY4" fmla="*/ 17045 h 6249701"/>
                  <a:gd name="connsiteX5" fmla="*/ 26784 w 8668416"/>
                  <a:gd name="connsiteY5" fmla="*/ 12175 h 6249701"/>
                  <a:gd name="connsiteX6" fmla="*/ 1288088 w 8668416"/>
                  <a:gd name="connsiteY6" fmla="*/ 2688995 h 6249701"/>
                  <a:gd name="connsiteX7" fmla="*/ 4891812 w 8668416"/>
                  <a:gd name="connsiteY7" fmla="*/ 6081690 h 6249701"/>
                  <a:gd name="connsiteX8" fmla="*/ 8654618 w 8668416"/>
                  <a:gd name="connsiteY8" fmla="*/ 5174266 h 6249701"/>
                  <a:gd name="connsiteX9" fmla="*/ 8664357 w 8668416"/>
                  <a:gd name="connsiteY9" fmla="*/ 5187252 h 6249701"/>
                  <a:gd name="connsiteX10" fmla="*/ 5903127 w 8668416"/>
                  <a:gd name="connsiteY10" fmla="*/ 6250513 h 6249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249701">
                    <a:moveTo>
                      <a:pt x="5903127" y="6250513"/>
                    </a:moveTo>
                    <a:cubicBezTo>
                      <a:pt x="5560611" y="6250513"/>
                      <a:pt x="5222965" y="6198567"/>
                      <a:pt x="4886941" y="6096300"/>
                    </a:cubicBezTo>
                    <a:cubicBezTo>
                      <a:pt x="4171066" y="5877154"/>
                      <a:pt x="3469802" y="5421007"/>
                      <a:pt x="2802626" y="4740845"/>
                    </a:cubicBezTo>
                    <a:cubicBezTo>
                      <a:pt x="2268560" y="4197040"/>
                      <a:pt x="1753975" y="3508761"/>
                      <a:pt x="1273478" y="2695488"/>
                    </a:cubicBezTo>
                    <a:cubicBezTo>
                      <a:pt x="456959" y="1312437"/>
                      <a:pt x="15421" y="30031"/>
                      <a:pt x="12175" y="17045"/>
                    </a:cubicBezTo>
                    <a:lnTo>
                      <a:pt x="26784" y="12175"/>
                    </a:lnTo>
                    <a:cubicBezTo>
                      <a:pt x="31654" y="25161"/>
                      <a:pt x="471568" y="1305944"/>
                      <a:pt x="1288088" y="2688995"/>
                    </a:cubicBezTo>
                    <a:cubicBezTo>
                      <a:pt x="2041299" y="3963285"/>
                      <a:pt x="3278252" y="5586584"/>
                      <a:pt x="4891812" y="6081690"/>
                    </a:cubicBezTo>
                    <a:cubicBezTo>
                      <a:pt x="6102792" y="6453425"/>
                      <a:pt x="7368965" y="6148245"/>
                      <a:pt x="8654618" y="5174266"/>
                    </a:cubicBezTo>
                    <a:lnTo>
                      <a:pt x="8664357" y="5187252"/>
                    </a:lnTo>
                    <a:cubicBezTo>
                      <a:pt x="7729338" y="5895011"/>
                      <a:pt x="6804058" y="6250513"/>
                      <a:pt x="5903127" y="62505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58" name="任意多边形: 形状 257">
                <a:extLst>
                  <a:ext uri="{FF2B5EF4-FFF2-40B4-BE49-F238E27FC236}">
                    <a16:creationId xmlns:a16="http://schemas.microsoft.com/office/drawing/2014/main" id="{F24861E3-C311-46FE-9B13-6237F2040B28}"/>
                  </a:ext>
                </a:extLst>
              </p:cNvPr>
              <p:cNvSpPr/>
              <p:nvPr/>
            </p:nvSpPr>
            <p:spPr>
              <a:xfrm>
                <a:off x="10476711" y="790395"/>
                <a:ext cx="8668416" cy="6071138"/>
              </a:xfrm>
              <a:custGeom>
                <a:avLst/>
                <a:gdLst>
                  <a:gd name="connsiteX0" fmla="*/ 5961565 w 8668416"/>
                  <a:gd name="connsiteY0" fmla="*/ 6070327 h 6071138"/>
                  <a:gd name="connsiteX1" fmla="*/ 4943757 w 8668416"/>
                  <a:gd name="connsiteY1" fmla="*/ 5919360 h 6071138"/>
                  <a:gd name="connsiteX2" fmla="*/ 2854571 w 8668416"/>
                  <a:gd name="connsiteY2" fmla="*/ 4601241 h 6071138"/>
                  <a:gd name="connsiteX3" fmla="*/ 1305944 w 8668416"/>
                  <a:gd name="connsiteY3" fmla="*/ 2617570 h 6071138"/>
                  <a:gd name="connsiteX4" fmla="*/ 12175 w 8668416"/>
                  <a:gd name="connsiteY4" fmla="*/ 17045 h 6071138"/>
                  <a:gd name="connsiteX5" fmla="*/ 26784 w 8668416"/>
                  <a:gd name="connsiteY5" fmla="*/ 12175 h 6071138"/>
                  <a:gd name="connsiteX6" fmla="*/ 1320554 w 8668416"/>
                  <a:gd name="connsiteY6" fmla="*/ 2607830 h 6071138"/>
                  <a:gd name="connsiteX7" fmla="*/ 4950250 w 8668416"/>
                  <a:gd name="connsiteY7" fmla="*/ 5903127 h 6071138"/>
                  <a:gd name="connsiteX8" fmla="*/ 8657865 w 8668416"/>
                  <a:gd name="connsiteY8" fmla="*/ 5041155 h 6071138"/>
                  <a:gd name="connsiteX9" fmla="*/ 8667604 w 8668416"/>
                  <a:gd name="connsiteY9" fmla="*/ 5054141 h 6071138"/>
                  <a:gd name="connsiteX10" fmla="*/ 5961565 w 8668416"/>
                  <a:gd name="connsiteY10" fmla="*/ 6070327 h 607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071138">
                    <a:moveTo>
                      <a:pt x="5961565" y="6070327"/>
                    </a:moveTo>
                    <a:cubicBezTo>
                      <a:pt x="5619049" y="6070327"/>
                      <a:pt x="5279780" y="6020004"/>
                      <a:pt x="4943757" y="5919360"/>
                    </a:cubicBezTo>
                    <a:cubicBezTo>
                      <a:pt x="4231129" y="5705084"/>
                      <a:pt x="3528240" y="5261924"/>
                      <a:pt x="2854571" y="4601241"/>
                    </a:cubicBezTo>
                    <a:cubicBezTo>
                      <a:pt x="2315636" y="4073669"/>
                      <a:pt x="1794557" y="3404870"/>
                      <a:pt x="1305944" y="2617570"/>
                    </a:cubicBezTo>
                    <a:cubicBezTo>
                      <a:pt x="473192" y="1273478"/>
                      <a:pt x="17045" y="30031"/>
                      <a:pt x="12175" y="17045"/>
                    </a:cubicBezTo>
                    <a:lnTo>
                      <a:pt x="26784" y="12175"/>
                    </a:lnTo>
                    <a:cubicBezTo>
                      <a:pt x="31654" y="25161"/>
                      <a:pt x="487801" y="1266985"/>
                      <a:pt x="1320554" y="2607830"/>
                    </a:cubicBezTo>
                    <a:cubicBezTo>
                      <a:pt x="2088374" y="3844784"/>
                      <a:pt x="3339938" y="5421007"/>
                      <a:pt x="4950250" y="5903127"/>
                    </a:cubicBezTo>
                    <a:cubicBezTo>
                      <a:pt x="6153115" y="6263499"/>
                      <a:pt x="7401432" y="5974552"/>
                      <a:pt x="8657865" y="5041155"/>
                    </a:cubicBezTo>
                    <a:lnTo>
                      <a:pt x="8667604" y="5054141"/>
                    </a:lnTo>
                    <a:cubicBezTo>
                      <a:pt x="7755311" y="5731057"/>
                      <a:pt x="6849510" y="6070327"/>
                      <a:pt x="5961565" y="60703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59" name="任意多边形: 形状 258">
                <a:extLst>
                  <a:ext uri="{FF2B5EF4-FFF2-40B4-BE49-F238E27FC236}">
                    <a16:creationId xmlns:a16="http://schemas.microsoft.com/office/drawing/2014/main" id="{A517846F-B92C-40C5-9C03-303AB85FC565}"/>
                  </a:ext>
                </a:extLst>
              </p:cNvPr>
              <p:cNvSpPr/>
              <p:nvPr/>
            </p:nvSpPr>
            <p:spPr>
              <a:xfrm>
                <a:off x="10473465" y="944608"/>
                <a:ext cx="8668416" cy="5892575"/>
              </a:xfrm>
              <a:custGeom>
                <a:avLst/>
                <a:gdLst>
                  <a:gd name="connsiteX0" fmla="*/ 6021627 w 8668416"/>
                  <a:gd name="connsiteY0" fmla="*/ 5888518 h 5892575"/>
                  <a:gd name="connsiteX1" fmla="*/ 5002196 w 8668416"/>
                  <a:gd name="connsiteY1" fmla="*/ 5740797 h 5892575"/>
                  <a:gd name="connsiteX2" fmla="*/ 2906517 w 8668416"/>
                  <a:gd name="connsiteY2" fmla="*/ 4460014 h 5892575"/>
                  <a:gd name="connsiteX3" fmla="*/ 1336787 w 8668416"/>
                  <a:gd name="connsiteY3" fmla="*/ 2536405 h 5892575"/>
                  <a:gd name="connsiteX4" fmla="*/ 12175 w 8668416"/>
                  <a:gd name="connsiteY4" fmla="*/ 18668 h 5892575"/>
                  <a:gd name="connsiteX5" fmla="*/ 26784 w 8668416"/>
                  <a:gd name="connsiteY5" fmla="*/ 12175 h 5892575"/>
                  <a:gd name="connsiteX6" fmla="*/ 1351396 w 8668416"/>
                  <a:gd name="connsiteY6" fmla="*/ 2528289 h 5892575"/>
                  <a:gd name="connsiteX7" fmla="*/ 5007066 w 8668416"/>
                  <a:gd name="connsiteY7" fmla="*/ 5726188 h 5892575"/>
                  <a:gd name="connsiteX8" fmla="*/ 8656242 w 8668416"/>
                  <a:gd name="connsiteY8" fmla="*/ 4909668 h 5892575"/>
                  <a:gd name="connsiteX9" fmla="*/ 8665981 w 8668416"/>
                  <a:gd name="connsiteY9" fmla="*/ 4922655 h 5892575"/>
                  <a:gd name="connsiteX10" fmla="*/ 6021627 w 8668416"/>
                  <a:gd name="connsiteY10" fmla="*/ 5888518 h 589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5892575">
                    <a:moveTo>
                      <a:pt x="6021627" y="5888518"/>
                    </a:moveTo>
                    <a:cubicBezTo>
                      <a:pt x="5680735" y="5888518"/>
                      <a:pt x="5339842" y="5839819"/>
                      <a:pt x="5002196" y="5740797"/>
                    </a:cubicBezTo>
                    <a:cubicBezTo>
                      <a:pt x="4291191" y="5533015"/>
                      <a:pt x="3586679" y="5101218"/>
                      <a:pt x="2906517" y="4460014"/>
                    </a:cubicBezTo>
                    <a:cubicBezTo>
                      <a:pt x="2362712" y="3947052"/>
                      <a:pt x="1835139" y="3299356"/>
                      <a:pt x="1336787" y="2536405"/>
                    </a:cubicBezTo>
                    <a:cubicBezTo>
                      <a:pt x="491048" y="1236142"/>
                      <a:pt x="17045" y="31654"/>
                      <a:pt x="12175" y="18668"/>
                    </a:cubicBezTo>
                    <a:lnTo>
                      <a:pt x="26784" y="12175"/>
                    </a:lnTo>
                    <a:cubicBezTo>
                      <a:pt x="31654" y="23538"/>
                      <a:pt x="504034" y="1228026"/>
                      <a:pt x="1351396" y="2528289"/>
                    </a:cubicBezTo>
                    <a:cubicBezTo>
                      <a:pt x="2132203" y="3727906"/>
                      <a:pt x="3401623" y="5255431"/>
                      <a:pt x="5007066" y="5726188"/>
                    </a:cubicBezTo>
                    <a:cubicBezTo>
                      <a:pt x="6201814" y="6076820"/>
                      <a:pt x="7430651" y="5802482"/>
                      <a:pt x="8656242" y="4909668"/>
                    </a:cubicBezTo>
                    <a:lnTo>
                      <a:pt x="8665981" y="4922655"/>
                    </a:lnTo>
                    <a:cubicBezTo>
                      <a:pt x="7782907" y="5565481"/>
                      <a:pt x="6896585" y="5888518"/>
                      <a:pt x="6021627" y="58885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60" name="任意多边形: 形状 259">
                <a:extLst>
                  <a:ext uri="{FF2B5EF4-FFF2-40B4-BE49-F238E27FC236}">
                    <a16:creationId xmlns:a16="http://schemas.microsoft.com/office/drawing/2014/main" id="{981A9092-AA02-4B48-AABA-2C33864028EF}"/>
                  </a:ext>
                </a:extLst>
              </p:cNvPr>
              <p:cNvSpPr/>
              <p:nvPr/>
            </p:nvSpPr>
            <p:spPr>
              <a:xfrm>
                <a:off x="10470218" y="1100445"/>
                <a:ext cx="8668416" cy="5714012"/>
              </a:xfrm>
              <a:custGeom>
                <a:avLst/>
                <a:gdLst>
                  <a:gd name="connsiteX0" fmla="*/ 6083313 w 8668416"/>
                  <a:gd name="connsiteY0" fmla="*/ 5706708 h 5714012"/>
                  <a:gd name="connsiteX1" fmla="*/ 5063881 w 8668416"/>
                  <a:gd name="connsiteY1" fmla="*/ 5562234 h 5714012"/>
                  <a:gd name="connsiteX2" fmla="*/ 2963332 w 8668416"/>
                  <a:gd name="connsiteY2" fmla="*/ 4320411 h 5714012"/>
                  <a:gd name="connsiteX3" fmla="*/ 1372499 w 8668416"/>
                  <a:gd name="connsiteY3" fmla="*/ 2456863 h 5714012"/>
                  <a:gd name="connsiteX4" fmla="*/ 12175 w 8668416"/>
                  <a:gd name="connsiteY4" fmla="*/ 18668 h 5714012"/>
                  <a:gd name="connsiteX5" fmla="*/ 26784 w 8668416"/>
                  <a:gd name="connsiteY5" fmla="*/ 12175 h 5714012"/>
                  <a:gd name="connsiteX6" fmla="*/ 1385486 w 8668416"/>
                  <a:gd name="connsiteY6" fmla="*/ 2447123 h 5714012"/>
                  <a:gd name="connsiteX7" fmla="*/ 5068751 w 8668416"/>
                  <a:gd name="connsiteY7" fmla="*/ 5546001 h 5714012"/>
                  <a:gd name="connsiteX8" fmla="*/ 8659488 w 8668416"/>
                  <a:gd name="connsiteY8" fmla="*/ 4774934 h 5714012"/>
                  <a:gd name="connsiteX9" fmla="*/ 8669228 w 8668416"/>
                  <a:gd name="connsiteY9" fmla="*/ 4787921 h 5714012"/>
                  <a:gd name="connsiteX10" fmla="*/ 6083313 w 8668416"/>
                  <a:gd name="connsiteY10" fmla="*/ 5706708 h 571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5714012">
                    <a:moveTo>
                      <a:pt x="6083313" y="5706708"/>
                    </a:moveTo>
                    <a:cubicBezTo>
                      <a:pt x="5742420" y="5706708"/>
                      <a:pt x="5401527" y="5658009"/>
                      <a:pt x="5063881" y="5562234"/>
                    </a:cubicBezTo>
                    <a:cubicBezTo>
                      <a:pt x="4354500" y="5359322"/>
                      <a:pt x="3648364" y="4942134"/>
                      <a:pt x="2963332" y="4320411"/>
                    </a:cubicBezTo>
                    <a:cubicBezTo>
                      <a:pt x="2414657" y="3823681"/>
                      <a:pt x="1878969" y="3197087"/>
                      <a:pt x="1372499" y="2456863"/>
                    </a:cubicBezTo>
                    <a:cubicBezTo>
                      <a:pt x="508904" y="1197183"/>
                      <a:pt x="17045" y="30031"/>
                      <a:pt x="12175" y="18668"/>
                    </a:cubicBezTo>
                    <a:lnTo>
                      <a:pt x="26784" y="12175"/>
                    </a:lnTo>
                    <a:cubicBezTo>
                      <a:pt x="31654" y="23538"/>
                      <a:pt x="521891" y="1189067"/>
                      <a:pt x="1385486" y="2447123"/>
                    </a:cubicBezTo>
                    <a:cubicBezTo>
                      <a:pt x="2180902" y="3607782"/>
                      <a:pt x="3466555" y="5088231"/>
                      <a:pt x="5068751" y="5546001"/>
                    </a:cubicBezTo>
                    <a:cubicBezTo>
                      <a:pt x="6255383" y="5885270"/>
                      <a:pt x="7463117" y="5625543"/>
                      <a:pt x="8659488" y="4774934"/>
                    </a:cubicBezTo>
                    <a:lnTo>
                      <a:pt x="8669228" y="4787921"/>
                    </a:lnTo>
                    <a:cubicBezTo>
                      <a:pt x="7808879" y="5399904"/>
                      <a:pt x="6943661" y="5706708"/>
                      <a:pt x="6083313" y="57067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61" name="任意多边形: 形状 260">
                <a:extLst>
                  <a:ext uri="{FF2B5EF4-FFF2-40B4-BE49-F238E27FC236}">
                    <a16:creationId xmlns:a16="http://schemas.microsoft.com/office/drawing/2014/main" id="{6EDDDA9D-FCD5-46D1-A7BF-360E4F6989A5}"/>
                  </a:ext>
                </a:extLst>
              </p:cNvPr>
              <p:cNvSpPr/>
              <p:nvPr/>
            </p:nvSpPr>
            <p:spPr>
              <a:xfrm>
                <a:off x="10466972" y="1254659"/>
                <a:ext cx="8668416" cy="5535449"/>
              </a:xfrm>
              <a:custGeom>
                <a:avLst/>
                <a:gdLst>
                  <a:gd name="connsiteX0" fmla="*/ 6144998 w 8668416"/>
                  <a:gd name="connsiteY0" fmla="*/ 5526522 h 5535449"/>
                  <a:gd name="connsiteX1" fmla="*/ 5125566 w 8668416"/>
                  <a:gd name="connsiteY1" fmla="*/ 5385294 h 5535449"/>
                  <a:gd name="connsiteX2" fmla="*/ 3018524 w 8668416"/>
                  <a:gd name="connsiteY2" fmla="*/ 4182430 h 5535449"/>
                  <a:gd name="connsiteX3" fmla="*/ 1406589 w 8668416"/>
                  <a:gd name="connsiteY3" fmla="*/ 2378945 h 5535449"/>
                  <a:gd name="connsiteX4" fmla="*/ 12175 w 8668416"/>
                  <a:gd name="connsiteY4" fmla="*/ 18668 h 5535449"/>
                  <a:gd name="connsiteX5" fmla="*/ 26784 w 8668416"/>
                  <a:gd name="connsiteY5" fmla="*/ 12175 h 5535449"/>
                  <a:gd name="connsiteX6" fmla="*/ 1417952 w 8668416"/>
                  <a:gd name="connsiteY6" fmla="*/ 2367582 h 5535449"/>
                  <a:gd name="connsiteX7" fmla="*/ 5128813 w 8668416"/>
                  <a:gd name="connsiteY7" fmla="*/ 5369061 h 5535449"/>
                  <a:gd name="connsiteX8" fmla="*/ 8659488 w 8668416"/>
                  <a:gd name="connsiteY8" fmla="*/ 4641824 h 5535449"/>
                  <a:gd name="connsiteX9" fmla="*/ 8669227 w 8668416"/>
                  <a:gd name="connsiteY9" fmla="*/ 4654810 h 5535449"/>
                  <a:gd name="connsiteX10" fmla="*/ 6144998 w 8668416"/>
                  <a:gd name="connsiteY10" fmla="*/ 5526522 h 553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5535449">
                    <a:moveTo>
                      <a:pt x="6144998" y="5526522"/>
                    </a:moveTo>
                    <a:cubicBezTo>
                      <a:pt x="5804106" y="5526522"/>
                      <a:pt x="5464836" y="5479446"/>
                      <a:pt x="5125566" y="5385294"/>
                    </a:cubicBezTo>
                    <a:cubicBezTo>
                      <a:pt x="4417808" y="5188876"/>
                      <a:pt x="3708426" y="4783051"/>
                      <a:pt x="3018524" y="4182430"/>
                    </a:cubicBezTo>
                    <a:cubicBezTo>
                      <a:pt x="2466603" y="3701933"/>
                      <a:pt x="1924421" y="3094820"/>
                      <a:pt x="1406589" y="2378945"/>
                    </a:cubicBezTo>
                    <a:cubicBezTo>
                      <a:pt x="526761" y="1159847"/>
                      <a:pt x="17045" y="30031"/>
                      <a:pt x="12175" y="18668"/>
                    </a:cubicBezTo>
                    <a:lnTo>
                      <a:pt x="26784" y="12175"/>
                    </a:lnTo>
                    <a:cubicBezTo>
                      <a:pt x="31654" y="23538"/>
                      <a:pt x="539747" y="1150107"/>
                      <a:pt x="1417952" y="2367582"/>
                    </a:cubicBezTo>
                    <a:cubicBezTo>
                      <a:pt x="2229601" y="3490905"/>
                      <a:pt x="3531487" y="4924278"/>
                      <a:pt x="5128813" y="5369061"/>
                    </a:cubicBezTo>
                    <a:cubicBezTo>
                      <a:pt x="6305705" y="5696968"/>
                      <a:pt x="7493960" y="5451850"/>
                      <a:pt x="8659488" y="4641824"/>
                    </a:cubicBezTo>
                    <a:lnTo>
                      <a:pt x="8669227" y="4654810"/>
                    </a:lnTo>
                    <a:cubicBezTo>
                      <a:pt x="7836475" y="5235951"/>
                      <a:pt x="6990737" y="5526522"/>
                      <a:pt x="6144998" y="5526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62" name="任意多边形: 形状 261">
                <a:extLst>
                  <a:ext uri="{FF2B5EF4-FFF2-40B4-BE49-F238E27FC236}">
                    <a16:creationId xmlns:a16="http://schemas.microsoft.com/office/drawing/2014/main" id="{B200F2A1-530F-45B4-BEDF-B2F9F8C7B1FF}"/>
                  </a:ext>
                </a:extLst>
              </p:cNvPr>
              <p:cNvSpPr/>
              <p:nvPr/>
            </p:nvSpPr>
            <p:spPr>
              <a:xfrm>
                <a:off x="10465348" y="1410495"/>
                <a:ext cx="8668416" cy="5356887"/>
              </a:xfrm>
              <a:custGeom>
                <a:avLst/>
                <a:gdLst>
                  <a:gd name="connsiteX0" fmla="*/ 6208307 w 8668416"/>
                  <a:gd name="connsiteY0" fmla="*/ 5344712 h 5356886"/>
                  <a:gd name="connsiteX1" fmla="*/ 5188875 w 8668416"/>
                  <a:gd name="connsiteY1" fmla="*/ 5206732 h 5356886"/>
                  <a:gd name="connsiteX2" fmla="*/ 3073717 w 8668416"/>
                  <a:gd name="connsiteY2" fmla="*/ 4042827 h 5356886"/>
                  <a:gd name="connsiteX3" fmla="*/ 1439055 w 8668416"/>
                  <a:gd name="connsiteY3" fmla="*/ 2299403 h 5356886"/>
                  <a:gd name="connsiteX4" fmla="*/ 12175 w 8668416"/>
                  <a:gd name="connsiteY4" fmla="*/ 18668 h 5356886"/>
                  <a:gd name="connsiteX5" fmla="*/ 26784 w 8668416"/>
                  <a:gd name="connsiteY5" fmla="*/ 12175 h 5356886"/>
                  <a:gd name="connsiteX6" fmla="*/ 1452041 w 8668416"/>
                  <a:gd name="connsiteY6" fmla="*/ 2289664 h 5356886"/>
                  <a:gd name="connsiteX7" fmla="*/ 5192122 w 8668416"/>
                  <a:gd name="connsiteY7" fmla="*/ 5192122 h 5356886"/>
                  <a:gd name="connsiteX8" fmla="*/ 8661111 w 8668416"/>
                  <a:gd name="connsiteY8" fmla="*/ 4510337 h 5356886"/>
                  <a:gd name="connsiteX9" fmla="*/ 8670851 w 8668416"/>
                  <a:gd name="connsiteY9" fmla="*/ 4523323 h 5356886"/>
                  <a:gd name="connsiteX10" fmla="*/ 6208307 w 8668416"/>
                  <a:gd name="connsiteY10" fmla="*/ 5344712 h 5356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5356886">
                    <a:moveTo>
                      <a:pt x="6208307" y="5344712"/>
                    </a:moveTo>
                    <a:cubicBezTo>
                      <a:pt x="5869037" y="5344712"/>
                      <a:pt x="5528145" y="5299260"/>
                      <a:pt x="5188875" y="5206732"/>
                    </a:cubicBezTo>
                    <a:cubicBezTo>
                      <a:pt x="4482740" y="5015183"/>
                      <a:pt x="3771735" y="4623967"/>
                      <a:pt x="3073717" y="4042827"/>
                    </a:cubicBezTo>
                    <a:cubicBezTo>
                      <a:pt x="2516925" y="3576940"/>
                      <a:pt x="1966627" y="2990928"/>
                      <a:pt x="1439055" y="2299403"/>
                    </a:cubicBezTo>
                    <a:cubicBezTo>
                      <a:pt x="542994" y="1120888"/>
                      <a:pt x="17045" y="30031"/>
                      <a:pt x="12175" y="18668"/>
                    </a:cubicBezTo>
                    <a:lnTo>
                      <a:pt x="26784" y="12175"/>
                    </a:lnTo>
                    <a:cubicBezTo>
                      <a:pt x="31654" y="23538"/>
                      <a:pt x="557603" y="1112772"/>
                      <a:pt x="1452041" y="2289664"/>
                    </a:cubicBezTo>
                    <a:cubicBezTo>
                      <a:pt x="2278300" y="3375651"/>
                      <a:pt x="3598042" y="4760324"/>
                      <a:pt x="5192122" y="5192122"/>
                    </a:cubicBezTo>
                    <a:cubicBezTo>
                      <a:pt x="6359274" y="5508665"/>
                      <a:pt x="7526426" y="5278157"/>
                      <a:pt x="8661111" y="4510337"/>
                    </a:cubicBezTo>
                    <a:lnTo>
                      <a:pt x="8670851" y="4523323"/>
                    </a:lnTo>
                    <a:cubicBezTo>
                      <a:pt x="7862448" y="5070375"/>
                      <a:pt x="7037813" y="5344712"/>
                      <a:pt x="6208307" y="53447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63" name="任意多边形: 形状 262">
                <a:extLst>
                  <a:ext uri="{FF2B5EF4-FFF2-40B4-BE49-F238E27FC236}">
                    <a16:creationId xmlns:a16="http://schemas.microsoft.com/office/drawing/2014/main" id="{71987369-BB48-4E17-94E4-B7A0A2F20288}"/>
                  </a:ext>
                </a:extLst>
              </p:cNvPr>
              <p:cNvSpPr/>
              <p:nvPr/>
            </p:nvSpPr>
            <p:spPr>
              <a:xfrm>
                <a:off x="10462102" y="1564708"/>
                <a:ext cx="8684649" cy="5178324"/>
              </a:xfrm>
              <a:custGeom>
                <a:avLst/>
                <a:gdLst>
                  <a:gd name="connsiteX0" fmla="*/ 6273239 w 8684649"/>
                  <a:gd name="connsiteY0" fmla="*/ 5166149 h 5178323"/>
                  <a:gd name="connsiteX1" fmla="*/ 5253807 w 8684649"/>
                  <a:gd name="connsiteY1" fmla="*/ 5031416 h 5178323"/>
                  <a:gd name="connsiteX2" fmla="*/ 3132155 w 8684649"/>
                  <a:gd name="connsiteY2" fmla="*/ 3904846 h 5178323"/>
                  <a:gd name="connsiteX3" fmla="*/ 1474767 w 8684649"/>
                  <a:gd name="connsiteY3" fmla="*/ 2219861 h 5178323"/>
                  <a:gd name="connsiteX4" fmla="*/ 12175 w 8684649"/>
                  <a:gd name="connsiteY4" fmla="*/ 20291 h 5178323"/>
                  <a:gd name="connsiteX5" fmla="*/ 26784 w 8684649"/>
                  <a:gd name="connsiteY5" fmla="*/ 12175 h 5178323"/>
                  <a:gd name="connsiteX6" fmla="*/ 1487754 w 8684649"/>
                  <a:gd name="connsiteY6" fmla="*/ 2210122 h 5178323"/>
                  <a:gd name="connsiteX7" fmla="*/ 5258677 w 8684649"/>
                  <a:gd name="connsiteY7" fmla="*/ 5015183 h 5178323"/>
                  <a:gd name="connsiteX8" fmla="*/ 8664358 w 8684649"/>
                  <a:gd name="connsiteY8" fmla="*/ 4377226 h 5178323"/>
                  <a:gd name="connsiteX9" fmla="*/ 8674097 w 8684649"/>
                  <a:gd name="connsiteY9" fmla="*/ 4390213 h 5178323"/>
                  <a:gd name="connsiteX10" fmla="*/ 6273239 w 8684649"/>
                  <a:gd name="connsiteY10" fmla="*/ 5166149 h 517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84649" h="5178323">
                    <a:moveTo>
                      <a:pt x="6273239" y="5166149"/>
                    </a:moveTo>
                    <a:cubicBezTo>
                      <a:pt x="5935593" y="5166149"/>
                      <a:pt x="5594700" y="5120697"/>
                      <a:pt x="5253807" y="5031416"/>
                    </a:cubicBezTo>
                    <a:cubicBezTo>
                      <a:pt x="4549295" y="4846360"/>
                      <a:pt x="3835044" y="4468131"/>
                      <a:pt x="3132155" y="3904846"/>
                    </a:cubicBezTo>
                    <a:cubicBezTo>
                      <a:pt x="2568871" y="3455192"/>
                      <a:pt x="2012079" y="2888661"/>
                      <a:pt x="1474767" y="2219861"/>
                    </a:cubicBezTo>
                    <a:cubicBezTo>
                      <a:pt x="560850" y="1083552"/>
                      <a:pt x="17045" y="30031"/>
                      <a:pt x="12175" y="20291"/>
                    </a:cubicBezTo>
                    <a:lnTo>
                      <a:pt x="26784" y="12175"/>
                    </a:lnTo>
                    <a:cubicBezTo>
                      <a:pt x="31654" y="21915"/>
                      <a:pt x="575460" y="1073812"/>
                      <a:pt x="1487754" y="2210122"/>
                    </a:cubicBezTo>
                    <a:cubicBezTo>
                      <a:pt x="2330246" y="3258773"/>
                      <a:pt x="3667844" y="4596371"/>
                      <a:pt x="5258677" y="5015183"/>
                    </a:cubicBezTo>
                    <a:cubicBezTo>
                      <a:pt x="6414466" y="5318739"/>
                      <a:pt x="7560515" y="5104464"/>
                      <a:pt x="8664358" y="4377226"/>
                    </a:cubicBezTo>
                    <a:lnTo>
                      <a:pt x="8674097" y="4390213"/>
                    </a:lnTo>
                    <a:cubicBezTo>
                      <a:pt x="7890044" y="4906421"/>
                      <a:pt x="7086511" y="5166149"/>
                      <a:pt x="6273239" y="51661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64" name="任意多边形: 形状 263">
                <a:extLst>
                  <a:ext uri="{FF2B5EF4-FFF2-40B4-BE49-F238E27FC236}">
                    <a16:creationId xmlns:a16="http://schemas.microsoft.com/office/drawing/2014/main" id="{6F80EA22-C662-4F6A-981C-E511E4609A02}"/>
                  </a:ext>
                </a:extLst>
              </p:cNvPr>
              <p:cNvSpPr/>
              <p:nvPr/>
            </p:nvSpPr>
            <p:spPr>
              <a:xfrm>
                <a:off x="10458855" y="1720545"/>
                <a:ext cx="8668416" cy="4983528"/>
              </a:xfrm>
              <a:custGeom>
                <a:avLst/>
                <a:gdLst>
                  <a:gd name="connsiteX0" fmla="*/ 6339794 w 8668416"/>
                  <a:gd name="connsiteY0" fmla="*/ 4984340 h 4983527"/>
                  <a:gd name="connsiteX1" fmla="*/ 5321986 w 8668416"/>
                  <a:gd name="connsiteY1" fmla="*/ 4854476 h 4983527"/>
                  <a:gd name="connsiteX2" fmla="*/ 3190594 w 8668416"/>
                  <a:gd name="connsiteY2" fmla="*/ 3768489 h 4983527"/>
                  <a:gd name="connsiteX3" fmla="*/ 1510480 w 8668416"/>
                  <a:gd name="connsiteY3" fmla="*/ 2143566 h 4983527"/>
                  <a:gd name="connsiteX4" fmla="*/ 12175 w 8668416"/>
                  <a:gd name="connsiteY4" fmla="*/ 20291 h 4983527"/>
                  <a:gd name="connsiteX5" fmla="*/ 26784 w 8668416"/>
                  <a:gd name="connsiteY5" fmla="*/ 12175 h 4983527"/>
                  <a:gd name="connsiteX6" fmla="*/ 1523466 w 8668416"/>
                  <a:gd name="connsiteY6" fmla="*/ 2132203 h 4983527"/>
                  <a:gd name="connsiteX7" fmla="*/ 5325232 w 8668416"/>
                  <a:gd name="connsiteY7" fmla="*/ 4838243 h 4983527"/>
                  <a:gd name="connsiteX8" fmla="*/ 8664358 w 8668416"/>
                  <a:gd name="connsiteY8" fmla="*/ 4244116 h 4983527"/>
                  <a:gd name="connsiteX9" fmla="*/ 8672474 w 8668416"/>
                  <a:gd name="connsiteY9" fmla="*/ 4257102 h 4983527"/>
                  <a:gd name="connsiteX10" fmla="*/ 6339794 w 8668416"/>
                  <a:gd name="connsiteY10" fmla="*/ 4984340 h 4983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4983527">
                    <a:moveTo>
                      <a:pt x="6339794" y="4984340"/>
                    </a:moveTo>
                    <a:cubicBezTo>
                      <a:pt x="6003771" y="4984340"/>
                      <a:pt x="5664502" y="4940511"/>
                      <a:pt x="5321986" y="4854476"/>
                    </a:cubicBezTo>
                    <a:cubicBezTo>
                      <a:pt x="4619097" y="4675913"/>
                      <a:pt x="3901599" y="4309048"/>
                      <a:pt x="3190594" y="3768489"/>
                    </a:cubicBezTo>
                    <a:cubicBezTo>
                      <a:pt x="2622440" y="3335068"/>
                      <a:pt x="2057531" y="2788016"/>
                      <a:pt x="1510480" y="2143566"/>
                    </a:cubicBezTo>
                    <a:cubicBezTo>
                      <a:pt x="578706" y="1046216"/>
                      <a:pt x="17045" y="31654"/>
                      <a:pt x="12175" y="20291"/>
                    </a:cubicBezTo>
                    <a:lnTo>
                      <a:pt x="26784" y="12175"/>
                    </a:lnTo>
                    <a:cubicBezTo>
                      <a:pt x="31654" y="21915"/>
                      <a:pt x="593316" y="1036477"/>
                      <a:pt x="1523466" y="2132203"/>
                    </a:cubicBezTo>
                    <a:cubicBezTo>
                      <a:pt x="2382191" y="3143518"/>
                      <a:pt x="3737646" y="4434041"/>
                      <a:pt x="5325232" y="4838243"/>
                    </a:cubicBezTo>
                    <a:cubicBezTo>
                      <a:pt x="6469658" y="5128814"/>
                      <a:pt x="7592981" y="4929147"/>
                      <a:pt x="8664358" y="4244116"/>
                    </a:cubicBezTo>
                    <a:lnTo>
                      <a:pt x="8672474" y="4257102"/>
                    </a:lnTo>
                    <a:cubicBezTo>
                      <a:pt x="7917640" y="4740845"/>
                      <a:pt x="7135211" y="4984340"/>
                      <a:pt x="6339794" y="49843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65" name="任意多边形: 形状 264">
                <a:extLst>
                  <a:ext uri="{FF2B5EF4-FFF2-40B4-BE49-F238E27FC236}">
                    <a16:creationId xmlns:a16="http://schemas.microsoft.com/office/drawing/2014/main" id="{9FE43542-A8C8-4A52-88A4-0E60AA554F0D}"/>
                  </a:ext>
                </a:extLst>
              </p:cNvPr>
              <p:cNvSpPr/>
              <p:nvPr/>
            </p:nvSpPr>
            <p:spPr>
              <a:xfrm>
                <a:off x="10455608" y="1874759"/>
                <a:ext cx="8684649" cy="4804965"/>
              </a:xfrm>
              <a:custGeom>
                <a:avLst/>
                <a:gdLst>
                  <a:gd name="connsiteX0" fmla="*/ 6406349 w 8684649"/>
                  <a:gd name="connsiteY0" fmla="*/ 4804154 h 4804964"/>
                  <a:gd name="connsiteX1" fmla="*/ 5391788 w 8684649"/>
                  <a:gd name="connsiteY1" fmla="*/ 4677536 h 4804964"/>
                  <a:gd name="connsiteX2" fmla="*/ 3252279 w 8684649"/>
                  <a:gd name="connsiteY2" fmla="*/ 3630508 h 4804964"/>
                  <a:gd name="connsiteX3" fmla="*/ 1547816 w 8684649"/>
                  <a:gd name="connsiteY3" fmla="*/ 2065648 h 4804964"/>
                  <a:gd name="connsiteX4" fmla="*/ 12175 w 8684649"/>
                  <a:gd name="connsiteY4" fmla="*/ 20291 h 4804964"/>
                  <a:gd name="connsiteX5" fmla="*/ 26784 w 8684649"/>
                  <a:gd name="connsiteY5" fmla="*/ 12175 h 4804964"/>
                  <a:gd name="connsiteX6" fmla="*/ 1560802 w 8684649"/>
                  <a:gd name="connsiteY6" fmla="*/ 2054285 h 4804964"/>
                  <a:gd name="connsiteX7" fmla="*/ 5396657 w 8684649"/>
                  <a:gd name="connsiteY7" fmla="*/ 4662927 h 4804964"/>
                  <a:gd name="connsiteX8" fmla="*/ 8667604 w 8684649"/>
                  <a:gd name="connsiteY8" fmla="*/ 4111005 h 4804964"/>
                  <a:gd name="connsiteX9" fmla="*/ 8675721 w 8684649"/>
                  <a:gd name="connsiteY9" fmla="*/ 4123991 h 4804964"/>
                  <a:gd name="connsiteX10" fmla="*/ 6406349 w 8684649"/>
                  <a:gd name="connsiteY10" fmla="*/ 4804154 h 480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84649" h="4804964">
                    <a:moveTo>
                      <a:pt x="6406349" y="4804154"/>
                    </a:moveTo>
                    <a:cubicBezTo>
                      <a:pt x="6071950" y="4804154"/>
                      <a:pt x="5732680" y="4761948"/>
                      <a:pt x="5391788" y="4677536"/>
                    </a:cubicBezTo>
                    <a:cubicBezTo>
                      <a:pt x="4688899" y="4505466"/>
                      <a:pt x="3969777" y="4151587"/>
                      <a:pt x="3252279" y="3630508"/>
                    </a:cubicBezTo>
                    <a:cubicBezTo>
                      <a:pt x="2679255" y="3213321"/>
                      <a:pt x="2104607" y="2685748"/>
                      <a:pt x="1547816" y="2065648"/>
                    </a:cubicBezTo>
                    <a:cubicBezTo>
                      <a:pt x="599809" y="1008880"/>
                      <a:pt x="18668" y="30031"/>
                      <a:pt x="12175" y="20291"/>
                    </a:cubicBezTo>
                    <a:lnTo>
                      <a:pt x="26784" y="12175"/>
                    </a:lnTo>
                    <a:cubicBezTo>
                      <a:pt x="33278" y="21915"/>
                      <a:pt x="612795" y="999140"/>
                      <a:pt x="1560802" y="2054285"/>
                    </a:cubicBezTo>
                    <a:cubicBezTo>
                      <a:pt x="2435760" y="3028264"/>
                      <a:pt x="3810694" y="4271711"/>
                      <a:pt x="5396657" y="4662927"/>
                    </a:cubicBezTo>
                    <a:cubicBezTo>
                      <a:pt x="6528097" y="4940511"/>
                      <a:pt x="7628693" y="4755455"/>
                      <a:pt x="8667604" y="4111005"/>
                    </a:cubicBezTo>
                    <a:lnTo>
                      <a:pt x="8675721" y="4123991"/>
                    </a:lnTo>
                    <a:cubicBezTo>
                      <a:pt x="7946860" y="4576892"/>
                      <a:pt x="7187156" y="4804154"/>
                      <a:pt x="6406349" y="48041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66" name="任意多边形: 形状 265">
                <a:extLst>
                  <a:ext uri="{FF2B5EF4-FFF2-40B4-BE49-F238E27FC236}">
                    <a16:creationId xmlns:a16="http://schemas.microsoft.com/office/drawing/2014/main" id="{A9F9410F-D65C-4530-B542-0E7C67F9FD68}"/>
                  </a:ext>
                </a:extLst>
              </p:cNvPr>
              <p:cNvSpPr/>
              <p:nvPr/>
            </p:nvSpPr>
            <p:spPr>
              <a:xfrm>
                <a:off x="10453985" y="2030595"/>
                <a:ext cx="8684649" cy="4626402"/>
              </a:xfrm>
              <a:custGeom>
                <a:avLst/>
                <a:gdLst>
                  <a:gd name="connsiteX0" fmla="*/ 6476151 w 8684649"/>
                  <a:gd name="connsiteY0" fmla="*/ 4623967 h 4626402"/>
                  <a:gd name="connsiteX1" fmla="*/ 5442110 w 8684649"/>
                  <a:gd name="connsiteY1" fmla="*/ 4497350 h 4626402"/>
                  <a:gd name="connsiteX2" fmla="*/ 2672762 w 8684649"/>
                  <a:gd name="connsiteY2" fmla="*/ 3007161 h 4626402"/>
                  <a:gd name="connsiteX3" fmla="*/ 12175 w 8684649"/>
                  <a:gd name="connsiteY3" fmla="*/ 20291 h 4626402"/>
                  <a:gd name="connsiteX4" fmla="*/ 25161 w 8684649"/>
                  <a:gd name="connsiteY4" fmla="*/ 12175 h 4626402"/>
                  <a:gd name="connsiteX5" fmla="*/ 2682502 w 8684649"/>
                  <a:gd name="connsiteY5" fmla="*/ 2994175 h 4626402"/>
                  <a:gd name="connsiteX6" fmla="*/ 8665981 w 8684649"/>
                  <a:gd name="connsiteY6" fmla="*/ 3977894 h 4626402"/>
                  <a:gd name="connsiteX7" fmla="*/ 8674097 w 8684649"/>
                  <a:gd name="connsiteY7" fmla="*/ 3992504 h 4626402"/>
                  <a:gd name="connsiteX8" fmla="*/ 6476151 w 8684649"/>
                  <a:gd name="connsiteY8" fmla="*/ 4623967 h 4626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4626402">
                    <a:moveTo>
                      <a:pt x="6476151" y="4623967"/>
                    </a:moveTo>
                    <a:cubicBezTo>
                      <a:pt x="6135259" y="4623967"/>
                      <a:pt x="5791119" y="4581762"/>
                      <a:pt x="5442110" y="4497350"/>
                    </a:cubicBezTo>
                    <a:cubicBezTo>
                      <a:pt x="4539556" y="4278204"/>
                      <a:pt x="3607782" y="3776605"/>
                      <a:pt x="2672762" y="3007161"/>
                    </a:cubicBezTo>
                    <a:cubicBezTo>
                      <a:pt x="1081929" y="1695536"/>
                      <a:pt x="21915" y="36524"/>
                      <a:pt x="12175" y="20291"/>
                    </a:cubicBezTo>
                    <a:lnTo>
                      <a:pt x="25161" y="12175"/>
                    </a:lnTo>
                    <a:cubicBezTo>
                      <a:pt x="34901" y="28408"/>
                      <a:pt x="1094915" y="1684173"/>
                      <a:pt x="2682502" y="2994175"/>
                    </a:cubicBezTo>
                    <a:cubicBezTo>
                      <a:pt x="4146717" y="4201910"/>
                      <a:pt x="6373883" y="5352828"/>
                      <a:pt x="8665981" y="3977894"/>
                    </a:cubicBezTo>
                    <a:lnTo>
                      <a:pt x="8674097" y="3992504"/>
                    </a:lnTo>
                    <a:cubicBezTo>
                      <a:pt x="7972833" y="4412939"/>
                      <a:pt x="7235855" y="4623967"/>
                      <a:pt x="6476151" y="46239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67" name="任意多边形: 形状 266">
                <a:extLst>
                  <a:ext uri="{FF2B5EF4-FFF2-40B4-BE49-F238E27FC236}">
                    <a16:creationId xmlns:a16="http://schemas.microsoft.com/office/drawing/2014/main" id="{5736F3F4-C90F-4337-A1E5-52BE779F3D08}"/>
                  </a:ext>
                </a:extLst>
              </p:cNvPr>
              <p:cNvSpPr/>
              <p:nvPr/>
            </p:nvSpPr>
            <p:spPr>
              <a:xfrm>
                <a:off x="10450739" y="2184809"/>
                <a:ext cx="8684649" cy="4447839"/>
              </a:xfrm>
              <a:custGeom>
                <a:avLst/>
                <a:gdLst>
                  <a:gd name="connsiteX0" fmla="*/ 6547576 w 8684649"/>
                  <a:gd name="connsiteY0" fmla="*/ 4443781 h 4447839"/>
                  <a:gd name="connsiteX1" fmla="*/ 5490809 w 8684649"/>
                  <a:gd name="connsiteY1" fmla="*/ 4315541 h 4447839"/>
                  <a:gd name="connsiteX2" fmla="*/ 2716591 w 8684649"/>
                  <a:gd name="connsiteY2" fmla="*/ 2878921 h 4447839"/>
                  <a:gd name="connsiteX3" fmla="*/ 12175 w 8684649"/>
                  <a:gd name="connsiteY3" fmla="*/ 21914 h 4447839"/>
                  <a:gd name="connsiteX4" fmla="*/ 25161 w 8684649"/>
                  <a:gd name="connsiteY4" fmla="*/ 12175 h 4447839"/>
                  <a:gd name="connsiteX5" fmla="*/ 2726331 w 8684649"/>
                  <a:gd name="connsiteY5" fmla="*/ 2865934 h 4447839"/>
                  <a:gd name="connsiteX6" fmla="*/ 8669227 w 8684649"/>
                  <a:gd name="connsiteY6" fmla="*/ 3844784 h 4447839"/>
                  <a:gd name="connsiteX7" fmla="*/ 8677344 w 8684649"/>
                  <a:gd name="connsiteY7" fmla="*/ 3859393 h 4447839"/>
                  <a:gd name="connsiteX8" fmla="*/ 6547576 w 8684649"/>
                  <a:gd name="connsiteY8" fmla="*/ 4443781 h 444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4447839">
                    <a:moveTo>
                      <a:pt x="6547576" y="4443781"/>
                    </a:moveTo>
                    <a:cubicBezTo>
                      <a:pt x="6201814" y="4443781"/>
                      <a:pt x="5847934" y="4401575"/>
                      <a:pt x="5490809" y="4315541"/>
                    </a:cubicBezTo>
                    <a:cubicBezTo>
                      <a:pt x="4591501" y="4101265"/>
                      <a:pt x="3658104" y="3617522"/>
                      <a:pt x="2716591" y="2878921"/>
                    </a:cubicBezTo>
                    <a:cubicBezTo>
                      <a:pt x="1112771" y="1620864"/>
                      <a:pt x="23538" y="38147"/>
                      <a:pt x="12175" y="21914"/>
                    </a:cubicBezTo>
                    <a:lnTo>
                      <a:pt x="25161" y="12175"/>
                    </a:lnTo>
                    <a:cubicBezTo>
                      <a:pt x="36524" y="28408"/>
                      <a:pt x="1124135" y="1609501"/>
                      <a:pt x="2726331" y="2865934"/>
                    </a:cubicBezTo>
                    <a:cubicBezTo>
                      <a:pt x="4203533" y="4024970"/>
                      <a:pt x="6433945" y="5133683"/>
                      <a:pt x="8669227" y="3844784"/>
                    </a:cubicBezTo>
                    <a:lnTo>
                      <a:pt x="8677344" y="3859393"/>
                    </a:lnTo>
                    <a:cubicBezTo>
                      <a:pt x="8002052" y="4248985"/>
                      <a:pt x="7289424" y="4443781"/>
                      <a:pt x="6547576" y="44437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68" name="任意多边形: 形状 267">
                <a:extLst>
                  <a:ext uri="{FF2B5EF4-FFF2-40B4-BE49-F238E27FC236}">
                    <a16:creationId xmlns:a16="http://schemas.microsoft.com/office/drawing/2014/main" id="{AC426307-B74E-4336-B6C4-9CA34989FD36}"/>
                  </a:ext>
                </a:extLst>
              </p:cNvPr>
              <p:cNvSpPr/>
              <p:nvPr/>
            </p:nvSpPr>
            <p:spPr>
              <a:xfrm>
                <a:off x="10447492" y="2339022"/>
                <a:ext cx="8684649" cy="4269276"/>
              </a:xfrm>
              <a:custGeom>
                <a:avLst/>
                <a:gdLst>
                  <a:gd name="connsiteX0" fmla="*/ 6622248 w 8684649"/>
                  <a:gd name="connsiteY0" fmla="*/ 4265218 h 4269276"/>
                  <a:gd name="connsiteX1" fmla="*/ 5539508 w 8684649"/>
                  <a:gd name="connsiteY1" fmla="*/ 4135354 h 4269276"/>
                  <a:gd name="connsiteX2" fmla="*/ 2758797 w 8684649"/>
                  <a:gd name="connsiteY2" fmla="*/ 2752303 h 4269276"/>
                  <a:gd name="connsiteX3" fmla="*/ 12175 w 8684649"/>
                  <a:gd name="connsiteY3" fmla="*/ 21914 h 4269276"/>
                  <a:gd name="connsiteX4" fmla="*/ 25161 w 8684649"/>
                  <a:gd name="connsiteY4" fmla="*/ 12175 h 4269276"/>
                  <a:gd name="connsiteX5" fmla="*/ 2770160 w 8684649"/>
                  <a:gd name="connsiteY5" fmla="*/ 2737694 h 4269276"/>
                  <a:gd name="connsiteX6" fmla="*/ 8670851 w 8684649"/>
                  <a:gd name="connsiteY6" fmla="*/ 3711673 h 4269276"/>
                  <a:gd name="connsiteX7" fmla="*/ 8678968 w 8684649"/>
                  <a:gd name="connsiteY7" fmla="*/ 3726283 h 4269276"/>
                  <a:gd name="connsiteX8" fmla="*/ 6622248 w 8684649"/>
                  <a:gd name="connsiteY8" fmla="*/ 4265218 h 426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4269276">
                    <a:moveTo>
                      <a:pt x="6622248" y="4265218"/>
                    </a:moveTo>
                    <a:cubicBezTo>
                      <a:pt x="6268369" y="4265218"/>
                      <a:pt x="5907996" y="4221389"/>
                      <a:pt x="5539508" y="4135354"/>
                    </a:cubicBezTo>
                    <a:cubicBezTo>
                      <a:pt x="4645070" y="3924325"/>
                      <a:pt x="3710050" y="3460062"/>
                      <a:pt x="2758797" y="2752303"/>
                    </a:cubicBezTo>
                    <a:cubicBezTo>
                      <a:pt x="1140368" y="1547816"/>
                      <a:pt x="23538" y="38147"/>
                      <a:pt x="12175" y="21914"/>
                    </a:cubicBezTo>
                    <a:lnTo>
                      <a:pt x="25161" y="12175"/>
                    </a:lnTo>
                    <a:cubicBezTo>
                      <a:pt x="36524" y="26784"/>
                      <a:pt x="1153354" y="1534829"/>
                      <a:pt x="2770160" y="2737694"/>
                    </a:cubicBezTo>
                    <a:cubicBezTo>
                      <a:pt x="4261971" y="3846407"/>
                      <a:pt x="6495631" y="4916161"/>
                      <a:pt x="8670851" y="3711673"/>
                    </a:cubicBezTo>
                    <a:lnTo>
                      <a:pt x="8678968" y="3726283"/>
                    </a:lnTo>
                    <a:cubicBezTo>
                      <a:pt x="8031272" y="4085032"/>
                      <a:pt x="7342993" y="4265218"/>
                      <a:pt x="6622248" y="42652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69" name="任意多边形: 形状 268">
                <a:extLst>
                  <a:ext uri="{FF2B5EF4-FFF2-40B4-BE49-F238E27FC236}">
                    <a16:creationId xmlns:a16="http://schemas.microsoft.com/office/drawing/2014/main" id="{7FE7439F-36DC-4CDC-A25A-67BA2EF578F3}"/>
                  </a:ext>
                </a:extLst>
              </p:cNvPr>
              <p:cNvSpPr/>
              <p:nvPr/>
            </p:nvSpPr>
            <p:spPr>
              <a:xfrm>
                <a:off x="10444245" y="2494859"/>
                <a:ext cx="8684649" cy="4090713"/>
              </a:xfrm>
              <a:custGeom>
                <a:avLst/>
                <a:gdLst>
                  <a:gd name="connsiteX0" fmla="*/ 6700166 w 8684649"/>
                  <a:gd name="connsiteY0" fmla="*/ 4085032 h 4090713"/>
                  <a:gd name="connsiteX1" fmla="*/ 5589830 w 8684649"/>
                  <a:gd name="connsiteY1" fmla="*/ 3953545 h 4090713"/>
                  <a:gd name="connsiteX2" fmla="*/ 2804249 w 8684649"/>
                  <a:gd name="connsiteY2" fmla="*/ 2624063 h 4090713"/>
                  <a:gd name="connsiteX3" fmla="*/ 12175 w 8684649"/>
                  <a:gd name="connsiteY3" fmla="*/ 21915 h 4090713"/>
                  <a:gd name="connsiteX4" fmla="*/ 25161 w 8684649"/>
                  <a:gd name="connsiteY4" fmla="*/ 12175 h 4090713"/>
                  <a:gd name="connsiteX5" fmla="*/ 2812365 w 8684649"/>
                  <a:gd name="connsiteY5" fmla="*/ 2609453 h 4090713"/>
                  <a:gd name="connsiteX6" fmla="*/ 8670851 w 8684649"/>
                  <a:gd name="connsiteY6" fmla="*/ 3578563 h 4090713"/>
                  <a:gd name="connsiteX7" fmla="*/ 8678967 w 8684649"/>
                  <a:gd name="connsiteY7" fmla="*/ 3593172 h 4090713"/>
                  <a:gd name="connsiteX8" fmla="*/ 6700166 w 8684649"/>
                  <a:gd name="connsiteY8" fmla="*/ 4085032 h 409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4090713">
                    <a:moveTo>
                      <a:pt x="6700166" y="4085032"/>
                    </a:moveTo>
                    <a:cubicBezTo>
                      <a:pt x="6339794" y="4085032"/>
                      <a:pt x="5968058" y="4041203"/>
                      <a:pt x="5589830" y="3953545"/>
                    </a:cubicBezTo>
                    <a:cubicBezTo>
                      <a:pt x="4700262" y="3747386"/>
                      <a:pt x="3763619" y="3299356"/>
                      <a:pt x="2804249" y="2624063"/>
                    </a:cubicBezTo>
                    <a:cubicBezTo>
                      <a:pt x="1171210" y="1471521"/>
                      <a:pt x="23538" y="36524"/>
                      <a:pt x="12175" y="21915"/>
                    </a:cubicBezTo>
                    <a:lnTo>
                      <a:pt x="25161" y="12175"/>
                    </a:lnTo>
                    <a:cubicBezTo>
                      <a:pt x="36524" y="26785"/>
                      <a:pt x="1180950" y="1460157"/>
                      <a:pt x="2812365" y="2609453"/>
                    </a:cubicBezTo>
                    <a:cubicBezTo>
                      <a:pt x="4317164" y="3669468"/>
                      <a:pt x="6554069" y="4698640"/>
                      <a:pt x="8670851" y="3578563"/>
                    </a:cubicBezTo>
                    <a:lnTo>
                      <a:pt x="8678967" y="3593172"/>
                    </a:lnTo>
                    <a:cubicBezTo>
                      <a:pt x="8062114" y="3921079"/>
                      <a:pt x="7398185" y="4085032"/>
                      <a:pt x="6700166" y="4085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70" name="任意多边形: 形状 269">
                <a:extLst>
                  <a:ext uri="{FF2B5EF4-FFF2-40B4-BE49-F238E27FC236}">
                    <a16:creationId xmlns:a16="http://schemas.microsoft.com/office/drawing/2014/main" id="{774DC446-6112-4BE6-BC7F-385717C58FE6}"/>
                  </a:ext>
                </a:extLst>
              </p:cNvPr>
              <p:cNvSpPr/>
              <p:nvPr/>
            </p:nvSpPr>
            <p:spPr>
              <a:xfrm>
                <a:off x="10442622" y="2649072"/>
                <a:ext cx="8684649" cy="3912151"/>
              </a:xfrm>
              <a:custGeom>
                <a:avLst/>
                <a:gdLst>
                  <a:gd name="connsiteX0" fmla="*/ 6779708 w 8684649"/>
                  <a:gd name="connsiteY0" fmla="*/ 3906469 h 3912150"/>
                  <a:gd name="connsiteX1" fmla="*/ 5636905 w 8684649"/>
                  <a:gd name="connsiteY1" fmla="*/ 3771735 h 3912150"/>
                  <a:gd name="connsiteX2" fmla="*/ 2844831 w 8684649"/>
                  <a:gd name="connsiteY2" fmla="*/ 2495823 h 3912150"/>
                  <a:gd name="connsiteX3" fmla="*/ 12175 w 8684649"/>
                  <a:gd name="connsiteY3" fmla="*/ 23538 h 3912150"/>
                  <a:gd name="connsiteX4" fmla="*/ 25161 w 8684649"/>
                  <a:gd name="connsiteY4" fmla="*/ 12175 h 3912150"/>
                  <a:gd name="connsiteX5" fmla="*/ 2856195 w 8684649"/>
                  <a:gd name="connsiteY5" fmla="*/ 2482836 h 3912150"/>
                  <a:gd name="connsiteX6" fmla="*/ 8672474 w 8684649"/>
                  <a:gd name="connsiteY6" fmla="*/ 3447075 h 3912150"/>
                  <a:gd name="connsiteX7" fmla="*/ 8678968 w 8684649"/>
                  <a:gd name="connsiteY7" fmla="*/ 3461685 h 3912150"/>
                  <a:gd name="connsiteX8" fmla="*/ 6779708 w 8684649"/>
                  <a:gd name="connsiteY8" fmla="*/ 3906469 h 391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912150">
                    <a:moveTo>
                      <a:pt x="6779708" y="3906469"/>
                    </a:moveTo>
                    <a:cubicBezTo>
                      <a:pt x="6409596" y="3906469"/>
                      <a:pt x="6028121" y="3862640"/>
                      <a:pt x="5636905" y="3771735"/>
                    </a:cubicBezTo>
                    <a:cubicBezTo>
                      <a:pt x="4752208" y="3570446"/>
                      <a:pt x="3812317" y="3140272"/>
                      <a:pt x="2844831" y="2495823"/>
                    </a:cubicBezTo>
                    <a:cubicBezTo>
                      <a:pt x="1198806" y="1398472"/>
                      <a:pt x="23538" y="36524"/>
                      <a:pt x="12175" y="23538"/>
                    </a:cubicBezTo>
                    <a:lnTo>
                      <a:pt x="25161" y="12175"/>
                    </a:lnTo>
                    <a:cubicBezTo>
                      <a:pt x="36524" y="25161"/>
                      <a:pt x="1210169" y="1385486"/>
                      <a:pt x="2856195" y="2482836"/>
                    </a:cubicBezTo>
                    <a:cubicBezTo>
                      <a:pt x="4373979" y="3494151"/>
                      <a:pt x="6614132" y="4482740"/>
                      <a:pt x="8672474" y="3447075"/>
                    </a:cubicBezTo>
                    <a:lnTo>
                      <a:pt x="8678968" y="3461685"/>
                    </a:lnTo>
                    <a:cubicBezTo>
                      <a:pt x="8089710" y="3757126"/>
                      <a:pt x="7455000" y="3906469"/>
                      <a:pt x="6779708" y="39064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71" name="任意多边形: 形状 270">
                <a:extLst>
                  <a:ext uri="{FF2B5EF4-FFF2-40B4-BE49-F238E27FC236}">
                    <a16:creationId xmlns:a16="http://schemas.microsoft.com/office/drawing/2014/main" id="{FF3F2CEE-2E78-4B9C-BF93-49E22BCD2C45}"/>
                  </a:ext>
                </a:extLst>
              </p:cNvPr>
              <p:cNvSpPr/>
              <p:nvPr/>
            </p:nvSpPr>
            <p:spPr>
              <a:xfrm>
                <a:off x="10439375" y="2804909"/>
                <a:ext cx="8684649" cy="3733588"/>
              </a:xfrm>
              <a:custGeom>
                <a:avLst/>
                <a:gdLst>
                  <a:gd name="connsiteX0" fmla="*/ 6865743 w 8684649"/>
                  <a:gd name="connsiteY0" fmla="*/ 3726283 h 3733587"/>
                  <a:gd name="connsiteX1" fmla="*/ 5687228 w 8684649"/>
                  <a:gd name="connsiteY1" fmla="*/ 3589926 h 3733587"/>
                  <a:gd name="connsiteX2" fmla="*/ 2890284 w 8684649"/>
                  <a:gd name="connsiteY2" fmla="*/ 2367582 h 3733587"/>
                  <a:gd name="connsiteX3" fmla="*/ 12175 w 8684649"/>
                  <a:gd name="connsiteY3" fmla="*/ 23538 h 3733587"/>
                  <a:gd name="connsiteX4" fmla="*/ 23538 w 8684649"/>
                  <a:gd name="connsiteY4" fmla="*/ 12175 h 3733587"/>
                  <a:gd name="connsiteX5" fmla="*/ 2898400 w 8684649"/>
                  <a:gd name="connsiteY5" fmla="*/ 2354596 h 3733587"/>
                  <a:gd name="connsiteX6" fmla="*/ 8674098 w 8684649"/>
                  <a:gd name="connsiteY6" fmla="*/ 3313965 h 3733587"/>
                  <a:gd name="connsiteX7" fmla="*/ 8680590 w 8684649"/>
                  <a:gd name="connsiteY7" fmla="*/ 3328575 h 3733587"/>
                  <a:gd name="connsiteX8" fmla="*/ 6865743 w 8684649"/>
                  <a:gd name="connsiteY8" fmla="*/ 3726283 h 373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733587">
                    <a:moveTo>
                      <a:pt x="6865743" y="3726283"/>
                    </a:moveTo>
                    <a:cubicBezTo>
                      <a:pt x="6485891" y="3726283"/>
                      <a:pt x="6093053" y="3680831"/>
                      <a:pt x="5687228" y="3589926"/>
                    </a:cubicBezTo>
                    <a:cubicBezTo>
                      <a:pt x="4807400" y="3391884"/>
                      <a:pt x="3865886" y="2981189"/>
                      <a:pt x="2890284" y="2367582"/>
                    </a:cubicBezTo>
                    <a:cubicBezTo>
                      <a:pt x="1228026" y="1322177"/>
                      <a:pt x="23538" y="36524"/>
                      <a:pt x="12175" y="23538"/>
                    </a:cubicBezTo>
                    <a:lnTo>
                      <a:pt x="23538" y="12175"/>
                    </a:lnTo>
                    <a:cubicBezTo>
                      <a:pt x="34901" y="25161"/>
                      <a:pt x="1237765" y="1310814"/>
                      <a:pt x="2898400" y="2354596"/>
                    </a:cubicBezTo>
                    <a:cubicBezTo>
                      <a:pt x="4429171" y="3317212"/>
                      <a:pt x="6674194" y="4265218"/>
                      <a:pt x="8674098" y="3313965"/>
                    </a:cubicBezTo>
                    <a:lnTo>
                      <a:pt x="8680590" y="3328575"/>
                    </a:lnTo>
                    <a:cubicBezTo>
                      <a:pt x="8122176" y="3593172"/>
                      <a:pt x="7515062" y="3726283"/>
                      <a:pt x="6865743" y="37262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72" name="任意多边形: 形状 271">
                <a:extLst>
                  <a:ext uri="{FF2B5EF4-FFF2-40B4-BE49-F238E27FC236}">
                    <a16:creationId xmlns:a16="http://schemas.microsoft.com/office/drawing/2014/main" id="{3480C341-2B55-471B-BAD2-E1F9482B2F23}"/>
                  </a:ext>
                </a:extLst>
              </p:cNvPr>
              <p:cNvSpPr/>
              <p:nvPr/>
            </p:nvSpPr>
            <p:spPr>
              <a:xfrm>
                <a:off x="10436129" y="2959122"/>
                <a:ext cx="8684649" cy="3555025"/>
              </a:xfrm>
              <a:custGeom>
                <a:avLst/>
                <a:gdLst>
                  <a:gd name="connsiteX0" fmla="*/ 6956648 w 8684649"/>
                  <a:gd name="connsiteY0" fmla="*/ 3549344 h 3555024"/>
                  <a:gd name="connsiteX1" fmla="*/ 5737550 w 8684649"/>
                  <a:gd name="connsiteY1" fmla="*/ 3409740 h 3555024"/>
                  <a:gd name="connsiteX2" fmla="*/ 2934113 w 8684649"/>
                  <a:gd name="connsiteY2" fmla="*/ 2240965 h 3555024"/>
                  <a:gd name="connsiteX3" fmla="*/ 12175 w 8684649"/>
                  <a:gd name="connsiteY3" fmla="*/ 23538 h 3555024"/>
                  <a:gd name="connsiteX4" fmla="*/ 23538 w 8684649"/>
                  <a:gd name="connsiteY4" fmla="*/ 12175 h 3555024"/>
                  <a:gd name="connsiteX5" fmla="*/ 2942229 w 8684649"/>
                  <a:gd name="connsiteY5" fmla="*/ 2226355 h 3555024"/>
                  <a:gd name="connsiteX6" fmla="*/ 8675721 w 8684649"/>
                  <a:gd name="connsiteY6" fmla="*/ 3180855 h 3555024"/>
                  <a:gd name="connsiteX7" fmla="*/ 8682214 w 8684649"/>
                  <a:gd name="connsiteY7" fmla="*/ 3195464 h 3555024"/>
                  <a:gd name="connsiteX8" fmla="*/ 6956648 w 8684649"/>
                  <a:gd name="connsiteY8" fmla="*/ 3549344 h 3555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555024">
                    <a:moveTo>
                      <a:pt x="6956648" y="3549344"/>
                    </a:moveTo>
                    <a:cubicBezTo>
                      <a:pt x="6567056" y="3549344"/>
                      <a:pt x="6159608" y="3502268"/>
                      <a:pt x="5737550" y="3409740"/>
                    </a:cubicBezTo>
                    <a:cubicBezTo>
                      <a:pt x="4862592" y="3216567"/>
                      <a:pt x="3919455" y="2822105"/>
                      <a:pt x="2934113" y="2240965"/>
                    </a:cubicBezTo>
                    <a:cubicBezTo>
                      <a:pt x="1257245" y="1249129"/>
                      <a:pt x="25161" y="36524"/>
                      <a:pt x="12175" y="23538"/>
                    </a:cubicBezTo>
                    <a:lnTo>
                      <a:pt x="23538" y="12175"/>
                    </a:lnTo>
                    <a:cubicBezTo>
                      <a:pt x="36524" y="23538"/>
                      <a:pt x="1266985" y="1236143"/>
                      <a:pt x="2942229" y="2226355"/>
                    </a:cubicBezTo>
                    <a:cubicBezTo>
                      <a:pt x="4487610" y="3140272"/>
                      <a:pt x="6735879" y="4047697"/>
                      <a:pt x="8675721" y="3180855"/>
                    </a:cubicBezTo>
                    <a:lnTo>
                      <a:pt x="8682214" y="3195464"/>
                    </a:lnTo>
                    <a:cubicBezTo>
                      <a:pt x="8154642" y="3430843"/>
                      <a:pt x="7576748" y="3549344"/>
                      <a:pt x="6956648" y="35493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73" name="任意多边形: 形状 272">
                <a:extLst>
                  <a:ext uri="{FF2B5EF4-FFF2-40B4-BE49-F238E27FC236}">
                    <a16:creationId xmlns:a16="http://schemas.microsoft.com/office/drawing/2014/main" id="{CC217A92-A174-49CE-B385-D9F4D08AD3B1}"/>
                  </a:ext>
                </a:extLst>
              </p:cNvPr>
              <p:cNvSpPr/>
              <p:nvPr/>
            </p:nvSpPr>
            <p:spPr>
              <a:xfrm>
                <a:off x="10434506" y="3114959"/>
                <a:ext cx="8684649" cy="3376462"/>
              </a:xfrm>
              <a:custGeom>
                <a:avLst/>
                <a:gdLst>
                  <a:gd name="connsiteX0" fmla="*/ 7050799 w 8684649"/>
                  <a:gd name="connsiteY0" fmla="*/ 3370780 h 3376461"/>
                  <a:gd name="connsiteX1" fmla="*/ 5784626 w 8684649"/>
                  <a:gd name="connsiteY1" fmla="*/ 3226307 h 3376461"/>
                  <a:gd name="connsiteX2" fmla="*/ 2976319 w 8684649"/>
                  <a:gd name="connsiteY2" fmla="*/ 2111101 h 3376461"/>
                  <a:gd name="connsiteX3" fmla="*/ 12175 w 8684649"/>
                  <a:gd name="connsiteY3" fmla="*/ 23538 h 3376461"/>
                  <a:gd name="connsiteX4" fmla="*/ 23538 w 8684649"/>
                  <a:gd name="connsiteY4" fmla="*/ 12175 h 3376461"/>
                  <a:gd name="connsiteX5" fmla="*/ 2986058 w 8684649"/>
                  <a:gd name="connsiteY5" fmla="*/ 2098114 h 3376461"/>
                  <a:gd name="connsiteX6" fmla="*/ 8677344 w 8684649"/>
                  <a:gd name="connsiteY6" fmla="*/ 3047744 h 3376461"/>
                  <a:gd name="connsiteX7" fmla="*/ 8683837 w 8684649"/>
                  <a:gd name="connsiteY7" fmla="*/ 3062354 h 3376461"/>
                  <a:gd name="connsiteX8" fmla="*/ 7050799 w 8684649"/>
                  <a:gd name="connsiteY8" fmla="*/ 3370780 h 337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376461">
                    <a:moveTo>
                      <a:pt x="7050799" y="3370780"/>
                    </a:moveTo>
                    <a:cubicBezTo>
                      <a:pt x="6648221" y="3370780"/>
                      <a:pt x="6226163" y="3323705"/>
                      <a:pt x="5784626" y="3226307"/>
                    </a:cubicBezTo>
                    <a:cubicBezTo>
                      <a:pt x="4914537" y="3036381"/>
                      <a:pt x="3969778" y="2661399"/>
                      <a:pt x="2976319" y="2111101"/>
                    </a:cubicBezTo>
                    <a:cubicBezTo>
                      <a:pt x="1284841" y="1172834"/>
                      <a:pt x="23538" y="34901"/>
                      <a:pt x="12175" y="23538"/>
                    </a:cubicBezTo>
                    <a:lnTo>
                      <a:pt x="23538" y="12175"/>
                    </a:lnTo>
                    <a:cubicBezTo>
                      <a:pt x="36524" y="23538"/>
                      <a:pt x="1296204" y="1161471"/>
                      <a:pt x="2986058" y="2098114"/>
                    </a:cubicBezTo>
                    <a:cubicBezTo>
                      <a:pt x="4544426" y="2963333"/>
                      <a:pt x="6795941" y="3828551"/>
                      <a:pt x="8677344" y="3047744"/>
                    </a:cubicBezTo>
                    <a:lnTo>
                      <a:pt x="8683837" y="3062354"/>
                    </a:lnTo>
                    <a:cubicBezTo>
                      <a:pt x="8187108" y="3268513"/>
                      <a:pt x="7640057" y="3370780"/>
                      <a:pt x="7050799" y="33707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74" name="任意多边形: 形状 273">
                <a:extLst>
                  <a:ext uri="{FF2B5EF4-FFF2-40B4-BE49-F238E27FC236}">
                    <a16:creationId xmlns:a16="http://schemas.microsoft.com/office/drawing/2014/main" id="{93013E58-5807-47DD-8F29-020CEBA20C61}"/>
                  </a:ext>
                </a:extLst>
              </p:cNvPr>
              <p:cNvSpPr/>
              <p:nvPr/>
            </p:nvSpPr>
            <p:spPr>
              <a:xfrm>
                <a:off x="10431259" y="3269172"/>
                <a:ext cx="8684649" cy="3197899"/>
              </a:xfrm>
              <a:custGeom>
                <a:avLst/>
                <a:gdLst>
                  <a:gd name="connsiteX0" fmla="*/ 7153067 w 8684649"/>
                  <a:gd name="connsiteY0" fmla="*/ 3195464 h 3197898"/>
                  <a:gd name="connsiteX1" fmla="*/ 5833325 w 8684649"/>
                  <a:gd name="connsiteY1" fmla="*/ 3047744 h 3197898"/>
                  <a:gd name="connsiteX2" fmla="*/ 3018524 w 8684649"/>
                  <a:gd name="connsiteY2" fmla="*/ 1986106 h 3197898"/>
                  <a:gd name="connsiteX3" fmla="*/ 12175 w 8684649"/>
                  <a:gd name="connsiteY3" fmla="*/ 25161 h 3197898"/>
                  <a:gd name="connsiteX4" fmla="*/ 21915 w 8684649"/>
                  <a:gd name="connsiteY4" fmla="*/ 12175 h 3197898"/>
                  <a:gd name="connsiteX5" fmla="*/ 3028264 w 8684649"/>
                  <a:gd name="connsiteY5" fmla="*/ 1969873 h 3197898"/>
                  <a:gd name="connsiteX6" fmla="*/ 8678968 w 8684649"/>
                  <a:gd name="connsiteY6" fmla="*/ 2914634 h 3197898"/>
                  <a:gd name="connsiteX7" fmla="*/ 8685461 w 8684649"/>
                  <a:gd name="connsiteY7" fmla="*/ 2929243 h 3197898"/>
                  <a:gd name="connsiteX8" fmla="*/ 7153067 w 8684649"/>
                  <a:gd name="connsiteY8" fmla="*/ 3195464 h 3197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197898">
                    <a:moveTo>
                      <a:pt x="7153067" y="3195464"/>
                    </a:moveTo>
                    <a:cubicBezTo>
                      <a:pt x="6737502" y="3195464"/>
                      <a:pt x="6297588" y="3146765"/>
                      <a:pt x="5833325" y="3047744"/>
                    </a:cubicBezTo>
                    <a:cubicBezTo>
                      <a:pt x="4968106" y="2862688"/>
                      <a:pt x="4020100" y="2505562"/>
                      <a:pt x="3018524" y="1986106"/>
                    </a:cubicBezTo>
                    <a:cubicBezTo>
                      <a:pt x="1315684" y="1099785"/>
                      <a:pt x="25161" y="34901"/>
                      <a:pt x="12175" y="25161"/>
                    </a:cubicBezTo>
                    <a:lnTo>
                      <a:pt x="21915" y="12175"/>
                    </a:lnTo>
                    <a:cubicBezTo>
                      <a:pt x="34901" y="23538"/>
                      <a:pt x="1323800" y="1086799"/>
                      <a:pt x="3028264" y="1969873"/>
                    </a:cubicBezTo>
                    <a:cubicBezTo>
                      <a:pt x="4599618" y="2784770"/>
                      <a:pt x="6856003" y="3611029"/>
                      <a:pt x="8678968" y="2914634"/>
                    </a:cubicBezTo>
                    <a:lnTo>
                      <a:pt x="8685461" y="2929243"/>
                    </a:lnTo>
                    <a:cubicBezTo>
                      <a:pt x="8221197" y="3106183"/>
                      <a:pt x="7709858" y="3195464"/>
                      <a:pt x="7153067" y="31954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75" name="任意多边形: 形状 274">
                <a:extLst>
                  <a:ext uri="{FF2B5EF4-FFF2-40B4-BE49-F238E27FC236}">
                    <a16:creationId xmlns:a16="http://schemas.microsoft.com/office/drawing/2014/main" id="{E09F3516-6657-45CC-B2AD-D58CE629736D}"/>
                  </a:ext>
                </a:extLst>
              </p:cNvPr>
              <p:cNvSpPr/>
              <p:nvPr/>
            </p:nvSpPr>
            <p:spPr>
              <a:xfrm>
                <a:off x="10428012" y="3425009"/>
                <a:ext cx="8684649" cy="3019336"/>
              </a:xfrm>
              <a:custGeom>
                <a:avLst/>
                <a:gdLst>
                  <a:gd name="connsiteX0" fmla="*/ 7265075 w 8684649"/>
                  <a:gd name="connsiteY0" fmla="*/ 3018525 h 3019336"/>
                  <a:gd name="connsiteX1" fmla="*/ 5883647 w 8684649"/>
                  <a:gd name="connsiteY1" fmla="*/ 2864311 h 3019336"/>
                  <a:gd name="connsiteX2" fmla="*/ 3063977 w 8684649"/>
                  <a:gd name="connsiteY2" fmla="*/ 1856243 h 3019336"/>
                  <a:gd name="connsiteX3" fmla="*/ 12175 w 8684649"/>
                  <a:gd name="connsiteY3" fmla="*/ 25161 h 3019336"/>
                  <a:gd name="connsiteX4" fmla="*/ 21915 w 8684649"/>
                  <a:gd name="connsiteY4" fmla="*/ 12175 h 3019336"/>
                  <a:gd name="connsiteX5" fmla="*/ 3070470 w 8684649"/>
                  <a:gd name="connsiteY5" fmla="*/ 1841633 h 3019336"/>
                  <a:gd name="connsiteX6" fmla="*/ 8678967 w 8684649"/>
                  <a:gd name="connsiteY6" fmla="*/ 2781523 h 3019336"/>
                  <a:gd name="connsiteX7" fmla="*/ 8683837 w 8684649"/>
                  <a:gd name="connsiteY7" fmla="*/ 2796133 h 3019336"/>
                  <a:gd name="connsiteX8" fmla="*/ 7265075 w 8684649"/>
                  <a:gd name="connsiteY8" fmla="*/ 3018525 h 301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019336">
                    <a:moveTo>
                      <a:pt x="7265075" y="3018525"/>
                    </a:moveTo>
                    <a:cubicBezTo>
                      <a:pt x="6833277" y="3018525"/>
                      <a:pt x="6372260" y="2966579"/>
                      <a:pt x="5883647" y="2864311"/>
                    </a:cubicBezTo>
                    <a:cubicBezTo>
                      <a:pt x="5021675" y="2684125"/>
                      <a:pt x="4073669" y="2344856"/>
                      <a:pt x="3063977" y="1856243"/>
                    </a:cubicBezTo>
                    <a:cubicBezTo>
                      <a:pt x="1344903" y="1023490"/>
                      <a:pt x="25161" y="34901"/>
                      <a:pt x="12175" y="25161"/>
                    </a:cubicBezTo>
                    <a:lnTo>
                      <a:pt x="21915" y="12175"/>
                    </a:lnTo>
                    <a:cubicBezTo>
                      <a:pt x="34901" y="21915"/>
                      <a:pt x="1353020" y="1010504"/>
                      <a:pt x="3070470" y="1841633"/>
                    </a:cubicBezTo>
                    <a:cubicBezTo>
                      <a:pt x="4654810" y="2607830"/>
                      <a:pt x="6914442" y="3393506"/>
                      <a:pt x="8678967" y="2781523"/>
                    </a:cubicBezTo>
                    <a:lnTo>
                      <a:pt x="8683837" y="2796133"/>
                    </a:lnTo>
                    <a:cubicBezTo>
                      <a:pt x="8258534" y="2943853"/>
                      <a:pt x="7784530" y="3018525"/>
                      <a:pt x="7265075" y="3018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76" name="任意多边形: 形状 275">
                <a:extLst>
                  <a:ext uri="{FF2B5EF4-FFF2-40B4-BE49-F238E27FC236}">
                    <a16:creationId xmlns:a16="http://schemas.microsoft.com/office/drawing/2014/main" id="{93EFDF9E-1711-46B0-A1BB-1D4EF7E792AC}"/>
                  </a:ext>
                </a:extLst>
              </p:cNvPr>
              <p:cNvSpPr/>
              <p:nvPr/>
            </p:nvSpPr>
            <p:spPr>
              <a:xfrm>
                <a:off x="10426389" y="3579223"/>
                <a:ext cx="8684649" cy="2857006"/>
              </a:xfrm>
              <a:custGeom>
                <a:avLst/>
                <a:gdLst>
                  <a:gd name="connsiteX0" fmla="*/ 7386822 w 8684649"/>
                  <a:gd name="connsiteY0" fmla="*/ 2844832 h 2857006"/>
                  <a:gd name="connsiteX1" fmla="*/ 5932346 w 8684649"/>
                  <a:gd name="connsiteY1" fmla="*/ 2684125 h 2857006"/>
                  <a:gd name="connsiteX2" fmla="*/ 3106182 w 8684649"/>
                  <a:gd name="connsiteY2" fmla="*/ 1729625 h 2857006"/>
                  <a:gd name="connsiteX3" fmla="*/ 12175 w 8684649"/>
                  <a:gd name="connsiteY3" fmla="*/ 25161 h 2857006"/>
                  <a:gd name="connsiteX4" fmla="*/ 21915 w 8684649"/>
                  <a:gd name="connsiteY4" fmla="*/ 12175 h 2857006"/>
                  <a:gd name="connsiteX5" fmla="*/ 3114299 w 8684649"/>
                  <a:gd name="connsiteY5" fmla="*/ 1715015 h 2857006"/>
                  <a:gd name="connsiteX6" fmla="*/ 8680591 w 8684649"/>
                  <a:gd name="connsiteY6" fmla="*/ 2650036 h 2857006"/>
                  <a:gd name="connsiteX7" fmla="*/ 8685460 w 8684649"/>
                  <a:gd name="connsiteY7" fmla="*/ 2666269 h 2857006"/>
                  <a:gd name="connsiteX8" fmla="*/ 7386822 w 8684649"/>
                  <a:gd name="connsiteY8" fmla="*/ 2844832 h 2857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2857006">
                    <a:moveTo>
                      <a:pt x="7386822" y="2844832"/>
                    </a:moveTo>
                    <a:cubicBezTo>
                      <a:pt x="6938791" y="2844832"/>
                      <a:pt x="6451802" y="2791263"/>
                      <a:pt x="5932346" y="2684125"/>
                    </a:cubicBezTo>
                    <a:cubicBezTo>
                      <a:pt x="5075244" y="2507186"/>
                      <a:pt x="4125614" y="2185772"/>
                      <a:pt x="3106182" y="1729625"/>
                    </a:cubicBezTo>
                    <a:cubicBezTo>
                      <a:pt x="1372499" y="950441"/>
                      <a:pt x="25161" y="34901"/>
                      <a:pt x="12175" y="25161"/>
                    </a:cubicBezTo>
                    <a:lnTo>
                      <a:pt x="21915" y="12175"/>
                    </a:lnTo>
                    <a:cubicBezTo>
                      <a:pt x="34901" y="21915"/>
                      <a:pt x="1382239" y="935832"/>
                      <a:pt x="3114299" y="1715015"/>
                    </a:cubicBezTo>
                    <a:cubicBezTo>
                      <a:pt x="4713248" y="2432514"/>
                      <a:pt x="6976127" y="3177608"/>
                      <a:pt x="8680591" y="2650036"/>
                    </a:cubicBezTo>
                    <a:lnTo>
                      <a:pt x="8685460" y="2666269"/>
                    </a:lnTo>
                    <a:cubicBezTo>
                      <a:pt x="8295869" y="2784769"/>
                      <a:pt x="7862448" y="2844832"/>
                      <a:pt x="7386822" y="28448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77" name="任意多边形: 形状 276">
                <a:extLst>
                  <a:ext uri="{FF2B5EF4-FFF2-40B4-BE49-F238E27FC236}">
                    <a16:creationId xmlns:a16="http://schemas.microsoft.com/office/drawing/2014/main" id="{CCB14DF1-380F-4692-AAED-B8ABAA016504}"/>
                  </a:ext>
                </a:extLst>
              </p:cNvPr>
              <p:cNvSpPr/>
              <p:nvPr/>
            </p:nvSpPr>
            <p:spPr>
              <a:xfrm>
                <a:off x="10423143" y="3733436"/>
                <a:ext cx="8684649" cy="2678443"/>
              </a:xfrm>
              <a:custGeom>
                <a:avLst/>
                <a:gdLst>
                  <a:gd name="connsiteX0" fmla="*/ 7523179 w 8684649"/>
                  <a:gd name="connsiteY0" fmla="*/ 2672762 h 2678443"/>
                  <a:gd name="connsiteX1" fmla="*/ 5982668 w 8684649"/>
                  <a:gd name="connsiteY1" fmla="*/ 2503939 h 2678443"/>
                  <a:gd name="connsiteX2" fmla="*/ 3151635 w 8684649"/>
                  <a:gd name="connsiteY2" fmla="*/ 1603008 h 2678443"/>
                  <a:gd name="connsiteX3" fmla="*/ 12175 w 8684649"/>
                  <a:gd name="connsiteY3" fmla="*/ 26784 h 2678443"/>
                  <a:gd name="connsiteX4" fmla="*/ 20291 w 8684649"/>
                  <a:gd name="connsiteY4" fmla="*/ 12175 h 2678443"/>
                  <a:gd name="connsiteX5" fmla="*/ 3156505 w 8684649"/>
                  <a:gd name="connsiteY5" fmla="*/ 1586775 h 2678443"/>
                  <a:gd name="connsiteX6" fmla="*/ 8682214 w 8684649"/>
                  <a:gd name="connsiteY6" fmla="*/ 2516925 h 2678443"/>
                  <a:gd name="connsiteX7" fmla="*/ 8687084 w 8684649"/>
                  <a:gd name="connsiteY7" fmla="*/ 2533158 h 2678443"/>
                  <a:gd name="connsiteX8" fmla="*/ 7523179 w 8684649"/>
                  <a:gd name="connsiteY8" fmla="*/ 2672762 h 267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2678443">
                    <a:moveTo>
                      <a:pt x="7523179" y="2672762"/>
                    </a:moveTo>
                    <a:cubicBezTo>
                      <a:pt x="7054046" y="2672762"/>
                      <a:pt x="6539460" y="2615946"/>
                      <a:pt x="5982668" y="2503939"/>
                    </a:cubicBezTo>
                    <a:cubicBezTo>
                      <a:pt x="5130436" y="2331869"/>
                      <a:pt x="4177560" y="2028312"/>
                      <a:pt x="3151635" y="1603008"/>
                    </a:cubicBezTo>
                    <a:cubicBezTo>
                      <a:pt x="1401719" y="875770"/>
                      <a:pt x="26784" y="34901"/>
                      <a:pt x="12175" y="26784"/>
                    </a:cubicBezTo>
                    <a:lnTo>
                      <a:pt x="20291" y="12175"/>
                    </a:lnTo>
                    <a:cubicBezTo>
                      <a:pt x="33278" y="20291"/>
                      <a:pt x="1409835" y="861160"/>
                      <a:pt x="3156505" y="1586775"/>
                    </a:cubicBezTo>
                    <a:cubicBezTo>
                      <a:pt x="4768441" y="2255574"/>
                      <a:pt x="7034566" y="2960086"/>
                      <a:pt x="8682214" y="2516925"/>
                    </a:cubicBezTo>
                    <a:lnTo>
                      <a:pt x="8687084" y="2533158"/>
                    </a:lnTo>
                    <a:cubicBezTo>
                      <a:pt x="8338075" y="2625686"/>
                      <a:pt x="7950107" y="2672762"/>
                      <a:pt x="7523179" y="26727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78" name="任意多边形: 形状 277">
                <a:extLst>
                  <a:ext uri="{FF2B5EF4-FFF2-40B4-BE49-F238E27FC236}">
                    <a16:creationId xmlns:a16="http://schemas.microsoft.com/office/drawing/2014/main" id="{D3DC9FB6-449A-4DAF-9F96-C2E25C6AF07B}"/>
                  </a:ext>
                </a:extLst>
              </p:cNvPr>
              <p:cNvSpPr/>
              <p:nvPr/>
            </p:nvSpPr>
            <p:spPr>
              <a:xfrm>
                <a:off x="10419896" y="3889273"/>
                <a:ext cx="8684649" cy="2499880"/>
              </a:xfrm>
              <a:custGeom>
                <a:avLst/>
                <a:gdLst>
                  <a:gd name="connsiteX0" fmla="*/ 7675769 w 8684649"/>
                  <a:gd name="connsiteY0" fmla="*/ 2500692 h 2499880"/>
                  <a:gd name="connsiteX1" fmla="*/ 6031367 w 8684649"/>
                  <a:gd name="connsiteY1" fmla="*/ 2320506 h 2499880"/>
                  <a:gd name="connsiteX2" fmla="*/ 3193841 w 8684649"/>
                  <a:gd name="connsiteY2" fmla="*/ 1473144 h 2499880"/>
                  <a:gd name="connsiteX3" fmla="*/ 12175 w 8684649"/>
                  <a:gd name="connsiteY3" fmla="*/ 26784 h 2499880"/>
                  <a:gd name="connsiteX4" fmla="*/ 20291 w 8684649"/>
                  <a:gd name="connsiteY4" fmla="*/ 12175 h 2499880"/>
                  <a:gd name="connsiteX5" fmla="*/ 3200334 w 8684649"/>
                  <a:gd name="connsiteY5" fmla="*/ 1458534 h 2499880"/>
                  <a:gd name="connsiteX6" fmla="*/ 8683837 w 8684649"/>
                  <a:gd name="connsiteY6" fmla="*/ 2382191 h 2499880"/>
                  <a:gd name="connsiteX7" fmla="*/ 8687084 w 8684649"/>
                  <a:gd name="connsiteY7" fmla="*/ 2398424 h 2499880"/>
                  <a:gd name="connsiteX8" fmla="*/ 7675769 w 8684649"/>
                  <a:gd name="connsiteY8" fmla="*/ 2500692 h 2499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2499880">
                    <a:moveTo>
                      <a:pt x="7675769" y="2500692"/>
                    </a:moveTo>
                    <a:cubicBezTo>
                      <a:pt x="7183910" y="2500692"/>
                      <a:pt x="6635234" y="2440630"/>
                      <a:pt x="6031367" y="2320506"/>
                    </a:cubicBezTo>
                    <a:cubicBezTo>
                      <a:pt x="5184005" y="2153306"/>
                      <a:pt x="4229506" y="1867605"/>
                      <a:pt x="3193841" y="1473144"/>
                    </a:cubicBezTo>
                    <a:cubicBezTo>
                      <a:pt x="1430938" y="801098"/>
                      <a:pt x="26784" y="33277"/>
                      <a:pt x="12175" y="26784"/>
                    </a:cubicBezTo>
                    <a:lnTo>
                      <a:pt x="20291" y="12175"/>
                    </a:lnTo>
                    <a:cubicBezTo>
                      <a:pt x="34901" y="20291"/>
                      <a:pt x="1437431" y="786488"/>
                      <a:pt x="3200334" y="1458534"/>
                    </a:cubicBezTo>
                    <a:cubicBezTo>
                      <a:pt x="4825256" y="2078634"/>
                      <a:pt x="7096251" y="2740941"/>
                      <a:pt x="8683837" y="2382191"/>
                    </a:cubicBezTo>
                    <a:lnTo>
                      <a:pt x="8687084" y="2398424"/>
                    </a:lnTo>
                    <a:cubicBezTo>
                      <a:pt x="8385151" y="2466603"/>
                      <a:pt x="8047504" y="2500692"/>
                      <a:pt x="7675769" y="25006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79" name="任意多边形: 形状 278">
                <a:extLst>
                  <a:ext uri="{FF2B5EF4-FFF2-40B4-BE49-F238E27FC236}">
                    <a16:creationId xmlns:a16="http://schemas.microsoft.com/office/drawing/2014/main" id="{D5E13D34-F993-4695-B322-DE3EA09081A5}"/>
                  </a:ext>
                </a:extLst>
              </p:cNvPr>
              <p:cNvSpPr/>
              <p:nvPr/>
            </p:nvSpPr>
            <p:spPr>
              <a:xfrm>
                <a:off x="10418273" y="4043486"/>
                <a:ext cx="8684649" cy="2337551"/>
              </a:xfrm>
              <a:custGeom>
                <a:avLst/>
                <a:gdLst>
                  <a:gd name="connsiteX0" fmla="*/ 7851086 w 8684649"/>
                  <a:gd name="connsiteY0" fmla="*/ 2333492 h 2337550"/>
                  <a:gd name="connsiteX1" fmla="*/ 6078443 w 8684649"/>
                  <a:gd name="connsiteY1" fmla="*/ 2140320 h 2337550"/>
                  <a:gd name="connsiteX2" fmla="*/ 3236046 w 8684649"/>
                  <a:gd name="connsiteY2" fmla="*/ 1346526 h 2337550"/>
                  <a:gd name="connsiteX3" fmla="*/ 12175 w 8684649"/>
                  <a:gd name="connsiteY3" fmla="*/ 26784 h 2337550"/>
                  <a:gd name="connsiteX4" fmla="*/ 18668 w 8684649"/>
                  <a:gd name="connsiteY4" fmla="*/ 12175 h 2337550"/>
                  <a:gd name="connsiteX5" fmla="*/ 3242540 w 8684649"/>
                  <a:gd name="connsiteY5" fmla="*/ 1330293 h 2337550"/>
                  <a:gd name="connsiteX6" fmla="*/ 8683837 w 8684649"/>
                  <a:gd name="connsiteY6" fmla="*/ 2250704 h 2337550"/>
                  <a:gd name="connsiteX7" fmla="*/ 8687084 w 8684649"/>
                  <a:gd name="connsiteY7" fmla="*/ 2266937 h 2337550"/>
                  <a:gd name="connsiteX8" fmla="*/ 7851086 w 8684649"/>
                  <a:gd name="connsiteY8" fmla="*/ 2333492 h 2337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2337550">
                    <a:moveTo>
                      <a:pt x="7851086" y="2333492"/>
                    </a:moveTo>
                    <a:cubicBezTo>
                      <a:pt x="7333253" y="2333492"/>
                      <a:pt x="6740749" y="2268560"/>
                      <a:pt x="6078443" y="2140320"/>
                    </a:cubicBezTo>
                    <a:cubicBezTo>
                      <a:pt x="5235951" y="1976367"/>
                      <a:pt x="4279828" y="1708522"/>
                      <a:pt x="3236046" y="1346526"/>
                    </a:cubicBezTo>
                    <a:cubicBezTo>
                      <a:pt x="1460157" y="726426"/>
                      <a:pt x="26784" y="34901"/>
                      <a:pt x="12175" y="26784"/>
                    </a:cubicBezTo>
                    <a:lnTo>
                      <a:pt x="18668" y="12175"/>
                    </a:lnTo>
                    <a:cubicBezTo>
                      <a:pt x="33278" y="18668"/>
                      <a:pt x="1465027" y="711817"/>
                      <a:pt x="3242540" y="1330293"/>
                    </a:cubicBezTo>
                    <a:cubicBezTo>
                      <a:pt x="4880449" y="1901695"/>
                      <a:pt x="7154690" y="2525041"/>
                      <a:pt x="8683837" y="2250704"/>
                    </a:cubicBezTo>
                    <a:lnTo>
                      <a:pt x="8687084" y="2266937"/>
                    </a:lnTo>
                    <a:cubicBezTo>
                      <a:pt x="8435473" y="2310766"/>
                      <a:pt x="8156266" y="2333492"/>
                      <a:pt x="7851086" y="2333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80" name="任意多边形: 形状 279">
                <a:extLst>
                  <a:ext uri="{FF2B5EF4-FFF2-40B4-BE49-F238E27FC236}">
                    <a16:creationId xmlns:a16="http://schemas.microsoft.com/office/drawing/2014/main" id="{114EFAE7-E72A-49DC-9FAA-7566E80FF665}"/>
                  </a:ext>
                </a:extLst>
              </p:cNvPr>
              <p:cNvSpPr/>
              <p:nvPr/>
            </p:nvSpPr>
            <p:spPr>
              <a:xfrm>
                <a:off x="10415026" y="4199323"/>
                <a:ext cx="8684649" cy="2175221"/>
              </a:xfrm>
              <a:custGeom>
                <a:avLst/>
                <a:gdLst>
                  <a:gd name="connsiteX0" fmla="*/ 8058867 w 8684649"/>
                  <a:gd name="connsiteY0" fmla="*/ 2169539 h 2175220"/>
                  <a:gd name="connsiteX1" fmla="*/ 6128765 w 8684649"/>
                  <a:gd name="connsiteY1" fmla="*/ 1958510 h 2175220"/>
                  <a:gd name="connsiteX2" fmla="*/ 3279875 w 8684649"/>
                  <a:gd name="connsiteY2" fmla="*/ 1216662 h 2175220"/>
                  <a:gd name="connsiteX3" fmla="*/ 12175 w 8684649"/>
                  <a:gd name="connsiteY3" fmla="*/ 26784 h 2175220"/>
                  <a:gd name="connsiteX4" fmla="*/ 18668 w 8684649"/>
                  <a:gd name="connsiteY4" fmla="*/ 12175 h 2175220"/>
                  <a:gd name="connsiteX5" fmla="*/ 3284745 w 8684649"/>
                  <a:gd name="connsiteY5" fmla="*/ 1202053 h 2175220"/>
                  <a:gd name="connsiteX6" fmla="*/ 8687084 w 8684649"/>
                  <a:gd name="connsiteY6" fmla="*/ 2115970 h 2175220"/>
                  <a:gd name="connsiteX7" fmla="*/ 8688707 w 8684649"/>
                  <a:gd name="connsiteY7" fmla="*/ 2132203 h 2175220"/>
                  <a:gd name="connsiteX8" fmla="*/ 8058867 w 8684649"/>
                  <a:gd name="connsiteY8" fmla="*/ 2169539 h 217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2175220">
                    <a:moveTo>
                      <a:pt x="8058867" y="2169539"/>
                    </a:moveTo>
                    <a:cubicBezTo>
                      <a:pt x="7513439" y="2169539"/>
                      <a:pt x="6867366" y="2099737"/>
                      <a:pt x="6128765" y="1958510"/>
                    </a:cubicBezTo>
                    <a:cubicBezTo>
                      <a:pt x="5291143" y="1799427"/>
                      <a:pt x="4333396" y="1549439"/>
                      <a:pt x="3279875" y="1216662"/>
                    </a:cubicBezTo>
                    <a:cubicBezTo>
                      <a:pt x="1489377" y="651754"/>
                      <a:pt x="26784" y="33277"/>
                      <a:pt x="12175" y="26784"/>
                    </a:cubicBezTo>
                    <a:lnTo>
                      <a:pt x="18668" y="12175"/>
                    </a:lnTo>
                    <a:cubicBezTo>
                      <a:pt x="33278" y="18668"/>
                      <a:pt x="1494247" y="637145"/>
                      <a:pt x="3284745" y="1202053"/>
                    </a:cubicBezTo>
                    <a:cubicBezTo>
                      <a:pt x="4937264" y="1723132"/>
                      <a:pt x="7216375" y="2305896"/>
                      <a:pt x="8687084" y="2115970"/>
                    </a:cubicBezTo>
                    <a:lnTo>
                      <a:pt x="8688707" y="2132203"/>
                    </a:lnTo>
                    <a:cubicBezTo>
                      <a:pt x="8497158" y="2156552"/>
                      <a:pt x="8286129" y="2169539"/>
                      <a:pt x="8058867" y="21695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81" name="任意多边形: 形状 280">
                <a:extLst>
                  <a:ext uri="{FF2B5EF4-FFF2-40B4-BE49-F238E27FC236}">
                    <a16:creationId xmlns:a16="http://schemas.microsoft.com/office/drawing/2014/main" id="{93A3DC9D-720F-497D-B040-2D1FDE85CA8C}"/>
                  </a:ext>
                </a:extLst>
              </p:cNvPr>
              <p:cNvSpPr/>
              <p:nvPr/>
            </p:nvSpPr>
            <p:spPr>
              <a:xfrm>
                <a:off x="10413403" y="4355159"/>
                <a:ext cx="8700882" cy="2012891"/>
              </a:xfrm>
              <a:custGeom>
                <a:avLst/>
                <a:gdLst>
                  <a:gd name="connsiteX0" fmla="*/ 8308855 w 8700882"/>
                  <a:gd name="connsiteY0" fmla="*/ 2012079 h 2012890"/>
                  <a:gd name="connsiteX1" fmla="*/ 3322081 w 8700882"/>
                  <a:gd name="connsiteY1" fmla="*/ 1088422 h 2012890"/>
                  <a:gd name="connsiteX2" fmla="*/ 12175 w 8700882"/>
                  <a:gd name="connsiteY2" fmla="*/ 26785 h 2012890"/>
                  <a:gd name="connsiteX3" fmla="*/ 17045 w 8700882"/>
                  <a:gd name="connsiteY3" fmla="*/ 12175 h 2012890"/>
                  <a:gd name="connsiteX4" fmla="*/ 3326951 w 8700882"/>
                  <a:gd name="connsiteY4" fmla="*/ 1073813 h 2012890"/>
                  <a:gd name="connsiteX5" fmla="*/ 8687084 w 8700882"/>
                  <a:gd name="connsiteY5" fmla="*/ 1982860 h 2012890"/>
                  <a:gd name="connsiteX6" fmla="*/ 8688707 w 8700882"/>
                  <a:gd name="connsiteY6" fmla="*/ 1999093 h 2012890"/>
                  <a:gd name="connsiteX7" fmla="*/ 8308855 w 8700882"/>
                  <a:gd name="connsiteY7" fmla="*/ 2012079 h 201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00882" h="2012890">
                    <a:moveTo>
                      <a:pt x="8308855" y="2012079"/>
                    </a:moveTo>
                    <a:cubicBezTo>
                      <a:pt x="6888469" y="2012079"/>
                      <a:pt x="4847982" y="1521843"/>
                      <a:pt x="3322081" y="1088422"/>
                    </a:cubicBezTo>
                    <a:cubicBezTo>
                      <a:pt x="1516973" y="575460"/>
                      <a:pt x="26784" y="31655"/>
                      <a:pt x="12175" y="26785"/>
                    </a:cubicBezTo>
                    <a:lnTo>
                      <a:pt x="17045" y="12175"/>
                    </a:lnTo>
                    <a:cubicBezTo>
                      <a:pt x="31654" y="17045"/>
                      <a:pt x="1521843" y="562474"/>
                      <a:pt x="3326951" y="1073813"/>
                    </a:cubicBezTo>
                    <a:cubicBezTo>
                      <a:pt x="4992456" y="1546192"/>
                      <a:pt x="7274814" y="2088375"/>
                      <a:pt x="8687084" y="1982860"/>
                    </a:cubicBezTo>
                    <a:lnTo>
                      <a:pt x="8688707" y="1999093"/>
                    </a:lnTo>
                    <a:cubicBezTo>
                      <a:pt x="8568583" y="2007210"/>
                      <a:pt x="8440343" y="2012079"/>
                      <a:pt x="8308855" y="20120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82" name="任意多边形: 形状 281">
                <a:extLst>
                  <a:ext uri="{FF2B5EF4-FFF2-40B4-BE49-F238E27FC236}">
                    <a16:creationId xmlns:a16="http://schemas.microsoft.com/office/drawing/2014/main" id="{78C3F7C9-531B-498D-BE92-8125BA534076}"/>
                  </a:ext>
                </a:extLst>
              </p:cNvPr>
              <p:cNvSpPr/>
              <p:nvPr/>
            </p:nvSpPr>
            <p:spPr>
              <a:xfrm>
                <a:off x="10410156" y="4507750"/>
                <a:ext cx="8700882" cy="1866794"/>
              </a:xfrm>
              <a:custGeom>
                <a:avLst/>
                <a:gdLst>
                  <a:gd name="connsiteX0" fmla="*/ 8609166 w 8700882"/>
                  <a:gd name="connsiteY0" fmla="*/ 1869229 h 1866793"/>
                  <a:gd name="connsiteX1" fmla="*/ 3367534 w 8700882"/>
                  <a:gd name="connsiteY1" fmla="*/ 963428 h 1866793"/>
                  <a:gd name="connsiteX2" fmla="*/ 12175 w 8700882"/>
                  <a:gd name="connsiteY2" fmla="*/ 28408 h 1866793"/>
                  <a:gd name="connsiteX3" fmla="*/ 17045 w 8700882"/>
                  <a:gd name="connsiteY3" fmla="*/ 12175 h 1866793"/>
                  <a:gd name="connsiteX4" fmla="*/ 8609166 w 8700882"/>
                  <a:gd name="connsiteY4" fmla="*/ 1851372 h 1866793"/>
                  <a:gd name="connsiteX5" fmla="*/ 8690331 w 8700882"/>
                  <a:gd name="connsiteY5" fmla="*/ 1851372 h 1866793"/>
                  <a:gd name="connsiteX6" fmla="*/ 8690331 w 8700882"/>
                  <a:gd name="connsiteY6" fmla="*/ 1867605 h 1866793"/>
                  <a:gd name="connsiteX7" fmla="*/ 8609166 w 8700882"/>
                  <a:gd name="connsiteY7" fmla="*/ 1869229 h 186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00882" h="1866793">
                    <a:moveTo>
                      <a:pt x="8609166" y="1869229"/>
                    </a:moveTo>
                    <a:cubicBezTo>
                      <a:pt x="7245595" y="1869229"/>
                      <a:pt x="5015182" y="1378992"/>
                      <a:pt x="3367534" y="963428"/>
                    </a:cubicBezTo>
                    <a:cubicBezTo>
                      <a:pt x="1546192" y="504034"/>
                      <a:pt x="26784" y="33277"/>
                      <a:pt x="12175" y="28408"/>
                    </a:cubicBezTo>
                    <a:lnTo>
                      <a:pt x="17045" y="12175"/>
                    </a:lnTo>
                    <a:cubicBezTo>
                      <a:pt x="77107" y="30031"/>
                      <a:pt x="5976175" y="1851372"/>
                      <a:pt x="8609166" y="1851372"/>
                    </a:cubicBezTo>
                    <a:cubicBezTo>
                      <a:pt x="8636761" y="1851372"/>
                      <a:pt x="8662735" y="1851372"/>
                      <a:pt x="8690331" y="1851372"/>
                    </a:cubicBezTo>
                    <a:lnTo>
                      <a:pt x="8690331" y="1867605"/>
                    </a:lnTo>
                    <a:cubicBezTo>
                      <a:pt x="8662735" y="1869229"/>
                      <a:pt x="8636761" y="1869229"/>
                      <a:pt x="8609166" y="18692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83" name="任意多边形: 形状 282">
                <a:extLst>
                  <a:ext uri="{FF2B5EF4-FFF2-40B4-BE49-F238E27FC236}">
                    <a16:creationId xmlns:a16="http://schemas.microsoft.com/office/drawing/2014/main" id="{062CD537-42E3-4CE1-8E95-A6D8D95C7D0E}"/>
                  </a:ext>
                </a:extLst>
              </p:cNvPr>
              <p:cNvSpPr/>
              <p:nvPr/>
            </p:nvSpPr>
            <p:spPr>
              <a:xfrm>
                <a:off x="10406910" y="4663586"/>
                <a:ext cx="8700882" cy="1736930"/>
              </a:xfrm>
              <a:custGeom>
                <a:avLst/>
                <a:gdLst>
                  <a:gd name="connsiteX0" fmla="*/ 8690331 w 8700882"/>
                  <a:gd name="connsiteY0" fmla="*/ 1734495 h 1736929"/>
                  <a:gd name="connsiteX1" fmla="*/ 12175 w 8700882"/>
                  <a:gd name="connsiteY1" fmla="*/ 28408 h 1736929"/>
                  <a:gd name="connsiteX2" fmla="*/ 15421 w 8700882"/>
                  <a:gd name="connsiteY2" fmla="*/ 12175 h 1736929"/>
                  <a:gd name="connsiteX3" fmla="*/ 8690331 w 8700882"/>
                  <a:gd name="connsiteY3" fmla="*/ 1718262 h 1736929"/>
                  <a:gd name="connsiteX4" fmla="*/ 8690331 w 8700882"/>
                  <a:gd name="connsiteY4" fmla="*/ 1734495 h 173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0882" h="1736929">
                    <a:moveTo>
                      <a:pt x="8690331" y="1734495"/>
                    </a:moveTo>
                    <a:cubicBezTo>
                      <a:pt x="6211553" y="1611124"/>
                      <a:pt x="73860" y="44641"/>
                      <a:pt x="12175" y="28408"/>
                    </a:cubicBezTo>
                    <a:lnTo>
                      <a:pt x="15421" y="12175"/>
                    </a:lnTo>
                    <a:cubicBezTo>
                      <a:pt x="77107" y="28408"/>
                      <a:pt x="6211553" y="1593268"/>
                      <a:pt x="8690331" y="1718262"/>
                    </a:cubicBezTo>
                    <a:lnTo>
                      <a:pt x="8690331" y="17344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84" name="任意多边形: 形状 283">
                <a:extLst>
                  <a:ext uri="{FF2B5EF4-FFF2-40B4-BE49-F238E27FC236}">
                    <a16:creationId xmlns:a16="http://schemas.microsoft.com/office/drawing/2014/main" id="{1C5F72EC-78C9-4553-AFAB-671545873282}"/>
                  </a:ext>
                </a:extLst>
              </p:cNvPr>
              <p:cNvSpPr/>
              <p:nvPr/>
            </p:nvSpPr>
            <p:spPr>
              <a:xfrm>
                <a:off x="10405286" y="4819423"/>
                <a:ext cx="8700882" cy="1607066"/>
              </a:xfrm>
              <a:custGeom>
                <a:avLst/>
                <a:gdLst>
                  <a:gd name="connsiteX0" fmla="*/ 8690330 w 8700882"/>
                  <a:gd name="connsiteY0" fmla="*/ 1601384 h 1607065"/>
                  <a:gd name="connsiteX1" fmla="*/ 12175 w 8700882"/>
                  <a:gd name="connsiteY1" fmla="*/ 28408 h 1607065"/>
                  <a:gd name="connsiteX2" fmla="*/ 15421 w 8700882"/>
                  <a:gd name="connsiteY2" fmla="*/ 12175 h 1607065"/>
                  <a:gd name="connsiteX3" fmla="*/ 8691954 w 8700882"/>
                  <a:gd name="connsiteY3" fmla="*/ 1585151 h 1607065"/>
                  <a:gd name="connsiteX4" fmla="*/ 8690330 w 8700882"/>
                  <a:gd name="connsiteY4" fmla="*/ 1601384 h 1607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0882" h="1607065">
                    <a:moveTo>
                      <a:pt x="8690330" y="1601384"/>
                    </a:moveTo>
                    <a:cubicBezTo>
                      <a:pt x="6323561" y="1314061"/>
                      <a:pt x="75483" y="41394"/>
                      <a:pt x="12175" y="28408"/>
                    </a:cubicBezTo>
                    <a:lnTo>
                      <a:pt x="15421" y="12175"/>
                    </a:lnTo>
                    <a:cubicBezTo>
                      <a:pt x="78730" y="25161"/>
                      <a:pt x="6326808" y="1299451"/>
                      <a:pt x="8691954" y="1585151"/>
                    </a:cubicBezTo>
                    <a:lnTo>
                      <a:pt x="8690330" y="16013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85" name="任意多边形: 形状 284">
                <a:extLst>
                  <a:ext uri="{FF2B5EF4-FFF2-40B4-BE49-F238E27FC236}">
                    <a16:creationId xmlns:a16="http://schemas.microsoft.com/office/drawing/2014/main" id="{4D2123AB-DE77-4C9B-B95C-928CA491694C}"/>
                  </a:ext>
                </a:extLst>
              </p:cNvPr>
              <p:cNvSpPr/>
              <p:nvPr/>
            </p:nvSpPr>
            <p:spPr>
              <a:xfrm>
                <a:off x="10402040" y="4973636"/>
                <a:ext cx="8700882" cy="1477202"/>
              </a:xfrm>
              <a:custGeom>
                <a:avLst/>
                <a:gdLst>
                  <a:gd name="connsiteX0" fmla="*/ 8690331 w 8700882"/>
                  <a:gd name="connsiteY0" fmla="*/ 1468274 h 1477202"/>
                  <a:gd name="connsiteX1" fmla="*/ 12175 w 8700882"/>
                  <a:gd name="connsiteY1" fmla="*/ 28408 h 1477202"/>
                  <a:gd name="connsiteX2" fmla="*/ 15421 w 8700882"/>
                  <a:gd name="connsiteY2" fmla="*/ 12175 h 1477202"/>
                  <a:gd name="connsiteX3" fmla="*/ 8695201 w 8700882"/>
                  <a:gd name="connsiteY3" fmla="*/ 1452041 h 1477202"/>
                  <a:gd name="connsiteX4" fmla="*/ 8690331 w 8700882"/>
                  <a:gd name="connsiteY4" fmla="*/ 1468274 h 1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0882" h="1477202">
                    <a:moveTo>
                      <a:pt x="8690331" y="1468274"/>
                    </a:moveTo>
                    <a:cubicBezTo>
                      <a:pt x="6437192" y="1020244"/>
                      <a:pt x="77107" y="38148"/>
                      <a:pt x="12175" y="28408"/>
                    </a:cubicBezTo>
                    <a:lnTo>
                      <a:pt x="15421" y="12175"/>
                    </a:lnTo>
                    <a:cubicBezTo>
                      <a:pt x="78730" y="21915"/>
                      <a:pt x="6440438" y="1004011"/>
                      <a:pt x="8695201" y="1452041"/>
                    </a:cubicBezTo>
                    <a:lnTo>
                      <a:pt x="8690331" y="14682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86" name="任意多边形: 形状 285">
                <a:extLst>
                  <a:ext uri="{FF2B5EF4-FFF2-40B4-BE49-F238E27FC236}">
                    <a16:creationId xmlns:a16="http://schemas.microsoft.com/office/drawing/2014/main" id="{73FCB97C-0FE3-46B6-A768-90EF96DB2AFD}"/>
                  </a:ext>
                </a:extLst>
              </p:cNvPr>
              <p:cNvSpPr/>
              <p:nvPr/>
            </p:nvSpPr>
            <p:spPr>
              <a:xfrm>
                <a:off x="10400416" y="5129473"/>
                <a:ext cx="8700882" cy="1347338"/>
              </a:xfrm>
              <a:custGeom>
                <a:avLst/>
                <a:gdLst>
                  <a:gd name="connsiteX0" fmla="*/ 8690330 w 8700882"/>
                  <a:gd name="connsiteY0" fmla="*/ 1335163 h 1347338"/>
                  <a:gd name="connsiteX1" fmla="*/ 12175 w 8700882"/>
                  <a:gd name="connsiteY1" fmla="*/ 28408 h 1347338"/>
                  <a:gd name="connsiteX2" fmla="*/ 13798 w 8700882"/>
                  <a:gd name="connsiteY2" fmla="*/ 12175 h 1347338"/>
                  <a:gd name="connsiteX3" fmla="*/ 8695200 w 8700882"/>
                  <a:gd name="connsiteY3" fmla="*/ 1318930 h 1347338"/>
                  <a:gd name="connsiteX4" fmla="*/ 8690330 w 8700882"/>
                  <a:gd name="connsiteY4" fmla="*/ 1335163 h 1347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0882" h="1347338">
                    <a:moveTo>
                      <a:pt x="8690330" y="1335163"/>
                    </a:moveTo>
                    <a:cubicBezTo>
                      <a:pt x="6550823" y="724803"/>
                      <a:pt x="77107" y="34901"/>
                      <a:pt x="12175" y="28408"/>
                    </a:cubicBezTo>
                    <a:lnTo>
                      <a:pt x="13798" y="12175"/>
                    </a:lnTo>
                    <a:cubicBezTo>
                      <a:pt x="78730" y="18668"/>
                      <a:pt x="6554070" y="708570"/>
                      <a:pt x="8695200" y="1318930"/>
                    </a:cubicBezTo>
                    <a:lnTo>
                      <a:pt x="8690330" y="13351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87" name="任意多边形: 形状 286">
                <a:extLst>
                  <a:ext uri="{FF2B5EF4-FFF2-40B4-BE49-F238E27FC236}">
                    <a16:creationId xmlns:a16="http://schemas.microsoft.com/office/drawing/2014/main" id="{8AE3CACF-DE26-4B45-91CE-CB53119187C9}"/>
                  </a:ext>
                </a:extLst>
              </p:cNvPr>
              <p:cNvSpPr/>
              <p:nvPr/>
            </p:nvSpPr>
            <p:spPr>
              <a:xfrm>
                <a:off x="10397170" y="5283687"/>
                <a:ext cx="8700882" cy="1201241"/>
              </a:xfrm>
              <a:custGeom>
                <a:avLst/>
                <a:gdLst>
                  <a:gd name="connsiteX0" fmla="*/ 8691954 w 8700882"/>
                  <a:gd name="connsiteY0" fmla="*/ 1202053 h 1201241"/>
                  <a:gd name="connsiteX1" fmla="*/ 12175 w 8700882"/>
                  <a:gd name="connsiteY1" fmla="*/ 28408 h 1201241"/>
                  <a:gd name="connsiteX2" fmla="*/ 13798 w 8700882"/>
                  <a:gd name="connsiteY2" fmla="*/ 12175 h 1201241"/>
                  <a:gd name="connsiteX3" fmla="*/ 8698447 w 8700882"/>
                  <a:gd name="connsiteY3" fmla="*/ 1185820 h 1201241"/>
                  <a:gd name="connsiteX4" fmla="*/ 8691954 w 8700882"/>
                  <a:gd name="connsiteY4" fmla="*/ 1202053 h 1201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0882" h="1201241">
                    <a:moveTo>
                      <a:pt x="8691954" y="1202053"/>
                    </a:moveTo>
                    <a:cubicBezTo>
                      <a:pt x="6664454" y="429363"/>
                      <a:pt x="78730" y="33277"/>
                      <a:pt x="12175" y="28408"/>
                    </a:cubicBezTo>
                    <a:lnTo>
                      <a:pt x="13798" y="12175"/>
                    </a:lnTo>
                    <a:cubicBezTo>
                      <a:pt x="80353" y="15422"/>
                      <a:pt x="6669324" y="413130"/>
                      <a:pt x="8698447" y="1185820"/>
                    </a:cubicBezTo>
                    <a:lnTo>
                      <a:pt x="8691954" y="120205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88" name="任意多边形: 形状 287">
                <a:extLst>
                  <a:ext uri="{FF2B5EF4-FFF2-40B4-BE49-F238E27FC236}">
                    <a16:creationId xmlns:a16="http://schemas.microsoft.com/office/drawing/2014/main" id="{5ECF828C-4E18-46DC-9AFF-9E7306D68A35}"/>
                  </a:ext>
                </a:extLst>
              </p:cNvPr>
              <p:cNvSpPr/>
              <p:nvPr/>
            </p:nvSpPr>
            <p:spPr>
              <a:xfrm>
                <a:off x="10395546" y="5439523"/>
                <a:ext cx="8700882" cy="1071377"/>
              </a:xfrm>
              <a:custGeom>
                <a:avLst/>
                <a:gdLst>
                  <a:gd name="connsiteX0" fmla="*/ 8690331 w 8700882"/>
                  <a:gd name="connsiteY0" fmla="*/ 1067319 h 1071377"/>
                  <a:gd name="connsiteX1" fmla="*/ 3625638 w 8700882"/>
                  <a:gd name="connsiteY1" fmla="*/ 193984 h 1071377"/>
                  <a:gd name="connsiteX2" fmla="*/ 12175 w 8700882"/>
                  <a:gd name="connsiteY2" fmla="*/ 28408 h 1071377"/>
                  <a:gd name="connsiteX3" fmla="*/ 12175 w 8700882"/>
                  <a:gd name="connsiteY3" fmla="*/ 12175 h 1071377"/>
                  <a:gd name="connsiteX4" fmla="*/ 3627262 w 8700882"/>
                  <a:gd name="connsiteY4" fmla="*/ 177751 h 1071377"/>
                  <a:gd name="connsiteX5" fmla="*/ 8698447 w 8700882"/>
                  <a:gd name="connsiteY5" fmla="*/ 1052710 h 1071377"/>
                  <a:gd name="connsiteX6" fmla="*/ 8690331 w 8700882"/>
                  <a:gd name="connsiteY6" fmla="*/ 1067319 h 107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00882" h="1071377">
                    <a:moveTo>
                      <a:pt x="8690331" y="1067319"/>
                    </a:moveTo>
                    <a:cubicBezTo>
                      <a:pt x="7690379" y="578706"/>
                      <a:pt x="5383671" y="322225"/>
                      <a:pt x="3625638" y="193984"/>
                    </a:cubicBezTo>
                    <a:cubicBezTo>
                      <a:pt x="1719885" y="54381"/>
                      <a:pt x="28408" y="28408"/>
                      <a:pt x="12175" y="28408"/>
                    </a:cubicBezTo>
                    <a:lnTo>
                      <a:pt x="12175" y="12175"/>
                    </a:lnTo>
                    <a:cubicBezTo>
                      <a:pt x="28408" y="12175"/>
                      <a:pt x="1721508" y="38148"/>
                      <a:pt x="3627262" y="177751"/>
                    </a:cubicBezTo>
                    <a:cubicBezTo>
                      <a:pt x="5386918" y="307615"/>
                      <a:pt x="7696872" y="564096"/>
                      <a:pt x="8698447" y="1052710"/>
                    </a:cubicBezTo>
                    <a:lnTo>
                      <a:pt x="8690331" y="10673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89" name="任意多边形: 形状 288">
                <a:extLst>
                  <a:ext uri="{FF2B5EF4-FFF2-40B4-BE49-F238E27FC236}">
                    <a16:creationId xmlns:a16="http://schemas.microsoft.com/office/drawing/2014/main" id="{45EFBDE1-B0E8-437C-B1B9-BC853ED9BD7A}"/>
                  </a:ext>
                </a:extLst>
              </p:cNvPr>
              <p:cNvSpPr/>
              <p:nvPr/>
            </p:nvSpPr>
            <p:spPr>
              <a:xfrm>
                <a:off x="10392300" y="5580984"/>
                <a:ext cx="8700882" cy="957746"/>
              </a:xfrm>
              <a:custGeom>
                <a:avLst/>
                <a:gdLst>
                  <a:gd name="connsiteX0" fmla="*/ 8691954 w 8700882"/>
                  <a:gd name="connsiteY0" fmla="*/ 948584 h 957746"/>
                  <a:gd name="connsiteX1" fmla="*/ 3669467 w 8700882"/>
                  <a:gd name="connsiteY1" fmla="*/ 80119 h 957746"/>
                  <a:gd name="connsiteX2" fmla="*/ 12175 w 8700882"/>
                  <a:gd name="connsiteY2" fmla="*/ 42783 h 957746"/>
                  <a:gd name="connsiteX3" fmla="*/ 12175 w 8700882"/>
                  <a:gd name="connsiteY3" fmla="*/ 26550 h 957746"/>
                  <a:gd name="connsiteX4" fmla="*/ 3671091 w 8700882"/>
                  <a:gd name="connsiteY4" fmla="*/ 63886 h 957746"/>
                  <a:gd name="connsiteX5" fmla="*/ 8700071 w 8700882"/>
                  <a:gd name="connsiteY5" fmla="*/ 935598 h 957746"/>
                  <a:gd name="connsiteX6" fmla="*/ 8691954 w 8700882"/>
                  <a:gd name="connsiteY6" fmla="*/ 948584 h 95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00882" h="957746">
                    <a:moveTo>
                      <a:pt x="8691954" y="948584"/>
                    </a:moveTo>
                    <a:cubicBezTo>
                      <a:pt x="7752064" y="375560"/>
                      <a:pt x="5442110" y="159661"/>
                      <a:pt x="3669467" y="80119"/>
                    </a:cubicBezTo>
                    <a:cubicBezTo>
                      <a:pt x="1749105" y="-7539"/>
                      <a:pt x="28408" y="42783"/>
                      <a:pt x="12175" y="42783"/>
                    </a:cubicBezTo>
                    <a:lnTo>
                      <a:pt x="12175" y="26550"/>
                    </a:lnTo>
                    <a:cubicBezTo>
                      <a:pt x="30031" y="26550"/>
                      <a:pt x="1750728" y="-23772"/>
                      <a:pt x="3671091" y="63886"/>
                    </a:cubicBezTo>
                    <a:cubicBezTo>
                      <a:pt x="5445356" y="145051"/>
                      <a:pt x="7756934" y="360950"/>
                      <a:pt x="8700071" y="935598"/>
                    </a:cubicBezTo>
                    <a:lnTo>
                      <a:pt x="8691954" y="9485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90" name="任意多边形: 形状 289">
                <a:extLst>
                  <a:ext uri="{FF2B5EF4-FFF2-40B4-BE49-F238E27FC236}">
                    <a16:creationId xmlns:a16="http://schemas.microsoft.com/office/drawing/2014/main" id="{183B30E5-8310-4DAE-A974-9353415246BB}"/>
                  </a:ext>
                </a:extLst>
              </p:cNvPr>
              <p:cNvSpPr/>
              <p:nvPr/>
            </p:nvSpPr>
            <p:spPr>
              <a:xfrm>
                <a:off x="10389053" y="5652716"/>
                <a:ext cx="8700882" cy="909047"/>
              </a:xfrm>
              <a:custGeom>
                <a:avLst/>
                <a:gdLst>
                  <a:gd name="connsiteX0" fmla="*/ 8693577 w 8700882"/>
                  <a:gd name="connsiteY0" fmla="*/ 897956 h 909047"/>
                  <a:gd name="connsiteX1" fmla="*/ 6619001 w 8700882"/>
                  <a:gd name="connsiteY1" fmla="*/ 240519 h 909047"/>
                  <a:gd name="connsiteX2" fmla="*/ 3714920 w 8700882"/>
                  <a:gd name="connsiteY2" fmla="*/ 34361 h 909047"/>
                  <a:gd name="connsiteX3" fmla="*/ 13798 w 8700882"/>
                  <a:gd name="connsiteY3" fmla="*/ 125266 h 909047"/>
                  <a:gd name="connsiteX4" fmla="*/ 12175 w 8700882"/>
                  <a:gd name="connsiteY4" fmla="*/ 109033 h 909047"/>
                  <a:gd name="connsiteX5" fmla="*/ 3714920 w 8700882"/>
                  <a:gd name="connsiteY5" fmla="*/ 18128 h 909047"/>
                  <a:gd name="connsiteX6" fmla="*/ 6622248 w 8700882"/>
                  <a:gd name="connsiteY6" fmla="*/ 224286 h 909047"/>
                  <a:gd name="connsiteX7" fmla="*/ 8703317 w 8700882"/>
                  <a:gd name="connsiteY7" fmla="*/ 884969 h 909047"/>
                  <a:gd name="connsiteX8" fmla="*/ 8693577 w 8700882"/>
                  <a:gd name="connsiteY8" fmla="*/ 897956 h 909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00882" h="909047">
                    <a:moveTo>
                      <a:pt x="8693577" y="897956"/>
                    </a:moveTo>
                    <a:cubicBezTo>
                      <a:pt x="8303986" y="607385"/>
                      <a:pt x="7607590" y="386616"/>
                      <a:pt x="6619001" y="240519"/>
                    </a:cubicBezTo>
                    <a:cubicBezTo>
                      <a:pt x="5828455" y="123642"/>
                      <a:pt x="4851229" y="53840"/>
                      <a:pt x="3714920" y="34361"/>
                    </a:cubicBezTo>
                    <a:cubicBezTo>
                      <a:pt x="1779947" y="271"/>
                      <a:pt x="31654" y="123642"/>
                      <a:pt x="13798" y="125266"/>
                    </a:cubicBezTo>
                    <a:lnTo>
                      <a:pt x="12175" y="109033"/>
                    </a:lnTo>
                    <a:cubicBezTo>
                      <a:pt x="30031" y="107409"/>
                      <a:pt x="1778324" y="-15962"/>
                      <a:pt x="3714920" y="18128"/>
                    </a:cubicBezTo>
                    <a:cubicBezTo>
                      <a:pt x="4851229" y="37607"/>
                      <a:pt x="5830078" y="107409"/>
                      <a:pt x="6622248" y="224286"/>
                    </a:cubicBezTo>
                    <a:cubicBezTo>
                      <a:pt x="7612461" y="370383"/>
                      <a:pt x="8313726" y="592775"/>
                      <a:pt x="8703317" y="884969"/>
                    </a:cubicBezTo>
                    <a:lnTo>
                      <a:pt x="8693577" y="8979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91" name="任意多边形: 形状 290">
                <a:extLst>
                  <a:ext uri="{FF2B5EF4-FFF2-40B4-BE49-F238E27FC236}">
                    <a16:creationId xmlns:a16="http://schemas.microsoft.com/office/drawing/2014/main" id="{05329269-3572-455A-949C-063C2DAE3AF6}"/>
                  </a:ext>
                </a:extLst>
              </p:cNvPr>
              <p:cNvSpPr/>
              <p:nvPr/>
            </p:nvSpPr>
            <p:spPr>
              <a:xfrm>
                <a:off x="10385807" y="5684733"/>
                <a:ext cx="8700882" cy="892814"/>
              </a:xfrm>
              <a:custGeom>
                <a:avLst/>
                <a:gdLst>
                  <a:gd name="connsiteX0" fmla="*/ 8693577 w 8700882"/>
                  <a:gd name="connsiteY0" fmla="*/ 887042 h 892814"/>
                  <a:gd name="connsiteX1" fmla="*/ 6667700 w 8700882"/>
                  <a:gd name="connsiteY1" fmla="*/ 182530 h 892814"/>
                  <a:gd name="connsiteX2" fmla="*/ 3757125 w 8700882"/>
                  <a:gd name="connsiteY2" fmla="*/ 29940 h 892814"/>
                  <a:gd name="connsiteX3" fmla="*/ 13798 w 8700882"/>
                  <a:gd name="connsiteY3" fmla="*/ 249085 h 892814"/>
                  <a:gd name="connsiteX4" fmla="*/ 12175 w 8700882"/>
                  <a:gd name="connsiteY4" fmla="*/ 232852 h 892814"/>
                  <a:gd name="connsiteX5" fmla="*/ 3758749 w 8700882"/>
                  <a:gd name="connsiteY5" fmla="*/ 13707 h 892814"/>
                  <a:gd name="connsiteX6" fmla="*/ 6670947 w 8700882"/>
                  <a:gd name="connsiteY6" fmla="*/ 166297 h 892814"/>
                  <a:gd name="connsiteX7" fmla="*/ 8704940 w 8700882"/>
                  <a:gd name="connsiteY7" fmla="*/ 875679 h 892814"/>
                  <a:gd name="connsiteX8" fmla="*/ 8693577 w 8700882"/>
                  <a:gd name="connsiteY8" fmla="*/ 887042 h 89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00882" h="892814">
                    <a:moveTo>
                      <a:pt x="8693577" y="887042"/>
                    </a:moveTo>
                    <a:cubicBezTo>
                      <a:pt x="8331582" y="560759"/>
                      <a:pt x="7649796" y="322133"/>
                      <a:pt x="6667700" y="182530"/>
                    </a:cubicBezTo>
                    <a:cubicBezTo>
                      <a:pt x="5882024" y="70522"/>
                      <a:pt x="4901551" y="18577"/>
                      <a:pt x="3757125" y="29940"/>
                    </a:cubicBezTo>
                    <a:cubicBezTo>
                      <a:pt x="1809167" y="49419"/>
                      <a:pt x="31654" y="247462"/>
                      <a:pt x="13798" y="249085"/>
                    </a:cubicBezTo>
                    <a:lnTo>
                      <a:pt x="12175" y="232852"/>
                    </a:lnTo>
                    <a:cubicBezTo>
                      <a:pt x="30031" y="231229"/>
                      <a:pt x="1807543" y="33186"/>
                      <a:pt x="3758749" y="13707"/>
                    </a:cubicBezTo>
                    <a:cubicBezTo>
                      <a:pt x="4904798" y="2344"/>
                      <a:pt x="5883647" y="54289"/>
                      <a:pt x="6670947" y="166297"/>
                    </a:cubicBezTo>
                    <a:cubicBezTo>
                      <a:pt x="7656290" y="307524"/>
                      <a:pt x="8339698" y="546149"/>
                      <a:pt x="8704940" y="875679"/>
                    </a:cubicBezTo>
                    <a:lnTo>
                      <a:pt x="8693577" y="8870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92" name="任意多边形: 形状 291">
                <a:extLst>
                  <a:ext uri="{FF2B5EF4-FFF2-40B4-BE49-F238E27FC236}">
                    <a16:creationId xmlns:a16="http://schemas.microsoft.com/office/drawing/2014/main" id="{746D59E0-98EF-41CE-A018-4CCEF31C907B}"/>
                  </a:ext>
                </a:extLst>
              </p:cNvPr>
              <p:cNvSpPr/>
              <p:nvPr/>
            </p:nvSpPr>
            <p:spPr>
              <a:xfrm>
                <a:off x="10382560" y="5696006"/>
                <a:ext cx="8717115" cy="909047"/>
              </a:xfrm>
              <a:custGeom>
                <a:avLst/>
                <a:gdLst>
                  <a:gd name="connsiteX0" fmla="*/ 8695201 w 8717115"/>
                  <a:gd name="connsiteY0" fmla="*/ 898495 h 909047"/>
                  <a:gd name="connsiteX1" fmla="*/ 6718023 w 8717115"/>
                  <a:gd name="connsiteY1" fmla="*/ 145284 h 909047"/>
                  <a:gd name="connsiteX2" fmla="*/ 3802578 w 8717115"/>
                  <a:gd name="connsiteY2" fmla="*/ 46263 h 909047"/>
                  <a:gd name="connsiteX3" fmla="*/ 15421 w 8717115"/>
                  <a:gd name="connsiteY3" fmla="*/ 393649 h 909047"/>
                  <a:gd name="connsiteX4" fmla="*/ 12175 w 8717115"/>
                  <a:gd name="connsiteY4" fmla="*/ 377416 h 909047"/>
                  <a:gd name="connsiteX5" fmla="*/ 3800954 w 8717115"/>
                  <a:gd name="connsiteY5" fmla="*/ 30030 h 909047"/>
                  <a:gd name="connsiteX6" fmla="*/ 6719646 w 8717115"/>
                  <a:gd name="connsiteY6" fmla="*/ 129051 h 909047"/>
                  <a:gd name="connsiteX7" fmla="*/ 8706564 w 8717115"/>
                  <a:gd name="connsiteY7" fmla="*/ 887132 h 909047"/>
                  <a:gd name="connsiteX8" fmla="*/ 8695201 w 8717115"/>
                  <a:gd name="connsiteY8" fmla="*/ 898495 h 909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909047">
                    <a:moveTo>
                      <a:pt x="8695201" y="898495"/>
                    </a:moveTo>
                    <a:cubicBezTo>
                      <a:pt x="8359178" y="534876"/>
                      <a:pt x="7693625" y="281641"/>
                      <a:pt x="6718023" y="145284"/>
                    </a:cubicBezTo>
                    <a:cubicBezTo>
                      <a:pt x="5937216" y="36523"/>
                      <a:pt x="4955120" y="4057"/>
                      <a:pt x="3802578" y="46263"/>
                    </a:cubicBezTo>
                    <a:cubicBezTo>
                      <a:pt x="1838386" y="119311"/>
                      <a:pt x="33278" y="390402"/>
                      <a:pt x="15421" y="393649"/>
                    </a:cubicBezTo>
                    <a:lnTo>
                      <a:pt x="12175" y="377416"/>
                    </a:lnTo>
                    <a:cubicBezTo>
                      <a:pt x="30031" y="374170"/>
                      <a:pt x="1836763" y="101455"/>
                      <a:pt x="3800954" y="30030"/>
                    </a:cubicBezTo>
                    <a:cubicBezTo>
                      <a:pt x="4955120" y="-12176"/>
                      <a:pt x="5937216" y="20290"/>
                      <a:pt x="6719646" y="129051"/>
                    </a:cubicBezTo>
                    <a:cubicBezTo>
                      <a:pt x="7698495" y="265408"/>
                      <a:pt x="8367294" y="520266"/>
                      <a:pt x="8706564" y="887132"/>
                    </a:cubicBezTo>
                    <a:lnTo>
                      <a:pt x="8695201" y="8984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93" name="任意多边形: 形状 292">
                <a:extLst>
                  <a:ext uri="{FF2B5EF4-FFF2-40B4-BE49-F238E27FC236}">
                    <a16:creationId xmlns:a16="http://schemas.microsoft.com/office/drawing/2014/main" id="{A34872AD-8B4D-4C9C-9A4C-40FDE6E58B56}"/>
                  </a:ext>
                </a:extLst>
              </p:cNvPr>
              <p:cNvSpPr/>
              <p:nvPr/>
            </p:nvSpPr>
            <p:spPr>
              <a:xfrm>
                <a:off x="10379313" y="5695918"/>
                <a:ext cx="8717115" cy="925280"/>
              </a:xfrm>
              <a:custGeom>
                <a:avLst/>
                <a:gdLst>
                  <a:gd name="connsiteX0" fmla="*/ 8696824 w 8717115"/>
                  <a:gd name="connsiteY0" fmla="*/ 919685 h 925280"/>
                  <a:gd name="connsiteX1" fmla="*/ 6768345 w 8717115"/>
                  <a:gd name="connsiteY1" fmla="*/ 119398 h 925280"/>
                  <a:gd name="connsiteX2" fmla="*/ 3846407 w 8717115"/>
                  <a:gd name="connsiteY2" fmla="*/ 73946 h 925280"/>
                  <a:gd name="connsiteX3" fmla="*/ 15421 w 8717115"/>
                  <a:gd name="connsiteY3" fmla="*/ 549573 h 925280"/>
                  <a:gd name="connsiteX4" fmla="*/ 12175 w 8717115"/>
                  <a:gd name="connsiteY4" fmla="*/ 533340 h 925280"/>
                  <a:gd name="connsiteX5" fmla="*/ 3844784 w 8717115"/>
                  <a:gd name="connsiteY5" fmla="*/ 57713 h 925280"/>
                  <a:gd name="connsiteX6" fmla="*/ 6769968 w 8717115"/>
                  <a:gd name="connsiteY6" fmla="*/ 103165 h 925280"/>
                  <a:gd name="connsiteX7" fmla="*/ 8709810 w 8717115"/>
                  <a:gd name="connsiteY7" fmla="*/ 909945 h 925280"/>
                  <a:gd name="connsiteX8" fmla="*/ 8696824 w 8717115"/>
                  <a:gd name="connsiteY8" fmla="*/ 919685 h 92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925280">
                    <a:moveTo>
                      <a:pt x="8696824" y="919685"/>
                    </a:moveTo>
                    <a:cubicBezTo>
                      <a:pt x="8386774" y="518730"/>
                      <a:pt x="7737454" y="249262"/>
                      <a:pt x="6768345" y="119398"/>
                    </a:cubicBezTo>
                    <a:cubicBezTo>
                      <a:pt x="5990785" y="15507"/>
                      <a:pt x="5008689" y="-726"/>
                      <a:pt x="3846407" y="73946"/>
                    </a:cubicBezTo>
                    <a:cubicBezTo>
                      <a:pt x="1867605" y="198940"/>
                      <a:pt x="33278" y="544703"/>
                      <a:pt x="15421" y="549573"/>
                    </a:cubicBezTo>
                    <a:lnTo>
                      <a:pt x="12175" y="533340"/>
                    </a:lnTo>
                    <a:cubicBezTo>
                      <a:pt x="30031" y="530093"/>
                      <a:pt x="1865982" y="184330"/>
                      <a:pt x="3844784" y="57713"/>
                    </a:cubicBezTo>
                    <a:cubicBezTo>
                      <a:pt x="5007066" y="-15335"/>
                      <a:pt x="5990785" y="-726"/>
                      <a:pt x="6769968" y="103165"/>
                    </a:cubicBezTo>
                    <a:cubicBezTo>
                      <a:pt x="7743948" y="234653"/>
                      <a:pt x="8396514" y="505743"/>
                      <a:pt x="8709810" y="909945"/>
                    </a:cubicBezTo>
                    <a:lnTo>
                      <a:pt x="8696824" y="9196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94" name="任意多边形: 形状 293">
                <a:extLst>
                  <a:ext uri="{FF2B5EF4-FFF2-40B4-BE49-F238E27FC236}">
                    <a16:creationId xmlns:a16="http://schemas.microsoft.com/office/drawing/2014/main" id="{95004D82-3D67-44DF-99EB-DFCA3F851195}"/>
                  </a:ext>
                </a:extLst>
              </p:cNvPr>
              <p:cNvSpPr/>
              <p:nvPr/>
            </p:nvSpPr>
            <p:spPr>
              <a:xfrm>
                <a:off x="10374444" y="5685004"/>
                <a:ext cx="8717115" cy="957746"/>
              </a:xfrm>
              <a:custGeom>
                <a:avLst/>
                <a:gdLst>
                  <a:gd name="connsiteX0" fmla="*/ 8698447 w 8717115"/>
                  <a:gd name="connsiteY0" fmla="*/ 951702 h 957746"/>
                  <a:gd name="connsiteX1" fmla="*/ 6817044 w 8717115"/>
                  <a:gd name="connsiteY1" fmla="*/ 102717 h 957746"/>
                  <a:gd name="connsiteX2" fmla="*/ 3890236 w 8717115"/>
                  <a:gd name="connsiteY2" fmla="*/ 110833 h 957746"/>
                  <a:gd name="connsiteX3" fmla="*/ 15421 w 8717115"/>
                  <a:gd name="connsiteY3" fmla="*/ 713077 h 957746"/>
                  <a:gd name="connsiteX4" fmla="*/ 12175 w 8717115"/>
                  <a:gd name="connsiteY4" fmla="*/ 696844 h 957746"/>
                  <a:gd name="connsiteX5" fmla="*/ 3888613 w 8717115"/>
                  <a:gd name="connsiteY5" fmla="*/ 92977 h 957746"/>
                  <a:gd name="connsiteX6" fmla="*/ 6818667 w 8717115"/>
                  <a:gd name="connsiteY6" fmla="*/ 84861 h 957746"/>
                  <a:gd name="connsiteX7" fmla="*/ 8711434 w 8717115"/>
                  <a:gd name="connsiteY7" fmla="*/ 940339 h 957746"/>
                  <a:gd name="connsiteX8" fmla="*/ 8698447 w 8717115"/>
                  <a:gd name="connsiteY8" fmla="*/ 951702 h 95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957746">
                    <a:moveTo>
                      <a:pt x="8698447" y="951702"/>
                    </a:moveTo>
                    <a:cubicBezTo>
                      <a:pt x="8414370" y="513412"/>
                      <a:pt x="7781284" y="227711"/>
                      <a:pt x="6817044" y="102717"/>
                    </a:cubicBezTo>
                    <a:cubicBezTo>
                      <a:pt x="6044354" y="2073"/>
                      <a:pt x="5060635" y="5319"/>
                      <a:pt x="3890236" y="110833"/>
                    </a:cubicBezTo>
                    <a:cubicBezTo>
                      <a:pt x="1898448" y="289396"/>
                      <a:pt x="34901" y="709831"/>
                      <a:pt x="15421" y="713077"/>
                    </a:cubicBezTo>
                    <a:lnTo>
                      <a:pt x="12175" y="696844"/>
                    </a:lnTo>
                    <a:cubicBezTo>
                      <a:pt x="30031" y="691975"/>
                      <a:pt x="1895201" y="273163"/>
                      <a:pt x="3888613" y="92977"/>
                    </a:cubicBezTo>
                    <a:cubicBezTo>
                      <a:pt x="5059011" y="-12537"/>
                      <a:pt x="6045977" y="-14160"/>
                      <a:pt x="6818667" y="84861"/>
                    </a:cubicBezTo>
                    <a:cubicBezTo>
                      <a:pt x="7787777" y="209855"/>
                      <a:pt x="8424109" y="498802"/>
                      <a:pt x="8711434" y="940339"/>
                    </a:cubicBezTo>
                    <a:lnTo>
                      <a:pt x="8698447" y="95170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95" name="任意多边形: 形状 294">
                <a:extLst>
                  <a:ext uri="{FF2B5EF4-FFF2-40B4-BE49-F238E27FC236}">
                    <a16:creationId xmlns:a16="http://schemas.microsoft.com/office/drawing/2014/main" id="{D9F286FF-62F4-4D7B-BED5-3C038E69E7C5}"/>
                  </a:ext>
                </a:extLst>
              </p:cNvPr>
              <p:cNvSpPr/>
              <p:nvPr/>
            </p:nvSpPr>
            <p:spPr>
              <a:xfrm>
                <a:off x="10371197" y="5673073"/>
                <a:ext cx="8717115" cy="990212"/>
              </a:xfrm>
              <a:custGeom>
                <a:avLst/>
                <a:gdLst>
                  <a:gd name="connsiteX0" fmla="*/ 8700070 w 8717115"/>
                  <a:gd name="connsiteY0" fmla="*/ 984736 h 990212"/>
                  <a:gd name="connsiteX1" fmla="*/ 6867366 w 8717115"/>
                  <a:gd name="connsiteY1" fmla="*/ 88675 h 990212"/>
                  <a:gd name="connsiteX2" fmla="*/ 3934065 w 8717115"/>
                  <a:gd name="connsiteY2" fmla="*/ 148737 h 990212"/>
                  <a:gd name="connsiteX3" fmla="*/ 17045 w 8717115"/>
                  <a:gd name="connsiteY3" fmla="*/ 880845 h 990212"/>
                  <a:gd name="connsiteX4" fmla="*/ 12175 w 8717115"/>
                  <a:gd name="connsiteY4" fmla="*/ 864612 h 990212"/>
                  <a:gd name="connsiteX5" fmla="*/ 3932442 w 8717115"/>
                  <a:gd name="connsiteY5" fmla="*/ 132504 h 990212"/>
                  <a:gd name="connsiteX6" fmla="*/ 6868989 w 8717115"/>
                  <a:gd name="connsiteY6" fmla="*/ 72442 h 990212"/>
                  <a:gd name="connsiteX7" fmla="*/ 8713057 w 8717115"/>
                  <a:gd name="connsiteY7" fmla="*/ 978243 h 990212"/>
                  <a:gd name="connsiteX8" fmla="*/ 8700070 w 8717115"/>
                  <a:gd name="connsiteY8" fmla="*/ 984736 h 990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990212">
                    <a:moveTo>
                      <a:pt x="8700070" y="984736"/>
                    </a:moveTo>
                    <a:cubicBezTo>
                      <a:pt x="8441966" y="509109"/>
                      <a:pt x="7825113" y="207176"/>
                      <a:pt x="6867366" y="88675"/>
                    </a:cubicBezTo>
                    <a:cubicBezTo>
                      <a:pt x="6099546" y="-7100"/>
                      <a:pt x="5112580" y="14003"/>
                      <a:pt x="3934065" y="148737"/>
                    </a:cubicBezTo>
                    <a:cubicBezTo>
                      <a:pt x="1927668" y="380869"/>
                      <a:pt x="36524" y="875975"/>
                      <a:pt x="17045" y="880845"/>
                    </a:cubicBezTo>
                    <a:lnTo>
                      <a:pt x="12175" y="864612"/>
                    </a:lnTo>
                    <a:cubicBezTo>
                      <a:pt x="31654" y="859742"/>
                      <a:pt x="1924421" y="364636"/>
                      <a:pt x="3932442" y="132504"/>
                    </a:cubicBezTo>
                    <a:cubicBezTo>
                      <a:pt x="5112580" y="-3853"/>
                      <a:pt x="6099546" y="-24956"/>
                      <a:pt x="6868989" y="72442"/>
                    </a:cubicBezTo>
                    <a:cubicBezTo>
                      <a:pt x="7831606" y="192566"/>
                      <a:pt x="8453329" y="497746"/>
                      <a:pt x="8713057" y="978243"/>
                    </a:cubicBezTo>
                    <a:lnTo>
                      <a:pt x="8700070" y="9847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96" name="任意多边形: 形状 295">
                <a:extLst>
                  <a:ext uri="{FF2B5EF4-FFF2-40B4-BE49-F238E27FC236}">
                    <a16:creationId xmlns:a16="http://schemas.microsoft.com/office/drawing/2014/main" id="{C413CB2F-1C47-4584-91C3-8E8C5586591F}"/>
                  </a:ext>
                </a:extLst>
              </p:cNvPr>
              <p:cNvSpPr/>
              <p:nvPr/>
            </p:nvSpPr>
            <p:spPr>
              <a:xfrm>
                <a:off x="10367950" y="5656768"/>
                <a:ext cx="8717115" cy="1055144"/>
              </a:xfrm>
              <a:custGeom>
                <a:avLst/>
                <a:gdLst>
                  <a:gd name="connsiteX0" fmla="*/ 17045 w 8717115"/>
                  <a:gd name="connsiteY0" fmla="*/ 1051364 h 1055144"/>
                  <a:gd name="connsiteX1" fmla="*/ 12175 w 8717115"/>
                  <a:gd name="connsiteY1" fmla="*/ 1035131 h 1055144"/>
                  <a:gd name="connsiteX2" fmla="*/ 3976271 w 8717115"/>
                  <a:gd name="connsiteY2" fmla="*/ 174782 h 1055144"/>
                  <a:gd name="connsiteX3" fmla="*/ 6919312 w 8717115"/>
                  <a:gd name="connsiteY3" fmla="*/ 61151 h 1055144"/>
                  <a:gd name="connsiteX4" fmla="*/ 8716304 w 8717115"/>
                  <a:gd name="connsiteY4" fmla="*/ 1015651 h 1055144"/>
                  <a:gd name="connsiteX5" fmla="*/ 8701694 w 8717115"/>
                  <a:gd name="connsiteY5" fmla="*/ 1022145 h 1055144"/>
                  <a:gd name="connsiteX6" fmla="*/ 6917689 w 8717115"/>
                  <a:gd name="connsiteY6" fmla="*/ 77384 h 1055144"/>
                  <a:gd name="connsiteX7" fmla="*/ 3979517 w 8717115"/>
                  <a:gd name="connsiteY7" fmla="*/ 191015 h 1055144"/>
                  <a:gd name="connsiteX8" fmla="*/ 17045 w 8717115"/>
                  <a:gd name="connsiteY8" fmla="*/ 1051364 h 105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1055144">
                    <a:moveTo>
                      <a:pt x="17045" y="1051364"/>
                    </a:moveTo>
                    <a:lnTo>
                      <a:pt x="12175" y="1035131"/>
                    </a:lnTo>
                    <a:cubicBezTo>
                      <a:pt x="31654" y="1028638"/>
                      <a:pt x="1953640" y="460483"/>
                      <a:pt x="3976271" y="174782"/>
                    </a:cubicBezTo>
                    <a:cubicBezTo>
                      <a:pt x="5164526" y="7583"/>
                      <a:pt x="6154738" y="-31377"/>
                      <a:pt x="6919312" y="61151"/>
                    </a:cubicBezTo>
                    <a:cubicBezTo>
                      <a:pt x="7877058" y="176406"/>
                      <a:pt x="8480925" y="497819"/>
                      <a:pt x="8716304" y="1015651"/>
                    </a:cubicBezTo>
                    <a:lnTo>
                      <a:pt x="8701694" y="1022145"/>
                    </a:lnTo>
                    <a:cubicBezTo>
                      <a:pt x="8469562" y="509182"/>
                      <a:pt x="7868942" y="191015"/>
                      <a:pt x="6917689" y="77384"/>
                    </a:cubicBezTo>
                    <a:cubicBezTo>
                      <a:pt x="6154738" y="-13520"/>
                      <a:pt x="5166149" y="23816"/>
                      <a:pt x="3979517" y="191015"/>
                    </a:cubicBezTo>
                    <a:cubicBezTo>
                      <a:pt x="1958510" y="478339"/>
                      <a:pt x="36524" y="1046494"/>
                      <a:pt x="17045" y="10513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97" name="任意多边形: 形状 296">
                <a:extLst>
                  <a:ext uri="{FF2B5EF4-FFF2-40B4-BE49-F238E27FC236}">
                    <a16:creationId xmlns:a16="http://schemas.microsoft.com/office/drawing/2014/main" id="{05FBB869-13EB-4243-ADC2-97ECE6A8ADE2}"/>
                  </a:ext>
                </a:extLst>
              </p:cNvPr>
              <p:cNvSpPr/>
              <p:nvPr/>
            </p:nvSpPr>
            <p:spPr>
              <a:xfrm>
                <a:off x="10366327" y="5641099"/>
                <a:ext cx="8717115" cy="1233707"/>
              </a:xfrm>
              <a:custGeom>
                <a:avLst/>
                <a:gdLst>
                  <a:gd name="connsiteX0" fmla="*/ 17045 w 8717115"/>
                  <a:gd name="connsiteY0" fmla="*/ 1222869 h 1233707"/>
                  <a:gd name="connsiteX1" fmla="*/ 12175 w 8717115"/>
                  <a:gd name="connsiteY1" fmla="*/ 1208260 h 1233707"/>
                  <a:gd name="connsiteX2" fmla="*/ 4020100 w 8717115"/>
                  <a:gd name="connsiteY2" fmla="*/ 219670 h 1233707"/>
                  <a:gd name="connsiteX3" fmla="*/ 6968011 w 8717115"/>
                  <a:gd name="connsiteY3" fmla="*/ 52471 h 1233707"/>
                  <a:gd name="connsiteX4" fmla="*/ 8717927 w 8717115"/>
                  <a:gd name="connsiteY4" fmla="*/ 1055669 h 1233707"/>
                  <a:gd name="connsiteX5" fmla="*/ 8703317 w 8717115"/>
                  <a:gd name="connsiteY5" fmla="*/ 1062163 h 1233707"/>
                  <a:gd name="connsiteX6" fmla="*/ 6966387 w 8717115"/>
                  <a:gd name="connsiteY6" fmla="*/ 70327 h 1233707"/>
                  <a:gd name="connsiteX7" fmla="*/ 4021723 w 8717115"/>
                  <a:gd name="connsiteY7" fmla="*/ 237527 h 1233707"/>
                  <a:gd name="connsiteX8" fmla="*/ 17045 w 8717115"/>
                  <a:gd name="connsiteY8" fmla="*/ 1222869 h 1233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1233707">
                    <a:moveTo>
                      <a:pt x="17045" y="1222869"/>
                    </a:moveTo>
                    <a:lnTo>
                      <a:pt x="12175" y="1208260"/>
                    </a:lnTo>
                    <a:cubicBezTo>
                      <a:pt x="31654" y="1201766"/>
                      <a:pt x="1982860" y="558940"/>
                      <a:pt x="4020100" y="219670"/>
                    </a:cubicBezTo>
                    <a:cubicBezTo>
                      <a:pt x="5216471" y="20005"/>
                      <a:pt x="6208307" y="-35187"/>
                      <a:pt x="6968011" y="52471"/>
                    </a:cubicBezTo>
                    <a:cubicBezTo>
                      <a:pt x="7919264" y="162855"/>
                      <a:pt x="8508521" y="498878"/>
                      <a:pt x="8717927" y="1055669"/>
                    </a:cubicBezTo>
                    <a:lnTo>
                      <a:pt x="8703317" y="1062163"/>
                    </a:lnTo>
                    <a:cubicBezTo>
                      <a:pt x="8497158" y="511864"/>
                      <a:pt x="7912771" y="179088"/>
                      <a:pt x="6966387" y="70327"/>
                    </a:cubicBezTo>
                    <a:cubicBezTo>
                      <a:pt x="6208307" y="-17331"/>
                      <a:pt x="5218094" y="39484"/>
                      <a:pt x="4021723" y="237527"/>
                    </a:cubicBezTo>
                    <a:cubicBezTo>
                      <a:pt x="1986106" y="573550"/>
                      <a:pt x="36524" y="1216376"/>
                      <a:pt x="17045" y="12228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98" name="任意多边形: 形状 297">
                <a:extLst>
                  <a:ext uri="{FF2B5EF4-FFF2-40B4-BE49-F238E27FC236}">
                    <a16:creationId xmlns:a16="http://schemas.microsoft.com/office/drawing/2014/main" id="{AC6CBE0B-155F-4157-94ED-CE29073603B4}"/>
                  </a:ext>
                </a:extLst>
              </p:cNvPr>
              <p:cNvSpPr/>
              <p:nvPr/>
            </p:nvSpPr>
            <p:spPr>
              <a:xfrm>
                <a:off x="10363080" y="5621518"/>
                <a:ext cx="8717115" cy="1396037"/>
              </a:xfrm>
              <a:custGeom>
                <a:avLst/>
                <a:gdLst>
                  <a:gd name="connsiteX0" fmla="*/ 17045 w 8717115"/>
                  <a:gd name="connsiteY0" fmla="*/ 1396663 h 1396037"/>
                  <a:gd name="connsiteX1" fmla="*/ 12175 w 8717115"/>
                  <a:gd name="connsiteY1" fmla="*/ 1382054 h 1396037"/>
                  <a:gd name="connsiteX2" fmla="*/ 3210074 w 8717115"/>
                  <a:gd name="connsiteY2" fmla="*/ 447034 h 1396037"/>
                  <a:gd name="connsiteX3" fmla="*/ 5859298 w 8717115"/>
                  <a:gd name="connsiteY3" fmla="*/ 28222 h 1396037"/>
                  <a:gd name="connsiteX4" fmla="*/ 8013415 w 8717115"/>
                  <a:gd name="connsiteY4" fmla="*/ 309053 h 1396037"/>
                  <a:gd name="connsiteX5" fmla="*/ 8719550 w 8717115"/>
                  <a:gd name="connsiteY5" fmla="*/ 1097977 h 1396037"/>
                  <a:gd name="connsiteX6" fmla="*/ 8703317 w 8717115"/>
                  <a:gd name="connsiteY6" fmla="*/ 1102846 h 1396037"/>
                  <a:gd name="connsiteX7" fmla="*/ 8006922 w 8717115"/>
                  <a:gd name="connsiteY7" fmla="*/ 323663 h 1396037"/>
                  <a:gd name="connsiteX8" fmla="*/ 5860921 w 8717115"/>
                  <a:gd name="connsiteY8" fmla="*/ 44455 h 1396037"/>
                  <a:gd name="connsiteX9" fmla="*/ 3213320 w 8717115"/>
                  <a:gd name="connsiteY9" fmla="*/ 463267 h 1396037"/>
                  <a:gd name="connsiteX10" fmla="*/ 17045 w 8717115"/>
                  <a:gd name="connsiteY10" fmla="*/ 1396663 h 1396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17115" h="1396037">
                    <a:moveTo>
                      <a:pt x="17045" y="1396663"/>
                    </a:moveTo>
                    <a:lnTo>
                      <a:pt x="12175" y="1382054"/>
                    </a:lnTo>
                    <a:cubicBezTo>
                      <a:pt x="26784" y="1377184"/>
                      <a:pt x="1497493" y="843118"/>
                      <a:pt x="3210074" y="447034"/>
                    </a:cubicBezTo>
                    <a:cubicBezTo>
                      <a:pt x="4216519" y="213279"/>
                      <a:pt x="5107710" y="73675"/>
                      <a:pt x="5859298" y="28222"/>
                    </a:cubicBezTo>
                    <a:cubicBezTo>
                      <a:pt x="6800811" y="-28593"/>
                      <a:pt x="7524802" y="65558"/>
                      <a:pt x="8013415" y="309053"/>
                    </a:cubicBezTo>
                    <a:cubicBezTo>
                      <a:pt x="8375411" y="489239"/>
                      <a:pt x="8614035" y="753837"/>
                      <a:pt x="8719550" y="1097977"/>
                    </a:cubicBezTo>
                    <a:lnTo>
                      <a:pt x="8703317" y="1102846"/>
                    </a:lnTo>
                    <a:cubicBezTo>
                      <a:pt x="8599426" y="765200"/>
                      <a:pt x="8364048" y="502226"/>
                      <a:pt x="8006922" y="323663"/>
                    </a:cubicBezTo>
                    <a:cubicBezTo>
                      <a:pt x="7521556" y="81791"/>
                      <a:pt x="6799188" y="-12360"/>
                      <a:pt x="5860921" y="44455"/>
                    </a:cubicBezTo>
                    <a:cubicBezTo>
                      <a:pt x="5109333" y="89908"/>
                      <a:pt x="4219766" y="231135"/>
                      <a:pt x="3213320" y="463267"/>
                    </a:cubicBezTo>
                    <a:cubicBezTo>
                      <a:pt x="1500740" y="859351"/>
                      <a:pt x="31654" y="1391793"/>
                      <a:pt x="17045" y="13966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99" name="任意多边形: 形状 298">
                <a:extLst>
                  <a:ext uri="{FF2B5EF4-FFF2-40B4-BE49-F238E27FC236}">
                    <a16:creationId xmlns:a16="http://schemas.microsoft.com/office/drawing/2014/main" id="{88F61602-7A14-46C8-8CF7-0BF63D3AA549}"/>
                  </a:ext>
                </a:extLst>
              </p:cNvPr>
              <p:cNvSpPr/>
              <p:nvPr/>
            </p:nvSpPr>
            <p:spPr>
              <a:xfrm>
                <a:off x="10358211" y="5602025"/>
                <a:ext cx="8717115" cy="1574600"/>
              </a:xfrm>
              <a:custGeom>
                <a:avLst/>
                <a:gdLst>
                  <a:gd name="connsiteX0" fmla="*/ 18668 w 8717115"/>
                  <a:gd name="connsiteY0" fmla="*/ 1571994 h 1574600"/>
                  <a:gd name="connsiteX1" fmla="*/ 12175 w 8717115"/>
                  <a:gd name="connsiteY1" fmla="*/ 1557384 h 1574600"/>
                  <a:gd name="connsiteX2" fmla="*/ 3231176 w 8717115"/>
                  <a:gd name="connsiteY2" fmla="*/ 521719 h 1574600"/>
                  <a:gd name="connsiteX3" fmla="*/ 5888517 w 8717115"/>
                  <a:gd name="connsiteY3" fmla="*/ 37976 h 1574600"/>
                  <a:gd name="connsiteX4" fmla="*/ 8031272 w 8717115"/>
                  <a:gd name="connsiteY4" fmla="*/ 297704 h 1574600"/>
                  <a:gd name="connsiteX5" fmla="*/ 8719550 w 8717115"/>
                  <a:gd name="connsiteY5" fmla="*/ 1140196 h 1574600"/>
                  <a:gd name="connsiteX6" fmla="*/ 8703317 w 8717115"/>
                  <a:gd name="connsiteY6" fmla="*/ 1143442 h 1574600"/>
                  <a:gd name="connsiteX7" fmla="*/ 8023155 w 8717115"/>
                  <a:gd name="connsiteY7" fmla="*/ 312314 h 1574600"/>
                  <a:gd name="connsiteX8" fmla="*/ 5888517 w 8717115"/>
                  <a:gd name="connsiteY8" fmla="*/ 54209 h 1574600"/>
                  <a:gd name="connsiteX9" fmla="*/ 3234423 w 8717115"/>
                  <a:gd name="connsiteY9" fmla="*/ 537952 h 1574600"/>
                  <a:gd name="connsiteX10" fmla="*/ 18668 w 8717115"/>
                  <a:gd name="connsiteY10" fmla="*/ 1571994 h 157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17115" h="1574600">
                    <a:moveTo>
                      <a:pt x="18668" y="1571994"/>
                    </a:moveTo>
                    <a:lnTo>
                      <a:pt x="12175" y="1557384"/>
                    </a:lnTo>
                    <a:cubicBezTo>
                      <a:pt x="26784" y="1550891"/>
                      <a:pt x="1510480" y="966503"/>
                      <a:pt x="3231176" y="521719"/>
                    </a:cubicBezTo>
                    <a:cubicBezTo>
                      <a:pt x="4242492" y="260368"/>
                      <a:pt x="5136929" y="98038"/>
                      <a:pt x="5888517" y="37976"/>
                    </a:cubicBezTo>
                    <a:cubicBezTo>
                      <a:pt x="6830030" y="-36696"/>
                      <a:pt x="7550775" y="50962"/>
                      <a:pt x="8031272" y="297704"/>
                    </a:cubicBezTo>
                    <a:cubicBezTo>
                      <a:pt x="8396513" y="486006"/>
                      <a:pt x="8628646" y="768461"/>
                      <a:pt x="8719550" y="1140196"/>
                    </a:cubicBezTo>
                    <a:lnTo>
                      <a:pt x="8703317" y="1143442"/>
                    </a:lnTo>
                    <a:cubicBezTo>
                      <a:pt x="8612413" y="776577"/>
                      <a:pt x="8383527" y="497370"/>
                      <a:pt x="8023155" y="312314"/>
                    </a:cubicBezTo>
                    <a:cubicBezTo>
                      <a:pt x="7544282" y="65572"/>
                      <a:pt x="6826784" y="-20463"/>
                      <a:pt x="5888517" y="54209"/>
                    </a:cubicBezTo>
                    <a:cubicBezTo>
                      <a:pt x="5136929" y="114271"/>
                      <a:pt x="4244115" y="276601"/>
                      <a:pt x="3234423" y="537952"/>
                    </a:cubicBezTo>
                    <a:cubicBezTo>
                      <a:pt x="1516973" y="981113"/>
                      <a:pt x="33278" y="1565500"/>
                      <a:pt x="18668" y="15719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00" name="任意多边形: 形状 299">
                <a:extLst>
                  <a:ext uri="{FF2B5EF4-FFF2-40B4-BE49-F238E27FC236}">
                    <a16:creationId xmlns:a16="http://schemas.microsoft.com/office/drawing/2014/main" id="{48836CE2-C571-48A0-84AC-C1D6082D1692}"/>
                  </a:ext>
                </a:extLst>
              </p:cNvPr>
              <p:cNvSpPr/>
              <p:nvPr/>
            </p:nvSpPr>
            <p:spPr>
              <a:xfrm>
                <a:off x="10356587" y="5578414"/>
                <a:ext cx="8733348" cy="1753163"/>
              </a:xfrm>
              <a:custGeom>
                <a:avLst/>
                <a:gdLst>
                  <a:gd name="connsiteX0" fmla="*/ 18668 w 8733348"/>
                  <a:gd name="connsiteY0" fmla="*/ 1751441 h 1753162"/>
                  <a:gd name="connsiteX1" fmla="*/ 12175 w 8733348"/>
                  <a:gd name="connsiteY1" fmla="*/ 1735208 h 1753162"/>
                  <a:gd name="connsiteX2" fmla="*/ 3252280 w 8733348"/>
                  <a:gd name="connsiteY2" fmla="*/ 598898 h 1753162"/>
                  <a:gd name="connsiteX3" fmla="*/ 5917736 w 8733348"/>
                  <a:gd name="connsiteY3" fmla="*/ 50223 h 1753162"/>
                  <a:gd name="connsiteX4" fmla="*/ 8050751 w 8733348"/>
                  <a:gd name="connsiteY4" fmla="*/ 287225 h 1753162"/>
                  <a:gd name="connsiteX5" fmla="*/ 8722796 w 8733348"/>
                  <a:gd name="connsiteY5" fmla="*/ 1183286 h 1753162"/>
                  <a:gd name="connsiteX6" fmla="*/ 8706563 w 8733348"/>
                  <a:gd name="connsiteY6" fmla="*/ 1186533 h 1753162"/>
                  <a:gd name="connsiteX7" fmla="*/ 8042635 w 8733348"/>
                  <a:gd name="connsiteY7" fmla="*/ 301835 h 1753162"/>
                  <a:gd name="connsiteX8" fmla="*/ 5917736 w 8733348"/>
                  <a:gd name="connsiteY8" fmla="*/ 66456 h 1753162"/>
                  <a:gd name="connsiteX9" fmla="*/ 3255526 w 8733348"/>
                  <a:gd name="connsiteY9" fmla="*/ 615131 h 1753162"/>
                  <a:gd name="connsiteX10" fmla="*/ 18668 w 8733348"/>
                  <a:gd name="connsiteY10" fmla="*/ 1751441 h 1753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1753162">
                    <a:moveTo>
                      <a:pt x="18668" y="1751441"/>
                    </a:moveTo>
                    <a:lnTo>
                      <a:pt x="12175" y="1735208"/>
                    </a:lnTo>
                    <a:cubicBezTo>
                      <a:pt x="26784" y="1728715"/>
                      <a:pt x="1521843" y="1092382"/>
                      <a:pt x="3252280" y="598898"/>
                    </a:cubicBezTo>
                    <a:cubicBezTo>
                      <a:pt x="4268465" y="308328"/>
                      <a:pt x="5164526" y="124895"/>
                      <a:pt x="5917736" y="50223"/>
                    </a:cubicBezTo>
                    <a:cubicBezTo>
                      <a:pt x="6859250" y="-43928"/>
                      <a:pt x="7576748" y="37237"/>
                      <a:pt x="8050751" y="287225"/>
                    </a:cubicBezTo>
                    <a:cubicBezTo>
                      <a:pt x="8419240" y="482021"/>
                      <a:pt x="8644878" y="783955"/>
                      <a:pt x="8722796" y="1183286"/>
                    </a:cubicBezTo>
                    <a:lnTo>
                      <a:pt x="8706563" y="1186533"/>
                    </a:lnTo>
                    <a:cubicBezTo>
                      <a:pt x="8630269" y="792071"/>
                      <a:pt x="8406253" y="493384"/>
                      <a:pt x="8042635" y="301835"/>
                    </a:cubicBezTo>
                    <a:cubicBezTo>
                      <a:pt x="7571878" y="51847"/>
                      <a:pt x="6857627" y="-27695"/>
                      <a:pt x="5917736" y="66456"/>
                    </a:cubicBezTo>
                    <a:cubicBezTo>
                      <a:pt x="5166149" y="141128"/>
                      <a:pt x="4270088" y="326184"/>
                      <a:pt x="3255526" y="615131"/>
                    </a:cubicBezTo>
                    <a:cubicBezTo>
                      <a:pt x="1526713" y="1108615"/>
                      <a:pt x="33278" y="1744948"/>
                      <a:pt x="18668" y="17514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01" name="任意多边形: 形状 300">
                <a:extLst>
                  <a:ext uri="{FF2B5EF4-FFF2-40B4-BE49-F238E27FC236}">
                    <a16:creationId xmlns:a16="http://schemas.microsoft.com/office/drawing/2014/main" id="{2A05CF4F-63A9-457D-8870-4BD4DFA94CCD}"/>
                  </a:ext>
                </a:extLst>
              </p:cNvPr>
              <p:cNvSpPr/>
              <p:nvPr/>
            </p:nvSpPr>
            <p:spPr>
              <a:xfrm>
                <a:off x="10353341" y="5555427"/>
                <a:ext cx="8733348" cy="1931726"/>
              </a:xfrm>
              <a:custGeom>
                <a:avLst/>
                <a:gdLst>
                  <a:gd name="connsiteX0" fmla="*/ 18668 w 8733348"/>
                  <a:gd name="connsiteY0" fmla="*/ 1928641 h 1931725"/>
                  <a:gd name="connsiteX1" fmla="*/ 12175 w 8733348"/>
                  <a:gd name="connsiteY1" fmla="*/ 1914032 h 1931725"/>
                  <a:gd name="connsiteX2" fmla="*/ 3271759 w 8733348"/>
                  <a:gd name="connsiteY2" fmla="*/ 678700 h 1931725"/>
                  <a:gd name="connsiteX3" fmla="*/ 5943709 w 8733348"/>
                  <a:gd name="connsiteY3" fmla="*/ 63470 h 1931725"/>
                  <a:gd name="connsiteX4" fmla="*/ 8068608 w 8733348"/>
                  <a:gd name="connsiteY4" fmla="*/ 277746 h 1931725"/>
                  <a:gd name="connsiteX5" fmla="*/ 8724420 w 8733348"/>
                  <a:gd name="connsiteY5" fmla="*/ 1228999 h 1931725"/>
                  <a:gd name="connsiteX6" fmla="*/ 8708187 w 8733348"/>
                  <a:gd name="connsiteY6" fmla="*/ 1230622 h 1931725"/>
                  <a:gd name="connsiteX7" fmla="*/ 8060491 w 8733348"/>
                  <a:gd name="connsiteY7" fmla="*/ 290732 h 1931725"/>
                  <a:gd name="connsiteX8" fmla="*/ 5945332 w 8733348"/>
                  <a:gd name="connsiteY8" fmla="*/ 79703 h 1931725"/>
                  <a:gd name="connsiteX9" fmla="*/ 3275006 w 8733348"/>
                  <a:gd name="connsiteY9" fmla="*/ 693311 h 1931725"/>
                  <a:gd name="connsiteX10" fmla="*/ 18668 w 8733348"/>
                  <a:gd name="connsiteY10" fmla="*/ 1928641 h 193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1931725">
                    <a:moveTo>
                      <a:pt x="18668" y="1928641"/>
                    </a:moveTo>
                    <a:lnTo>
                      <a:pt x="12175" y="1914032"/>
                    </a:lnTo>
                    <a:cubicBezTo>
                      <a:pt x="26784" y="1907538"/>
                      <a:pt x="1534829" y="1220883"/>
                      <a:pt x="3271759" y="678700"/>
                    </a:cubicBezTo>
                    <a:cubicBezTo>
                      <a:pt x="4292814" y="360534"/>
                      <a:pt x="5192122" y="154375"/>
                      <a:pt x="5943709" y="63470"/>
                    </a:cubicBezTo>
                    <a:cubicBezTo>
                      <a:pt x="6885223" y="-48537"/>
                      <a:pt x="7601097" y="22888"/>
                      <a:pt x="8068608" y="277746"/>
                    </a:cubicBezTo>
                    <a:cubicBezTo>
                      <a:pt x="8440343" y="479035"/>
                      <a:pt x="8661111" y="800448"/>
                      <a:pt x="8724420" y="1228999"/>
                    </a:cubicBezTo>
                    <a:lnTo>
                      <a:pt x="8708187" y="1230622"/>
                    </a:lnTo>
                    <a:cubicBezTo>
                      <a:pt x="8644878" y="805318"/>
                      <a:pt x="8427356" y="490398"/>
                      <a:pt x="8060491" y="290732"/>
                    </a:cubicBezTo>
                    <a:cubicBezTo>
                      <a:pt x="7596227" y="39121"/>
                      <a:pt x="6885223" y="-32304"/>
                      <a:pt x="5945332" y="79703"/>
                    </a:cubicBezTo>
                    <a:cubicBezTo>
                      <a:pt x="5193745" y="168985"/>
                      <a:pt x="4296061" y="375144"/>
                      <a:pt x="3275006" y="693311"/>
                    </a:cubicBezTo>
                    <a:cubicBezTo>
                      <a:pt x="1539699" y="1235492"/>
                      <a:pt x="33278" y="1922148"/>
                      <a:pt x="18668" y="19286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02" name="任意多边形: 形状 301">
                <a:extLst>
                  <a:ext uri="{FF2B5EF4-FFF2-40B4-BE49-F238E27FC236}">
                    <a16:creationId xmlns:a16="http://schemas.microsoft.com/office/drawing/2014/main" id="{F3F6253A-A4BF-40F8-AB1D-272AD212B4B4}"/>
                  </a:ext>
                </a:extLst>
              </p:cNvPr>
              <p:cNvSpPr/>
              <p:nvPr/>
            </p:nvSpPr>
            <p:spPr>
              <a:xfrm>
                <a:off x="10350094" y="5533602"/>
                <a:ext cx="8733348" cy="2110289"/>
              </a:xfrm>
              <a:custGeom>
                <a:avLst/>
                <a:gdLst>
                  <a:gd name="connsiteX0" fmla="*/ 18668 w 8733348"/>
                  <a:gd name="connsiteY0" fmla="*/ 2106304 h 2110288"/>
                  <a:gd name="connsiteX1" fmla="*/ 12175 w 8733348"/>
                  <a:gd name="connsiteY1" fmla="*/ 2091694 h 2110288"/>
                  <a:gd name="connsiteX2" fmla="*/ 3291239 w 8733348"/>
                  <a:gd name="connsiteY2" fmla="*/ 758965 h 2110288"/>
                  <a:gd name="connsiteX3" fmla="*/ 5971305 w 8733348"/>
                  <a:gd name="connsiteY3" fmla="*/ 78803 h 2110288"/>
                  <a:gd name="connsiteX4" fmla="*/ 8088087 w 8733348"/>
                  <a:gd name="connsiteY4" fmla="*/ 267106 h 2110288"/>
                  <a:gd name="connsiteX5" fmla="*/ 8726044 w 8733348"/>
                  <a:gd name="connsiteY5" fmla="*/ 1275174 h 2110288"/>
                  <a:gd name="connsiteX6" fmla="*/ 8709811 w 8733348"/>
                  <a:gd name="connsiteY6" fmla="*/ 1276797 h 2110288"/>
                  <a:gd name="connsiteX7" fmla="*/ 8079971 w 8733348"/>
                  <a:gd name="connsiteY7" fmla="*/ 281715 h 2110288"/>
                  <a:gd name="connsiteX8" fmla="*/ 5974552 w 8733348"/>
                  <a:gd name="connsiteY8" fmla="*/ 95036 h 2110288"/>
                  <a:gd name="connsiteX9" fmla="*/ 3297732 w 8733348"/>
                  <a:gd name="connsiteY9" fmla="*/ 773575 h 2110288"/>
                  <a:gd name="connsiteX10" fmla="*/ 18668 w 8733348"/>
                  <a:gd name="connsiteY10" fmla="*/ 2106304 h 211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2110288">
                    <a:moveTo>
                      <a:pt x="18668" y="2106304"/>
                    </a:moveTo>
                    <a:lnTo>
                      <a:pt x="12175" y="2091694"/>
                    </a:lnTo>
                    <a:cubicBezTo>
                      <a:pt x="26784" y="2083577"/>
                      <a:pt x="1546192" y="1348223"/>
                      <a:pt x="3291239" y="758965"/>
                    </a:cubicBezTo>
                    <a:cubicBezTo>
                      <a:pt x="4317163" y="413202"/>
                      <a:pt x="5218094" y="184317"/>
                      <a:pt x="5971305" y="78803"/>
                    </a:cubicBezTo>
                    <a:cubicBezTo>
                      <a:pt x="6914442" y="-52685"/>
                      <a:pt x="7625447" y="10624"/>
                      <a:pt x="8088087" y="267106"/>
                    </a:cubicBezTo>
                    <a:cubicBezTo>
                      <a:pt x="8463069" y="474888"/>
                      <a:pt x="8677345" y="814157"/>
                      <a:pt x="8726044" y="1275174"/>
                    </a:cubicBezTo>
                    <a:lnTo>
                      <a:pt x="8709811" y="1276797"/>
                    </a:lnTo>
                    <a:cubicBezTo>
                      <a:pt x="8662735" y="822274"/>
                      <a:pt x="8450083" y="486251"/>
                      <a:pt x="8079971" y="281715"/>
                    </a:cubicBezTo>
                    <a:cubicBezTo>
                      <a:pt x="7622200" y="26857"/>
                      <a:pt x="6912819" y="-34828"/>
                      <a:pt x="5974552" y="95036"/>
                    </a:cubicBezTo>
                    <a:cubicBezTo>
                      <a:pt x="5222965" y="200550"/>
                      <a:pt x="4322034" y="427812"/>
                      <a:pt x="3297732" y="773575"/>
                    </a:cubicBezTo>
                    <a:cubicBezTo>
                      <a:pt x="1551062" y="1362832"/>
                      <a:pt x="33278" y="2098187"/>
                      <a:pt x="18668" y="21063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03" name="任意多边形: 形状 302">
                <a:extLst>
                  <a:ext uri="{FF2B5EF4-FFF2-40B4-BE49-F238E27FC236}">
                    <a16:creationId xmlns:a16="http://schemas.microsoft.com/office/drawing/2014/main" id="{14E31AE4-F810-4BDD-8A19-21BF1EA67872}"/>
                  </a:ext>
                </a:extLst>
              </p:cNvPr>
              <p:cNvSpPr/>
              <p:nvPr/>
            </p:nvSpPr>
            <p:spPr>
              <a:xfrm>
                <a:off x="10345224" y="5510583"/>
                <a:ext cx="8733348" cy="2288852"/>
              </a:xfrm>
              <a:custGeom>
                <a:avLst/>
                <a:gdLst>
                  <a:gd name="connsiteX0" fmla="*/ 20291 w 8733348"/>
                  <a:gd name="connsiteY0" fmla="*/ 2283536 h 2288851"/>
                  <a:gd name="connsiteX1" fmla="*/ 12175 w 8733348"/>
                  <a:gd name="connsiteY1" fmla="*/ 2268926 h 2288851"/>
                  <a:gd name="connsiteX2" fmla="*/ 3310718 w 8733348"/>
                  <a:gd name="connsiteY2" fmla="*/ 840422 h 2288851"/>
                  <a:gd name="connsiteX3" fmla="*/ 5998901 w 8733348"/>
                  <a:gd name="connsiteY3" fmla="*/ 95328 h 2288851"/>
                  <a:gd name="connsiteX4" fmla="*/ 8107567 w 8733348"/>
                  <a:gd name="connsiteY4" fmla="*/ 256035 h 2288851"/>
                  <a:gd name="connsiteX5" fmla="*/ 8727667 w 8733348"/>
                  <a:gd name="connsiteY5" fmla="*/ 1320919 h 2288851"/>
                  <a:gd name="connsiteX6" fmla="*/ 8711434 w 8733348"/>
                  <a:gd name="connsiteY6" fmla="*/ 1322543 h 2288851"/>
                  <a:gd name="connsiteX7" fmla="*/ 8099450 w 8733348"/>
                  <a:gd name="connsiteY7" fmla="*/ 270644 h 2288851"/>
                  <a:gd name="connsiteX8" fmla="*/ 6000525 w 8733348"/>
                  <a:gd name="connsiteY8" fmla="*/ 111561 h 2288851"/>
                  <a:gd name="connsiteX9" fmla="*/ 3315588 w 8733348"/>
                  <a:gd name="connsiteY9" fmla="*/ 856655 h 2288851"/>
                  <a:gd name="connsiteX10" fmla="*/ 20291 w 8733348"/>
                  <a:gd name="connsiteY10" fmla="*/ 2283536 h 228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2288851">
                    <a:moveTo>
                      <a:pt x="20291" y="2283536"/>
                    </a:moveTo>
                    <a:lnTo>
                      <a:pt x="12175" y="2268926"/>
                    </a:lnTo>
                    <a:cubicBezTo>
                      <a:pt x="26784" y="2260809"/>
                      <a:pt x="1557555" y="1476756"/>
                      <a:pt x="3310718" y="840422"/>
                    </a:cubicBezTo>
                    <a:cubicBezTo>
                      <a:pt x="4339890" y="467064"/>
                      <a:pt x="5245691" y="215452"/>
                      <a:pt x="5998901" y="95328"/>
                    </a:cubicBezTo>
                    <a:cubicBezTo>
                      <a:pt x="6942038" y="-55639"/>
                      <a:pt x="7651419" y="-446"/>
                      <a:pt x="8107567" y="256035"/>
                    </a:cubicBezTo>
                    <a:cubicBezTo>
                      <a:pt x="8485795" y="470311"/>
                      <a:pt x="8695201" y="827436"/>
                      <a:pt x="8727667" y="1320919"/>
                    </a:cubicBezTo>
                    <a:lnTo>
                      <a:pt x="8711434" y="1322543"/>
                    </a:lnTo>
                    <a:cubicBezTo>
                      <a:pt x="8678968" y="835553"/>
                      <a:pt x="8472809" y="483297"/>
                      <a:pt x="8099450" y="270644"/>
                    </a:cubicBezTo>
                    <a:cubicBezTo>
                      <a:pt x="7646550" y="14163"/>
                      <a:pt x="6940415" y="-37782"/>
                      <a:pt x="6000525" y="111561"/>
                    </a:cubicBezTo>
                    <a:cubicBezTo>
                      <a:pt x="5247314" y="231685"/>
                      <a:pt x="4344760" y="481673"/>
                      <a:pt x="3315588" y="856655"/>
                    </a:cubicBezTo>
                    <a:cubicBezTo>
                      <a:pt x="1565672" y="1491365"/>
                      <a:pt x="36524" y="2275419"/>
                      <a:pt x="20291" y="22835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04" name="任意多边形: 形状 303">
                <a:extLst>
                  <a:ext uri="{FF2B5EF4-FFF2-40B4-BE49-F238E27FC236}">
                    <a16:creationId xmlns:a16="http://schemas.microsoft.com/office/drawing/2014/main" id="{74667480-0CDC-4A5B-AC8D-245F879FC9A3}"/>
                  </a:ext>
                </a:extLst>
              </p:cNvPr>
              <p:cNvSpPr/>
              <p:nvPr/>
            </p:nvSpPr>
            <p:spPr>
              <a:xfrm>
                <a:off x="10343601" y="5486121"/>
                <a:ext cx="8733348" cy="2467414"/>
              </a:xfrm>
              <a:custGeom>
                <a:avLst/>
                <a:gdLst>
                  <a:gd name="connsiteX0" fmla="*/ 20291 w 8733348"/>
                  <a:gd name="connsiteY0" fmla="*/ 2463834 h 2467414"/>
                  <a:gd name="connsiteX1" fmla="*/ 12175 w 8733348"/>
                  <a:gd name="connsiteY1" fmla="*/ 2449224 h 2467414"/>
                  <a:gd name="connsiteX2" fmla="*/ 3330198 w 8733348"/>
                  <a:gd name="connsiteY2" fmla="*/ 923324 h 2467414"/>
                  <a:gd name="connsiteX3" fmla="*/ 6026498 w 8733348"/>
                  <a:gd name="connsiteY3" fmla="*/ 113298 h 2467414"/>
                  <a:gd name="connsiteX4" fmla="*/ 8128670 w 8733348"/>
                  <a:gd name="connsiteY4" fmla="*/ 246408 h 2467414"/>
                  <a:gd name="connsiteX5" fmla="*/ 8729290 w 8733348"/>
                  <a:gd name="connsiteY5" fmla="*/ 1366484 h 2467414"/>
                  <a:gd name="connsiteX6" fmla="*/ 8713057 w 8733348"/>
                  <a:gd name="connsiteY6" fmla="*/ 1366484 h 2467414"/>
                  <a:gd name="connsiteX7" fmla="*/ 8120553 w 8733348"/>
                  <a:gd name="connsiteY7" fmla="*/ 259395 h 2467414"/>
                  <a:gd name="connsiteX8" fmla="*/ 6029744 w 8733348"/>
                  <a:gd name="connsiteY8" fmla="*/ 127907 h 2467414"/>
                  <a:gd name="connsiteX9" fmla="*/ 3336691 w 8733348"/>
                  <a:gd name="connsiteY9" fmla="*/ 937933 h 2467414"/>
                  <a:gd name="connsiteX10" fmla="*/ 20291 w 8733348"/>
                  <a:gd name="connsiteY10" fmla="*/ 2463834 h 246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2467414">
                    <a:moveTo>
                      <a:pt x="20291" y="2463834"/>
                    </a:moveTo>
                    <a:lnTo>
                      <a:pt x="12175" y="2449224"/>
                    </a:lnTo>
                    <a:cubicBezTo>
                      <a:pt x="26784" y="2441108"/>
                      <a:pt x="1568918" y="1608356"/>
                      <a:pt x="3330198" y="923324"/>
                    </a:cubicBezTo>
                    <a:cubicBezTo>
                      <a:pt x="4364239" y="520745"/>
                      <a:pt x="5271664" y="248031"/>
                      <a:pt x="6026498" y="113298"/>
                    </a:cubicBezTo>
                    <a:cubicBezTo>
                      <a:pt x="6971257" y="-57149"/>
                      <a:pt x="7677392" y="-11697"/>
                      <a:pt x="8128670" y="246408"/>
                    </a:cubicBezTo>
                    <a:cubicBezTo>
                      <a:pt x="8510145" y="465553"/>
                      <a:pt x="8713057" y="842159"/>
                      <a:pt x="8729290" y="1366484"/>
                    </a:cubicBezTo>
                    <a:lnTo>
                      <a:pt x="8713057" y="1366484"/>
                    </a:lnTo>
                    <a:cubicBezTo>
                      <a:pt x="8696824" y="848652"/>
                      <a:pt x="8497158" y="475293"/>
                      <a:pt x="8120553" y="259395"/>
                    </a:cubicBezTo>
                    <a:cubicBezTo>
                      <a:pt x="7674146" y="2913"/>
                      <a:pt x="6969634" y="-40916"/>
                      <a:pt x="6029744" y="127907"/>
                    </a:cubicBezTo>
                    <a:cubicBezTo>
                      <a:pt x="5276533" y="264264"/>
                      <a:pt x="4370733" y="536978"/>
                      <a:pt x="3336691" y="937933"/>
                    </a:cubicBezTo>
                    <a:cubicBezTo>
                      <a:pt x="1575412" y="1622966"/>
                      <a:pt x="34901" y="2455718"/>
                      <a:pt x="20291" y="2463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05" name="任意多边形: 形状 304">
                <a:extLst>
                  <a:ext uri="{FF2B5EF4-FFF2-40B4-BE49-F238E27FC236}">
                    <a16:creationId xmlns:a16="http://schemas.microsoft.com/office/drawing/2014/main" id="{6D9046CD-8141-475F-8BB0-7FF9A2E6E27B}"/>
                  </a:ext>
                </a:extLst>
              </p:cNvPr>
              <p:cNvSpPr/>
              <p:nvPr/>
            </p:nvSpPr>
            <p:spPr>
              <a:xfrm>
                <a:off x="10340354" y="5460608"/>
                <a:ext cx="8733348" cy="2645977"/>
              </a:xfrm>
              <a:custGeom>
                <a:avLst/>
                <a:gdLst>
                  <a:gd name="connsiteX0" fmla="*/ 20291 w 8733348"/>
                  <a:gd name="connsiteY0" fmla="*/ 2643561 h 2645977"/>
                  <a:gd name="connsiteX1" fmla="*/ 12175 w 8733348"/>
                  <a:gd name="connsiteY1" fmla="*/ 2628951 h 2645977"/>
                  <a:gd name="connsiteX2" fmla="*/ 3349677 w 8733348"/>
                  <a:gd name="connsiteY2" fmla="*/ 1008899 h 2645977"/>
                  <a:gd name="connsiteX3" fmla="*/ 6054094 w 8733348"/>
                  <a:gd name="connsiteY3" fmla="*/ 132317 h 2645977"/>
                  <a:gd name="connsiteX4" fmla="*/ 8149772 w 8733348"/>
                  <a:gd name="connsiteY4" fmla="*/ 236209 h 2645977"/>
                  <a:gd name="connsiteX5" fmla="*/ 8730913 w 8733348"/>
                  <a:gd name="connsiteY5" fmla="*/ 1413100 h 2645977"/>
                  <a:gd name="connsiteX6" fmla="*/ 8714680 w 8733348"/>
                  <a:gd name="connsiteY6" fmla="*/ 1413100 h 2645977"/>
                  <a:gd name="connsiteX7" fmla="*/ 8141656 w 8733348"/>
                  <a:gd name="connsiteY7" fmla="*/ 249195 h 2645977"/>
                  <a:gd name="connsiteX8" fmla="*/ 6057340 w 8733348"/>
                  <a:gd name="connsiteY8" fmla="*/ 146927 h 2645977"/>
                  <a:gd name="connsiteX9" fmla="*/ 3356171 w 8733348"/>
                  <a:gd name="connsiteY9" fmla="*/ 1021885 h 2645977"/>
                  <a:gd name="connsiteX10" fmla="*/ 20291 w 8733348"/>
                  <a:gd name="connsiteY10" fmla="*/ 2643561 h 2645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2645977">
                    <a:moveTo>
                      <a:pt x="20291" y="2643561"/>
                    </a:moveTo>
                    <a:lnTo>
                      <a:pt x="12175" y="2628951"/>
                    </a:lnTo>
                    <a:cubicBezTo>
                      <a:pt x="28408" y="2620834"/>
                      <a:pt x="1580282" y="1739383"/>
                      <a:pt x="3349677" y="1008899"/>
                    </a:cubicBezTo>
                    <a:cubicBezTo>
                      <a:pt x="4388589" y="578724"/>
                      <a:pt x="5299260" y="284908"/>
                      <a:pt x="6054094" y="132317"/>
                    </a:cubicBezTo>
                    <a:cubicBezTo>
                      <a:pt x="7000477" y="-57609"/>
                      <a:pt x="7704988" y="-21896"/>
                      <a:pt x="8149772" y="236209"/>
                    </a:cubicBezTo>
                    <a:cubicBezTo>
                      <a:pt x="8536117" y="460224"/>
                      <a:pt x="8730913" y="856308"/>
                      <a:pt x="8730913" y="1413100"/>
                    </a:cubicBezTo>
                    <a:lnTo>
                      <a:pt x="8714680" y="1413100"/>
                    </a:lnTo>
                    <a:cubicBezTo>
                      <a:pt x="8714680" y="862802"/>
                      <a:pt x="8521508" y="471587"/>
                      <a:pt x="8141656" y="249195"/>
                    </a:cubicBezTo>
                    <a:cubicBezTo>
                      <a:pt x="7700119" y="-7286"/>
                      <a:pt x="6998853" y="-41376"/>
                      <a:pt x="6057340" y="146927"/>
                    </a:cubicBezTo>
                    <a:cubicBezTo>
                      <a:pt x="5302506" y="297894"/>
                      <a:pt x="4393459" y="593334"/>
                      <a:pt x="3356171" y="1021885"/>
                    </a:cubicBezTo>
                    <a:cubicBezTo>
                      <a:pt x="1586775" y="1755616"/>
                      <a:pt x="34901" y="2635444"/>
                      <a:pt x="20291" y="26435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497" name="图形 1111">
              <a:extLst>
                <a:ext uri="{FF2B5EF4-FFF2-40B4-BE49-F238E27FC236}">
                  <a16:creationId xmlns:a16="http://schemas.microsoft.com/office/drawing/2014/main" id="{9EE0F962-D88E-44DD-836D-D1B7C65C3532}"/>
                </a:ext>
              </a:extLst>
            </p:cNvPr>
            <p:cNvGrpSpPr/>
            <p:nvPr userDrawn="1"/>
          </p:nvGrpSpPr>
          <p:grpSpPr>
            <a:xfrm rot="17894225">
              <a:off x="6083088" y="798450"/>
              <a:ext cx="8267304" cy="7582284"/>
              <a:chOff x="10352529" y="-1367781"/>
              <a:chExt cx="8814513" cy="9480066"/>
            </a:xfrm>
            <a:gradFill>
              <a:gsLst>
                <a:gs pos="35000">
                  <a:schemeClr val="accent1">
                    <a:alpha val="5000"/>
                  </a:schemeClr>
                </a:gs>
                <a:gs pos="93000">
                  <a:schemeClr val="accent1">
                    <a:alpha val="0"/>
                  </a:schemeClr>
                </a:gs>
                <a:gs pos="75000">
                  <a:schemeClr val="accent1">
                    <a:alpha val="6000"/>
                  </a:schemeClr>
                </a:gs>
                <a:gs pos="56000">
                  <a:schemeClr val="accent1">
                    <a:alpha val="0"/>
                  </a:schemeClr>
                </a:gs>
                <a:gs pos="10000">
                  <a:schemeClr val="accent1">
                    <a:alpha val="2000"/>
                  </a:schemeClr>
                </a:gs>
              </a:gsLst>
              <a:lin ang="0" scaled="0"/>
            </a:gradFill>
          </p:grpSpPr>
          <p:sp>
            <p:nvSpPr>
              <p:cNvPr id="498" name="任意多边形: 形状 497">
                <a:extLst>
                  <a:ext uri="{FF2B5EF4-FFF2-40B4-BE49-F238E27FC236}">
                    <a16:creationId xmlns:a16="http://schemas.microsoft.com/office/drawing/2014/main" id="{6EF3CB18-5BE0-4516-A315-419D97B4CD37}"/>
                  </a:ext>
                </a:extLst>
              </p:cNvPr>
              <p:cNvSpPr/>
              <p:nvPr/>
            </p:nvSpPr>
            <p:spPr>
              <a:xfrm>
                <a:off x="10517294" y="-1379956"/>
                <a:ext cx="8652183" cy="8619718"/>
              </a:xfrm>
              <a:custGeom>
                <a:avLst/>
                <a:gdLst>
                  <a:gd name="connsiteX0" fmla="*/ 5185629 w 8652183"/>
                  <a:gd name="connsiteY0" fmla="*/ 8612413 h 8619717"/>
                  <a:gd name="connsiteX1" fmla="*/ 4211649 w 8652183"/>
                  <a:gd name="connsiteY1" fmla="*/ 8438719 h 8619717"/>
                  <a:gd name="connsiteX2" fmla="*/ 2166293 w 8652183"/>
                  <a:gd name="connsiteY2" fmla="*/ 6606016 h 8619717"/>
                  <a:gd name="connsiteX3" fmla="*/ 877393 w 8652183"/>
                  <a:gd name="connsiteY3" fmla="*/ 3768489 h 8619717"/>
                  <a:gd name="connsiteX4" fmla="*/ 12175 w 8652183"/>
                  <a:gd name="connsiteY4" fmla="*/ 13798 h 8619717"/>
                  <a:gd name="connsiteX5" fmla="*/ 28408 w 8652183"/>
                  <a:gd name="connsiteY5" fmla="*/ 12175 h 8619717"/>
                  <a:gd name="connsiteX6" fmla="*/ 893626 w 8652183"/>
                  <a:gd name="connsiteY6" fmla="*/ 3761995 h 8619717"/>
                  <a:gd name="connsiteX7" fmla="*/ 2180902 w 8652183"/>
                  <a:gd name="connsiteY7" fmla="*/ 6596276 h 8619717"/>
                  <a:gd name="connsiteX8" fmla="*/ 4218142 w 8652183"/>
                  <a:gd name="connsiteY8" fmla="*/ 8422486 h 8619717"/>
                  <a:gd name="connsiteX9" fmla="*/ 8636762 w 8652183"/>
                  <a:gd name="connsiteY9" fmla="*/ 6903079 h 8619717"/>
                  <a:gd name="connsiteX10" fmla="*/ 8648125 w 8652183"/>
                  <a:gd name="connsiteY10" fmla="*/ 6914442 h 8619717"/>
                  <a:gd name="connsiteX11" fmla="*/ 5185629 w 8652183"/>
                  <a:gd name="connsiteY11" fmla="*/ 8612413 h 8619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52183" h="8619717">
                    <a:moveTo>
                      <a:pt x="5185629" y="8612413"/>
                    </a:moveTo>
                    <a:cubicBezTo>
                      <a:pt x="4849606" y="8612413"/>
                      <a:pt x="4524946" y="8553974"/>
                      <a:pt x="4211649" y="8438719"/>
                    </a:cubicBezTo>
                    <a:cubicBezTo>
                      <a:pt x="3460062" y="8159512"/>
                      <a:pt x="2773406" y="7542659"/>
                      <a:pt x="2166293" y="6606016"/>
                    </a:cubicBezTo>
                    <a:cubicBezTo>
                      <a:pt x="1680926" y="5856051"/>
                      <a:pt x="1247505" y="4901552"/>
                      <a:pt x="877393" y="3768489"/>
                    </a:cubicBezTo>
                    <a:cubicBezTo>
                      <a:pt x="247553" y="1836763"/>
                      <a:pt x="15421" y="31654"/>
                      <a:pt x="12175" y="13798"/>
                    </a:cubicBezTo>
                    <a:lnTo>
                      <a:pt x="28408" y="12175"/>
                    </a:lnTo>
                    <a:cubicBezTo>
                      <a:pt x="30031" y="30031"/>
                      <a:pt x="263786" y="1833516"/>
                      <a:pt x="893626" y="3761995"/>
                    </a:cubicBezTo>
                    <a:cubicBezTo>
                      <a:pt x="1263738" y="4895058"/>
                      <a:pt x="1697159" y="5847935"/>
                      <a:pt x="2180902" y="6596276"/>
                    </a:cubicBezTo>
                    <a:cubicBezTo>
                      <a:pt x="2784769" y="7531296"/>
                      <a:pt x="3471425" y="8144903"/>
                      <a:pt x="4218142" y="8422486"/>
                    </a:cubicBezTo>
                    <a:cubicBezTo>
                      <a:pt x="5503795" y="8899737"/>
                      <a:pt x="6990737" y="8388398"/>
                      <a:pt x="8636762" y="6903079"/>
                    </a:cubicBezTo>
                    <a:lnTo>
                      <a:pt x="8648125" y="6914442"/>
                    </a:lnTo>
                    <a:cubicBezTo>
                      <a:pt x="7396561" y="8044258"/>
                      <a:pt x="6237526" y="8612413"/>
                      <a:pt x="5185629" y="86124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499" name="任意多边形: 形状 498">
                <a:extLst>
                  <a:ext uri="{FF2B5EF4-FFF2-40B4-BE49-F238E27FC236}">
                    <a16:creationId xmlns:a16="http://schemas.microsoft.com/office/drawing/2014/main" id="{38765AA2-4B6C-4FF9-B4AD-BAF2099BC9C5}"/>
                  </a:ext>
                </a:extLst>
              </p:cNvPr>
              <p:cNvSpPr/>
              <p:nvPr/>
            </p:nvSpPr>
            <p:spPr>
              <a:xfrm>
                <a:off x="10514047" y="-1224119"/>
                <a:ext cx="8652183" cy="8424922"/>
              </a:xfrm>
              <a:custGeom>
                <a:avLst/>
                <a:gdLst>
                  <a:gd name="connsiteX0" fmla="*/ 5239198 w 8652183"/>
                  <a:gd name="connsiteY0" fmla="*/ 8428980 h 8424921"/>
                  <a:gd name="connsiteX1" fmla="*/ 4261972 w 8652183"/>
                  <a:gd name="connsiteY1" fmla="*/ 8255288 h 8424921"/>
                  <a:gd name="connsiteX2" fmla="*/ 2214991 w 8652183"/>
                  <a:gd name="connsiteY2" fmla="*/ 6458295 h 8424921"/>
                  <a:gd name="connsiteX3" fmla="*/ 908236 w 8652183"/>
                  <a:gd name="connsiteY3" fmla="*/ 3682454 h 8424921"/>
                  <a:gd name="connsiteX4" fmla="*/ 12175 w 8652183"/>
                  <a:gd name="connsiteY4" fmla="*/ 13798 h 8424921"/>
                  <a:gd name="connsiteX5" fmla="*/ 28408 w 8652183"/>
                  <a:gd name="connsiteY5" fmla="*/ 12175 h 8424921"/>
                  <a:gd name="connsiteX6" fmla="*/ 924469 w 8652183"/>
                  <a:gd name="connsiteY6" fmla="*/ 3679207 h 8424921"/>
                  <a:gd name="connsiteX7" fmla="*/ 4268465 w 8652183"/>
                  <a:gd name="connsiteY7" fmla="*/ 8242300 h 8424921"/>
                  <a:gd name="connsiteX8" fmla="*/ 8640009 w 8652183"/>
                  <a:gd name="connsiteY8" fmla="*/ 6771592 h 8424921"/>
                  <a:gd name="connsiteX9" fmla="*/ 8651372 w 8652183"/>
                  <a:gd name="connsiteY9" fmla="*/ 6782955 h 8424921"/>
                  <a:gd name="connsiteX10" fmla="*/ 5239198 w 8652183"/>
                  <a:gd name="connsiteY10" fmla="*/ 8428980 h 842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8424921">
                    <a:moveTo>
                      <a:pt x="5239198" y="8428980"/>
                    </a:moveTo>
                    <a:cubicBezTo>
                      <a:pt x="4903175" y="8428980"/>
                      <a:pt x="4576891" y="8370541"/>
                      <a:pt x="4261972" y="8255288"/>
                    </a:cubicBezTo>
                    <a:cubicBezTo>
                      <a:pt x="3513630" y="7980950"/>
                      <a:pt x="2825352" y="7375459"/>
                      <a:pt x="2214991" y="6458295"/>
                    </a:cubicBezTo>
                    <a:cubicBezTo>
                      <a:pt x="1726378" y="5726187"/>
                      <a:pt x="1288088" y="4791167"/>
                      <a:pt x="908236" y="3682454"/>
                    </a:cubicBezTo>
                    <a:cubicBezTo>
                      <a:pt x="263786" y="1794557"/>
                      <a:pt x="15421" y="31654"/>
                      <a:pt x="12175" y="13798"/>
                    </a:cubicBezTo>
                    <a:lnTo>
                      <a:pt x="28408" y="12175"/>
                    </a:lnTo>
                    <a:cubicBezTo>
                      <a:pt x="30031" y="30031"/>
                      <a:pt x="278396" y="1791310"/>
                      <a:pt x="924469" y="3679207"/>
                    </a:cubicBezTo>
                    <a:cubicBezTo>
                      <a:pt x="1518596" y="5419384"/>
                      <a:pt x="2581857" y="7623824"/>
                      <a:pt x="4268465" y="8242300"/>
                    </a:cubicBezTo>
                    <a:cubicBezTo>
                      <a:pt x="5549247" y="8713057"/>
                      <a:pt x="7019956" y="8217951"/>
                      <a:pt x="8640009" y="6771592"/>
                    </a:cubicBezTo>
                    <a:lnTo>
                      <a:pt x="8651372" y="6782955"/>
                    </a:lnTo>
                    <a:cubicBezTo>
                      <a:pt x="7422535" y="7878682"/>
                      <a:pt x="6279732" y="8428980"/>
                      <a:pt x="5239198" y="84289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00" name="任意多边形: 形状 499">
                <a:extLst>
                  <a:ext uri="{FF2B5EF4-FFF2-40B4-BE49-F238E27FC236}">
                    <a16:creationId xmlns:a16="http://schemas.microsoft.com/office/drawing/2014/main" id="{EB9DAD78-F3C5-4B47-8F8A-84C2D9C24A2E}"/>
                  </a:ext>
                </a:extLst>
              </p:cNvPr>
              <p:cNvSpPr/>
              <p:nvPr/>
            </p:nvSpPr>
            <p:spPr>
              <a:xfrm>
                <a:off x="10510801" y="-1068282"/>
                <a:ext cx="8652183" cy="8246359"/>
              </a:xfrm>
              <a:custGeom>
                <a:avLst/>
                <a:gdLst>
                  <a:gd name="connsiteX0" fmla="*/ 5292766 w 8652183"/>
                  <a:gd name="connsiteY0" fmla="*/ 8247171 h 8246358"/>
                  <a:gd name="connsiteX1" fmla="*/ 4312294 w 8652183"/>
                  <a:gd name="connsiteY1" fmla="*/ 8075101 h 8246358"/>
                  <a:gd name="connsiteX2" fmla="*/ 2263690 w 8652183"/>
                  <a:gd name="connsiteY2" fmla="*/ 6313821 h 8246358"/>
                  <a:gd name="connsiteX3" fmla="*/ 939078 w 8652183"/>
                  <a:gd name="connsiteY3" fmla="*/ 3598042 h 8246358"/>
                  <a:gd name="connsiteX4" fmla="*/ 12175 w 8652183"/>
                  <a:gd name="connsiteY4" fmla="*/ 13798 h 8246358"/>
                  <a:gd name="connsiteX5" fmla="*/ 28408 w 8652183"/>
                  <a:gd name="connsiteY5" fmla="*/ 12175 h 8246358"/>
                  <a:gd name="connsiteX6" fmla="*/ 953688 w 8652183"/>
                  <a:gd name="connsiteY6" fmla="*/ 3594796 h 8246358"/>
                  <a:gd name="connsiteX7" fmla="*/ 4317164 w 8652183"/>
                  <a:gd name="connsiteY7" fmla="*/ 8060491 h 8246358"/>
                  <a:gd name="connsiteX8" fmla="*/ 8640008 w 8652183"/>
                  <a:gd name="connsiteY8" fmla="*/ 6636858 h 8246358"/>
                  <a:gd name="connsiteX9" fmla="*/ 8651372 w 8652183"/>
                  <a:gd name="connsiteY9" fmla="*/ 6649845 h 8246358"/>
                  <a:gd name="connsiteX10" fmla="*/ 5292766 w 8652183"/>
                  <a:gd name="connsiteY10" fmla="*/ 8247171 h 8246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8246358">
                    <a:moveTo>
                      <a:pt x="5292766" y="8247171"/>
                    </a:moveTo>
                    <a:cubicBezTo>
                      <a:pt x="4955120" y="8247171"/>
                      <a:pt x="4628837" y="8190355"/>
                      <a:pt x="4312294" y="8075101"/>
                    </a:cubicBezTo>
                    <a:cubicBezTo>
                      <a:pt x="3567199" y="7804010"/>
                      <a:pt x="2878921" y="7211506"/>
                      <a:pt x="2263690" y="6313821"/>
                    </a:cubicBezTo>
                    <a:cubicBezTo>
                      <a:pt x="1771831" y="5596324"/>
                      <a:pt x="1327047" y="4682406"/>
                      <a:pt x="939078" y="3598042"/>
                    </a:cubicBezTo>
                    <a:cubicBezTo>
                      <a:pt x="280019" y="1752351"/>
                      <a:pt x="15421" y="30031"/>
                      <a:pt x="12175" y="13798"/>
                    </a:cubicBezTo>
                    <a:lnTo>
                      <a:pt x="28408" y="12175"/>
                    </a:lnTo>
                    <a:cubicBezTo>
                      <a:pt x="31654" y="30031"/>
                      <a:pt x="294629" y="1750728"/>
                      <a:pt x="953688" y="3594796"/>
                    </a:cubicBezTo>
                    <a:cubicBezTo>
                      <a:pt x="1560802" y="5296013"/>
                      <a:pt x="2637049" y="7450131"/>
                      <a:pt x="4317164" y="8060491"/>
                    </a:cubicBezTo>
                    <a:cubicBezTo>
                      <a:pt x="5593076" y="8524754"/>
                      <a:pt x="7047552" y="8045881"/>
                      <a:pt x="8640008" y="6636858"/>
                    </a:cubicBezTo>
                    <a:lnTo>
                      <a:pt x="8651372" y="6649845"/>
                    </a:lnTo>
                    <a:cubicBezTo>
                      <a:pt x="7448507" y="7711482"/>
                      <a:pt x="6321938" y="8247171"/>
                      <a:pt x="5292766" y="824717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01" name="任意多边形: 形状 500">
                <a:extLst>
                  <a:ext uri="{FF2B5EF4-FFF2-40B4-BE49-F238E27FC236}">
                    <a16:creationId xmlns:a16="http://schemas.microsoft.com/office/drawing/2014/main" id="{57536D5F-8528-4465-AFDB-0699B64BFE1C}"/>
                  </a:ext>
                </a:extLst>
              </p:cNvPr>
              <p:cNvSpPr/>
              <p:nvPr/>
            </p:nvSpPr>
            <p:spPr>
              <a:xfrm>
                <a:off x="10509177" y="-915692"/>
                <a:ext cx="8652183" cy="8067796"/>
              </a:xfrm>
              <a:custGeom>
                <a:avLst/>
                <a:gdLst>
                  <a:gd name="connsiteX0" fmla="*/ 5344712 w 8652183"/>
                  <a:gd name="connsiteY0" fmla="*/ 8066984 h 8067795"/>
                  <a:gd name="connsiteX1" fmla="*/ 4360993 w 8652183"/>
                  <a:gd name="connsiteY1" fmla="*/ 7896538 h 8067795"/>
                  <a:gd name="connsiteX2" fmla="*/ 2309143 w 8652183"/>
                  <a:gd name="connsiteY2" fmla="*/ 6170971 h 8067795"/>
                  <a:gd name="connsiteX3" fmla="*/ 966674 w 8652183"/>
                  <a:gd name="connsiteY3" fmla="*/ 3516877 h 8067795"/>
                  <a:gd name="connsiteX4" fmla="*/ 12175 w 8652183"/>
                  <a:gd name="connsiteY4" fmla="*/ 15421 h 8067795"/>
                  <a:gd name="connsiteX5" fmla="*/ 28408 w 8652183"/>
                  <a:gd name="connsiteY5" fmla="*/ 12175 h 8067795"/>
                  <a:gd name="connsiteX6" fmla="*/ 982907 w 8652183"/>
                  <a:gd name="connsiteY6" fmla="*/ 3510384 h 8067795"/>
                  <a:gd name="connsiteX7" fmla="*/ 4365863 w 8652183"/>
                  <a:gd name="connsiteY7" fmla="*/ 7880305 h 8067795"/>
                  <a:gd name="connsiteX8" fmla="*/ 8640009 w 8652183"/>
                  <a:gd name="connsiteY8" fmla="*/ 6505371 h 8067795"/>
                  <a:gd name="connsiteX9" fmla="*/ 8651371 w 8652183"/>
                  <a:gd name="connsiteY9" fmla="*/ 6518357 h 8067795"/>
                  <a:gd name="connsiteX10" fmla="*/ 5344712 w 8652183"/>
                  <a:gd name="connsiteY10" fmla="*/ 8066984 h 8067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8067795">
                    <a:moveTo>
                      <a:pt x="5344712" y="8066984"/>
                    </a:moveTo>
                    <a:cubicBezTo>
                      <a:pt x="5007066" y="8066984"/>
                      <a:pt x="4679159" y="8010169"/>
                      <a:pt x="4360993" y="7896538"/>
                    </a:cubicBezTo>
                    <a:cubicBezTo>
                      <a:pt x="3619145" y="7630317"/>
                      <a:pt x="2929243" y="7049176"/>
                      <a:pt x="2309143" y="6170971"/>
                    </a:cubicBezTo>
                    <a:cubicBezTo>
                      <a:pt x="1814037" y="5469706"/>
                      <a:pt x="1362759" y="4575269"/>
                      <a:pt x="966674" y="3516877"/>
                    </a:cubicBezTo>
                    <a:cubicBezTo>
                      <a:pt x="294629" y="1715015"/>
                      <a:pt x="13798" y="33278"/>
                      <a:pt x="12175" y="15421"/>
                    </a:cubicBezTo>
                    <a:lnTo>
                      <a:pt x="28408" y="12175"/>
                    </a:lnTo>
                    <a:cubicBezTo>
                      <a:pt x="31654" y="28408"/>
                      <a:pt x="310862" y="1710145"/>
                      <a:pt x="982907" y="3510384"/>
                    </a:cubicBezTo>
                    <a:cubicBezTo>
                      <a:pt x="1603008" y="5172642"/>
                      <a:pt x="2693865" y="7278061"/>
                      <a:pt x="4365863" y="7880305"/>
                    </a:cubicBezTo>
                    <a:cubicBezTo>
                      <a:pt x="5636906" y="8336453"/>
                      <a:pt x="7075148" y="7873812"/>
                      <a:pt x="8640009" y="6505371"/>
                    </a:cubicBezTo>
                    <a:lnTo>
                      <a:pt x="8651371" y="6518357"/>
                    </a:lnTo>
                    <a:cubicBezTo>
                      <a:pt x="7472857" y="7549152"/>
                      <a:pt x="6364144" y="8066984"/>
                      <a:pt x="5344712" y="80669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02" name="任意多边形: 形状 501">
                <a:extLst>
                  <a:ext uri="{FF2B5EF4-FFF2-40B4-BE49-F238E27FC236}">
                    <a16:creationId xmlns:a16="http://schemas.microsoft.com/office/drawing/2014/main" id="{5C59674B-71FE-47E2-9355-7B830ABC7318}"/>
                  </a:ext>
                </a:extLst>
              </p:cNvPr>
              <p:cNvSpPr/>
              <p:nvPr/>
            </p:nvSpPr>
            <p:spPr>
              <a:xfrm>
                <a:off x="10505931" y="-759856"/>
                <a:ext cx="8652183" cy="7889233"/>
              </a:xfrm>
              <a:custGeom>
                <a:avLst/>
                <a:gdLst>
                  <a:gd name="connsiteX0" fmla="*/ 5398281 w 8652183"/>
                  <a:gd name="connsiteY0" fmla="*/ 7885175 h 7889233"/>
                  <a:gd name="connsiteX1" fmla="*/ 4409692 w 8652183"/>
                  <a:gd name="connsiteY1" fmla="*/ 7714729 h 7889233"/>
                  <a:gd name="connsiteX2" fmla="*/ 2356219 w 8652183"/>
                  <a:gd name="connsiteY2" fmla="*/ 6026498 h 7889233"/>
                  <a:gd name="connsiteX3" fmla="*/ 995894 w 8652183"/>
                  <a:gd name="connsiteY3" fmla="*/ 3434089 h 7889233"/>
                  <a:gd name="connsiteX4" fmla="*/ 12175 w 8652183"/>
                  <a:gd name="connsiteY4" fmla="*/ 15421 h 7889233"/>
                  <a:gd name="connsiteX5" fmla="*/ 28408 w 8652183"/>
                  <a:gd name="connsiteY5" fmla="*/ 12175 h 7889233"/>
                  <a:gd name="connsiteX6" fmla="*/ 1013750 w 8652183"/>
                  <a:gd name="connsiteY6" fmla="*/ 3427596 h 7889233"/>
                  <a:gd name="connsiteX7" fmla="*/ 4417808 w 8652183"/>
                  <a:gd name="connsiteY7" fmla="*/ 7700119 h 7889233"/>
                  <a:gd name="connsiteX8" fmla="*/ 8643255 w 8652183"/>
                  <a:gd name="connsiteY8" fmla="*/ 6372260 h 7889233"/>
                  <a:gd name="connsiteX9" fmla="*/ 8654618 w 8652183"/>
                  <a:gd name="connsiteY9" fmla="*/ 6385247 h 7889233"/>
                  <a:gd name="connsiteX10" fmla="*/ 5398281 w 8652183"/>
                  <a:gd name="connsiteY10" fmla="*/ 7885175 h 788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7889233">
                    <a:moveTo>
                      <a:pt x="5398281" y="7885175"/>
                    </a:moveTo>
                    <a:cubicBezTo>
                      <a:pt x="5059011" y="7885175"/>
                      <a:pt x="4729481" y="7828360"/>
                      <a:pt x="4409692" y="7714729"/>
                    </a:cubicBezTo>
                    <a:cubicBezTo>
                      <a:pt x="3671091" y="7453378"/>
                      <a:pt x="2979565" y="6885223"/>
                      <a:pt x="2356219" y="6026498"/>
                    </a:cubicBezTo>
                    <a:cubicBezTo>
                      <a:pt x="1857866" y="5339842"/>
                      <a:pt x="1400095" y="4468131"/>
                      <a:pt x="995894" y="3434089"/>
                    </a:cubicBezTo>
                    <a:cubicBezTo>
                      <a:pt x="310862" y="1672810"/>
                      <a:pt x="15421" y="31654"/>
                      <a:pt x="12175" y="15421"/>
                    </a:cubicBezTo>
                    <a:lnTo>
                      <a:pt x="28408" y="12175"/>
                    </a:lnTo>
                    <a:cubicBezTo>
                      <a:pt x="31654" y="28408"/>
                      <a:pt x="327095" y="1667940"/>
                      <a:pt x="1013750" y="3427596"/>
                    </a:cubicBezTo>
                    <a:cubicBezTo>
                      <a:pt x="1646837" y="5049272"/>
                      <a:pt x="2750680" y="7107615"/>
                      <a:pt x="4417808" y="7700119"/>
                    </a:cubicBezTo>
                    <a:cubicBezTo>
                      <a:pt x="5683981" y="8149773"/>
                      <a:pt x="7105991" y="7701742"/>
                      <a:pt x="8643255" y="6372260"/>
                    </a:cubicBezTo>
                    <a:lnTo>
                      <a:pt x="8654618" y="6385247"/>
                    </a:lnTo>
                    <a:cubicBezTo>
                      <a:pt x="7497206" y="7383575"/>
                      <a:pt x="6407973" y="7885175"/>
                      <a:pt x="5398281" y="78851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03" name="任意多边形: 形状 502">
                <a:extLst>
                  <a:ext uri="{FF2B5EF4-FFF2-40B4-BE49-F238E27FC236}">
                    <a16:creationId xmlns:a16="http://schemas.microsoft.com/office/drawing/2014/main" id="{EB9756E6-800D-4D92-A471-9D9784E85260}"/>
                  </a:ext>
                </a:extLst>
              </p:cNvPr>
              <p:cNvSpPr/>
              <p:nvPr/>
            </p:nvSpPr>
            <p:spPr>
              <a:xfrm>
                <a:off x="10502684" y="-605642"/>
                <a:ext cx="8652183" cy="7710670"/>
              </a:xfrm>
              <a:custGeom>
                <a:avLst/>
                <a:gdLst>
                  <a:gd name="connsiteX0" fmla="*/ 5453473 w 8652183"/>
                  <a:gd name="connsiteY0" fmla="*/ 7703366 h 7710670"/>
                  <a:gd name="connsiteX1" fmla="*/ 4461637 w 8652183"/>
                  <a:gd name="connsiteY1" fmla="*/ 7534543 h 7710670"/>
                  <a:gd name="connsiteX2" fmla="*/ 2404917 w 8652183"/>
                  <a:gd name="connsiteY2" fmla="*/ 5882024 h 7710670"/>
                  <a:gd name="connsiteX3" fmla="*/ 1026737 w 8652183"/>
                  <a:gd name="connsiteY3" fmla="*/ 3351301 h 7710670"/>
                  <a:gd name="connsiteX4" fmla="*/ 12175 w 8652183"/>
                  <a:gd name="connsiteY4" fmla="*/ 15421 h 7710670"/>
                  <a:gd name="connsiteX5" fmla="*/ 28408 w 8652183"/>
                  <a:gd name="connsiteY5" fmla="*/ 12175 h 7710670"/>
                  <a:gd name="connsiteX6" fmla="*/ 1042970 w 8652183"/>
                  <a:gd name="connsiteY6" fmla="*/ 3344808 h 7710670"/>
                  <a:gd name="connsiteX7" fmla="*/ 4466507 w 8652183"/>
                  <a:gd name="connsiteY7" fmla="*/ 7519933 h 7710670"/>
                  <a:gd name="connsiteX8" fmla="*/ 8643255 w 8652183"/>
                  <a:gd name="connsiteY8" fmla="*/ 6239150 h 7710670"/>
                  <a:gd name="connsiteX9" fmla="*/ 8654618 w 8652183"/>
                  <a:gd name="connsiteY9" fmla="*/ 6252136 h 7710670"/>
                  <a:gd name="connsiteX10" fmla="*/ 5453473 w 8652183"/>
                  <a:gd name="connsiteY10" fmla="*/ 7703366 h 7710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7710670">
                    <a:moveTo>
                      <a:pt x="5453473" y="7703366"/>
                    </a:moveTo>
                    <a:cubicBezTo>
                      <a:pt x="5114203" y="7703366"/>
                      <a:pt x="4783050" y="7646550"/>
                      <a:pt x="4461637" y="7534543"/>
                    </a:cubicBezTo>
                    <a:cubicBezTo>
                      <a:pt x="3726283" y="7276438"/>
                      <a:pt x="3034757" y="6721270"/>
                      <a:pt x="2404917" y="5882024"/>
                    </a:cubicBezTo>
                    <a:cubicBezTo>
                      <a:pt x="1901695" y="5211602"/>
                      <a:pt x="1439055" y="4359370"/>
                      <a:pt x="1026737" y="3351301"/>
                    </a:cubicBezTo>
                    <a:cubicBezTo>
                      <a:pt x="327095" y="1633851"/>
                      <a:pt x="15421" y="31654"/>
                      <a:pt x="12175" y="15421"/>
                    </a:cubicBezTo>
                    <a:lnTo>
                      <a:pt x="28408" y="12175"/>
                    </a:lnTo>
                    <a:cubicBezTo>
                      <a:pt x="31654" y="28408"/>
                      <a:pt x="343328" y="1627357"/>
                      <a:pt x="1042970" y="3344808"/>
                    </a:cubicBezTo>
                    <a:cubicBezTo>
                      <a:pt x="1689043" y="4927524"/>
                      <a:pt x="2807496" y="6937168"/>
                      <a:pt x="4466507" y="7519933"/>
                    </a:cubicBezTo>
                    <a:cubicBezTo>
                      <a:pt x="5726187" y="7961470"/>
                      <a:pt x="7131964" y="7531296"/>
                      <a:pt x="8643255" y="6239150"/>
                    </a:cubicBezTo>
                    <a:lnTo>
                      <a:pt x="8654618" y="6252136"/>
                    </a:lnTo>
                    <a:cubicBezTo>
                      <a:pt x="7523179" y="7217999"/>
                      <a:pt x="6450179" y="7703366"/>
                      <a:pt x="5453473" y="77033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04" name="任意多边形: 形状 503">
                <a:extLst>
                  <a:ext uri="{FF2B5EF4-FFF2-40B4-BE49-F238E27FC236}">
                    <a16:creationId xmlns:a16="http://schemas.microsoft.com/office/drawing/2014/main" id="{F3566897-3CAC-4812-8EB5-4589C133CB3D}"/>
                  </a:ext>
                </a:extLst>
              </p:cNvPr>
              <p:cNvSpPr/>
              <p:nvPr/>
            </p:nvSpPr>
            <p:spPr>
              <a:xfrm>
                <a:off x="10499438" y="-449805"/>
                <a:ext cx="8652183" cy="7532107"/>
              </a:xfrm>
              <a:custGeom>
                <a:avLst/>
                <a:gdLst>
                  <a:gd name="connsiteX0" fmla="*/ 5508665 w 8652183"/>
                  <a:gd name="connsiteY0" fmla="*/ 7521556 h 7532107"/>
                  <a:gd name="connsiteX1" fmla="*/ 4513583 w 8652183"/>
                  <a:gd name="connsiteY1" fmla="*/ 7354356 h 7532107"/>
                  <a:gd name="connsiteX2" fmla="*/ 2455240 w 8652183"/>
                  <a:gd name="connsiteY2" fmla="*/ 5739174 h 7532107"/>
                  <a:gd name="connsiteX3" fmla="*/ 1059203 w 8652183"/>
                  <a:gd name="connsiteY3" fmla="*/ 3268513 h 7532107"/>
                  <a:gd name="connsiteX4" fmla="*/ 12175 w 8652183"/>
                  <a:gd name="connsiteY4" fmla="*/ 15421 h 7532107"/>
                  <a:gd name="connsiteX5" fmla="*/ 28408 w 8652183"/>
                  <a:gd name="connsiteY5" fmla="*/ 12175 h 7532107"/>
                  <a:gd name="connsiteX6" fmla="*/ 1073812 w 8652183"/>
                  <a:gd name="connsiteY6" fmla="*/ 3262019 h 7532107"/>
                  <a:gd name="connsiteX7" fmla="*/ 4518453 w 8652183"/>
                  <a:gd name="connsiteY7" fmla="*/ 7339747 h 7532107"/>
                  <a:gd name="connsiteX8" fmla="*/ 8646502 w 8652183"/>
                  <a:gd name="connsiteY8" fmla="*/ 6106040 h 7532107"/>
                  <a:gd name="connsiteX9" fmla="*/ 8656241 w 8652183"/>
                  <a:gd name="connsiteY9" fmla="*/ 6119026 h 7532107"/>
                  <a:gd name="connsiteX10" fmla="*/ 5508665 w 8652183"/>
                  <a:gd name="connsiteY10" fmla="*/ 7521556 h 753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7532107">
                    <a:moveTo>
                      <a:pt x="5508665" y="7521556"/>
                    </a:moveTo>
                    <a:cubicBezTo>
                      <a:pt x="5169396" y="7521556"/>
                      <a:pt x="4836619" y="7466364"/>
                      <a:pt x="4513583" y="7354356"/>
                    </a:cubicBezTo>
                    <a:cubicBezTo>
                      <a:pt x="3781475" y="7101122"/>
                      <a:pt x="3088326" y="6557316"/>
                      <a:pt x="2455240" y="5739174"/>
                    </a:cubicBezTo>
                    <a:cubicBezTo>
                      <a:pt x="1948770" y="5084984"/>
                      <a:pt x="1479637" y="4253855"/>
                      <a:pt x="1059203" y="3268513"/>
                    </a:cubicBezTo>
                    <a:cubicBezTo>
                      <a:pt x="343328" y="1591645"/>
                      <a:pt x="15421" y="31654"/>
                      <a:pt x="12175" y="15421"/>
                    </a:cubicBezTo>
                    <a:lnTo>
                      <a:pt x="28408" y="12175"/>
                    </a:lnTo>
                    <a:cubicBezTo>
                      <a:pt x="31654" y="28408"/>
                      <a:pt x="359561" y="1586775"/>
                      <a:pt x="1073812" y="3262019"/>
                    </a:cubicBezTo>
                    <a:cubicBezTo>
                      <a:pt x="1732872" y="4805777"/>
                      <a:pt x="2865934" y="6768345"/>
                      <a:pt x="4518453" y="7339747"/>
                    </a:cubicBezTo>
                    <a:cubicBezTo>
                      <a:pt x="5773263" y="7773168"/>
                      <a:pt x="7162806" y="7359226"/>
                      <a:pt x="8646502" y="6106040"/>
                    </a:cubicBezTo>
                    <a:lnTo>
                      <a:pt x="8656241" y="6119026"/>
                    </a:lnTo>
                    <a:cubicBezTo>
                      <a:pt x="7549152" y="7052423"/>
                      <a:pt x="6494008" y="7521556"/>
                      <a:pt x="5508665" y="75215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05" name="任意多边形: 形状 504">
                <a:extLst>
                  <a:ext uri="{FF2B5EF4-FFF2-40B4-BE49-F238E27FC236}">
                    <a16:creationId xmlns:a16="http://schemas.microsoft.com/office/drawing/2014/main" id="{2DB4787D-5A1E-4588-8439-753AEE63A3F8}"/>
                  </a:ext>
                </a:extLst>
              </p:cNvPr>
              <p:cNvSpPr/>
              <p:nvPr/>
            </p:nvSpPr>
            <p:spPr>
              <a:xfrm>
                <a:off x="10496191" y="-293969"/>
                <a:ext cx="8652183" cy="7337311"/>
              </a:xfrm>
              <a:custGeom>
                <a:avLst/>
                <a:gdLst>
                  <a:gd name="connsiteX0" fmla="*/ 5563857 w 8652183"/>
                  <a:gd name="connsiteY0" fmla="*/ 7339746 h 7337311"/>
                  <a:gd name="connsiteX1" fmla="*/ 4565528 w 8652183"/>
                  <a:gd name="connsiteY1" fmla="*/ 7174170 h 7337311"/>
                  <a:gd name="connsiteX2" fmla="*/ 2503939 w 8652183"/>
                  <a:gd name="connsiteY2" fmla="*/ 5594700 h 7337311"/>
                  <a:gd name="connsiteX3" fmla="*/ 1090045 w 8652183"/>
                  <a:gd name="connsiteY3" fmla="*/ 3185724 h 7337311"/>
                  <a:gd name="connsiteX4" fmla="*/ 12175 w 8652183"/>
                  <a:gd name="connsiteY4" fmla="*/ 15421 h 7337311"/>
                  <a:gd name="connsiteX5" fmla="*/ 28408 w 8652183"/>
                  <a:gd name="connsiteY5" fmla="*/ 12175 h 7337311"/>
                  <a:gd name="connsiteX6" fmla="*/ 1103032 w 8652183"/>
                  <a:gd name="connsiteY6" fmla="*/ 3179231 h 7337311"/>
                  <a:gd name="connsiteX7" fmla="*/ 4568775 w 8652183"/>
                  <a:gd name="connsiteY7" fmla="*/ 7159561 h 7337311"/>
                  <a:gd name="connsiteX8" fmla="*/ 8646502 w 8652183"/>
                  <a:gd name="connsiteY8" fmla="*/ 5972929 h 7337311"/>
                  <a:gd name="connsiteX9" fmla="*/ 8656241 w 8652183"/>
                  <a:gd name="connsiteY9" fmla="*/ 5985915 h 7337311"/>
                  <a:gd name="connsiteX10" fmla="*/ 5563857 w 8652183"/>
                  <a:gd name="connsiteY10" fmla="*/ 7339746 h 7337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7337311">
                    <a:moveTo>
                      <a:pt x="5563857" y="7339746"/>
                    </a:moveTo>
                    <a:cubicBezTo>
                      <a:pt x="5222965" y="7339746"/>
                      <a:pt x="4890188" y="7284555"/>
                      <a:pt x="4565528" y="7174170"/>
                    </a:cubicBezTo>
                    <a:cubicBezTo>
                      <a:pt x="3835044" y="6925805"/>
                      <a:pt x="3141895" y="6393363"/>
                      <a:pt x="2503939" y="5594700"/>
                    </a:cubicBezTo>
                    <a:cubicBezTo>
                      <a:pt x="1994223" y="4955120"/>
                      <a:pt x="1518596" y="4145094"/>
                      <a:pt x="1090045" y="3185724"/>
                    </a:cubicBezTo>
                    <a:cubicBezTo>
                      <a:pt x="359561" y="1551062"/>
                      <a:pt x="15421" y="30031"/>
                      <a:pt x="12175" y="15421"/>
                    </a:cubicBezTo>
                    <a:lnTo>
                      <a:pt x="28408" y="12175"/>
                    </a:lnTo>
                    <a:cubicBezTo>
                      <a:pt x="31654" y="26784"/>
                      <a:pt x="374170" y="1546192"/>
                      <a:pt x="1103032" y="3179231"/>
                    </a:cubicBezTo>
                    <a:cubicBezTo>
                      <a:pt x="1775077" y="4685653"/>
                      <a:pt x="2922750" y="6597899"/>
                      <a:pt x="4568775" y="7159561"/>
                    </a:cubicBezTo>
                    <a:cubicBezTo>
                      <a:pt x="5818715" y="7584865"/>
                      <a:pt x="7190403" y="7187156"/>
                      <a:pt x="8646502" y="5972929"/>
                    </a:cubicBezTo>
                    <a:lnTo>
                      <a:pt x="8656241" y="5985915"/>
                    </a:lnTo>
                    <a:cubicBezTo>
                      <a:pt x="7575125" y="6885223"/>
                      <a:pt x="6537837" y="7339746"/>
                      <a:pt x="5563857" y="73397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06" name="任意多边形: 形状 505">
                <a:extLst>
                  <a:ext uri="{FF2B5EF4-FFF2-40B4-BE49-F238E27FC236}">
                    <a16:creationId xmlns:a16="http://schemas.microsoft.com/office/drawing/2014/main" id="{53733773-0280-45D9-AAC5-3CB75D1270CE}"/>
                  </a:ext>
                </a:extLst>
              </p:cNvPr>
              <p:cNvSpPr/>
              <p:nvPr/>
            </p:nvSpPr>
            <p:spPr>
              <a:xfrm>
                <a:off x="10494568" y="-139755"/>
                <a:ext cx="8668416" cy="7158748"/>
              </a:xfrm>
              <a:custGeom>
                <a:avLst/>
                <a:gdLst>
                  <a:gd name="connsiteX0" fmla="*/ 5617426 w 8668416"/>
                  <a:gd name="connsiteY0" fmla="*/ 7157937 h 7158748"/>
                  <a:gd name="connsiteX1" fmla="*/ 4615851 w 8668416"/>
                  <a:gd name="connsiteY1" fmla="*/ 6993984 h 7158748"/>
                  <a:gd name="connsiteX2" fmla="*/ 2551014 w 8668416"/>
                  <a:gd name="connsiteY2" fmla="*/ 5451850 h 7158748"/>
                  <a:gd name="connsiteX3" fmla="*/ 1117641 w 8668416"/>
                  <a:gd name="connsiteY3" fmla="*/ 3102936 h 7158748"/>
                  <a:gd name="connsiteX4" fmla="*/ 12175 w 8668416"/>
                  <a:gd name="connsiteY4" fmla="*/ 15421 h 7158748"/>
                  <a:gd name="connsiteX5" fmla="*/ 28408 w 8668416"/>
                  <a:gd name="connsiteY5" fmla="*/ 12175 h 7158748"/>
                  <a:gd name="connsiteX6" fmla="*/ 1133874 w 8668416"/>
                  <a:gd name="connsiteY6" fmla="*/ 3096443 h 7158748"/>
                  <a:gd name="connsiteX7" fmla="*/ 4622344 w 8668416"/>
                  <a:gd name="connsiteY7" fmla="*/ 6977751 h 7158748"/>
                  <a:gd name="connsiteX8" fmla="*/ 8649748 w 8668416"/>
                  <a:gd name="connsiteY8" fmla="*/ 5838195 h 7158748"/>
                  <a:gd name="connsiteX9" fmla="*/ 8659488 w 8668416"/>
                  <a:gd name="connsiteY9" fmla="*/ 5851181 h 7158748"/>
                  <a:gd name="connsiteX10" fmla="*/ 5617426 w 8668416"/>
                  <a:gd name="connsiteY10" fmla="*/ 7157937 h 715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7158748">
                    <a:moveTo>
                      <a:pt x="5617426" y="7157937"/>
                    </a:moveTo>
                    <a:cubicBezTo>
                      <a:pt x="5276533" y="7157937"/>
                      <a:pt x="4942134" y="7102745"/>
                      <a:pt x="4615851" y="6993984"/>
                    </a:cubicBezTo>
                    <a:cubicBezTo>
                      <a:pt x="3888613" y="6750489"/>
                      <a:pt x="3193841" y="6231033"/>
                      <a:pt x="2551014" y="5451850"/>
                    </a:cubicBezTo>
                    <a:cubicBezTo>
                      <a:pt x="2036428" y="4828503"/>
                      <a:pt x="1555932" y="4037956"/>
                      <a:pt x="1117641" y="3102936"/>
                    </a:cubicBezTo>
                    <a:cubicBezTo>
                      <a:pt x="374170" y="1510480"/>
                      <a:pt x="15421" y="31654"/>
                      <a:pt x="12175" y="15421"/>
                    </a:cubicBezTo>
                    <a:lnTo>
                      <a:pt x="28408" y="12175"/>
                    </a:lnTo>
                    <a:cubicBezTo>
                      <a:pt x="31654" y="26784"/>
                      <a:pt x="390403" y="1505610"/>
                      <a:pt x="1133874" y="3096443"/>
                    </a:cubicBezTo>
                    <a:cubicBezTo>
                      <a:pt x="1818907" y="4563905"/>
                      <a:pt x="2981188" y="6427453"/>
                      <a:pt x="4622344" y="6977751"/>
                    </a:cubicBezTo>
                    <a:cubicBezTo>
                      <a:pt x="5865791" y="7394939"/>
                      <a:pt x="7221245" y="7011840"/>
                      <a:pt x="8649748" y="5838195"/>
                    </a:cubicBezTo>
                    <a:lnTo>
                      <a:pt x="8659488" y="5851181"/>
                    </a:lnTo>
                    <a:cubicBezTo>
                      <a:pt x="7599474" y="6721270"/>
                      <a:pt x="6580042" y="7157937"/>
                      <a:pt x="5617426" y="71579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07" name="任意多边形: 形状 506">
                <a:extLst>
                  <a:ext uri="{FF2B5EF4-FFF2-40B4-BE49-F238E27FC236}">
                    <a16:creationId xmlns:a16="http://schemas.microsoft.com/office/drawing/2014/main" id="{67853756-BA53-42E7-96A2-14228A605CCE}"/>
                  </a:ext>
                </a:extLst>
              </p:cNvPr>
              <p:cNvSpPr/>
              <p:nvPr/>
            </p:nvSpPr>
            <p:spPr>
              <a:xfrm>
                <a:off x="10491321" y="14458"/>
                <a:ext cx="8668416" cy="6980186"/>
              </a:xfrm>
              <a:custGeom>
                <a:avLst/>
                <a:gdLst>
                  <a:gd name="connsiteX0" fmla="*/ 5672618 w 8668416"/>
                  <a:gd name="connsiteY0" fmla="*/ 6977751 h 6980185"/>
                  <a:gd name="connsiteX1" fmla="*/ 4667796 w 8668416"/>
                  <a:gd name="connsiteY1" fmla="*/ 6815421 h 6980185"/>
                  <a:gd name="connsiteX2" fmla="*/ 2599713 w 8668416"/>
                  <a:gd name="connsiteY2" fmla="*/ 5310623 h 6980185"/>
                  <a:gd name="connsiteX3" fmla="*/ 1148484 w 8668416"/>
                  <a:gd name="connsiteY3" fmla="*/ 3023394 h 6980185"/>
                  <a:gd name="connsiteX4" fmla="*/ 12175 w 8668416"/>
                  <a:gd name="connsiteY4" fmla="*/ 17045 h 6980185"/>
                  <a:gd name="connsiteX5" fmla="*/ 28408 w 8668416"/>
                  <a:gd name="connsiteY5" fmla="*/ 12175 h 6980185"/>
                  <a:gd name="connsiteX6" fmla="*/ 1164717 w 8668416"/>
                  <a:gd name="connsiteY6" fmla="*/ 3013654 h 6980185"/>
                  <a:gd name="connsiteX7" fmla="*/ 4674289 w 8668416"/>
                  <a:gd name="connsiteY7" fmla="*/ 6797565 h 6980185"/>
                  <a:gd name="connsiteX8" fmla="*/ 8649749 w 8668416"/>
                  <a:gd name="connsiteY8" fmla="*/ 5705085 h 6980185"/>
                  <a:gd name="connsiteX9" fmla="*/ 8659488 w 8668416"/>
                  <a:gd name="connsiteY9" fmla="*/ 5718071 h 6980185"/>
                  <a:gd name="connsiteX10" fmla="*/ 5672618 w 8668416"/>
                  <a:gd name="connsiteY10" fmla="*/ 6977751 h 6980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980185">
                    <a:moveTo>
                      <a:pt x="5672618" y="6977751"/>
                    </a:moveTo>
                    <a:cubicBezTo>
                      <a:pt x="5331725" y="6977751"/>
                      <a:pt x="4995702" y="6924182"/>
                      <a:pt x="4667796" y="6815421"/>
                    </a:cubicBezTo>
                    <a:cubicBezTo>
                      <a:pt x="3943805" y="6576796"/>
                      <a:pt x="3247410" y="6068703"/>
                      <a:pt x="2599713" y="5310623"/>
                    </a:cubicBezTo>
                    <a:cubicBezTo>
                      <a:pt x="2081881" y="4703509"/>
                      <a:pt x="1593268" y="3934065"/>
                      <a:pt x="1148484" y="3023394"/>
                    </a:cubicBezTo>
                    <a:cubicBezTo>
                      <a:pt x="390403" y="1471521"/>
                      <a:pt x="15421" y="31654"/>
                      <a:pt x="12175" y="17045"/>
                    </a:cubicBezTo>
                    <a:lnTo>
                      <a:pt x="28408" y="12175"/>
                    </a:lnTo>
                    <a:cubicBezTo>
                      <a:pt x="31654" y="26784"/>
                      <a:pt x="406636" y="1465027"/>
                      <a:pt x="1164717" y="3013654"/>
                    </a:cubicBezTo>
                    <a:cubicBezTo>
                      <a:pt x="1862736" y="4442158"/>
                      <a:pt x="3039627" y="6258630"/>
                      <a:pt x="4674289" y="6797565"/>
                    </a:cubicBezTo>
                    <a:cubicBezTo>
                      <a:pt x="5912866" y="7206636"/>
                      <a:pt x="7250465" y="6839770"/>
                      <a:pt x="8649749" y="5705085"/>
                    </a:cubicBezTo>
                    <a:lnTo>
                      <a:pt x="8659488" y="5718071"/>
                    </a:lnTo>
                    <a:cubicBezTo>
                      <a:pt x="7625447" y="6557317"/>
                      <a:pt x="6625495" y="6977751"/>
                      <a:pt x="5672618" y="69777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08" name="任意多边形: 形状 507">
                <a:extLst>
                  <a:ext uri="{FF2B5EF4-FFF2-40B4-BE49-F238E27FC236}">
                    <a16:creationId xmlns:a16="http://schemas.microsoft.com/office/drawing/2014/main" id="{28D32529-5506-44B4-8FC9-8849EA9D7842}"/>
                  </a:ext>
                </a:extLst>
              </p:cNvPr>
              <p:cNvSpPr/>
              <p:nvPr/>
            </p:nvSpPr>
            <p:spPr>
              <a:xfrm>
                <a:off x="10488074" y="170295"/>
                <a:ext cx="8668416" cy="6801623"/>
              </a:xfrm>
              <a:custGeom>
                <a:avLst/>
                <a:gdLst>
                  <a:gd name="connsiteX0" fmla="*/ 5729433 w 8668416"/>
                  <a:gd name="connsiteY0" fmla="*/ 6795942 h 6801622"/>
                  <a:gd name="connsiteX1" fmla="*/ 4721365 w 8668416"/>
                  <a:gd name="connsiteY1" fmla="*/ 6635235 h 6801622"/>
                  <a:gd name="connsiteX2" fmla="*/ 2650036 w 8668416"/>
                  <a:gd name="connsiteY2" fmla="*/ 5166149 h 6801622"/>
                  <a:gd name="connsiteX3" fmla="*/ 1179327 w 8668416"/>
                  <a:gd name="connsiteY3" fmla="*/ 2938983 h 6801622"/>
                  <a:gd name="connsiteX4" fmla="*/ 12175 w 8668416"/>
                  <a:gd name="connsiteY4" fmla="*/ 17045 h 6801622"/>
                  <a:gd name="connsiteX5" fmla="*/ 28408 w 8668416"/>
                  <a:gd name="connsiteY5" fmla="*/ 12175 h 6801622"/>
                  <a:gd name="connsiteX6" fmla="*/ 1195560 w 8668416"/>
                  <a:gd name="connsiteY6" fmla="*/ 2932490 h 6801622"/>
                  <a:gd name="connsiteX7" fmla="*/ 4727858 w 8668416"/>
                  <a:gd name="connsiteY7" fmla="*/ 6619002 h 6801622"/>
                  <a:gd name="connsiteX8" fmla="*/ 8651371 w 8668416"/>
                  <a:gd name="connsiteY8" fmla="*/ 5573597 h 6801622"/>
                  <a:gd name="connsiteX9" fmla="*/ 8661112 w 8668416"/>
                  <a:gd name="connsiteY9" fmla="*/ 5586584 h 6801622"/>
                  <a:gd name="connsiteX10" fmla="*/ 5729433 w 8668416"/>
                  <a:gd name="connsiteY10" fmla="*/ 6795942 h 6801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801622">
                    <a:moveTo>
                      <a:pt x="5729433" y="6795942"/>
                    </a:moveTo>
                    <a:cubicBezTo>
                      <a:pt x="5386918" y="6795942"/>
                      <a:pt x="5050895" y="6742373"/>
                      <a:pt x="4721365" y="6635235"/>
                    </a:cubicBezTo>
                    <a:cubicBezTo>
                      <a:pt x="3998997" y="6401480"/>
                      <a:pt x="3302602" y="5906374"/>
                      <a:pt x="2650036" y="5166149"/>
                    </a:cubicBezTo>
                    <a:cubicBezTo>
                      <a:pt x="2128957" y="4575269"/>
                      <a:pt x="1633850" y="3825304"/>
                      <a:pt x="1179327" y="2938983"/>
                    </a:cubicBezTo>
                    <a:cubicBezTo>
                      <a:pt x="406636" y="1430938"/>
                      <a:pt x="15421" y="30031"/>
                      <a:pt x="12175" y="17045"/>
                    </a:cubicBezTo>
                    <a:lnTo>
                      <a:pt x="28408" y="12175"/>
                    </a:lnTo>
                    <a:cubicBezTo>
                      <a:pt x="31654" y="26784"/>
                      <a:pt x="422869" y="1426068"/>
                      <a:pt x="1195560" y="2932490"/>
                    </a:cubicBezTo>
                    <a:cubicBezTo>
                      <a:pt x="1908188" y="4322034"/>
                      <a:pt x="3098066" y="6089806"/>
                      <a:pt x="4727858" y="6619002"/>
                    </a:cubicBezTo>
                    <a:cubicBezTo>
                      <a:pt x="5959942" y="7018333"/>
                      <a:pt x="7279684" y="6667701"/>
                      <a:pt x="8651371" y="5573597"/>
                    </a:cubicBezTo>
                    <a:lnTo>
                      <a:pt x="8661112" y="5586584"/>
                    </a:lnTo>
                    <a:cubicBezTo>
                      <a:pt x="7651420" y="6390117"/>
                      <a:pt x="6669324" y="6795942"/>
                      <a:pt x="5729433" y="67959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09" name="任意多边形: 形状 508">
                <a:extLst>
                  <a:ext uri="{FF2B5EF4-FFF2-40B4-BE49-F238E27FC236}">
                    <a16:creationId xmlns:a16="http://schemas.microsoft.com/office/drawing/2014/main" id="{C3324C04-51CC-4636-BE29-3462E79DC01C}"/>
                  </a:ext>
                </a:extLst>
              </p:cNvPr>
              <p:cNvSpPr/>
              <p:nvPr/>
            </p:nvSpPr>
            <p:spPr>
              <a:xfrm>
                <a:off x="10484828" y="324508"/>
                <a:ext cx="8668416" cy="6623060"/>
              </a:xfrm>
              <a:custGeom>
                <a:avLst/>
                <a:gdLst>
                  <a:gd name="connsiteX0" fmla="*/ 5787873 w 8668416"/>
                  <a:gd name="connsiteY0" fmla="*/ 6614132 h 6623059"/>
                  <a:gd name="connsiteX1" fmla="*/ 4776557 w 8668416"/>
                  <a:gd name="connsiteY1" fmla="*/ 6455049 h 6623059"/>
                  <a:gd name="connsiteX2" fmla="*/ 2700358 w 8668416"/>
                  <a:gd name="connsiteY2" fmla="*/ 5023299 h 6623059"/>
                  <a:gd name="connsiteX3" fmla="*/ 1211793 w 8668416"/>
                  <a:gd name="connsiteY3" fmla="*/ 2857818 h 6623059"/>
                  <a:gd name="connsiteX4" fmla="*/ 12175 w 8668416"/>
                  <a:gd name="connsiteY4" fmla="*/ 17045 h 6623059"/>
                  <a:gd name="connsiteX5" fmla="*/ 28408 w 8668416"/>
                  <a:gd name="connsiteY5" fmla="*/ 12175 h 6623059"/>
                  <a:gd name="connsiteX6" fmla="*/ 1226402 w 8668416"/>
                  <a:gd name="connsiteY6" fmla="*/ 2851325 h 6623059"/>
                  <a:gd name="connsiteX7" fmla="*/ 4781427 w 8668416"/>
                  <a:gd name="connsiteY7" fmla="*/ 6440439 h 6623059"/>
                  <a:gd name="connsiteX8" fmla="*/ 8652995 w 8668416"/>
                  <a:gd name="connsiteY8" fmla="*/ 5442110 h 6623059"/>
                  <a:gd name="connsiteX9" fmla="*/ 8662734 w 8668416"/>
                  <a:gd name="connsiteY9" fmla="*/ 5455096 h 6623059"/>
                  <a:gd name="connsiteX10" fmla="*/ 5787873 w 8668416"/>
                  <a:gd name="connsiteY10" fmla="*/ 6614132 h 662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623059">
                    <a:moveTo>
                      <a:pt x="5787873" y="6614132"/>
                    </a:moveTo>
                    <a:cubicBezTo>
                      <a:pt x="5445356" y="6614132"/>
                      <a:pt x="5109333" y="6560563"/>
                      <a:pt x="4776557" y="6455049"/>
                    </a:cubicBezTo>
                    <a:cubicBezTo>
                      <a:pt x="4057436" y="6226163"/>
                      <a:pt x="3357794" y="5744044"/>
                      <a:pt x="2700358" y="5023299"/>
                    </a:cubicBezTo>
                    <a:cubicBezTo>
                      <a:pt x="2174409" y="4447028"/>
                      <a:pt x="1672810" y="3718166"/>
                      <a:pt x="1211793" y="2857818"/>
                    </a:cubicBezTo>
                    <a:cubicBezTo>
                      <a:pt x="424493" y="1391979"/>
                      <a:pt x="17045" y="31654"/>
                      <a:pt x="12175" y="17045"/>
                    </a:cubicBezTo>
                    <a:lnTo>
                      <a:pt x="28408" y="12175"/>
                    </a:lnTo>
                    <a:cubicBezTo>
                      <a:pt x="31654" y="25161"/>
                      <a:pt x="439102" y="1385486"/>
                      <a:pt x="1226402" y="2851325"/>
                    </a:cubicBezTo>
                    <a:cubicBezTo>
                      <a:pt x="1952017" y="4201910"/>
                      <a:pt x="3158128" y="5922607"/>
                      <a:pt x="4781427" y="6440439"/>
                    </a:cubicBezTo>
                    <a:cubicBezTo>
                      <a:pt x="6007018" y="6831654"/>
                      <a:pt x="7308903" y="6495631"/>
                      <a:pt x="8652995" y="5442110"/>
                    </a:cubicBezTo>
                    <a:lnTo>
                      <a:pt x="8662734" y="5455096"/>
                    </a:lnTo>
                    <a:cubicBezTo>
                      <a:pt x="7677392" y="6226163"/>
                      <a:pt x="6714776" y="6614132"/>
                      <a:pt x="5787873" y="6614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10" name="任意多边形: 形状 509">
                <a:extLst>
                  <a:ext uri="{FF2B5EF4-FFF2-40B4-BE49-F238E27FC236}">
                    <a16:creationId xmlns:a16="http://schemas.microsoft.com/office/drawing/2014/main" id="{76031DF8-C21C-4454-AF37-9B2385F4024A}"/>
                  </a:ext>
                </a:extLst>
              </p:cNvPr>
              <p:cNvSpPr/>
              <p:nvPr/>
            </p:nvSpPr>
            <p:spPr>
              <a:xfrm>
                <a:off x="10481581" y="480345"/>
                <a:ext cx="8668416" cy="6444497"/>
              </a:xfrm>
              <a:custGeom>
                <a:avLst/>
                <a:gdLst>
                  <a:gd name="connsiteX0" fmla="*/ 5844688 w 8668416"/>
                  <a:gd name="connsiteY0" fmla="*/ 6432323 h 6444496"/>
                  <a:gd name="connsiteX1" fmla="*/ 4831750 w 8668416"/>
                  <a:gd name="connsiteY1" fmla="*/ 6276486 h 6444496"/>
                  <a:gd name="connsiteX2" fmla="*/ 2752303 w 8668416"/>
                  <a:gd name="connsiteY2" fmla="*/ 4882072 h 6444496"/>
                  <a:gd name="connsiteX3" fmla="*/ 1244259 w 8668416"/>
                  <a:gd name="connsiteY3" fmla="*/ 2776653 h 6444496"/>
                  <a:gd name="connsiteX4" fmla="*/ 12175 w 8668416"/>
                  <a:gd name="connsiteY4" fmla="*/ 17045 h 6444496"/>
                  <a:gd name="connsiteX5" fmla="*/ 28408 w 8668416"/>
                  <a:gd name="connsiteY5" fmla="*/ 12175 h 6444496"/>
                  <a:gd name="connsiteX6" fmla="*/ 1257245 w 8668416"/>
                  <a:gd name="connsiteY6" fmla="*/ 2768536 h 6444496"/>
                  <a:gd name="connsiteX7" fmla="*/ 4836619 w 8668416"/>
                  <a:gd name="connsiteY7" fmla="*/ 6260253 h 6444496"/>
                  <a:gd name="connsiteX8" fmla="*/ 8654618 w 8668416"/>
                  <a:gd name="connsiteY8" fmla="*/ 5307376 h 6444496"/>
                  <a:gd name="connsiteX9" fmla="*/ 8664358 w 8668416"/>
                  <a:gd name="connsiteY9" fmla="*/ 5320363 h 6444496"/>
                  <a:gd name="connsiteX10" fmla="*/ 5844688 w 8668416"/>
                  <a:gd name="connsiteY10" fmla="*/ 6432323 h 644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444496">
                    <a:moveTo>
                      <a:pt x="5844688" y="6432323"/>
                    </a:moveTo>
                    <a:cubicBezTo>
                      <a:pt x="5502172" y="6432323"/>
                      <a:pt x="5164526" y="6380377"/>
                      <a:pt x="4831750" y="6276486"/>
                    </a:cubicBezTo>
                    <a:cubicBezTo>
                      <a:pt x="4114251" y="6052471"/>
                      <a:pt x="3414609" y="5583337"/>
                      <a:pt x="2752303" y="4882072"/>
                    </a:cubicBezTo>
                    <a:cubicBezTo>
                      <a:pt x="2223108" y="4322034"/>
                      <a:pt x="1715015" y="3614275"/>
                      <a:pt x="1244259" y="2776653"/>
                    </a:cubicBezTo>
                    <a:cubicBezTo>
                      <a:pt x="440726" y="1353020"/>
                      <a:pt x="17045" y="30031"/>
                      <a:pt x="12175" y="17045"/>
                    </a:cubicBezTo>
                    <a:lnTo>
                      <a:pt x="28408" y="12175"/>
                    </a:lnTo>
                    <a:cubicBezTo>
                      <a:pt x="33278" y="25161"/>
                      <a:pt x="456959" y="1346527"/>
                      <a:pt x="1257245" y="2768536"/>
                    </a:cubicBezTo>
                    <a:cubicBezTo>
                      <a:pt x="1995846" y="4081785"/>
                      <a:pt x="3218190" y="5753783"/>
                      <a:pt x="4836619" y="6260253"/>
                    </a:cubicBezTo>
                    <a:cubicBezTo>
                      <a:pt x="6055717" y="6641728"/>
                      <a:pt x="7339746" y="6320315"/>
                      <a:pt x="8654618" y="5307376"/>
                    </a:cubicBezTo>
                    <a:lnTo>
                      <a:pt x="8664358" y="5320363"/>
                    </a:lnTo>
                    <a:cubicBezTo>
                      <a:pt x="7704989" y="6060587"/>
                      <a:pt x="6760228" y="6432323"/>
                      <a:pt x="5844688" y="64323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11" name="任意多边形: 形状 510">
                <a:extLst>
                  <a:ext uri="{FF2B5EF4-FFF2-40B4-BE49-F238E27FC236}">
                    <a16:creationId xmlns:a16="http://schemas.microsoft.com/office/drawing/2014/main" id="{A41477C4-507A-4FA1-BEDF-A7E1E7F773A9}"/>
                  </a:ext>
                </a:extLst>
              </p:cNvPr>
              <p:cNvSpPr/>
              <p:nvPr/>
            </p:nvSpPr>
            <p:spPr>
              <a:xfrm>
                <a:off x="10479958" y="636182"/>
                <a:ext cx="8668416" cy="6249701"/>
              </a:xfrm>
              <a:custGeom>
                <a:avLst/>
                <a:gdLst>
                  <a:gd name="connsiteX0" fmla="*/ 5903127 w 8668416"/>
                  <a:gd name="connsiteY0" fmla="*/ 6250513 h 6249701"/>
                  <a:gd name="connsiteX1" fmla="*/ 4886941 w 8668416"/>
                  <a:gd name="connsiteY1" fmla="*/ 6096300 h 6249701"/>
                  <a:gd name="connsiteX2" fmla="*/ 2802626 w 8668416"/>
                  <a:gd name="connsiteY2" fmla="*/ 4740845 h 6249701"/>
                  <a:gd name="connsiteX3" fmla="*/ 1273478 w 8668416"/>
                  <a:gd name="connsiteY3" fmla="*/ 2695488 h 6249701"/>
                  <a:gd name="connsiteX4" fmla="*/ 12175 w 8668416"/>
                  <a:gd name="connsiteY4" fmla="*/ 17045 h 6249701"/>
                  <a:gd name="connsiteX5" fmla="*/ 26784 w 8668416"/>
                  <a:gd name="connsiteY5" fmla="*/ 12175 h 6249701"/>
                  <a:gd name="connsiteX6" fmla="*/ 1288088 w 8668416"/>
                  <a:gd name="connsiteY6" fmla="*/ 2688995 h 6249701"/>
                  <a:gd name="connsiteX7" fmla="*/ 4891812 w 8668416"/>
                  <a:gd name="connsiteY7" fmla="*/ 6081690 h 6249701"/>
                  <a:gd name="connsiteX8" fmla="*/ 8654618 w 8668416"/>
                  <a:gd name="connsiteY8" fmla="*/ 5174266 h 6249701"/>
                  <a:gd name="connsiteX9" fmla="*/ 8664357 w 8668416"/>
                  <a:gd name="connsiteY9" fmla="*/ 5187252 h 6249701"/>
                  <a:gd name="connsiteX10" fmla="*/ 5903127 w 8668416"/>
                  <a:gd name="connsiteY10" fmla="*/ 6250513 h 6249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249701">
                    <a:moveTo>
                      <a:pt x="5903127" y="6250513"/>
                    </a:moveTo>
                    <a:cubicBezTo>
                      <a:pt x="5560611" y="6250513"/>
                      <a:pt x="5222965" y="6198567"/>
                      <a:pt x="4886941" y="6096300"/>
                    </a:cubicBezTo>
                    <a:cubicBezTo>
                      <a:pt x="4171066" y="5877154"/>
                      <a:pt x="3469802" y="5421007"/>
                      <a:pt x="2802626" y="4740845"/>
                    </a:cubicBezTo>
                    <a:cubicBezTo>
                      <a:pt x="2268560" y="4197040"/>
                      <a:pt x="1753975" y="3508761"/>
                      <a:pt x="1273478" y="2695488"/>
                    </a:cubicBezTo>
                    <a:cubicBezTo>
                      <a:pt x="456959" y="1312437"/>
                      <a:pt x="15421" y="30031"/>
                      <a:pt x="12175" y="17045"/>
                    </a:cubicBezTo>
                    <a:lnTo>
                      <a:pt x="26784" y="12175"/>
                    </a:lnTo>
                    <a:cubicBezTo>
                      <a:pt x="31654" y="25161"/>
                      <a:pt x="471568" y="1305944"/>
                      <a:pt x="1288088" y="2688995"/>
                    </a:cubicBezTo>
                    <a:cubicBezTo>
                      <a:pt x="2041299" y="3963285"/>
                      <a:pt x="3278252" y="5586584"/>
                      <a:pt x="4891812" y="6081690"/>
                    </a:cubicBezTo>
                    <a:cubicBezTo>
                      <a:pt x="6102792" y="6453425"/>
                      <a:pt x="7368965" y="6148245"/>
                      <a:pt x="8654618" y="5174266"/>
                    </a:cubicBezTo>
                    <a:lnTo>
                      <a:pt x="8664357" y="5187252"/>
                    </a:lnTo>
                    <a:cubicBezTo>
                      <a:pt x="7729338" y="5895011"/>
                      <a:pt x="6804058" y="6250513"/>
                      <a:pt x="5903127" y="62505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12" name="任意多边形: 形状 511">
                <a:extLst>
                  <a:ext uri="{FF2B5EF4-FFF2-40B4-BE49-F238E27FC236}">
                    <a16:creationId xmlns:a16="http://schemas.microsoft.com/office/drawing/2014/main" id="{D62C8265-B232-4C74-BA0A-8D0BD6EFB7DC}"/>
                  </a:ext>
                </a:extLst>
              </p:cNvPr>
              <p:cNvSpPr/>
              <p:nvPr/>
            </p:nvSpPr>
            <p:spPr>
              <a:xfrm>
                <a:off x="10476711" y="790395"/>
                <a:ext cx="8668416" cy="6071138"/>
              </a:xfrm>
              <a:custGeom>
                <a:avLst/>
                <a:gdLst>
                  <a:gd name="connsiteX0" fmla="*/ 5961565 w 8668416"/>
                  <a:gd name="connsiteY0" fmla="*/ 6070327 h 6071138"/>
                  <a:gd name="connsiteX1" fmla="*/ 4943757 w 8668416"/>
                  <a:gd name="connsiteY1" fmla="*/ 5919360 h 6071138"/>
                  <a:gd name="connsiteX2" fmla="*/ 2854571 w 8668416"/>
                  <a:gd name="connsiteY2" fmla="*/ 4601241 h 6071138"/>
                  <a:gd name="connsiteX3" fmla="*/ 1305944 w 8668416"/>
                  <a:gd name="connsiteY3" fmla="*/ 2617570 h 6071138"/>
                  <a:gd name="connsiteX4" fmla="*/ 12175 w 8668416"/>
                  <a:gd name="connsiteY4" fmla="*/ 17045 h 6071138"/>
                  <a:gd name="connsiteX5" fmla="*/ 26784 w 8668416"/>
                  <a:gd name="connsiteY5" fmla="*/ 12175 h 6071138"/>
                  <a:gd name="connsiteX6" fmla="*/ 1320554 w 8668416"/>
                  <a:gd name="connsiteY6" fmla="*/ 2607830 h 6071138"/>
                  <a:gd name="connsiteX7" fmla="*/ 4950250 w 8668416"/>
                  <a:gd name="connsiteY7" fmla="*/ 5903127 h 6071138"/>
                  <a:gd name="connsiteX8" fmla="*/ 8657865 w 8668416"/>
                  <a:gd name="connsiteY8" fmla="*/ 5041155 h 6071138"/>
                  <a:gd name="connsiteX9" fmla="*/ 8667604 w 8668416"/>
                  <a:gd name="connsiteY9" fmla="*/ 5054141 h 6071138"/>
                  <a:gd name="connsiteX10" fmla="*/ 5961565 w 8668416"/>
                  <a:gd name="connsiteY10" fmla="*/ 6070327 h 607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071138">
                    <a:moveTo>
                      <a:pt x="5961565" y="6070327"/>
                    </a:moveTo>
                    <a:cubicBezTo>
                      <a:pt x="5619049" y="6070327"/>
                      <a:pt x="5279780" y="6020004"/>
                      <a:pt x="4943757" y="5919360"/>
                    </a:cubicBezTo>
                    <a:cubicBezTo>
                      <a:pt x="4231129" y="5705084"/>
                      <a:pt x="3528240" y="5261924"/>
                      <a:pt x="2854571" y="4601241"/>
                    </a:cubicBezTo>
                    <a:cubicBezTo>
                      <a:pt x="2315636" y="4073669"/>
                      <a:pt x="1794557" y="3404870"/>
                      <a:pt x="1305944" y="2617570"/>
                    </a:cubicBezTo>
                    <a:cubicBezTo>
                      <a:pt x="473192" y="1273478"/>
                      <a:pt x="17045" y="30031"/>
                      <a:pt x="12175" y="17045"/>
                    </a:cubicBezTo>
                    <a:lnTo>
                      <a:pt x="26784" y="12175"/>
                    </a:lnTo>
                    <a:cubicBezTo>
                      <a:pt x="31654" y="25161"/>
                      <a:pt x="487801" y="1266985"/>
                      <a:pt x="1320554" y="2607830"/>
                    </a:cubicBezTo>
                    <a:cubicBezTo>
                      <a:pt x="2088374" y="3844784"/>
                      <a:pt x="3339938" y="5421007"/>
                      <a:pt x="4950250" y="5903127"/>
                    </a:cubicBezTo>
                    <a:cubicBezTo>
                      <a:pt x="6153115" y="6263499"/>
                      <a:pt x="7401432" y="5974552"/>
                      <a:pt x="8657865" y="5041155"/>
                    </a:cubicBezTo>
                    <a:lnTo>
                      <a:pt x="8667604" y="5054141"/>
                    </a:lnTo>
                    <a:cubicBezTo>
                      <a:pt x="7755311" y="5731057"/>
                      <a:pt x="6849510" y="6070327"/>
                      <a:pt x="5961565" y="60703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13" name="任意多边形: 形状 512">
                <a:extLst>
                  <a:ext uri="{FF2B5EF4-FFF2-40B4-BE49-F238E27FC236}">
                    <a16:creationId xmlns:a16="http://schemas.microsoft.com/office/drawing/2014/main" id="{2C0E4036-476D-4C58-94C8-F9BAB8A6F142}"/>
                  </a:ext>
                </a:extLst>
              </p:cNvPr>
              <p:cNvSpPr/>
              <p:nvPr/>
            </p:nvSpPr>
            <p:spPr>
              <a:xfrm>
                <a:off x="10473465" y="944608"/>
                <a:ext cx="8668416" cy="5892575"/>
              </a:xfrm>
              <a:custGeom>
                <a:avLst/>
                <a:gdLst>
                  <a:gd name="connsiteX0" fmla="*/ 6021627 w 8668416"/>
                  <a:gd name="connsiteY0" fmla="*/ 5888518 h 5892575"/>
                  <a:gd name="connsiteX1" fmla="*/ 5002196 w 8668416"/>
                  <a:gd name="connsiteY1" fmla="*/ 5740797 h 5892575"/>
                  <a:gd name="connsiteX2" fmla="*/ 2906517 w 8668416"/>
                  <a:gd name="connsiteY2" fmla="*/ 4460014 h 5892575"/>
                  <a:gd name="connsiteX3" fmla="*/ 1336787 w 8668416"/>
                  <a:gd name="connsiteY3" fmla="*/ 2536405 h 5892575"/>
                  <a:gd name="connsiteX4" fmla="*/ 12175 w 8668416"/>
                  <a:gd name="connsiteY4" fmla="*/ 18668 h 5892575"/>
                  <a:gd name="connsiteX5" fmla="*/ 26784 w 8668416"/>
                  <a:gd name="connsiteY5" fmla="*/ 12175 h 5892575"/>
                  <a:gd name="connsiteX6" fmla="*/ 1351396 w 8668416"/>
                  <a:gd name="connsiteY6" fmla="*/ 2528289 h 5892575"/>
                  <a:gd name="connsiteX7" fmla="*/ 5007066 w 8668416"/>
                  <a:gd name="connsiteY7" fmla="*/ 5726188 h 5892575"/>
                  <a:gd name="connsiteX8" fmla="*/ 8656242 w 8668416"/>
                  <a:gd name="connsiteY8" fmla="*/ 4909668 h 5892575"/>
                  <a:gd name="connsiteX9" fmla="*/ 8665981 w 8668416"/>
                  <a:gd name="connsiteY9" fmla="*/ 4922655 h 5892575"/>
                  <a:gd name="connsiteX10" fmla="*/ 6021627 w 8668416"/>
                  <a:gd name="connsiteY10" fmla="*/ 5888518 h 589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5892575">
                    <a:moveTo>
                      <a:pt x="6021627" y="5888518"/>
                    </a:moveTo>
                    <a:cubicBezTo>
                      <a:pt x="5680735" y="5888518"/>
                      <a:pt x="5339842" y="5839819"/>
                      <a:pt x="5002196" y="5740797"/>
                    </a:cubicBezTo>
                    <a:cubicBezTo>
                      <a:pt x="4291191" y="5533015"/>
                      <a:pt x="3586679" y="5101218"/>
                      <a:pt x="2906517" y="4460014"/>
                    </a:cubicBezTo>
                    <a:cubicBezTo>
                      <a:pt x="2362712" y="3947052"/>
                      <a:pt x="1835139" y="3299356"/>
                      <a:pt x="1336787" y="2536405"/>
                    </a:cubicBezTo>
                    <a:cubicBezTo>
                      <a:pt x="491048" y="1236142"/>
                      <a:pt x="17045" y="31654"/>
                      <a:pt x="12175" y="18668"/>
                    </a:cubicBezTo>
                    <a:lnTo>
                      <a:pt x="26784" y="12175"/>
                    </a:lnTo>
                    <a:cubicBezTo>
                      <a:pt x="31654" y="23538"/>
                      <a:pt x="504034" y="1228026"/>
                      <a:pt x="1351396" y="2528289"/>
                    </a:cubicBezTo>
                    <a:cubicBezTo>
                      <a:pt x="2132203" y="3727906"/>
                      <a:pt x="3401623" y="5255431"/>
                      <a:pt x="5007066" y="5726188"/>
                    </a:cubicBezTo>
                    <a:cubicBezTo>
                      <a:pt x="6201814" y="6076820"/>
                      <a:pt x="7430651" y="5802482"/>
                      <a:pt x="8656242" y="4909668"/>
                    </a:cubicBezTo>
                    <a:lnTo>
                      <a:pt x="8665981" y="4922655"/>
                    </a:lnTo>
                    <a:cubicBezTo>
                      <a:pt x="7782907" y="5565481"/>
                      <a:pt x="6896585" y="5888518"/>
                      <a:pt x="6021627" y="58885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14" name="任意多边形: 形状 513">
                <a:extLst>
                  <a:ext uri="{FF2B5EF4-FFF2-40B4-BE49-F238E27FC236}">
                    <a16:creationId xmlns:a16="http://schemas.microsoft.com/office/drawing/2014/main" id="{D6AB6667-2D4B-4DE7-979B-F3C2E1B81F95}"/>
                  </a:ext>
                </a:extLst>
              </p:cNvPr>
              <p:cNvSpPr/>
              <p:nvPr/>
            </p:nvSpPr>
            <p:spPr>
              <a:xfrm>
                <a:off x="10470218" y="1100445"/>
                <a:ext cx="8668416" cy="5714012"/>
              </a:xfrm>
              <a:custGeom>
                <a:avLst/>
                <a:gdLst>
                  <a:gd name="connsiteX0" fmla="*/ 6083313 w 8668416"/>
                  <a:gd name="connsiteY0" fmla="*/ 5706708 h 5714012"/>
                  <a:gd name="connsiteX1" fmla="*/ 5063881 w 8668416"/>
                  <a:gd name="connsiteY1" fmla="*/ 5562234 h 5714012"/>
                  <a:gd name="connsiteX2" fmla="*/ 2963332 w 8668416"/>
                  <a:gd name="connsiteY2" fmla="*/ 4320411 h 5714012"/>
                  <a:gd name="connsiteX3" fmla="*/ 1372499 w 8668416"/>
                  <a:gd name="connsiteY3" fmla="*/ 2456863 h 5714012"/>
                  <a:gd name="connsiteX4" fmla="*/ 12175 w 8668416"/>
                  <a:gd name="connsiteY4" fmla="*/ 18668 h 5714012"/>
                  <a:gd name="connsiteX5" fmla="*/ 26784 w 8668416"/>
                  <a:gd name="connsiteY5" fmla="*/ 12175 h 5714012"/>
                  <a:gd name="connsiteX6" fmla="*/ 1385486 w 8668416"/>
                  <a:gd name="connsiteY6" fmla="*/ 2447123 h 5714012"/>
                  <a:gd name="connsiteX7" fmla="*/ 5068751 w 8668416"/>
                  <a:gd name="connsiteY7" fmla="*/ 5546001 h 5714012"/>
                  <a:gd name="connsiteX8" fmla="*/ 8659488 w 8668416"/>
                  <a:gd name="connsiteY8" fmla="*/ 4774934 h 5714012"/>
                  <a:gd name="connsiteX9" fmla="*/ 8669228 w 8668416"/>
                  <a:gd name="connsiteY9" fmla="*/ 4787921 h 5714012"/>
                  <a:gd name="connsiteX10" fmla="*/ 6083313 w 8668416"/>
                  <a:gd name="connsiteY10" fmla="*/ 5706708 h 571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5714012">
                    <a:moveTo>
                      <a:pt x="6083313" y="5706708"/>
                    </a:moveTo>
                    <a:cubicBezTo>
                      <a:pt x="5742420" y="5706708"/>
                      <a:pt x="5401527" y="5658009"/>
                      <a:pt x="5063881" y="5562234"/>
                    </a:cubicBezTo>
                    <a:cubicBezTo>
                      <a:pt x="4354500" y="5359322"/>
                      <a:pt x="3648364" y="4942134"/>
                      <a:pt x="2963332" y="4320411"/>
                    </a:cubicBezTo>
                    <a:cubicBezTo>
                      <a:pt x="2414657" y="3823681"/>
                      <a:pt x="1878969" y="3197087"/>
                      <a:pt x="1372499" y="2456863"/>
                    </a:cubicBezTo>
                    <a:cubicBezTo>
                      <a:pt x="508904" y="1197183"/>
                      <a:pt x="17045" y="30031"/>
                      <a:pt x="12175" y="18668"/>
                    </a:cubicBezTo>
                    <a:lnTo>
                      <a:pt x="26784" y="12175"/>
                    </a:lnTo>
                    <a:cubicBezTo>
                      <a:pt x="31654" y="23538"/>
                      <a:pt x="521891" y="1189067"/>
                      <a:pt x="1385486" y="2447123"/>
                    </a:cubicBezTo>
                    <a:cubicBezTo>
                      <a:pt x="2180902" y="3607782"/>
                      <a:pt x="3466555" y="5088231"/>
                      <a:pt x="5068751" y="5546001"/>
                    </a:cubicBezTo>
                    <a:cubicBezTo>
                      <a:pt x="6255383" y="5885270"/>
                      <a:pt x="7463117" y="5625543"/>
                      <a:pt x="8659488" y="4774934"/>
                    </a:cubicBezTo>
                    <a:lnTo>
                      <a:pt x="8669228" y="4787921"/>
                    </a:lnTo>
                    <a:cubicBezTo>
                      <a:pt x="7808879" y="5399904"/>
                      <a:pt x="6943661" y="5706708"/>
                      <a:pt x="6083313" y="57067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15" name="任意多边形: 形状 514">
                <a:extLst>
                  <a:ext uri="{FF2B5EF4-FFF2-40B4-BE49-F238E27FC236}">
                    <a16:creationId xmlns:a16="http://schemas.microsoft.com/office/drawing/2014/main" id="{4FA54583-2DEB-439D-AD3B-0B4308D5FDCF}"/>
                  </a:ext>
                </a:extLst>
              </p:cNvPr>
              <p:cNvSpPr/>
              <p:nvPr/>
            </p:nvSpPr>
            <p:spPr>
              <a:xfrm>
                <a:off x="10466972" y="1254659"/>
                <a:ext cx="8668416" cy="5535449"/>
              </a:xfrm>
              <a:custGeom>
                <a:avLst/>
                <a:gdLst>
                  <a:gd name="connsiteX0" fmla="*/ 6144998 w 8668416"/>
                  <a:gd name="connsiteY0" fmla="*/ 5526522 h 5535449"/>
                  <a:gd name="connsiteX1" fmla="*/ 5125566 w 8668416"/>
                  <a:gd name="connsiteY1" fmla="*/ 5385294 h 5535449"/>
                  <a:gd name="connsiteX2" fmla="*/ 3018524 w 8668416"/>
                  <a:gd name="connsiteY2" fmla="*/ 4182430 h 5535449"/>
                  <a:gd name="connsiteX3" fmla="*/ 1406589 w 8668416"/>
                  <a:gd name="connsiteY3" fmla="*/ 2378945 h 5535449"/>
                  <a:gd name="connsiteX4" fmla="*/ 12175 w 8668416"/>
                  <a:gd name="connsiteY4" fmla="*/ 18668 h 5535449"/>
                  <a:gd name="connsiteX5" fmla="*/ 26784 w 8668416"/>
                  <a:gd name="connsiteY5" fmla="*/ 12175 h 5535449"/>
                  <a:gd name="connsiteX6" fmla="*/ 1417952 w 8668416"/>
                  <a:gd name="connsiteY6" fmla="*/ 2367582 h 5535449"/>
                  <a:gd name="connsiteX7" fmla="*/ 5128813 w 8668416"/>
                  <a:gd name="connsiteY7" fmla="*/ 5369061 h 5535449"/>
                  <a:gd name="connsiteX8" fmla="*/ 8659488 w 8668416"/>
                  <a:gd name="connsiteY8" fmla="*/ 4641824 h 5535449"/>
                  <a:gd name="connsiteX9" fmla="*/ 8669227 w 8668416"/>
                  <a:gd name="connsiteY9" fmla="*/ 4654810 h 5535449"/>
                  <a:gd name="connsiteX10" fmla="*/ 6144998 w 8668416"/>
                  <a:gd name="connsiteY10" fmla="*/ 5526522 h 553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5535449">
                    <a:moveTo>
                      <a:pt x="6144998" y="5526522"/>
                    </a:moveTo>
                    <a:cubicBezTo>
                      <a:pt x="5804106" y="5526522"/>
                      <a:pt x="5464836" y="5479446"/>
                      <a:pt x="5125566" y="5385294"/>
                    </a:cubicBezTo>
                    <a:cubicBezTo>
                      <a:pt x="4417808" y="5188876"/>
                      <a:pt x="3708426" y="4783051"/>
                      <a:pt x="3018524" y="4182430"/>
                    </a:cubicBezTo>
                    <a:cubicBezTo>
                      <a:pt x="2466603" y="3701933"/>
                      <a:pt x="1924421" y="3094820"/>
                      <a:pt x="1406589" y="2378945"/>
                    </a:cubicBezTo>
                    <a:cubicBezTo>
                      <a:pt x="526761" y="1159847"/>
                      <a:pt x="17045" y="30031"/>
                      <a:pt x="12175" y="18668"/>
                    </a:cubicBezTo>
                    <a:lnTo>
                      <a:pt x="26784" y="12175"/>
                    </a:lnTo>
                    <a:cubicBezTo>
                      <a:pt x="31654" y="23538"/>
                      <a:pt x="539747" y="1150107"/>
                      <a:pt x="1417952" y="2367582"/>
                    </a:cubicBezTo>
                    <a:cubicBezTo>
                      <a:pt x="2229601" y="3490905"/>
                      <a:pt x="3531487" y="4924278"/>
                      <a:pt x="5128813" y="5369061"/>
                    </a:cubicBezTo>
                    <a:cubicBezTo>
                      <a:pt x="6305705" y="5696968"/>
                      <a:pt x="7493960" y="5451850"/>
                      <a:pt x="8659488" y="4641824"/>
                    </a:cubicBezTo>
                    <a:lnTo>
                      <a:pt x="8669227" y="4654810"/>
                    </a:lnTo>
                    <a:cubicBezTo>
                      <a:pt x="7836475" y="5235951"/>
                      <a:pt x="6990737" y="5526522"/>
                      <a:pt x="6144998" y="5526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16" name="任意多边形: 形状 515">
                <a:extLst>
                  <a:ext uri="{FF2B5EF4-FFF2-40B4-BE49-F238E27FC236}">
                    <a16:creationId xmlns:a16="http://schemas.microsoft.com/office/drawing/2014/main" id="{8640F3CC-7ED8-4A7D-9601-D359928471CE}"/>
                  </a:ext>
                </a:extLst>
              </p:cNvPr>
              <p:cNvSpPr/>
              <p:nvPr/>
            </p:nvSpPr>
            <p:spPr>
              <a:xfrm>
                <a:off x="10465348" y="1410495"/>
                <a:ext cx="8668416" cy="5356887"/>
              </a:xfrm>
              <a:custGeom>
                <a:avLst/>
                <a:gdLst>
                  <a:gd name="connsiteX0" fmla="*/ 6208307 w 8668416"/>
                  <a:gd name="connsiteY0" fmla="*/ 5344712 h 5356886"/>
                  <a:gd name="connsiteX1" fmla="*/ 5188875 w 8668416"/>
                  <a:gd name="connsiteY1" fmla="*/ 5206732 h 5356886"/>
                  <a:gd name="connsiteX2" fmla="*/ 3073717 w 8668416"/>
                  <a:gd name="connsiteY2" fmla="*/ 4042827 h 5356886"/>
                  <a:gd name="connsiteX3" fmla="*/ 1439055 w 8668416"/>
                  <a:gd name="connsiteY3" fmla="*/ 2299403 h 5356886"/>
                  <a:gd name="connsiteX4" fmla="*/ 12175 w 8668416"/>
                  <a:gd name="connsiteY4" fmla="*/ 18668 h 5356886"/>
                  <a:gd name="connsiteX5" fmla="*/ 26784 w 8668416"/>
                  <a:gd name="connsiteY5" fmla="*/ 12175 h 5356886"/>
                  <a:gd name="connsiteX6" fmla="*/ 1452041 w 8668416"/>
                  <a:gd name="connsiteY6" fmla="*/ 2289664 h 5356886"/>
                  <a:gd name="connsiteX7" fmla="*/ 5192122 w 8668416"/>
                  <a:gd name="connsiteY7" fmla="*/ 5192122 h 5356886"/>
                  <a:gd name="connsiteX8" fmla="*/ 8661111 w 8668416"/>
                  <a:gd name="connsiteY8" fmla="*/ 4510337 h 5356886"/>
                  <a:gd name="connsiteX9" fmla="*/ 8670851 w 8668416"/>
                  <a:gd name="connsiteY9" fmla="*/ 4523323 h 5356886"/>
                  <a:gd name="connsiteX10" fmla="*/ 6208307 w 8668416"/>
                  <a:gd name="connsiteY10" fmla="*/ 5344712 h 5356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5356886">
                    <a:moveTo>
                      <a:pt x="6208307" y="5344712"/>
                    </a:moveTo>
                    <a:cubicBezTo>
                      <a:pt x="5869037" y="5344712"/>
                      <a:pt x="5528145" y="5299260"/>
                      <a:pt x="5188875" y="5206732"/>
                    </a:cubicBezTo>
                    <a:cubicBezTo>
                      <a:pt x="4482740" y="5015183"/>
                      <a:pt x="3771735" y="4623967"/>
                      <a:pt x="3073717" y="4042827"/>
                    </a:cubicBezTo>
                    <a:cubicBezTo>
                      <a:pt x="2516925" y="3576940"/>
                      <a:pt x="1966627" y="2990928"/>
                      <a:pt x="1439055" y="2299403"/>
                    </a:cubicBezTo>
                    <a:cubicBezTo>
                      <a:pt x="542994" y="1120888"/>
                      <a:pt x="17045" y="30031"/>
                      <a:pt x="12175" y="18668"/>
                    </a:cubicBezTo>
                    <a:lnTo>
                      <a:pt x="26784" y="12175"/>
                    </a:lnTo>
                    <a:cubicBezTo>
                      <a:pt x="31654" y="23538"/>
                      <a:pt x="557603" y="1112772"/>
                      <a:pt x="1452041" y="2289664"/>
                    </a:cubicBezTo>
                    <a:cubicBezTo>
                      <a:pt x="2278300" y="3375651"/>
                      <a:pt x="3598042" y="4760324"/>
                      <a:pt x="5192122" y="5192122"/>
                    </a:cubicBezTo>
                    <a:cubicBezTo>
                      <a:pt x="6359274" y="5508665"/>
                      <a:pt x="7526426" y="5278157"/>
                      <a:pt x="8661111" y="4510337"/>
                    </a:cubicBezTo>
                    <a:lnTo>
                      <a:pt x="8670851" y="4523323"/>
                    </a:lnTo>
                    <a:cubicBezTo>
                      <a:pt x="7862448" y="5070375"/>
                      <a:pt x="7037813" y="5344712"/>
                      <a:pt x="6208307" y="53447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17" name="任意多边形: 形状 516">
                <a:extLst>
                  <a:ext uri="{FF2B5EF4-FFF2-40B4-BE49-F238E27FC236}">
                    <a16:creationId xmlns:a16="http://schemas.microsoft.com/office/drawing/2014/main" id="{83B8C74A-E2A8-4B47-B46D-E2DFE327E2AC}"/>
                  </a:ext>
                </a:extLst>
              </p:cNvPr>
              <p:cNvSpPr/>
              <p:nvPr/>
            </p:nvSpPr>
            <p:spPr>
              <a:xfrm>
                <a:off x="10462102" y="1564708"/>
                <a:ext cx="8684649" cy="5178324"/>
              </a:xfrm>
              <a:custGeom>
                <a:avLst/>
                <a:gdLst>
                  <a:gd name="connsiteX0" fmla="*/ 6273239 w 8684649"/>
                  <a:gd name="connsiteY0" fmla="*/ 5166149 h 5178323"/>
                  <a:gd name="connsiteX1" fmla="*/ 5253807 w 8684649"/>
                  <a:gd name="connsiteY1" fmla="*/ 5031416 h 5178323"/>
                  <a:gd name="connsiteX2" fmla="*/ 3132155 w 8684649"/>
                  <a:gd name="connsiteY2" fmla="*/ 3904846 h 5178323"/>
                  <a:gd name="connsiteX3" fmla="*/ 1474767 w 8684649"/>
                  <a:gd name="connsiteY3" fmla="*/ 2219861 h 5178323"/>
                  <a:gd name="connsiteX4" fmla="*/ 12175 w 8684649"/>
                  <a:gd name="connsiteY4" fmla="*/ 20291 h 5178323"/>
                  <a:gd name="connsiteX5" fmla="*/ 26784 w 8684649"/>
                  <a:gd name="connsiteY5" fmla="*/ 12175 h 5178323"/>
                  <a:gd name="connsiteX6" fmla="*/ 1487754 w 8684649"/>
                  <a:gd name="connsiteY6" fmla="*/ 2210122 h 5178323"/>
                  <a:gd name="connsiteX7" fmla="*/ 5258677 w 8684649"/>
                  <a:gd name="connsiteY7" fmla="*/ 5015183 h 5178323"/>
                  <a:gd name="connsiteX8" fmla="*/ 8664358 w 8684649"/>
                  <a:gd name="connsiteY8" fmla="*/ 4377226 h 5178323"/>
                  <a:gd name="connsiteX9" fmla="*/ 8674097 w 8684649"/>
                  <a:gd name="connsiteY9" fmla="*/ 4390213 h 5178323"/>
                  <a:gd name="connsiteX10" fmla="*/ 6273239 w 8684649"/>
                  <a:gd name="connsiteY10" fmla="*/ 5166149 h 517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84649" h="5178323">
                    <a:moveTo>
                      <a:pt x="6273239" y="5166149"/>
                    </a:moveTo>
                    <a:cubicBezTo>
                      <a:pt x="5935593" y="5166149"/>
                      <a:pt x="5594700" y="5120697"/>
                      <a:pt x="5253807" y="5031416"/>
                    </a:cubicBezTo>
                    <a:cubicBezTo>
                      <a:pt x="4549295" y="4846360"/>
                      <a:pt x="3835044" y="4468131"/>
                      <a:pt x="3132155" y="3904846"/>
                    </a:cubicBezTo>
                    <a:cubicBezTo>
                      <a:pt x="2568871" y="3455192"/>
                      <a:pt x="2012079" y="2888661"/>
                      <a:pt x="1474767" y="2219861"/>
                    </a:cubicBezTo>
                    <a:cubicBezTo>
                      <a:pt x="560850" y="1083552"/>
                      <a:pt x="17045" y="30031"/>
                      <a:pt x="12175" y="20291"/>
                    </a:cubicBezTo>
                    <a:lnTo>
                      <a:pt x="26784" y="12175"/>
                    </a:lnTo>
                    <a:cubicBezTo>
                      <a:pt x="31654" y="21915"/>
                      <a:pt x="575460" y="1073812"/>
                      <a:pt x="1487754" y="2210122"/>
                    </a:cubicBezTo>
                    <a:cubicBezTo>
                      <a:pt x="2330246" y="3258773"/>
                      <a:pt x="3667844" y="4596371"/>
                      <a:pt x="5258677" y="5015183"/>
                    </a:cubicBezTo>
                    <a:cubicBezTo>
                      <a:pt x="6414466" y="5318739"/>
                      <a:pt x="7560515" y="5104464"/>
                      <a:pt x="8664358" y="4377226"/>
                    </a:cubicBezTo>
                    <a:lnTo>
                      <a:pt x="8674097" y="4390213"/>
                    </a:lnTo>
                    <a:cubicBezTo>
                      <a:pt x="7890044" y="4906421"/>
                      <a:pt x="7086511" y="5166149"/>
                      <a:pt x="6273239" y="51661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18" name="任意多边形: 形状 517">
                <a:extLst>
                  <a:ext uri="{FF2B5EF4-FFF2-40B4-BE49-F238E27FC236}">
                    <a16:creationId xmlns:a16="http://schemas.microsoft.com/office/drawing/2014/main" id="{477E7D73-1832-40B0-973C-A3C2C9BC5BB2}"/>
                  </a:ext>
                </a:extLst>
              </p:cNvPr>
              <p:cNvSpPr/>
              <p:nvPr/>
            </p:nvSpPr>
            <p:spPr>
              <a:xfrm>
                <a:off x="10458855" y="1720545"/>
                <a:ext cx="8668416" cy="4983528"/>
              </a:xfrm>
              <a:custGeom>
                <a:avLst/>
                <a:gdLst>
                  <a:gd name="connsiteX0" fmla="*/ 6339794 w 8668416"/>
                  <a:gd name="connsiteY0" fmla="*/ 4984340 h 4983527"/>
                  <a:gd name="connsiteX1" fmla="*/ 5321986 w 8668416"/>
                  <a:gd name="connsiteY1" fmla="*/ 4854476 h 4983527"/>
                  <a:gd name="connsiteX2" fmla="*/ 3190594 w 8668416"/>
                  <a:gd name="connsiteY2" fmla="*/ 3768489 h 4983527"/>
                  <a:gd name="connsiteX3" fmla="*/ 1510480 w 8668416"/>
                  <a:gd name="connsiteY3" fmla="*/ 2143566 h 4983527"/>
                  <a:gd name="connsiteX4" fmla="*/ 12175 w 8668416"/>
                  <a:gd name="connsiteY4" fmla="*/ 20291 h 4983527"/>
                  <a:gd name="connsiteX5" fmla="*/ 26784 w 8668416"/>
                  <a:gd name="connsiteY5" fmla="*/ 12175 h 4983527"/>
                  <a:gd name="connsiteX6" fmla="*/ 1523466 w 8668416"/>
                  <a:gd name="connsiteY6" fmla="*/ 2132203 h 4983527"/>
                  <a:gd name="connsiteX7" fmla="*/ 5325232 w 8668416"/>
                  <a:gd name="connsiteY7" fmla="*/ 4838243 h 4983527"/>
                  <a:gd name="connsiteX8" fmla="*/ 8664358 w 8668416"/>
                  <a:gd name="connsiteY8" fmla="*/ 4244116 h 4983527"/>
                  <a:gd name="connsiteX9" fmla="*/ 8672474 w 8668416"/>
                  <a:gd name="connsiteY9" fmla="*/ 4257102 h 4983527"/>
                  <a:gd name="connsiteX10" fmla="*/ 6339794 w 8668416"/>
                  <a:gd name="connsiteY10" fmla="*/ 4984340 h 4983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4983527">
                    <a:moveTo>
                      <a:pt x="6339794" y="4984340"/>
                    </a:moveTo>
                    <a:cubicBezTo>
                      <a:pt x="6003771" y="4984340"/>
                      <a:pt x="5664502" y="4940511"/>
                      <a:pt x="5321986" y="4854476"/>
                    </a:cubicBezTo>
                    <a:cubicBezTo>
                      <a:pt x="4619097" y="4675913"/>
                      <a:pt x="3901599" y="4309048"/>
                      <a:pt x="3190594" y="3768489"/>
                    </a:cubicBezTo>
                    <a:cubicBezTo>
                      <a:pt x="2622440" y="3335068"/>
                      <a:pt x="2057531" y="2788016"/>
                      <a:pt x="1510480" y="2143566"/>
                    </a:cubicBezTo>
                    <a:cubicBezTo>
                      <a:pt x="578706" y="1046216"/>
                      <a:pt x="17045" y="31654"/>
                      <a:pt x="12175" y="20291"/>
                    </a:cubicBezTo>
                    <a:lnTo>
                      <a:pt x="26784" y="12175"/>
                    </a:lnTo>
                    <a:cubicBezTo>
                      <a:pt x="31654" y="21915"/>
                      <a:pt x="593316" y="1036477"/>
                      <a:pt x="1523466" y="2132203"/>
                    </a:cubicBezTo>
                    <a:cubicBezTo>
                      <a:pt x="2382191" y="3143518"/>
                      <a:pt x="3737646" y="4434041"/>
                      <a:pt x="5325232" y="4838243"/>
                    </a:cubicBezTo>
                    <a:cubicBezTo>
                      <a:pt x="6469658" y="5128814"/>
                      <a:pt x="7592981" y="4929147"/>
                      <a:pt x="8664358" y="4244116"/>
                    </a:cubicBezTo>
                    <a:lnTo>
                      <a:pt x="8672474" y="4257102"/>
                    </a:lnTo>
                    <a:cubicBezTo>
                      <a:pt x="7917640" y="4740845"/>
                      <a:pt x="7135211" y="4984340"/>
                      <a:pt x="6339794" y="49843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19" name="任意多边形: 形状 518">
                <a:extLst>
                  <a:ext uri="{FF2B5EF4-FFF2-40B4-BE49-F238E27FC236}">
                    <a16:creationId xmlns:a16="http://schemas.microsoft.com/office/drawing/2014/main" id="{B127655A-622F-4B0A-B64D-85309980120C}"/>
                  </a:ext>
                </a:extLst>
              </p:cNvPr>
              <p:cNvSpPr/>
              <p:nvPr/>
            </p:nvSpPr>
            <p:spPr>
              <a:xfrm>
                <a:off x="10455608" y="1874759"/>
                <a:ext cx="8684649" cy="4804965"/>
              </a:xfrm>
              <a:custGeom>
                <a:avLst/>
                <a:gdLst>
                  <a:gd name="connsiteX0" fmla="*/ 6406349 w 8684649"/>
                  <a:gd name="connsiteY0" fmla="*/ 4804154 h 4804964"/>
                  <a:gd name="connsiteX1" fmla="*/ 5391788 w 8684649"/>
                  <a:gd name="connsiteY1" fmla="*/ 4677536 h 4804964"/>
                  <a:gd name="connsiteX2" fmla="*/ 3252279 w 8684649"/>
                  <a:gd name="connsiteY2" fmla="*/ 3630508 h 4804964"/>
                  <a:gd name="connsiteX3" fmla="*/ 1547816 w 8684649"/>
                  <a:gd name="connsiteY3" fmla="*/ 2065648 h 4804964"/>
                  <a:gd name="connsiteX4" fmla="*/ 12175 w 8684649"/>
                  <a:gd name="connsiteY4" fmla="*/ 20291 h 4804964"/>
                  <a:gd name="connsiteX5" fmla="*/ 26784 w 8684649"/>
                  <a:gd name="connsiteY5" fmla="*/ 12175 h 4804964"/>
                  <a:gd name="connsiteX6" fmla="*/ 1560802 w 8684649"/>
                  <a:gd name="connsiteY6" fmla="*/ 2054285 h 4804964"/>
                  <a:gd name="connsiteX7" fmla="*/ 5396657 w 8684649"/>
                  <a:gd name="connsiteY7" fmla="*/ 4662927 h 4804964"/>
                  <a:gd name="connsiteX8" fmla="*/ 8667604 w 8684649"/>
                  <a:gd name="connsiteY8" fmla="*/ 4111005 h 4804964"/>
                  <a:gd name="connsiteX9" fmla="*/ 8675721 w 8684649"/>
                  <a:gd name="connsiteY9" fmla="*/ 4123991 h 4804964"/>
                  <a:gd name="connsiteX10" fmla="*/ 6406349 w 8684649"/>
                  <a:gd name="connsiteY10" fmla="*/ 4804154 h 480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84649" h="4804964">
                    <a:moveTo>
                      <a:pt x="6406349" y="4804154"/>
                    </a:moveTo>
                    <a:cubicBezTo>
                      <a:pt x="6071950" y="4804154"/>
                      <a:pt x="5732680" y="4761948"/>
                      <a:pt x="5391788" y="4677536"/>
                    </a:cubicBezTo>
                    <a:cubicBezTo>
                      <a:pt x="4688899" y="4505466"/>
                      <a:pt x="3969777" y="4151587"/>
                      <a:pt x="3252279" y="3630508"/>
                    </a:cubicBezTo>
                    <a:cubicBezTo>
                      <a:pt x="2679255" y="3213321"/>
                      <a:pt x="2104607" y="2685748"/>
                      <a:pt x="1547816" y="2065648"/>
                    </a:cubicBezTo>
                    <a:cubicBezTo>
                      <a:pt x="599809" y="1008880"/>
                      <a:pt x="18668" y="30031"/>
                      <a:pt x="12175" y="20291"/>
                    </a:cubicBezTo>
                    <a:lnTo>
                      <a:pt x="26784" y="12175"/>
                    </a:lnTo>
                    <a:cubicBezTo>
                      <a:pt x="33278" y="21915"/>
                      <a:pt x="612795" y="999140"/>
                      <a:pt x="1560802" y="2054285"/>
                    </a:cubicBezTo>
                    <a:cubicBezTo>
                      <a:pt x="2435760" y="3028264"/>
                      <a:pt x="3810694" y="4271711"/>
                      <a:pt x="5396657" y="4662927"/>
                    </a:cubicBezTo>
                    <a:cubicBezTo>
                      <a:pt x="6528097" y="4940511"/>
                      <a:pt x="7628693" y="4755455"/>
                      <a:pt x="8667604" y="4111005"/>
                    </a:cubicBezTo>
                    <a:lnTo>
                      <a:pt x="8675721" y="4123991"/>
                    </a:lnTo>
                    <a:cubicBezTo>
                      <a:pt x="7946860" y="4576892"/>
                      <a:pt x="7187156" y="4804154"/>
                      <a:pt x="6406349" y="48041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20" name="任意多边形: 形状 519">
                <a:extLst>
                  <a:ext uri="{FF2B5EF4-FFF2-40B4-BE49-F238E27FC236}">
                    <a16:creationId xmlns:a16="http://schemas.microsoft.com/office/drawing/2014/main" id="{3ED88E7B-E8CD-4047-9ED6-B1B8C2A68932}"/>
                  </a:ext>
                </a:extLst>
              </p:cNvPr>
              <p:cNvSpPr/>
              <p:nvPr/>
            </p:nvSpPr>
            <p:spPr>
              <a:xfrm>
                <a:off x="10453985" y="2030595"/>
                <a:ext cx="8684649" cy="4626402"/>
              </a:xfrm>
              <a:custGeom>
                <a:avLst/>
                <a:gdLst>
                  <a:gd name="connsiteX0" fmla="*/ 6476151 w 8684649"/>
                  <a:gd name="connsiteY0" fmla="*/ 4623967 h 4626402"/>
                  <a:gd name="connsiteX1" fmla="*/ 5442110 w 8684649"/>
                  <a:gd name="connsiteY1" fmla="*/ 4497350 h 4626402"/>
                  <a:gd name="connsiteX2" fmla="*/ 2672762 w 8684649"/>
                  <a:gd name="connsiteY2" fmla="*/ 3007161 h 4626402"/>
                  <a:gd name="connsiteX3" fmla="*/ 12175 w 8684649"/>
                  <a:gd name="connsiteY3" fmla="*/ 20291 h 4626402"/>
                  <a:gd name="connsiteX4" fmla="*/ 25161 w 8684649"/>
                  <a:gd name="connsiteY4" fmla="*/ 12175 h 4626402"/>
                  <a:gd name="connsiteX5" fmla="*/ 2682502 w 8684649"/>
                  <a:gd name="connsiteY5" fmla="*/ 2994175 h 4626402"/>
                  <a:gd name="connsiteX6" fmla="*/ 8665981 w 8684649"/>
                  <a:gd name="connsiteY6" fmla="*/ 3977894 h 4626402"/>
                  <a:gd name="connsiteX7" fmla="*/ 8674097 w 8684649"/>
                  <a:gd name="connsiteY7" fmla="*/ 3992504 h 4626402"/>
                  <a:gd name="connsiteX8" fmla="*/ 6476151 w 8684649"/>
                  <a:gd name="connsiteY8" fmla="*/ 4623967 h 4626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4626402">
                    <a:moveTo>
                      <a:pt x="6476151" y="4623967"/>
                    </a:moveTo>
                    <a:cubicBezTo>
                      <a:pt x="6135259" y="4623967"/>
                      <a:pt x="5791119" y="4581762"/>
                      <a:pt x="5442110" y="4497350"/>
                    </a:cubicBezTo>
                    <a:cubicBezTo>
                      <a:pt x="4539556" y="4278204"/>
                      <a:pt x="3607782" y="3776605"/>
                      <a:pt x="2672762" y="3007161"/>
                    </a:cubicBezTo>
                    <a:cubicBezTo>
                      <a:pt x="1081929" y="1695536"/>
                      <a:pt x="21915" y="36524"/>
                      <a:pt x="12175" y="20291"/>
                    </a:cubicBezTo>
                    <a:lnTo>
                      <a:pt x="25161" y="12175"/>
                    </a:lnTo>
                    <a:cubicBezTo>
                      <a:pt x="34901" y="28408"/>
                      <a:pt x="1094915" y="1684173"/>
                      <a:pt x="2682502" y="2994175"/>
                    </a:cubicBezTo>
                    <a:cubicBezTo>
                      <a:pt x="4146717" y="4201910"/>
                      <a:pt x="6373883" y="5352828"/>
                      <a:pt x="8665981" y="3977894"/>
                    </a:cubicBezTo>
                    <a:lnTo>
                      <a:pt x="8674097" y="3992504"/>
                    </a:lnTo>
                    <a:cubicBezTo>
                      <a:pt x="7972833" y="4412939"/>
                      <a:pt x="7235855" y="4623967"/>
                      <a:pt x="6476151" y="46239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21" name="任意多边形: 形状 520">
                <a:extLst>
                  <a:ext uri="{FF2B5EF4-FFF2-40B4-BE49-F238E27FC236}">
                    <a16:creationId xmlns:a16="http://schemas.microsoft.com/office/drawing/2014/main" id="{E8BDC188-7508-43B5-A455-25D00035E602}"/>
                  </a:ext>
                </a:extLst>
              </p:cNvPr>
              <p:cNvSpPr/>
              <p:nvPr/>
            </p:nvSpPr>
            <p:spPr>
              <a:xfrm>
                <a:off x="10450739" y="2184809"/>
                <a:ext cx="8684649" cy="4447839"/>
              </a:xfrm>
              <a:custGeom>
                <a:avLst/>
                <a:gdLst>
                  <a:gd name="connsiteX0" fmla="*/ 6547576 w 8684649"/>
                  <a:gd name="connsiteY0" fmla="*/ 4443781 h 4447839"/>
                  <a:gd name="connsiteX1" fmla="*/ 5490809 w 8684649"/>
                  <a:gd name="connsiteY1" fmla="*/ 4315541 h 4447839"/>
                  <a:gd name="connsiteX2" fmla="*/ 2716591 w 8684649"/>
                  <a:gd name="connsiteY2" fmla="*/ 2878921 h 4447839"/>
                  <a:gd name="connsiteX3" fmla="*/ 12175 w 8684649"/>
                  <a:gd name="connsiteY3" fmla="*/ 21914 h 4447839"/>
                  <a:gd name="connsiteX4" fmla="*/ 25161 w 8684649"/>
                  <a:gd name="connsiteY4" fmla="*/ 12175 h 4447839"/>
                  <a:gd name="connsiteX5" fmla="*/ 2726331 w 8684649"/>
                  <a:gd name="connsiteY5" fmla="*/ 2865934 h 4447839"/>
                  <a:gd name="connsiteX6" fmla="*/ 8669227 w 8684649"/>
                  <a:gd name="connsiteY6" fmla="*/ 3844784 h 4447839"/>
                  <a:gd name="connsiteX7" fmla="*/ 8677344 w 8684649"/>
                  <a:gd name="connsiteY7" fmla="*/ 3859393 h 4447839"/>
                  <a:gd name="connsiteX8" fmla="*/ 6547576 w 8684649"/>
                  <a:gd name="connsiteY8" fmla="*/ 4443781 h 444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4447839">
                    <a:moveTo>
                      <a:pt x="6547576" y="4443781"/>
                    </a:moveTo>
                    <a:cubicBezTo>
                      <a:pt x="6201814" y="4443781"/>
                      <a:pt x="5847934" y="4401575"/>
                      <a:pt x="5490809" y="4315541"/>
                    </a:cubicBezTo>
                    <a:cubicBezTo>
                      <a:pt x="4591501" y="4101265"/>
                      <a:pt x="3658104" y="3617522"/>
                      <a:pt x="2716591" y="2878921"/>
                    </a:cubicBezTo>
                    <a:cubicBezTo>
                      <a:pt x="1112771" y="1620864"/>
                      <a:pt x="23538" y="38147"/>
                      <a:pt x="12175" y="21914"/>
                    </a:cubicBezTo>
                    <a:lnTo>
                      <a:pt x="25161" y="12175"/>
                    </a:lnTo>
                    <a:cubicBezTo>
                      <a:pt x="36524" y="28408"/>
                      <a:pt x="1124135" y="1609501"/>
                      <a:pt x="2726331" y="2865934"/>
                    </a:cubicBezTo>
                    <a:cubicBezTo>
                      <a:pt x="4203533" y="4024970"/>
                      <a:pt x="6433945" y="5133683"/>
                      <a:pt x="8669227" y="3844784"/>
                    </a:cubicBezTo>
                    <a:lnTo>
                      <a:pt x="8677344" y="3859393"/>
                    </a:lnTo>
                    <a:cubicBezTo>
                      <a:pt x="8002052" y="4248985"/>
                      <a:pt x="7289424" y="4443781"/>
                      <a:pt x="6547576" y="44437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22" name="任意多边形: 形状 521">
                <a:extLst>
                  <a:ext uri="{FF2B5EF4-FFF2-40B4-BE49-F238E27FC236}">
                    <a16:creationId xmlns:a16="http://schemas.microsoft.com/office/drawing/2014/main" id="{D28E0821-DBA8-4427-AF79-5E01DD5852F2}"/>
                  </a:ext>
                </a:extLst>
              </p:cNvPr>
              <p:cNvSpPr/>
              <p:nvPr/>
            </p:nvSpPr>
            <p:spPr>
              <a:xfrm>
                <a:off x="10447492" y="2339022"/>
                <a:ext cx="8684649" cy="4269276"/>
              </a:xfrm>
              <a:custGeom>
                <a:avLst/>
                <a:gdLst>
                  <a:gd name="connsiteX0" fmla="*/ 6622248 w 8684649"/>
                  <a:gd name="connsiteY0" fmla="*/ 4265218 h 4269276"/>
                  <a:gd name="connsiteX1" fmla="*/ 5539508 w 8684649"/>
                  <a:gd name="connsiteY1" fmla="*/ 4135354 h 4269276"/>
                  <a:gd name="connsiteX2" fmla="*/ 2758797 w 8684649"/>
                  <a:gd name="connsiteY2" fmla="*/ 2752303 h 4269276"/>
                  <a:gd name="connsiteX3" fmla="*/ 12175 w 8684649"/>
                  <a:gd name="connsiteY3" fmla="*/ 21914 h 4269276"/>
                  <a:gd name="connsiteX4" fmla="*/ 25161 w 8684649"/>
                  <a:gd name="connsiteY4" fmla="*/ 12175 h 4269276"/>
                  <a:gd name="connsiteX5" fmla="*/ 2770160 w 8684649"/>
                  <a:gd name="connsiteY5" fmla="*/ 2737694 h 4269276"/>
                  <a:gd name="connsiteX6" fmla="*/ 8670851 w 8684649"/>
                  <a:gd name="connsiteY6" fmla="*/ 3711673 h 4269276"/>
                  <a:gd name="connsiteX7" fmla="*/ 8678968 w 8684649"/>
                  <a:gd name="connsiteY7" fmla="*/ 3726283 h 4269276"/>
                  <a:gd name="connsiteX8" fmla="*/ 6622248 w 8684649"/>
                  <a:gd name="connsiteY8" fmla="*/ 4265218 h 426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4269276">
                    <a:moveTo>
                      <a:pt x="6622248" y="4265218"/>
                    </a:moveTo>
                    <a:cubicBezTo>
                      <a:pt x="6268369" y="4265218"/>
                      <a:pt x="5907996" y="4221389"/>
                      <a:pt x="5539508" y="4135354"/>
                    </a:cubicBezTo>
                    <a:cubicBezTo>
                      <a:pt x="4645070" y="3924325"/>
                      <a:pt x="3710050" y="3460062"/>
                      <a:pt x="2758797" y="2752303"/>
                    </a:cubicBezTo>
                    <a:cubicBezTo>
                      <a:pt x="1140368" y="1547816"/>
                      <a:pt x="23538" y="38147"/>
                      <a:pt x="12175" y="21914"/>
                    </a:cubicBezTo>
                    <a:lnTo>
                      <a:pt x="25161" y="12175"/>
                    </a:lnTo>
                    <a:cubicBezTo>
                      <a:pt x="36524" y="26784"/>
                      <a:pt x="1153354" y="1534829"/>
                      <a:pt x="2770160" y="2737694"/>
                    </a:cubicBezTo>
                    <a:cubicBezTo>
                      <a:pt x="4261971" y="3846407"/>
                      <a:pt x="6495631" y="4916161"/>
                      <a:pt x="8670851" y="3711673"/>
                    </a:cubicBezTo>
                    <a:lnTo>
                      <a:pt x="8678968" y="3726283"/>
                    </a:lnTo>
                    <a:cubicBezTo>
                      <a:pt x="8031272" y="4085032"/>
                      <a:pt x="7342993" y="4265218"/>
                      <a:pt x="6622248" y="42652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23" name="任意多边形: 形状 522">
                <a:extLst>
                  <a:ext uri="{FF2B5EF4-FFF2-40B4-BE49-F238E27FC236}">
                    <a16:creationId xmlns:a16="http://schemas.microsoft.com/office/drawing/2014/main" id="{93832022-85F0-481A-B646-01350BBAFD58}"/>
                  </a:ext>
                </a:extLst>
              </p:cNvPr>
              <p:cNvSpPr/>
              <p:nvPr/>
            </p:nvSpPr>
            <p:spPr>
              <a:xfrm>
                <a:off x="10444245" y="2494859"/>
                <a:ext cx="8684649" cy="4090713"/>
              </a:xfrm>
              <a:custGeom>
                <a:avLst/>
                <a:gdLst>
                  <a:gd name="connsiteX0" fmla="*/ 6700166 w 8684649"/>
                  <a:gd name="connsiteY0" fmla="*/ 4085032 h 4090713"/>
                  <a:gd name="connsiteX1" fmla="*/ 5589830 w 8684649"/>
                  <a:gd name="connsiteY1" fmla="*/ 3953545 h 4090713"/>
                  <a:gd name="connsiteX2" fmla="*/ 2804249 w 8684649"/>
                  <a:gd name="connsiteY2" fmla="*/ 2624063 h 4090713"/>
                  <a:gd name="connsiteX3" fmla="*/ 12175 w 8684649"/>
                  <a:gd name="connsiteY3" fmla="*/ 21915 h 4090713"/>
                  <a:gd name="connsiteX4" fmla="*/ 25161 w 8684649"/>
                  <a:gd name="connsiteY4" fmla="*/ 12175 h 4090713"/>
                  <a:gd name="connsiteX5" fmla="*/ 2812365 w 8684649"/>
                  <a:gd name="connsiteY5" fmla="*/ 2609453 h 4090713"/>
                  <a:gd name="connsiteX6" fmla="*/ 8670851 w 8684649"/>
                  <a:gd name="connsiteY6" fmla="*/ 3578563 h 4090713"/>
                  <a:gd name="connsiteX7" fmla="*/ 8678967 w 8684649"/>
                  <a:gd name="connsiteY7" fmla="*/ 3593172 h 4090713"/>
                  <a:gd name="connsiteX8" fmla="*/ 6700166 w 8684649"/>
                  <a:gd name="connsiteY8" fmla="*/ 4085032 h 409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4090713">
                    <a:moveTo>
                      <a:pt x="6700166" y="4085032"/>
                    </a:moveTo>
                    <a:cubicBezTo>
                      <a:pt x="6339794" y="4085032"/>
                      <a:pt x="5968058" y="4041203"/>
                      <a:pt x="5589830" y="3953545"/>
                    </a:cubicBezTo>
                    <a:cubicBezTo>
                      <a:pt x="4700262" y="3747386"/>
                      <a:pt x="3763619" y="3299356"/>
                      <a:pt x="2804249" y="2624063"/>
                    </a:cubicBezTo>
                    <a:cubicBezTo>
                      <a:pt x="1171210" y="1471521"/>
                      <a:pt x="23538" y="36524"/>
                      <a:pt x="12175" y="21915"/>
                    </a:cubicBezTo>
                    <a:lnTo>
                      <a:pt x="25161" y="12175"/>
                    </a:lnTo>
                    <a:cubicBezTo>
                      <a:pt x="36524" y="26785"/>
                      <a:pt x="1180950" y="1460157"/>
                      <a:pt x="2812365" y="2609453"/>
                    </a:cubicBezTo>
                    <a:cubicBezTo>
                      <a:pt x="4317164" y="3669468"/>
                      <a:pt x="6554069" y="4698640"/>
                      <a:pt x="8670851" y="3578563"/>
                    </a:cubicBezTo>
                    <a:lnTo>
                      <a:pt x="8678967" y="3593172"/>
                    </a:lnTo>
                    <a:cubicBezTo>
                      <a:pt x="8062114" y="3921079"/>
                      <a:pt x="7398185" y="4085032"/>
                      <a:pt x="6700166" y="4085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24" name="任意多边形: 形状 523">
                <a:extLst>
                  <a:ext uri="{FF2B5EF4-FFF2-40B4-BE49-F238E27FC236}">
                    <a16:creationId xmlns:a16="http://schemas.microsoft.com/office/drawing/2014/main" id="{0F31139C-E6F0-4CDA-8070-99584A16D487}"/>
                  </a:ext>
                </a:extLst>
              </p:cNvPr>
              <p:cNvSpPr/>
              <p:nvPr/>
            </p:nvSpPr>
            <p:spPr>
              <a:xfrm>
                <a:off x="10442622" y="2649072"/>
                <a:ext cx="8684649" cy="3912151"/>
              </a:xfrm>
              <a:custGeom>
                <a:avLst/>
                <a:gdLst>
                  <a:gd name="connsiteX0" fmla="*/ 6779708 w 8684649"/>
                  <a:gd name="connsiteY0" fmla="*/ 3906469 h 3912150"/>
                  <a:gd name="connsiteX1" fmla="*/ 5636905 w 8684649"/>
                  <a:gd name="connsiteY1" fmla="*/ 3771735 h 3912150"/>
                  <a:gd name="connsiteX2" fmla="*/ 2844831 w 8684649"/>
                  <a:gd name="connsiteY2" fmla="*/ 2495823 h 3912150"/>
                  <a:gd name="connsiteX3" fmla="*/ 12175 w 8684649"/>
                  <a:gd name="connsiteY3" fmla="*/ 23538 h 3912150"/>
                  <a:gd name="connsiteX4" fmla="*/ 25161 w 8684649"/>
                  <a:gd name="connsiteY4" fmla="*/ 12175 h 3912150"/>
                  <a:gd name="connsiteX5" fmla="*/ 2856195 w 8684649"/>
                  <a:gd name="connsiteY5" fmla="*/ 2482836 h 3912150"/>
                  <a:gd name="connsiteX6" fmla="*/ 8672474 w 8684649"/>
                  <a:gd name="connsiteY6" fmla="*/ 3447075 h 3912150"/>
                  <a:gd name="connsiteX7" fmla="*/ 8678968 w 8684649"/>
                  <a:gd name="connsiteY7" fmla="*/ 3461685 h 3912150"/>
                  <a:gd name="connsiteX8" fmla="*/ 6779708 w 8684649"/>
                  <a:gd name="connsiteY8" fmla="*/ 3906469 h 391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912150">
                    <a:moveTo>
                      <a:pt x="6779708" y="3906469"/>
                    </a:moveTo>
                    <a:cubicBezTo>
                      <a:pt x="6409596" y="3906469"/>
                      <a:pt x="6028121" y="3862640"/>
                      <a:pt x="5636905" y="3771735"/>
                    </a:cubicBezTo>
                    <a:cubicBezTo>
                      <a:pt x="4752208" y="3570446"/>
                      <a:pt x="3812317" y="3140272"/>
                      <a:pt x="2844831" y="2495823"/>
                    </a:cubicBezTo>
                    <a:cubicBezTo>
                      <a:pt x="1198806" y="1398472"/>
                      <a:pt x="23538" y="36524"/>
                      <a:pt x="12175" y="23538"/>
                    </a:cubicBezTo>
                    <a:lnTo>
                      <a:pt x="25161" y="12175"/>
                    </a:lnTo>
                    <a:cubicBezTo>
                      <a:pt x="36524" y="25161"/>
                      <a:pt x="1210169" y="1385486"/>
                      <a:pt x="2856195" y="2482836"/>
                    </a:cubicBezTo>
                    <a:cubicBezTo>
                      <a:pt x="4373979" y="3494151"/>
                      <a:pt x="6614132" y="4482740"/>
                      <a:pt x="8672474" y="3447075"/>
                    </a:cubicBezTo>
                    <a:lnTo>
                      <a:pt x="8678968" y="3461685"/>
                    </a:lnTo>
                    <a:cubicBezTo>
                      <a:pt x="8089710" y="3757126"/>
                      <a:pt x="7455000" y="3906469"/>
                      <a:pt x="6779708" y="39064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25" name="任意多边形: 形状 524">
                <a:extLst>
                  <a:ext uri="{FF2B5EF4-FFF2-40B4-BE49-F238E27FC236}">
                    <a16:creationId xmlns:a16="http://schemas.microsoft.com/office/drawing/2014/main" id="{1BFF28B5-95B1-47EE-B456-887E727D33E1}"/>
                  </a:ext>
                </a:extLst>
              </p:cNvPr>
              <p:cNvSpPr/>
              <p:nvPr/>
            </p:nvSpPr>
            <p:spPr>
              <a:xfrm>
                <a:off x="10439375" y="2804909"/>
                <a:ext cx="8684649" cy="3733588"/>
              </a:xfrm>
              <a:custGeom>
                <a:avLst/>
                <a:gdLst>
                  <a:gd name="connsiteX0" fmla="*/ 6865743 w 8684649"/>
                  <a:gd name="connsiteY0" fmla="*/ 3726283 h 3733587"/>
                  <a:gd name="connsiteX1" fmla="*/ 5687228 w 8684649"/>
                  <a:gd name="connsiteY1" fmla="*/ 3589926 h 3733587"/>
                  <a:gd name="connsiteX2" fmla="*/ 2890284 w 8684649"/>
                  <a:gd name="connsiteY2" fmla="*/ 2367582 h 3733587"/>
                  <a:gd name="connsiteX3" fmla="*/ 12175 w 8684649"/>
                  <a:gd name="connsiteY3" fmla="*/ 23538 h 3733587"/>
                  <a:gd name="connsiteX4" fmla="*/ 23538 w 8684649"/>
                  <a:gd name="connsiteY4" fmla="*/ 12175 h 3733587"/>
                  <a:gd name="connsiteX5" fmla="*/ 2898400 w 8684649"/>
                  <a:gd name="connsiteY5" fmla="*/ 2354596 h 3733587"/>
                  <a:gd name="connsiteX6" fmla="*/ 8674098 w 8684649"/>
                  <a:gd name="connsiteY6" fmla="*/ 3313965 h 3733587"/>
                  <a:gd name="connsiteX7" fmla="*/ 8680590 w 8684649"/>
                  <a:gd name="connsiteY7" fmla="*/ 3328575 h 3733587"/>
                  <a:gd name="connsiteX8" fmla="*/ 6865743 w 8684649"/>
                  <a:gd name="connsiteY8" fmla="*/ 3726283 h 373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733587">
                    <a:moveTo>
                      <a:pt x="6865743" y="3726283"/>
                    </a:moveTo>
                    <a:cubicBezTo>
                      <a:pt x="6485891" y="3726283"/>
                      <a:pt x="6093053" y="3680831"/>
                      <a:pt x="5687228" y="3589926"/>
                    </a:cubicBezTo>
                    <a:cubicBezTo>
                      <a:pt x="4807400" y="3391884"/>
                      <a:pt x="3865886" y="2981189"/>
                      <a:pt x="2890284" y="2367582"/>
                    </a:cubicBezTo>
                    <a:cubicBezTo>
                      <a:pt x="1228026" y="1322177"/>
                      <a:pt x="23538" y="36524"/>
                      <a:pt x="12175" y="23538"/>
                    </a:cubicBezTo>
                    <a:lnTo>
                      <a:pt x="23538" y="12175"/>
                    </a:lnTo>
                    <a:cubicBezTo>
                      <a:pt x="34901" y="25161"/>
                      <a:pt x="1237765" y="1310814"/>
                      <a:pt x="2898400" y="2354596"/>
                    </a:cubicBezTo>
                    <a:cubicBezTo>
                      <a:pt x="4429171" y="3317212"/>
                      <a:pt x="6674194" y="4265218"/>
                      <a:pt x="8674098" y="3313965"/>
                    </a:cubicBezTo>
                    <a:lnTo>
                      <a:pt x="8680590" y="3328575"/>
                    </a:lnTo>
                    <a:cubicBezTo>
                      <a:pt x="8122176" y="3593172"/>
                      <a:pt x="7515062" y="3726283"/>
                      <a:pt x="6865743" y="37262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26" name="任意多边形: 形状 525">
                <a:extLst>
                  <a:ext uri="{FF2B5EF4-FFF2-40B4-BE49-F238E27FC236}">
                    <a16:creationId xmlns:a16="http://schemas.microsoft.com/office/drawing/2014/main" id="{00C89EEB-469A-40AD-9AB6-A1C69FBDFB5E}"/>
                  </a:ext>
                </a:extLst>
              </p:cNvPr>
              <p:cNvSpPr/>
              <p:nvPr/>
            </p:nvSpPr>
            <p:spPr>
              <a:xfrm>
                <a:off x="10436129" y="2959122"/>
                <a:ext cx="8684649" cy="3555025"/>
              </a:xfrm>
              <a:custGeom>
                <a:avLst/>
                <a:gdLst>
                  <a:gd name="connsiteX0" fmla="*/ 6956648 w 8684649"/>
                  <a:gd name="connsiteY0" fmla="*/ 3549344 h 3555024"/>
                  <a:gd name="connsiteX1" fmla="*/ 5737550 w 8684649"/>
                  <a:gd name="connsiteY1" fmla="*/ 3409740 h 3555024"/>
                  <a:gd name="connsiteX2" fmla="*/ 2934113 w 8684649"/>
                  <a:gd name="connsiteY2" fmla="*/ 2240965 h 3555024"/>
                  <a:gd name="connsiteX3" fmla="*/ 12175 w 8684649"/>
                  <a:gd name="connsiteY3" fmla="*/ 23538 h 3555024"/>
                  <a:gd name="connsiteX4" fmla="*/ 23538 w 8684649"/>
                  <a:gd name="connsiteY4" fmla="*/ 12175 h 3555024"/>
                  <a:gd name="connsiteX5" fmla="*/ 2942229 w 8684649"/>
                  <a:gd name="connsiteY5" fmla="*/ 2226355 h 3555024"/>
                  <a:gd name="connsiteX6" fmla="*/ 8675721 w 8684649"/>
                  <a:gd name="connsiteY6" fmla="*/ 3180855 h 3555024"/>
                  <a:gd name="connsiteX7" fmla="*/ 8682214 w 8684649"/>
                  <a:gd name="connsiteY7" fmla="*/ 3195464 h 3555024"/>
                  <a:gd name="connsiteX8" fmla="*/ 6956648 w 8684649"/>
                  <a:gd name="connsiteY8" fmla="*/ 3549344 h 3555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555024">
                    <a:moveTo>
                      <a:pt x="6956648" y="3549344"/>
                    </a:moveTo>
                    <a:cubicBezTo>
                      <a:pt x="6567056" y="3549344"/>
                      <a:pt x="6159608" y="3502268"/>
                      <a:pt x="5737550" y="3409740"/>
                    </a:cubicBezTo>
                    <a:cubicBezTo>
                      <a:pt x="4862592" y="3216567"/>
                      <a:pt x="3919455" y="2822105"/>
                      <a:pt x="2934113" y="2240965"/>
                    </a:cubicBezTo>
                    <a:cubicBezTo>
                      <a:pt x="1257245" y="1249129"/>
                      <a:pt x="25161" y="36524"/>
                      <a:pt x="12175" y="23538"/>
                    </a:cubicBezTo>
                    <a:lnTo>
                      <a:pt x="23538" y="12175"/>
                    </a:lnTo>
                    <a:cubicBezTo>
                      <a:pt x="36524" y="23538"/>
                      <a:pt x="1266985" y="1236143"/>
                      <a:pt x="2942229" y="2226355"/>
                    </a:cubicBezTo>
                    <a:cubicBezTo>
                      <a:pt x="4487610" y="3140272"/>
                      <a:pt x="6735879" y="4047697"/>
                      <a:pt x="8675721" y="3180855"/>
                    </a:cubicBezTo>
                    <a:lnTo>
                      <a:pt x="8682214" y="3195464"/>
                    </a:lnTo>
                    <a:cubicBezTo>
                      <a:pt x="8154642" y="3430843"/>
                      <a:pt x="7576748" y="3549344"/>
                      <a:pt x="6956648" y="35493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27" name="任意多边形: 形状 526">
                <a:extLst>
                  <a:ext uri="{FF2B5EF4-FFF2-40B4-BE49-F238E27FC236}">
                    <a16:creationId xmlns:a16="http://schemas.microsoft.com/office/drawing/2014/main" id="{1C5174DE-EE1D-4A61-BDA6-B93EBD7B8EBC}"/>
                  </a:ext>
                </a:extLst>
              </p:cNvPr>
              <p:cNvSpPr/>
              <p:nvPr/>
            </p:nvSpPr>
            <p:spPr>
              <a:xfrm>
                <a:off x="10434506" y="3114959"/>
                <a:ext cx="8684649" cy="3376462"/>
              </a:xfrm>
              <a:custGeom>
                <a:avLst/>
                <a:gdLst>
                  <a:gd name="connsiteX0" fmla="*/ 7050799 w 8684649"/>
                  <a:gd name="connsiteY0" fmla="*/ 3370780 h 3376461"/>
                  <a:gd name="connsiteX1" fmla="*/ 5784626 w 8684649"/>
                  <a:gd name="connsiteY1" fmla="*/ 3226307 h 3376461"/>
                  <a:gd name="connsiteX2" fmla="*/ 2976319 w 8684649"/>
                  <a:gd name="connsiteY2" fmla="*/ 2111101 h 3376461"/>
                  <a:gd name="connsiteX3" fmla="*/ 12175 w 8684649"/>
                  <a:gd name="connsiteY3" fmla="*/ 23538 h 3376461"/>
                  <a:gd name="connsiteX4" fmla="*/ 23538 w 8684649"/>
                  <a:gd name="connsiteY4" fmla="*/ 12175 h 3376461"/>
                  <a:gd name="connsiteX5" fmla="*/ 2986058 w 8684649"/>
                  <a:gd name="connsiteY5" fmla="*/ 2098114 h 3376461"/>
                  <a:gd name="connsiteX6" fmla="*/ 8677344 w 8684649"/>
                  <a:gd name="connsiteY6" fmla="*/ 3047744 h 3376461"/>
                  <a:gd name="connsiteX7" fmla="*/ 8683837 w 8684649"/>
                  <a:gd name="connsiteY7" fmla="*/ 3062354 h 3376461"/>
                  <a:gd name="connsiteX8" fmla="*/ 7050799 w 8684649"/>
                  <a:gd name="connsiteY8" fmla="*/ 3370780 h 337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376461">
                    <a:moveTo>
                      <a:pt x="7050799" y="3370780"/>
                    </a:moveTo>
                    <a:cubicBezTo>
                      <a:pt x="6648221" y="3370780"/>
                      <a:pt x="6226163" y="3323705"/>
                      <a:pt x="5784626" y="3226307"/>
                    </a:cubicBezTo>
                    <a:cubicBezTo>
                      <a:pt x="4914537" y="3036381"/>
                      <a:pt x="3969778" y="2661399"/>
                      <a:pt x="2976319" y="2111101"/>
                    </a:cubicBezTo>
                    <a:cubicBezTo>
                      <a:pt x="1284841" y="1172834"/>
                      <a:pt x="23538" y="34901"/>
                      <a:pt x="12175" y="23538"/>
                    </a:cubicBezTo>
                    <a:lnTo>
                      <a:pt x="23538" y="12175"/>
                    </a:lnTo>
                    <a:cubicBezTo>
                      <a:pt x="36524" y="23538"/>
                      <a:pt x="1296204" y="1161471"/>
                      <a:pt x="2986058" y="2098114"/>
                    </a:cubicBezTo>
                    <a:cubicBezTo>
                      <a:pt x="4544426" y="2963333"/>
                      <a:pt x="6795941" y="3828551"/>
                      <a:pt x="8677344" y="3047744"/>
                    </a:cubicBezTo>
                    <a:lnTo>
                      <a:pt x="8683837" y="3062354"/>
                    </a:lnTo>
                    <a:cubicBezTo>
                      <a:pt x="8187108" y="3268513"/>
                      <a:pt x="7640057" y="3370780"/>
                      <a:pt x="7050799" y="33707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28" name="任意多边形: 形状 527">
                <a:extLst>
                  <a:ext uri="{FF2B5EF4-FFF2-40B4-BE49-F238E27FC236}">
                    <a16:creationId xmlns:a16="http://schemas.microsoft.com/office/drawing/2014/main" id="{027DF204-1037-4C6C-B32B-995701D613D4}"/>
                  </a:ext>
                </a:extLst>
              </p:cNvPr>
              <p:cNvSpPr/>
              <p:nvPr/>
            </p:nvSpPr>
            <p:spPr>
              <a:xfrm>
                <a:off x="10431259" y="3269172"/>
                <a:ext cx="8684649" cy="3197899"/>
              </a:xfrm>
              <a:custGeom>
                <a:avLst/>
                <a:gdLst>
                  <a:gd name="connsiteX0" fmla="*/ 7153067 w 8684649"/>
                  <a:gd name="connsiteY0" fmla="*/ 3195464 h 3197898"/>
                  <a:gd name="connsiteX1" fmla="*/ 5833325 w 8684649"/>
                  <a:gd name="connsiteY1" fmla="*/ 3047744 h 3197898"/>
                  <a:gd name="connsiteX2" fmla="*/ 3018524 w 8684649"/>
                  <a:gd name="connsiteY2" fmla="*/ 1986106 h 3197898"/>
                  <a:gd name="connsiteX3" fmla="*/ 12175 w 8684649"/>
                  <a:gd name="connsiteY3" fmla="*/ 25161 h 3197898"/>
                  <a:gd name="connsiteX4" fmla="*/ 21915 w 8684649"/>
                  <a:gd name="connsiteY4" fmla="*/ 12175 h 3197898"/>
                  <a:gd name="connsiteX5" fmla="*/ 3028264 w 8684649"/>
                  <a:gd name="connsiteY5" fmla="*/ 1969873 h 3197898"/>
                  <a:gd name="connsiteX6" fmla="*/ 8678968 w 8684649"/>
                  <a:gd name="connsiteY6" fmla="*/ 2914634 h 3197898"/>
                  <a:gd name="connsiteX7" fmla="*/ 8685461 w 8684649"/>
                  <a:gd name="connsiteY7" fmla="*/ 2929243 h 3197898"/>
                  <a:gd name="connsiteX8" fmla="*/ 7153067 w 8684649"/>
                  <a:gd name="connsiteY8" fmla="*/ 3195464 h 3197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197898">
                    <a:moveTo>
                      <a:pt x="7153067" y="3195464"/>
                    </a:moveTo>
                    <a:cubicBezTo>
                      <a:pt x="6737502" y="3195464"/>
                      <a:pt x="6297588" y="3146765"/>
                      <a:pt x="5833325" y="3047744"/>
                    </a:cubicBezTo>
                    <a:cubicBezTo>
                      <a:pt x="4968106" y="2862688"/>
                      <a:pt x="4020100" y="2505562"/>
                      <a:pt x="3018524" y="1986106"/>
                    </a:cubicBezTo>
                    <a:cubicBezTo>
                      <a:pt x="1315684" y="1099785"/>
                      <a:pt x="25161" y="34901"/>
                      <a:pt x="12175" y="25161"/>
                    </a:cubicBezTo>
                    <a:lnTo>
                      <a:pt x="21915" y="12175"/>
                    </a:lnTo>
                    <a:cubicBezTo>
                      <a:pt x="34901" y="23538"/>
                      <a:pt x="1323800" y="1086799"/>
                      <a:pt x="3028264" y="1969873"/>
                    </a:cubicBezTo>
                    <a:cubicBezTo>
                      <a:pt x="4599618" y="2784770"/>
                      <a:pt x="6856003" y="3611029"/>
                      <a:pt x="8678968" y="2914634"/>
                    </a:cubicBezTo>
                    <a:lnTo>
                      <a:pt x="8685461" y="2929243"/>
                    </a:lnTo>
                    <a:cubicBezTo>
                      <a:pt x="8221197" y="3106183"/>
                      <a:pt x="7709858" y="3195464"/>
                      <a:pt x="7153067" y="31954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29" name="任意多边形: 形状 528">
                <a:extLst>
                  <a:ext uri="{FF2B5EF4-FFF2-40B4-BE49-F238E27FC236}">
                    <a16:creationId xmlns:a16="http://schemas.microsoft.com/office/drawing/2014/main" id="{8850C513-D51E-4D8B-9A4A-643CAA05889A}"/>
                  </a:ext>
                </a:extLst>
              </p:cNvPr>
              <p:cNvSpPr/>
              <p:nvPr/>
            </p:nvSpPr>
            <p:spPr>
              <a:xfrm>
                <a:off x="10428012" y="3425009"/>
                <a:ext cx="8684649" cy="3019336"/>
              </a:xfrm>
              <a:custGeom>
                <a:avLst/>
                <a:gdLst>
                  <a:gd name="connsiteX0" fmla="*/ 7265075 w 8684649"/>
                  <a:gd name="connsiteY0" fmla="*/ 3018525 h 3019336"/>
                  <a:gd name="connsiteX1" fmla="*/ 5883647 w 8684649"/>
                  <a:gd name="connsiteY1" fmla="*/ 2864311 h 3019336"/>
                  <a:gd name="connsiteX2" fmla="*/ 3063977 w 8684649"/>
                  <a:gd name="connsiteY2" fmla="*/ 1856243 h 3019336"/>
                  <a:gd name="connsiteX3" fmla="*/ 12175 w 8684649"/>
                  <a:gd name="connsiteY3" fmla="*/ 25161 h 3019336"/>
                  <a:gd name="connsiteX4" fmla="*/ 21915 w 8684649"/>
                  <a:gd name="connsiteY4" fmla="*/ 12175 h 3019336"/>
                  <a:gd name="connsiteX5" fmla="*/ 3070470 w 8684649"/>
                  <a:gd name="connsiteY5" fmla="*/ 1841633 h 3019336"/>
                  <a:gd name="connsiteX6" fmla="*/ 8678967 w 8684649"/>
                  <a:gd name="connsiteY6" fmla="*/ 2781523 h 3019336"/>
                  <a:gd name="connsiteX7" fmla="*/ 8683837 w 8684649"/>
                  <a:gd name="connsiteY7" fmla="*/ 2796133 h 3019336"/>
                  <a:gd name="connsiteX8" fmla="*/ 7265075 w 8684649"/>
                  <a:gd name="connsiteY8" fmla="*/ 3018525 h 301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019336">
                    <a:moveTo>
                      <a:pt x="7265075" y="3018525"/>
                    </a:moveTo>
                    <a:cubicBezTo>
                      <a:pt x="6833277" y="3018525"/>
                      <a:pt x="6372260" y="2966579"/>
                      <a:pt x="5883647" y="2864311"/>
                    </a:cubicBezTo>
                    <a:cubicBezTo>
                      <a:pt x="5021675" y="2684125"/>
                      <a:pt x="4073669" y="2344856"/>
                      <a:pt x="3063977" y="1856243"/>
                    </a:cubicBezTo>
                    <a:cubicBezTo>
                      <a:pt x="1344903" y="1023490"/>
                      <a:pt x="25161" y="34901"/>
                      <a:pt x="12175" y="25161"/>
                    </a:cubicBezTo>
                    <a:lnTo>
                      <a:pt x="21915" y="12175"/>
                    </a:lnTo>
                    <a:cubicBezTo>
                      <a:pt x="34901" y="21915"/>
                      <a:pt x="1353020" y="1010504"/>
                      <a:pt x="3070470" y="1841633"/>
                    </a:cubicBezTo>
                    <a:cubicBezTo>
                      <a:pt x="4654810" y="2607830"/>
                      <a:pt x="6914442" y="3393506"/>
                      <a:pt x="8678967" y="2781523"/>
                    </a:cubicBezTo>
                    <a:lnTo>
                      <a:pt x="8683837" y="2796133"/>
                    </a:lnTo>
                    <a:cubicBezTo>
                      <a:pt x="8258534" y="2943853"/>
                      <a:pt x="7784530" y="3018525"/>
                      <a:pt x="7265075" y="3018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30" name="任意多边形: 形状 529">
                <a:extLst>
                  <a:ext uri="{FF2B5EF4-FFF2-40B4-BE49-F238E27FC236}">
                    <a16:creationId xmlns:a16="http://schemas.microsoft.com/office/drawing/2014/main" id="{B337BA47-86F1-4610-933C-C6D4C1C8842C}"/>
                  </a:ext>
                </a:extLst>
              </p:cNvPr>
              <p:cNvSpPr/>
              <p:nvPr/>
            </p:nvSpPr>
            <p:spPr>
              <a:xfrm>
                <a:off x="10426389" y="3579223"/>
                <a:ext cx="8684649" cy="2857006"/>
              </a:xfrm>
              <a:custGeom>
                <a:avLst/>
                <a:gdLst>
                  <a:gd name="connsiteX0" fmla="*/ 7386822 w 8684649"/>
                  <a:gd name="connsiteY0" fmla="*/ 2844832 h 2857006"/>
                  <a:gd name="connsiteX1" fmla="*/ 5932346 w 8684649"/>
                  <a:gd name="connsiteY1" fmla="*/ 2684125 h 2857006"/>
                  <a:gd name="connsiteX2" fmla="*/ 3106182 w 8684649"/>
                  <a:gd name="connsiteY2" fmla="*/ 1729625 h 2857006"/>
                  <a:gd name="connsiteX3" fmla="*/ 12175 w 8684649"/>
                  <a:gd name="connsiteY3" fmla="*/ 25161 h 2857006"/>
                  <a:gd name="connsiteX4" fmla="*/ 21915 w 8684649"/>
                  <a:gd name="connsiteY4" fmla="*/ 12175 h 2857006"/>
                  <a:gd name="connsiteX5" fmla="*/ 3114299 w 8684649"/>
                  <a:gd name="connsiteY5" fmla="*/ 1715015 h 2857006"/>
                  <a:gd name="connsiteX6" fmla="*/ 8680591 w 8684649"/>
                  <a:gd name="connsiteY6" fmla="*/ 2650036 h 2857006"/>
                  <a:gd name="connsiteX7" fmla="*/ 8685460 w 8684649"/>
                  <a:gd name="connsiteY7" fmla="*/ 2666269 h 2857006"/>
                  <a:gd name="connsiteX8" fmla="*/ 7386822 w 8684649"/>
                  <a:gd name="connsiteY8" fmla="*/ 2844832 h 2857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2857006">
                    <a:moveTo>
                      <a:pt x="7386822" y="2844832"/>
                    </a:moveTo>
                    <a:cubicBezTo>
                      <a:pt x="6938791" y="2844832"/>
                      <a:pt x="6451802" y="2791263"/>
                      <a:pt x="5932346" y="2684125"/>
                    </a:cubicBezTo>
                    <a:cubicBezTo>
                      <a:pt x="5075244" y="2507186"/>
                      <a:pt x="4125614" y="2185772"/>
                      <a:pt x="3106182" y="1729625"/>
                    </a:cubicBezTo>
                    <a:cubicBezTo>
                      <a:pt x="1372499" y="950441"/>
                      <a:pt x="25161" y="34901"/>
                      <a:pt x="12175" y="25161"/>
                    </a:cubicBezTo>
                    <a:lnTo>
                      <a:pt x="21915" y="12175"/>
                    </a:lnTo>
                    <a:cubicBezTo>
                      <a:pt x="34901" y="21915"/>
                      <a:pt x="1382239" y="935832"/>
                      <a:pt x="3114299" y="1715015"/>
                    </a:cubicBezTo>
                    <a:cubicBezTo>
                      <a:pt x="4713248" y="2432514"/>
                      <a:pt x="6976127" y="3177608"/>
                      <a:pt x="8680591" y="2650036"/>
                    </a:cubicBezTo>
                    <a:lnTo>
                      <a:pt x="8685460" y="2666269"/>
                    </a:lnTo>
                    <a:cubicBezTo>
                      <a:pt x="8295869" y="2784769"/>
                      <a:pt x="7862448" y="2844832"/>
                      <a:pt x="7386822" y="28448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31" name="任意多边形: 形状 530">
                <a:extLst>
                  <a:ext uri="{FF2B5EF4-FFF2-40B4-BE49-F238E27FC236}">
                    <a16:creationId xmlns:a16="http://schemas.microsoft.com/office/drawing/2014/main" id="{6F3AD2A9-FBD3-4E64-9F2F-CB32B8B90126}"/>
                  </a:ext>
                </a:extLst>
              </p:cNvPr>
              <p:cNvSpPr/>
              <p:nvPr/>
            </p:nvSpPr>
            <p:spPr>
              <a:xfrm>
                <a:off x="10423143" y="3733436"/>
                <a:ext cx="8684649" cy="2678443"/>
              </a:xfrm>
              <a:custGeom>
                <a:avLst/>
                <a:gdLst>
                  <a:gd name="connsiteX0" fmla="*/ 7523179 w 8684649"/>
                  <a:gd name="connsiteY0" fmla="*/ 2672762 h 2678443"/>
                  <a:gd name="connsiteX1" fmla="*/ 5982668 w 8684649"/>
                  <a:gd name="connsiteY1" fmla="*/ 2503939 h 2678443"/>
                  <a:gd name="connsiteX2" fmla="*/ 3151635 w 8684649"/>
                  <a:gd name="connsiteY2" fmla="*/ 1603008 h 2678443"/>
                  <a:gd name="connsiteX3" fmla="*/ 12175 w 8684649"/>
                  <a:gd name="connsiteY3" fmla="*/ 26784 h 2678443"/>
                  <a:gd name="connsiteX4" fmla="*/ 20291 w 8684649"/>
                  <a:gd name="connsiteY4" fmla="*/ 12175 h 2678443"/>
                  <a:gd name="connsiteX5" fmla="*/ 3156505 w 8684649"/>
                  <a:gd name="connsiteY5" fmla="*/ 1586775 h 2678443"/>
                  <a:gd name="connsiteX6" fmla="*/ 8682214 w 8684649"/>
                  <a:gd name="connsiteY6" fmla="*/ 2516925 h 2678443"/>
                  <a:gd name="connsiteX7" fmla="*/ 8687084 w 8684649"/>
                  <a:gd name="connsiteY7" fmla="*/ 2533158 h 2678443"/>
                  <a:gd name="connsiteX8" fmla="*/ 7523179 w 8684649"/>
                  <a:gd name="connsiteY8" fmla="*/ 2672762 h 267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2678443">
                    <a:moveTo>
                      <a:pt x="7523179" y="2672762"/>
                    </a:moveTo>
                    <a:cubicBezTo>
                      <a:pt x="7054046" y="2672762"/>
                      <a:pt x="6539460" y="2615946"/>
                      <a:pt x="5982668" y="2503939"/>
                    </a:cubicBezTo>
                    <a:cubicBezTo>
                      <a:pt x="5130436" y="2331869"/>
                      <a:pt x="4177560" y="2028312"/>
                      <a:pt x="3151635" y="1603008"/>
                    </a:cubicBezTo>
                    <a:cubicBezTo>
                      <a:pt x="1401719" y="875770"/>
                      <a:pt x="26784" y="34901"/>
                      <a:pt x="12175" y="26784"/>
                    </a:cubicBezTo>
                    <a:lnTo>
                      <a:pt x="20291" y="12175"/>
                    </a:lnTo>
                    <a:cubicBezTo>
                      <a:pt x="33278" y="20291"/>
                      <a:pt x="1409835" y="861160"/>
                      <a:pt x="3156505" y="1586775"/>
                    </a:cubicBezTo>
                    <a:cubicBezTo>
                      <a:pt x="4768441" y="2255574"/>
                      <a:pt x="7034566" y="2960086"/>
                      <a:pt x="8682214" y="2516925"/>
                    </a:cubicBezTo>
                    <a:lnTo>
                      <a:pt x="8687084" y="2533158"/>
                    </a:lnTo>
                    <a:cubicBezTo>
                      <a:pt x="8338075" y="2625686"/>
                      <a:pt x="7950107" y="2672762"/>
                      <a:pt x="7523179" y="26727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32" name="任意多边形: 形状 531">
                <a:extLst>
                  <a:ext uri="{FF2B5EF4-FFF2-40B4-BE49-F238E27FC236}">
                    <a16:creationId xmlns:a16="http://schemas.microsoft.com/office/drawing/2014/main" id="{4C0344C5-FCE8-4603-9266-8E43AE1B2252}"/>
                  </a:ext>
                </a:extLst>
              </p:cNvPr>
              <p:cNvSpPr/>
              <p:nvPr/>
            </p:nvSpPr>
            <p:spPr>
              <a:xfrm>
                <a:off x="10419896" y="3889273"/>
                <a:ext cx="8684649" cy="2499880"/>
              </a:xfrm>
              <a:custGeom>
                <a:avLst/>
                <a:gdLst>
                  <a:gd name="connsiteX0" fmla="*/ 7675769 w 8684649"/>
                  <a:gd name="connsiteY0" fmla="*/ 2500692 h 2499880"/>
                  <a:gd name="connsiteX1" fmla="*/ 6031367 w 8684649"/>
                  <a:gd name="connsiteY1" fmla="*/ 2320506 h 2499880"/>
                  <a:gd name="connsiteX2" fmla="*/ 3193841 w 8684649"/>
                  <a:gd name="connsiteY2" fmla="*/ 1473144 h 2499880"/>
                  <a:gd name="connsiteX3" fmla="*/ 12175 w 8684649"/>
                  <a:gd name="connsiteY3" fmla="*/ 26784 h 2499880"/>
                  <a:gd name="connsiteX4" fmla="*/ 20291 w 8684649"/>
                  <a:gd name="connsiteY4" fmla="*/ 12175 h 2499880"/>
                  <a:gd name="connsiteX5" fmla="*/ 3200334 w 8684649"/>
                  <a:gd name="connsiteY5" fmla="*/ 1458534 h 2499880"/>
                  <a:gd name="connsiteX6" fmla="*/ 8683837 w 8684649"/>
                  <a:gd name="connsiteY6" fmla="*/ 2382191 h 2499880"/>
                  <a:gd name="connsiteX7" fmla="*/ 8687084 w 8684649"/>
                  <a:gd name="connsiteY7" fmla="*/ 2398424 h 2499880"/>
                  <a:gd name="connsiteX8" fmla="*/ 7675769 w 8684649"/>
                  <a:gd name="connsiteY8" fmla="*/ 2500692 h 2499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2499880">
                    <a:moveTo>
                      <a:pt x="7675769" y="2500692"/>
                    </a:moveTo>
                    <a:cubicBezTo>
                      <a:pt x="7183910" y="2500692"/>
                      <a:pt x="6635234" y="2440630"/>
                      <a:pt x="6031367" y="2320506"/>
                    </a:cubicBezTo>
                    <a:cubicBezTo>
                      <a:pt x="5184005" y="2153306"/>
                      <a:pt x="4229506" y="1867605"/>
                      <a:pt x="3193841" y="1473144"/>
                    </a:cubicBezTo>
                    <a:cubicBezTo>
                      <a:pt x="1430938" y="801098"/>
                      <a:pt x="26784" y="33277"/>
                      <a:pt x="12175" y="26784"/>
                    </a:cubicBezTo>
                    <a:lnTo>
                      <a:pt x="20291" y="12175"/>
                    </a:lnTo>
                    <a:cubicBezTo>
                      <a:pt x="34901" y="20291"/>
                      <a:pt x="1437431" y="786488"/>
                      <a:pt x="3200334" y="1458534"/>
                    </a:cubicBezTo>
                    <a:cubicBezTo>
                      <a:pt x="4825256" y="2078634"/>
                      <a:pt x="7096251" y="2740941"/>
                      <a:pt x="8683837" y="2382191"/>
                    </a:cubicBezTo>
                    <a:lnTo>
                      <a:pt x="8687084" y="2398424"/>
                    </a:lnTo>
                    <a:cubicBezTo>
                      <a:pt x="8385151" y="2466603"/>
                      <a:pt x="8047504" y="2500692"/>
                      <a:pt x="7675769" y="25006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33" name="任意多边形: 形状 532">
                <a:extLst>
                  <a:ext uri="{FF2B5EF4-FFF2-40B4-BE49-F238E27FC236}">
                    <a16:creationId xmlns:a16="http://schemas.microsoft.com/office/drawing/2014/main" id="{CE5A3B9E-5D4F-4F77-B062-0B3B6F0F54E0}"/>
                  </a:ext>
                </a:extLst>
              </p:cNvPr>
              <p:cNvSpPr/>
              <p:nvPr/>
            </p:nvSpPr>
            <p:spPr>
              <a:xfrm>
                <a:off x="10418273" y="4043486"/>
                <a:ext cx="8684649" cy="2337551"/>
              </a:xfrm>
              <a:custGeom>
                <a:avLst/>
                <a:gdLst>
                  <a:gd name="connsiteX0" fmla="*/ 7851086 w 8684649"/>
                  <a:gd name="connsiteY0" fmla="*/ 2333492 h 2337550"/>
                  <a:gd name="connsiteX1" fmla="*/ 6078443 w 8684649"/>
                  <a:gd name="connsiteY1" fmla="*/ 2140320 h 2337550"/>
                  <a:gd name="connsiteX2" fmla="*/ 3236046 w 8684649"/>
                  <a:gd name="connsiteY2" fmla="*/ 1346526 h 2337550"/>
                  <a:gd name="connsiteX3" fmla="*/ 12175 w 8684649"/>
                  <a:gd name="connsiteY3" fmla="*/ 26784 h 2337550"/>
                  <a:gd name="connsiteX4" fmla="*/ 18668 w 8684649"/>
                  <a:gd name="connsiteY4" fmla="*/ 12175 h 2337550"/>
                  <a:gd name="connsiteX5" fmla="*/ 3242540 w 8684649"/>
                  <a:gd name="connsiteY5" fmla="*/ 1330293 h 2337550"/>
                  <a:gd name="connsiteX6" fmla="*/ 8683837 w 8684649"/>
                  <a:gd name="connsiteY6" fmla="*/ 2250704 h 2337550"/>
                  <a:gd name="connsiteX7" fmla="*/ 8687084 w 8684649"/>
                  <a:gd name="connsiteY7" fmla="*/ 2266937 h 2337550"/>
                  <a:gd name="connsiteX8" fmla="*/ 7851086 w 8684649"/>
                  <a:gd name="connsiteY8" fmla="*/ 2333492 h 2337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2337550">
                    <a:moveTo>
                      <a:pt x="7851086" y="2333492"/>
                    </a:moveTo>
                    <a:cubicBezTo>
                      <a:pt x="7333253" y="2333492"/>
                      <a:pt x="6740749" y="2268560"/>
                      <a:pt x="6078443" y="2140320"/>
                    </a:cubicBezTo>
                    <a:cubicBezTo>
                      <a:pt x="5235951" y="1976367"/>
                      <a:pt x="4279828" y="1708522"/>
                      <a:pt x="3236046" y="1346526"/>
                    </a:cubicBezTo>
                    <a:cubicBezTo>
                      <a:pt x="1460157" y="726426"/>
                      <a:pt x="26784" y="34901"/>
                      <a:pt x="12175" y="26784"/>
                    </a:cubicBezTo>
                    <a:lnTo>
                      <a:pt x="18668" y="12175"/>
                    </a:lnTo>
                    <a:cubicBezTo>
                      <a:pt x="33278" y="18668"/>
                      <a:pt x="1465027" y="711817"/>
                      <a:pt x="3242540" y="1330293"/>
                    </a:cubicBezTo>
                    <a:cubicBezTo>
                      <a:pt x="4880449" y="1901695"/>
                      <a:pt x="7154690" y="2525041"/>
                      <a:pt x="8683837" y="2250704"/>
                    </a:cubicBezTo>
                    <a:lnTo>
                      <a:pt x="8687084" y="2266937"/>
                    </a:lnTo>
                    <a:cubicBezTo>
                      <a:pt x="8435473" y="2310766"/>
                      <a:pt x="8156266" y="2333492"/>
                      <a:pt x="7851086" y="2333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34" name="任意多边形: 形状 533">
                <a:extLst>
                  <a:ext uri="{FF2B5EF4-FFF2-40B4-BE49-F238E27FC236}">
                    <a16:creationId xmlns:a16="http://schemas.microsoft.com/office/drawing/2014/main" id="{FDE9458E-2084-4AA7-951C-5658B42F3143}"/>
                  </a:ext>
                </a:extLst>
              </p:cNvPr>
              <p:cNvSpPr/>
              <p:nvPr/>
            </p:nvSpPr>
            <p:spPr>
              <a:xfrm>
                <a:off x="10415026" y="4199323"/>
                <a:ext cx="8684649" cy="2175221"/>
              </a:xfrm>
              <a:custGeom>
                <a:avLst/>
                <a:gdLst>
                  <a:gd name="connsiteX0" fmla="*/ 8058867 w 8684649"/>
                  <a:gd name="connsiteY0" fmla="*/ 2169539 h 2175220"/>
                  <a:gd name="connsiteX1" fmla="*/ 6128765 w 8684649"/>
                  <a:gd name="connsiteY1" fmla="*/ 1958510 h 2175220"/>
                  <a:gd name="connsiteX2" fmla="*/ 3279875 w 8684649"/>
                  <a:gd name="connsiteY2" fmla="*/ 1216662 h 2175220"/>
                  <a:gd name="connsiteX3" fmla="*/ 12175 w 8684649"/>
                  <a:gd name="connsiteY3" fmla="*/ 26784 h 2175220"/>
                  <a:gd name="connsiteX4" fmla="*/ 18668 w 8684649"/>
                  <a:gd name="connsiteY4" fmla="*/ 12175 h 2175220"/>
                  <a:gd name="connsiteX5" fmla="*/ 3284745 w 8684649"/>
                  <a:gd name="connsiteY5" fmla="*/ 1202053 h 2175220"/>
                  <a:gd name="connsiteX6" fmla="*/ 8687084 w 8684649"/>
                  <a:gd name="connsiteY6" fmla="*/ 2115970 h 2175220"/>
                  <a:gd name="connsiteX7" fmla="*/ 8688707 w 8684649"/>
                  <a:gd name="connsiteY7" fmla="*/ 2132203 h 2175220"/>
                  <a:gd name="connsiteX8" fmla="*/ 8058867 w 8684649"/>
                  <a:gd name="connsiteY8" fmla="*/ 2169539 h 217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2175220">
                    <a:moveTo>
                      <a:pt x="8058867" y="2169539"/>
                    </a:moveTo>
                    <a:cubicBezTo>
                      <a:pt x="7513439" y="2169539"/>
                      <a:pt x="6867366" y="2099737"/>
                      <a:pt x="6128765" y="1958510"/>
                    </a:cubicBezTo>
                    <a:cubicBezTo>
                      <a:pt x="5291143" y="1799427"/>
                      <a:pt x="4333396" y="1549439"/>
                      <a:pt x="3279875" y="1216662"/>
                    </a:cubicBezTo>
                    <a:cubicBezTo>
                      <a:pt x="1489377" y="651754"/>
                      <a:pt x="26784" y="33277"/>
                      <a:pt x="12175" y="26784"/>
                    </a:cubicBezTo>
                    <a:lnTo>
                      <a:pt x="18668" y="12175"/>
                    </a:lnTo>
                    <a:cubicBezTo>
                      <a:pt x="33278" y="18668"/>
                      <a:pt x="1494247" y="637145"/>
                      <a:pt x="3284745" y="1202053"/>
                    </a:cubicBezTo>
                    <a:cubicBezTo>
                      <a:pt x="4937264" y="1723132"/>
                      <a:pt x="7216375" y="2305896"/>
                      <a:pt x="8687084" y="2115970"/>
                    </a:cubicBezTo>
                    <a:lnTo>
                      <a:pt x="8688707" y="2132203"/>
                    </a:lnTo>
                    <a:cubicBezTo>
                      <a:pt x="8497158" y="2156552"/>
                      <a:pt x="8286129" y="2169539"/>
                      <a:pt x="8058867" y="21695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35" name="任意多边形: 形状 534">
                <a:extLst>
                  <a:ext uri="{FF2B5EF4-FFF2-40B4-BE49-F238E27FC236}">
                    <a16:creationId xmlns:a16="http://schemas.microsoft.com/office/drawing/2014/main" id="{9F7600C4-BE11-4EC5-A108-9EA034DCEA28}"/>
                  </a:ext>
                </a:extLst>
              </p:cNvPr>
              <p:cNvSpPr/>
              <p:nvPr/>
            </p:nvSpPr>
            <p:spPr>
              <a:xfrm>
                <a:off x="10413403" y="4355159"/>
                <a:ext cx="8700882" cy="2012891"/>
              </a:xfrm>
              <a:custGeom>
                <a:avLst/>
                <a:gdLst>
                  <a:gd name="connsiteX0" fmla="*/ 8308855 w 8700882"/>
                  <a:gd name="connsiteY0" fmla="*/ 2012079 h 2012890"/>
                  <a:gd name="connsiteX1" fmla="*/ 3322081 w 8700882"/>
                  <a:gd name="connsiteY1" fmla="*/ 1088422 h 2012890"/>
                  <a:gd name="connsiteX2" fmla="*/ 12175 w 8700882"/>
                  <a:gd name="connsiteY2" fmla="*/ 26785 h 2012890"/>
                  <a:gd name="connsiteX3" fmla="*/ 17045 w 8700882"/>
                  <a:gd name="connsiteY3" fmla="*/ 12175 h 2012890"/>
                  <a:gd name="connsiteX4" fmla="*/ 3326951 w 8700882"/>
                  <a:gd name="connsiteY4" fmla="*/ 1073813 h 2012890"/>
                  <a:gd name="connsiteX5" fmla="*/ 8687084 w 8700882"/>
                  <a:gd name="connsiteY5" fmla="*/ 1982860 h 2012890"/>
                  <a:gd name="connsiteX6" fmla="*/ 8688707 w 8700882"/>
                  <a:gd name="connsiteY6" fmla="*/ 1999093 h 2012890"/>
                  <a:gd name="connsiteX7" fmla="*/ 8308855 w 8700882"/>
                  <a:gd name="connsiteY7" fmla="*/ 2012079 h 201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00882" h="2012890">
                    <a:moveTo>
                      <a:pt x="8308855" y="2012079"/>
                    </a:moveTo>
                    <a:cubicBezTo>
                      <a:pt x="6888469" y="2012079"/>
                      <a:pt x="4847982" y="1521843"/>
                      <a:pt x="3322081" y="1088422"/>
                    </a:cubicBezTo>
                    <a:cubicBezTo>
                      <a:pt x="1516973" y="575460"/>
                      <a:pt x="26784" y="31655"/>
                      <a:pt x="12175" y="26785"/>
                    </a:cubicBezTo>
                    <a:lnTo>
                      <a:pt x="17045" y="12175"/>
                    </a:lnTo>
                    <a:cubicBezTo>
                      <a:pt x="31654" y="17045"/>
                      <a:pt x="1521843" y="562474"/>
                      <a:pt x="3326951" y="1073813"/>
                    </a:cubicBezTo>
                    <a:cubicBezTo>
                      <a:pt x="4992456" y="1546192"/>
                      <a:pt x="7274814" y="2088375"/>
                      <a:pt x="8687084" y="1982860"/>
                    </a:cubicBezTo>
                    <a:lnTo>
                      <a:pt x="8688707" y="1999093"/>
                    </a:lnTo>
                    <a:cubicBezTo>
                      <a:pt x="8568583" y="2007210"/>
                      <a:pt x="8440343" y="2012079"/>
                      <a:pt x="8308855" y="20120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36" name="任意多边形: 形状 535">
                <a:extLst>
                  <a:ext uri="{FF2B5EF4-FFF2-40B4-BE49-F238E27FC236}">
                    <a16:creationId xmlns:a16="http://schemas.microsoft.com/office/drawing/2014/main" id="{A7F2C7A6-9096-4FC7-A458-8CBA2A2A9750}"/>
                  </a:ext>
                </a:extLst>
              </p:cNvPr>
              <p:cNvSpPr/>
              <p:nvPr/>
            </p:nvSpPr>
            <p:spPr>
              <a:xfrm>
                <a:off x="10410156" y="4507750"/>
                <a:ext cx="8700882" cy="1866794"/>
              </a:xfrm>
              <a:custGeom>
                <a:avLst/>
                <a:gdLst>
                  <a:gd name="connsiteX0" fmla="*/ 8609166 w 8700882"/>
                  <a:gd name="connsiteY0" fmla="*/ 1869229 h 1866793"/>
                  <a:gd name="connsiteX1" fmla="*/ 3367534 w 8700882"/>
                  <a:gd name="connsiteY1" fmla="*/ 963428 h 1866793"/>
                  <a:gd name="connsiteX2" fmla="*/ 12175 w 8700882"/>
                  <a:gd name="connsiteY2" fmla="*/ 28408 h 1866793"/>
                  <a:gd name="connsiteX3" fmla="*/ 17045 w 8700882"/>
                  <a:gd name="connsiteY3" fmla="*/ 12175 h 1866793"/>
                  <a:gd name="connsiteX4" fmla="*/ 8609166 w 8700882"/>
                  <a:gd name="connsiteY4" fmla="*/ 1851372 h 1866793"/>
                  <a:gd name="connsiteX5" fmla="*/ 8690331 w 8700882"/>
                  <a:gd name="connsiteY5" fmla="*/ 1851372 h 1866793"/>
                  <a:gd name="connsiteX6" fmla="*/ 8690331 w 8700882"/>
                  <a:gd name="connsiteY6" fmla="*/ 1867605 h 1866793"/>
                  <a:gd name="connsiteX7" fmla="*/ 8609166 w 8700882"/>
                  <a:gd name="connsiteY7" fmla="*/ 1869229 h 186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00882" h="1866793">
                    <a:moveTo>
                      <a:pt x="8609166" y="1869229"/>
                    </a:moveTo>
                    <a:cubicBezTo>
                      <a:pt x="7245595" y="1869229"/>
                      <a:pt x="5015182" y="1378992"/>
                      <a:pt x="3367534" y="963428"/>
                    </a:cubicBezTo>
                    <a:cubicBezTo>
                      <a:pt x="1546192" y="504034"/>
                      <a:pt x="26784" y="33277"/>
                      <a:pt x="12175" y="28408"/>
                    </a:cubicBezTo>
                    <a:lnTo>
                      <a:pt x="17045" y="12175"/>
                    </a:lnTo>
                    <a:cubicBezTo>
                      <a:pt x="77107" y="30031"/>
                      <a:pt x="5976175" y="1851372"/>
                      <a:pt x="8609166" y="1851372"/>
                    </a:cubicBezTo>
                    <a:cubicBezTo>
                      <a:pt x="8636761" y="1851372"/>
                      <a:pt x="8662735" y="1851372"/>
                      <a:pt x="8690331" y="1851372"/>
                    </a:cubicBezTo>
                    <a:lnTo>
                      <a:pt x="8690331" y="1867605"/>
                    </a:lnTo>
                    <a:cubicBezTo>
                      <a:pt x="8662735" y="1869229"/>
                      <a:pt x="8636761" y="1869229"/>
                      <a:pt x="8609166" y="18692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37" name="任意多边形: 形状 536">
                <a:extLst>
                  <a:ext uri="{FF2B5EF4-FFF2-40B4-BE49-F238E27FC236}">
                    <a16:creationId xmlns:a16="http://schemas.microsoft.com/office/drawing/2014/main" id="{04C5B6B3-6420-469B-861F-D3FB4465567A}"/>
                  </a:ext>
                </a:extLst>
              </p:cNvPr>
              <p:cNvSpPr/>
              <p:nvPr/>
            </p:nvSpPr>
            <p:spPr>
              <a:xfrm>
                <a:off x="10406910" y="4663586"/>
                <a:ext cx="8700882" cy="1736930"/>
              </a:xfrm>
              <a:custGeom>
                <a:avLst/>
                <a:gdLst>
                  <a:gd name="connsiteX0" fmla="*/ 8690331 w 8700882"/>
                  <a:gd name="connsiteY0" fmla="*/ 1734495 h 1736929"/>
                  <a:gd name="connsiteX1" fmla="*/ 12175 w 8700882"/>
                  <a:gd name="connsiteY1" fmla="*/ 28408 h 1736929"/>
                  <a:gd name="connsiteX2" fmla="*/ 15421 w 8700882"/>
                  <a:gd name="connsiteY2" fmla="*/ 12175 h 1736929"/>
                  <a:gd name="connsiteX3" fmla="*/ 8690331 w 8700882"/>
                  <a:gd name="connsiteY3" fmla="*/ 1718262 h 1736929"/>
                  <a:gd name="connsiteX4" fmla="*/ 8690331 w 8700882"/>
                  <a:gd name="connsiteY4" fmla="*/ 1734495 h 173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0882" h="1736929">
                    <a:moveTo>
                      <a:pt x="8690331" y="1734495"/>
                    </a:moveTo>
                    <a:cubicBezTo>
                      <a:pt x="6211553" y="1611124"/>
                      <a:pt x="73860" y="44641"/>
                      <a:pt x="12175" y="28408"/>
                    </a:cubicBezTo>
                    <a:lnTo>
                      <a:pt x="15421" y="12175"/>
                    </a:lnTo>
                    <a:cubicBezTo>
                      <a:pt x="77107" y="28408"/>
                      <a:pt x="6211553" y="1593268"/>
                      <a:pt x="8690331" y="1718262"/>
                    </a:cubicBezTo>
                    <a:lnTo>
                      <a:pt x="8690331" y="17344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38" name="任意多边形: 形状 537">
                <a:extLst>
                  <a:ext uri="{FF2B5EF4-FFF2-40B4-BE49-F238E27FC236}">
                    <a16:creationId xmlns:a16="http://schemas.microsoft.com/office/drawing/2014/main" id="{71EE4B5E-B48D-4BDE-9798-BB2CCF9FE49F}"/>
                  </a:ext>
                </a:extLst>
              </p:cNvPr>
              <p:cNvSpPr/>
              <p:nvPr/>
            </p:nvSpPr>
            <p:spPr>
              <a:xfrm>
                <a:off x="10405286" y="4819423"/>
                <a:ext cx="8700882" cy="1607066"/>
              </a:xfrm>
              <a:custGeom>
                <a:avLst/>
                <a:gdLst>
                  <a:gd name="connsiteX0" fmla="*/ 8690330 w 8700882"/>
                  <a:gd name="connsiteY0" fmla="*/ 1601384 h 1607065"/>
                  <a:gd name="connsiteX1" fmla="*/ 12175 w 8700882"/>
                  <a:gd name="connsiteY1" fmla="*/ 28408 h 1607065"/>
                  <a:gd name="connsiteX2" fmla="*/ 15421 w 8700882"/>
                  <a:gd name="connsiteY2" fmla="*/ 12175 h 1607065"/>
                  <a:gd name="connsiteX3" fmla="*/ 8691954 w 8700882"/>
                  <a:gd name="connsiteY3" fmla="*/ 1585151 h 1607065"/>
                  <a:gd name="connsiteX4" fmla="*/ 8690330 w 8700882"/>
                  <a:gd name="connsiteY4" fmla="*/ 1601384 h 1607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0882" h="1607065">
                    <a:moveTo>
                      <a:pt x="8690330" y="1601384"/>
                    </a:moveTo>
                    <a:cubicBezTo>
                      <a:pt x="6323561" y="1314061"/>
                      <a:pt x="75483" y="41394"/>
                      <a:pt x="12175" y="28408"/>
                    </a:cubicBezTo>
                    <a:lnTo>
                      <a:pt x="15421" y="12175"/>
                    </a:lnTo>
                    <a:cubicBezTo>
                      <a:pt x="78730" y="25161"/>
                      <a:pt x="6326808" y="1299451"/>
                      <a:pt x="8691954" y="1585151"/>
                    </a:cubicBezTo>
                    <a:lnTo>
                      <a:pt x="8690330" y="16013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39" name="任意多边形: 形状 538">
                <a:extLst>
                  <a:ext uri="{FF2B5EF4-FFF2-40B4-BE49-F238E27FC236}">
                    <a16:creationId xmlns:a16="http://schemas.microsoft.com/office/drawing/2014/main" id="{955E3105-DABF-4A7E-812D-2CF7A942438B}"/>
                  </a:ext>
                </a:extLst>
              </p:cNvPr>
              <p:cNvSpPr/>
              <p:nvPr/>
            </p:nvSpPr>
            <p:spPr>
              <a:xfrm>
                <a:off x="10402040" y="4973636"/>
                <a:ext cx="8700882" cy="1477202"/>
              </a:xfrm>
              <a:custGeom>
                <a:avLst/>
                <a:gdLst>
                  <a:gd name="connsiteX0" fmla="*/ 8690331 w 8700882"/>
                  <a:gd name="connsiteY0" fmla="*/ 1468274 h 1477202"/>
                  <a:gd name="connsiteX1" fmla="*/ 12175 w 8700882"/>
                  <a:gd name="connsiteY1" fmla="*/ 28408 h 1477202"/>
                  <a:gd name="connsiteX2" fmla="*/ 15421 w 8700882"/>
                  <a:gd name="connsiteY2" fmla="*/ 12175 h 1477202"/>
                  <a:gd name="connsiteX3" fmla="*/ 8695201 w 8700882"/>
                  <a:gd name="connsiteY3" fmla="*/ 1452041 h 1477202"/>
                  <a:gd name="connsiteX4" fmla="*/ 8690331 w 8700882"/>
                  <a:gd name="connsiteY4" fmla="*/ 1468274 h 1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0882" h="1477202">
                    <a:moveTo>
                      <a:pt x="8690331" y="1468274"/>
                    </a:moveTo>
                    <a:cubicBezTo>
                      <a:pt x="6437192" y="1020244"/>
                      <a:pt x="77107" y="38148"/>
                      <a:pt x="12175" y="28408"/>
                    </a:cubicBezTo>
                    <a:lnTo>
                      <a:pt x="15421" y="12175"/>
                    </a:lnTo>
                    <a:cubicBezTo>
                      <a:pt x="78730" y="21915"/>
                      <a:pt x="6440438" y="1004011"/>
                      <a:pt x="8695201" y="1452041"/>
                    </a:cubicBezTo>
                    <a:lnTo>
                      <a:pt x="8690331" y="14682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40" name="任意多边形: 形状 539">
                <a:extLst>
                  <a:ext uri="{FF2B5EF4-FFF2-40B4-BE49-F238E27FC236}">
                    <a16:creationId xmlns:a16="http://schemas.microsoft.com/office/drawing/2014/main" id="{5D70C327-436B-445D-B9D0-B38305B5E910}"/>
                  </a:ext>
                </a:extLst>
              </p:cNvPr>
              <p:cNvSpPr/>
              <p:nvPr/>
            </p:nvSpPr>
            <p:spPr>
              <a:xfrm>
                <a:off x="10400416" y="5129473"/>
                <a:ext cx="8700882" cy="1347338"/>
              </a:xfrm>
              <a:custGeom>
                <a:avLst/>
                <a:gdLst>
                  <a:gd name="connsiteX0" fmla="*/ 8690330 w 8700882"/>
                  <a:gd name="connsiteY0" fmla="*/ 1335163 h 1347338"/>
                  <a:gd name="connsiteX1" fmla="*/ 12175 w 8700882"/>
                  <a:gd name="connsiteY1" fmla="*/ 28408 h 1347338"/>
                  <a:gd name="connsiteX2" fmla="*/ 13798 w 8700882"/>
                  <a:gd name="connsiteY2" fmla="*/ 12175 h 1347338"/>
                  <a:gd name="connsiteX3" fmla="*/ 8695200 w 8700882"/>
                  <a:gd name="connsiteY3" fmla="*/ 1318930 h 1347338"/>
                  <a:gd name="connsiteX4" fmla="*/ 8690330 w 8700882"/>
                  <a:gd name="connsiteY4" fmla="*/ 1335163 h 1347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0882" h="1347338">
                    <a:moveTo>
                      <a:pt x="8690330" y="1335163"/>
                    </a:moveTo>
                    <a:cubicBezTo>
                      <a:pt x="6550823" y="724803"/>
                      <a:pt x="77107" y="34901"/>
                      <a:pt x="12175" y="28408"/>
                    </a:cubicBezTo>
                    <a:lnTo>
                      <a:pt x="13798" y="12175"/>
                    </a:lnTo>
                    <a:cubicBezTo>
                      <a:pt x="78730" y="18668"/>
                      <a:pt x="6554070" y="708570"/>
                      <a:pt x="8695200" y="1318930"/>
                    </a:cubicBezTo>
                    <a:lnTo>
                      <a:pt x="8690330" y="13351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41" name="任意多边形: 形状 540">
                <a:extLst>
                  <a:ext uri="{FF2B5EF4-FFF2-40B4-BE49-F238E27FC236}">
                    <a16:creationId xmlns:a16="http://schemas.microsoft.com/office/drawing/2014/main" id="{70D68ED2-0E47-470B-B2A5-8A5CDABE615E}"/>
                  </a:ext>
                </a:extLst>
              </p:cNvPr>
              <p:cNvSpPr/>
              <p:nvPr/>
            </p:nvSpPr>
            <p:spPr>
              <a:xfrm>
                <a:off x="10397170" y="5283687"/>
                <a:ext cx="8700882" cy="1201241"/>
              </a:xfrm>
              <a:custGeom>
                <a:avLst/>
                <a:gdLst>
                  <a:gd name="connsiteX0" fmla="*/ 8691954 w 8700882"/>
                  <a:gd name="connsiteY0" fmla="*/ 1202053 h 1201241"/>
                  <a:gd name="connsiteX1" fmla="*/ 12175 w 8700882"/>
                  <a:gd name="connsiteY1" fmla="*/ 28408 h 1201241"/>
                  <a:gd name="connsiteX2" fmla="*/ 13798 w 8700882"/>
                  <a:gd name="connsiteY2" fmla="*/ 12175 h 1201241"/>
                  <a:gd name="connsiteX3" fmla="*/ 8698447 w 8700882"/>
                  <a:gd name="connsiteY3" fmla="*/ 1185820 h 1201241"/>
                  <a:gd name="connsiteX4" fmla="*/ 8691954 w 8700882"/>
                  <a:gd name="connsiteY4" fmla="*/ 1202053 h 1201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0882" h="1201241">
                    <a:moveTo>
                      <a:pt x="8691954" y="1202053"/>
                    </a:moveTo>
                    <a:cubicBezTo>
                      <a:pt x="6664454" y="429363"/>
                      <a:pt x="78730" y="33277"/>
                      <a:pt x="12175" y="28408"/>
                    </a:cubicBezTo>
                    <a:lnTo>
                      <a:pt x="13798" y="12175"/>
                    </a:lnTo>
                    <a:cubicBezTo>
                      <a:pt x="80353" y="15422"/>
                      <a:pt x="6669324" y="413130"/>
                      <a:pt x="8698447" y="1185820"/>
                    </a:cubicBezTo>
                    <a:lnTo>
                      <a:pt x="8691954" y="120205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42" name="任意多边形: 形状 541">
                <a:extLst>
                  <a:ext uri="{FF2B5EF4-FFF2-40B4-BE49-F238E27FC236}">
                    <a16:creationId xmlns:a16="http://schemas.microsoft.com/office/drawing/2014/main" id="{56A64200-3CC4-4747-91A4-7CD3C625D329}"/>
                  </a:ext>
                </a:extLst>
              </p:cNvPr>
              <p:cNvSpPr/>
              <p:nvPr/>
            </p:nvSpPr>
            <p:spPr>
              <a:xfrm>
                <a:off x="10395546" y="5439523"/>
                <a:ext cx="8700882" cy="1071377"/>
              </a:xfrm>
              <a:custGeom>
                <a:avLst/>
                <a:gdLst>
                  <a:gd name="connsiteX0" fmla="*/ 8690331 w 8700882"/>
                  <a:gd name="connsiteY0" fmla="*/ 1067319 h 1071377"/>
                  <a:gd name="connsiteX1" fmla="*/ 3625638 w 8700882"/>
                  <a:gd name="connsiteY1" fmla="*/ 193984 h 1071377"/>
                  <a:gd name="connsiteX2" fmla="*/ 12175 w 8700882"/>
                  <a:gd name="connsiteY2" fmla="*/ 28408 h 1071377"/>
                  <a:gd name="connsiteX3" fmla="*/ 12175 w 8700882"/>
                  <a:gd name="connsiteY3" fmla="*/ 12175 h 1071377"/>
                  <a:gd name="connsiteX4" fmla="*/ 3627262 w 8700882"/>
                  <a:gd name="connsiteY4" fmla="*/ 177751 h 1071377"/>
                  <a:gd name="connsiteX5" fmla="*/ 8698447 w 8700882"/>
                  <a:gd name="connsiteY5" fmla="*/ 1052710 h 1071377"/>
                  <a:gd name="connsiteX6" fmla="*/ 8690331 w 8700882"/>
                  <a:gd name="connsiteY6" fmla="*/ 1067319 h 107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00882" h="1071377">
                    <a:moveTo>
                      <a:pt x="8690331" y="1067319"/>
                    </a:moveTo>
                    <a:cubicBezTo>
                      <a:pt x="7690379" y="578706"/>
                      <a:pt x="5383671" y="322225"/>
                      <a:pt x="3625638" y="193984"/>
                    </a:cubicBezTo>
                    <a:cubicBezTo>
                      <a:pt x="1719885" y="54381"/>
                      <a:pt x="28408" y="28408"/>
                      <a:pt x="12175" y="28408"/>
                    </a:cubicBezTo>
                    <a:lnTo>
                      <a:pt x="12175" y="12175"/>
                    </a:lnTo>
                    <a:cubicBezTo>
                      <a:pt x="28408" y="12175"/>
                      <a:pt x="1721508" y="38148"/>
                      <a:pt x="3627262" y="177751"/>
                    </a:cubicBezTo>
                    <a:cubicBezTo>
                      <a:pt x="5386918" y="307615"/>
                      <a:pt x="7696872" y="564096"/>
                      <a:pt x="8698447" y="1052710"/>
                    </a:cubicBezTo>
                    <a:lnTo>
                      <a:pt x="8690331" y="10673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43" name="任意多边形: 形状 542">
                <a:extLst>
                  <a:ext uri="{FF2B5EF4-FFF2-40B4-BE49-F238E27FC236}">
                    <a16:creationId xmlns:a16="http://schemas.microsoft.com/office/drawing/2014/main" id="{9161B1E6-508C-48E2-8560-967EE12AE393}"/>
                  </a:ext>
                </a:extLst>
              </p:cNvPr>
              <p:cNvSpPr/>
              <p:nvPr/>
            </p:nvSpPr>
            <p:spPr>
              <a:xfrm>
                <a:off x="10392300" y="5580984"/>
                <a:ext cx="8700882" cy="957746"/>
              </a:xfrm>
              <a:custGeom>
                <a:avLst/>
                <a:gdLst>
                  <a:gd name="connsiteX0" fmla="*/ 8691954 w 8700882"/>
                  <a:gd name="connsiteY0" fmla="*/ 948584 h 957746"/>
                  <a:gd name="connsiteX1" fmla="*/ 3669467 w 8700882"/>
                  <a:gd name="connsiteY1" fmla="*/ 80119 h 957746"/>
                  <a:gd name="connsiteX2" fmla="*/ 12175 w 8700882"/>
                  <a:gd name="connsiteY2" fmla="*/ 42783 h 957746"/>
                  <a:gd name="connsiteX3" fmla="*/ 12175 w 8700882"/>
                  <a:gd name="connsiteY3" fmla="*/ 26550 h 957746"/>
                  <a:gd name="connsiteX4" fmla="*/ 3671091 w 8700882"/>
                  <a:gd name="connsiteY4" fmla="*/ 63886 h 957746"/>
                  <a:gd name="connsiteX5" fmla="*/ 8700071 w 8700882"/>
                  <a:gd name="connsiteY5" fmla="*/ 935598 h 957746"/>
                  <a:gd name="connsiteX6" fmla="*/ 8691954 w 8700882"/>
                  <a:gd name="connsiteY6" fmla="*/ 948584 h 95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00882" h="957746">
                    <a:moveTo>
                      <a:pt x="8691954" y="948584"/>
                    </a:moveTo>
                    <a:cubicBezTo>
                      <a:pt x="7752064" y="375560"/>
                      <a:pt x="5442110" y="159661"/>
                      <a:pt x="3669467" y="80119"/>
                    </a:cubicBezTo>
                    <a:cubicBezTo>
                      <a:pt x="1749105" y="-7539"/>
                      <a:pt x="28408" y="42783"/>
                      <a:pt x="12175" y="42783"/>
                    </a:cubicBezTo>
                    <a:lnTo>
                      <a:pt x="12175" y="26550"/>
                    </a:lnTo>
                    <a:cubicBezTo>
                      <a:pt x="30031" y="26550"/>
                      <a:pt x="1750728" y="-23772"/>
                      <a:pt x="3671091" y="63886"/>
                    </a:cubicBezTo>
                    <a:cubicBezTo>
                      <a:pt x="5445356" y="145051"/>
                      <a:pt x="7756934" y="360950"/>
                      <a:pt x="8700071" y="935598"/>
                    </a:cubicBezTo>
                    <a:lnTo>
                      <a:pt x="8691954" y="9485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44" name="任意多边形: 形状 543">
                <a:extLst>
                  <a:ext uri="{FF2B5EF4-FFF2-40B4-BE49-F238E27FC236}">
                    <a16:creationId xmlns:a16="http://schemas.microsoft.com/office/drawing/2014/main" id="{611E9F0C-421E-4F35-804F-14B8C56DFEC0}"/>
                  </a:ext>
                </a:extLst>
              </p:cNvPr>
              <p:cNvSpPr/>
              <p:nvPr/>
            </p:nvSpPr>
            <p:spPr>
              <a:xfrm>
                <a:off x="10389053" y="5652716"/>
                <a:ext cx="8700882" cy="909047"/>
              </a:xfrm>
              <a:custGeom>
                <a:avLst/>
                <a:gdLst>
                  <a:gd name="connsiteX0" fmla="*/ 8693577 w 8700882"/>
                  <a:gd name="connsiteY0" fmla="*/ 897956 h 909047"/>
                  <a:gd name="connsiteX1" fmla="*/ 6619001 w 8700882"/>
                  <a:gd name="connsiteY1" fmla="*/ 240519 h 909047"/>
                  <a:gd name="connsiteX2" fmla="*/ 3714920 w 8700882"/>
                  <a:gd name="connsiteY2" fmla="*/ 34361 h 909047"/>
                  <a:gd name="connsiteX3" fmla="*/ 13798 w 8700882"/>
                  <a:gd name="connsiteY3" fmla="*/ 125266 h 909047"/>
                  <a:gd name="connsiteX4" fmla="*/ 12175 w 8700882"/>
                  <a:gd name="connsiteY4" fmla="*/ 109033 h 909047"/>
                  <a:gd name="connsiteX5" fmla="*/ 3714920 w 8700882"/>
                  <a:gd name="connsiteY5" fmla="*/ 18128 h 909047"/>
                  <a:gd name="connsiteX6" fmla="*/ 6622248 w 8700882"/>
                  <a:gd name="connsiteY6" fmla="*/ 224286 h 909047"/>
                  <a:gd name="connsiteX7" fmla="*/ 8703317 w 8700882"/>
                  <a:gd name="connsiteY7" fmla="*/ 884969 h 909047"/>
                  <a:gd name="connsiteX8" fmla="*/ 8693577 w 8700882"/>
                  <a:gd name="connsiteY8" fmla="*/ 897956 h 909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00882" h="909047">
                    <a:moveTo>
                      <a:pt x="8693577" y="897956"/>
                    </a:moveTo>
                    <a:cubicBezTo>
                      <a:pt x="8303986" y="607385"/>
                      <a:pt x="7607590" y="386616"/>
                      <a:pt x="6619001" y="240519"/>
                    </a:cubicBezTo>
                    <a:cubicBezTo>
                      <a:pt x="5828455" y="123642"/>
                      <a:pt x="4851229" y="53840"/>
                      <a:pt x="3714920" y="34361"/>
                    </a:cubicBezTo>
                    <a:cubicBezTo>
                      <a:pt x="1779947" y="271"/>
                      <a:pt x="31654" y="123642"/>
                      <a:pt x="13798" y="125266"/>
                    </a:cubicBezTo>
                    <a:lnTo>
                      <a:pt x="12175" y="109033"/>
                    </a:lnTo>
                    <a:cubicBezTo>
                      <a:pt x="30031" y="107409"/>
                      <a:pt x="1778324" y="-15962"/>
                      <a:pt x="3714920" y="18128"/>
                    </a:cubicBezTo>
                    <a:cubicBezTo>
                      <a:pt x="4851229" y="37607"/>
                      <a:pt x="5830078" y="107409"/>
                      <a:pt x="6622248" y="224286"/>
                    </a:cubicBezTo>
                    <a:cubicBezTo>
                      <a:pt x="7612461" y="370383"/>
                      <a:pt x="8313726" y="592775"/>
                      <a:pt x="8703317" y="884969"/>
                    </a:cubicBezTo>
                    <a:lnTo>
                      <a:pt x="8693577" y="8979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45" name="任意多边形: 形状 544">
                <a:extLst>
                  <a:ext uri="{FF2B5EF4-FFF2-40B4-BE49-F238E27FC236}">
                    <a16:creationId xmlns:a16="http://schemas.microsoft.com/office/drawing/2014/main" id="{F3A3851A-507C-48B0-8136-39C2564D11F8}"/>
                  </a:ext>
                </a:extLst>
              </p:cNvPr>
              <p:cNvSpPr/>
              <p:nvPr/>
            </p:nvSpPr>
            <p:spPr>
              <a:xfrm>
                <a:off x="10385807" y="5684733"/>
                <a:ext cx="8700882" cy="892814"/>
              </a:xfrm>
              <a:custGeom>
                <a:avLst/>
                <a:gdLst>
                  <a:gd name="connsiteX0" fmla="*/ 8693577 w 8700882"/>
                  <a:gd name="connsiteY0" fmla="*/ 887042 h 892814"/>
                  <a:gd name="connsiteX1" fmla="*/ 6667700 w 8700882"/>
                  <a:gd name="connsiteY1" fmla="*/ 182530 h 892814"/>
                  <a:gd name="connsiteX2" fmla="*/ 3757125 w 8700882"/>
                  <a:gd name="connsiteY2" fmla="*/ 29940 h 892814"/>
                  <a:gd name="connsiteX3" fmla="*/ 13798 w 8700882"/>
                  <a:gd name="connsiteY3" fmla="*/ 249085 h 892814"/>
                  <a:gd name="connsiteX4" fmla="*/ 12175 w 8700882"/>
                  <a:gd name="connsiteY4" fmla="*/ 232852 h 892814"/>
                  <a:gd name="connsiteX5" fmla="*/ 3758749 w 8700882"/>
                  <a:gd name="connsiteY5" fmla="*/ 13707 h 892814"/>
                  <a:gd name="connsiteX6" fmla="*/ 6670947 w 8700882"/>
                  <a:gd name="connsiteY6" fmla="*/ 166297 h 892814"/>
                  <a:gd name="connsiteX7" fmla="*/ 8704940 w 8700882"/>
                  <a:gd name="connsiteY7" fmla="*/ 875679 h 892814"/>
                  <a:gd name="connsiteX8" fmla="*/ 8693577 w 8700882"/>
                  <a:gd name="connsiteY8" fmla="*/ 887042 h 89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00882" h="892814">
                    <a:moveTo>
                      <a:pt x="8693577" y="887042"/>
                    </a:moveTo>
                    <a:cubicBezTo>
                      <a:pt x="8331582" y="560759"/>
                      <a:pt x="7649796" y="322133"/>
                      <a:pt x="6667700" y="182530"/>
                    </a:cubicBezTo>
                    <a:cubicBezTo>
                      <a:pt x="5882024" y="70522"/>
                      <a:pt x="4901551" y="18577"/>
                      <a:pt x="3757125" y="29940"/>
                    </a:cubicBezTo>
                    <a:cubicBezTo>
                      <a:pt x="1809167" y="49419"/>
                      <a:pt x="31654" y="247462"/>
                      <a:pt x="13798" y="249085"/>
                    </a:cubicBezTo>
                    <a:lnTo>
                      <a:pt x="12175" y="232852"/>
                    </a:lnTo>
                    <a:cubicBezTo>
                      <a:pt x="30031" y="231229"/>
                      <a:pt x="1807543" y="33186"/>
                      <a:pt x="3758749" y="13707"/>
                    </a:cubicBezTo>
                    <a:cubicBezTo>
                      <a:pt x="4904798" y="2344"/>
                      <a:pt x="5883647" y="54289"/>
                      <a:pt x="6670947" y="166297"/>
                    </a:cubicBezTo>
                    <a:cubicBezTo>
                      <a:pt x="7656290" y="307524"/>
                      <a:pt x="8339698" y="546149"/>
                      <a:pt x="8704940" y="875679"/>
                    </a:cubicBezTo>
                    <a:lnTo>
                      <a:pt x="8693577" y="8870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46" name="任意多边形: 形状 545">
                <a:extLst>
                  <a:ext uri="{FF2B5EF4-FFF2-40B4-BE49-F238E27FC236}">
                    <a16:creationId xmlns:a16="http://schemas.microsoft.com/office/drawing/2014/main" id="{D79ADF6A-B868-4435-B4C4-8190EF6D2597}"/>
                  </a:ext>
                </a:extLst>
              </p:cNvPr>
              <p:cNvSpPr/>
              <p:nvPr/>
            </p:nvSpPr>
            <p:spPr>
              <a:xfrm>
                <a:off x="10382560" y="5696006"/>
                <a:ext cx="8717115" cy="909047"/>
              </a:xfrm>
              <a:custGeom>
                <a:avLst/>
                <a:gdLst>
                  <a:gd name="connsiteX0" fmla="*/ 8695201 w 8717115"/>
                  <a:gd name="connsiteY0" fmla="*/ 898495 h 909047"/>
                  <a:gd name="connsiteX1" fmla="*/ 6718023 w 8717115"/>
                  <a:gd name="connsiteY1" fmla="*/ 145284 h 909047"/>
                  <a:gd name="connsiteX2" fmla="*/ 3802578 w 8717115"/>
                  <a:gd name="connsiteY2" fmla="*/ 46263 h 909047"/>
                  <a:gd name="connsiteX3" fmla="*/ 15421 w 8717115"/>
                  <a:gd name="connsiteY3" fmla="*/ 393649 h 909047"/>
                  <a:gd name="connsiteX4" fmla="*/ 12175 w 8717115"/>
                  <a:gd name="connsiteY4" fmla="*/ 377416 h 909047"/>
                  <a:gd name="connsiteX5" fmla="*/ 3800954 w 8717115"/>
                  <a:gd name="connsiteY5" fmla="*/ 30030 h 909047"/>
                  <a:gd name="connsiteX6" fmla="*/ 6719646 w 8717115"/>
                  <a:gd name="connsiteY6" fmla="*/ 129051 h 909047"/>
                  <a:gd name="connsiteX7" fmla="*/ 8706564 w 8717115"/>
                  <a:gd name="connsiteY7" fmla="*/ 887132 h 909047"/>
                  <a:gd name="connsiteX8" fmla="*/ 8695201 w 8717115"/>
                  <a:gd name="connsiteY8" fmla="*/ 898495 h 909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909047">
                    <a:moveTo>
                      <a:pt x="8695201" y="898495"/>
                    </a:moveTo>
                    <a:cubicBezTo>
                      <a:pt x="8359178" y="534876"/>
                      <a:pt x="7693625" y="281641"/>
                      <a:pt x="6718023" y="145284"/>
                    </a:cubicBezTo>
                    <a:cubicBezTo>
                      <a:pt x="5937216" y="36523"/>
                      <a:pt x="4955120" y="4057"/>
                      <a:pt x="3802578" y="46263"/>
                    </a:cubicBezTo>
                    <a:cubicBezTo>
                      <a:pt x="1838386" y="119311"/>
                      <a:pt x="33278" y="390402"/>
                      <a:pt x="15421" y="393649"/>
                    </a:cubicBezTo>
                    <a:lnTo>
                      <a:pt x="12175" y="377416"/>
                    </a:lnTo>
                    <a:cubicBezTo>
                      <a:pt x="30031" y="374170"/>
                      <a:pt x="1836763" y="101455"/>
                      <a:pt x="3800954" y="30030"/>
                    </a:cubicBezTo>
                    <a:cubicBezTo>
                      <a:pt x="4955120" y="-12176"/>
                      <a:pt x="5937216" y="20290"/>
                      <a:pt x="6719646" y="129051"/>
                    </a:cubicBezTo>
                    <a:cubicBezTo>
                      <a:pt x="7698495" y="265408"/>
                      <a:pt x="8367294" y="520266"/>
                      <a:pt x="8706564" y="887132"/>
                    </a:cubicBezTo>
                    <a:lnTo>
                      <a:pt x="8695201" y="8984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47" name="任意多边形: 形状 546">
                <a:extLst>
                  <a:ext uri="{FF2B5EF4-FFF2-40B4-BE49-F238E27FC236}">
                    <a16:creationId xmlns:a16="http://schemas.microsoft.com/office/drawing/2014/main" id="{20062C76-E7F1-4589-A0EF-2A62FAEF4F29}"/>
                  </a:ext>
                </a:extLst>
              </p:cNvPr>
              <p:cNvSpPr/>
              <p:nvPr/>
            </p:nvSpPr>
            <p:spPr>
              <a:xfrm>
                <a:off x="10379313" y="5695918"/>
                <a:ext cx="8717115" cy="925280"/>
              </a:xfrm>
              <a:custGeom>
                <a:avLst/>
                <a:gdLst>
                  <a:gd name="connsiteX0" fmla="*/ 8696824 w 8717115"/>
                  <a:gd name="connsiteY0" fmla="*/ 919685 h 925280"/>
                  <a:gd name="connsiteX1" fmla="*/ 6768345 w 8717115"/>
                  <a:gd name="connsiteY1" fmla="*/ 119398 h 925280"/>
                  <a:gd name="connsiteX2" fmla="*/ 3846407 w 8717115"/>
                  <a:gd name="connsiteY2" fmla="*/ 73946 h 925280"/>
                  <a:gd name="connsiteX3" fmla="*/ 15421 w 8717115"/>
                  <a:gd name="connsiteY3" fmla="*/ 549573 h 925280"/>
                  <a:gd name="connsiteX4" fmla="*/ 12175 w 8717115"/>
                  <a:gd name="connsiteY4" fmla="*/ 533340 h 925280"/>
                  <a:gd name="connsiteX5" fmla="*/ 3844784 w 8717115"/>
                  <a:gd name="connsiteY5" fmla="*/ 57713 h 925280"/>
                  <a:gd name="connsiteX6" fmla="*/ 6769968 w 8717115"/>
                  <a:gd name="connsiteY6" fmla="*/ 103165 h 925280"/>
                  <a:gd name="connsiteX7" fmla="*/ 8709810 w 8717115"/>
                  <a:gd name="connsiteY7" fmla="*/ 909945 h 925280"/>
                  <a:gd name="connsiteX8" fmla="*/ 8696824 w 8717115"/>
                  <a:gd name="connsiteY8" fmla="*/ 919685 h 92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925280">
                    <a:moveTo>
                      <a:pt x="8696824" y="919685"/>
                    </a:moveTo>
                    <a:cubicBezTo>
                      <a:pt x="8386774" y="518730"/>
                      <a:pt x="7737454" y="249262"/>
                      <a:pt x="6768345" y="119398"/>
                    </a:cubicBezTo>
                    <a:cubicBezTo>
                      <a:pt x="5990785" y="15507"/>
                      <a:pt x="5008689" y="-726"/>
                      <a:pt x="3846407" y="73946"/>
                    </a:cubicBezTo>
                    <a:cubicBezTo>
                      <a:pt x="1867605" y="198940"/>
                      <a:pt x="33278" y="544703"/>
                      <a:pt x="15421" y="549573"/>
                    </a:cubicBezTo>
                    <a:lnTo>
                      <a:pt x="12175" y="533340"/>
                    </a:lnTo>
                    <a:cubicBezTo>
                      <a:pt x="30031" y="530093"/>
                      <a:pt x="1865982" y="184330"/>
                      <a:pt x="3844784" y="57713"/>
                    </a:cubicBezTo>
                    <a:cubicBezTo>
                      <a:pt x="5007066" y="-15335"/>
                      <a:pt x="5990785" y="-726"/>
                      <a:pt x="6769968" y="103165"/>
                    </a:cubicBezTo>
                    <a:cubicBezTo>
                      <a:pt x="7743948" y="234653"/>
                      <a:pt x="8396514" y="505743"/>
                      <a:pt x="8709810" y="909945"/>
                    </a:cubicBezTo>
                    <a:lnTo>
                      <a:pt x="8696824" y="9196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48" name="任意多边形: 形状 547">
                <a:extLst>
                  <a:ext uri="{FF2B5EF4-FFF2-40B4-BE49-F238E27FC236}">
                    <a16:creationId xmlns:a16="http://schemas.microsoft.com/office/drawing/2014/main" id="{E6E3EBDC-B754-4CCC-A1FE-9CF998BD12FF}"/>
                  </a:ext>
                </a:extLst>
              </p:cNvPr>
              <p:cNvSpPr/>
              <p:nvPr/>
            </p:nvSpPr>
            <p:spPr>
              <a:xfrm>
                <a:off x="10374444" y="5685004"/>
                <a:ext cx="8717115" cy="957746"/>
              </a:xfrm>
              <a:custGeom>
                <a:avLst/>
                <a:gdLst>
                  <a:gd name="connsiteX0" fmla="*/ 8698447 w 8717115"/>
                  <a:gd name="connsiteY0" fmla="*/ 951702 h 957746"/>
                  <a:gd name="connsiteX1" fmla="*/ 6817044 w 8717115"/>
                  <a:gd name="connsiteY1" fmla="*/ 102717 h 957746"/>
                  <a:gd name="connsiteX2" fmla="*/ 3890236 w 8717115"/>
                  <a:gd name="connsiteY2" fmla="*/ 110833 h 957746"/>
                  <a:gd name="connsiteX3" fmla="*/ 15421 w 8717115"/>
                  <a:gd name="connsiteY3" fmla="*/ 713077 h 957746"/>
                  <a:gd name="connsiteX4" fmla="*/ 12175 w 8717115"/>
                  <a:gd name="connsiteY4" fmla="*/ 696844 h 957746"/>
                  <a:gd name="connsiteX5" fmla="*/ 3888613 w 8717115"/>
                  <a:gd name="connsiteY5" fmla="*/ 92977 h 957746"/>
                  <a:gd name="connsiteX6" fmla="*/ 6818667 w 8717115"/>
                  <a:gd name="connsiteY6" fmla="*/ 84861 h 957746"/>
                  <a:gd name="connsiteX7" fmla="*/ 8711434 w 8717115"/>
                  <a:gd name="connsiteY7" fmla="*/ 940339 h 957746"/>
                  <a:gd name="connsiteX8" fmla="*/ 8698447 w 8717115"/>
                  <a:gd name="connsiteY8" fmla="*/ 951702 h 95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957746">
                    <a:moveTo>
                      <a:pt x="8698447" y="951702"/>
                    </a:moveTo>
                    <a:cubicBezTo>
                      <a:pt x="8414370" y="513412"/>
                      <a:pt x="7781284" y="227711"/>
                      <a:pt x="6817044" y="102717"/>
                    </a:cubicBezTo>
                    <a:cubicBezTo>
                      <a:pt x="6044354" y="2073"/>
                      <a:pt x="5060635" y="5319"/>
                      <a:pt x="3890236" y="110833"/>
                    </a:cubicBezTo>
                    <a:cubicBezTo>
                      <a:pt x="1898448" y="289396"/>
                      <a:pt x="34901" y="709831"/>
                      <a:pt x="15421" y="713077"/>
                    </a:cubicBezTo>
                    <a:lnTo>
                      <a:pt x="12175" y="696844"/>
                    </a:lnTo>
                    <a:cubicBezTo>
                      <a:pt x="30031" y="691975"/>
                      <a:pt x="1895201" y="273163"/>
                      <a:pt x="3888613" y="92977"/>
                    </a:cubicBezTo>
                    <a:cubicBezTo>
                      <a:pt x="5059011" y="-12537"/>
                      <a:pt x="6045977" y="-14160"/>
                      <a:pt x="6818667" y="84861"/>
                    </a:cubicBezTo>
                    <a:cubicBezTo>
                      <a:pt x="7787777" y="209855"/>
                      <a:pt x="8424109" y="498802"/>
                      <a:pt x="8711434" y="940339"/>
                    </a:cubicBezTo>
                    <a:lnTo>
                      <a:pt x="8698447" y="95170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49" name="任意多边形: 形状 548">
                <a:extLst>
                  <a:ext uri="{FF2B5EF4-FFF2-40B4-BE49-F238E27FC236}">
                    <a16:creationId xmlns:a16="http://schemas.microsoft.com/office/drawing/2014/main" id="{C5FFF1B1-9BD5-42FE-8B85-623FB9212B69}"/>
                  </a:ext>
                </a:extLst>
              </p:cNvPr>
              <p:cNvSpPr/>
              <p:nvPr/>
            </p:nvSpPr>
            <p:spPr>
              <a:xfrm>
                <a:off x="10371197" y="5673073"/>
                <a:ext cx="8717115" cy="990212"/>
              </a:xfrm>
              <a:custGeom>
                <a:avLst/>
                <a:gdLst>
                  <a:gd name="connsiteX0" fmla="*/ 8700070 w 8717115"/>
                  <a:gd name="connsiteY0" fmla="*/ 984736 h 990212"/>
                  <a:gd name="connsiteX1" fmla="*/ 6867366 w 8717115"/>
                  <a:gd name="connsiteY1" fmla="*/ 88675 h 990212"/>
                  <a:gd name="connsiteX2" fmla="*/ 3934065 w 8717115"/>
                  <a:gd name="connsiteY2" fmla="*/ 148737 h 990212"/>
                  <a:gd name="connsiteX3" fmla="*/ 17045 w 8717115"/>
                  <a:gd name="connsiteY3" fmla="*/ 880845 h 990212"/>
                  <a:gd name="connsiteX4" fmla="*/ 12175 w 8717115"/>
                  <a:gd name="connsiteY4" fmla="*/ 864612 h 990212"/>
                  <a:gd name="connsiteX5" fmla="*/ 3932442 w 8717115"/>
                  <a:gd name="connsiteY5" fmla="*/ 132504 h 990212"/>
                  <a:gd name="connsiteX6" fmla="*/ 6868989 w 8717115"/>
                  <a:gd name="connsiteY6" fmla="*/ 72442 h 990212"/>
                  <a:gd name="connsiteX7" fmla="*/ 8713057 w 8717115"/>
                  <a:gd name="connsiteY7" fmla="*/ 978243 h 990212"/>
                  <a:gd name="connsiteX8" fmla="*/ 8700070 w 8717115"/>
                  <a:gd name="connsiteY8" fmla="*/ 984736 h 990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990212">
                    <a:moveTo>
                      <a:pt x="8700070" y="984736"/>
                    </a:moveTo>
                    <a:cubicBezTo>
                      <a:pt x="8441966" y="509109"/>
                      <a:pt x="7825113" y="207176"/>
                      <a:pt x="6867366" y="88675"/>
                    </a:cubicBezTo>
                    <a:cubicBezTo>
                      <a:pt x="6099546" y="-7100"/>
                      <a:pt x="5112580" y="14003"/>
                      <a:pt x="3934065" y="148737"/>
                    </a:cubicBezTo>
                    <a:cubicBezTo>
                      <a:pt x="1927668" y="380869"/>
                      <a:pt x="36524" y="875975"/>
                      <a:pt x="17045" y="880845"/>
                    </a:cubicBezTo>
                    <a:lnTo>
                      <a:pt x="12175" y="864612"/>
                    </a:lnTo>
                    <a:cubicBezTo>
                      <a:pt x="31654" y="859742"/>
                      <a:pt x="1924421" y="364636"/>
                      <a:pt x="3932442" y="132504"/>
                    </a:cubicBezTo>
                    <a:cubicBezTo>
                      <a:pt x="5112580" y="-3853"/>
                      <a:pt x="6099546" y="-24956"/>
                      <a:pt x="6868989" y="72442"/>
                    </a:cubicBezTo>
                    <a:cubicBezTo>
                      <a:pt x="7831606" y="192566"/>
                      <a:pt x="8453329" y="497746"/>
                      <a:pt x="8713057" y="978243"/>
                    </a:cubicBezTo>
                    <a:lnTo>
                      <a:pt x="8700070" y="9847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50" name="任意多边形: 形状 549">
                <a:extLst>
                  <a:ext uri="{FF2B5EF4-FFF2-40B4-BE49-F238E27FC236}">
                    <a16:creationId xmlns:a16="http://schemas.microsoft.com/office/drawing/2014/main" id="{863A93BE-BEC5-4769-8A73-31A734DBCE55}"/>
                  </a:ext>
                </a:extLst>
              </p:cNvPr>
              <p:cNvSpPr/>
              <p:nvPr/>
            </p:nvSpPr>
            <p:spPr>
              <a:xfrm>
                <a:off x="10367950" y="5656768"/>
                <a:ext cx="8717115" cy="1055144"/>
              </a:xfrm>
              <a:custGeom>
                <a:avLst/>
                <a:gdLst>
                  <a:gd name="connsiteX0" fmla="*/ 17045 w 8717115"/>
                  <a:gd name="connsiteY0" fmla="*/ 1051364 h 1055144"/>
                  <a:gd name="connsiteX1" fmla="*/ 12175 w 8717115"/>
                  <a:gd name="connsiteY1" fmla="*/ 1035131 h 1055144"/>
                  <a:gd name="connsiteX2" fmla="*/ 3976271 w 8717115"/>
                  <a:gd name="connsiteY2" fmla="*/ 174782 h 1055144"/>
                  <a:gd name="connsiteX3" fmla="*/ 6919312 w 8717115"/>
                  <a:gd name="connsiteY3" fmla="*/ 61151 h 1055144"/>
                  <a:gd name="connsiteX4" fmla="*/ 8716304 w 8717115"/>
                  <a:gd name="connsiteY4" fmla="*/ 1015651 h 1055144"/>
                  <a:gd name="connsiteX5" fmla="*/ 8701694 w 8717115"/>
                  <a:gd name="connsiteY5" fmla="*/ 1022145 h 1055144"/>
                  <a:gd name="connsiteX6" fmla="*/ 6917689 w 8717115"/>
                  <a:gd name="connsiteY6" fmla="*/ 77384 h 1055144"/>
                  <a:gd name="connsiteX7" fmla="*/ 3979517 w 8717115"/>
                  <a:gd name="connsiteY7" fmla="*/ 191015 h 1055144"/>
                  <a:gd name="connsiteX8" fmla="*/ 17045 w 8717115"/>
                  <a:gd name="connsiteY8" fmla="*/ 1051364 h 105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1055144">
                    <a:moveTo>
                      <a:pt x="17045" y="1051364"/>
                    </a:moveTo>
                    <a:lnTo>
                      <a:pt x="12175" y="1035131"/>
                    </a:lnTo>
                    <a:cubicBezTo>
                      <a:pt x="31654" y="1028638"/>
                      <a:pt x="1953640" y="460483"/>
                      <a:pt x="3976271" y="174782"/>
                    </a:cubicBezTo>
                    <a:cubicBezTo>
                      <a:pt x="5164526" y="7583"/>
                      <a:pt x="6154738" y="-31377"/>
                      <a:pt x="6919312" y="61151"/>
                    </a:cubicBezTo>
                    <a:cubicBezTo>
                      <a:pt x="7877058" y="176406"/>
                      <a:pt x="8480925" y="497819"/>
                      <a:pt x="8716304" y="1015651"/>
                    </a:cubicBezTo>
                    <a:lnTo>
                      <a:pt x="8701694" y="1022145"/>
                    </a:lnTo>
                    <a:cubicBezTo>
                      <a:pt x="8469562" y="509182"/>
                      <a:pt x="7868942" y="191015"/>
                      <a:pt x="6917689" y="77384"/>
                    </a:cubicBezTo>
                    <a:cubicBezTo>
                      <a:pt x="6154738" y="-13520"/>
                      <a:pt x="5166149" y="23816"/>
                      <a:pt x="3979517" y="191015"/>
                    </a:cubicBezTo>
                    <a:cubicBezTo>
                      <a:pt x="1958510" y="478339"/>
                      <a:pt x="36524" y="1046494"/>
                      <a:pt x="17045" y="10513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51" name="任意多边形: 形状 550">
                <a:extLst>
                  <a:ext uri="{FF2B5EF4-FFF2-40B4-BE49-F238E27FC236}">
                    <a16:creationId xmlns:a16="http://schemas.microsoft.com/office/drawing/2014/main" id="{87700DD9-12BD-47A7-AFD7-5926BC8D4CB1}"/>
                  </a:ext>
                </a:extLst>
              </p:cNvPr>
              <p:cNvSpPr/>
              <p:nvPr/>
            </p:nvSpPr>
            <p:spPr>
              <a:xfrm>
                <a:off x="10366327" y="5641099"/>
                <a:ext cx="8717115" cy="1233707"/>
              </a:xfrm>
              <a:custGeom>
                <a:avLst/>
                <a:gdLst>
                  <a:gd name="connsiteX0" fmla="*/ 17045 w 8717115"/>
                  <a:gd name="connsiteY0" fmla="*/ 1222869 h 1233707"/>
                  <a:gd name="connsiteX1" fmla="*/ 12175 w 8717115"/>
                  <a:gd name="connsiteY1" fmla="*/ 1208260 h 1233707"/>
                  <a:gd name="connsiteX2" fmla="*/ 4020100 w 8717115"/>
                  <a:gd name="connsiteY2" fmla="*/ 219670 h 1233707"/>
                  <a:gd name="connsiteX3" fmla="*/ 6968011 w 8717115"/>
                  <a:gd name="connsiteY3" fmla="*/ 52471 h 1233707"/>
                  <a:gd name="connsiteX4" fmla="*/ 8717927 w 8717115"/>
                  <a:gd name="connsiteY4" fmla="*/ 1055669 h 1233707"/>
                  <a:gd name="connsiteX5" fmla="*/ 8703317 w 8717115"/>
                  <a:gd name="connsiteY5" fmla="*/ 1062163 h 1233707"/>
                  <a:gd name="connsiteX6" fmla="*/ 6966387 w 8717115"/>
                  <a:gd name="connsiteY6" fmla="*/ 70327 h 1233707"/>
                  <a:gd name="connsiteX7" fmla="*/ 4021723 w 8717115"/>
                  <a:gd name="connsiteY7" fmla="*/ 237527 h 1233707"/>
                  <a:gd name="connsiteX8" fmla="*/ 17045 w 8717115"/>
                  <a:gd name="connsiteY8" fmla="*/ 1222869 h 1233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1233707">
                    <a:moveTo>
                      <a:pt x="17045" y="1222869"/>
                    </a:moveTo>
                    <a:lnTo>
                      <a:pt x="12175" y="1208260"/>
                    </a:lnTo>
                    <a:cubicBezTo>
                      <a:pt x="31654" y="1201766"/>
                      <a:pt x="1982860" y="558940"/>
                      <a:pt x="4020100" y="219670"/>
                    </a:cubicBezTo>
                    <a:cubicBezTo>
                      <a:pt x="5216471" y="20005"/>
                      <a:pt x="6208307" y="-35187"/>
                      <a:pt x="6968011" y="52471"/>
                    </a:cubicBezTo>
                    <a:cubicBezTo>
                      <a:pt x="7919264" y="162855"/>
                      <a:pt x="8508521" y="498878"/>
                      <a:pt x="8717927" y="1055669"/>
                    </a:cubicBezTo>
                    <a:lnTo>
                      <a:pt x="8703317" y="1062163"/>
                    </a:lnTo>
                    <a:cubicBezTo>
                      <a:pt x="8497158" y="511864"/>
                      <a:pt x="7912771" y="179088"/>
                      <a:pt x="6966387" y="70327"/>
                    </a:cubicBezTo>
                    <a:cubicBezTo>
                      <a:pt x="6208307" y="-17331"/>
                      <a:pt x="5218094" y="39484"/>
                      <a:pt x="4021723" y="237527"/>
                    </a:cubicBezTo>
                    <a:cubicBezTo>
                      <a:pt x="1986106" y="573550"/>
                      <a:pt x="36524" y="1216376"/>
                      <a:pt x="17045" y="12228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52" name="任意多边形: 形状 551">
                <a:extLst>
                  <a:ext uri="{FF2B5EF4-FFF2-40B4-BE49-F238E27FC236}">
                    <a16:creationId xmlns:a16="http://schemas.microsoft.com/office/drawing/2014/main" id="{F61DB16B-9DA3-4127-B032-0B4AD5342C3E}"/>
                  </a:ext>
                </a:extLst>
              </p:cNvPr>
              <p:cNvSpPr/>
              <p:nvPr/>
            </p:nvSpPr>
            <p:spPr>
              <a:xfrm>
                <a:off x="10363080" y="5621518"/>
                <a:ext cx="8717115" cy="1396037"/>
              </a:xfrm>
              <a:custGeom>
                <a:avLst/>
                <a:gdLst>
                  <a:gd name="connsiteX0" fmla="*/ 17045 w 8717115"/>
                  <a:gd name="connsiteY0" fmla="*/ 1396663 h 1396037"/>
                  <a:gd name="connsiteX1" fmla="*/ 12175 w 8717115"/>
                  <a:gd name="connsiteY1" fmla="*/ 1382054 h 1396037"/>
                  <a:gd name="connsiteX2" fmla="*/ 3210074 w 8717115"/>
                  <a:gd name="connsiteY2" fmla="*/ 447034 h 1396037"/>
                  <a:gd name="connsiteX3" fmla="*/ 5859298 w 8717115"/>
                  <a:gd name="connsiteY3" fmla="*/ 28222 h 1396037"/>
                  <a:gd name="connsiteX4" fmla="*/ 8013415 w 8717115"/>
                  <a:gd name="connsiteY4" fmla="*/ 309053 h 1396037"/>
                  <a:gd name="connsiteX5" fmla="*/ 8719550 w 8717115"/>
                  <a:gd name="connsiteY5" fmla="*/ 1097977 h 1396037"/>
                  <a:gd name="connsiteX6" fmla="*/ 8703317 w 8717115"/>
                  <a:gd name="connsiteY6" fmla="*/ 1102846 h 1396037"/>
                  <a:gd name="connsiteX7" fmla="*/ 8006922 w 8717115"/>
                  <a:gd name="connsiteY7" fmla="*/ 323663 h 1396037"/>
                  <a:gd name="connsiteX8" fmla="*/ 5860921 w 8717115"/>
                  <a:gd name="connsiteY8" fmla="*/ 44455 h 1396037"/>
                  <a:gd name="connsiteX9" fmla="*/ 3213320 w 8717115"/>
                  <a:gd name="connsiteY9" fmla="*/ 463267 h 1396037"/>
                  <a:gd name="connsiteX10" fmla="*/ 17045 w 8717115"/>
                  <a:gd name="connsiteY10" fmla="*/ 1396663 h 1396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17115" h="1396037">
                    <a:moveTo>
                      <a:pt x="17045" y="1396663"/>
                    </a:moveTo>
                    <a:lnTo>
                      <a:pt x="12175" y="1382054"/>
                    </a:lnTo>
                    <a:cubicBezTo>
                      <a:pt x="26784" y="1377184"/>
                      <a:pt x="1497493" y="843118"/>
                      <a:pt x="3210074" y="447034"/>
                    </a:cubicBezTo>
                    <a:cubicBezTo>
                      <a:pt x="4216519" y="213279"/>
                      <a:pt x="5107710" y="73675"/>
                      <a:pt x="5859298" y="28222"/>
                    </a:cubicBezTo>
                    <a:cubicBezTo>
                      <a:pt x="6800811" y="-28593"/>
                      <a:pt x="7524802" y="65558"/>
                      <a:pt x="8013415" y="309053"/>
                    </a:cubicBezTo>
                    <a:cubicBezTo>
                      <a:pt x="8375411" y="489239"/>
                      <a:pt x="8614035" y="753837"/>
                      <a:pt x="8719550" y="1097977"/>
                    </a:cubicBezTo>
                    <a:lnTo>
                      <a:pt x="8703317" y="1102846"/>
                    </a:lnTo>
                    <a:cubicBezTo>
                      <a:pt x="8599426" y="765200"/>
                      <a:pt x="8364048" y="502226"/>
                      <a:pt x="8006922" y="323663"/>
                    </a:cubicBezTo>
                    <a:cubicBezTo>
                      <a:pt x="7521556" y="81791"/>
                      <a:pt x="6799188" y="-12360"/>
                      <a:pt x="5860921" y="44455"/>
                    </a:cubicBezTo>
                    <a:cubicBezTo>
                      <a:pt x="5109333" y="89908"/>
                      <a:pt x="4219766" y="231135"/>
                      <a:pt x="3213320" y="463267"/>
                    </a:cubicBezTo>
                    <a:cubicBezTo>
                      <a:pt x="1500740" y="859351"/>
                      <a:pt x="31654" y="1391793"/>
                      <a:pt x="17045" y="13966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53" name="任意多边形: 形状 552">
                <a:extLst>
                  <a:ext uri="{FF2B5EF4-FFF2-40B4-BE49-F238E27FC236}">
                    <a16:creationId xmlns:a16="http://schemas.microsoft.com/office/drawing/2014/main" id="{E5D52536-EBA5-4C29-8EA0-6BB5A66E5C8D}"/>
                  </a:ext>
                </a:extLst>
              </p:cNvPr>
              <p:cNvSpPr/>
              <p:nvPr/>
            </p:nvSpPr>
            <p:spPr>
              <a:xfrm>
                <a:off x="10358211" y="5602025"/>
                <a:ext cx="8717115" cy="1574600"/>
              </a:xfrm>
              <a:custGeom>
                <a:avLst/>
                <a:gdLst>
                  <a:gd name="connsiteX0" fmla="*/ 18668 w 8717115"/>
                  <a:gd name="connsiteY0" fmla="*/ 1571994 h 1574600"/>
                  <a:gd name="connsiteX1" fmla="*/ 12175 w 8717115"/>
                  <a:gd name="connsiteY1" fmla="*/ 1557384 h 1574600"/>
                  <a:gd name="connsiteX2" fmla="*/ 3231176 w 8717115"/>
                  <a:gd name="connsiteY2" fmla="*/ 521719 h 1574600"/>
                  <a:gd name="connsiteX3" fmla="*/ 5888517 w 8717115"/>
                  <a:gd name="connsiteY3" fmla="*/ 37976 h 1574600"/>
                  <a:gd name="connsiteX4" fmla="*/ 8031272 w 8717115"/>
                  <a:gd name="connsiteY4" fmla="*/ 297704 h 1574600"/>
                  <a:gd name="connsiteX5" fmla="*/ 8719550 w 8717115"/>
                  <a:gd name="connsiteY5" fmla="*/ 1140196 h 1574600"/>
                  <a:gd name="connsiteX6" fmla="*/ 8703317 w 8717115"/>
                  <a:gd name="connsiteY6" fmla="*/ 1143442 h 1574600"/>
                  <a:gd name="connsiteX7" fmla="*/ 8023155 w 8717115"/>
                  <a:gd name="connsiteY7" fmla="*/ 312314 h 1574600"/>
                  <a:gd name="connsiteX8" fmla="*/ 5888517 w 8717115"/>
                  <a:gd name="connsiteY8" fmla="*/ 54209 h 1574600"/>
                  <a:gd name="connsiteX9" fmla="*/ 3234423 w 8717115"/>
                  <a:gd name="connsiteY9" fmla="*/ 537952 h 1574600"/>
                  <a:gd name="connsiteX10" fmla="*/ 18668 w 8717115"/>
                  <a:gd name="connsiteY10" fmla="*/ 1571994 h 157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17115" h="1574600">
                    <a:moveTo>
                      <a:pt x="18668" y="1571994"/>
                    </a:moveTo>
                    <a:lnTo>
                      <a:pt x="12175" y="1557384"/>
                    </a:lnTo>
                    <a:cubicBezTo>
                      <a:pt x="26784" y="1550891"/>
                      <a:pt x="1510480" y="966503"/>
                      <a:pt x="3231176" y="521719"/>
                    </a:cubicBezTo>
                    <a:cubicBezTo>
                      <a:pt x="4242492" y="260368"/>
                      <a:pt x="5136929" y="98038"/>
                      <a:pt x="5888517" y="37976"/>
                    </a:cubicBezTo>
                    <a:cubicBezTo>
                      <a:pt x="6830030" y="-36696"/>
                      <a:pt x="7550775" y="50962"/>
                      <a:pt x="8031272" y="297704"/>
                    </a:cubicBezTo>
                    <a:cubicBezTo>
                      <a:pt x="8396513" y="486006"/>
                      <a:pt x="8628646" y="768461"/>
                      <a:pt x="8719550" y="1140196"/>
                    </a:cubicBezTo>
                    <a:lnTo>
                      <a:pt x="8703317" y="1143442"/>
                    </a:lnTo>
                    <a:cubicBezTo>
                      <a:pt x="8612413" y="776577"/>
                      <a:pt x="8383527" y="497370"/>
                      <a:pt x="8023155" y="312314"/>
                    </a:cubicBezTo>
                    <a:cubicBezTo>
                      <a:pt x="7544282" y="65572"/>
                      <a:pt x="6826784" y="-20463"/>
                      <a:pt x="5888517" y="54209"/>
                    </a:cubicBezTo>
                    <a:cubicBezTo>
                      <a:pt x="5136929" y="114271"/>
                      <a:pt x="4244115" y="276601"/>
                      <a:pt x="3234423" y="537952"/>
                    </a:cubicBezTo>
                    <a:cubicBezTo>
                      <a:pt x="1516973" y="981113"/>
                      <a:pt x="33278" y="1565500"/>
                      <a:pt x="18668" y="15719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54" name="任意多边形: 形状 553">
                <a:extLst>
                  <a:ext uri="{FF2B5EF4-FFF2-40B4-BE49-F238E27FC236}">
                    <a16:creationId xmlns:a16="http://schemas.microsoft.com/office/drawing/2014/main" id="{70C1218D-8B1C-464B-B44A-EFDF37A2D5DB}"/>
                  </a:ext>
                </a:extLst>
              </p:cNvPr>
              <p:cNvSpPr/>
              <p:nvPr/>
            </p:nvSpPr>
            <p:spPr>
              <a:xfrm>
                <a:off x="10356587" y="5578414"/>
                <a:ext cx="8733348" cy="1753163"/>
              </a:xfrm>
              <a:custGeom>
                <a:avLst/>
                <a:gdLst>
                  <a:gd name="connsiteX0" fmla="*/ 18668 w 8733348"/>
                  <a:gd name="connsiteY0" fmla="*/ 1751441 h 1753162"/>
                  <a:gd name="connsiteX1" fmla="*/ 12175 w 8733348"/>
                  <a:gd name="connsiteY1" fmla="*/ 1735208 h 1753162"/>
                  <a:gd name="connsiteX2" fmla="*/ 3252280 w 8733348"/>
                  <a:gd name="connsiteY2" fmla="*/ 598898 h 1753162"/>
                  <a:gd name="connsiteX3" fmla="*/ 5917736 w 8733348"/>
                  <a:gd name="connsiteY3" fmla="*/ 50223 h 1753162"/>
                  <a:gd name="connsiteX4" fmla="*/ 8050751 w 8733348"/>
                  <a:gd name="connsiteY4" fmla="*/ 287225 h 1753162"/>
                  <a:gd name="connsiteX5" fmla="*/ 8722796 w 8733348"/>
                  <a:gd name="connsiteY5" fmla="*/ 1183286 h 1753162"/>
                  <a:gd name="connsiteX6" fmla="*/ 8706563 w 8733348"/>
                  <a:gd name="connsiteY6" fmla="*/ 1186533 h 1753162"/>
                  <a:gd name="connsiteX7" fmla="*/ 8042635 w 8733348"/>
                  <a:gd name="connsiteY7" fmla="*/ 301835 h 1753162"/>
                  <a:gd name="connsiteX8" fmla="*/ 5917736 w 8733348"/>
                  <a:gd name="connsiteY8" fmla="*/ 66456 h 1753162"/>
                  <a:gd name="connsiteX9" fmla="*/ 3255526 w 8733348"/>
                  <a:gd name="connsiteY9" fmla="*/ 615131 h 1753162"/>
                  <a:gd name="connsiteX10" fmla="*/ 18668 w 8733348"/>
                  <a:gd name="connsiteY10" fmla="*/ 1751441 h 1753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1753162">
                    <a:moveTo>
                      <a:pt x="18668" y="1751441"/>
                    </a:moveTo>
                    <a:lnTo>
                      <a:pt x="12175" y="1735208"/>
                    </a:lnTo>
                    <a:cubicBezTo>
                      <a:pt x="26784" y="1728715"/>
                      <a:pt x="1521843" y="1092382"/>
                      <a:pt x="3252280" y="598898"/>
                    </a:cubicBezTo>
                    <a:cubicBezTo>
                      <a:pt x="4268465" y="308328"/>
                      <a:pt x="5164526" y="124895"/>
                      <a:pt x="5917736" y="50223"/>
                    </a:cubicBezTo>
                    <a:cubicBezTo>
                      <a:pt x="6859250" y="-43928"/>
                      <a:pt x="7576748" y="37237"/>
                      <a:pt x="8050751" y="287225"/>
                    </a:cubicBezTo>
                    <a:cubicBezTo>
                      <a:pt x="8419240" y="482021"/>
                      <a:pt x="8644878" y="783955"/>
                      <a:pt x="8722796" y="1183286"/>
                    </a:cubicBezTo>
                    <a:lnTo>
                      <a:pt x="8706563" y="1186533"/>
                    </a:lnTo>
                    <a:cubicBezTo>
                      <a:pt x="8630269" y="792071"/>
                      <a:pt x="8406253" y="493384"/>
                      <a:pt x="8042635" y="301835"/>
                    </a:cubicBezTo>
                    <a:cubicBezTo>
                      <a:pt x="7571878" y="51847"/>
                      <a:pt x="6857627" y="-27695"/>
                      <a:pt x="5917736" y="66456"/>
                    </a:cubicBezTo>
                    <a:cubicBezTo>
                      <a:pt x="5166149" y="141128"/>
                      <a:pt x="4270088" y="326184"/>
                      <a:pt x="3255526" y="615131"/>
                    </a:cubicBezTo>
                    <a:cubicBezTo>
                      <a:pt x="1526713" y="1108615"/>
                      <a:pt x="33278" y="1744948"/>
                      <a:pt x="18668" y="17514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55" name="任意多边形: 形状 554">
                <a:extLst>
                  <a:ext uri="{FF2B5EF4-FFF2-40B4-BE49-F238E27FC236}">
                    <a16:creationId xmlns:a16="http://schemas.microsoft.com/office/drawing/2014/main" id="{AC3F8736-8251-49C2-9122-3233F8934C14}"/>
                  </a:ext>
                </a:extLst>
              </p:cNvPr>
              <p:cNvSpPr/>
              <p:nvPr/>
            </p:nvSpPr>
            <p:spPr>
              <a:xfrm>
                <a:off x="10353341" y="5555427"/>
                <a:ext cx="8733348" cy="1931726"/>
              </a:xfrm>
              <a:custGeom>
                <a:avLst/>
                <a:gdLst>
                  <a:gd name="connsiteX0" fmla="*/ 18668 w 8733348"/>
                  <a:gd name="connsiteY0" fmla="*/ 1928641 h 1931725"/>
                  <a:gd name="connsiteX1" fmla="*/ 12175 w 8733348"/>
                  <a:gd name="connsiteY1" fmla="*/ 1914032 h 1931725"/>
                  <a:gd name="connsiteX2" fmla="*/ 3271759 w 8733348"/>
                  <a:gd name="connsiteY2" fmla="*/ 678700 h 1931725"/>
                  <a:gd name="connsiteX3" fmla="*/ 5943709 w 8733348"/>
                  <a:gd name="connsiteY3" fmla="*/ 63470 h 1931725"/>
                  <a:gd name="connsiteX4" fmla="*/ 8068608 w 8733348"/>
                  <a:gd name="connsiteY4" fmla="*/ 277746 h 1931725"/>
                  <a:gd name="connsiteX5" fmla="*/ 8724420 w 8733348"/>
                  <a:gd name="connsiteY5" fmla="*/ 1228999 h 1931725"/>
                  <a:gd name="connsiteX6" fmla="*/ 8708187 w 8733348"/>
                  <a:gd name="connsiteY6" fmla="*/ 1230622 h 1931725"/>
                  <a:gd name="connsiteX7" fmla="*/ 8060491 w 8733348"/>
                  <a:gd name="connsiteY7" fmla="*/ 290732 h 1931725"/>
                  <a:gd name="connsiteX8" fmla="*/ 5945332 w 8733348"/>
                  <a:gd name="connsiteY8" fmla="*/ 79703 h 1931725"/>
                  <a:gd name="connsiteX9" fmla="*/ 3275006 w 8733348"/>
                  <a:gd name="connsiteY9" fmla="*/ 693311 h 1931725"/>
                  <a:gd name="connsiteX10" fmla="*/ 18668 w 8733348"/>
                  <a:gd name="connsiteY10" fmla="*/ 1928641 h 193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1931725">
                    <a:moveTo>
                      <a:pt x="18668" y="1928641"/>
                    </a:moveTo>
                    <a:lnTo>
                      <a:pt x="12175" y="1914032"/>
                    </a:lnTo>
                    <a:cubicBezTo>
                      <a:pt x="26784" y="1907538"/>
                      <a:pt x="1534829" y="1220883"/>
                      <a:pt x="3271759" y="678700"/>
                    </a:cubicBezTo>
                    <a:cubicBezTo>
                      <a:pt x="4292814" y="360534"/>
                      <a:pt x="5192122" y="154375"/>
                      <a:pt x="5943709" y="63470"/>
                    </a:cubicBezTo>
                    <a:cubicBezTo>
                      <a:pt x="6885223" y="-48537"/>
                      <a:pt x="7601097" y="22888"/>
                      <a:pt x="8068608" y="277746"/>
                    </a:cubicBezTo>
                    <a:cubicBezTo>
                      <a:pt x="8440343" y="479035"/>
                      <a:pt x="8661111" y="800448"/>
                      <a:pt x="8724420" y="1228999"/>
                    </a:cubicBezTo>
                    <a:lnTo>
                      <a:pt x="8708187" y="1230622"/>
                    </a:lnTo>
                    <a:cubicBezTo>
                      <a:pt x="8644878" y="805318"/>
                      <a:pt x="8427356" y="490398"/>
                      <a:pt x="8060491" y="290732"/>
                    </a:cubicBezTo>
                    <a:cubicBezTo>
                      <a:pt x="7596227" y="39121"/>
                      <a:pt x="6885223" y="-32304"/>
                      <a:pt x="5945332" y="79703"/>
                    </a:cubicBezTo>
                    <a:cubicBezTo>
                      <a:pt x="5193745" y="168985"/>
                      <a:pt x="4296061" y="375144"/>
                      <a:pt x="3275006" y="693311"/>
                    </a:cubicBezTo>
                    <a:cubicBezTo>
                      <a:pt x="1539699" y="1235492"/>
                      <a:pt x="33278" y="1922148"/>
                      <a:pt x="18668" y="19286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56" name="任意多边形: 形状 555">
                <a:extLst>
                  <a:ext uri="{FF2B5EF4-FFF2-40B4-BE49-F238E27FC236}">
                    <a16:creationId xmlns:a16="http://schemas.microsoft.com/office/drawing/2014/main" id="{7556EA28-0E64-4233-95CD-61515E12CFA2}"/>
                  </a:ext>
                </a:extLst>
              </p:cNvPr>
              <p:cNvSpPr/>
              <p:nvPr/>
            </p:nvSpPr>
            <p:spPr>
              <a:xfrm>
                <a:off x="10350094" y="5533602"/>
                <a:ext cx="8733348" cy="2110289"/>
              </a:xfrm>
              <a:custGeom>
                <a:avLst/>
                <a:gdLst>
                  <a:gd name="connsiteX0" fmla="*/ 18668 w 8733348"/>
                  <a:gd name="connsiteY0" fmla="*/ 2106304 h 2110288"/>
                  <a:gd name="connsiteX1" fmla="*/ 12175 w 8733348"/>
                  <a:gd name="connsiteY1" fmla="*/ 2091694 h 2110288"/>
                  <a:gd name="connsiteX2" fmla="*/ 3291239 w 8733348"/>
                  <a:gd name="connsiteY2" fmla="*/ 758965 h 2110288"/>
                  <a:gd name="connsiteX3" fmla="*/ 5971305 w 8733348"/>
                  <a:gd name="connsiteY3" fmla="*/ 78803 h 2110288"/>
                  <a:gd name="connsiteX4" fmla="*/ 8088087 w 8733348"/>
                  <a:gd name="connsiteY4" fmla="*/ 267106 h 2110288"/>
                  <a:gd name="connsiteX5" fmla="*/ 8726044 w 8733348"/>
                  <a:gd name="connsiteY5" fmla="*/ 1275174 h 2110288"/>
                  <a:gd name="connsiteX6" fmla="*/ 8709811 w 8733348"/>
                  <a:gd name="connsiteY6" fmla="*/ 1276797 h 2110288"/>
                  <a:gd name="connsiteX7" fmla="*/ 8079971 w 8733348"/>
                  <a:gd name="connsiteY7" fmla="*/ 281715 h 2110288"/>
                  <a:gd name="connsiteX8" fmla="*/ 5974552 w 8733348"/>
                  <a:gd name="connsiteY8" fmla="*/ 95036 h 2110288"/>
                  <a:gd name="connsiteX9" fmla="*/ 3297732 w 8733348"/>
                  <a:gd name="connsiteY9" fmla="*/ 773575 h 2110288"/>
                  <a:gd name="connsiteX10" fmla="*/ 18668 w 8733348"/>
                  <a:gd name="connsiteY10" fmla="*/ 2106304 h 211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2110288">
                    <a:moveTo>
                      <a:pt x="18668" y="2106304"/>
                    </a:moveTo>
                    <a:lnTo>
                      <a:pt x="12175" y="2091694"/>
                    </a:lnTo>
                    <a:cubicBezTo>
                      <a:pt x="26784" y="2083577"/>
                      <a:pt x="1546192" y="1348223"/>
                      <a:pt x="3291239" y="758965"/>
                    </a:cubicBezTo>
                    <a:cubicBezTo>
                      <a:pt x="4317163" y="413202"/>
                      <a:pt x="5218094" y="184317"/>
                      <a:pt x="5971305" y="78803"/>
                    </a:cubicBezTo>
                    <a:cubicBezTo>
                      <a:pt x="6914442" y="-52685"/>
                      <a:pt x="7625447" y="10624"/>
                      <a:pt x="8088087" y="267106"/>
                    </a:cubicBezTo>
                    <a:cubicBezTo>
                      <a:pt x="8463069" y="474888"/>
                      <a:pt x="8677345" y="814157"/>
                      <a:pt x="8726044" y="1275174"/>
                    </a:cubicBezTo>
                    <a:lnTo>
                      <a:pt x="8709811" y="1276797"/>
                    </a:lnTo>
                    <a:cubicBezTo>
                      <a:pt x="8662735" y="822274"/>
                      <a:pt x="8450083" y="486251"/>
                      <a:pt x="8079971" y="281715"/>
                    </a:cubicBezTo>
                    <a:cubicBezTo>
                      <a:pt x="7622200" y="26857"/>
                      <a:pt x="6912819" y="-34828"/>
                      <a:pt x="5974552" y="95036"/>
                    </a:cubicBezTo>
                    <a:cubicBezTo>
                      <a:pt x="5222965" y="200550"/>
                      <a:pt x="4322034" y="427812"/>
                      <a:pt x="3297732" y="773575"/>
                    </a:cubicBezTo>
                    <a:cubicBezTo>
                      <a:pt x="1551062" y="1362832"/>
                      <a:pt x="33278" y="2098187"/>
                      <a:pt x="18668" y="21063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57" name="任意多边形: 形状 556">
                <a:extLst>
                  <a:ext uri="{FF2B5EF4-FFF2-40B4-BE49-F238E27FC236}">
                    <a16:creationId xmlns:a16="http://schemas.microsoft.com/office/drawing/2014/main" id="{1AB8EDFF-8A38-4F2E-A9E1-165AE2A3E996}"/>
                  </a:ext>
                </a:extLst>
              </p:cNvPr>
              <p:cNvSpPr/>
              <p:nvPr/>
            </p:nvSpPr>
            <p:spPr>
              <a:xfrm>
                <a:off x="10345224" y="5510583"/>
                <a:ext cx="8733348" cy="2288852"/>
              </a:xfrm>
              <a:custGeom>
                <a:avLst/>
                <a:gdLst>
                  <a:gd name="connsiteX0" fmla="*/ 20291 w 8733348"/>
                  <a:gd name="connsiteY0" fmla="*/ 2283536 h 2288851"/>
                  <a:gd name="connsiteX1" fmla="*/ 12175 w 8733348"/>
                  <a:gd name="connsiteY1" fmla="*/ 2268926 h 2288851"/>
                  <a:gd name="connsiteX2" fmla="*/ 3310718 w 8733348"/>
                  <a:gd name="connsiteY2" fmla="*/ 840422 h 2288851"/>
                  <a:gd name="connsiteX3" fmla="*/ 5998901 w 8733348"/>
                  <a:gd name="connsiteY3" fmla="*/ 95328 h 2288851"/>
                  <a:gd name="connsiteX4" fmla="*/ 8107567 w 8733348"/>
                  <a:gd name="connsiteY4" fmla="*/ 256035 h 2288851"/>
                  <a:gd name="connsiteX5" fmla="*/ 8727667 w 8733348"/>
                  <a:gd name="connsiteY5" fmla="*/ 1320919 h 2288851"/>
                  <a:gd name="connsiteX6" fmla="*/ 8711434 w 8733348"/>
                  <a:gd name="connsiteY6" fmla="*/ 1322543 h 2288851"/>
                  <a:gd name="connsiteX7" fmla="*/ 8099450 w 8733348"/>
                  <a:gd name="connsiteY7" fmla="*/ 270644 h 2288851"/>
                  <a:gd name="connsiteX8" fmla="*/ 6000525 w 8733348"/>
                  <a:gd name="connsiteY8" fmla="*/ 111561 h 2288851"/>
                  <a:gd name="connsiteX9" fmla="*/ 3315588 w 8733348"/>
                  <a:gd name="connsiteY9" fmla="*/ 856655 h 2288851"/>
                  <a:gd name="connsiteX10" fmla="*/ 20291 w 8733348"/>
                  <a:gd name="connsiteY10" fmla="*/ 2283536 h 228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2288851">
                    <a:moveTo>
                      <a:pt x="20291" y="2283536"/>
                    </a:moveTo>
                    <a:lnTo>
                      <a:pt x="12175" y="2268926"/>
                    </a:lnTo>
                    <a:cubicBezTo>
                      <a:pt x="26784" y="2260809"/>
                      <a:pt x="1557555" y="1476756"/>
                      <a:pt x="3310718" y="840422"/>
                    </a:cubicBezTo>
                    <a:cubicBezTo>
                      <a:pt x="4339890" y="467064"/>
                      <a:pt x="5245691" y="215452"/>
                      <a:pt x="5998901" y="95328"/>
                    </a:cubicBezTo>
                    <a:cubicBezTo>
                      <a:pt x="6942038" y="-55639"/>
                      <a:pt x="7651419" y="-446"/>
                      <a:pt x="8107567" y="256035"/>
                    </a:cubicBezTo>
                    <a:cubicBezTo>
                      <a:pt x="8485795" y="470311"/>
                      <a:pt x="8695201" y="827436"/>
                      <a:pt x="8727667" y="1320919"/>
                    </a:cubicBezTo>
                    <a:lnTo>
                      <a:pt x="8711434" y="1322543"/>
                    </a:lnTo>
                    <a:cubicBezTo>
                      <a:pt x="8678968" y="835553"/>
                      <a:pt x="8472809" y="483297"/>
                      <a:pt x="8099450" y="270644"/>
                    </a:cubicBezTo>
                    <a:cubicBezTo>
                      <a:pt x="7646550" y="14163"/>
                      <a:pt x="6940415" y="-37782"/>
                      <a:pt x="6000525" y="111561"/>
                    </a:cubicBezTo>
                    <a:cubicBezTo>
                      <a:pt x="5247314" y="231685"/>
                      <a:pt x="4344760" y="481673"/>
                      <a:pt x="3315588" y="856655"/>
                    </a:cubicBezTo>
                    <a:cubicBezTo>
                      <a:pt x="1565672" y="1491365"/>
                      <a:pt x="36524" y="2275419"/>
                      <a:pt x="20291" y="22835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58" name="任意多边形: 形状 557">
                <a:extLst>
                  <a:ext uri="{FF2B5EF4-FFF2-40B4-BE49-F238E27FC236}">
                    <a16:creationId xmlns:a16="http://schemas.microsoft.com/office/drawing/2014/main" id="{F108E418-1528-4098-8A7F-1A76D71BCAE6}"/>
                  </a:ext>
                </a:extLst>
              </p:cNvPr>
              <p:cNvSpPr/>
              <p:nvPr/>
            </p:nvSpPr>
            <p:spPr>
              <a:xfrm>
                <a:off x="10343601" y="5486121"/>
                <a:ext cx="8733348" cy="2467414"/>
              </a:xfrm>
              <a:custGeom>
                <a:avLst/>
                <a:gdLst>
                  <a:gd name="connsiteX0" fmla="*/ 20291 w 8733348"/>
                  <a:gd name="connsiteY0" fmla="*/ 2463834 h 2467414"/>
                  <a:gd name="connsiteX1" fmla="*/ 12175 w 8733348"/>
                  <a:gd name="connsiteY1" fmla="*/ 2449224 h 2467414"/>
                  <a:gd name="connsiteX2" fmla="*/ 3330198 w 8733348"/>
                  <a:gd name="connsiteY2" fmla="*/ 923324 h 2467414"/>
                  <a:gd name="connsiteX3" fmla="*/ 6026498 w 8733348"/>
                  <a:gd name="connsiteY3" fmla="*/ 113298 h 2467414"/>
                  <a:gd name="connsiteX4" fmla="*/ 8128670 w 8733348"/>
                  <a:gd name="connsiteY4" fmla="*/ 246408 h 2467414"/>
                  <a:gd name="connsiteX5" fmla="*/ 8729290 w 8733348"/>
                  <a:gd name="connsiteY5" fmla="*/ 1366484 h 2467414"/>
                  <a:gd name="connsiteX6" fmla="*/ 8713057 w 8733348"/>
                  <a:gd name="connsiteY6" fmla="*/ 1366484 h 2467414"/>
                  <a:gd name="connsiteX7" fmla="*/ 8120553 w 8733348"/>
                  <a:gd name="connsiteY7" fmla="*/ 259395 h 2467414"/>
                  <a:gd name="connsiteX8" fmla="*/ 6029744 w 8733348"/>
                  <a:gd name="connsiteY8" fmla="*/ 127907 h 2467414"/>
                  <a:gd name="connsiteX9" fmla="*/ 3336691 w 8733348"/>
                  <a:gd name="connsiteY9" fmla="*/ 937933 h 2467414"/>
                  <a:gd name="connsiteX10" fmla="*/ 20291 w 8733348"/>
                  <a:gd name="connsiteY10" fmla="*/ 2463834 h 246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2467414">
                    <a:moveTo>
                      <a:pt x="20291" y="2463834"/>
                    </a:moveTo>
                    <a:lnTo>
                      <a:pt x="12175" y="2449224"/>
                    </a:lnTo>
                    <a:cubicBezTo>
                      <a:pt x="26784" y="2441108"/>
                      <a:pt x="1568918" y="1608356"/>
                      <a:pt x="3330198" y="923324"/>
                    </a:cubicBezTo>
                    <a:cubicBezTo>
                      <a:pt x="4364239" y="520745"/>
                      <a:pt x="5271664" y="248031"/>
                      <a:pt x="6026498" y="113298"/>
                    </a:cubicBezTo>
                    <a:cubicBezTo>
                      <a:pt x="6971257" y="-57149"/>
                      <a:pt x="7677392" y="-11697"/>
                      <a:pt x="8128670" y="246408"/>
                    </a:cubicBezTo>
                    <a:cubicBezTo>
                      <a:pt x="8510145" y="465553"/>
                      <a:pt x="8713057" y="842159"/>
                      <a:pt x="8729290" y="1366484"/>
                    </a:cubicBezTo>
                    <a:lnTo>
                      <a:pt x="8713057" y="1366484"/>
                    </a:lnTo>
                    <a:cubicBezTo>
                      <a:pt x="8696824" y="848652"/>
                      <a:pt x="8497158" y="475293"/>
                      <a:pt x="8120553" y="259395"/>
                    </a:cubicBezTo>
                    <a:cubicBezTo>
                      <a:pt x="7674146" y="2913"/>
                      <a:pt x="6969634" y="-40916"/>
                      <a:pt x="6029744" y="127907"/>
                    </a:cubicBezTo>
                    <a:cubicBezTo>
                      <a:pt x="5276533" y="264264"/>
                      <a:pt x="4370733" y="536978"/>
                      <a:pt x="3336691" y="937933"/>
                    </a:cubicBezTo>
                    <a:cubicBezTo>
                      <a:pt x="1575412" y="1622966"/>
                      <a:pt x="34901" y="2455718"/>
                      <a:pt x="20291" y="2463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59" name="任意多边形: 形状 558">
                <a:extLst>
                  <a:ext uri="{FF2B5EF4-FFF2-40B4-BE49-F238E27FC236}">
                    <a16:creationId xmlns:a16="http://schemas.microsoft.com/office/drawing/2014/main" id="{B8F870E0-0E91-4143-A793-3B0FF45BCD1C}"/>
                  </a:ext>
                </a:extLst>
              </p:cNvPr>
              <p:cNvSpPr/>
              <p:nvPr/>
            </p:nvSpPr>
            <p:spPr>
              <a:xfrm>
                <a:off x="10340354" y="5460608"/>
                <a:ext cx="8733348" cy="2645977"/>
              </a:xfrm>
              <a:custGeom>
                <a:avLst/>
                <a:gdLst>
                  <a:gd name="connsiteX0" fmla="*/ 20291 w 8733348"/>
                  <a:gd name="connsiteY0" fmla="*/ 2643561 h 2645977"/>
                  <a:gd name="connsiteX1" fmla="*/ 12175 w 8733348"/>
                  <a:gd name="connsiteY1" fmla="*/ 2628951 h 2645977"/>
                  <a:gd name="connsiteX2" fmla="*/ 3349677 w 8733348"/>
                  <a:gd name="connsiteY2" fmla="*/ 1008899 h 2645977"/>
                  <a:gd name="connsiteX3" fmla="*/ 6054094 w 8733348"/>
                  <a:gd name="connsiteY3" fmla="*/ 132317 h 2645977"/>
                  <a:gd name="connsiteX4" fmla="*/ 8149772 w 8733348"/>
                  <a:gd name="connsiteY4" fmla="*/ 236209 h 2645977"/>
                  <a:gd name="connsiteX5" fmla="*/ 8730913 w 8733348"/>
                  <a:gd name="connsiteY5" fmla="*/ 1413100 h 2645977"/>
                  <a:gd name="connsiteX6" fmla="*/ 8714680 w 8733348"/>
                  <a:gd name="connsiteY6" fmla="*/ 1413100 h 2645977"/>
                  <a:gd name="connsiteX7" fmla="*/ 8141656 w 8733348"/>
                  <a:gd name="connsiteY7" fmla="*/ 249195 h 2645977"/>
                  <a:gd name="connsiteX8" fmla="*/ 6057340 w 8733348"/>
                  <a:gd name="connsiteY8" fmla="*/ 146927 h 2645977"/>
                  <a:gd name="connsiteX9" fmla="*/ 3356171 w 8733348"/>
                  <a:gd name="connsiteY9" fmla="*/ 1021885 h 2645977"/>
                  <a:gd name="connsiteX10" fmla="*/ 20291 w 8733348"/>
                  <a:gd name="connsiteY10" fmla="*/ 2643561 h 2645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2645977">
                    <a:moveTo>
                      <a:pt x="20291" y="2643561"/>
                    </a:moveTo>
                    <a:lnTo>
                      <a:pt x="12175" y="2628951"/>
                    </a:lnTo>
                    <a:cubicBezTo>
                      <a:pt x="28408" y="2620834"/>
                      <a:pt x="1580282" y="1739383"/>
                      <a:pt x="3349677" y="1008899"/>
                    </a:cubicBezTo>
                    <a:cubicBezTo>
                      <a:pt x="4388589" y="578724"/>
                      <a:pt x="5299260" y="284908"/>
                      <a:pt x="6054094" y="132317"/>
                    </a:cubicBezTo>
                    <a:cubicBezTo>
                      <a:pt x="7000477" y="-57609"/>
                      <a:pt x="7704988" y="-21896"/>
                      <a:pt x="8149772" y="236209"/>
                    </a:cubicBezTo>
                    <a:cubicBezTo>
                      <a:pt x="8536117" y="460224"/>
                      <a:pt x="8730913" y="856308"/>
                      <a:pt x="8730913" y="1413100"/>
                    </a:cubicBezTo>
                    <a:lnTo>
                      <a:pt x="8714680" y="1413100"/>
                    </a:lnTo>
                    <a:cubicBezTo>
                      <a:pt x="8714680" y="862802"/>
                      <a:pt x="8521508" y="471587"/>
                      <a:pt x="8141656" y="249195"/>
                    </a:cubicBezTo>
                    <a:cubicBezTo>
                      <a:pt x="7700119" y="-7286"/>
                      <a:pt x="6998853" y="-41376"/>
                      <a:pt x="6057340" y="146927"/>
                    </a:cubicBezTo>
                    <a:cubicBezTo>
                      <a:pt x="5302506" y="297894"/>
                      <a:pt x="4393459" y="593334"/>
                      <a:pt x="3356171" y="1021885"/>
                    </a:cubicBezTo>
                    <a:cubicBezTo>
                      <a:pt x="1586775" y="1755616"/>
                      <a:pt x="34901" y="2635444"/>
                      <a:pt x="20291" y="26435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83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E66733-3A6D-45EA-92AE-F27676B9EE8A}"/>
              </a:ext>
            </a:extLst>
          </p:cNvPr>
          <p:cNvPicPr>
            <a:picLocks/>
          </p:cNvPicPr>
          <p:nvPr/>
        </p:nvPicPr>
        <p:blipFill>
          <a:blip r:embed="rId1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229"/>
            <a:ext cx="12192001" cy="686291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847A648-4323-4A9E-9D21-EE6D7C196D30}"/>
              </a:ext>
            </a:extLst>
          </p:cNvPr>
          <p:cNvSpPr>
            <a:spLocks/>
          </p:cNvSpPr>
          <p:nvPr/>
        </p:nvSpPr>
        <p:spPr>
          <a:xfrm>
            <a:off x="0" y="-3687"/>
            <a:ext cx="12192001" cy="686291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思源黑体 CN Regular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CE29339-D72C-41F6-8BEC-8B75E99EB528}"/>
              </a:ext>
            </a:extLst>
          </p:cNvPr>
          <p:cNvPicPr>
            <a:picLocks/>
          </p:cNvPicPr>
          <p:nvPr/>
        </p:nvPicPr>
        <p:blipFill rotWithShape="1">
          <a:blip r:embed="rId18">
            <a:alphaModFix amt="30000"/>
          </a:blip>
          <a:srcRect l="11743" t="-8999" r="11697" b="61892"/>
          <a:stretch/>
        </p:blipFill>
        <p:spPr>
          <a:xfrm flipV="1">
            <a:off x="0" y="-1229"/>
            <a:ext cx="12192001" cy="6862917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63AD85AD-D982-4FD1-81F3-FB1885E73C28}"/>
              </a:ext>
            </a:extLst>
          </p:cNvPr>
          <p:cNvSpPr/>
          <p:nvPr userDrawn="1"/>
        </p:nvSpPr>
        <p:spPr>
          <a:xfrm>
            <a:off x="-32755" y="3887771"/>
            <a:ext cx="1019085" cy="1019085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9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90CE9F4-5833-4BAE-B791-0D9A550C4F3D}"/>
              </a:ext>
            </a:extLst>
          </p:cNvPr>
          <p:cNvSpPr/>
          <p:nvPr userDrawn="1"/>
        </p:nvSpPr>
        <p:spPr>
          <a:xfrm>
            <a:off x="660399" y="5989379"/>
            <a:ext cx="1469094" cy="1469094"/>
          </a:xfrm>
          <a:prstGeom prst="ellipse">
            <a:avLst/>
          </a:prstGeom>
          <a:gradFill>
            <a:gsLst>
              <a:gs pos="0">
                <a:schemeClr val="accent1">
                  <a:alpha val="14000"/>
                </a:schemeClr>
              </a:gs>
              <a:gs pos="9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B966F09-D151-4811-BF88-2F60F9538232}"/>
              </a:ext>
            </a:extLst>
          </p:cNvPr>
          <p:cNvSpPr/>
          <p:nvPr userDrawn="1"/>
        </p:nvSpPr>
        <p:spPr>
          <a:xfrm>
            <a:off x="10794423" y="6274010"/>
            <a:ext cx="1019085" cy="1019085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9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hlinkClick r:id="rId19"/>
            <a:extLst>
              <a:ext uri="{FF2B5EF4-FFF2-40B4-BE49-F238E27FC236}">
                <a16:creationId xmlns:a16="http://schemas.microsoft.com/office/drawing/2014/main" id="{0C0C7A5F-C316-4E52-8394-FE555B5ED14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249" y="669368"/>
            <a:ext cx="1470348" cy="19604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39ACFAB4-AFAC-4470-B33A-C3501008C2FC}"/>
              </a:ext>
            </a:extLst>
          </p:cNvPr>
          <p:cNvGrpSpPr/>
          <p:nvPr userDrawn="1"/>
        </p:nvGrpSpPr>
        <p:grpSpPr>
          <a:xfrm>
            <a:off x="-156350" y="516538"/>
            <a:ext cx="647952" cy="341466"/>
            <a:chOff x="-123012" y="703545"/>
            <a:chExt cx="647952" cy="341466"/>
          </a:xfrm>
          <a:gradFill>
            <a:gsLst>
              <a:gs pos="100000">
                <a:schemeClr val="accent1"/>
              </a:gs>
              <a:gs pos="21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3" name="PA-椭圆 56">
              <a:extLst>
                <a:ext uri="{FF2B5EF4-FFF2-40B4-BE49-F238E27FC236}">
                  <a16:creationId xmlns:a16="http://schemas.microsoft.com/office/drawing/2014/main" id="{660711CF-23C2-4D2D-9AD0-2AC22548BE9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>
              <a:off x="-123012" y="703545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" name="PA-椭圆 68">
              <a:extLst>
                <a:ext uri="{FF2B5EF4-FFF2-40B4-BE49-F238E27FC236}">
                  <a16:creationId xmlns:a16="http://schemas.microsoft.com/office/drawing/2014/main" id="{80798FD3-591E-491D-9BE8-6BFBBE6FE24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-123012" y="838432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" name="PA-椭圆 69">
              <a:extLst>
                <a:ext uri="{FF2B5EF4-FFF2-40B4-BE49-F238E27FC236}">
                  <a16:creationId xmlns:a16="http://schemas.microsoft.com/office/drawing/2014/main" id="{83F9B9F1-7BCD-4149-8C01-6A22238B290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-123012" y="973319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" name="PA-椭圆 56">
              <a:extLst>
                <a:ext uri="{FF2B5EF4-FFF2-40B4-BE49-F238E27FC236}">
                  <a16:creationId xmlns:a16="http://schemas.microsoft.com/office/drawing/2014/main" id="{0213EA00-5B2A-4057-8222-57924D44429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21053" y="703545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" name="PA-椭圆 68">
              <a:extLst>
                <a:ext uri="{FF2B5EF4-FFF2-40B4-BE49-F238E27FC236}">
                  <a16:creationId xmlns:a16="http://schemas.microsoft.com/office/drawing/2014/main" id="{22C92DF3-A610-4AE7-BCE5-4C1138E6992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21053" y="838432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" name="PA-椭圆 69">
              <a:extLst>
                <a:ext uri="{FF2B5EF4-FFF2-40B4-BE49-F238E27FC236}">
                  <a16:creationId xmlns:a16="http://schemas.microsoft.com/office/drawing/2014/main" id="{986FE83C-C082-449C-987F-6597BB7492A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21053" y="973319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" name="PA-椭圆 56">
              <a:extLst>
                <a:ext uri="{FF2B5EF4-FFF2-40B4-BE49-F238E27FC236}">
                  <a16:creationId xmlns:a16="http://schemas.microsoft.com/office/drawing/2014/main" id="{36A1F833-B488-403E-A497-627978E090E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165118" y="703545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0" name="PA-椭圆 68">
              <a:extLst>
                <a:ext uri="{FF2B5EF4-FFF2-40B4-BE49-F238E27FC236}">
                  <a16:creationId xmlns:a16="http://schemas.microsoft.com/office/drawing/2014/main" id="{4F4AA820-B35D-4545-871D-477D3C5A2EE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165118" y="838432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" name="PA-椭圆 69">
              <a:extLst>
                <a:ext uri="{FF2B5EF4-FFF2-40B4-BE49-F238E27FC236}">
                  <a16:creationId xmlns:a16="http://schemas.microsoft.com/office/drawing/2014/main" id="{A008D1B1-29F0-42DB-A5A8-9EAED91154A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165118" y="973319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2" name="PA-椭圆 56">
              <a:extLst>
                <a:ext uri="{FF2B5EF4-FFF2-40B4-BE49-F238E27FC236}">
                  <a16:creationId xmlns:a16="http://schemas.microsoft.com/office/drawing/2014/main" id="{7E92D028-F8C8-45EF-B688-0F376FF7C95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309183" y="703545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3" name="PA-椭圆 68">
              <a:extLst>
                <a:ext uri="{FF2B5EF4-FFF2-40B4-BE49-F238E27FC236}">
                  <a16:creationId xmlns:a16="http://schemas.microsoft.com/office/drawing/2014/main" id="{3CE74E8D-7A34-48EA-9395-D805975D871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309183" y="838432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4" name="PA-椭圆 69">
              <a:extLst>
                <a:ext uri="{FF2B5EF4-FFF2-40B4-BE49-F238E27FC236}">
                  <a16:creationId xmlns:a16="http://schemas.microsoft.com/office/drawing/2014/main" id="{21F83B9F-03F3-4FFE-B0DE-7C1A9CA1920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309183" y="973319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5" name="PA-椭圆 56">
              <a:extLst>
                <a:ext uri="{FF2B5EF4-FFF2-40B4-BE49-F238E27FC236}">
                  <a16:creationId xmlns:a16="http://schemas.microsoft.com/office/drawing/2014/main" id="{C5F1EFDA-3E15-4624-81E6-7DB6BD293CD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453248" y="703545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6" name="PA-椭圆 68">
              <a:extLst>
                <a:ext uri="{FF2B5EF4-FFF2-40B4-BE49-F238E27FC236}">
                  <a16:creationId xmlns:a16="http://schemas.microsoft.com/office/drawing/2014/main" id="{F9B2F7D5-B43E-42DD-8874-52DC1628ADB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453248" y="838432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7" name="PA-椭圆 69">
              <a:extLst>
                <a:ext uri="{FF2B5EF4-FFF2-40B4-BE49-F238E27FC236}">
                  <a16:creationId xmlns:a16="http://schemas.microsoft.com/office/drawing/2014/main" id="{4661518D-16D2-41B8-8BD2-95A4C27323A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453248" y="973319"/>
              <a:ext cx="71692" cy="7169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36226199-37C5-4E7F-95E5-61A000409A7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60400" y="506133"/>
            <a:ext cx="896665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kumimoji="0" lang="zh-CN" altLang="en-US" sz="2800" b="1" u="none" strike="noStrike" cap="none" spc="0" normalizeH="0" baseline="0">
                <a:ln>
                  <a:noFill/>
                </a:ln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uLnTx/>
                <a:uFillTx/>
                <a:latin typeface="+mj-ea"/>
                <a:cs typeface="Times New Roman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153" name="任意多边形: 形状 152">
            <a:extLst>
              <a:ext uri="{FF2B5EF4-FFF2-40B4-BE49-F238E27FC236}">
                <a16:creationId xmlns:a16="http://schemas.microsoft.com/office/drawing/2014/main" id="{8B9838BB-0625-4F78-B708-4DE176CBA213}"/>
              </a:ext>
            </a:extLst>
          </p:cNvPr>
          <p:cNvSpPr/>
          <p:nvPr userDrawn="1"/>
        </p:nvSpPr>
        <p:spPr>
          <a:xfrm rot="16200000">
            <a:off x="10738885" y="5416458"/>
            <a:ext cx="1322689" cy="1606694"/>
          </a:xfrm>
          <a:custGeom>
            <a:avLst/>
            <a:gdLst>
              <a:gd name="connsiteX0" fmla="*/ 1529423 w 1633936"/>
              <a:gd name="connsiteY0" fmla="*/ 1775746 h 1984772"/>
              <a:gd name="connsiteX1" fmla="*/ 1633936 w 1633936"/>
              <a:gd name="connsiteY1" fmla="*/ 1880259 h 1984772"/>
              <a:gd name="connsiteX2" fmla="*/ 1529423 w 1633936"/>
              <a:gd name="connsiteY2" fmla="*/ 1984772 h 1984772"/>
              <a:gd name="connsiteX3" fmla="*/ 1424910 w 1633936"/>
              <a:gd name="connsiteY3" fmla="*/ 1880259 h 1984772"/>
              <a:gd name="connsiteX4" fmla="*/ 1529423 w 1633936"/>
              <a:gd name="connsiteY4" fmla="*/ 1775746 h 1984772"/>
              <a:gd name="connsiteX5" fmla="*/ 1244441 w 1633936"/>
              <a:gd name="connsiteY5" fmla="*/ 1775746 h 1984772"/>
              <a:gd name="connsiteX6" fmla="*/ 1348954 w 1633936"/>
              <a:gd name="connsiteY6" fmla="*/ 1880259 h 1984772"/>
              <a:gd name="connsiteX7" fmla="*/ 1244441 w 1633936"/>
              <a:gd name="connsiteY7" fmla="*/ 1984772 h 1984772"/>
              <a:gd name="connsiteX8" fmla="*/ 1139928 w 1633936"/>
              <a:gd name="connsiteY8" fmla="*/ 1880259 h 1984772"/>
              <a:gd name="connsiteX9" fmla="*/ 1244441 w 1633936"/>
              <a:gd name="connsiteY9" fmla="*/ 1775746 h 1984772"/>
              <a:gd name="connsiteX10" fmla="*/ 959459 w 1633936"/>
              <a:gd name="connsiteY10" fmla="*/ 1775746 h 1984772"/>
              <a:gd name="connsiteX11" fmla="*/ 1063972 w 1633936"/>
              <a:gd name="connsiteY11" fmla="*/ 1880259 h 1984772"/>
              <a:gd name="connsiteX12" fmla="*/ 959459 w 1633936"/>
              <a:gd name="connsiteY12" fmla="*/ 1984772 h 1984772"/>
              <a:gd name="connsiteX13" fmla="*/ 854946 w 1633936"/>
              <a:gd name="connsiteY13" fmla="*/ 1880259 h 1984772"/>
              <a:gd name="connsiteX14" fmla="*/ 959459 w 1633936"/>
              <a:gd name="connsiteY14" fmla="*/ 1775746 h 1984772"/>
              <a:gd name="connsiteX15" fmla="*/ 674477 w 1633936"/>
              <a:gd name="connsiteY15" fmla="*/ 1775746 h 1984772"/>
              <a:gd name="connsiteX16" fmla="*/ 778990 w 1633936"/>
              <a:gd name="connsiteY16" fmla="*/ 1880259 h 1984772"/>
              <a:gd name="connsiteX17" fmla="*/ 674477 w 1633936"/>
              <a:gd name="connsiteY17" fmla="*/ 1984772 h 1984772"/>
              <a:gd name="connsiteX18" fmla="*/ 569964 w 1633936"/>
              <a:gd name="connsiteY18" fmla="*/ 1880259 h 1984772"/>
              <a:gd name="connsiteX19" fmla="*/ 674477 w 1633936"/>
              <a:gd name="connsiteY19" fmla="*/ 1775746 h 1984772"/>
              <a:gd name="connsiteX20" fmla="*/ 389495 w 1633936"/>
              <a:gd name="connsiteY20" fmla="*/ 1775746 h 1984772"/>
              <a:gd name="connsiteX21" fmla="*/ 494008 w 1633936"/>
              <a:gd name="connsiteY21" fmla="*/ 1880259 h 1984772"/>
              <a:gd name="connsiteX22" fmla="*/ 389495 w 1633936"/>
              <a:gd name="connsiteY22" fmla="*/ 1984772 h 1984772"/>
              <a:gd name="connsiteX23" fmla="*/ 284982 w 1633936"/>
              <a:gd name="connsiteY23" fmla="*/ 1880259 h 1984772"/>
              <a:gd name="connsiteX24" fmla="*/ 389495 w 1633936"/>
              <a:gd name="connsiteY24" fmla="*/ 1775746 h 1984772"/>
              <a:gd name="connsiteX25" fmla="*/ 104513 w 1633936"/>
              <a:gd name="connsiteY25" fmla="*/ 1775746 h 1984772"/>
              <a:gd name="connsiteX26" fmla="*/ 209026 w 1633936"/>
              <a:gd name="connsiteY26" fmla="*/ 1880259 h 1984772"/>
              <a:gd name="connsiteX27" fmla="*/ 104513 w 1633936"/>
              <a:gd name="connsiteY27" fmla="*/ 1984772 h 1984772"/>
              <a:gd name="connsiteX28" fmla="*/ 0 w 1633936"/>
              <a:gd name="connsiteY28" fmla="*/ 1880259 h 1984772"/>
              <a:gd name="connsiteX29" fmla="*/ 104513 w 1633936"/>
              <a:gd name="connsiteY29" fmla="*/ 1775746 h 1984772"/>
              <a:gd name="connsiteX30" fmla="*/ 1529423 w 1633936"/>
              <a:gd name="connsiteY30" fmla="*/ 1522068 h 1984772"/>
              <a:gd name="connsiteX31" fmla="*/ 1633936 w 1633936"/>
              <a:gd name="connsiteY31" fmla="*/ 1626581 h 1984772"/>
              <a:gd name="connsiteX32" fmla="*/ 1529423 w 1633936"/>
              <a:gd name="connsiteY32" fmla="*/ 1731094 h 1984772"/>
              <a:gd name="connsiteX33" fmla="*/ 1424910 w 1633936"/>
              <a:gd name="connsiteY33" fmla="*/ 1626581 h 1984772"/>
              <a:gd name="connsiteX34" fmla="*/ 1529423 w 1633936"/>
              <a:gd name="connsiteY34" fmla="*/ 1522068 h 1984772"/>
              <a:gd name="connsiteX35" fmla="*/ 1244441 w 1633936"/>
              <a:gd name="connsiteY35" fmla="*/ 1522068 h 1984772"/>
              <a:gd name="connsiteX36" fmla="*/ 1348954 w 1633936"/>
              <a:gd name="connsiteY36" fmla="*/ 1626581 h 1984772"/>
              <a:gd name="connsiteX37" fmla="*/ 1244441 w 1633936"/>
              <a:gd name="connsiteY37" fmla="*/ 1731094 h 1984772"/>
              <a:gd name="connsiteX38" fmla="*/ 1139928 w 1633936"/>
              <a:gd name="connsiteY38" fmla="*/ 1626581 h 1984772"/>
              <a:gd name="connsiteX39" fmla="*/ 1244441 w 1633936"/>
              <a:gd name="connsiteY39" fmla="*/ 1522068 h 1984772"/>
              <a:gd name="connsiteX40" fmla="*/ 959459 w 1633936"/>
              <a:gd name="connsiteY40" fmla="*/ 1522068 h 1984772"/>
              <a:gd name="connsiteX41" fmla="*/ 1063972 w 1633936"/>
              <a:gd name="connsiteY41" fmla="*/ 1626581 h 1984772"/>
              <a:gd name="connsiteX42" fmla="*/ 959459 w 1633936"/>
              <a:gd name="connsiteY42" fmla="*/ 1731094 h 1984772"/>
              <a:gd name="connsiteX43" fmla="*/ 854946 w 1633936"/>
              <a:gd name="connsiteY43" fmla="*/ 1626581 h 1984772"/>
              <a:gd name="connsiteX44" fmla="*/ 959459 w 1633936"/>
              <a:gd name="connsiteY44" fmla="*/ 1522068 h 1984772"/>
              <a:gd name="connsiteX45" fmla="*/ 674477 w 1633936"/>
              <a:gd name="connsiteY45" fmla="*/ 1522068 h 1984772"/>
              <a:gd name="connsiteX46" fmla="*/ 778990 w 1633936"/>
              <a:gd name="connsiteY46" fmla="*/ 1626581 h 1984772"/>
              <a:gd name="connsiteX47" fmla="*/ 674477 w 1633936"/>
              <a:gd name="connsiteY47" fmla="*/ 1731094 h 1984772"/>
              <a:gd name="connsiteX48" fmla="*/ 569964 w 1633936"/>
              <a:gd name="connsiteY48" fmla="*/ 1626581 h 1984772"/>
              <a:gd name="connsiteX49" fmla="*/ 674477 w 1633936"/>
              <a:gd name="connsiteY49" fmla="*/ 1522068 h 1984772"/>
              <a:gd name="connsiteX50" fmla="*/ 389495 w 1633936"/>
              <a:gd name="connsiteY50" fmla="*/ 1522068 h 1984772"/>
              <a:gd name="connsiteX51" fmla="*/ 494008 w 1633936"/>
              <a:gd name="connsiteY51" fmla="*/ 1626581 h 1984772"/>
              <a:gd name="connsiteX52" fmla="*/ 389495 w 1633936"/>
              <a:gd name="connsiteY52" fmla="*/ 1731094 h 1984772"/>
              <a:gd name="connsiteX53" fmla="*/ 284982 w 1633936"/>
              <a:gd name="connsiteY53" fmla="*/ 1626581 h 1984772"/>
              <a:gd name="connsiteX54" fmla="*/ 389495 w 1633936"/>
              <a:gd name="connsiteY54" fmla="*/ 1522068 h 1984772"/>
              <a:gd name="connsiteX55" fmla="*/ 104513 w 1633936"/>
              <a:gd name="connsiteY55" fmla="*/ 1522068 h 1984772"/>
              <a:gd name="connsiteX56" fmla="*/ 209026 w 1633936"/>
              <a:gd name="connsiteY56" fmla="*/ 1626581 h 1984772"/>
              <a:gd name="connsiteX57" fmla="*/ 104513 w 1633936"/>
              <a:gd name="connsiteY57" fmla="*/ 1731094 h 1984772"/>
              <a:gd name="connsiteX58" fmla="*/ 0 w 1633936"/>
              <a:gd name="connsiteY58" fmla="*/ 1626581 h 1984772"/>
              <a:gd name="connsiteX59" fmla="*/ 104513 w 1633936"/>
              <a:gd name="connsiteY59" fmla="*/ 1522068 h 1984772"/>
              <a:gd name="connsiteX60" fmla="*/ 1529423 w 1633936"/>
              <a:gd name="connsiteY60" fmla="*/ 1268390 h 1984772"/>
              <a:gd name="connsiteX61" fmla="*/ 1633936 w 1633936"/>
              <a:gd name="connsiteY61" fmla="*/ 1372903 h 1984772"/>
              <a:gd name="connsiteX62" fmla="*/ 1529423 w 1633936"/>
              <a:gd name="connsiteY62" fmla="*/ 1477416 h 1984772"/>
              <a:gd name="connsiteX63" fmla="*/ 1424910 w 1633936"/>
              <a:gd name="connsiteY63" fmla="*/ 1372903 h 1984772"/>
              <a:gd name="connsiteX64" fmla="*/ 1529423 w 1633936"/>
              <a:gd name="connsiteY64" fmla="*/ 1268390 h 1984772"/>
              <a:gd name="connsiteX65" fmla="*/ 1244441 w 1633936"/>
              <a:gd name="connsiteY65" fmla="*/ 1268390 h 1984772"/>
              <a:gd name="connsiteX66" fmla="*/ 1348954 w 1633936"/>
              <a:gd name="connsiteY66" fmla="*/ 1372903 h 1984772"/>
              <a:gd name="connsiteX67" fmla="*/ 1244441 w 1633936"/>
              <a:gd name="connsiteY67" fmla="*/ 1477416 h 1984772"/>
              <a:gd name="connsiteX68" fmla="*/ 1139928 w 1633936"/>
              <a:gd name="connsiteY68" fmla="*/ 1372903 h 1984772"/>
              <a:gd name="connsiteX69" fmla="*/ 1244441 w 1633936"/>
              <a:gd name="connsiteY69" fmla="*/ 1268390 h 1984772"/>
              <a:gd name="connsiteX70" fmla="*/ 959459 w 1633936"/>
              <a:gd name="connsiteY70" fmla="*/ 1268390 h 1984772"/>
              <a:gd name="connsiteX71" fmla="*/ 1063972 w 1633936"/>
              <a:gd name="connsiteY71" fmla="*/ 1372903 h 1984772"/>
              <a:gd name="connsiteX72" fmla="*/ 959459 w 1633936"/>
              <a:gd name="connsiteY72" fmla="*/ 1477416 h 1984772"/>
              <a:gd name="connsiteX73" fmla="*/ 854946 w 1633936"/>
              <a:gd name="connsiteY73" fmla="*/ 1372903 h 1984772"/>
              <a:gd name="connsiteX74" fmla="*/ 959459 w 1633936"/>
              <a:gd name="connsiteY74" fmla="*/ 1268390 h 1984772"/>
              <a:gd name="connsiteX75" fmla="*/ 674477 w 1633936"/>
              <a:gd name="connsiteY75" fmla="*/ 1268390 h 1984772"/>
              <a:gd name="connsiteX76" fmla="*/ 778990 w 1633936"/>
              <a:gd name="connsiteY76" fmla="*/ 1372903 h 1984772"/>
              <a:gd name="connsiteX77" fmla="*/ 674477 w 1633936"/>
              <a:gd name="connsiteY77" fmla="*/ 1477416 h 1984772"/>
              <a:gd name="connsiteX78" fmla="*/ 569964 w 1633936"/>
              <a:gd name="connsiteY78" fmla="*/ 1372903 h 1984772"/>
              <a:gd name="connsiteX79" fmla="*/ 674477 w 1633936"/>
              <a:gd name="connsiteY79" fmla="*/ 1268390 h 1984772"/>
              <a:gd name="connsiteX80" fmla="*/ 389495 w 1633936"/>
              <a:gd name="connsiteY80" fmla="*/ 1268390 h 1984772"/>
              <a:gd name="connsiteX81" fmla="*/ 494008 w 1633936"/>
              <a:gd name="connsiteY81" fmla="*/ 1372903 h 1984772"/>
              <a:gd name="connsiteX82" fmla="*/ 389495 w 1633936"/>
              <a:gd name="connsiteY82" fmla="*/ 1477416 h 1984772"/>
              <a:gd name="connsiteX83" fmla="*/ 284982 w 1633936"/>
              <a:gd name="connsiteY83" fmla="*/ 1372903 h 1984772"/>
              <a:gd name="connsiteX84" fmla="*/ 389495 w 1633936"/>
              <a:gd name="connsiteY84" fmla="*/ 1268390 h 1984772"/>
              <a:gd name="connsiteX85" fmla="*/ 104513 w 1633936"/>
              <a:gd name="connsiteY85" fmla="*/ 1268390 h 1984772"/>
              <a:gd name="connsiteX86" fmla="*/ 209026 w 1633936"/>
              <a:gd name="connsiteY86" fmla="*/ 1372903 h 1984772"/>
              <a:gd name="connsiteX87" fmla="*/ 104513 w 1633936"/>
              <a:gd name="connsiteY87" fmla="*/ 1477416 h 1984772"/>
              <a:gd name="connsiteX88" fmla="*/ 0 w 1633936"/>
              <a:gd name="connsiteY88" fmla="*/ 1372903 h 1984772"/>
              <a:gd name="connsiteX89" fmla="*/ 104513 w 1633936"/>
              <a:gd name="connsiteY89" fmla="*/ 1268390 h 1984772"/>
              <a:gd name="connsiteX90" fmla="*/ 1529423 w 1633936"/>
              <a:gd name="connsiteY90" fmla="*/ 1014712 h 1984772"/>
              <a:gd name="connsiteX91" fmla="*/ 1633936 w 1633936"/>
              <a:gd name="connsiteY91" fmla="*/ 1119225 h 1984772"/>
              <a:gd name="connsiteX92" fmla="*/ 1529423 w 1633936"/>
              <a:gd name="connsiteY92" fmla="*/ 1223738 h 1984772"/>
              <a:gd name="connsiteX93" fmla="*/ 1424910 w 1633936"/>
              <a:gd name="connsiteY93" fmla="*/ 1119225 h 1984772"/>
              <a:gd name="connsiteX94" fmla="*/ 1529423 w 1633936"/>
              <a:gd name="connsiteY94" fmla="*/ 1014712 h 1984772"/>
              <a:gd name="connsiteX95" fmla="*/ 1244441 w 1633936"/>
              <a:gd name="connsiteY95" fmla="*/ 1014712 h 1984772"/>
              <a:gd name="connsiteX96" fmla="*/ 1348954 w 1633936"/>
              <a:gd name="connsiteY96" fmla="*/ 1119225 h 1984772"/>
              <a:gd name="connsiteX97" fmla="*/ 1244441 w 1633936"/>
              <a:gd name="connsiteY97" fmla="*/ 1223738 h 1984772"/>
              <a:gd name="connsiteX98" fmla="*/ 1139928 w 1633936"/>
              <a:gd name="connsiteY98" fmla="*/ 1119225 h 1984772"/>
              <a:gd name="connsiteX99" fmla="*/ 1244441 w 1633936"/>
              <a:gd name="connsiteY99" fmla="*/ 1014712 h 1984772"/>
              <a:gd name="connsiteX100" fmla="*/ 959459 w 1633936"/>
              <a:gd name="connsiteY100" fmla="*/ 1014712 h 1984772"/>
              <a:gd name="connsiteX101" fmla="*/ 1063972 w 1633936"/>
              <a:gd name="connsiteY101" fmla="*/ 1119225 h 1984772"/>
              <a:gd name="connsiteX102" fmla="*/ 959459 w 1633936"/>
              <a:gd name="connsiteY102" fmla="*/ 1223738 h 1984772"/>
              <a:gd name="connsiteX103" fmla="*/ 854946 w 1633936"/>
              <a:gd name="connsiteY103" fmla="*/ 1119225 h 1984772"/>
              <a:gd name="connsiteX104" fmla="*/ 959459 w 1633936"/>
              <a:gd name="connsiteY104" fmla="*/ 1014712 h 1984772"/>
              <a:gd name="connsiteX105" fmla="*/ 674477 w 1633936"/>
              <a:gd name="connsiteY105" fmla="*/ 1014712 h 1984772"/>
              <a:gd name="connsiteX106" fmla="*/ 778990 w 1633936"/>
              <a:gd name="connsiteY106" fmla="*/ 1119225 h 1984772"/>
              <a:gd name="connsiteX107" fmla="*/ 674477 w 1633936"/>
              <a:gd name="connsiteY107" fmla="*/ 1223738 h 1984772"/>
              <a:gd name="connsiteX108" fmla="*/ 569964 w 1633936"/>
              <a:gd name="connsiteY108" fmla="*/ 1119225 h 1984772"/>
              <a:gd name="connsiteX109" fmla="*/ 674477 w 1633936"/>
              <a:gd name="connsiteY109" fmla="*/ 1014712 h 1984772"/>
              <a:gd name="connsiteX110" fmla="*/ 389495 w 1633936"/>
              <a:gd name="connsiteY110" fmla="*/ 1014712 h 1984772"/>
              <a:gd name="connsiteX111" fmla="*/ 494008 w 1633936"/>
              <a:gd name="connsiteY111" fmla="*/ 1119225 h 1984772"/>
              <a:gd name="connsiteX112" fmla="*/ 389495 w 1633936"/>
              <a:gd name="connsiteY112" fmla="*/ 1223738 h 1984772"/>
              <a:gd name="connsiteX113" fmla="*/ 284982 w 1633936"/>
              <a:gd name="connsiteY113" fmla="*/ 1119225 h 1984772"/>
              <a:gd name="connsiteX114" fmla="*/ 389495 w 1633936"/>
              <a:gd name="connsiteY114" fmla="*/ 1014712 h 1984772"/>
              <a:gd name="connsiteX115" fmla="*/ 104513 w 1633936"/>
              <a:gd name="connsiteY115" fmla="*/ 1014712 h 1984772"/>
              <a:gd name="connsiteX116" fmla="*/ 209026 w 1633936"/>
              <a:gd name="connsiteY116" fmla="*/ 1119225 h 1984772"/>
              <a:gd name="connsiteX117" fmla="*/ 104513 w 1633936"/>
              <a:gd name="connsiteY117" fmla="*/ 1223738 h 1984772"/>
              <a:gd name="connsiteX118" fmla="*/ 0 w 1633936"/>
              <a:gd name="connsiteY118" fmla="*/ 1119225 h 1984772"/>
              <a:gd name="connsiteX119" fmla="*/ 104513 w 1633936"/>
              <a:gd name="connsiteY119" fmla="*/ 1014712 h 1984772"/>
              <a:gd name="connsiteX120" fmla="*/ 1529423 w 1633936"/>
              <a:gd name="connsiteY120" fmla="*/ 761034 h 1984772"/>
              <a:gd name="connsiteX121" fmla="*/ 1633936 w 1633936"/>
              <a:gd name="connsiteY121" fmla="*/ 865547 h 1984772"/>
              <a:gd name="connsiteX122" fmla="*/ 1529423 w 1633936"/>
              <a:gd name="connsiteY122" fmla="*/ 970060 h 1984772"/>
              <a:gd name="connsiteX123" fmla="*/ 1424910 w 1633936"/>
              <a:gd name="connsiteY123" fmla="*/ 865547 h 1984772"/>
              <a:gd name="connsiteX124" fmla="*/ 1529423 w 1633936"/>
              <a:gd name="connsiteY124" fmla="*/ 761034 h 1984772"/>
              <a:gd name="connsiteX125" fmla="*/ 1244441 w 1633936"/>
              <a:gd name="connsiteY125" fmla="*/ 761034 h 1984772"/>
              <a:gd name="connsiteX126" fmla="*/ 1348954 w 1633936"/>
              <a:gd name="connsiteY126" fmla="*/ 865547 h 1984772"/>
              <a:gd name="connsiteX127" fmla="*/ 1244441 w 1633936"/>
              <a:gd name="connsiteY127" fmla="*/ 970060 h 1984772"/>
              <a:gd name="connsiteX128" fmla="*/ 1139928 w 1633936"/>
              <a:gd name="connsiteY128" fmla="*/ 865547 h 1984772"/>
              <a:gd name="connsiteX129" fmla="*/ 1244441 w 1633936"/>
              <a:gd name="connsiteY129" fmla="*/ 761034 h 1984772"/>
              <a:gd name="connsiteX130" fmla="*/ 959459 w 1633936"/>
              <a:gd name="connsiteY130" fmla="*/ 761034 h 1984772"/>
              <a:gd name="connsiteX131" fmla="*/ 1063972 w 1633936"/>
              <a:gd name="connsiteY131" fmla="*/ 865547 h 1984772"/>
              <a:gd name="connsiteX132" fmla="*/ 959459 w 1633936"/>
              <a:gd name="connsiteY132" fmla="*/ 970060 h 1984772"/>
              <a:gd name="connsiteX133" fmla="*/ 854946 w 1633936"/>
              <a:gd name="connsiteY133" fmla="*/ 865547 h 1984772"/>
              <a:gd name="connsiteX134" fmla="*/ 959459 w 1633936"/>
              <a:gd name="connsiteY134" fmla="*/ 761034 h 1984772"/>
              <a:gd name="connsiteX135" fmla="*/ 674477 w 1633936"/>
              <a:gd name="connsiteY135" fmla="*/ 761034 h 1984772"/>
              <a:gd name="connsiteX136" fmla="*/ 778990 w 1633936"/>
              <a:gd name="connsiteY136" fmla="*/ 865547 h 1984772"/>
              <a:gd name="connsiteX137" fmla="*/ 674477 w 1633936"/>
              <a:gd name="connsiteY137" fmla="*/ 970060 h 1984772"/>
              <a:gd name="connsiteX138" fmla="*/ 569964 w 1633936"/>
              <a:gd name="connsiteY138" fmla="*/ 865547 h 1984772"/>
              <a:gd name="connsiteX139" fmla="*/ 674477 w 1633936"/>
              <a:gd name="connsiteY139" fmla="*/ 761034 h 1984772"/>
              <a:gd name="connsiteX140" fmla="*/ 389495 w 1633936"/>
              <a:gd name="connsiteY140" fmla="*/ 761034 h 1984772"/>
              <a:gd name="connsiteX141" fmla="*/ 494008 w 1633936"/>
              <a:gd name="connsiteY141" fmla="*/ 865547 h 1984772"/>
              <a:gd name="connsiteX142" fmla="*/ 389495 w 1633936"/>
              <a:gd name="connsiteY142" fmla="*/ 970060 h 1984772"/>
              <a:gd name="connsiteX143" fmla="*/ 284982 w 1633936"/>
              <a:gd name="connsiteY143" fmla="*/ 865547 h 1984772"/>
              <a:gd name="connsiteX144" fmla="*/ 389495 w 1633936"/>
              <a:gd name="connsiteY144" fmla="*/ 761034 h 1984772"/>
              <a:gd name="connsiteX145" fmla="*/ 104513 w 1633936"/>
              <a:gd name="connsiteY145" fmla="*/ 761034 h 1984772"/>
              <a:gd name="connsiteX146" fmla="*/ 209026 w 1633936"/>
              <a:gd name="connsiteY146" fmla="*/ 865547 h 1984772"/>
              <a:gd name="connsiteX147" fmla="*/ 104513 w 1633936"/>
              <a:gd name="connsiteY147" fmla="*/ 970060 h 1984772"/>
              <a:gd name="connsiteX148" fmla="*/ 0 w 1633936"/>
              <a:gd name="connsiteY148" fmla="*/ 865547 h 1984772"/>
              <a:gd name="connsiteX149" fmla="*/ 104513 w 1633936"/>
              <a:gd name="connsiteY149" fmla="*/ 761034 h 1984772"/>
              <a:gd name="connsiteX150" fmla="*/ 1529423 w 1633936"/>
              <a:gd name="connsiteY150" fmla="*/ 507356 h 1984772"/>
              <a:gd name="connsiteX151" fmla="*/ 1633936 w 1633936"/>
              <a:gd name="connsiteY151" fmla="*/ 611869 h 1984772"/>
              <a:gd name="connsiteX152" fmla="*/ 1529423 w 1633936"/>
              <a:gd name="connsiteY152" fmla="*/ 716382 h 1984772"/>
              <a:gd name="connsiteX153" fmla="*/ 1424910 w 1633936"/>
              <a:gd name="connsiteY153" fmla="*/ 611869 h 1984772"/>
              <a:gd name="connsiteX154" fmla="*/ 1529423 w 1633936"/>
              <a:gd name="connsiteY154" fmla="*/ 507356 h 1984772"/>
              <a:gd name="connsiteX155" fmla="*/ 1244441 w 1633936"/>
              <a:gd name="connsiteY155" fmla="*/ 507356 h 1984772"/>
              <a:gd name="connsiteX156" fmla="*/ 1348954 w 1633936"/>
              <a:gd name="connsiteY156" fmla="*/ 611869 h 1984772"/>
              <a:gd name="connsiteX157" fmla="*/ 1244441 w 1633936"/>
              <a:gd name="connsiteY157" fmla="*/ 716382 h 1984772"/>
              <a:gd name="connsiteX158" fmla="*/ 1139928 w 1633936"/>
              <a:gd name="connsiteY158" fmla="*/ 611869 h 1984772"/>
              <a:gd name="connsiteX159" fmla="*/ 1244441 w 1633936"/>
              <a:gd name="connsiteY159" fmla="*/ 507356 h 1984772"/>
              <a:gd name="connsiteX160" fmla="*/ 959459 w 1633936"/>
              <a:gd name="connsiteY160" fmla="*/ 507356 h 1984772"/>
              <a:gd name="connsiteX161" fmla="*/ 1063972 w 1633936"/>
              <a:gd name="connsiteY161" fmla="*/ 611869 h 1984772"/>
              <a:gd name="connsiteX162" fmla="*/ 959459 w 1633936"/>
              <a:gd name="connsiteY162" fmla="*/ 716382 h 1984772"/>
              <a:gd name="connsiteX163" fmla="*/ 854946 w 1633936"/>
              <a:gd name="connsiteY163" fmla="*/ 611869 h 1984772"/>
              <a:gd name="connsiteX164" fmla="*/ 959459 w 1633936"/>
              <a:gd name="connsiteY164" fmla="*/ 507356 h 1984772"/>
              <a:gd name="connsiteX165" fmla="*/ 674477 w 1633936"/>
              <a:gd name="connsiteY165" fmla="*/ 507356 h 1984772"/>
              <a:gd name="connsiteX166" fmla="*/ 778990 w 1633936"/>
              <a:gd name="connsiteY166" fmla="*/ 611869 h 1984772"/>
              <a:gd name="connsiteX167" fmla="*/ 674477 w 1633936"/>
              <a:gd name="connsiteY167" fmla="*/ 716382 h 1984772"/>
              <a:gd name="connsiteX168" fmla="*/ 569964 w 1633936"/>
              <a:gd name="connsiteY168" fmla="*/ 611869 h 1984772"/>
              <a:gd name="connsiteX169" fmla="*/ 674477 w 1633936"/>
              <a:gd name="connsiteY169" fmla="*/ 507356 h 1984772"/>
              <a:gd name="connsiteX170" fmla="*/ 389495 w 1633936"/>
              <a:gd name="connsiteY170" fmla="*/ 507356 h 1984772"/>
              <a:gd name="connsiteX171" fmla="*/ 494008 w 1633936"/>
              <a:gd name="connsiteY171" fmla="*/ 611869 h 1984772"/>
              <a:gd name="connsiteX172" fmla="*/ 389495 w 1633936"/>
              <a:gd name="connsiteY172" fmla="*/ 716382 h 1984772"/>
              <a:gd name="connsiteX173" fmla="*/ 284982 w 1633936"/>
              <a:gd name="connsiteY173" fmla="*/ 611869 h 1984772"/>
              <a:gd name="connsiteX174" fmla="*/ 389495 w 1633936"/>
              <a:gd name="connsiteY174" fmla="*/ 507356 h 1984772"/>
              <a:gd name="connsiteX175" fmla="*/ 104513 w 1633936"/>
              <a:gd name="connsiteY175" fmla="*/ 507356 h 1984772"/>
              <a:gd name="connsiteX176" fmla="*/ 209026 w 1633936"/>
              <a:gd name="connsiteY176" fmla="*/ 611869 h 1984772"/>
              <a:gd name="connsiteX177" fmla="*/ 104513 w 1633936"/>
              <a:gd name="connsiteY177" fmla="*/ 716382 h 1984772"/>
              <a:gd name="connsiteX178" fmla="*/ 0 w 1633936"/>
              <a:gd name="connsiteY178" fmla="*/ 611869 h 1984772"/>
              <a:gd name="connsiteX179" fmla="*/ 104513 w 1633936"/>
              <a:gd name="connsiteY179" fmla="*/ 507356 h 1984772"/>
              <a:gd name="connsiteX180" fmla="*/ 1529423 w 1633936"/>
              <a:gd name="connsiteY180" fmla="*/ 253678 h 1984772"/>
              <a:gd name="connsiteX181" fmla="*/ 1633936 w 1633936"/>
              <a:gd name="connsiteY181" fmla="*/ 358191 h 1984772"/>
              <a:gd name="connsiteX182" fmla="*/ 1529423 w 1633936"/>
              <a:gd name="connsiteY182" fmla="*/ 462704 h 1984772"/>
              <a:gd name="connsiteX183" fmla="*/ 1424910 w 1633936"/>
              <a:gd name="connsiteY183" fmla="*/ 358191 h 1984772"/>
              <a:gd name="connsiteX184" fmla="*/ 1529423 w 1633936"/>
              <a:gd name="connsiteY184" fmla="*/ 253678 h 1984772"/>
              <a:gd name="connsiteX185" fmla="*/ 1244441 w 1633936"/>
              <a:gd name="connsiteY185" fmla="*/ 253678 h 1984772"/>
              <a:gd name="connsiteX186" fmla="*/ 1348954 w 1633936"/>
              <a:gd name="connsiteY186" fmla="*/ 358191 h 1984772"/>
              <a:gd name="connsiteX187" fmla="*/ 1244441 w 1633936"/>
              <a:gd name="connsiteY187" fmla="*/ 462704 h 1984772"/>
              <a:gd name="connsiteX188" fmla="*/ 1139928 w 1633936"/>
              <a:gd name="connsiteY188" fmla="*/ 358191 h 1984772"/>
              <a:gd name="connsiteX189" fmla="*/ 1244441 w 1633936"/>
              <a:gd name="connsiteY189" fmla="*/ 253678 h 1984772"/>
              <a:gd name="connsiteX190" fmla="*/ 959459 w 1633936"/>
              <a:gd name="connsiteY190" fmla="*/ 253678 h 1984772"/>
              <a:gd name="connsiteX191" fmla="*/ 1063972 w 1633936"/>
              <a:gd name="connsiteY191" fmla="*/ 358191 h 1984772"/>
              <a:gd name="connsiteX192" fmla="*/ 959459 w 1633936"/>
              <a:gd name="connsiteY192" fmla="*/ 462704 h 1984772"/>
              <a:gd name="connsiteX193" fmla="*/ 854946 w 1633936"/>
              <a:gd name="connsiteY193" fmla="*/ 358191 h 1984772"/>
              <a:gd name="connsiteX194" fmla="*/ 959459 w 1633936"/>
              <a:gd name="connsiteY194" fmla="*/ 253678 h 1984772"/>
              <a:gd name="connsiteX195" fmla="*/ 674477 w 1633936"/>
              <a:gd name="connsiteY195" fmla="*/ 253678 h 1984772"/>
              <a:gd name="connsiteX196" fmla="*/ 778990 w 1633936"/>
              <a:gd name="connsiteY196" fmla="*/ 358191 h 1984772"/>
              <a:gd name="connsiteX197" fmla="*/ 674477 w 1633936"/>
              <a:gd name="connsiteY197" fmla="*/ 462704 h 1984772"/>
              <a:gd name="connsiteX198" fmla="*/ 569964 w 1633936"/>
              <a:gd name="connsiteY198" fmla="*/ 358191 h 1984772"/>
              <a:gd name="connsiteX199" fmla="*/ 674477 w 1633936"/>
              <a:gd name="connsiteY199" fmla="*/ 253678 h 1984772"/>
              <a:gd name="connsiteX200" fmla="*/ 389495 w 1633936"/>
              <a:gd name="connsiteY200" fmla="*/ 253678 h 1984772"/>
              <a:gd name="connsiteX201" fmla="*/ 494008 w 1633936"/>
              <a:gd name="connsiteY201" fmla="*/ 358191 h 1984772"/>
              <a:gd name="connsiteX202" fmla="*/ 389495 w 1633936"/>
              <a:gd name="connsiteY202" fmla="*/ 462704 h 1984772"/>
              <a:gd name="connsiteX203" fmla="*/ 284982 w 1633936"/>
              <a:gd name="connsiteY203" fmla="*/ 358191 h 1984772"/>
              <a:gd name="connsiteX204" fmla="*/ 389495 w 1633936"/>
              <a:gd name="connsiteY204" fmla="*/ 253678 h 1984772"/>
              <a:gd name="connsiteX205" fmla="*/ 104513 w 1633936"/>
              <a:gd name="connsiteY205" fmla="*/ 253678 h 1984772"/>
              <a:gd name="connsiteX206" fmla="*/ 209026 w 1633936"/>
              <a:gd name="connsiteY206" fmla="*/ 358191 h 1984772"/>
              <a:gd name="connsiteX207" fmla="*/ 104513 w 1633936"/>
              <a:gd name="connsiteY207" fmla="*/ 462704 h 1984772"/>
              <a:gd name="connsiteX208" fmla="*/ 0 w 1633936"/>
              <a:gd name="connsiteY208" fmla="*/ 358191 h 1984772"/>
              <a:gd name="connsiteX209" fmla="*/ 104513 w 1633936"/>
              <a:gd name="connsiteY209" fmla="*/ 253678 h 1984772"/>
              <a:gd name="connsiteX210" fmla="*/ 1529423 w 1633936"/>
              <a:gd name="connsiteY210" fmla="*/ 0 h 1984772"/>
              <a:gd name="connsiteX211" fmla="*/ 1633936 w 1633936"/>
              <a:gd name="connsiteY211" fmla="*/ 104513 h 1984772"/>
              <a:gd name="connsiteX212" fmla="*/ 1529423 w 1633936"/>
              <a:gd name="connsiteY212" fmla="*/ 209026 h 1984772"/>
              <a:gd name="connsiteX213" fmla="*/ 1424910 w 1633936"/>
              <a:gd name="connsiteY213" fmla="*/ 104513 h 1984772"/>
              <a:gd name="connsiteX214" fmla="*/ 1529423 w 1633936"/>
              <a:gd name="connsiteY214" fmla="*/ 0 h 1984772"/>
              <a:gd name="connsiteX215" fmla="*/ 1244441 w 1633936"/>
              <a:gd name="connsiteY215" fmla="*/ 0 h 1984772"/>
              <a:gd name="connsiteX216" fmla="*/ 1348954 w 1633936"/>
              <a:gd name="connsiteY216" fmla="*/ 104513 h 1984772"/>
              <a:gd name="connsiteX217" fmla="*/ 1244441 w 1633936"/>
              <a:gd name="connsiteY217" fmla="*/ 209026 h 1984772"/>
              <a:gd name="connsiteX218" fmla="*/ 1139928 w 1633936"/>
              <a:gd name="connsiteY218" fmla="*/ 104513 h 1984772"/>
              <a:gd name="connsiteX219" fmla="*/ 1244441 w 1633936"/>
              <a:gd name="connsiteY219" fmla="*/ 0 h 1984772"/>
              <a:gd name="connsiteX220" fmla="*/ 959459 w 1633936"/>
              <a:gd name="connsiteY220" fmla="*/ 0 h 1984772"/>
              <a:gd name="connsiteX221" fmla="*/ 1063972 w 1633936"/>
              <a:gd name="connsiteY221" fmla="*/ 104513 h 1984772"/>
              <a:gd name="connsiteX222" fmla="*/ 959459 w 1633936"/>
              <a:gd name="connsiteY222" fmla="*/ 209026 h 1984772"/>
              <a:gd name="connsiteX223" fmla="*/ 854946 w 1633936"/>
              <a:gd name="connsiteY223" fmla="*/ 104513 h 1984772"/>
              <a:gd name="connsiteX224" fmla="*/ 959459 w 1633936"/>
              <a:gd name="connsiteY224" fmla="*/ 0 h 1984772"/>
              <a:gd name="connsiteX225" fmla="*/ 674477 w 1633936"/>
              <a:gd name="connsiteY225" fmla="*/ 0 h 1984772"/>
              <a:gd name="connsiteX226" fmla="*/ 778990 w 1633936"/>
              <a:gd name="connsiteY226" fmla="*/ 104513 h 1984772"/>
              <a:gd name="connsiteX227" fmla="*/ 674477 w 1633936"/>
              <a:gd name="connsiteY227" fmla="*/ 209026 h 1984772"/>
              <a:gd name="connsiteX228" fmla="*/ 569964 w 1633936"/>
              <a:gd name="connsiteY228" fmla="*/ 104513 h 1984772"/>
              <a:gd name="connsiteX229" fmla="*/ 674477 w 1633936"/>
              <a:gd name="connsiteY229" fmla="*/ 0 h 1984772"/>
              <a:gd name="connsiteX230" fmla="*/ 389495 w 1633936"/>
              <a:gd name="connsiteY230" fmla="*/ 0 h 1984772"/>
              <a:gd name="connsiteX231" fmla="*/ 494008 w 1633936"/>
              <a:gd name="connsiteY231" fmla="*/ 104513 h 1984772"/>
              <a:gd name="connsiteX232" fmla="*/ 389495 w 1633936"/>
              <a:gd name="connsiteY232" fmla="*/ 209026 h 1984772"/>
              <a:gd name="connsiteX233" fmla="*/ 284982 w 1633936"/>
              <a:gd name="connsiteY233" fmla="*/ 104513 h 1984772"/>
              <a:gd name="connsiteX234" fmla="*/ 389495 w 1633936"/>
              <a:gd name="connsiteY234" fmla="*/ 0 h 1984772"/>
              <a:gd name="connsiteX235" fmla="*/ 104513 w 1633936"/>
              <a:gd name="connsiteY235" fmla="*/ 0 h 1984772"/>
              <a:gd name="connsiteX236" fmla="*/ 209026 w 1633936"/>
              <a:gd name="connsiteY236" fmla="*/ 104513 h 1984772"/>
              <a:gd name="connsiteX237" fmla="*/ 104513 w 1633936"/>
              <a:gd name="connsiteY237" fmla="*/ 209026 h 1984772"/>
              <a:gd name="connsiteX238" fmla="*/ 0 w 1633936"/>
              <a:gd name="connsiteY238" fmla="*/ 104513 h 1984772"/>
              <a:gd name="connsiteX239" fmla="*/ 104513 w 1633936"/>
              <a:gd name="connsiteY239" fmla="*/ 0 h 198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1633936" h="1984772">
                <a:moveTo>
                  <a:pt x="1529423" y="1775746"/>
                </a:moveTo>
                <a:cubicBezTo>
                  <a:pt x="1587144" y="1775746"/>
                  <a:pt x="1633936" y="1822538"/>
                  <a:pt x="1633936" y="1880259"/>
                </a:cubicBezTo>
                <a:cubicBezTo>
                  <a:pt x="1633936" y="1937980"/>
                  <a:pt x="1587144" y="1984772"/>
                  <a:pt x="1529423" y="1984772"/>
                </a:cubicBezTo>
                <a:cubicBezTo>
                  <a:pt x="1471702" y="1984772"/>
                  <a:pt x="1424910" y="1937980"/>
                  <a:pt x="1424910" y="1880259"/>
                </a:cubicBezTo>
                <a:cubicBezTo>
                  <a:pt x="1424910" y="1822538"/>
                  <a:pt x="1471702" y="1775746"/>
                  <a:pt x="1529423" y="1775746"/>
                </a:cubicBezTo>
                <a:close/>
                <a:moveTo>
                  <a:pt x="1244441" y="1775746"/>
                </a:moveTo>
                <a:cubicBezTo>
                  <a:pt x="1302162" y="1775746"/>
                  <a:pt x="1348954" y="1822538"/>
                  <a:pt x="1348954" y="1880259"/>
                </a:cubicBezTo>
                <a:cubicBezTo>
                  <a:pt x="1348954" y="1937980"/>
                  <a:pt x="1302162" y="1984772"/>
                  <a:pt x="1244441" y="1984772"/>
                </a:cubicBezTo>
                <a:cubicBezTo>
                  <a:pt x="1186720" y="1984772"/>
                  <a:pt x="1139928" y="1937980"/>
                  <a:pt x="1139928" y="1880259"/>
                </a:cubicBezTo>
                <a:cubicBezTo>
                  <a:pt x="1139928" y="1822538"/>
                  <a:pt x="1186720" y="1775746"/>
                  <a:pt x="1244441" y="1775746"/>
                </a:cubicBezTo>
                <a:close/>
                <a:moveTo>
                  <a:pt x="959459" y="1775746"/>
                </a:moveTo>
                <a:cubicBezTo>
                  <a:pt x="1017180" y="1775746"/>
                  <a:pt x="1063972" y="1822538"/>
                  <a:pt x="1063972" y="1880259"/>
                </a:cubicBezTo>
                <a:cubicBezTo>
                  <a:pt x="1063972" y="1937980"/>
                  <a:pt x="1017180" y="1984772"/>
                  <a:pt x="959459" y="1984772"/>
                </a:cubicBezTo>
                <a:cubicBezTo>
                  <a:pt x="901738" y="1984772"/>
                  <a:pt x="854946" y="1937980"/>
                  <a:pt x="854946" y="1880259"/>
                </a:cubicBezTo>
                <a:cubicBezTo>
                  <a:pt x="854946" y="1822538"/>
                  <a:pt x="901738" y="1775746"/>
                  <a:pt x="959459" y="1775746"/>
                </a:cubicBezTo>
                <a:close/>
                <a:moveTo>
                  <a:pt x="674477" y="1775746"/>
                </a:moveTo>
                <a:cubicBezTo>
                  <a:pt x="732198" y="1775746"/>
                  <a:pt x="778990" y="1822538"/>
                  <a:pt x="778990" y="1880259"/>
                </a:cubicBezTo>
                <a:cubicBezTo>
                  <a:pt x="778990" y="1937980"/>
                  <a:pt x="732198" y="1984772"/>
                  <a:pt x="674477" y="1984772"/>
                </a:cubicBezTo>
                <a:cubicBezTo>
                  <a:pt x="616756" y="1984772"/>
                  <a:pt x="569964" y="1937980"/>
                  <a:pt x="569964" y="1880259"/>
                </a:cubicBezTo>
                <a:cubicBezTo>
                  <a:pt x="569964" y="1822538"/>
                  <a:pt x="616756" y="1775746"/>
                  <a:pt x="674477" y="1775746"/>
                </a:cubicBezTo>
                <a:close/>
                <a:moveTo>
                  <a:pt x="389495" y="1775746"/>
                </a:moveTo>
                <a:cubicBezTo>
                  <a:pt x="447216" y="1775746"/>
                  <a:pt x="494008" y="1822538"/>
                  <a:pt x="494008" y="1880259"/>
                </a:cubicBezTo>
                <a:cubicBezTo>
                  <a:pt x="494008" y="1937980"/>
                  <a:pt x="447216" y="1984772"/>
                  <a:pt x="389495" y="1984772"/>
                </a:cubicBezTo>
                <a:cubicBezTo>
                  <a:pt x="331774" y="1984772"/>
                  <a:pt x="284982" y="1937980"/>
                  <a:pt x="284982" y="1880259"/>
                </a:cubicBezTo>
                <a:cubicBezTo>
                  <a:pt x="284982" y="1822538"/>
                  <a:pt x="331774" y="1775746"/>
                  <a:pt x="389495" y="1775746"/>
                </a:cubicBezTo>
                <a:close/>
                <a:moveTo>
                  <a:pt x="104513" y="1775746"/>
                </a:moveTo>
                <a:cubicBezTo>
                  <a:pt x="162234" y="1775746"/>
                  <a:pt x="209026" y="1822538"/>
                  <a:pt x="209026" y="1880259"/>
                </a:cubicBezTo>
                <a:cubicBezTo>
                  <a:pt x="209026" y="1937980"/>
                  <a:pt x="162234" y="1984772"/>
                  <a:pt x="104513" y="1984772"/>
                </a:cubicBezTo>
                <a:cubicBezTo>
                  <a:pt x="46792" y="1984772"/>
                  <a:pt x="0" y="1937980"/>
                  <a:pt x="0" y="1880259"/>
                </a:cubicBezTo>
                <a:cubicBezTo>
                  <a:pt x="0" y="1822538"/>
                  <a:pt x="46792" y="1775746"/>
                  <a:pt x="104513" y="1775746"/>
                </a:cubicBezTo>
                <a:close/>
                <a:moveTo>
                  <a:pt x="1529423" y="1522068"/>
                </a:moveTo>
                <a:cubicBezTo>
                  <a:pt x="1587144" y="1522068"/>
                  <a:pt x="1633936" y="1568860"/>
                  <a:pt x="1633936" y="1626581"/>
                </a:cubicBezTo>
                <a:cubicBezTo>
                  <a:pt x="1633936" y="1684302"/>
                  <a:pt x="1587144" y="1731094"/>
                  <a:pt x="1529423" y="1731094"/>
                </a:cubicBezTo>
                <a:cubicBezTo>
                  <a:pt x="1471702" y="1731094"/>
                  <a:pt x="1424910" y="1684302"/>
                  <a:pt x="1424910" y="1626581"/>
                </a:cubicBezTo>
                <a:cubicBezTo>
                  <a:pt x="1424910" y="1568860"/>
                  <a:pt x="1471702" y="1522068"/>
                  <a:pt x="1529423" y="1522068"/>
                </a:cubicBezTo>
                <a:close/>
                <a:moveTo>
                  <a:pt x="1244441" y="1522068"/>
                </a:moveTo>
                <a:cubicBezTo>
                  <a:pt x="1302162" y="1522068"/>
                  <a:pt x="1348954" y="1568860"/>
                  <a:pt x="1348954" y="1626581"/>
                </a:cubicBezTo>
                <a:cubicBezTo>
                  <a:pt x="1348954" y="1684302"/>
                  <a:pt x="1302162" y="1731094"/>
                  <a:pt x="1244441" y="1731094"/>
                </a:cubicBezTo>
                <a:cubicBezTo>
                  <a:pt x="1186720" y="1731094"/>
                  <a:pt x="1139928" y="1684302"/>
                  <a:pt x="1139928" y="1626581"/>
                </a:cubicBezTo>
                <a:cubicBezTo>
                  <a:pt x="1139928" y="1568860"/>
                  <a:pt x="1186720" y="1522068"/>
                  <a:pt x="1244441" y="1522068"/>
                </a:cubicBezTo>
                <a:close/>
                <a:moveTo>
                  <a:pt x="959459" y="1522068"/>
                </a:moveTo>
                <a:cubicBezTo>
                  <a:pt x="1017180" y="1522068"/>
                  <a:pt x="1063972" y="1568860"/>
                  <a:pt x="1063972" y="1626581"/>
                </a:cubicBezTo>
                <a:cubicBezTo>
                  <a:pt x="1063972" y="1684302"/>
                  <a:pt x="1017180" y="1731094"/>
                  <a:pt x="959459" y="1731094"/>
                </a:cubicBezTo>
                <a:cubicBezTo>
                  <a:pt x="901738" y="1731094"/>
                  <a:pt x="854946" y="1684302"/>
                  <a:pt x="854946" y="1626581"/>
                </a:cubicBezTo>
                <a:cubicBezTo>
                  <a:pt x="854946" y="1568860"/>
                  <a:pt x="901738" y="1522068"/>
                  <a:pt x="959459" y="1522068"/>
                </a:cubicBezTo>
                <a:close/>
                <a:moveTo>
                  <a:pt x="674477" y="1522068"/>
                </a:moveTo>
                <a:cubicBezTo>
                  <a:pt x="732198" y="1522068"/>
                  <a:pt x="778990" y="1568860"/>
                  <a:pt x="778990" y="1626581"/>
                </a:cubicBezTo>
                <a:cubicBezTo>
                  <a:pt x="778990" y="1684302"/>
                  <a:pt x="732198" y="1731094"/>
                  <a:pt x="674477" y="1731094"/>
                </a:cubicBezTo>
                <a:cubicBezTo>
                  <a:pt x="616756" y="1731094"/>
                  <a:pt x="569964" y="1684302"/>
                  <a:pt x="569964" y="1626581"/>
                </a:cubicBezTo>
                <a:cubicBezTo>
                  <a:pt x="569964" y="1568860"/>
                  <a:pt x="616756" y="1522068"/>
                  <a:pt x="674477" y="1522068"/>
                </a:cubicBezTo>
                <a:close/>
                <a:moveTo>
                  <a:pt x="389495" y="1522068"/>
                </a:moveTo>
                <a:cubicBezTo>
                  <a:pt x="447216" y="1522068"/>
                  <a:pt x="494008" y="1568860"/>
                  <a:pt x="494008" y="1626581"/>
                </a:cubicBezTo>
                <a:cubicBezTo>
                  <a:pt x="494008" y="1684302"/>
                  <a:pt x="447216" y="1731094"/>
                  <a:pt x="389495" y="1731094"/>
                </a:cubicBezTo>
                <a:cubicBezTo>
                  <a:pt x="331774" y="1731094"/>
                  <a:pt x="284982" y="1684302"/>
                  <a:pt x="284982" y="1626581"/>
                </a:cubicBezTo>
                <a:cubicBezTo>
                  <a:pt x="284982" y="1568860"/>
                  <a:pt x="331774" y="1522068"/>
                  <a:pt x="389495" y="1522068"/>
                </a:cubicBezTo>
                <a:close/>
                <a:moveTo>
                  <a:pt x="104513" y="1522068"/>
                </a:moveTo>
                <a:cubicBezTo>
                  <a:pt x="162234" y="1522068"/>
                  <a:pt x="209026" y="1568860"/>
                  <a:pt x="209026" y="1626581"/>
                </a:cubicBezTo>
                <a:cubicBezTo>
                  <a:pt x="209026" y="1684302"/>
                  <a:pt x="162234" y="1731094"/>
                  <a:pt x="104513" y="1731094"/>
                </a:cubicBezTo>
                <a:cubicBezTo>
                  <a:pt x="46792" y="1731094"/>
                  <a:pt x="0" y="1684302"/>
                  <a:pt x="0" y="1626581"/>
                </a:cubicBezTo>
                <a:cubicBezTo>
                  <a:pt x="0" y="1568860"/>
                  <a:pt x="46792" y="1522068"/>
                  <a:pt x="104513" y="1522068"/>
                </a:cubicBezTo>
                <a:close/>
                <a:moveTo>
                  <a:pt x="1529423" y="1268390"/>
                </a:moveTo>
                <a:cubicBezTo>
                  <a:pt x="1587144" y="1268390"/>
                  <a:pt x="1633936" y="1315182"/>
                  <a:pt x="1633936" y="1372903"/>
                </a:cubicBezTo>
                <a:cubicBezTo>
                  <a:pt x="1633936" y="1430624"/>
                  <a:pt x="1587144" y="1477416"/>
                  <a:pt x="1529423" y="1477416"/>
                </a:cubicBezTo>
                <a:cubicBezTo>
                  <a:pt x="1471702" y="1477416"/>
                  <a:pt x="1424910" y="1430624"/>
                  <a:pt x="1424910" y="1372903"/>
                </a:cubicBezTo>
                <a:cubicBezTo>
                  <a:pt x="1424910" y="1315182"/>
                  <a:pt x="1471702" y="1268390"/>
                  <a:pt x="1529423" y="1268390"/>
                </a:cubicBezTo>
                <a:close/>
                <a:moveTo>
                  <a:pt x="1244441" y="1268390"/>
                </a:moveTo>
                <a:cubicBezTo>
                  <a:pt x="1302162" y="1268390"/>
                  <a:pt x="1348954" y="1315182"/>
                  <a:pt x="1348954" y="1372903"/>
                </a:cubicBezTo>
                <a:cubicBezTo>
                  <a:pt x="1348954" y="1430624"/>
                  <a:pt x="1302162" y="1477416"/>
                  <a:pt x="1244441" y="1477416"/>
                </a:cubicBezTo>
                <a:cubicBezTo>
                  <a:pt x="1186720" y="1477416"/>
                  <a:pt x="1139928" y="1430624"/>
                  <a:pt x="1139928" y="1372903"/>
                </a:cubicBezTo>
                <a:cubicBezTo>
                  <a:pt x="1139928" y="1315182"/>
                  <a:pt x="1186720" y="1268390"/>
                  <a:pt x="1244441" y="1268390"/>
                </a:cubicBezTo>
                <a:close/>
                <a:moveTo>
                  <a:pt x="959459" y="1268390"/>
                </a:moveTo>
                <a:cubicBezTo>
                  <a:pt x="1017180" y="1268390"/>
                  <a:pt x="1063972" y="1315182"/>
                  <a:pt x="1063972" y="1372903"/>
                </a:cubicBezTo>
                <a:cubicBezTo>
                  <a:pt x="1063972" y="1430624"/>
                  <a:pt x="1017180" y="1477416"/>
                  <a:pt x="959459" y="1477416"/>
                </a:cubicBezTo>
                <a:cubicBezTo>
                  <a:pt x="901738" y="1477416"/>
                  <a:pt x="854946" y="1430624"/>
                  <a:pt x="854946" y="1372903"/>
                </a:cubicBezTo>
                <a:cubicBezTo>
                  <a:pt x="854946" y="1315182"/>
                  <a:pt x="901738" y="1268390"/>
                  <a:pt x="959459" y="1268390"/>
                </a:cubicBezTo>
                <a:close/>
                <a:moveTo>
                  <a:pt x="674477" y="1268390"/>
                </a:moveTo>
                <a:cubicBezTo>
                  <a:pt x="732198" y="1268390"/>
                  <a:pt x="778990" y="1315182"/>
                  <a:pt x="778990" y="1372903"/>
                </a:cubicBezTo>
                <a:cubicBezTo>
                  <a:pt x="778990" y="1430624"/>
                  <a:pt x="732198" y="1477416"/>
                  <a:pt x="674477" y="1477416"/>
                </a:cubicBezTo>
                <a:cubicBezTo>
                  <a:pt x="616756" y="1477416"/>
                  <a:pt x="569964" y="1430624"/>
                  <a:pt x="569964" y="1372903"/>
                </a:cubicBezTo>
                <a:cubicBezTo>
                  <a:pt x="569964" y="1315182"/>
                  <a:pt x="616756" y="1268390"/>
                  <a:pt x="674477" y="1268390"/>
                </a:cubicBezTo>
                <a:close/>
                <a:moveTo>
                  <a:pt x="389495" y="1268390"/>
                </a:moveTo>
                <a:cubicBezTo>
                  <a:pt x="447216" y="1268390"/>
                  <a:pt x="494008" y="1315182"/>
                  <a:pt x="494008" y="1372903"/>
                </a:cubicBezTo>
                <a:cubicBezTo>
                  <a:pt x="494008" y="1430624"/>
                  <a:pt x="447216" y="1477416"/>
                  <a:pt x="389495" y="1477416"/>
                </a:cubicBezTo>
                <a:cubicBezTo>
                  <a:pt x="331774" y="1477416"/>
                  <a:pt x="284982" y="1430624"/>
                  <a:pt x="284982" y="1372903"/>
                </a:cubicBezTo>
                <a:cubicBezTo>
                  <a:pt x="284982" y="1315182"/>
                  <a:pt x="331774" y="1268390"/>
                  <a:pt x="389495" y="1268390"/>
                </a:cubicBezTo>
                <a:close/>
                <a:moveTo>
                  <a:pt x="104513" y="1268390"/>
                </a:moveTo>
                <a:cubicBezTo>
                  <a:pt x="162234" y="1268390"/>
                  <a:pt x="209026" y="1315182"/>
                  <a:pt x="209026" y="1372903"/>
                </a:cubicBezTo>
                <a:cubicBezTo>
                  <a:pt x="209026" y="1430624"/>
                  <a:pt x="162234" y="1477416"/>
                  <a:pt x="104513" y="1477416"/>
                </a:cubicBezTo>
                <a:cubicBezTo>
                  <a:pt x="46792" y="1477416"/>
                  <a:pt x="0" y="1430624"/>
                  <a:pt x="0" y="1372903"/>
                </a:cubicBezTo>
                <a:cubicBezTo>
                  <a:pt x="0" y="1315182"/>
                  <a:pt x="46792" y="1268390"/>
                  <a:pt x="104513" y="1268390"/>
                </a:cubicBezTo>
                <a:close/>
                <a:moveTo>
                  <a:pt x="1529423" y="1014712"/>
                </a:moveTo>
                <a:cubicBezTo>
                  <a:pt x="1587144" y="1014712"/>
                  <a:pt x="1633936" y="1061504"/>
                  <a:pt x="1633936" y="1119225"/>
                </a:cubicBezTo>
                <a:cubicBezTo>
                  <a:pt x="1633936" y="1176946"/>
                  <a:pt x="1587144" y="1223738"/>
                  <a:pt x="1529423" y="1223738"/>
                </a:cubicBezTo>
                <a:cubicBezTo>
                  <a:pt x="1471702" y="1223738"/>
                  <a:pt x="1424910" y="1176946"/>
                  <a:pt x="1424910" y="1119225"/>
                </a:cubicBezTo>
                <a:cubicBezTo>
                  <a:pt x="1424910" y="1061504"/>
                  <a:pt x="1471702" y="1014712"/>
                  <a:pt x="1529423" y="1014712"/>
                </a:cubicBezTo>
                <a:close/>
                <a:moveTo>
                  <a:pt x="1244441" y="1014712"/>
                </a:moveTo>
                <a:cubicBezTo>
                  <a:pt x="1302162" y="1014712"/>
                  <a:pt x="1348954" y="1061504"/>
                  <a:pt x="1348954" y="1119225"/>
                </a:cubicBezTo>
                <a:cubicBezTo>
                  <a:pt x="1348954" y="1176946"/>
                  <a:pt x="1302162" y="1223738"/>
                  <a:pt x="1244441" y="1223738"/>
                </a:cubicBezTo>
                <a:cubicBezTo>
                  <a:pt x="1186720" y="1223738"/>
                  <a:pt x="1139928" y="1176946"/>
                  <a:pt x="1139928" y="1119225"/>
                </a:cubicBezTo>
                <a:cubicBezTo>
                  <a:pt x="1139928" y="1061504"/>
                  <a:pt x="1186720" y="1014712"/>
                  <a:pt x="1244441" y="1014712"/>
                </a:cubicBezTo>
                <a:close/>
                <a:moveTo>
                  <a:pt x="959459" y="1014712"/>
                </a:moveTo>
                <a:cubicBezTo>
                  <a:pt x="1017180" y="1014712"/>
                  <a:pt x="1063972" y="1061504"/>
                  <a:pt x="1063972" y="1119225"/>
                </a:cubicBezTo>
                <a:cubicBezTo>
                  <a:pt x="1063972" y="1176946"/>
                  <a:pt x="1017180" y="1223738"/>
                  <a:pt x="959459" y="1223738"/>
                </a:cubicBezTo>
                <a:cubicBezTo>
                  <a:pt x="901738" y="1223738"/>
                  <a:pt x="854946" y="1176946"/>
                  <a:pt x="854946" y="1119225"/>
                </a:cubicBezTo>
                <a:cubicBezTo>
                  <a:pt x="854946" y="1061504"/>
                  <a:pt x="901738" y="1014712"/>
                  <a:pt x="959459" y="1014712"/>
                </a:cubicBezTo>
                <a:close/>
                <a:moveTo>
                  <a:pt x="674477" y="1014712"/>
                </a:moveTo>
                <a:cubicBezTo>
                  <a:pt x="732198" y="1014712"/>
                  <a:pt x="778990" y="1061504"/>
                  <a:pt x="778990" y="1119225"/>
                </a:cubicBezTo>
                <a:cubicBezTo>
                  <a:pt x="778990" y="1176946"/>
                  <a:pt x="732198" y="1223738"/>
                  <a:pt x="674477" y="1223738"/>
                </a:cubicBezTo>
                <a:cubicBezTo>
                  <a:pt x="616756" y="1223738"/>
                  <a:pt x="569964" y="1176946"/>
                  <a:pt x="569964" y="1119225"/>
                </a:cubicBezTo>
                <a:cubicBezTo>
                  <a:pt x="569964" y="1061504"/>
                  <a:pt x="616756" y="1014712"/>
                  <a:pt x="674477" y="1014712"/>
                </a:cubicBezTo>
                <a:close/>
                <a:moveTo>
                  <a:pt x="389495" y="1014712"/>
                </a:moveTo>
                <a:cubicBezTo>
                  <a:pt x="447216" y="1014712"/>
                  <a:pt x="494008" y="1061504"/>
                  <a:pt x="494008" y="1119225"/>
                </a:cubicBezTo>
                <a:cubicBezTo>
                  <a:pt x="494008" y="1176946"/>
                  <a:pt x="447216" y="1223738"/>
                  <a:pt x="389495" y="1223738"/>
                </a:cubicBezTo>
                <a:cubicBezTo>
                  <a:pt x="331774" y="1223738"/>
                  <a:pt x="284982" y="1176946"/>
                  <a:pt x="284982" y="1119225"/>
                </a:cubicBezTo>
                <a:cubicBezTo>
                  <a:pt x="284982" y="1061504"/>
                  <a:pt x="331774" y="1014712"/>
                  <a:pt x="389495" y="1014712"/>
                </a:cubicBezTo>
                <a:close/>
                <a:moveTo>
                  <a:pt x="104513" y="1014712"/>
                </a:moveTo>
                <a:cubicBezTo>
                  <a:pt x="162234" y="1014712"/>
                  <a:pt x="209026" y="1061504"/>
                  <a:pt x="209026" y="1119225"/>
                </a:cubicBezTo>
                <a:cubicBezTo>
                  <a:pt x="209026" y="1176946"/>
                  <a:pt x="162234" y="1223738"/>
                  <a:pt x="104513" y="1223738"/>
                </a:cubicBezTo>
                <a:cubicBezTo>
                  <a:pt x="46792" y="1223738"/>
                  <a:pt x="0" y="1176946"/>
                  <a:pt x="0" y="1119225"/>
                </a:cubicBezTo>
                <a:cubicBezTo>
                  <a:pt x="0" y="1061504"/>
                  <a:pt x="46792" y="1014712"/>
                  <a:pt x="104513" y="1014712"/>
                </a:cubicBezTo>
                <a:close/>
                <a:moveTo>
                  <a:pt x="1529423" y="761034"/>
                </a:moveTo>
                <a:cubicBezTo>
                  <a:pt x="1587144" y="761034"/>
                  <a:pt x="1633936" y="807826"/>
                  <a:pt x="1633936" y="865547"/>
                </a:cubicBezTo>
                <a:cubicBezTo>
                  <a:pt x="1633936" y="923268"/>
                  <a:pt x="1587144" y="970060"/>
                  <a:pt x="1529423" y="970060"/>
                </a:cubicBezTo>
                <a:cubicBezTo>
                  <a:pt x="1471702" y="970060"/>
                  <a:pt x="1424910" y="923268"/>
                  <a:pt x="1424910" y="865547"/>
                </a:cubicBezTo>
                <a:cubicBezTo>
                  <a:pt x="1424910" y="807826"/>
                  <a:pt x="1471702" y="761034"/>
                  <a:pt x="1529423" y="761034"/>
                </a:cubicBezTo>
                <a:close/>
                <a:moveTo>
                  <a:pt x="1244441" y="761034"/>
                </a:moveTo>
                <a:cubicBezTo>
                  <a:pt x="1302162" y="761034"/>
                  <a:pt x="1348954" y="807826"/>
                  <a:pt x="1348954" y="865547"/>
                </a:cubicBezTo>
                <a:cubicBezTo>
                  <a:pt x="1348954" y="923268"/>
                  <a:pt x="1302162" y="970060"/>
                  <a:pt x="1244441" y="970060"/>
                </a:cubicBezTo>
                <a:cubicBezTo>
                  <a:pt x="1186720" y="970060"/>
                  <a:pt x="1139928" y="923268"/>
                  <a:pt x="1139928" y="865547"/>
                </a:cubicBezTo>
                <a:cubicBezTo>
                  <a:pt x="1139928" y="807826"/>
                  <a:pt x="1186720" y="761034"/>
                  <a:pt x="1244441" y="761034"/>
                </a:cubicBezTo>
                <a:close/>
                <a:moveTo>
                  <a:pt x="959459" y="761034"/>
                </a:moveTo>
                <a:cubicBezTo>
                  <a:pt x="1017180" y="761034"/>
                  <a:pt x="1063972" y="807826"/>
                  <a:pt x="1063972" y="865547"/>
                </a:cubicBezTo>
                <a:cubicBezTo>
                  <a:pt x="1063972" y="923268"/>
                  <a:pt x="1017180" y="970060"/>
                  <a:pt x="959459" y="970060"/>
                </a:cubicBezTo>
                <a:cubicBezTo>
                  <a:pt x="901738" y="970060"/>
                  <a:pt x="854946" y="923268"/>
                  <a:pt x="854946" y="865547"/>
                </a:cubicBezTo>
                <a:cubicBezTo>
                  <a:pt x="854946" y="807826"/>
                  <a:pt x="901738" y="761034"/>
                  <a:pt x="959459" y="761034"/>
                </a:cubicBezTo>
                <a:close/>
                <a:moveTo>
                  <a:pt x="674477" y="761034"/>
                </a:moveTo>
                <a:cubicBezTo>
                  <a:pt x="732198" y="761034"/>
                  <a:pt x="778990" y="807826"/>
                  <a:pt x="778990" y="865547"/>
                </a:cubicBezTo>
                <a:cubicBezTo>
                  <a:pt x="778990" y="923268"/>
                  <a:pt x="732198" y="970060"/>
                  <a:pt x="674477" y="970060"/>
                </a:cubicBezTo>
                <a:cubicBezTo>
                  <a:pt x="616756" y="970060"/>
                  <a:pt x="569964" y="923268"/>
                  <a:pt x="569964" y="865547"/>
                </a:cubicBezTo>
                <a:cubicBezTo>
                  <a:pt x="569964" y="807826"/>
                  <a:pt x="616756" y="761034"/>
                  <a:pt x="674477" y="761034"/>
                </a:cubicBezTo>
                <a:close/>
                <a:moveTo>
                  <a:pt x="389495" y="761034"/>
                </a:moveTo>
                <a:cubicBezTo>
                  <a:pt x="447216" y="761034"/>
                  <a:pt x="494008" y="807826"/>
                  <a:pt x="494008" y="865547"/>
                </a:cubicBezTo>
                <a:cubicBezTo>
                  <a:pt x="494008" y="923268"/>
                  <a:pt x="447216" y="970060"/>
                  <a:pt x="389495" y="970060"/>
                </a:cubicBezTo>
                <a:cubicBezTo>
                  <a:pt x="331774" y="970060"/>
                  <a:pt x="284982" y="923268"/>
                  <a:pt x="284982" y="865547"/>
                </a:cubicBezTo>
                <a:cubicBezTo>
                  <a:pt x="284982" y="807826"/>
                  <a:pt x="331774" y="761034"/>
                  <a:pt x="389495" y="761034"/>
                </a:cubicBezTo>
                <a:close/>
                <a:moveTo>
                  <a:pt x="104513" y="761034"/>
                </a:moveTo>
                <a:cubicBezTo>
                  <a:pt x="162234" y="761034"/>
                  <a:pt x="209026" y="807826"/>
                  <a:pt x="209026" y="865547"/>
                </a:cubicBezTo>
                <a:cubicBezTo>
                  <a:pt x="209026" y="923268"/>
                  <a:pt x="162234" y="970060"/>
                  <a:pt x="104513" y="970060"/>
                </a:cubicBezTo>
                <a:cubicBezTo>
                  <a:pt x="46792" y="970060"/>
                  <a:pt x="0" y="923268"/>
                  <a:pt x="0" y="865547"/>
                </a:cubicBezTo>
                <a:cubicBezTo>
                  <a:pt x="0" y="807826"/>
                  <a:pt x="46792" y="761034"/>
                  <a:pt x="104513" y="761034"/>
                </a:cubicBezTo>
                <a:close/>
                <a:moveTo>
                  <a:pt x="1529423" y="507356"/>
                </a:moveTo>
                <a:cubicBezTo>
                  <a:pt x="1587144" y="507356"/>
                  <a:pt x="1633936" y="554148"/>
                  <a:pt x="1633936" y="611869"/>
                </a:cubicBezTo>
                <a:cubicBezTo>
                  <a:pt x="1633936" y="669590"/>
                  <a:pt x="1587144" y="716382"/>
                  <a:pt x="1529423" y="716382"/>
                </a:cubicBezTo>
                <a:cubicBezTo>
                  <a:pt x="1471702" y="716382"/>
                  <a:pt x="1424910" y="669590"/>
                  <a:pt x="1424910" y="611869"/>
                </a:cubicBezTo>
                <a:cubicBezTo>
                  <a:pt x="1424910" y="554148"/>
                  <a:pt x="1471702" y="507356"/>
                  <a:pt x="1529423" y="507356"/>
                </a:cubicBezTo>
                <a:close/>
                <a:moveTo>
                  <a:pt x="1244441" y="507356"/>
                </a:moveTo>
                <a:cubicBezTo>
                  <a:pt x="1302162" y="507356"/>
                  <a:pt x="1348954" y="554148"/>
                  <a:pt x="1348954" y="611869"/>
                </a:cubicBezTo>
                <a:cubicBezTo>
                  <a:pt x="1348954" y="669590"/>
                  <a:pt x="1302162" y="716382"/>
                  <a:pt x="1244441" y="716382"/>
                </a:cubicBezTo>
                <a:cubicBezTo>
                  <a:pt x="1186720" y="716382"/>
                  <a:pt x="1139928" y="669590"/>
                  <a:pt x="1139928" y="611869"/>
                </a:cubicBezTo>
                <a:cubicBezTo>
                  <a:pt x="1139928" y="554148"/>
                  <a:pt x="1186720" y="507356"/>
                  <a:pt x="1244441" y="507356"/>
                </a:cubicBezTo>
                <a:close/>
                <a:moveTo>
                  <a:pt x="959459" y="507356"/>
                </a:moveTo>
                <a:cubicBezTo>
                  <a:pt x="1017180" y="507356"/>
                  <a:pt x="1063972" y="554148"/>
                  <a:pt x="1063972" y="611869"/>
                </a:cubicBezTo>
                <a:cubicBezTo>
                  <a:pt x="1063972" y="669590"/>
                  <a:pt x="1017180" y="716382"/>
                  <a:pt x="959459" y="716382"/>
                </a:cubicBezTo>
                <a:cubicBezTo>
                  <a:pt x="901738" y="716382"/>
                  <a:pt x="854946" y="669590"/>
                  <a:pt x="854946" y="611869"/>
                </a:cubicBezTo>
                <a:cubicBezTo>
                  <a:pt x="854946" y="554148"/>
                  <a:pt x="901738" y="507356"/>
                  <a:pt x="959459" y="507356"/>
                </a:cubicBezTo>
                <a:close/>
                <a:moveTo>
                  <a:pt x="674477" y="507356"/>
                </a:moveTo>
                <a:cubicBezTo>
                  <a:pt x="732198" y="507356"/>
                  <a:pt x="778990" y="554148"/>
                  <a:pt x="778990" y="611869"/>
                </a:cubicBezTo>
                <a:cubicBezTo>
                  <a:pt x="778990" y="669590"/>
                  <a:pt x="732198" y="716382"/>
                  <a:pt x="674477" y="716382"/>
                </a:cubicBezTo>
                <a:cubicBezTo>
                  <a:pt x="616756" y="716382"/>
                  <a:pt x="569964" y="669590"/>
                  <a:pt x="569964" y="611869"/>
                </a:cubicBezTo>
                <a:cubicBezTo>
                  <a:pt x="569964" y="554148"/>
                  <a:pt x="616756" y="507356"/>
                  <a:pt x="674477" y="507356"/>
                </a:cubicBezTo>
                <a:close/>
                <a:moveTo>
                  <a:pt x="389495" y="507356"/>
                </a:moveTo>
                <a:cubicBezTo>
                  <a:pt x="447216" y="507356"/>
                  <a:pt x="494008" y="554148"/>
                  <a:pt x="494008" y="611869"/>
                </a:cubicBezTo>
                <a:cubicBezTo>
                  <a:pt x="494008" y="669590"/>
                  <a:pt x="447216" y="716382"/>
                  <a:pt x="389495" y="716382"/>
                </a:cubicBezTo>
                <a:cubicBezTo>
                  <a:pt x="331774" y="716382"/>
                  <a:pt x="284982" y="669590"/>
                  <a:pt x="284982" y="611869"/>
                </a:cubicBezTo>
                <a:cubicBezTo>
                  <a:pt x="284982" y="554148"/>
                  <a:pt x="331774" y="507356"/>
                  <a:pt x="389495" y="507356"/>
                </a:cubicBezTo>
                <a:close/>
                <a:moveTo>
                  <a:pt x="104513" y="507356"/>
                </a:moveTo>
                <a:cubicBezTo>
                  <a:pt x="162234" y="507356"/>
                  <a:pt x="209026" y="554148"/>
                  <a:pt x="209026" y="611869"/>
                </a:cubicBezTo>
                <a:cubicBezTo>
                  <a:pt x="209026" y="669590"/>
                  <a:pt x="162234" y="716382"/>
                  <a:pt x="104513" y="716382"/>
                </a:cubicBezTo>
                <a:cubicBezTo>
                  <a:pt x="46792" y="716382"/>
                  <a:pt x="0" y="669590"/>
                  <a:pt x="0" y="611869"/>
                </a:cubicBezTo>
                <a:cubicBezTo>
                  <a:pt x="0" y="554148"/>
                  <a:pt x="46792" y="507356"/>
                  <a:pt x="104513" y="507356"/>
                </a:cubicBezTo>
                <a:close/>
                <a:moveTo>
                  <a:pt x="1529423" y="253678"/>
                </a:moveTo>
                <a:cubicBezTo>
                  <a:pt x="1587144" y="253678"/>
                  <a:pt x="1633936" y="300470"/>
                  <a:pt x="1633936" y="358191"/>
                </a:cubicBezTo>
                <a:cubicBezTo>
                  <a:pt x="1633936" y="415912"/>
                  <a:pt x="1587144" y="462704"/>
                  <a:pt x="1529423" y="462704"/>
                </a:cubicBezTo>
                <a:cubicBezTo>
                  <a:pt x="1471702" y="462704"/>
                  <a:pt x="1424910" y="415912"/>
                  <a:pt x="1424910" y="358191"/>
                </a:cubicBezTo>
                <a:cubicBezTo>
                  <a:pt x="1424910" y="300470"/>
                  <a:pt x="1471702" y="253678"/>
                  <a:pt x="1529423" y="253678"/>
                </a:cubicBezTo>
                <a:close/>
                <a:moveTo>
                  <a:pt x="1244441" y="253678"/>
                </a:moveTo>
                <a:cubicBezTo>
                  <a:pt x="1302162" y="253678"/>
                  <a:pt x="1348954" y="300470"/>
                  <a:pt x="1348954" y="358191"/>
                </a:cubicBezTo>
                <a:cubicBezTo>
                  <a:pt x="1348954" y="415912"/>
                  <a:pt x="1302162" y="462704"/>
                  <a:pt x="1244441" y="462704"/>
                </a:cubicBezTo>
                <a:cubicBezTo>
                  <a:pt x="1186720" y="462704"/>
                  <a:pt x="1139928" y="415912"/>
                  <a:pt x="1139928" y="358191"/>
                </a:cubicBezTo>
                <a:cubicBezTo>
                  <a:pt x="1139928" y="300470"/>
                  <a:pt x="1186720" y="253678"/>
                  <a:pt x="1244441" y="253678"/>
                </a:cubicBezTo>
                <a:close/>
                <a:moveTo>
                  <a:pt x="959459" y="253678"/>
                </a:moveTo>
                <a:cubicBezTo>
                  <a:pt x="1017180" y="253678"/>
                  <a:pt x="1063972" y="300470"/>
                  <a:pt x="1063972" y="358191"/>
                </a:cubicBezTo>
                <a:cubicBezTo>
                  <a:pt x="1063972" y="415912"/>
                  <a:pt x="1017180" y="462704"/>
                  <a:pt x="959459" y="462704"/>
                </a:cubicBezTo>
                <a:cubicBezTo>
                  <a:pt x="901738" y="462704"/>
                  <a:pt x="854946" y="415912"/>
                  <a:pt x="854946" y="358191"/>
                </a:cubicBezTo>
                <a:cubicBezTo>
                  <a:pt x="854946" y="300470"/>
                  <a:pt x="901738" y="253678"/>
                  <a:pt x="959459" y="253678"/>
                </a:cubicBezTo>
                <a:close/>
                <a:moveTo>
                  <a:pt x="674477" y="253678"/>
                </a:moveTo>
                <a:cubicBezTo>
                  <a:pt x="732198" y="253678"/>
                  <a:pt x="778990" y="300470"/>
                  <a:pt x="778990" y="358191"/>
                </a:cubicBezTo>
                <a:cubicBezTo>
                  <a:pt x="778990" y="415912"/>
                  <a:pt x="732198" y="462704"/>
                  <a:pt x="674477" y="462704"/>
                </a:cubicBezTo>
                <a:cubicBezTo>
                  <a:pt x="616756" y="462704"/>
                  <a:pt x="569964" y="415912"/>
                  <a:pt x="569964" y="358191"/>
                </a:cubicBezTo>
                <a:cubicBezTo>
                  <a:pt x="569964" y="300470"/>
                  <a:pt x="616756" y="253678"/>
                  <a:pt x="674477" y="253678"/>
                </a:cubicBezTo>
                <a:close/>
                <a:moveTo>
                  <a:pt x="389495" y="253678"/>
                </a:moveTo>
                <a:cubicBezTo>
                  <a:pt x="447216" y="253678"/>
                  <a:pt x="494008" y="300470"/>
                  <a:pt x="494008" y="358191"/>
                </a:cubicBezTo>
                <a:cubicBezTo>
                  <a:pt x="494008" y="415912"/>
                  <a:pt x="447216" y="462704"/>
                  <a:pt x="389495" y="462704"/>
                </a:cubicBezTo>
                <a:cubicBezTo>
                  <a:pt x="331774" y="462704"/>
                  <a:pt x="284982" y="415912"/>
                  <a:pt x="284982" y="358191"/>
                </a:cubicBezTo>
                <a:cubicBezTo>
                  <a:pt x="284982" y="300470"/>
                  <a:pt x="331774" y="253678"/>
                  <a:pt x="389495" y="253678"/>
                </a:cubicBezTo>
                <a:close/>
                <a:moveTo>
                  <a:pt x="104513" y="253678"/>
                </a:moveTo>
                <a:cubicBezTo>
                  <a:pt x="162234" y="253678"/>
                  <a:pt x="209026" y="300470"/>
                  <a:pt x="209026" y="358191"/>
                </a:cubicBezTo>
                <a:cubicBezTo>
                  <a:pt x="209026" y="415912"/>
                  <a:pt x="162234" y="462704"/>
                  <a:pt x="104513" y="462704"/>
                </a:cubicBezTo>
                <a:cubicBezTo>
                  <a:pt x="46792" y="462704"/>
                  <a:pt x="0" y="415912"/>
                  <a:pt x="0" y="358191"/>
                </a:cubicBezTo>
                <a:cubicBezTo>
                  <a:pt x="0" y="300470"/>
                  <a:pt x="46792" y="253678"/>
                  <a:pt x="104513" y="253678"/>
                </a:cubicBezTo>
                <a:close/>
                <a:moveTo>
                  <a:pt x="1529423" y="0"/>
                </a:moveTo>
                <a:cubicBezTo>
                  <a:pt x="1587144" y="0"/>
                  <a:pt x="1633936" y="46792"/>
                  <a:pt x="1633936" y="104513"/>
                </a:cubicBezTo>
                <a:cubicBezTo>
                  <a:pt x="1633936" y="162234"/>
                  <a:pt x="1587144" y="209026"/>
                  <a:pt x="1529423" y="209026"/>
                </a:cubicBezTo>
                <a:cubicBezTo>
                  <a:pt x="1471702" y="209026"/>
                  <a:pt x="1424910" y="162234"/>
                  <a:pt x="1424910" y="104513"/>
                </a:cubicBezTo>
                <a:cubicBezTo>
                  <a:pt x="1424910" y="46792"/>
                  <a:pt x="1471702" y="0"/>
                  <a:pt x="1529423" y="0"/>
                </a:cubicBezTo>
                <a:close/>
                <a:moveTo>
                  <a:pt x="1244441" y="0"/>
                </a:moveTo>
                <a:cubicBezTo>
                  <a:pt x="1302162" y="0"/>
                  <a:pt x="1348954" y="46792"/>
                  <a:pt x="1348954" y="104513"/>
                </a:cubicBezTo>
                <a:cubicBezTo>
                  <a:pt x="1348954" y="162234"/>
                  <a:pt x="1302162" y="209026"/>
                  <a:pt x="1244441" y="209026"/>
                </a:cubicBezTo>
                <a:cubicBezTo>
                  <a:pt x="1186720" y="209026"/>
                  <a:pt x="1139928" y="162234"/>
                  <a:pt x="1139928" y="104513"/>
                </a:cubicBezTo>
                <a:cubicBezTo>
                  <a:pt x="1139928" y="46792"/>
                  <a:pt x="1186720" y="0"/>
                  <a:pt x="1244441" y="0"/>
                </a:cubicBezTo>
                <a:close/>
                <a:moveTo>
                  <a:pt x="959459" y="0"/>
                </a:moveTo>
                <a:cubicBezTo>
                  <a:pt x="1017180" y="0"/>
                  <a:pt x="1063972" y="46792"/>
                  <a:pt x="1063972" y="104513"/>
                </a:cubicBezTo>
                <a:cubicBezTo>
                  <a:pt x="1063972" y="162234"/>
                  <a:pt x="1017180" y="209026"/>
                  <a:pt x="959459" y="209026"/>
                </a:cubicBezTo>
                <a:cubicBezTo>
                  <a:pt x="901738" y="209026"/>
                  <a:pt x="854946" y="162234"/>
                  <a:pt x="854946" y="104513"/>
                </a:cubicBezTo>
                <a:cubicBezTo>
                  <a:pt x="854946" y="46792"/>
                  <a:pt x="901738" y="0"/>
                  <a:pt x="959459" y="0"/>
                </a:cubicBezTo>
                <a:close/>
                <a:moveTo>
                  <a:pt x="674477" y="0"/>
                </a:moveTo>
                <a:cubicBezTo>
                  <a:pt x="732198" y="0"/>
                  <a:pt x="778990" y="46792"/>
                  <a:pt x="778990" y="104513"/>
                </a:cubicBezTo>
                <a:cubicBezTo>
                  <a:pt x="778990" y="162234"/>
                  <a:pt x="732198" y="209026"/>
                  <a:pt x="674477" y="209026"/>
                </a:cubicBezTo>
                <a:cubicBezTo>
                  <a:pt x="616756" y="209026"/>
                  <a:pt x="569964" y="162234"/>
                  <a:pt x="569964" y="104513"/>
                </a:cubicBezTo>
                <a:cubicBezTo>
                  <a:pt x="569964" y="46792"/>
                  <a:pt x="616756" y="0"/>
                  <a:pt x="674477" y="0"/>
                </a:cubicBezTo>
                <a:close/>
                <a:moveTo>
                  <a:pt x="389495" y="0"/>
                </a:moveTo>
                <a:cubicBezTo>
                  <a:pt x="447216" y="0"/>
                  <a:pt x="494008" y="46792"/>
                  <a:pt x="494008" y="104513"/>
                </a:cubicBezTo>
                <a:cubicBezTo>
                  <a:pt x="494008" y="162234"/>
                  <a:pt x="447216" y="209026"/>
                  <a:pt x="389495" y="209026"/>
                </a:cubicBezTo>
                <a:cubicBezTo>
                  <a:pt x="331774" y="209026"/>
                  <a:pt x="284982" y="162234"/>
                  <a:pt x="284982" y="104513"/>
                </a:cubicBezTo>
                <a:cubicBezTo>
                  <a:pt x="284982" y="46792"/>
                  <a:pt x="331774" y="0"/>
                  <a:pt x="389495" y="0"/>
                </a:cubicBezTo>
                <a:close/>
                <a:moveTo>
                  <a:pt x="104513" y="0"/>
                </a:moveTo>
                <a:cubicBezTo>
                  <a:pt x="162234" y="0"/>
                  <a:pt x="209026" y="46792"/>
                  <a:pt x="209026" y="104513"/>
                </a:cubicBezTo>
                <a:cubicBezTo>
                  <a:pt x="209026" y="162234"/>
                  <a:pt x="162234" y="209026"/>
                  <a:pt x="104513" y="209026"/>
                </a:cubicBezTo>
                <a:cubicBezTo>
                  <a:pt x="46792" y="209026"/>
                  <a:pt x="0" y="162234"/>
                  <a:pt x="0" y="104513"/>
                </a:cubicBezTo>
                <a:cubicBezTo>
                  <a:pt x="0" y="46792"/>
                  <a:pt x="46792" y="0"/>
                  <a:pt x="104513" y="0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alpha val="50000"/>
                </a:schemeClr>
              </a:gs>
              <a:gs pos="48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343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5B0B6CD-DF6B-4CE0-BBDA-E28D5F048F20}"/>
              </a:ext>
            </a:extLst>
          </p:cNvPr>
          <p:cNvGrpSpPr/>
          <p:nvPr userDrawn="1"/>
        </p:nvGrpSpPr>
        <p:grpSpPr>
          <a:xfrm>
            <a:off x="0" y="-3687"/>
            <a:ext cx="12192001" cy="6865375"/>
            <a:chOff x="1395816" y="-2458"/>
            <a:chExt cx="12192001" cy="686537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DE66733-3A6D-45EA-92AE-F27676B9EE8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395816" y="0"/>
              <a:ext cx="12192001" cy="6862917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847A648-4323-4A9E-9D21-EE6D7C196D30}"/>
                </a:ext>
              </a:extLst>
            </p:cNvPr>
            <p:cNvSpPr>
              <a:spLocks/>
            </p:cNvSpPr>
            <p:nvPr/>
          </p:nvSpPr>
          <p:spPr>
            <a:xfrm>
              <a:off x="1395816" y="-2458"/>
              <a:ext cx="12192001" cy="6862917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alpha val="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思源黑体 CN Regular"/>
                <a:cs typeface="+mn-cs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CE29339-D72C-41F6-8BEC-8B75E99EB528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alphaModFix amt="30000"/>
            </a:blip>
            <a:srcRect l="11743" t="-8999" r="11697" b="61892"/>
            <a:stretch/>
          </p:blipFill>
          <p:spPr>
            <a:xfrm flipV="1">
              <a:off x="1395816" y="0"/>
              <a:ext cx="12192001" cy="6862917"/>
            </a:xfrm>
            <a:prstGeom prst="rect">
              <a:avLst/>
            </a:prstGeom>
          </p:spPr>
        </p:pic>
      </p:grpSp>
      <p:sp>
        <p:nvSpPr>
          <p:cNvPr id="7" name="椭圆 6">
            <a:extLst>
              <a:ext uri="{FF2B5EF4-FFF2-40B4-BE49-F238E27FC236}">
                <a16:creationId xmlns:a16="http://schemas.microsoft.com/office/drawing/2014/main" id="{63AD85AD-D982-4FD1-81F3-FB1885E73C28}"/>
              </a:ext>
            </a:extLst>
          </p:cNvPr>
          <p:cNvSpPr/>
          <p:nvPr userDrawn="1"/>
        </p:nvSpPr>
        <p:spPr>
          <a:xfrm>
            <a:off x="-32755" y="3887771"/>
            <a:ext cx="1019085" cy="1019085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9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90CE9F4-5833-4BAE-B791-0D9A550C4F3D}"/>
              </a:ext>
            </a:extLst>
          </p:cNvPr>
          <p:cNvSpPr/>
          <p:nvPr userDrawn="1"/>
        </p:nvSpPr>
        <p:spPr>
          <a:xfrm>
            <a:off x="660399" y="5989379"/>
            <a:ext cx="1469094" cy="1469094"/>
          </a:xfrm>
          <a:prstGeom prst="ellipse">
            <a:avLst/>
          </a:prstGeom>
          <a:gradFill>
            <a:gsLst>
              <a:gs pos="0">
                <a:schemeClr val="accent1">
                  <a:alpha val="14000"/>
                </a:schemeClr>
              </a:gs>
              <a:gs pos="9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B966F09-D151-4811-BF88-2F60F9538232}"/>
              </a:ext>
            </a:extLst>
          </p:cNvPr>
          <p:cNvSpPr/>
          <p:nvPr userDrawn="1"/>
        </p:nvSpPr>
        <p:spPr>
          <a:xfrm>
            <a:off x="10794423" y="6274010"/>
            <a:ext cx="1019085" cy="1019085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9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: 剪去对角 30">
            <a:extLst>
              <a:ext uri="{FF2B5EF4-FFF2-40B4-BE49-F238E27FC236}">
                <a16:creationId xmlns:a16="http://schemas.microsoft.com/office/drawing/2014/main" id="{81E07E95-EAB4-43DF-BD71-6AF6833FB2E0}"/>
              </a:ext>
            </a:extLst>
          </p:cNvPr>
          <p:cNvSpPr/>
          <p:nvPr userDrawn="1"/>
        </p:nvSpPr>
        <p:spPr>
          <a:xfrm>
            <a:off x="2118925" y="2108200"/>
            <a:ext cx="7943520" cy="2458890"/>
          </a:xfrm>
          <a:prstGeom prst="snip2DiagRect">
            <a:avLst>
              <a:gd name="adj1" fmla="val 0"/>
              <a:gd name="adj2" fmla="val 16667"/>
            </a:avLst>
          </a:prstGeom>
          <a:gradFill flip="none" rotWithShape="1">
            <a:gsLst>
              <a:gs pos="5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gradFill>
              <a:gsLst>
                <a:gs pos="0">
                  <a:schemeClr val="accent3"/>
                </a:gs>
                <a:gs pos="5000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32" name="直角三角形 31">
            <a:extLst>
              <a:ext uri="{FF2B5EF4-FFF2-40B4-BE49-F238E27FC236}">
                <a16:creationId xmlns:a16="http://schemas.microsoft.com/office/drawing/2014/main" id="{71DE03E0-AA0B-4FE0-BC03-512EAD8FA5F7}"/>
              </a:ext>
            </a:extLst>
          </p:cNvPr>
          <p:cNvSpPr/>
          <p:nvPr userDrawn="1"/>
        </p:nvSpPr>
        <p:spPr>
          <a:xfrm rot="10800000" flipH="1" flipV="1">
            <a:off x="2116048" y="4322081"/>
            <a:ext cx="286004" cy="275319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33" name="直角三角形 32">
            <a:extLst>
              <a:ext uri="{FF2B5EF4-FFF2-40B4-BE49-F238E27FC236}">
                <a16:creationId xmlns:a16="http://schemas.microsoft.com/office/drawing/2014/main" id="{FA5348B8-FCD7-4946-9756-F821D20013E7}"/>
              </a:ext>
            </a:extLst>
          </p:cNvPr>
          <p:cNvSpPr/>
          <p:nvPr userDrawn="1"/>
        </p:nvSpPr>
        <p:spPr>
          <a:xfrm rot="10800000">
            <a:off x="9789948" y="2108200"/>
            <a:ext cx="286004" cy="275319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AF07474-2F8C-42A7-9F5D-30402784FBAE}"/>
              </a:ext>
            </a:extLst>
          </p:cNvPr>
          <p:cNvGrpSpPr/>
          <p:nvPr userDrawn="1"/>
        </p:nvGrpSpPr>
        <p:grpSpPr>
          <a:xfrm>
            <a:off x="395533" y="390278"/>
            <a:ext cx="11400935" cy="6077445"/>
            <a:chOff x="497840" y="554849"/>
            <a:chExt cx="11161522" cy="5748303"/>
          </a:xfrm>
          <a:solidFill>
            <a:sysClr val="window" lastClr="FFFFFF">
              <a:alpha val="30000"/>
            </a:sysClr>
          </a:solidFill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09A87C3-D73E-472F-933A-14494954A0EC}"/>
                </a:ext>
              </a:extLst>
            </p:cNvPr>
            <p:cNvGrpSpPr/>
            <p:nvPr/>
          </p:nvGrpSpPr>
          <p:grpSpPr>
            <a:xfrm>
              <a:off x="497840" y="554849"/>
              <a:ext cx="202884" cy="5748303"/>
              <a:chOff x="3909697" y="668337"/>
              <a:chExt cx="66675" cy="5419725"/>
            </a:xfrm>
            <a:grpFill/>
          </p:grpSpPr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A99BA524-2FC2-4494-9576-E1DA3357C359}"/>
                  </a:ext>
                </a:extLst>
              </p:cNvPr>
              <p:cNvSpPr/>
              <p:nvPr/>
            </p:nvSpPr>
            <p:spPr>
              <a:xfrm>
                <a:off x="3936653" y="728345"/>
                <a:ext cx="19050" cy="5295900"/>
              </a:xfrm>
              <a:custGeom>
                <a:avLst/>
                <a:gdLst>
                  <a:gd name="connsiteX0" fmla="*/ 21622 w 19050"/>
                  <a:gd name="connsiteY0" fmla="*/ 5301520 h 5295900"/>
                  <a:gd name="connsiteX1" fmla="*/ 0 w 19050"/>
                  <a:gd name="connsiteY1" fmla="*/ 5301520 h 5295900"/>
                  <a:gd name="connsiteX2" fmla="*/ 0 w 19050"/>
                  <a:gd name="connsiteY2" fmla="*/ 5291995 h 5295900"/>
                  <a:gd name="connsiteX3" fmla="*/ 21622 w 19050"/>
                  <a:gd name="connsiteY3" fmla="*/ 5291995 h 5295900"/>
                  <a:gd name="connsiteX4" fmla="*/ 21622 w 19050"/>
                  <a:gd name="connsiteY4" fmla="*/ 5301520 h 5295900"/>
                  <a:gd name="connsiteX5" fmla="*/ 21622 w 19050"/>
                  <a:gd name="connsiteY5" fmla="*/ 5247608 h 5295900"/>
                  <a:gd name="connsiteX6" fmla="*/ 0 w 19050"/>
                  <a:gd name="connsiteY6" fmla="*/ 5247608 h 5295900"/>
                  <a:gd name="connsiteX7" fmla="*/ 0 w 19050"/>
                  <a:gd name="connsiteY7" fmla="*/ 5238083 h 5295900"/>
                  <a:gd name="connsiteX8" fmla="*/ 21622 w 19050"/>
                  <a:gd name="connsiteY8" fmla="*/ 5238083 h 5295900"/>
                  <a:gd name="connsiteX9" fmla="*/ 21622 w 19050"/>
                  <a:gd name="connsiteY9" fmla="*/ 5247608 h 5295900"/>
                  <a:gd name="connsiteX10" fmla="*/ 21622 w 19050"/>
                  <a:gd name="connsiteY10" fmla="*/ 5193602 h 5295900"/>
                  <a:gd name="connsiteX11" fmla="*/ 0 w 19050"/>
                  <a:gd name="connsiteY11" fmla="*/ 5193602 h 5295900"/>
                  <a:gd name="connsiteX12" fmla="*/ 0 w 19050"/>
                  <a:gd name="connsiteY12" fmla="*/ 5184077 h 5295900"/>
                  <a:gd name="connsiteX13" fmla="*/ 21622 w 19050"/>
                  <a:gd name="connsiteY13" fmla="*/ 5184077 h 5295900"/>
                  <a:gd name="connsiteX14" fmla="*/ 21622 w 19050"/>
                  <a:gd name="connsiteY14" fmla="*/ 5193602 h 5295900"/>
                  <a:gd name="connsiteX15" fmla="*/ 21622 w 19050"/>
                  <a:gd name="connsiteY15" fmla="*/ 5139595 h 5295900"/>
                  <a:gd name="connsiteX16" fmla="*/ 0 w 19050"/>
                  <a:gd name="connsiteY16" fmla="*/ 5139595 h 5295900"/>
                  <a:gd name="connsiteX17" fmla="*/ 0 w 19050"/>
                  <a:gd name="connsiteY17" fmla="*/ 5130070 h 5295900"/>
                  <a:gd name="connsiteX18" fmla="*/ 21622 w 19050"/>
                  <a:gd name="connsiteY18" fmla="*/ 5130070 h 5295900"/>
                  <a:gd name="connsiteX19" fmla="*/ 21622 w 19050"/>
                  <a:gd name="connsiteY19" fmla="*/ 5139595 h 5295900"/>
                  <a:gd name="connsiteX20" fmla="*/ 21622 w 19050"/>
                  <a:gd name="connsiteY20" fmla="*/ 5031581 h 5295900"/>
                  <a:gd name="connsiteX21" fmla="*/ 0 w 19050"/>
                  <a:gd name="connsiteY21" fmla="*/ 5031581 h 5295900"/>
                  <a:gd name="connsiteX22" fmla="*/ 0 w 19050"/>
                  <a:gd name="connsiteY22" fmla="*/ 5022056 h 5295900"/>
                  <a:gd name="connsiteX23" fmla="*/ 21622 w 19050"/>
                  <a:gd name="connsiteY23" fmla="*/ 5022056 h 5295900"/>
                  <a:gd name="connsiteX24" fmla="*/ 21622 w 19050"/>
                  <a:gd name="connsiteY24" fmla="*/ 5031581 h 5295900"/>
                  <a:gd name="connsiteX25" fmla="*/ 21622 w 19050"/>
                  <a:gd name="connsiteY25" fmla="*/ 4977575 h 5295900"/>
                  <a:gd name="connsiteX26" fmla="*/ 0 w 19050"/>
                  <a:gd name="connsiteY26" fmla="*/ 4977575 h 5295900"/>
                  <a:gd name="connsiteX27" fmla="*/ 0 w 19050"/>
                  <a:gd name="connsiteY27" fmla="*/ 4968050 h 5295900"/>
                  <a:gd name="connsiteX28" fmla="*/ 21622 w 19050"/>
                  <a:gd name="connsiteY28" fmla="*/ 4968050 h 5295900"/>
                  <a:gd name="connsiteX29" fmla="*/ 21622 w 19050"/>
                  <a:gd name="connsiteY29" fmla="*/ 4977575 h 5295900"/>
                  <a:gd name="connsiteX30" fmla="*/ 21622 w 19050"/>
                  <a:gd name="connsiteY30" fmla="*/ 4923568 h 5295900"/>
                  <a:gd name="connsiteX31" fmla="*/ 0 w 19050"/>
                  <a:gd name="connsiteY31" fmla="*/ 4923568 h 5295900"/>
                  <a:gd name="connsiteX32" fmla="*/ 0 w 19050"/>
                  <a:gd name="connsiteY32" fmla="*/ 4914043 h 5295900"/>
                  <a:gd name="connsiteX33" fmla="*/ 21622 w 19050"/>
                  <a:gd name="connsiteY33" fmla="*/ 4914043 h 5295900"/>
                  <a:gd name="connsiteX34" fmla="*/ 21622 w 19050"/>
                  <a:gd name="connsiteY34" fmla="*/ 4923568 h 5295900"/>
                  <a:gd name="connsiteX35" fmla="*/ 21622 w 19050"/>
                  <a:gd name="connsiteY35" fmla="*/ 4869561 h 5295900"/>
                  <a:gd name="connsiteX36" fmla="*/ 0 w 19050"/>
                  <a:gd name="connsiteY36" fmla="*/ 4869561 h 5295900"/>
                  <a:gd name="connsiteX37" fmla="*/ 0 w 19050"/>
                  <a:gd name="connsiteY37" fmla="*/ 4860036 h 5295900"/>
                  <a:gd name="connsiteX38" fmla="*/ 21622 w 19050"/>
                  <a:gd name="connsiteY38" fmla="*/ 4860036 h 5295900"/>
                  <a:gd name="connsiteX39" fmla="*/ 21622 w 19050"/>
                  <a:gd name="connsiteY39" fmla="*/ 4869561 h 5295900"/>
                  <a:gd name="connsiteX40" fmla="*/ 21622 w 19050"/>
                  <a:gd name="connsiteY40" fmla="*/ 4761548 h 5295900"/>
                  <a:gd name="connsiteX41" fmla="*/ 0 w 19050"/>
                  <a:gd name="connsiteY41" fmla="*/ 4761548 h 5295900"/>
                  <a:gd name="connsiteX42" fmla="*/ 0 w 19050"/>
                  <a:gd name="connsiteY42" fmla="*/ 4752023 h 5295900"/>
                  <a:gd name="connsiteX43" fmla="*/ 21622 w 19050"/>
                  <a:gd name="connsiteY43" fmla="*/ 4752023 h 5295900"/>
                  <a:gd name="connsiteX44" fmla="*/ 21622 w 19050"/>
                  <a:gd name="connsiteY44" fmla="*/ 4761548 h 5295900"/>
                  <a:gd name="connsiteX45" fmla="*/ 21622 w 19050"/>
                  <a:gd name="connsiteY45" fmla="*/ 4707541 h 5295900"/>
                  <a:gd name="connsiteX46" fmla="*/ 0 w 19050"/>
                  <a:gd name="connsiteY46" fmla="*/ 4707541 h 5295900"/>
                  <a:gd name="connsiteX47" fmla="*/ 0 w 19050"/>
                  <a:gd name="connsiteY47" fmla="*/ 4698016 h 5295900"/>
                  <a:gd name="connsiteX48" fmla="*/ 21622 w 19050"/>
                  <a:gd name="connsiteY48" fmla="*/ 4698016 h 5295900"/>
                  <a:gd name="connsiteX49" fmla="*/ 21622 w 19050"/>
                  <a:gd name="connsiteY49" fmla="*/ 4707541 h 5295900"/>
                  <a:gd name="connsiteX50" fmla="*/ 21622 w 19050"/>
                  <a:gd name="connsiteY50" fmla="*/ 4653534 h 5295900"/>
                  <a:gd name="connsiteX51" fmla="*/ 0 w 19050"/>
                  <a:gd name="connsiteY51" fmla="*/ 4653534 h 5295900"/>
                  <a:gd name="connsiteX52" fmla="*/ 0 w 19050"/>
                  <a:gd name="connsiteY52" fmla="*/ 4644009 h 5295900"/>
                  <a:gd name="connsiteX53" fmla="*/ 21622 w 19050"/>
                  <a:gd name="connsiteY53" fmla="*/ 4644009 h 5295900"/>
                  <a:gd name="connsiteX54" fmla="*/ 21622 w 19050"/>
                  <a:gd name="connsiteY54" fmla="*/ 4653534 h 5295900"/>
                  <a:gd name="connsiteX55" fmla="*/ 21622 w 19050"/>
                  <a:gd name="connsiteY55" fmla="*/ 4599528 h 5295900"/>
                  <a:gd name="connsiteX56" fmla="*/ 0 w 19050"/>
                  <a:gd name="connsiteY56" fmla="*/ 4599528 h 5295900"/>
                  <a:gd name="connsiteX57" fmla="*/ 0 w 19050"/>
                  <a:gd name="connsiteY57" fmla="*/ 4590003 h 5295900"/>
                  <a:gd name="connsiteX58" fmla="*/ 21622 w 19050"/>
                  <a:gd name="connsiteY58" fmla="*/ 4590003 h 5295900"/>
                  <a:gd name="connsiteX59" fmla="*/ 21622 w 19050"/>
                  <a:gd name="connsiteY59" fmla="*/ 4599528 h 5295900"/>
                  <a:gd name="connsiteX60" fmla="*/ 21622 w 19050"/>
                  <a:gd name="connsiteY60" fmla="*/ 4491609 h 5295900"/>
                  <a:gd name="connsiteX61" fmla="*/ 0 w 19050"/>
                  <a:gd name="connsiteY61" fmla="*/ 4491609 h 5295900"/>
                  <a:gd name="connsiteX62" fmla="*/ 0 w 19050"/>
                  <a:gd name="connsiteY62" fmla="*/ 4482084 h 5295900"/>
                  <a:gd name="connsiteX63" fmla="*/ 21622 w 19050"/>
                  <a:gd name="connsiteY63" fmla="*/ 4482084 h 5295900"/>
                  <a:gd name="connsiteX64" fmla="*/ 21622 w 19050"/>
                  <a:gd name="connsiteY64" fmla="*/ 4491609 h 5295900"/>
                  <a:gd name="connsiteX65" fmla="*/ 21622 w 19050"/>
                  <a:gd name="connsiteY65" fmla="*/ 4437603 h 5295900"/>
                  <a:gd name="connsiteX66" fmla="*/ 0 w 19050"/>
                  <a:gd name="connsiteY66" fmla="*/ 4437603 h 5295900"/>
                  <a:gd name="connsiteX67" fmla="*/ 0 w 19050"/>
                  <a:gd name="connsiteY67" fmla="*/ 4428078 h 5295900"/>
                  <a:gd name="connsiteX68" fmla="*/ 21622 w 19050"/>
                  <a:gd name="connsiteY68" fmla="*/ 4428078 h 5295900"/>
                  <a:gd name="connsiteX69" fmla="*/ 21622 w 19050"/>
                  <a:gd name="connsiteY69" fmla="*/ 4437603 h 5295900"/>
                  <a:gd name="connsiteX70" fmla="*/ 21622 w 19050"/>
                  <a:gd name="connsiteY70" fmla="*/ 4383596 h 5295900"/>
                  <a:gd name="connsiteX71" fmla="*/ 0 w 19050"/>
                  <a:gd name="connsiteY71" fmla="*/ 4383596 h 5295900"/>
                  <a:gd name="connsiteX72" fmla="*/ 0 w 19050"/>
                  <a:gd name="connsiteY72" fmla="*/ 4374071 h 5295900"/>
                  <a:gd name="connsiteX73" fmla="*/ 21622 w 19050"/>
                  <a:gd name="connsiteY73" fmla="*/ 4374071 h 5295900"/>
                  <a:gd name="connsiteX74" fmla="*/ 21622 w 19050"/>
                  <a:gd name="connsiteY74" fmla="*/ 4383596 h 5295900"/>
                  <a:gd name="connsiteX75" fmla="*/ 21622 w 19050"/>
                  <a:gd name="connsiteY75" fmla="*/ 4329589 h 5295900"/>
                  <a:gd name="connsiteX76" fmla="*/ 0 w 19050"/>
                  <a:gd name="connsiteY76" fmla="*/ 4329589 h 5295900"/>
                  <a:gd name="connsiteX77" fmla="*/ 0 w 19050"/>
                  <a:gd name="connsiteY77" fmla="*/ 4320064 h 5295900"/>
                  <a:gd name="connsiteX78" fmla="*/ 21622 w 19050"/>
                  <a:gd name="connsiteY78" fmla="*/ 4320064 h 5295900"/>
                  <a:gd name="connsiteX79" fmla="*/ 21622 w 19050"/>
                  <a:gd name="connsiteY79" fmla="*/ 4329589 h 5295900"/>
                  <a:gd name="connsiteX80" fmla="*/ 21622 w 19050"/>
                  <a:gd name="connsiteY80" fmla="*/ 4221576 h 5295900"/>
                  <a:gd name="connsiteX81" fmla="*/ 0 w 19050"/>
                  <a:gd name="connsiteY81" fmla="*/ 4221576 h 5295900"/>
                  <a:gd name="connsiteX82" fmla="*/ 0 w 19050"/>
                  <a:gd name="connsiteY82" fmla="*/ 4212051 h 5295900"/>
                  <a:gd name="connsiteX83" fmla="*/ 21622 w 19050"/>
                  <a:gd name="connsiteY83" fmla="*/ 4212051 h 5295900"/>
                  <a:gd name="connsiteX84" fmla="*/ 21622 w 19050"/>
                  <a:gd name="connsiteY84" fmla="*/ 4221576 h 5295900"/>
                  <a:gd name="connsiteX85" fmla="*/ 21622 w 19050"/>
                  <a:gd name="connsiteY85" fmla="*/ 4167569 h 5295900"/>
                  <a:gd name="connsiteX86" fmla="*/ 0 w 19050"/>
                  <a:gd name="connsiteY86" fmla="*/ 4167569 h 5295900"/>
                  <a:gd name="connsiteX87" fmla="*/ 0 w 19050"/>
                  <a:gd name="connsiteY87" fmla="*/ 4158044 h 5295900"/>
                  <a:gd name="connsiteX88" fmla="*/ 21622 w 19050"/>
                  <a:gd name="connsiteY88" fmla="*/ 4158044 h 5295900"/>
                  <a:gd name="connsiteX89" fmla="*/ 21622 w 19050"/>
                  <a:gd name="connsiteY89" fmla="*/ 4167569 h 5295900"/>
                  <a:gd name="connsiteX90" fmla="*/ 21622 w 19050"/>
                  <a:gd name="connsiteY90" fmla="*/ 4113562 h 5295900"/>
                  <a:gd name="connsiteX91" fmla="*/ 0 w 19050"/>
                  <a:gd name="connsiteY91" fmla="*/ 4113562 h 5295900"/>
                  <a:gd name="connsiteX92" fmla="*/ 0 w 19050"/>
                  <a:gd name="connsiteY92" fmla="*/ 4104037 h 5295900"/>
                  <a:gd name="connsiteX93" fmla="*/ 21622 w 19050"/>
                  <a:gd name="connsiteY93" fmla="*/ 4104037 h 5295900"/>
                  <a:gd name="connsiteX94" fmla="*/ 21622 w 19050"/>
                  <a:gd name="connsiteY94" fmla="*/ 4113562 h 5295900"/>
                  <a:gd name="connsiteX95" fmla="*/ 21622 w 19050"/>
                  <a:gd name="connsiteY95" fmla="*/ 4059555 h 5295900"/>
                  <a:gd name="connsiteX96" fmla="*/ 0 w 19050"/>
                  <a:gd name="connsiteY96" fmla="*/ 4059555 h 5295900"/>
                  <a:gd name="connsiteX97" fmla="*/ 0 w 19050"/>
                  <a:gd name="connsiteY97" fmla="*/ 4050030 h 5295900"/>
                  <a:gd name="connsiteX98" fmla="*/ 21622 w 19050"/>
                  <a:gd name="connsiteY98" fmla="*/ 4050030 h 5295900"/>
                  <a:gd name="connsiteX99" fmla="*/ 21622 w 19050"/>
                  <a:gd name="connsiteY99" fmla="*/ 4059555 h 5295900"/>
                  <a:gd name="connsiteX100" fmla="*/ 21622 w 19050"/>
                  <a:gd name="connsiteY100" fmla="*/ 3951542 h 5295900"/>
                  <a:gd name="connsiteX101" fmla="*/ 0 w 19050"/>
                  <a:gd name="connsiteY101" fmla="*/ 3951542 h 5295900"/>
                  <a:gd name="connsiteX102" fmla="*/ 0 w 19050"/>
                  <a:gd name="connsiteY102" fmla="*/ 3942017 h 5295900"/>
                  <a:gd name="connsiteX103" fmla="*/ 21622 w 19050"/>
                  <a:gd name="connsiteY103" fmla="*/ 3942017 h 5295900"/>
                  <a:gd name="connsiteX104" fmla="*/ 21622 w 19050"/>
                  <a:gd name="connsiteY104" fmla="*/ 3951542 h 5295900"/>
                  <a:gd name="connsiteX105" fmla="*/ 21622 w 19050"/>
                  <a:gd name="connsiteY105" fmla="*/ 3897535 h 5295900"/>
                  <a:gd name="connsiteX106" fmla="*/ 0 w 19050"/>
                  <a:gd name="connsiteY106" fmla="*/ 3897535 h 5295900"/>
                  <a:gd name="connsiteX107" fmla="*/ 0 w 19050"/>
                  <a:gd name="connsiteY107" fmla="*/ 3888010 h 5295900"/>
                  <a:gd name="connsiteX108" fmla="*/ 21622 w 19050"/>
                  <a:gd name="connsiteY108" fmla="*/ 3888010 h 5295900"/>
                  <a:gd name="connsiteX109" fmla="*/ 21622 w 19050"/>
                  <a:gd name="connsiteY109" fmla="*/ 3897535 h 5295900"/>
                  <a:gd name="connsiteX110" fmla="*/ 21622 w 19050"/>
                  <a:gd name="connsiteY110" fmla="*/ 3843528 h 5295900"/>
                  <a:gd name="connsiteX111" fmla="*/ 0 w 19050"/>
                  <a:gd name="connsiteY111" fmla="*/ 3843528 h 5295900"/>
                  <a:gd name="connsiteX112" fmla="*/ 0 w 19050"/>
                  <a:gd name="connsiteY112" fmla="*/ 3834003 h 5295900"/>
                  <a:gd name="connsiteX113" fmla="*/ 21622 w 19050"/>
                  <a:gd name="connsiteY113" fmla="*/ 3834003 h 5295900"/>
                  <a:gd name="connsiteX114" fmla="*/ 21622 w 19050"/>
                  <a:gd name="connsiteY114" fmla="*/ 3843528 h 5295900"/>
                  <a:gd name="connsiteX115" fmla="*/ 21622 w 19050"/>
                  <a:gd name="connsiteY115" fmla="*/ 3789521 h 5295900"/>
                  <a:gd name="connsiteX116" fmla="*/ 0 w 19050"/>
                  <a:gd name="connsiteY116" fmla="*/ 3789521 h 5295900"/>
                  <a:gd name="connsiteX117" fmla="*/ 0 w 19050"/>
                  <a:gd name="connsiteY117" fmla="*/ 3779996 h 5295900"/>
                  <a:gd name="connsiteX118" fmla="*/ 21622 w 19050"/>
                  <a:gd name="connsiteY118" fmla="*/ 3779996 h 5295900"/>
                  <a:gd name="connsiteX119" fmla="*/ 21622 w 19050"/>
                  <a:gd name="connsiteY119" fmla="*/ 3789521 h 5295900"/>
                  <a:gd name="connsiteX120" fmla="*/ 21622 w 19050"/>
                  <a:gd name="connsiteY120" fmla="*/ 3681603 h 5295900"/>
                  <a:gd name="connsiteX121" fmla="*/ 0 w 19050"/>
                  <a:gd name="connsiteY121" fmla="*/ 3681603 h 5295900"/>
                  <a:gd name="connsiteX122" fmla="*/ 0 w 19050"/>
                  <a:gd name="connsiteY122" fmla="*/ 3672078 h 5295900"/>
                  <a:gd name="connsiteX123" fmla="*/ 21622 w 19050"/>
                  <a:gd name="connsiteY123" fmla="*/ 3672078 h 5295900"/>
                  <a:gd name="connsiteX124" fmla="*/ 21622 w 19050"/>
                  <a:gd name="connsiteY124" fmla="*/ 3681603 h 5295900"/>
                  <a:gd name="connsiteX125" fmla="*/ 21622 w 19050"/>
                  <a:gd name="connsiteY125" fmla="*/ 3627596 h 5295900"/>
                  <a:gd name="connsiteX126" fmla="*/ 0 w 19050"/>
                  <a:gd name="connsiteY126" fmla="*/ 3627596 h 5295900"/>
                  <a:gd name="connsiteX127" fmla="*/ 0 w 19050"/>
                  <a:gd name="connsiteY127" fmla="*/ 3618071 h 5295900"/>
                  <a:gd name="connsiteX128" fmla="*/ 21622 w 19050"/>
                  <a:gd name="connsiteY128" fmla="*/ 3618071 h 5295900"/>
                  <a:gd name="connsiteX129" fmla="*/ 21622 w 19050"/>
                  <a:gd name="connsiteY129" fmla="*/ 3627596 h 5295900"/>
                  <a:gd name="connsiteX130" fmla="*/ 21622 w 19050"/>
                  <a:gd name="connsiteY130" fmla="*/ 3573590 h 5295900"/>
                  <a:gd name="connsiteX131" fmla="*/ 0 w 19050"/>
                  <a:gd name="connsiteY131" fmla="*/ 3573590 h 5295900"/>
                  <a:gd name="connsiteX132" fmla="*/ 0 w 19050"/>
                  <a:gd name="connsiteY132" fmla="*/ 3564065 h 5295900"/>
                  <a:gd name="connsiteX133" fmla="*/ 21622 w 19050"/>
                  <a:gd name="connsiteY133" fmla="*/ 3564065 h 5295900"/>
                  <a:gd name="connsiteX134" fmla="*/ 21622 w 19050"/>
                  <a:gd name="connsiteY134" fmla="*/ 3573590 h 5295900"/>
                  <a:gd name="connsiteX135" fmla="*/ 21622 w 19050"/>
                  <a:gd name="connsiteY135" fmla="*/ 3519583 h 5295900"/>
                  <a:gd name="connsiteX136" fmla="*/ 0 w 19050"/>
                  <a:gd name="connsiteY136" fmla="*/ 3519583 h 5295900"/>
                  <a:gd name="connsiteX137" fmla="*/ 0 w 19050"/>
                  <a:gd name="connsiteY137" fmla="*/ 3510058 h 5295900"/>
                  <a:gd name="connsiteX138" fmla="*/ 21622 w 19050"/>
                  <a:gd name="connsiteY138" fmla="*/ 3510058 h 5295900"/>
                  <a:gd name="connsiteX139" fmla="*/ 21622 w 19050"/>
                  <a:gd name="connsiteY139" fmla="*/ 3519583 h 5295900"/>
                  <a:gd name="connsiteX140" fmla="*/ 21622 w 19050"/>
                  <a:gd name="connsiteY140" fmla="*/ 3411569 h 5295900"/>
                  <a:gd name="connsiteX141" fmla="*/ 0 w 19050"/>
                  <a:gd name="connsiteY141" fmla="*/ 3411569 h 5295900"/>
                  <a:gd name="connsiteX142" fmla="*/ 0 w 19050"/>
                  <a:gd name="connsiteY142" fmla="*/ 3402044 h 5295900"/>
                  <a:gd name="connsiteX143" fmla="*/ 21622 w 19050"/>
                  <a:gd name="connsiteY143" fmla="*/ 3402044 h 5295900"/>
                  <a:gd name="connsiteX144" fmla="*/ 21622 w 19050"/>
                  <a:gd name="connsiteY144" fmla="*/ 3411569 h 5295900"/>
                  <a:gd name="connsiteX145" fmla="*/ 21622 w 19050"/>
                  <a:gd name="connsiteY145" fmla="*/ 3357563 h 5295900"/>
                  <a:gd name="connsiteX146" fmla="*/ 0 w 19050"/>
                  <a:gd name="connsiteY146" fmla="*/ 3357563 h 5295900"/>
                  <a:gd name="connsiteX147" fmla="*/ 0 w 19050"/>
                  <a:gd name="connsiteY147" fmla="*/ 3348038 h 5295900"/>
                  <a:gd name="connsiteX148" fmla="*/ 21622 w 19050"/>
                  <a:gd name="connsiteY148" fmla="*/ 3348038 h 5295900"/>
                  <a:gd name="connsiteX149" fmla="*/ 21622 w 19050"/>
                  <a:gd name="connsiteY149" fmla="*/ 3357563 h 5295900"/>
                  <a:gd name="connsiteX150" fmla="*/ 21622 w 19050"/>
                  <a:gd name="connsiteY150" fmla="*/ 3303556 h 5295900"/>
                  <a:gd name="connsiteX151" fmla="*/ 0 w 19050"/>
                  <a:gd name="connsiteY151" fmla="*/ 3303556 h 5295900"/>
                  <a:gd name="connsiteX152" fmla="*/ 0 w 19050"/>
                  <a:gd name="connsiteY152" fmla="*/ 3294031 h 5295900"/>
                  <a:gd name="connsiteX153" fmla="*/ 21622 w 19050"/>
                  <a:gd name="connsiteY153" fmla="*/ 3294031 h 5295900"/>
                  <a:gd name="connsiteX154" fmla="*/ 21622 w 19050"/>
                  <a:gd name="connsiteY154" fmla="*/ 3303556 h 5295900"/>
                  <a:gd name="connsiteX155" fmla="*/ 21622 w 19050"/>
                  <a:gd name="connsiteY155" fmla="*/ 3249549 h 5295900"/>
                  <a:gd name="connsiteX156" fmla="*/ 0 w 19050"/>
                  <a:gd name="connsiteY156" fmla="*/ 3249549 h 5295900"/>
                  <a:gd name="connsiteX157" fmla="*/ 0 w 19050"/>
                  <a:gd name="connsiteY157" fmla="*/ 3240024 h 5295900"/>
                  <a:gd name="connsiteX158" fmla="*/ 21622 w 19050"/>
                  <a:gd name="connsiteY158" fmla="*/ 3240024 h 5295900"/>
                  <a:gd name="connsiteX159" fmla="*/ 21622 w 19050"/>
                  <a:gd name="connsiteY159" fmla="*/ 3249549 h 5295900"/>
                  <a:gd name="connsiteX160" fmla="*/ 21622 w 19050"/>
                  <a:gd name="connsiteY160" fmla="*/ 3141536 h 5295900"/>
                  <a:gd name="connsiteX161" fmla="*/ 0 w 19050"/>
                  <a:gd name="connsiteY161" fmla="*/ 3141536 h 5295900"/>
                  <a:gd name="connsiteX162" fmla="*/ 0 w 19050"/>
                  <a:gd name="connsiteY162" fmla="*/ 3132011 h 5295900"/>
                  <a:gd name="connsiteX163" fmla="*/ 21622 w 19050"/>
                  <a:gd name="connsiteY163" fmla="*/ 3132011 h 5295900"/>
                  <a:gd name="connsiteX164" fmla="*/ 21622 w 19050"/>
                  <a:gd name="connsiteY164" fmla="*/ 3141536 h 5295900"/>
                  <a:gd name="connsiteX165" fmla="*/ 21622 w 19050"/>
                  <a:gd name="connsiteY165" fmla="*/ 3087529 h 5295900"/>
                  <a:gd name="connsiteX166" fmla="*/ 0 w 19050"/>
                  <a:gd name="connsiteY166" fmla="*/ 3087529 h 5295900"/>
                  <a:gd name="connsiteX167" fmla="*/ 0 w 19050"/>
                  <a:gd name="connsiteY167" fmla="*/ 3078004 h 5295900"/>
                  <a:gd name="connsiteX168" fmla="*/ 21622 w 19050"/>
                  <a:gd name="connsiteY168" fmla="*/ 3078004 h 5295900"/>
                  <a:gd name="connsiteX169" fmla="*/ 21622 w 19050"/>
                  <a:gd name="connsiteY169" fmla="*/ 3087529 h 5295900"/>
                  <a:gd name="connsiteX170" fmla="*/ 21622 w 19050"/>
                  <a:gd name="connsiteY170" fmla="*/ 3033617 h 5295900"/>
                  <a:gd name="connsiteX171" fmla="*/ 0 w 19050"/>
                  <a:gd name="connsiteY171" fmla="*/ 3033617 h 5295900"/>
                  <a:gd name="connsiteX172" fmla="*/ 0 w 19050"/>
                  <a:gd name="connsiteY172" fmla="*/ 3024092 h 5295900"/>
                  <a:gd name="connsiteX173" fmla="*/ 21622 w 19050"/>
                  <a:gd name="connsiteY173" fmla="*/ 3024092 h 5295900"/>
                  <a:gd name="connsiteX174" fmla="*/ 21622 w 19050"/>
                  <a:gd name="connsiteY174" fmla="*/ 3033617 h 5295900"/>
                  <a:gd name="connsiteX175" fmla="*/ 21622 w 19050"/>
                  <a:gd name="connsiteY175" fmla="*/ 2979611 h 5295900"/>
                  <a:gd name="connsiteX176" fmla="*/ 0 w 19050"/>
                  <a:gd name="connsiteY176" fmla="*/ 2979611 h 5295900"/>
                  <a:gd name="connsiteX177" fmla="*/ 0 w 19050"/>
                  <a:gd name="connsiteY177" fmla="*/ 2970086 h 5295900"/>
                  <a:gd name="connsiteX178" fmla="*/ 21622 w 19050"/>
                  <a:gd name="connsiteY178" fmla="*/ 2970086 h 5295900"/>
                  <a:gd name="connsiteX179" fmla="*/ 21622 w 19050"/>
                  <a:gd name="connsiteY179" fmla="*/ 2979611 h 5295900"/>
                  <a:gd name="connsiteX180" fmla="*/ 21622 w 19050"/>
                  <a:gd name="connsiteY180" fmla="*/ 2871597 h 5295900"/>
                  <a:gd name="connsiteX181" fmla="*/ 0 w 19050"/>
                  <a:gd name="connsiteY181" fmla="*/ 2871597 h 5295900"/>
                  <a:gd name="connsiteX182" fmla="*/ 0 w 19050"/>
                  <a:gd name="connsiteY182" fmla="*/ 2862072 h 5295900"/>
                  <a:gd name="connsiteX183" fmla="*/ 21622 w 19050"/>
                  <a:gd name="connsiteY183" fmla="*/ 2862072 h 5295900"/>
                  <a:gd name="connsiteX184" fmla="*/ 21622 w 19050"/>
                  <a:gd name="connsiteY184" fmla="*/ 2871597 h 5295900"/>
                  <a:gd name="connsiteX185" fmla="*/ 21622 w 19050"/>
                  <a:gd name="connsiteY185" fmla="*/ 2817590 h 5295900"/>
                  <a:gd name="connsiteX186" fmla="*/ 0 w 19050"/>
                  <a:gd name="connsiteY186" fmla="*/ 2817590 h 5295900"/>
                  <a:gd name="connsiteX187" fmla="*/ 0 w 19050"/>
                  <a:gd name="connsiteY187" fmla="*/ 2808065 h 5295900"/>
                  <a:gd name="connsiteX188" fmla="*/ 21622 w 19050"/>
                  <a:gd name="connsiteY188" fmla="*/ 2808065 h 5295900"/>
                  <a:gd name="connsiteX189" fmla="*/ 21622 w 19050"/>
                  <a:gd name="connsiteY189" fmla="*/ 2817590 h 5295900"/>
                  <a:gd name="connsiteX190" fmla="*/ 21622 w 19050"/>
                  <a:gd name="connsiteY190" fmla="*/ 2763584 h 5295900"/>
                  <a:gd name="connsiteX191" fmla="*/ 0 w 19050"/>
                  <a:gd name="connsiteY191" fmla="*/ 2763584 h 5295900"/>
                  <a:gd name="connsiteX192" fmla="*/ 0 w 19050"/>
                  <a:gd name="connsiteY192" fmla="*/ 2754059 h 5295900"/>
                  <a:gd name="connsiteX193" fmla="*/ 21622 w 19050"/>
                  <a:gd name="connsiteY193" fmla="*/ 2754059 h 5295900"/>
                  <a:gd name="connsiteX194" fmla="*/ 21622 w 19050"/>
                  <a:gd name="connsiteY194" fmla="*/ 2763584 h 5295900"/>
                  <a:gd name="connsiteX195" fmla="*/ 21622 w 19050"/>
                  <a:gd name="connsiteY195" fmla="*/ 2709577 h 5295900"/>
                  <a:gd name="connsiteX196" fmla="*/ 0 w 19050"/>
                  <a:gd name="connsiteY196" fmla="*/ 2709577 h 5295900"/>
                  <a:gd name="connsiteX197" fmla="*/ 0 w 19050"/>
                  <a:gd name="connsiteY197" fmla="*/ 2700052 h 5295900"/>
                  <a:gd name="connsiteX198" fmla="*/ 21622 w 19050"/>
                  <a:gd name="connsiteY198" fmla="*/ 2700052 h 5295900"/>
                  <a:gd name="connsiteX199" fmla="*/ 21622 w 19050"/>
                  <a:gd name="connsiteY199" fmla="*/ 2709577 h 5295900"/>
                  <a:gd name="connsiteX200" fmla="*/ 21622 w 19050"/>
                  <a:gd name="connsiteY200" fmla="*/ 2601563 h 5295900"/>
                  <a:gd name="connsiteX201" fmla="*/ 0 w 19050"/>
                  <a:gd name="connsiteY201" fmla="*/ 2601563 h 5295900"/>
                  <a:gd name="connsiteX202" fmla="*/ 0 w 19050"/>
                  <a:gd name="connsiteY202" fmla="*/ 2592038 h 5295900"/>
                  <a:gd name="connsiteX203" fmla="*/ 21622 w 19050"/>
                  <a:gd name="connsiteY203" fmla="*/ 2592038 h 5295900"/>
                  <a:gd name="connsiteX204" fmla="*/ 21622 w 19050"/>
                  <a:gd name="connsiteY204" fmla="*/ 2601563 h 5295900"/>
                  <a:gd name="connsiteX205" fmla="*/ 21622 w 19050"/>
                  <a:gd name="connsiteY205" fmla="*/ 2547557 h 5295900"/>
                  <a:gd name="connsiteX206" fmla="*/ 0 w 19050"/>
                  <a:gd name="connsiteY206" fmla="*/ 2547557 h 5295900"/>
                  <a:gd name="connsiteX207" fmla="*/ 0 w 19050"/>
                  <a:gd name="connsiteY207" fmla="*/ 2538032 h 5295900"/>
                  <a:gd name="connsiteX208" fmla="*/ 21622 w 19050"/>
                  <a:gd name="connsiteY208" fmla="*/ 2538032 h 5295900"/>
                  <a:gd name="connsiteX209" fmla="*/ 21622 w 19050"/>
                  <a:gd name="connsiteY209" fmla="*/ 2547557 h 5295900"/>
                  <a:gd name="connsiteX210" fmla="*/ 21622 w 19050"/>
                  <a:gd name="connsiteY210" fmla="*/ 2493550 h 5295900"/>
                  <a:gd name="connsiteX211" fmla="*/ 0 w 19050"/>
                  <a:gd name="connsiteY211" fmla="*/ 2493550 h 5295900"/>
                  <a:gd name="connsiteX212" fmla="*/ 0 w 19050"/>
                  <a:gd name="connsiteY212" fmla="*/ 2484025 h 5295900"/>
                  <a:gd name="connsiteX213" fmla="*/ 21622 w 19050"/>
                  <a:gd name="connsiteY213" fmla="*/ 2484025 h 5295900"/>
                  <a:gd name="connsiteX214" fmla="*/ 21622 w 19050"/>
                  <a:gd name="connsiteY214" fmla="*/ 2493550 h 5295900"/>
                  <a:gd name="connsiteX215" fmla="*/ 21622 w 19050"/>
                  <a:gd name="connsiteY215" fmla="*/ 2439543 h 5295900"/>
                  <a:gd name="connsiteX216" fmla="*/ 0 w 19050"/>
                  <a:gd name="connsiteY216" fmla="*/ 2439543 h 5295900"/>
                  <a:gd name="connsiteX217" fmla="*/ 0 w 19050"/>
                  <a:gd name="connsiteY217" fmla="*/ 2430018 h 5295900"/>
                  <a:gd name="connsiteX218" fmla="*/ 21622 w 19050"/>
                  <a:gd name="connsiteY218" fmla="*/ 2430018 h 5295900"/>
                  <a:gd name="connsiteX219" fmla="*/ 21622 w 19050"/>
                  <a:gd name="connsiteY219" fmla="*/ 2439543 h 5295900"/>
                  <a:gd name="connsiteX220" fmla="*/ 21622 w 19050"/>
                  <a:gd name="connsiteY220" fmla="*/ 2331530 h 5295900"/>
                  <a:gd name="connsiteX221" fmla="*/ 0 w 19050"/>
                  <a:gd name="connsiteY221" fmla="*/ 2331530 h 5295900"/>
                  <a:gd name="connsiteX222" fmla="*/ 0 w 19050"/>
                  <a:gd name="connsiteY222" fmla="*/ 2322005 h 5295900"/>
                  <a:gd name="connsiteX223" fmla="*/ 21622 w 19050"/>
                  <a:gd name="connsiteY223" fmla="*/ 2322005 h 5295900"/>
                  <a:gd name="connsiteX224" fmla="*/ 21622 w 19050"/>
                  <a:gd name="connsiteY224" fmla="*/ 2331530 h 5295900"/>
                  <a:gd name="connsiteX225" fmla="*/ 21622 w 19050"/>
                  <a:gd name="connsiteY225" fmla="*/ 2277618 h 5295900"/>
                  <a:gd name="connsiteX226" fmla="*/ 0 w 19050"/>
                  <a:gd name="connsiteY226" fmla="*/ 2277618 h 5295900"/>
                  <a:gd name="connsiteX227" fmla="*/ 0 w 19050"/>
                  <a:gd name="connsiteY227" fmla="*/ 2268093 h 5295900"/>
                  <a:gd name="connsiteX228" fmla="*/ 21622 w 19050"/>
                  <a:gd name="connsiteY228" fmla="*/ 2268093 h 5295900"/>
                  <a:gd name="connsiteX229" fmla="*/ 21622 w 19050"/>
                  <a:gd name="connsiteY229" fmla="*/ 2277618 h 5295900"/>
                  <a:gd name="connsiteX230" fmla="*/ 21622 w 19050"/>
                  <a:gd name="connsiteY230" fmla="*/ 2223611 h 5295900"/>
                  <a:gd name="connsiteX231" fmla="*/ 0 w 19050"/>
                  <a:gd name="connsiteY231" fmla="*/ 2223611 h 5295900"/>
                  <a:gd name="connsiteX232" fmla="*/ 0 w 19050"/>
                  <a:gd name="connsiteY232" fmla="*/ 2214086 h 5295900"/>
                  <a:gd name="connsiteX233" fmla="*/ 21622 w 19050"/>
                  <a:gd name="connsiteY233" fmla="*/ 2214086 h 5295900"/>
                  <a:gd name="connsiteX234" fmla="*/ 21622 w 19050"/>
                  <a:gd name="connsiteY234" fmla="*/ 2223611 h 5295900"/>
                  <a:gd name="connsiteX235" fmla="*/ 21622 w 19050"/>
                  <a:gd name="connsiteY235" fmla="*/ 2169605 h 5295900"/>
                  <a:gd name="connsiteX236" fmla="*/ 0 w 19050"/>
                  <a:gd name="connsiteY236" fmla="*/ 2169605 h 5295900"/>
                  <a:gd name="connsiteX237" fmla="*/ 0 w 19050"/>
                  <a:gd name="connsiteY237" fmla="*/ 2160080 h 5295900"/>
                  <a:gd name="connsiteX238" fmla="*/ 21622 w 19050"/>
                  <a:gd name="connsiteY238" fmla="*/ 2160080 h 5295900"/>
                  <a:gd name="connsiteX239" fmla="*/ 21622 w 19050"/>
                  <a:gd name="connsiteY239" fmla="*/ 2169605 h 5295900"/>
                  <a:gd name="connsiteX240" fmla="*/ 21622 w 19050"/>
                  <a:gd name="connsiteY240" fmla="*/ 2061591 h 5295900"/>
                  <a:gd name="connsiteX241" fmla="*/ 0 w 19050"/>
                  <a:gd name="connsiteY241" fmla="*/ 2061591 h 5295900"/>
                  <a:gd name="connsiteX242" fmla="*/ 0 w 19050"/>
                  <a:gd name="connsiteY242" fmla="*/ 2052066 h 5295900"/>
                  <a:gd name="connsiteX243" fmla="*/ 21622 w 19050"/>
                  <a:gd name="connsiteY243" fmla="*/ 2052066 h 5295900"/>
                  <a:gd name="connsiteX244" fmla="*/ 21622 w 19050"/>
                  <a:gd name="connsiteY244" fmla="*/ 2061591 h 5295900"/>
                  <a:gd name="connsiteX245" fmla="*/ 21622 w 19050"/>
                  <a:gd name="connsiteY245" fmla="*/ 2007584 h 5295900"/>
                  <a:gd name="connsiteX246" fmla="*/ 0 w 19050"/>
                  <a:gd name="connsiteY246" fmla="*/ 2007584 h 5295900"/>
                  <a:gd name="connsiteX247" fmla="*/ 0 w 19050"/>
                  <a:gd name="connsiteY247" fmla="*/ 1998059 h 5295900"/>
                  <a:gd name="connsiteX248" fmla="*/ 21622 w 19050"/>
                  <a:gd name="connsiteY248" fmla="*/ 1998059 h 5295900"/>
                  <a:gd name="connsiteX249" fmla="*/ 21622 w 19050"/>
                  <a:gd name="connsiteY249" fmla="*/ 2007584 h 5295900"/>
                  <a:gd name="connsiteX250" fmla="*/ 21622 w 19050"/>
                  <a:gd name="connsiteY250" fmla="*/ 1953578 h 5295900"/>
                  <a:gd name="connsiteX251" fmla="*/ 0 w 19050"/>
                  <a:gd name="connsiteY251" fmla="*/ 1953578 h 5295900"/>
                  <a:gd name="connsiteX252" fmla="*/ 0 w 19050"/>
                  <a:gd name="connsiteY252" fmla="*/ 1944053 h 5295900"/>
                  <a:gd name="connsiteX253" fmla="*/ 21622 w 19050"/>
                  <a:gd name="connsiteY253" fmla="*/ 1944053 h 5295900"/>
                  <a:gd name="connsiteX254" fmla="*/ 21622 w 19050"/>
                  <a:gd name="connsiteY254" fmla="*/ 1953578 h 5295900"/>
                  <a:gd name="connsiteX255" fmla="*/ 21622 w 19050"/>
                  <a:gd name="connsiteY255" fmla="*/ 1899571 h 5295900"/>
                  <a:gd name="connsiteX256" fmla="*/ 0 w 19050"/>
                  <a:gd name="connsiteY256" fmla="*/ 1899571 h 5295900"/>
                  <a:gd name="connsiteX257" fmla="*/ 0 w 19050"/>
                  <a:gd name="connsiteY257" fmla="*/ 1890046 h 5295900"/>
                  <a:gd name="connsiteX258" fmla="*/ 21622 w 19050"/>
                  <a:gd name="connsiteY258" fmla="*/ 1890046 h 5295900"/>
                  <a:gd name="connsiteX259" fmla="*/ 21622 w 19050"/>
                  <a:gd name="connsiteY259" fmla="*/ 1899571 h 5295900"/>
                  <a:gd name="connsiteX260" fmla="*/ 21622 w 19050"/>
                  <a:gd name="connsiteY260" fmla="*/ 1791557 h 5295900"/>
                  <a:gd name="connsiteX261" fmla="*/ 0 w 19050"/>
                  <a:gd name="connsiteY261" fmla="*/ 1791557 h 5295900"/>
                  <a:gd name="connsiteX262" fmla="*/ 0 w 19050"/>
                  <a:gd name="connsiteY262" fmla="*/ 1782032 h 5295900"/>
                  <a:gd name="connsiteX263" fmla="*/ 21622 w 19050"/>
                  <a:gd name="connsiteY263" fmla="*/ 1782032 h 5295900"/>
                  <a:gd name="connsiteX264" fmla="*/ 21622 w 19050"/>
                  <a:gd name="connsiteY264" fmla="*/ 1791557 h 5295900"/>
                  <a:gd name="connsiteX265" fmla="*/ 21622 w 19050"/>
                  <a:gd name="connsiteY265" fmla="*/ 1737551 h 5295900"/>
                  <a:gd name="connsiteX266" fmla="*/ 0 w 19050"/>
                  <a:gd name="connsiteY266" fmla="*/ 1737551 h 5295900"/>
                  <a:gd name="connsiteX267" fmla="*/ 0 w 19050"/>
                  <a:gd name="connsiteY267" fmla="*/ 1728026 h 5295900"/>
                  <a:gd name="connsiteX268" fmla="*/ 21622 w 19050"/>
                  <a:gd name="connsiteY268" fmla="*/ 1728026 h 5295900"/>
                  <a:gd name="connsiteX269" fmla="*/ 21622 w 19050"/>
                  <a:gd name="connsiteY269" fmla="*/ 1737551 h 5295900"/>
                  <a:gd name="connsiteX270" fmla="*/ 21622 w 19050"/>
                  <a:gd name="connsiteY270" fmla="*/ 1683544 h 5295900"/>
                  <a:gd name="connsiteX271" fmla="*/ 0 w 19050"/>
                  <a:gd name="connsiteY271" fmla="*/ 1683544 h 5295900"/>
                  <a:gd name="connsiteX272" fmla="*/ 0 w 19050"/>
                  <a:gd name="connsiteY272" fmla="*/ 1674019 h 5295900"/>
                  <a:gd name="connsiteX273" fmla="*/ 21622 w 19050"/>
                  <a:gd name="connsiteY273" fmla="*/ 1674019 h 5295900"/>
                  <a:gd name="connsiteX274" fmla="*/ 21622 w 19050"/>
                  <a:gd name="connsiteY274" fmla="*/ 1683544 h 5295900"/>
                  <a:gd name="connsiteX275" fmla="*/ 21622 w 19050"/>
                  <a:gd name="connsiteY275" fmla="*/ 1629537 h 5295900"/>
                  <a:gd name="connsiteX276" fmla="*/ 0 w 19050"/>
                  <a:gd name="connsiteY276" fmla="*/ 1629537 h 5295900"/>
                  <a:gd name="connsiteX277" fmla="*/ 0 w 19050"/>
                  <a:gd name="connsiteY277" fmla="*/ 1620012 h 5295900"/>
                  <a:gd name="connsiteX278" fmla="*/ 21622 w 19050"/>
                  <a:gd name="connsiteY278" fmla="*/ 1620012 h 5295900"/>
                  <a:gd name="connsiteX279" fmla="*/ 21622 w 19050"/>
                  <a:gd name="connsiteY279" fmla="*/ 1629537 h 5295900"/>
                  <a:gd name="connsiteX280" fmla="*/ 21622 w 19050"/>
                  <a:gd name="connsiteY280" fmla="*/ 1521523 h 5295900"/>
                  <a:gd name="connsiteX281" fmla="*/ 0 w 19050"/>
                  <a:gd name="connsiteY281" fmla="*/ 1521523 h 5295900"/>
                  <a:gd name="connsiteX282" fmla="*/ 0 w 19050"/>
                  <a:gd name="connsiteY282" fmla="*/ 1511998 h 5295900"/>
                  <a:gd name="connsiteX283" fmla="*/ 21622 w 19050"/>
                  <a:gd name="connsiteY283" fmla="*/ 1511998 h 5295900"/>
                  <a:gd name="connsiteX284" fmla="*/ 21622 w 19050"/>
                  <a:gd name="connsiteY284" fmla="*/ 1521523 h 5295900"/>
                  <a:gd name="connsiteX285" fmla="*/ 21622 w 19050"/>
                  <a:gd name="connsiteY285" fmla="*/ 1467612 h 5295900"/>
                  <a:gd name="connsiteX286" fmla="*/ 0 w 19050"/>
                  <a:gd name="connsiteY286" fmla="*/ 1467612 h 5295900"/>
                  <a:gd name="connsiteX287" fmla="*/ 0 w 19050"/>
                  <a:gd name="connsiteY287" fmla="*/ 1458087 h 5295900"/>
                  <a:gd name="connsiteX288" fmla="*/ 21622 w 19050"/>
                  <a:gd name="connsiteY288" fmla="*/ 1458087 h 5295900"/>
                  <a:gd name="connsiteX289" fmla="*/ 21622 w 19050"/>
                  <a:gd name="connsiteY289" fmla="*/ 1467612 h 5295900"/>
                  <a:gd name="connsiteX290" fmla="*/ 21622 w 19050"/>
                  <a:gd name="connsiteY290" fmla="*/ 1413605 h 5295900"/>
                  <a:gd name="connsiteX291" fmla="*/ 0 w 19050"/>
                  <a:gd name="connsiteY291" fmla="*/ 1413605 h 5295900"/>
                  <a:gd name="connsiteX292" fmla="*/ 0 w 19050"/>
                  <a:gd name="connsiteY292" fmla="*/ 1404080 h 5295900"/>
                  <a:gd name="connsiteX293" fmla="*/ 21622 w 19050"/>
                  <a:gd name="connsiteY293" fmla="*/ 1404080 h 5295900"/>
                  <a:gd name="connsiteX294" fmla="*/ 21622 w 19050"/>
                  <a:gd name="connsiteY294" fmla="*/ 1413605 h 5295900"/>
                  <a:gd name="connsiteX295" fmla="*/ 21622 w 19050"/>
                  <a:gd name="connsiteY295" fmla="*/ 1359598 h 5295900"/>
                  <a:gd name="connsiteX296" fmla="*/ 0 w 19050"/>
                  <a:gd name="connsiteY296" fmla="*/ 1359598 h 5295900"/>
                  <a:gd name="connsiteX297" fmla="*/ 0 w 19050"/>
                  <a:gd name="connsiteY297" fmla="*/ 1350073 h 5295900"/>
                  <a:gd name="connsiteX298" fmla="*/ 21622 w 19050"/>
                  <a:gd name="connsiteY298" fmla="*/ 1350073 h 5295900"/>
                  <a:gd name="connsiteX299" fmla="*/ 21622 w 19050"/>
                  <a:gd name="connsiteY299" fmla="*/ 1359598 h 5295900"/>
                  <a:gd name="connsiteX300" fmla="*/ 21622 w 19050"/>
                  <a:gd name="connsiteY300" fmla="*/ 1251585 h 5295900"/>
                  <a:gd name="connsiteX301" fmla="*/ 0 w 19050"/>
                  <a:gd name="connsiteY301" fmla="*/ 1251585 h 5295900"/>
                  <a:gd name="connsiteX302" fmla="*/ 0 w 19050"/>
                  <a:gd name="connsiteY302" fmla="*/ 1242060 h 5295900"/>
                  <a:gd name="connsiteX303" fmla="*/ 21622 w 19050"/>
                  <a:gd name="connsiteY303" fmla="*/ 1242060 h 5295900"/>
                  <a:gd name="connsiteX304" fmla="*/ 21622 w 19050"/>
                  <a:gd name="connsiteY304" fmla="*/ 1251585 h 5295900"/>
                  <a:gd name="connsiteX305" fmla="*/ 21622 w 19050"/>
                  <a:gd name="connsiteY305" fmla="*/ 1197578 h 5295900"/>
                  <a:gd name="connsiteX306" fmla="*/ 0 w 19050"/>
                  <a:gd name="connsiteY306" fmla="*/ 1197578 h 5295900"/>
                  <a:gd name="connsiteX307" fmla="*/ 0 w 19050"/>
                  <a:gd name="connsiteY307" fmla="*/ 1188053 h 5295900"/>
                  <a:gd name="connsiteX308" fmla="*/ 21622 w 19050"/>
                  <a:gd name="connsiteY308" fmla="*/ 1188053 h 5295900"/>
                  <a:gd name="connsiteX309" fmla="*/ 21622 w 19050"/>
                  <a:gd name="connsiteY309" fmla="*/ 1197578 h 5295900"/>
                  <a:gd name="connsiteX310" fmla="*/ 21622 w 19050"/>
                  <a:gd name="connsiteY310" fmla="*/ 1143572 h 5295900"/>
                  <a:gd name="connsiteX311" fmla="*/ 0 w 19050"/>
                  <a:gd name="connsiteY311" fmla="*/ 1143572 h 5295900"/>
                  <a:gd name="connsiteX312" fmla="*/ 0 w 19050"/>
                  <a:gd name="connsiteY312" fmla="*/ 1134047 h 5295900"/>
                  <a:gd name="connsiteX313" fmla="*/ 21622 w 19050"/>
                  <a:gd name="connsiteY313" fmla="*/ 1134047 h 5295900"/>
                  <a:gd name="connsiteX314" fmla="*/ 21622 w 19050"/>
                  <a:gd name="connsiteY314" fmla="*/ 1143572 h 5295900"/>
                  <a:gd name="connsiteX315" fmla="*/ 21622 w 19050"/>
                  <a:gd name="connsiteY315" fmla="*/ 1089565 h 5295900"/>
                  <a:gd name="connsiteX316" fmla="*/ 0 w 19050"/>
                  <a:gd name="connsiteY316" fmla="*/ 1089565 h 5295900"/>
                  <a:gd name="connsiteX317" fmla="*/ 0 w 19050"/>
                  <a:gd name="connsiteY317" fmla="*/ 1080040 h 5295900"/>
                  <a:gd name="connsiteX318" fmla="*/ 21622 w 19050"/>
                  <a:gd name="connsiteY318" fmla="*/ 1080040 h 5295900"/>
                  <a:gd name="connsiteX319" fmla="*/ 21622 w 19050"/>
                  <a:gd name="connsiteY319" fmla="*/ 1089565 h 5295900"/>
                  <a:gd name="connsiteX320" fmla="*/ 21622 w 19050"/>
                  <a:gd name="connsiteY320" fmla="*/ 981551 h 5295900"/>
                  <a:gd name="connsiteX321" fmla="*/ 0 w 19050"/>
                  <a:gd name="connsiteY321" fmla="*/ 981551 h 5295900"/>
                  <a:gd name="connsiteX322" fmla="*/ 0 w 19050"/>
                  <a:gd name="connsiteY322" fmla="*/ 972026 h 5295900"/>
                  <a:gd name="connsiteX323" fmla="*/ 21622 w 19050"/>
                  <a:gd name="connsiteY323" fmla="*/ 972026 h 5295900"/>
                  <a:gd name="connsiteX324" fmla="*/ 21622 w 19050"/>
                  <a:gd name="connsiteY324" fmla="*/ 981551 h 5295900"/>
                  <a:gd name="connsiteX325" fmla="*/ 21622 w 19050"/>
                  <a:gd name="connsiteY325" fmla="*/ 927545 h 5295900"/>
                  <a:gd name="connsiteX326" fmla="*/ 0 w 19050"/>
                  <a:gd name="connsiteY326" fmla="*/ 927545 h 5295900"/>
                  <a:gd name="connsiteX327" fmla="*/ 0 w 19050"/>
                  <a:gd name="connsiteY327" fmla="*/ 918020 h 5295900"/>
                  <a:gd name="connsiteX328" fmla="*/ 21622 w 19050"/>
                  <a:gd name="connsiteY328" fmla="*/ 918020 h 5295900"/>
                  <a:gd name="connsiteX329" fmla="*/ 21622 w 19050"/>
                  <a:gd name="connsiteY329" fmla="*/ 927545 h 5295900"/>
                  <a:gd name="connsiteX330" fmla="*/ 21622 w 19050"/>
                  <a:gd name="connsiteY330" fmla="*/ 873538 h 5295900"/>
                  <a:gd name="connsiteX331" fmla="*/ 0 w 19050"/>
                  <a:gd name="connsiteY331" fmla="*/ 873538 h 5295900"/>
                  <a:gd name="connsiteX332" fmla="*/ 0 w 19050"/>
                  <a:gd name="connsiteY332" fmla="*/ 864013 h 5295900"/>
                  <a:gd name="connsiteX333" fmla="*/ 21622 w 19050"/>
                  <a:gd name="connsiteY333" fmla="*/ 864013 h 5295900"/>
                  <a:gd name="connsiteX334" fmla="*/ 21622 w 19050"/>
                  <a:gd name="connsiteY334" fmla="*/ 873538 h 5295900"/>
                  <a:gd name="connsiteX335" fmla="*/ 21622 w 19050"/>
                  <a:gd name="connsiteY335" fmla="*/ 819531 h 5295900"/>
                  <a:gd name="connsiteX336" fmla="*/ 0 w 19050"/>
                  <a:gd name="connsiteY336" fmla="*/ 819531 h 5295900"/>
                  <a:gd name="connsiteX337" fmla="*/ 0 w 19050"/>
                  <a:gd name="connsiteY337" fmla="*/ 810006 h 5295900"/>
                  <a:gd name="connsiteX338" fmla="*/ 21622 w 19050"/>
                  <a:gd name="connsiteY338" fmla="*/ 810006 h 5295900"/>
                  <a:gd name="connsiteX339" fmla="*/ 21622 w 19050"/>
                  <a:gd name="connsiteY339" fmla="*/ 819531 h 5295900"/>
                  <a:gd name="connsiteX340" fmla="*/ 21622 w 19050"/>
                  <a:gd name="connsiteY340" fmla="*/ 711518 h 5295900"/>
                  <a:gd name="connsiteX341" fmla="*/ 0 w 19050"/>
                  <a:gd name="connsiteY341" fmla="*/ 711518 h 5295900"/>
                  <a:gd name="connsiteX342" fmla="*/ 0 w 19050"/>
                  <a:gd name="connsiteY342" fmla="*/ 701993 h 5295900"/>
                  <a:gd name="connsiteX343" fmla="*/ 21622 w 19050"/>
                  <a:gd name="connsiteY343" fmla="*/ 701993 h 5295900"/>
                  <a:gd name="connsiteX344" fmla="*/ 21622 w 19050"/>
                  <a:gd name="connsiteY344" fmla="*/ 711518 h 5295900"/>
                  <a:gd name="connsiteX345" fmla="*/ 21622 w 19050"/>
                  <a:gd name="connsiteY345" fmla="*/ 657511 h 5295900"/>
                  <a:gd name="connsiteX346" fmla="*/ 0 w 19050"/>
                  <a:gd name="connsiteY346" fmla="*/ 657511 h 5295900"/>
                  <a:gd name="connsiteX347" fmla="*/ 0 w 19050"/>
                  <a:gd name="connsiteY347" fmla="*/ 647986 h 5295900"/>
                  <a:gd name="connsiteX348" fmla="*/ 21622 w 19050"/>
                  <a:gd name="connsiteY348" fmla="*/ 647986 h 5295900"/>
                  <a:gd name="connsiteX349" fmla="*/ 21622 w 19050"/>
                  <a:gd name="connsiteY349" fmla="*/ 657511 h 5295900"/>
                  <a:gd name="connsiteX350" fmla="*/ 21622 w 19050"/>
                  <a:gd name="connsiteY350" fmla="*/ 603599 h 5295900"/>
                  <a:gd name="connsiteX351" fmla="*/ 0 w 19050"/>
                  <a:gd name="connsiteY351" fmla="*/ 603599 h 5295900"/>
                  <a:gd name="connsiteX352" fmla="*/ 0 w 19050"/>
                  <a:gd name="connsiteY352" fmla="*/ 594074 h 5295900"/>
                  <a:gd name="connsiteX353" fmla="*/ 21622 w 19050"/>
                  <a:gd name="connsiteY353" fmla="*/ 594074 h 5295900"/>
                  <a:gd name="connsiteX354" fmla="*/ 21622 w 19050"/>
                  <a:gd name="connsiteY354" fmla="*/ 603599 h 5295900"/>
                  <a:gd name="connsiteX355" fmla="*/ 21622 w 19050"/>
                  <a:gd name="connsiteY355" fmla="*/ 549593 h 5295900"/>
                  <a:gd name="connsiteX356" fmla="*/ 0 w 19050"/>
                  <a:gd name="connsiteY356" fmla="*/ 549593 h 5295900"/>
                  <a:gd name="connsiteX357" fmla="*/ 0 w 19050"/>
                  <a:gd name="connsiteY357" fmla="*/ 540068 h 5295900"/>
                  <a:gd name="connsiteX358" fmla="*/ 21622 w 19050"/>
                  <a:gd name="connsiteY358" fmla="*/ 540068 h 5295900"/>
                  <a:gd name="connsiteX359" fmla="*/ 21622 w 19050"/>
                  <a:gd name="connsiteY359" fmla="*/ 549593 h 5295900"/>
                  <a:gd name="connsiteX360" fmla="*/ 21622 w 19050"/>
                  <a:gd name="connsiteY360" fmla="*/ 441579 h 5295900"/>
                  <a:gd name="connsiteX361" fmla="*/ 0 w 19050"/>
                  <a:gd name="connsiteY361" fmla="*/ 441579 h 5295900"/>
                  <a:gd name="connsiteX362" fmla="*/ 0 w 19050"/>
                  <a:gd name="connsiteY362" fmla="*/ 432054 h 5295900"/>
                  <a:gd name="connsiteX363" fmla="*/ 21622 w 19050"/>
                  <a:gd name="connsiteY363" fmla="*/ 432054 h 5295900"/>
                  <a:gd name="connsiteX364" fmla="*/ 21622 w 19050"/>
                  <a:gd name="connsiteY364" fmla="*/ 441579 h 5295900"/>
                  <a:gd name="connsiteX365" fmla="*/ 21622 w 19050"/>
                  <a:gd name="connsiteY365" fmla="*/ 387572 h 5295900"/>
                  <a:gd name="connsiteX366" fmla="*/ 0 w 19050"/>
                  <a:gd name="connsiteY366" fmla="*/ 387572 h 5295900"/>
                  <a:gd name="connsiteX367" fmla="*/ 0 w 19050"/>
                  <a:gd name="connsiteY367" fmla="*/ 378047 h 5295900"/>
                  <a:gd name="connsiteX368" fmla="*/ 21622 w 19050"/>
                  <a:gd name="connsiteY368" fmla="*/ 378047 h 5295900"/>
                  <a:gd name="connsiteX369" fmla="*/ 21622 w 19050"/>
                  <a:gd name="connsiteY369" fmla="*/ 387572 h 5295900"/>
                  <a:gd name="connsiteX370" fmla="*/ 21622 w 19050"/>
                  <a:gd name="connsiteY370" fmla="*/ 333566 h 5295900"/>
                  <a:gd name="connsiteX371" fmla="*/ 0 w 19050"/>
                  <a:gd name="connsiteY371" fmla="*/ 333566 h 5295900"/>
                  <a:gd name="connsiteX372" fmla="*/ 0 w 19050"/>
                  <a:gd name="connsiteY372" fmla="*/ 324041 h 5295900"/>
                  <a:gd name="connsiteX373" fmla="*/ 21622 w 19050"/>
                  <a:gd name="connsiteY373" fmla="*/ 324041 h 5295900"/>
                  <a:gd name="connsiteX374" fmla="*/ 21622 w 19050"/>
                  <a:gd name="connsiteY374" fmla="*/ 333566 h 5295900"/>
                  <a:gd name="connsiteX375" fmla="*/ 21622 w 19050"/>
                  <a:gd name="connsiteY375" fmla="*/ 279559 h 5295900"/>
                  <a:gd name="connsiteX376" fmla="*/ 0 w 19050"/>
                  <a:gd name="connsiteY376" fmla="*/ 279559 h 5295900"/>
                  <a:gd name="connsiteX377" fmla="*/ 0 w 19050"/>
                  <a:gd name="connsiteY377" fmla="*/ 270034 h 5295900"/>
                  <a:gd name="connsiteX378" fmla="*/ 21622 w 19050"/>
                  <a:gd name="connsiteY378" fmla="*/ 270034 h 5295900"/>
                  <a:gd name="connsiteX379" fmla="*/ 21622 w 19050"/>
                  <a:gd name="connsiteY379" fmla="*/ 279559 h 5295900"/>
                  <a:gd name="connsiteX380" fmla="*/ 21622 w 19050"/>
                  <a:gd name="connsiteY380" fmla="*/ 171545 h 5295900"/>
                  <a:gd name="connsiteX381" fmla="*/ 0 w 19050"/>
                  <a:gd name="connsiteY381" fmla="*/ 171545 h 5295900"/>
                  <a:gd name="connsiteX382" fmla="*/ 0 w 19050"/>
                  <a:gd name="connsiteY382" fmla="*/ 162020 h 5295900"/>
                  <a:gd name="connsiteX383" fmla="*/ 21622 w 19050"/>
                  <a:gd name="connsiteY383" fmla="*/ 162020 h 5295900"/>
                  <a:gd name="connsiteX384" fmla="*/ 21622 w 19050"/>
                  <a:gd name="connsiteY384" fmla="*/ 171545 h 5295900"/>
                  <a:gd name="connsiteX385" fmla="*/ 21622 w 19050"/>
                  <a:gd name="connsiteY385" fmla="*/ 117538 h 5295900"/>
                  <a:gd name="connsiteX386" fmla="*/ 0 w 19050"/>
                  <a:gd name="connsiteY386" fmla="*/ 117538 h 5295900"/>
                  <a:gd name="connsiteX387" fmla="*/ 0 w 19050"/>
                  <a:gd name="connsiteY387" fmla="*/ 108013 h 5295900"/>
                  <a:gd name="connsiteX388" fmla="*/ 21622 w 19050"/>
                  <a:gd name="connsiteY388" fmla="*/ 108013 h 5295900"/>
                  <a:gd name="connsiteX389" fmla="*/ 21622 w 19050"/>
                  <a:gd name="connsiteY389" fmla="*/ 117538 h 5295900"/>
                  <a:gd name="connsiteX390" fmla="*/ 21622 w 19050"/>
                  <a:gd name="connsiteY390" fmla="*/ 63532 h 5295900"/>
                  <a:gd name="connsiteX391" fmla="*/ 0 w 19050"/>
                  <a:gd name="connsiteY391" fmla="*/ 63532 h 5295900"/>
                  <a:gd name="connsiteX392" fmla="*/ 0 w 19050"/>
                  <a:gd name="connsiteY392" fmla="*/ 54007 h 5295900"/>
                  <a:gd name="connsiteX393" fmla="*/ 21622 w 19050"/>
                  <a:gd name="connsiteY393" fmla="*/ 54007 h 5295900"/>
                  <a:gd name="connsiteX394" fmla="*/ 21622 w 19050"/>
                  <a:gd name="connsiteY394" fmla="*/ 63532 h 5295900"/>
                  <a:gd name="connsiteX395" fmla="*/ 21622 w 19050"/>
                  <a:gd name="connsiteY395" fmla="*/ 9525 h 5295900"/>
                  <a:gd name="connsiteX396" fmla="*/ 0 w 19050"/>
                  <a:gd name="connsiteY396" fmla="*/ 9525 h 5295900"/>
                  <a:gd name="connsiteX397" fmla="*/ 0 w 19050"/>
                  <a:gd name="connsiteY397" fmla="*/ 0 h 5295900"/>
                  <a:gd name="connsiteX398" fmla="*/ 21622 w 19050"/>
                  <a:gd name="connsiteY398" fmla="*/ 0 h 5295900"/>
                  <a:gd name="connsiteX399" fmla="*/ 21622 w 19050"/>
                  <a:gd name="connsiteY399" fmla="*/ 9525 h 529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</a:cxnLst>
                <a:rect l="l" t="t" r="r" b="b"/>
                <a:pathLst>
                  <a:path w="19050" h="5295900">
                    <a:moveTo>
                      <a:pt x="21622" y="5301520"/>
                    </a:moveTo>
                    <a:lnTo>
                      <a:pt x="0" y="5301520"/>
                    </a:lnTo>
                    <a:lnTo>
                      <a:pt x="0" y="5291995"/>
                    </a:lnTo>
                    <a:lnTo>
                      <a:pt x="21622" y="5291995"/>
                    </a:lnTo>
                    <a:lnTo>
                      <a:pt x="21622" y="5301520"/>
                    </a:lnTo>
                    <a:close/>
                    <a:moveTo>
                      <a:pt x="21622" y="5247608"/>
                    </a:moveTo>
                    <a:lnTo>
                      <a:pt x="0" y="5247608"/>
                    </a:lnTo>
                    <a:lnTo>
                      <a:pt x="0" y="5238083"/>
                    </a:lnTo>
                    <a:lnTo>
                      <a:pt x="21622" y="5238083"/>
                    </a:lnTo>
                    <a:lnTo>
                      <a:pt x="21622" y="5247608"/>
                    </a:lnTo>
                    <a:close/>
                    <a:moveTo>
                      <a:pt x="21622" y="5193602"/>
                    </a:moveTo>
                    <a:lnTo>
                      <a:pt x="0" y="5193602"/>
                    </a:lnTo>
                    <a:lnTo>
                      <a:pt x="0" y="5184077"/>
                    </a:lnTo>
                    <a:lnTo>
                      <a:pt x="21622" y="5184077"/>
                    </a:lnTo>
                    <a:lnTo>
                      <a:pt x="21622" y="5193602"/>
                    </a:lnTo>
                    <a:close/>
                    <a:moveTo>
                      <a:pt x="21622" y="5139595"/>
                    </a:moveTo>
                    <a:lnTo>
                      <a:pt x="0" y="5139595"/>
                    </a:lnTo>
                    <a:lnTo>
                      <a:pt x="0" y="5130070"/>
                    </a:lnTo>
                    <a:lnTo>
                      <a:pt x="21622" y="5130070"/>
                    </a:lnTo>
                    <a:lnTo>
                      <a:pt x="21622" y="5139595"/>
                    </a:lnTo>
                    <a:close/>
                    <a:moveTo>
                      <a:pt x="21622" y="5031581"/>
                    </a:moveTo>
                    <a:lnTo>
                      <a:pt x="0" y="5031581"/>
                    </a:lnTo>
                    <a:lnTo>
                      <a:pt x="0" y="5022056"/>
                    </a:lnTo>
                    <a:lnTo>
                      <a:pt x="21622" y="5022056"/>
                    </a:lnTo>
                    <a:lnTo>
                      <a:pt x="21622" y="5031581"/>
                    </a:lnTo>
                    <a:close/>
                    <a:moveTo>
                      <a:pt x="21622" y="4977575"/>
                    </a:moveTo>
                    <a:lnTo>
                      <a:pt x="0" y="4977575"/>
                    </a:lnTo>
                    <a:lnTo>
                      <a:pt x="0" y="4968050"/>
                    </a:lnTo>
                    <a:lnTo>
                      <a:pt x="21622" y="4968050"/>
                    </a:lnTo>
                    <a:lnTo>
                      <a:pt x="21622" y="4977575"/>
                    </a:lnTo>
                    <a:close/>
                    <a:moveTo>
                      <a:pt x="21622" y="4923568"/>
                    </a:moveTo>
                    <a:lnTo>
                      <a:pt x="0" y="4923568"/>
                    </a:lnTo>
                    <a:lnTo>
                      <a:pt x="0" y="4914043"/>
                    </a:lnTo>
                    <a:lnTo>
                      <a:pt x="21622" y="4914043"/>
                    </a:lnTo>
                    <a:lnTo>
                      <a:pt x="21622" y="4923568"/>
                    </a:lnTo>
                    <a:close/>
                    <a:moveTo>
                      <a:pt x="21622" y="4869561"/>
                    </a:moveTo>
                    <a:lnTo>
                      <a:pt x="0" y="4869561"/>
                    </a:lnTo>
                    <a:lnTo>
                      <a:pt x="0" y="4860036"/>
                    </a:lnTo>
                    <a:lnTo>
                      <a:pt x="21622" y="4860036"/>
                    </a:lnTo>
                    <a:lnTo>
                      <a:pt x="21622" y="4869561"/>
                    </a:lnTo>
                    <a:close/>
                    <a:moveTo>
                      <a:pt x="21622" y="4761548"/>
                    </a:moveTo>
                    <a:lnTo>
                      <a:pt x="0" y="4761548"/>
                    </a:lnTo>
                    <a:lnTo>
                      <a:pt x="0" y="4752023"/>
                    </a:lnTo>
                    <a:lnTo>
                      <a:pt x="21622" y="4752023"/>
                    </a:lnTo>
                    <a:lnTo>
                      <a:pt x="21622" y="4761548"/>
                    </a:lnTo>
                    <a:close/>
                    <a:moveTo>
                      <a:pt x="21622" y="4707541"/>
                    </a:moveTo>
                    <a:lnTo>
                      <a:pt x="0" y="4707541"/>
                    </a:lnTo>
                    <a:lnTo>
                      <a:pt x="0" y="4698016"/>
                    </a:lnTo>
                    <a:lnTo>
                      <a:pt x="21622" y="4698016"/>
                    </a:lnTo>
                    <a:lnTo>
                      <a:pt x="21622" y="4707541"/>
                    </a:lnTo>
                    <a:close/>
                    <a:moveTo>
                      <a:pt x="21622" y="4653534"/>
                    </a:moveTo>
                    <a:lnTo>
                      <a:pt x="0" y="4653534"/>
                    </a:lnTo>
                    <a:lnTo>
                      <a:pt x="0" y="4644009"/>
                    </a:lnTo>
                    <a:lnTo>
                      <a:pt x="21622" y="4644009"/>
                    </a:lnTo>
                    <a:lnTo>
                      <a:pt x="21622" y="4653534"/>
                    </a:lnTo>
                    <a:close/>
                    <a:moveTo>
                      <a:pt x="21622" y="4599528"/>
                    </a:moveTo>
                    <a:lnTo>
                      <a:pt x="0" y="4599528"/>
                    </a:lnTo>
                    <a:lnTo>
                      <a:pt x="0" y="4590003"/>
                    </a:lnTo>
                    <a:lnTo>
                      <a:pt x="21622" y="4590003"/>
                    </a:lnTo>
                    <a:lnTo>
                      <a:pt x="21622" y="4599528"/>
                    </a:lnTo>
                    <a:close/>
                    <a:moveTo>
                      <a:pt x="21622" y="4491609"/>
                    </a:moveTo>
                    <a:lnTo>
                      <a:pt x="0" y="4491609"/>
                    </a:lnTo>
                    <a:lnTo>
                      <a:pt x="0" y="4482084"/>
                    </a:lnTo>
                    <a:lnTo>
                      <a:pt x="21622" y="4482084"/>
                    </a:lnTo>
                    <a:lnTo>
                      <a:pt x="21622" y="4491609"/>
                    </a:lnTo>
                    <a:close/>
                    <a:moveTo>
                      <a:pt x="21622" y="4437603"/>
                    </a:moveTo>
                    <a:lnTo>
                      <a:pt x="0" y="4437603"/>
                    </a:lnTo>
                    <a:lnTo>
                      <a:pt x="0" y="4428078"/>
                    </a:lnTo>
                    <a:lnTo>
                      <a:pt x="21622" y="4428078"/>
                    </a:lnTo>
                    <a:lnTo>
                      <a:pt x="21622" y="4437603"/>
                    </a:lnTo>
                    <a:close/>
                    <a:moveTo>
                      <a:pt x="21622" y="4383596"/>
                    </a:moveTo>
                    <a:lnTo>
                      <a:pt x="0" y="4383596"/>
                    </a:lnTo>
                    <a:lnTo>
                      <a:pt x="0" y="4374071"/>
                    </a:lnTo>
                    <a:lnTo>
                      <a:pt x="21622" y="4374071"/>
                    </a:lnTo>
                    <a:lnTo>
                      <a:pt x="21622" y="4383596"/>
                    </a:lnTo>
                    <a:close/>
                    <a:moveTo>
                      <a:pt x="21622" y="4329589"/>
                    </a:moveTo>
                    <a:lnTo>
                      <a:pt x="0" y="4329589"/>
                    </a:lnTo>
                    <a:lnTo>
                      <a:pt x="0" y="4320064"/>
                    </a:lnTo>
                    <a:lnTo>
                      <a:pt x="21622" y="4320064"/>
                    </a:lnTo>
                    <a:lnTo>
                      <a:pt x="21622" y="4329589"/>
                    </a:lnTo>
                    <a:close/>
                    <a:moveTo>
                      <a:pt x="21622" y="4221576"/>
                    </a:moveTo>
                    <a:lnTo>
                      <a:pt x="0" y="4221576"/>
                    </a:lnTo>
                    <a:lnTo>
                      <a:pt x="0" y="4212051"/>
                    </a:lnTo>
                    <a:lnTo>
                      <a:pt x="21622" y="4212051"/>
                    </a:lnTo>
                    <a:lnTo>
                      <a:pt x="21622" y="4221576"/>
                    </a:lnTo>
                    <a:close/>
                    <a:moveTo>
                      <a:pt x="21622" y="4167569"/>
                    </a:moveTo>
                    <a:lnTo>
                      <a:pt x="0" y="4167569"/>
                    </a:lnTo>
                    <a:lnTo>
                      <a:pt x="0" y="4158044"/>
                    </a:lnTo>
                    <a:lnTo>
                      <a:pt x="21622" y="4158044"/>
                    </a:lnTo>
                    <a:lnTo>
                      <a:pt x="21622" y="4167569"/>
                    </a:lnTo>
                    <a:close/>
                    <a:moveTo>
                      <a:pt x="21622" y="4113562"/>
                    </a:moveTo>
                    <a:lnTo>
                      <a:pt x="0" y="4113562"/>
                    </a:lnTo>
                    <a:lnTo>
                      <a:pt x="0" y="4104037"/>
                    </a:lnTo>
                    <a:lnTo>
                      <a:pt x="21622" y="4104037"/>
                    </a:lnTo>
                    <a:lnTo>
                      <a:pt x="21622" y="4113562"/>
                    </a:lnTo>
                    <a:close/>
                    <a:moveTo>
                      <a:pt x="21622" y="4059555"/>
                    </a:moveTo>
                    <a:lnTo>
                      <a:pt x="0" y="4059555"/>
                    </a:lnTo>
                    <a:lnTo>
                      <a:pt x="0" y="4050030"/>
                    </a:lnTo>
                    <a:lnTo>
                      <a:pt x="21622" y="4050030"/>
                    </a:lnTo>
                    <a:lnTo>
                      <a:pt x="21622" y="4059555"/>
                    </a:lnTo>
                    <a:close/>
                    <a:moveTo>
                      <a:pt x="21622" y="3951542"/>
                    </a:moveTo>
                    <a:lnTo>
                      <a:pt x="0" y="3951542"/>
                    </a:lnTo>
                    <a:lnTo>
                      <a:pt x="0" y="3942017"/>
                    </a:lnTo>
                    <a:lnTo>
                      <a:pt x="21622" y="3942017"/>
                    </a:lnTo>
                    <a:lnTo>
                      <a:pt x="21622" y="3951542"/>
                    </a:lnTo>
                    <a:close/>
                    <a:moveTo>
                      <a:pt x="21622" y="3897535"/>
                    </a:moveTo>
                    <a:lnTo>
                      <a:pt x="0" y="3897535"/>
                    </a:lnTo>
                    <a:lnTo>
                      <a:pt x="0" y="3888010"/>
                    </a:lnTo>
                    <a:lnTo>
                      <a:pt x="21622" y="3888010"/>
                    </a:lnTo>
                    <a:lnTo>
                      <a:pt x="21622" y="3897535"/>
                    </a:lnTo>
                    <a:close/>
                    <a:moveTo>
                      <a:pt x="21622" y="3843528"/>
                    </a:moveTo>
                    <a:lnTo>
                      <a:pt x="0" y="3843528"/>
                    </a:lnTo>
                    <a:lnTo>
                      <a:pt x="0" y="3834003"/>
                    </a:lnTo>
                    <a:lnTo>
                      <a:pt x="21622" y="3834003"/>
                    </a:lnTo>
                    <a:lnTo>
                      <a:pt x="21622" y="3843528"/>
                    </a:lnTo>
                    <a:close/>
                    <a:moveTo>
                      <a:pt x="21622" y="3789521"/>
                    </a:moveTo>
                    <a:lnTo>
                      <a:pt x="0" y="3789521"/>
                    </a:lnTo>
                    <a:lnTo>
                      <a:pt x="0" y="3779996"/>
                    </a:lnTo>
                    <a:lnTo>
                      <a:pt x="21622" y="3779996"/>
                    </a:lnTo>
                    <a:lnTo>
                      <a:pt x="21622" y="3789521"/>
                    </a:lnTo>
                    <a:close/>
                    <a:moveTo>
                      <a:pt x="21622" y="3681603"/>
                    </a:moveTo>
                    <a:lnTo>
                      <a:pt x="0" y="3681603"/>
                    </a:lnTo>
                    <a:lnTo>
                      <a:pt x="0" y="3672078"/>
                    </a:lnTo>
                    <a:lnTo>
                      <a:pt x="21622" y="3672078"/>
                    </a:lnTo>
                    <a:lnTo>
                      <a:pt x="21622" y="3681603"/>
                    </a:lnTo>
                    <a:close/>
                    <a:moveTo>
                      <a:pt x="21622" y="3627596"/>
                    </a:moveTo>
                    <a:lnTo>
                      <a:pt x="0" y="3627596"/>
                    </a:lnTo>
                    <a:lnTo>
                      <a:pt x="0" y="3618071"/>
                    </a:lnTo>
                    <a:lnTo>
                      <a:pt x="21622" y="3618071"/>
                    </a:lnTo>
                    <a:lnTo>
                      <a:pt x="21622" y="3627596"/>
                    </a:lnTo>
                    <a:close/>
                    <a:moveTo>
                      <a:pt x="21622" y="3573590"/>
                    </a:moveTo>
                    <a:lnTo>
                      <a:pt x="0" y="3573590"/>
                    </a:lnTo>
                    <a:lnTo>
                      <a:pt x="0" y="3564065"/>
                    </a:lnTo>
                    <a:lnTo>
                      <a:pt x="21622" y="3564065"/>
                    </a:lnTo>
                    <a:lnTo>
                      <a:pt x="21622" y="3573590"/>
                    </a:lnTo>
                    <a:close/>
                    <a:moveTo>
                      <a:pt x="21622" y="3519583"/>
                    </a:moveTo>
                    <a:lnTo>
                      <a:pt x="0" y="3519583"/>
                    </a:lnTo>
                    <a:lnTo>
                      <a:pt x="0" y="3510058"/>
                    </a:lnTo>
                    <a:lnTo>
                      <a:pt x="21622" y="3510058"/>
                    </a:lnTo>
                    <a:lnTo>
                      <a:pt x="21622" y="3519583"/>
                    </a:lnTo>
                    <a:close/>
                    <a:moveTo>
                      <a:pt x="21622" y="3411569"/>
                    </a:moveTo>
                    <a:lnTo>
                      <a:pt x="0" y="3411569"/>
                    </a:lnTo>
                    <a:lnTo>
                      <a:pt x="0" y="3402044"/>
                    </a:lnTo>
                    <a:lnTo>
                      <a:pt x="21622" y="3402044"/>
                    </a:lnTo>
                    <a:lnTo>
                      <a:pt x="21622" y="3411569"/>
                    </a:lnTo>
                    <a:close/>
                    <a:moveTo>
                      <a:pt x="21622" y="3357563"/>
                    </a:moveTo>
                    <a:lnTo>
                      <a:pt x="0" y="3357563"/>
                    </a:lnTo>
                    <a:lnTo>
                      <a:pt x="0" y="3348038"/>
                    </a:lnTo>
                    <a:lnTo>
                      <a:pt x="21622" y="3348038"/>
                    </a:lnTo>
                    <a:lnTo>
                      <a:pt x="21622" y="3357563"/>
                    </a:lnTo>
                    <a:close/>
                    <a:moveTo>
                      <a:pt x="21622" y="3303556"/>
                    </a:moveTo>
                    <a:lnTo>
                      <a:pt x="0" y="3303556"/>
                    </a:lnTo>
                    <a:lnTo>
                      <a:pt x="0" y="3294031"/>
                    </a:lnTo>
                    <a:lnTo>
                      <a:pt x="21622" y="3294031"/>
                    </a:lnTo>
                    <a:lnTo>
                      <a:pt x="21622" y="3303556"/>
                    </a:lnTo>
                    <a:close/>
                    <a:moveTo>
                      <a:pt x="21622" y="3249549"/>
                    </a:moveTo>
                    <a:lnTo>
                      <a:pt x="0" y="3249549"/>
                    </a:lnTo>
                    <a:lnTo>
                      <a:pt x="0" y="3240024"/>
                    </a:lnTo>
                    <a:lnTo>
                      <a:pt x="21622" y="3240024"/>
                    </a:lnTo>
                    <a:lnTo>
                      <a:pt x="21622" y="3249549"/>
                    </a:lnTo>
                    <a:close/>
                    <a:moveTo>
                      <a:pt x="21622" y="3141536"/>
                    </a:moveTo>
                    <a:lnTo>
                      <a:pt x="0" y="3141536"/>
                    </a:lnTo>
                    <a:lnTo>
                      <a:pt x="0" y="3132011"/>
                    </a:lnTo>
                    <a:lnTo>
                      <a:pt x="21622" y="3132011"/>
                    </a:lnTo>
                    <a:lnTo>
                      <a:pt x="21622" y="3141536"/>
                    </a:lnTo>
                    <a:close/>
                    <a:moveTo>
                      <a:pt x="21622" y="3087529"/>
                    </a:moveTo>
                    <a:lnTo>
                      <a:pt x="0" y="3087529"/>
                    </a:lnTo>
                    <a:lnTo>
                      <a:pt x="0" y="3078004"/>
                    </a:lnTo>
                    <a:lnTo>
                      <a:pt x="21622" y="3078004"/>
                    </a:lnTo>
                    <a:lnTo>
                      <a:pt x="21622" y="3087529"/>
                    </a:lnTo>
                    <a:close/>
                    <a:moveTo>
                      <a:pt x="21622" y="3033617"/>
                    </a:moveTo>
                    <a:lnTo>
                      <a:pt x="0" y="3033617"/>
                    </a:lnTo>
                    <a:lnTo>
                      <a:pt x="0" y="3024092"/>
                    </a:lnTo>
                    <a:lnTo>
                      <a:pt x="21622" y="3024092"/>
                    </a:lnTo>
                    <a:lnTo>
                      <a:pt x="21622" y="3033617"/>
                    </a:lnTo>
                    <a:close/>
                    <a:moveTo>
                      <a:pt x="21622" y="2979611"/>
                    </a:moveTo>
                    <a:lnTo>
                      <a:pt x="0" y="2979611"/>
                    </a:lnTo>
                    <a:lnTo>
                      <a:pt x="0" y="2970086"/>
                    </a:lnTo>
                    <a:lnTo>
                      <a:pt x="21622" y="2970086"/>
                    </a:lnTo>
                    <a:lnTo>
                      <a:pt x="21622" y="2979611"/>
                    </a:lnTo>
                    <a:close/>
                    <a:moveTo>
                      <a:pt x="21622" y="2871597"/>
                    </a:moveTo>
                    <a:lnTo>
                      <a:pt x="0" y="2871597"/>
                    </a:lnTo>
                    <a:lnTo>
                      <a:pt x="0" y="2862072"/>
                    </a:lnTo>
                    <a:lnTo>
                      <a:pt x="21622" y="2862072"/>
                    </a:lnTo>
                    <a:lnTo>
                      <a:pt x="21622" y="2871597"/>
                    </a:lnTo>
                    <a:close/>
                    <a:moveTo>
                      <a:pt x="21622" y="2817590"/>
                    </a:moveTo>
                    <a:lnTo>
                      <a:pt x="0" y="2817590"/>
                    </a:lnTo>
                    <a:lnTo>
                      <a:pt x="0" y="2808065"/>
                    </a:lnTo>
                    <a:lnTo>
                      <a:pt x="21622" y="2808065"/>
                    </a:lnTo>
                    <a:lnTo>
                      <a:pt x="21622" y="2817590"/>
                    </a:lnTo>
                    <a:close/>
                    <a:moveTo>
                      <a:pt x="21622" y="2763584"/>
                    </a:moveTo>
                    <a:lnTo>
                      <a:pt x="0" y="2763584"/>
                    </a:lnTo>
                    <a:lnTo>
                      <a:pt x="0" y="2754059"/>
                    </a:lnTo>
                    <a:lnTo>
                      <a:pt x="21622" y="2754059"/>
                    </a:lnTo>
                    <a:lnTo>
                      <a:pt x="21622" y="2763584"/>
                    </a:lnTo>
                    <a:close/>
                    <a:moveTo>
                      <a:pt x="21622" y="2709577"/>
                    </a:moveTo>
                    <a:lnTo>
                      <a:pt x="0" y="2709577"/>
                    </a:lnTo>
                    <a:lnTo>
                      <a:pt x="0" y="2700052"/>
                    </a:lnTo>
                    <a:lnTo>
                      <a:pt x="21622" y="2700052"/>
                    </a:lnTo>
                    <a:lnTo>
                      <a:pt x="21622" y="2709577"/>
                    </a:lnTo>
                    <a:close/>
                    <a:moveTo>
                      <a:pt x="21622" y="2601563"/>
                    </a:moveTo>
                    <a:lnTo>
                      <a:pt x="0" y="2601563"/>
                    </a:lnTo>
                    <a:lnTo>
                      <a:pt x="0" y="2592038"/>
                    </a:lnTo>
                    <a:lnTo>
                      <a:pt x="21622" y="2592038"/>
                    </a:lnTo>
                    <a:lnTo>
                      <a:pt x="21622" y="2601563"/>
                    </a:lnTo>
                    <a:close/>
                    <a:moveTo>
                      <a:pt x="21622" y="2547557"/>
                    </a:moveTo>
                    <a:lnTo>
                      <a:pt x="0" y="2547557"/>
                    </a:lnTo>
                    <a:lnTo>
                      <a:pt x="0" y="2538032"/>
                    </a:lnTo>
                    <a:lnTo>
                      <a:pt x="21622" y="2538032"/>
                    </a:lnTo>
                    <a:lnTo>
                      <a:pt x="21622" y="2547557"/>
                    </a:lnTo>
                    <a:close/>
                    <a:moveTo>
                      <a:pt x="21622" y="2493550"/>
                    </a:moveTo>
                    <a:lnTo>
                      <a:pt x="0" y="2493550"/>
                    </a:lnTo>
                    <a:lnTo>
                      <a:pt x="0" y="2484025"/>
                    </a:lnTo>
                    <a:lnTo>
                      <a:pt x="21622" y="2484025"/>
                    </a:lnTo>
                    <a:lnTo>
                      <a:pt x="21622" y="2493550"/>
                    </a:lnTo>
                    <a:close/>
                    <a:moveTo>
                      <a:pt x="21622" y="2439543"/>
                    </a:moveTo>
                    <a:lnTo>
                      <a:pt x="0" y="2439543"/>
                    </a:lnTo>
                    <a:lnTo>
                      <a:pt x="0" y="2430018"/>
                    </a:lnTo>
                    <a:lnTo>
                      <a:pt x="21622" y="2430018"/>
                    </a:lnTo>
                    <a:lnTo>
                      <a:pt x="21622" y="2439543"/>
                    </a:lnTo>
                    <a:close/>
                    <a:moveTo>
                      <a:pt x="21622" y="2331530"/>
                    </a:moveTo>
                    <a:lnTo>
                      <a:pt x="0" y="2331530"/>
                    </a:lnTo>
                    <a:lnTo>
                      <a:pt x="0" y="2322005"/>
                    </a:lnTo>
                    <a:lnTo>
                      <a:pt x="21622" y="2322005"/>
                    </a:lnTo>
                    <a:lnTo>
                      <a:pt x="21622" y="2331530"/>
                    </a:lnTo>
                    <a:close/>
                    <a:moveTo>
                      <a:pt x="21622" y="2277618"/>
                    </a:moveTo>
                    <a:lnTo>
                      <a:pt x="0" y="2277618"/>
                    </a:lnTo>
                    <a:lnTo>
                      <a:pt x="0" y="2268093"/>
                    </a:lnTo>
                    <a:lnTo>
                      <a:pt x="21622" y="2268093"/>
                    </a:lnTo>
                    <a:lnTo>
                      <a:pt x="21622" y="2277618"/>
                    </a:lnTo>
                    <a:close/>
                    <a:moveTo>
                      <a:pt x="21622" y="2223611"/>
                    </a:moveTo>
                    <a:lnTo>
                      <a:pt x="0" y="2223611"/>
                    </a:lnTo>
                    <a:lnTo>
                      <a:pt x="0" y="2214086"/>
                    </a:lnTo>
                    <a:lnTo>
                      <a:pt x="21622" y="2214086"/>
                    </a:lnTo>
                    <a:lnTo>
                      <a:pt x="21622" y="2223611"/>
                    </a:lnTo>
                    <a:close/>
                    <a:moveTo>
                      <a:pt x="21622" y="2169605"/>
                    </a:moveTo>
                    <a:lnTo>
                      <a:pt x="0" y="2169605"/>
                    </a:lnTo>
                    <a:lnTo>
                      <a:pt x="0" y="2160080"/>
                    </a:lnTo>
                    <a:lnTo>
                      <a:pt x="21622" y="2160080"/>
                    </a:lnTo>
                    <a:lnTo>
                      <a:pt x="21622" y="2169605"/>
                    </a:lnTo>
                    <a:close/>
                    <a:moveTo>
                      <a:pt x="21622" y="2061591"/>
                    </a:moveTo>
                    <a:lnTo>
                      <a:pt x="0" y="2061591"/>
                    </a:lnTo>
                    <a:lnTo>
                      <a:pt x="0" y="2052066"/>
                    </a:lnTo>
                    <a:lnTo>
                      <a:pt x="21622" y="2052066"/>
                    </a:lnTo>
                    <a:lnTo>
                      <a:pt x="21622" y="2061591"/>
                    </a:lnTo>
                    <a:close/>
                    <a:moveTo>
                      <a:pt x="21622" y="2007584"/>
                    </a:moveTo>
                    <a:lnTo>
                      <a:pt x="0" y="2007584"/>
                    </a:lnTo>
                    <a:lnTo>
                      <a:pt x="0" y="1998059"/>
                    </a:lnTo>
                    <a:lnTo>
                      <a:pt x="21622" y="1998059"/>
                    </a:lnTo>
                    <a:lnTo>
                      <a:pt x="21622" y="2007584"/>
                    </a:lnTo>
                    <a:close/>
                    <a:moveTo>
                      <a:pt x="21622" y="1953578"/>
                    </a:moveTo>
                    <a:lnTo>
                      <a:pt x="0" y="1953578"/>
                    </a:lnTo>
                    <a:lnTo>
                      <a:pt x="0" y="1944053"/>
                    </a:lnTo>
                    <a:lnTo>
                      <a:pt x="21622" y="1944053"/>
                    </a:lnTo>
                    <a:lnTo>
                      <a:pt x="21622" y="1953578"/>
                    </a:lnTo>
                    <a:close/>
                    <a:moveTo>
                      <a:pt x="21622" y="1899571"/>
                    </a:moveTo>
                    <a:lnTo>
                      <a:pt x="0" y="1899571"/>
                    </a:lnTo>
                    <a:lnTo>
                      <a:pt x="0" y="1890046"/>
                    </a:lnTo>
                    <a:lnTo>
                      <a:pt x="21622" y="1890046"/>
                    </a:lnTo>
                    <a:lnTo>
                      <a:pt x="21622" y="1899571"/>
                    </a:lnTo>
                    <a:close/>
                    <a:moveTo>
                      <a:pt x="21622" y="1791557"/>
                    </a:moveTo>
                    <a:lnTo>
                      <a:pt x="0" y="1791557"/>
                    </a:lnTo>
                    <a:lnTo>
                      <a:pt x="0" y="1782032"/>
                    </a:lnTo>
                    <a:lnTo>
                      <a:pt x="21622" y="1782032"/>
                    </a:lnTo>
                    <a:lnTo>
                      <a:pt x="21622" y="1791557"/>
                    </a:lnTo>
                    <a:close/>
                    <a:moveTo>
                      <a:pt x="21622" y="1737551"/>
                    </a:moveTo>
                    <a:lnTo>
                      <a:pt x="0" y="1737551"/>
                    </a:lnTo>
                    <a:lnTo>
                      <a:pt x="0" y="1728026"/>
                    </a:lnTo>
                    <a:lnTo>
                      <a:pt x="21622" y="1728026"/>
                    </a:lnTo>
                    <a:lnTo>
                      <a:pt x="21622" y="1737551"/>
                    </a:lnTo>
                    <a:close/>
                    <a:moveTo>
                      <a:pt x="21622" y="1683544"/>
                    </a:moveTo>
                    <a:lnTo>
                      <a:pt x="0" y="1683544"/>
                    </a:lnTo>
                    <a:lnTo>
                      <a:pt x="0" y="1674019"/>
                    </a:lnTo>
                    <a:lnTo>
                      <a:pt x="21622" y="1674019"/>
                    </a:lnTo>
                    <a:lnTo>
                      <a:pt x="21622" y="1683544"/>
                    </a:lnTo>
                    <a:close/>
                    <a:moveTo>
                      <a:pt x="21622" y="1629537"/>
                    </a:moveTo>
                    <a:lnTo>
                      <a:pt x="0" y="1629537"/>
                    </a:lnTo>
                    <a:lnTo>
                      <a:pt x="0" y="1620012"/>
                    </a:lnTo>
                    <a:lnTo>
                      <a:pt x="21622" y="1620012"/>
                    </a:lnTo>
                    <a:lnTo>
                      <a:pt x="21622" y="1629537"/>
                    </a:lnTo>
                    <a:close/>
                    <a:moveTo>
                      <a:pt x="21622" y="1521523"/>
                    </a:moveTo>
                    <a:lnTo>
                      <a:pt x="0" y="1521523"/>
                    </a:lnTo>
                    <a:lnTo>
                      <a:pt x="0" y="1511998"/>
                    </a:lnTo>
                    <a:lnTo>
                      <a:pt x="21622" y="1511998"/>
                    </a:lnTo>
                    <a:lnTo>
                      <a:pt x="21622" y="1521523"/>
                    </a:lnTo>
                    <a:close/>
                    <a:moveTo>
                      <a:pt x="21622" y="1467612"/>
                    </a:moveTo>
                    <a:lnTo>
                      <a:pt x="0" y="1467612"/>
                    </a:lnTo>
                    <a:lnTo>
                      <a:pt x="0" y="1458087"/>
                    </a:lnTo>
                    <a:lnTo>
                      <a:pt x="21622" y="1458087"/>
                    </a:lnTo>
                    <a:lnTo>
                      <a:pt x="21622" y="1467612"/>
                    </a:lnTo>
                    <a:close/>
                    <a:moveTo>
                      <a:pt x="21622" y="1413605"/>
                    </a:moveTo>
                    <a:lnTo>
                      <a:pt x="0" y="1413605"/>
                    </a:lnTo>
                    <a:lnTo>
                      <a:pt x="0" y="1404080"/>
                    </a:lnTo>
                    <a:lnTo>
                      <a:pt x="21622" y="1404080"/>
                    </a:lnTo>
                    <a:lnTo>
                      <a:pt x="21622" y="1413605"/>
                    </a:lnTo>
                    <a:close/>
                    <a:moveTo>
                      <a:pt x="21622" y="1359598"/>
                    </a:moveTo>
                    <a:lnTo>
                      <a:pt x="0" y="1359598"/>
                    </a:lnTo>
                    <a:lnTo>
                      <a:pt x="0" y="1350073"/>
                    </a:lnTo>
                    <a:lnTo>
                      <a:pt x="21622" y="1350073"/>
                    </a:lnTo>
                    <a:lnTo>
                      <a:pt x="21622" y="1359598"/>
                    </a:lnTo>
                    <a:close/>
                    <a:moveTo>
                      <a:pt x="21622" y="1251585"/>
                    </a:moveTo>
                    <a:lnTo>
                      <a:pt x="0" y="1251585"/>
                    </a:lnTo>
                    <a:lnTo>
                      <a:pt x="0" y="1242060"/>
                    </a:lnTo>
                    <a:lnTo>
                      <a:pt x="21622" y="1242060"/>
                    </a:lnTo>
                    <a:lnTo>
                      <a:pt x="21622" y="1251585"/>
                    </a:lnTo>
                    <a:close/>
                    <a:moveTo>
                      <a:pt x="21622" y="1197578"/>
                    </a:moveTo>
                    <a:lnTo>
                      <a:pt x="0" y="1197578"/>
                    </a:lnTo>
                    <a:lnTo>
                      <a:pt x="0" y="1188053"/>
                    </a:lnTo>
                    <a:lnTo>
                      <a:pt x="21622" y="1188053"/>
                    </a:lnTo>
                    <a:lnTo>
                      <a:pt x="21622" y="1197578"/>
                    </a:lnTo>
                    <a:close/>
                    <a:moveTo>
                      <a:pt x="21622" y="1143572"/>
                    </a:moveTo>
                    <a:lnTo>
                      <a:pt x="0" y="1143572"/>
                    </a:lnTo>
                    <a:lnTo>
                      <a:pt x="0" y="1134047"/>
                    </a:lnTo>
                    <a:lnTo>
                      <a:pt x="21622" y="1134047"/>
                    </a:lnTo>
                    <a:lnTo>
                      <a:pt x="21622" y="1143572"/>
                    </a:lnTo>
                    <a:close/>
                    <a:moveTo>
                      <a:pt x="21622" y="1089565"/>
                    </a:moveTo>
                    <a:lnTo>
                      <a:pt x="0" y="1089565"/>
                    </a:lnTo>
                    <a:lnTo>
                      <a:pt x="0" y="1080040"/>
                    </a:lnTo>
                    <a:lnTo>
                      <a:pt x="21622" y="1080040"/>
                    </a:lnTo>
                    <a:lnTo>
                      <a:pt x="21622" y="1089565"/>
                    </a:lnTo>
                    <a:close/>
                    <a:moveTo>
                      <a:pt x="21622" y="981551"/>
                    </a:moveTo>
                    <a:lnTo>
                      <a:pt x="0" y="981551"/>
                    </a:lnTo>
                    <a:lnTo>
                      <a:pt x="0" y="972026"/>
                    </a:lnTo>
                    <a:lnTo>
                      <a:pt x="21622" y="972026"/>
                    </a:lnTo>
                    <a:lnTo>
                      <a:pt x="21622" y="981551"/>
                    </a:lnTo>
                    <a:close/>
                    <a:moveTo>
                      <a:pt x="21622" y="927545"/>
                    </a:moveTo>
                    <a:lnTo>
                      <a:pt x="0" y="927545"/>
                    </a:lnTo>
                    <a:lnTo>
                      <a:pt x="0" y="918020"/>
                    </a:lnTo>
                    <a:lnTo>
                      <a:pt x="21622" y="918020"/>
                    </a:lnTo>
                    <a:lnTo>
                      <a:pt x="21622" y="927545"/>
                    </a:lnTo>
                    <a:close/>
                    <a:moveTo>
                      <a:pt x="21622" y="873538"/>
                    </a:moveTo>
                    <a:lnTo>
                      <a:pt x="0" y="873538"/>
                    </a:lnTo>
                    <a:lnTo>
                      <a:pt x="0" y="864013"/>
                    </a:lnTo>
                    <a:lnTo>
                      <a:pt x="21622" y="864013"/>
                    </a:lnTo>
                    <a:lnTo>
                      <a:pt x="21622" y="873538"/>
                    </a:lnTo>
                    <a:close/>
                    <a:moveTo>
                      <a:pt x="21622" y="819531"/>
                    </a:moveTo>
                    <a:lnTo>
                      <a:pt x="0" y="819531"/>
                    </a:lnTo>
                    <a:lnTo>
                      <a:pt x="0" y="810006"/>
                    </a:lnTo>
                    <a:lnTo>
                      <a:pt x="21622" y="810006"/>
                    </a:lnTo>
                    <a:lnTo>
                      <a:pt x="21622" y="819531"/>
                    </a:lnTo>
                    <a:close/>
                    <a:moveTo>
                      <a:pt x="21622" y="711518"/>
                    </a:moveTo>
                    <a:lnTo>
                      <a:pt x="0" y="711518"/>
                    </a:lnTo>
                    <a:lnTo>
                      <a:pt x="0" y="701993"/>
                    </a:lnTo>
                    <a:lnTo>
                      <a:pt x="21622" y="701993"/>
                    </a:lnTo>
                    <a:lnTo>
                      <a:pt x="21622" y="711518"/>
                    </a:lnTo>
                    <a:close/>
                    <a:moveTo>
                      <a:pt x="21622" y="657511"/>
                    </a:moveTo>
                    <a:lnTo>
                      <a:pt x="0" y="657511"/>
                    </a:lnTo>
                    <a:lnTo>
                      <a:pt x="0" y="647986"/>
                    </a:lnTo>
                    <a:lnTo>
                      <a:pt x="21622" y="647986"/>
                    </a:lnTo>
                    <a:lnTo>
                      <a:pt x="21622" y="657511"/>
                    </a:lnTo>
                    <a:close/>
                    <a:moveTo>
                      <a:pt x="21622" y="603599"/>
                    </a:moveTo>
                    <a:lnTo>
                      <a:pt x="0" y="603599"/>
                    </a:lnTo>
                    <a:lnTo>
                      <a:pt x="0" y="594074"/>
                    </a:lnTo>
                    <a:lnTo>
                      <a:pt x="21622" y="594074"/>
                    </a:lnTo>
                    <a:lnTo>
                      <a:pt x="21622" y="603599"/>
                    </a:lnTo>
                    <a:close/>
                    <a:moveTo>
                      <a:pt x="21622" y="549593"/>
                    </a:moveTo>
                    <a:lnTo>
                      <a:pt x="0" y="549593"/>
                    </a:lnTo>
                    <a:lnTo>
                      <a:pt x="0" y="540068"/>
                    </a:lnTo>
                    <a:lnTo>
                      <a:pt x="21622" y="540068"/>
                    </a:lnTo>
                    <a:lnTo>
                      <a:pt x="21622" y="549593"/>
                    </a:lnTo>
                    <a:close/>
                    <a:moveTo>
                      <a:pt x="21622" y="441579"/>
                    </a:moveTo>
                    <a:lnTo>
                      <a:pt x="0" y="441579"/>
                    </a:lnTo>
                    <a:lnTo>
                      <a:pt x="0" y="432054"/>
                    </a:lnTo>
                    <a:lnTo>
                      <a:pt x="21622" y="432054"/>
                    </a:lnTo>
                    <a:lnTo>
                      <a:pt x="21622" y="441579"/>
                    </a:lnTo>
                    <a:close/>
                    <a:moveTo>
                      <a:pt x="21622" y="387572"/>
                    </a:moveTo>
                    <a:lnTo>
                      <a:pt x="0" y="387572"/>
                    </a:lnTo>
                    <a:lnTo>
                      <a:pt x="0" y="378047"/>
                    </a:lnTo>
                    <a:lnTo>
                      <a:pt x="21622" y="378047"/>
                    </a:lnTo>
                    <a:lnTo>
                      <a:pt x="21622" y="387572"/>
                    </a:lnTo>
                    <a:close/>
                    <a:moveTo>
                      <a:pt x="21622" y="333566"/>
                    </a:moveTo>
                    <a:lnTo>
                      <a:pt x="0" y="333566"/>
                    </a:lnTo>
                    <a:lnTo>
                      <a:pt x="0" y="324041"/>
                    </a:lnTo>
                    <a:lnTo>
                      <a:pt x="21622" y="324041"/>
                    </a:lnTo>
                    <a:lnTo>
                      <a:pt x="21622" y="333566"/>
                    </a:lnTo>
                    <a:close/>
                    <a:moveTo>
                      <a:pt x="21622" y="279559"/>
                    </a:moveTo>
                    <a:lnTo>
                      <a:pt x="0" y="279559"/>
                    </a:lnTo>
                    <a:lnTo>
                      <a:pt x="0" y="270034"/>
                    </a:lnTo>
                    <a:lnTo>
                      <a:pt x="21622" y="270034"/>
                    </a:lnTo>
                    <a:lnTo>
                      <a:pt x="21622" y="279559"/>
                    </a:lnTo>
                    <a:close/>
                    <a:moveTo>
                      <a:pt x="21622" y="171545"/>
                    </a:moveTo>
                    <a:lnTo>
                      <a:pt x="0" y="171545"/>
                    </a:lnTo>
                    <a:lnTo>
                      <a:pt x="0" y="162020"/>
                    </a:lnTo>
                    <a:lnTo>
                      <a:pt x="21622" y="162020"/>
                    </a:lnTo>
                    <a:lnTo>
                      <a:pt x="21622" y="171545"/>
                    </a:lnTo>
                    <a:close/>
                    <a:moveTo>
                      <a:pt x="21622" y="117538"/>
                    </a:moveTo>
                    <a:lnTo>
                      <a:pt x="0" y="117538"/>
                    </a:lnTo>
                    <a:lnTo>
                      <a:pt x="0" y="108013"/>
                    </a:lnTo>
                    <a:lnTo>
                      <a:pt x="21622" y="108013"/>
                    </a:lnTo>
                    <a:lnTo>
                      <a:pt x="21622" y="117538"/>
                    </a:lnTo>
                    <a:close/>
                    <a:moveTo>
                      <a:pt x="21622" y="63532"/>
                    </a:moveTo>
                    <a:lnTo>
                      <a:pt x="0" y="63532"/>
                    </a:lnTo>
                    <a:lnTo>
                      <a:pt x="0" y="54007"/>
                    </a:lnTo>
                    <a:lnTo>
                      <a:pt x="21622" y="54007"/>
                    </a:lnTo>
                    <a:lnTo>
                      <a:pt x="21622" y="63532"/>
                    </a:lnTo>
                    <a:close/>
                    <a:moveTo>
                      <a:pt x="21622" y="9525"/>
                    </a:moveTo>
                    <a:lnTo>
                      <a:pt x="0" y="9525"/>
                    </a:lnTo>
                    <a:lnTo>
                      <a:pt x="0" y="0"/>
                    </a:lnTo>
                    <a:lnTo>
                      <a:pt x="21622" y="0"/>
                    </a:lnTo>
                    <a:lnTo>
                      <a:pt x="21622" y="95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D76CA530-2E1A-4B7F-B4A2-CF5A54CBF219}"/>
                  </a:ext>
                </a:extLst>
              </p:cNvPr>
              <p:cNvSpPr/>
              <p:nvPr/>
            </p:nvSpPr>
            <p:spPr>
              <a:xfrm>
                <a:off x="3925890" y="944371"/>
                <a:ext cx="38100" cy="4867275"/>
              </a:xfrm>
              <a:custGeom>
                <a:avLst/>
                <a:gdLst>
                  <a:gd name="connsiteX0" fmla="*/ 43243 w 38100"/>
                  <a:gd name="connsiteY0" fmla="*/ 4869561 h 4867275"/>
                  <a:gd name="connsiteX1" fmla="*/ 0 w 38100"/>
                  <a:gd name="connsiteY1" fmla="*/ 4869561 h 4867275"/>
                  <a:gd name="connsiteX2" fmla="*/ 0 w 38100"/>
                  <a:gd name="connsiteY2" fmla="*/ 4860036 h 4867275"/>
                  <a:gd name="connsiteX3" fmla="*/ 43243 w 38100"/>
                  <a:gd name="connsiteY3" fmla="*/ 4860036 h 4867275"/>
                  <a:gd name="connsiteX4" fmla="*/ 43243 w 38100"/>
                  <a:gd name="connsiteY4" fmla="*/ 4869561 h 4867275"/>
                  <a:gd name="connsiteX5" fmla="*/ 43243 w 38100"/>
                  <a:gd name="connsiteY5" fmla="*/ 4599527 h 4867275"/>
                  <a:gd name="connsiteX6" fmla="*/ 0 w 38100"/>
                  <a:gd name="connsiteY6" fmla="*/ 4599527 h 4867275"/>
                  <a:gd name="connsiteX7" fmla="*/ 0 w 38100"/>
                  <a:gd name="connsiteY7" fmla="*/ 4590002 h 4867275"/>
                  <a:gd name="connsiteX8" fmla="*/ 43243 w 38100"/>
                  <a:gd name="connsiteY8" fmla="*/ 4590002 h 4867275"/>
                  <a:gd name="connsiteX9" fmla="*/ 43243 w 38100"/>
                  <a:gd name="connsiteY9" fmla="*/ 4599527 h 4867275"/>
                  <a:gd name="connsiteX10" fmla="*/ 43243 w 38100"/>
                  <a:gd name="connsiteY10" fmla="*/ 4329494 h 4867275"/>
                  <a:gd name="connsiteX11" fmla="*/ 0 w 38100"/>
                  <a:gd name="connsiteY11" fmla="*/ 4329494 h 4867275"/>
                  <a:gd name="connsiteX12" fmla="*/ 0 w 38100"/>
                  <a:gd name="connsiteY12" fmla="*/ 4319969 h 4867275"/>
                  <a:gd name="connsiteX13" fmla="*/ 43243 w 38100"/>
                  <a:gd name="connsiteY13" fmla="*/ 4319969 h 4867275"/>
                  <a:gd name="connsiteX14" fmla="*/ 43243 w 38100"/>
                  <a:gd name="connsiteY14" fmla="*/ 4329494 h 4867275"/>
                  <a:gd name="connsiteX15" fmla="*/ 43243 w 38100"/>
                  <a:gd name="connsiteY15" fmla="*/ 4059555 h 4867275"/>
                  <a:gd name="connsiteX16" fmla="*/ 0 w 38100"/>
                  <a:gd name="connsiteY16" fmla="*/ 4059555 h 4867275"/>
                  <a:gd name="connsiteX17" fmla="*/ 0 w 38100"/>
                  <a:gd name="connsiteY17" fmla="*/ 4050030 h 4867275"/>
                  <a:gd name="connsiteX18" fmla="*/ 43243 w 38100"/>
                  <a:gd name="connsiteY18" fmla="*/ 4050030 h 4867275"/>
                  <a:gd name="connsiteX19" fmla="*/ 43243 w 38100"/>
                  <a:gd name="connsiteY19" fmla="*/ 4059555 h 4867275"/>
                  <a:gd name="connsiteX20" fmla="*/ 43243 w 38100"/>
                  <a:gd name="connsiteY20" fmla="*/ 3519488 h 4867275"/>
                  <a:gd name="connsiteX21" fmla="*/ 0 w 38100"/>
                  <a:gd name="connsiteY21" fmla="*/ 3519488 h 4867275"/>
                  <a:gd name="connsiteX22" fmla="*/ 0 w 38100"/>
                  <a:gd name="connsiteY22" fmla="*/ 3509963 h 4867275"/>
                  <a:gd name="connsiteX23" fmla="*/ 43243 w 38100"/>
                  <a:gd name="connsiteY23" fmla="*/ 3509963 h 4867275"/>
                  <a:gd name="connsiteX24" fmla="*/ 43243 w 38100"/>
                  <a:gd name="connsiteY24" fmla="*/ 3519488 h 4867275"/>
                  <a:gd name="connsiteX25" fmla="*/ 43243 w 38100"/>
                  <a:gd name="connsiteY25" fmla="*/ 3249549 h 4867275"/>
                  <a:gd name="connsiteX26" fmla="*/ 0 w 38100"/>
                  <a:gd name="connsiteY26" fmla="*/ 3249549 h 4867275"/>
                  <a:gd name="connsiteX27" fmla="*/ 0 w 38100"/>
                  <a:gd name="connsiteY27" fmla="*/ 3240024 h 4867275"/>
                  <a:gd name="connsiteX28" fmla="*/ 43243 w 38100"/>
                  <a:gd name="connsiteY28" fmla="*/ 3240024 h 4867275"/>
                  <a:gd name="connsiteX29" fmla="*/ 43243 w 38100"/>
                  <a:gd name="connsiteY29" fmla="*/ 3249549 h 4867275"/>
                  <a:gd name="connsiteX30" fmla="*/ 43243 w 38100"/>
                  <a:gd name="connsiteY30" fmla="*/ 2979515 h 4867275"/>
                  <a:gd name="connsiteX31" fmla="*/ 0 w 38100"/>
                  <a:gd name="connsiteY31" fmla="*/ 2979515 h 4867275"/>
                  <a:gd name="connsiteX32" fmla="*/ 0 w 38100"/>
                  <a:gd name="connsiteY32" fmla="*/ 2969990 h 4867275"/>
                  <a:gd name="connsiteX33" fmla="*/ 43243 w 38100"/>
                  <a:gd name="connsiteY33" fmla="*/ 2969990 h 4867275"/>
                  <a:gd name="connsiteX34" fmla="*/ 43243 w 38100"/>
                  <a:gd name="connsiteY34" fmla="*/ 2979515 h 4867275"/>
                  <a:gd name="connsiteX35" fmla="*/ 43243 w 38100"/>
                  <a:gd name="connsiteY35" fmla="*/ 2709577 h 4867275"/>
                  <a:gd name="connsiteX36" fmla="*/ 0 w 38100"/>
                  <a:gd name="connsiteY36" fmla="*/ 2709577 h 4867275"/>
                  <a:gd name="connsiteX37" fmla="*/ 0 w 38100"/>
                  <a:gd name="connsiteY37" fmla="*/ 2700052 h 4867275"/>
                  <a:gd name="connsiteX38" fmla="*/ 43243 w 38100"/>
                  <a:gd name="connsiteY38" fmla="*/ 2700052 h 4867275"/>
                  <a:gd name="connsiteX39" fmla="*/ 43243 w 38100"/>
                  <a:gd name="connsiteY39" fmla="*/ 2709577 h 4867275"/>
                  <a:gd name="connsiteX40" fmla="*/ 43243 w 38100"/>
                  <a:gd name="connsiteY40" fmla="*/ 2169509 h 4867275"/>
                  <a:gd name="connsiteX41" fmla="*/ 0 w 38100"/>
                  <a:gd name="connsiteY41" fmla="*/ 2169509 h 4867275"/>
                  <a:gd name="connsiteX42" fmla="*/ 0 w 38100"/>
                  <a:gd name="connsiteY42" fmla="*/ 2159984 h 4867275"/>
                  <a:gd name="connsiteX43" fmla="*/ 43243 w 38100"/>
                  <a:gd name="connsiteY43" fmla="*/ 2159984 h 4867275"/>
                  <a:gd name="connsiteX44" fmla="*/ 43243 w 38100"/>
                  <a:gd name="connsiteY44" fmla="*/ 2169509 h 4867275"/>
                  <a:gd name="connsiteX45" fmla="*/ 43243 w 38100"/>
                  <a:gd name="connsiteY45" fmla="*/ 1899571 h 4867275"/>
                  <a:gd name="connsiteX46" fmla="*/ 0 w 38100"/>
                  <a:gd name="connsiteY46" fmla="*/ 1899571 h 4867275"/>
                  <a:gd name="connsiteX47" fmla="*/ 0 w 38100"/>
                  <a:gd name="connsiteY47" fmla="*/ 1890046 h 4867275"/>
                  <a:gd name="connsiteX48" fmla="*/ 43243 w 38100"/>
                  <a:gd name="connsiteY48" fmla="*/ 1890046 h 4867275"/>
                  <a:gd name="connsiteX49" fmla="*/ 43243 w 38100"/>
                  <a:gd name="connsiteY49" fmla="*/ 1899571 h 4867275"/>
                  <a:gd name="connsiteX50" fmla="*/ 43243 w 38100"/>
                  <a:gd name="connsiteY50" fmla="*/ 1629537 h 4867275"/>
                  <a:gd name="connsiteX51" fmla="*/ 0 w 38100"/>
                  <a:gd name="connsiteY51" fmla="*/ 1629537 h 4867275"/>
                  <a:gd name="connsiteX52" fmla="*/ 0 w 38100"/>
                  <a:gd name="connsiteY52" fmla="*/ 1620012 h 4867275"/>
                  <a:gd name="connsiteX53" fmla="*/ 43243 w 38100"/>
                  <a:gd name="connsiteY53" fmla="*/ 1620012 h 4867275"/>
                  <a:gd name="connsiteX54" fmla="*/ 43243 w 38100"/>
                  <a:gd name="connsiteY54" fmla="*/ 1629537 h 4867275"/>
                  <a:gd name="connsiteX55" fmla="*/ 43243 w 38100"/>
                  <a:gd name="connsiteY55" fmla="*/ 1359503 h 4867275"/>
                  <a:gd name="connsiteX56" fmla="*/ 0 w 38100"/>
                  <a:gd name="connsiteY56" fmla="*/ 1359503 h 4867275"/>
                  <a:gd name="connsiteX57" fmla="*/ 0 w 38100"/>
                  <a:gd name="connsiteY57" fmla="*/ 1349978 h 4867275"/>
                  <a:gd name="connsiteX58" fmla="*/ 43243 w 38100"/>
                  <a:gd name="connsiteY58" fmla="*/ 1349978 h 4867275"/>
                  <a:gd name="connsiteX59" fmla="*/ 43243 w 38100"/>
                  <a:gd name="connsiteY59" fmla="*/ 1359503 h 4867275"/>
                  <a:gd name="connsiteX60" fmla="*/ 43243 w 38100"/>
                  <a:gd name="connsiteY60" fmla="*/ 819531 h 4867275"/>
                  <a:gd name="connsiteX61" fmla="*/ 0 w 38100"/>
                  <a:gd name="connsiteY61" fmla="*/ 819531 h 4867275"/>
                  <a:gd name="connsiteX62" fmla="*/ 0 w 38100"/>
                  <a:gd name="connsiteY62" fmla="*/ 810006 h 4867275"/>
                  <a:gd name="connsiteX63" fmla="*/ 43243 w 38100"/>
                  <a:gd name="connsiteY63" fmla="*/ 810006 h 4867275"/>
                  <a:gd name="connsiteX64" fmla="*/ 43243 w 38100"/>
                  <a:gd name="connsiteY64" fmla="*/ 819531 h 4867275"/>
                  <a:gd name="connsiteX65" fmla="*/ 43243 w 38100"/>
                  <a:gd name="connsiteY65" fmla="*/ 549497 h 4867275"/>
                  <a:gd name="connsiteX66" fmla="*/ 0 w 38100"/>
                  <a:gd name="connsiteY66" fmla="*/ 549497 h 4867275"/>
                  <a:gd name="connsiteX67" fmla="*/ 0 w 38100"/>
                  <a:gd name="connsiteY67" fmla="*/ 539972 h 4867275"/>
                  <a:gd name="connsiteX68" fmla="*/ 43243 w 38100"/>
                  <a:gd name="connsiteY68" fmla="*/ 539972 h 4867275"/>
                  <a:gd name="connsiteX69" fmla="*/ 43243 w 38100"/>
                  <a:gd name="connsiteY69" fmla="*/ 549497 h 4867275"/>
                  <a:gd name="connsiteX70" fmla="*/ 43243 w 38100"/>
                  <a:gd name="connsiteY70" fmla="*/ 279559 h 4867275"/>
                  <a:gd name="connsiteX71" fmla="*/ 0 w 38100"/>
                  <a:gd name="connsiteY71" fmla="*/ 279559 h 4867275"/>
                  <a:gd name="connsiteX72" fmla="*/ 0 w 38100"/>
                  <a:gd name="connsiteY72" fmla="*/ 270034 h 4867275"/>
                  <a:gd name="connsiteX73" fmla="*/ 43243 w 38100"/>
                  <a:gd name="connsiteY73" fmla="*/ 270034 h 4867275"/>
                  <a:gd name="connsiteX74" fmla="*/ 43243 w 38100"/>
                  <a:gd name="connsiteY74" fmla="*/ 279559 h 4867275"/>
                  <a:gd name="connsiteX75" fmla="*/ 43243 w 38100"/>
                  <a:gd name="connsiteY75" fmla="*/ 9525 h 4867275"/>
                  <a:gd name="connsiteX76" fmla="*/ 0 w 38100"/>
                  <a:gd name="connsiteY76" fmla="*/ 9525 h 4867275"/>
                  <a:gd name="connsiteX77" fmla="*/ 0 w 38100"/>
                  <a:gd name="connsiteY77" fmla="*/ 0 h 4867275"/>
                  <a:gd name="connsiteX78" fmla="*/ 43243 w 38100"/>
                  <a:gd name="connsiteY78" fmla="*/ 0 h 4867275"/>
                  <a:gd name="connsiteX79" fmla="*/ 43243 w 38100"/>
                  <a:gd name="connsiteY79" fmla="*/ 9525 h 486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8100" h="4867275">
                    <a:moveTo>
                      <a:pt x="43243" y="4869561"/>
                    </a:moveTo>
                    <a:lnTo>
                      <a:pt x="0" y="4869561"/>
                    </a:lnTo>
                    <a:lnTo>
                      <a:pt x="0" y="4860036"/>
                    </a:lnTo>
                    <a:lnTo>
                      <a:pt x="43243" y="4860036"/>
                    </a:lnTo>
                    <a:lnTo>
                      <a:pt x="43243" y="4869561"/>
                    </a:lnTo>
                    <a:close/>
                    <a:moveTo>
                      <a:pt x="43243" y="4599527"/>
                    </a:moveTo>
                    <a:lnTo>
                      <a:pt x="0" y="4599527"/>
                    </a:lnTo>
                    <a:lnTo>
                      <a:pt x="0" y="4590002"/>
                    </a:lnTo>
                    <a:lnTo>
                      <a:pt x="43243" y="4590002"/>
                    </a:lnTo>
                    <a:lnTo>
                      <a:pt x="43243" y="4599527"/>
                    </a:lnTo>
                    <a:close/>
                    <a:moveTo>
                      <a:pt x="43243" y="4329494"/>
                    </a:moveTo>
                    <a:lnTo>
                      <a:pt x="0" y="4329494"/>
                    </a:lnTo>
                    <a:lnTo>
                      <a:pt x="0" y="4319969"/>
                    </a:lnTo>
                    <a:lnTo>
                      <a:pt x="43243" y="4319969"/>
                    </a:lnTo>
                    <a:lnTo>
                      <a:pt x="43243" y="4329494"/>
                    </a:lnTo>
                    <a:close/>
                    <a:moveTo>
                      <a:pt x="43243" y="4059555"/>
                    </a:moveTo>
                    <a:lnTo>
                      <a:pt x="0" y="4059555"/>
                    </a:lnTo>
                    <a:lnTo>
                      <a:pt x="0" y="4050030"/>
                    </a:lnTo>
                    <a:lnTo>
                      <a:pt x="43243" y="4050030"/>
                    </a:lnTo>
                    <a:lnTo>
                      <a:pt x="43243" y="4059555"/>
                    </a:lnTo>
                    <a:close/>
                    <a:moveTo>
                      <a:pt x="43243" y="3519488"/>
                    </a:moveTo>
                    <a:lnTo>
                      <a:pt x="0" y="3519488"/>
                    </a:lnTo>
                    <a:lnTo>
                      <a:pt x="0" y="3509963"/>
                    </a:lnTo>
                    <a:lnTo>
                      <a:pt x="43243" y="3509963"/>
                    </a:lnTo>
                    <a:lnTo>
                      <a:pt x="43243" y="3519488"/>
                    </a:lnTo>
                    <a:close/>
                    <a:moveTo>
                      <a:pt x="43243" y="3249549"/>
                    </a:moveTo>
                    <a:lnTo>
                      <a:pt x="0" y="3249549"/>
                    </a:lnTo>
                    <a:lnTo>
                      <a:pt x="0" y="3240024"/>
                    </a:lnTo>
                    <a:lnTo>
                      <a:pt x="43243" y="3240024"/>
                    </a:lnTo>
                    <a:lnTo>
                      <a:pt x="43243" y="3249549"/>
                    </a:lnTo>
                    <a:close/>
                    <a:moveTo>
                      <a:pt x="43243" y="2979515"/>
                    </a:moveTo>
                    <a:lnTo>
                      <a:pt x="0" y="2979515"/>
                    </a:lnTo>
                    <a:lnTo>
                      <a:pt x="0" y="2969990"/>
                    </a:lnTo>
                    <a:lnTo>
                      <a:pt x="43243" y="2969990"/>
                    </a:lnTo>
                    <a:lnTo>
                      <a:pt x="43243" y="2979515"/>
                    </a:lnTo>
                    <a:close/>
                    <a:moveTo>
                      <a:pt x="43243" y="2709577"/>
                    </a:moveTo>
                    <a:lnTo>
                      <a:pt x="0" y="2709577"/>
                    </a:lnTo>
                    <a:lnTo>
                      <a:pt x="0" y="2700052"/>
                    </a:lnTo>
                    <a:lnTo>
                      <a:pt x="43243" y="2700052"/>
                    </a:lnTo>
                    <a:lnTo>
                      <a:pt x="43243" y="2709577"/>
                    </a:lnTo>
                    <a:close/>
                    <a:moveTo>
                      <a:pt x="43243" y="2169509"/>
                    </a:moveTo>
                    <a:lnTo>
                      <a:pt x="0" y="2169509"/>
                    </a:lnTo>
                    <a:lnTo>
                      <a:pt x="0" y="2159984"/>
                    </a:lnTo>
                    <a:lnTo>
                      <a:pt x="43243" y="2159984"/>
                    </a:lnTo>
                    <a:lnTo>
                      <a:pt x="43243" y="2169509"/>
                    </a:lnTo>
                    <a:close/>
                    <a:moveTo>
                      <a:pt x="43243" y="1899571"/>
                    </a:moveTo>
                    <a:lnTo>
                      <a:pt x="0" y="1899571"/>
                    </a:lnTo>
                    <a:lnTo>
                      <a:pt x="0" y="1890046"/>
                    </a:lnTo>
                    <a:lnTo>
                      <a:pt x="43243" y="1890046"/>
                    </a:lnTo>
                    <a:lnTo>
                      <a:pt x="43243" y="1899571"/>
                    </a:lnTo>
                    <a:close/>
                    <a:moveTo>
                      <a:pt x="43243" y="1629537"/>
                    </a:moveTo>
                    <a:lnTo>
                      <a:pt x="0" y="1629537"/>
                    </a:lnTo>
                    <a:lnTo>
                      <a:pt x="0" y="1620012"/>
                    </a:lnTo>
                    <a:lnTo>
                      <a:pt x="43243" y="1620012"/>
                    </a:lnTo>
                    <a:lnTo>
                      <a:pt x="43243" y="1629537"/>
                    </a:lnTo>
                    <a:close/>
                    <a:moveTo>
                      <a:pt x="43243" y="1359503"/>
                    </a:moveTo>
                    <a:lnTo>
                      <a:pt x="0" y="1359503"/>
                    </a:lnTo>
                    <a:lnTo>
                      <a:pt x="0" y="1349978"/>
                    </a:lnTo>
                    <a:lnTo>
                      <a:pt x="43243" y="1349978"/>
                    </a:lnTo>
                    <a:lnTo>
                      <a:pt x="43243" y="1359503"/>
                    </a:lnTo>
                    <a:close/>
                    <a:moveTo>
                      <a:pt x="43243" y="819531"/>
                    </a:moveTo>
                    <a:lnTo>
                      <a:pt x="0" y="819531"/>
                    </a:lnTo>
                    <a:lnTo>
                      <a:pt x="0" y="810006"/>
                    </a:lnTo>
                    <a:lnTo>
                      <a:pt x="43243" y="810006"/>
                    </a:lnTo>
                    <a:lnTo>
                      <a:pt x="43243" y="819531"/>
                    </a:lnTo>
                    <a:close/>
                    <a:moveTo>
                      <a:pt x="43243" y="549497"/>
                    </a:moveTo>
                    <a:lnTo>
                      <a:pt x="0" y="549497"/>
                    </a:lnTo>
                    <a:lnTo>
                      <a:pt x="0" y="539972"/>
                    </a:lnTo>
                    <a:lnTo>
                      <a:pt x="43243" y="539972"/>
                    </a:lnTo>
                    <a:lnTo>
                      <a:pt x="43243" y="549497"/>
                    </a:lnTo>
                    <a:close/>
                    <a:moveTo>
                      <a:pt x="43243" y="279559"/>
                    </a:moveTo>
                    <a:lnTo>
                      <a:pt x="0" y="279559"/>
                    </a:lnTo>
                    <a:lnTo>
                      <a:pt x="0" y="270034"/>
                    </a:lnTo>
                    <a:lnTo>
                      <a:pt x="43243" y="270034"/>
                    </a:lnTo>
                    <a:lnTo>
                      <a:pt x="43243" y="279559"/>
                    </a:lnTo>
                    <a:close/>
                    <a:moveTo>
                      <a:pt x="43243" y="9525"/>
                    </a:moveTo>
                    <a:lnTo>
                      <a:pt x="0" y="9525"/>
                    </a:lnTo>
                    <a:lnTo>
                      <a:pt x="0" y="0"/>
                    </a:lnTo>
                    <a:lnTo>
                      <a:pt x="43243" y="0"/>
                    </a:lnTo>
                    <a:lnTo>
                      <a:pt x="43243" y="95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</a:endParaRPr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4F0F3BAE-2F36-4B3B-A1D9-F9428D83C0EA}"/>
                  </a:ext>
                </a:extLst>
              </p:cNvPr>
              <p:cNvSpPr/>
              <p:nvPr/>
            </p:nvSpPr>
            <p:spPr>
              <a:xfrm>
                <a:off x="3909697" y="668337"/>
                <a:ext cx="66675" cy="5419725"/>
              </a:xfrm>
              <a:custGeom>
                <a:avLst/>
                <a:gdLst>
                  <a:gd name="connsiteX0" fmla="*/ 21622 w 66675"/>
                  <a:gd name="connsiteY0" fmla="*/ 5400008 h 5419725"/>
                  <a:gd name="connsiteX1" fmla="*/ 21622 w 66675"/>
                  <a:gd name="connsiteY1" fmla="*/ 5421630 h 5419725"/>
                  <a:gd name="connsiteX2" fmla="*/ 0 w 66675"/>
                  <a:gd name="connsiteY2" fmla="*/ 5416201 h 5419725"/>
                  <a:gd name="connsiteX3" fmla="*/ 0 w 66675"/>
                  <a:gd name="connsiteY3" fmla="*/ 5405438 h 5419725"/>
                  <a:gd name="connsiteX4" fmla="*/ 21622 w 66675"/>
                  <a:gd name="connsiteY4" fmla="*/ 5400008 h 5419725"/>
                  <a:gd name="connsiteX5" fmla="*/ 54007 w 66675"/>
                  <a:gd name="connsiteY5" fmla="*/ 5400008 h 5419725"/>
                  <a:gd name="connsiteX6" fmla="*/ 54007 w 66675"/>
                  <a:gd name="connsiteY6" fmla="*/ 5421630 h 5419725"/>
                  <a:gd name="connsiteX7" fmla="*/ 75629 w 66675"/>
                  <a:gd name="connsiteY7" fmla="*/ 5416201 h 5419725"/>
                  <a:gd name="connsiteX8" fmla="*/ 75629 w 66675"/>
                  <a:gd name="connsiteY8" fmla="*/ 5405438 h 5419725"/>
                  <a:gd name="connsiteX9" fmla="*/ 54007 w 66675"/>
                  <a:gd name="connsiteY9" fmla="*/ 5400008 h 5419725"/>
                  <a:gd name="connsiteX10" fmla="*/ 0 w 66675"/>
                  <a:gd name="connsiteY10" fmla="*/ 4055364 h 5419725"/>
                  <a:gd name="connsiteX11" fmla="*/ 0 w 66675"/>
                  <a:gd name="connsiteY11" fmla="*/ 4066128 h 5419725"/>
                  <a:gd name="connsiteX12" fmla="*/ 21622 w 66675"/>
                  <a:gd name="connsiteY12" fmla="*/ 4071557 h 5419725"/>
                  <a:gd name="connsiteX13" fmla="*/ 21622 w 66675"/>
                  <a:gd name="connsiteY13" fmla="*/ 4049935 h 5419725"/>
                  <a:gd name="connsiteX14" fmla="*/ 0 w 66675"/>
                  <a:gd name="connsiteY14" fmla="*/ 4055364 h 5419725"/>
                  <a:gd name="connsiteX15" fmla="*/ 54007 w 66675"/>
                  <a:gd name="connsiteY15" fmla="*/ 4050030 h 5419725"/>
                  <a:gd name="connsiteX16" fmla="*/ 54007 w 66675"/>
                  <a:gd name="connsiteY16" fmla="*/ 4071652 h 5419725"/>
                  <a:gd name="connsiteX17" fmla="*/ 75629 w 66675"/>
                  <a:gd name="connsiteY17" fmla="*/ 4066223 h 5419725"/>
                  <a:gd name="connsiteX18" fmla="*/ 75629 w 66675"/>
                  <a:gd name="connsiteY18" fmla="*/ 4055459 h 5419725"/>
                  <a:gd name="connsiteX19" fmla="*/ 54007 w 66675"/>
                  <a:gd name="connsiteY19" fmla="*/ 4050030 h 5419725"/>
                  <a:gd name="connsiteX20" fmla="*/ 0 w 66675"/>
                  <a:gd name="connsiteY20" fmla="*/ 2705386 h 5419725"/>
                  <a:gd name="connsiteX21" fmla="*/ 0 w 66675"/>
                  <a:gd name="connsiteY21" fmla="*/ 2716149 h 5419725"/>
                  <a:gd name="connsiteX22" fmla="*/ 21622 w 66675"/>
                  <a:gd name="connsiteY22" fmla="*/ 2721578 h 5419725"/>
                  <a:gd name="connsiteX23" fmla="*/ 21622 w 66675"/>
                  <a:gd name="connsiteY23" fmla="*/ 2699957 h 5419725"/>
                  <a:gd name="connsiteX24" fmla="*/ 0 w 66675"/>
                  <a:gd name="connsiteY24" fmla="*/ 2705386 h 5419725"/>
                  <a:gd name="connsiteX25" fmla="*/ 54007 w 66675"/>
                  <a:gd name="connsiteY25" fmla="*/ 2699957 h 5419725"/>
                  <a:gd name="connsiteX26" fmla="*/ 54007 w 66675"/>
                  <a:gd name="connsiteY26" fmla="*/ 2721578 h 5419725"/>
                  <a:gd name="connsiteX27" fmla="*/ 75629 w 66675"/>
                  <a:gd name="connsiteY27" fmla="*/ 2716149 h 5419725"/>
                  <a:gd name="connsiteX28" fmla="*/ 75629 w 66675"/>
                  <a:gd name="connsiteY28" fmla="*/ 2705386 h 5419725"/>
                  <a:gd name="connsiteX29" fmla="*/ 54007 w 66675"/>
                  <a:gd name="connsiteY29" fmla="*/ 2699957 h 5419725"/>
                  <a:gd name="connsiteX30" fmla="*/ 0 w 66675"/>
                  <a:gd name="connsiteY30" fmla="*/ 1355408 h 5419725"/>
                  <a:gd name="connsiteX31" fmla="*/ 0 w 66675"/>
                  <a:gd name="connsiteY31" fmla="*/ 1366171 h 5419725"/>
                  <a:gd name="connsiteX32" fmla="*/ 21622 w 66675"/>
                  <a:gd name="connsiteY32" fmla="*/ 1371600 h 5419725"/>
                  <a:gd name="connsiteX33" fmla="*/ 21622 w 66675"/>
                  <a:gd name="connsiteY33" fmla="*/ 1349978 h 5419725"/>
                  <a:gd name="connsiteX34" fmla="*/ 0 w 66675"/>
                  <a:gd name="connsiteY34" fmla="*/ 1355408 h 5419725"/>
                  <a:gd name="connsiteX35" fmla="*/ 54007 w 66675"/>
                  <a:gd name="connsiteY35" fmla="*/ 1349978 h 5419725"/>
                  <a:gd name="connsiteX36" fmla="*/ 54007 w 66675"/>
                  <a:gd name="connsiteY36" fmla="*/ 1371600 h 5419725"/>
                  <a:gd name="connsiteX37" fmla="*/ 75629 w 66675"/>
                  <a:gd name="connsiteY37" fmla="*/ 1366171 h 5419725"/>
                  <a:gd name="connsiteX38" fmla="*/ 75629 w 66675"/>
                  <a:gd name="connsiteY38" fmla="*/ 1355408 h 5419725"/>
                  <a:gd name="connsiteX39" fmla="*/ 54007 w 66675"/>
                  <a:gd name="connsiteY39" fmla="*/ 1349978 h 5419725"/>
                  <a:gd name="connsiteX40" fmla="*/ 0 w 66675"/>
                  <a:gd name="connsiteY40" fmla="*/ 5429 h 5419725"/>
                  <a:gd name="connsiteX41" fmla="*/ 0 w 66675"/>
                  <a:gd name="connsiteY41" fmla="*/ 16193 h 5419725"/>
                  <a:gd name="connsiteX42" fmla="*/ 21622 w 66675"/>
                  <a:gd name="connsiteY42" fmla="*/ 21622 h 5419725"/>
                  <a:gd name="connsiteX43" fmla="*/ 21622 w 66675"/>
                  <a:gd name="connsiteY43" fmla="*/ 0 h 5419725"/>
                  <a:gd name="connsiteX44" fmla="*/ 0 w 66675"/>
                  <a:gd name="connsiteY44" fmla="*/ 5429 h 5419725"/>
                  <a:gd name="connsiteX45" fmla="*/ 54007 w 66675"/>
                  <a:gd name="connsiteY45" fmla="*/ 0 h 5419725"/>
                  <a:gd name="connsiteX46" fmla="*/ 54007 w 66675"/>
                  <a:gd name="connsiteY46" fmla="*/ 21622 h 5419725"/>
                  <a:gd name="connsiteX47" fmla="*/ 75629 w 66675"/>
                  <a:gd name="connsiteY47" fmla="*/ 16193 h 5419725"/>
                  <a:gd name="connsiteX48" fmla="*/ 75629 w 66675"/>
                  <a:gd name="connsiteY48" fmla="*/ 5429 h 5419725"/>
                  <a:gd name="connsiteX49" fmla="*/ 54007 w 66675"/>
                  <a:gd name="connsiteY49" fmla="*/ 0 h 54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6675" h="5419725">
                    <a:moveTo>
                      <a:pt x="21622" y="5400008"/>
                    </a:moveTo>
                    <a:lnTo>
                      <a:pt x="21622" y="5421630"/>
                    </a:lnTo>
                    <a:lnTo>
                      <a:pt x="0" y="5416201"/>
                    </a:lnTo>
                    <a:lnTo>
                      <a:pt x="0" y="5405438"/>
                    </a:lnTo>
                    <a:lnTo>
                      <a:pt x="21622" y="5400008"/>
                    </a:lnTo>
                    <a:close/>
                    <a:moveTo>
                      <a:pt x="54007" y="5400008"/>
                    </a:moveTo>
                    <a:lnTo>
                      <a:pt x="54007" y="5421630"/>
                    </a:lnTo>
                    <a:lnTo>
                      <a:pt x="75629" y="5416201"/>
                    </a:lnTo>
                    <a:lnTo>
                      <a:pt x="75629" y="5405438"/>
                    </a:lnTo>
                    <a:lnTo>
                      <a:pt x="54007" y="5400008"/>
                    </a:lnTo>
                    <a:close/>
                    <a:moveTo>
                      <a:pt x="0" y="4055364"/>
                    </a:moveTo>
                    <a:lnTo>
                      <a:pt x="0" y="4066128"/>
                    </a:lnTo>
                    <a:lnTo>
                      <a:pt x="21622" y="4071557"/>
                    </a:lnTo>
                    <a:lnTo>
                      <a:pt x="21622" y="4049935"/>
                    </a:lnTo>
                    <a:lnTo>
                      <a:pt x="0" y="4055364"/>
                    </a:lnTo>
                    <a:close/>
                    <a:moveTo>
                      <a:pt x="54007" y="4050030"/>
                    </a:moveTo>
                    <a:lnTo>
                      <a:pt x="54007" y="4071652"/>
                    </a:lnTo>
                    <a:lnTo>
                      <a:pt x="75629" y="4066223"/>
                    </a:lnTo>
                    <a:lnTo>
                      <a:pt x="75629" y="4055459"/>
                    </a:lnTo>
                    <a:lnTo>
                      <a:pt x="54007" y="4050030"/>
                    </a:lnTo>
                    <a:close/>
                    <a:moveTo>
                      <a:pt x="0" y="2705386"/>
                    </a:moveTo>
                    <a:lnTo>
                      <a:pt x="0" y="2716149"/>
                    </a:lnTo>
                    <a:lnTo>
                      <a:pt x="21622" y="2721578"/>
                    </a:lnTo>
                    <a:lnTo>
                      <a:pt x="21622" y="2699957"/>
                    </a:lnTo>
                    <a:lnTo>
                      <a:pt x="0" y="2705386"/>
                    </a:lnTo>
                    <a:close/>
                    <a:moveTo>
                      <a:pt x="54007" y="2699957"/>
                    </a:moveTo>
                    <a:lnTo>
                      <a:pt x="54007" y="2721578"/>
                    </a:lnTo>
                    <a:lnTo>
                      <a:pt x="75629" y="2716149"/>
                    </a:lnTo>
                    <a:lnTo>
                      <a:pt x="75629" y="2705386"/>
                    </a:lnTo>
                    <a:lnTo>
                      <a:pt x="54007" y="2699957"/>
                    </a:lnTo>
                    <a:close/>
                    <a:moveTo>
                      <a:pt x="0" y="1355408"/>
                    </a:moveTo>
                    <a:lnTo>
                      <a:pt x="0" y="1366171"/>
                    </a:lnTo>
                    <a:lnTo>
                      <a:pt x="21622" y="1371600"/>
                    </a:lnTo>
                    <a:lnTo>
                      <a:pt x="21622" y="1349978"/>
                    </a:lnTo>
                    <a:lnTo>
                      <a:pt x="0" y="1355408"/>
                    </a:lnTo>
                    <a:close/>
                    <a:moveTo>
                      <a:pt x="54007" y="1349978"/>
                    </a:moveTo>
                    <a:lnTo>
                      <a:pt x="54007" y="1371600"/>
                    </a:lnTo>
                    <a:lnTo>
                      <a:pt x="75629" y="1366171"/>
                    </a:lnTo>
                    <a:lnTo>
                      <a:pt x="75629" y="1355408"/>
                    </a:lnTo>
                    <a:lnTo>
                      <a:pt x="54007" y="1349978"/>
                    </a:lnTo>
                    <a:close/>
                    <a:moveTo>
                      <a:pt x="0" y="5429"/>
                    </a:moveTo>
                    <a:lnTo>
                      <a:pt x="0" y="16193"/>
                    </a:lnTo>
                    <a:lnTo>
                      <a:pt x="21622" y="21622"/>
                    </a:lnTo>
                    <a:lnTo>
                      <a:pt x="21622" y="0"/>
                    </a:lnTo>
                    <a:lnTo>
                      <a:pt x="0" y="5429"/>
                    </a:lnTo>
                    <a:close/>
                    <a:moveTo>
                      <a:pt x="54007" y="0"/>
                    </a:moveTo>
                    <a:lnTo>
                      <a:pt x="54007" y="21622"/>
                    </a:lnTo>
                    <a:lnTo>
                      <a:pt x="75629" y="16193"/>
                    </a:lnTo>
                    <a:lnTo>
                      <a:pt x="75629" y="5429"/>
                    </a:lnTo>
                    <a:lnTo>
                      <a:pt x="54007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1110A605-764C-48BE-A00E-E93CF0D56C5E}"/>
                </a:ext>
              </a:extLst>
            </p:cNvPr>
            <p:cNvGrpSpPr/>
            <p:nvPr/>
          </p:nvGrpSpPr>
          <p:grpSpPr>
            <a:xfrm>
              <a:off x="11456478" y="554849"/>
              <a:ext cx="202884" cy="5748303"/>
              <a:chOff x="3909697" y="668337"/>
              <a:chExt cx="66675" cy="5419725"/>
            </a:xfrm>
            <a:grpFill/>
          </p:grpSpPr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CB1CA8B9-62DC-40DA-A540-B2B34ABDE7CE}"/>
                  </a:ext>
                </a:extLst>
              </p:cNvPr>
              <p:cNvSpPr/>
              <p:nvPr/>
            </p:nvSpPr>
            <p:spPr>
              <a:xfrm>
                <a:off x="3936653" y="728345"/>
                <a:ext cx="19050" cy="5295900"/>
              </a:xfrm>
              <a:custGeom>
                <a:avLst/>
                <a:gdLst>
                  <a:gd name="connsiteX0" fmla="*/ 21622 w 19050"/>
                  <a:gd name="connsiteY0" fmla="*/ 5301520 h 5295900"/>
                  <a:gd name="connsiteX1" fmla="*/ 0 w 19050"/>
                  <a:gd name="connsiteY1" fmla="*/ 5301520 h 5295900"/>
                  <a:gd name="connsiteX2" fmla="*/ 0 w 19050"/>
                  <a:gd name="connsiteY2" fmla="*/ 5291995 h 5295900"/>
                  <a:gd name="connsiteX3" fmla="*/ 21622 w 19050"/>
                  <a:gd name="connsiteY3" fmla="*/ 5291995 h 5295900"/>
                  <a:gd name="connsiteX4" fmla="*/ 21622 w 19050"/>
                  <a:gd name="connsiteY4" fmla="*/ 5301520 h 5295900"/>
                  <a:gd name="connsiteX5" fmla="*/ 21622 w 19050"/>
                  <a:gd name="connsiteY5" fmla="*/ 5247608 h 5295900"/>
                  <a:gd name="connsiteX6" fmla="*/ 0 w 19050"/>
                  <a:gd name="connsiteY6" fmla="*/ 5247608 h 5295900"/>
                  <a:gd name="connsiteX7" fmla="*/ 0 w 19050"/>
                  <a:gd name="connsiteY7" fmla="*/ 5238083 h 5295900"/>
                  <a:gd name="connsiteX8" fmla="*/ 21622 w 19050"/>
                  <a:gd name="connsiteY8" fmla="*/ 5238083 h 5295900"/>
                  <a:gd name="connsiteX9" fmla="*/ 21622 w 19050"/>
                  <a:gd name="connsiteY9" fmla="*/ 5247608 h 5295900"/>
                  <a:gd name="connsiteX10" fmla="*/ 21622 w 19050"/>
                  <a:gd name="connsiteY10" fmla="*/ 5193602 h 5295900"/>
                  <a:gd name="connsiteX11" fmla="*/ 0 w 19050"/>
                  <a:gd name="connsiteY11" fmla="*/ 5193602 h 5295900"/>
                  <a:gd name="connsiteX12" fmla="*/ 0 w 19050"/>
                  <a:gd name="connsiteY12" fmla="*/ 5184077 h 5295900"/>
                  <a:gd name="connsiteX13" fmla="*/ 21622 w 19050"/>
                  <a:gd name="connsiteY13" fmla="*/ 5184077 h 5295900"/>
                  <a:gd name="connsiteX14" fmla="*/ 21622 w 19050"/>
                  <a:gd name="connsiteY14" fmla="*/ 5193602 h 5295900"/>
                  <a:gd name="connsiteX15" fmla="*/ 21622 w 19050"/>
                  <a:gd name="connsiteY15" fmla="*/ 5139595 h 5295900"/>
                  <a:gd name="connsiteX16" fmla="*/ 0 w 19050"/>
                  <a:gd name="connsiteY16" fmla="*/ 5139595 h 5295900"/>
                  <a:gd name="connsiteX17" fmla="*/ 0 w 19050"/>
                  <a:gd name="connsiteY17" fmla="*/ 5130070 h 5295900"/>
                  <a:gd name="connsiteX18" fmla="*/ 21622 w 19050"/>
                  <a:gd name="connsiteY18" fmla="*/ 5130070 h 5295900"/>
                  <a:gd name="connsiteX19" fmla="*/ 21622 w 19050"/>
                  <a:gd name="connsiteY19" fmla="*/ 5139595 h 5295900"/>
                  <a:gd name="connsiteX20" fmla="*/ 21622 w 19050"/>
                  <a:gd name="connsiteY20" fmla="*/ 5031581 h 5295900"/>
                  <a:gd name="connsiteX21" fmla="*/ 0 w 19050"/>
                  <a:gd name="connsiteY21" fmla="*/ 5031581 h 5295900"/>
                  <a:gd name="connsiteX22" fmla="*/ 0 w 19050"/>
                  <a:gd name="connsiteY22" fmla="*/ 5022056 h 5295900"/>
                  <a:gd name="connsiteX23" fmla="*/ 21622 w 19050"/>
                  <a:gd name="connsiteY23" fmla="*/ 5022056 h 5295900"/>
                  <a:gd name="connsiteX24" fmla="*/ 21622 w 19050"/>
                  <a:gd name="connsiteY24" fmla="*/ 5031581 h 5295900"/>
                  <a:gd name="connsiteX25" fmla="*/ 21622 w 19050"/>
                  <a:gd name="connsiteY25" fmla="*/ 4977575 h 5295900"/>
                  <a:gd name="connsiteX26" fmla="*/ 0 w 19050"/>
                  <a:gd name="connsiteY26" fmla="*/ 4977575 h 5295900"/>
                  <a:gd name="connsiteX27" fmla="*/ 0 w 19050"/>
                  <a:gd name="connsiteY27" fmla="*/ 4968050 h 5295900"/>
                  <a:gd name="connsiteX28" fmla="*/ 21622 w 19050"/>
                  <a:gd name="connsiteY28" fmla="*/ 4968050 h 5295900"/>
                  <a:gd name="connsiteX29" fmla="*/ 21622 w 19050"/>
                  <a:gd name="connsiteY29" fmla="*/ 4977575 h 5295900"/>
                  <a:gd name="connsiteX30" fmla="*/ 21622 w 19050"/>
                  <a:gd name="connsiteY30" fmla="*/ 4923568 h 5295900"/>
                  <a:gd name="connsiteX31" fmla="*/ 0 w 19050"/>
                  <a:gd name="connsiteY31" fmla="*/ 4923568 h 5295900"/>
                  <a:gd name="connsiteX32" fmla="*/ 0 w 19050"/>
                  <a:gd name="connsiteY32" fmla="*/ 4914043 h 5295900"/>
                  <a:gd name="connsiteX33" fmla="*/ 21622 w 19050"/>
                  <a:gd name="connsiteY33" fmla="*/ 4914043 h 5295900"/>
                  <a:gd name="connsiteX34" fmla="*/ 21622 w 19050"/>
                  <a:gd name="connsiteY34" fmla="*/ 4923568 h 5295900"/>
                  <a:gd name="connsiteX35" fmla="*/ 21622 w 19050"/>
                  <a:gd name="connsiteY35" fmla="*/ 4869561 h 5295900"/>
                  <a:gd name="connsiteX36" fmla="*/ 0 w 19050"/>
                  <a:gd name="connsiteY36" fmla="*/ 4869561 h 5295900"/>
                  <a:gd name="connsiteX37" fmla="*/ 0 w 19050"/>
                  <a:gd name="connsiteY37" fmla="*/ 4860036 h 5295900"/>
                  <a:gd name="connsiteX38" fmla="*/ 21622 w 19050"/>
                  <a:gd name="connsiteY38" fmla="*/ 4860036 h 5295900"/>
                  <a:gd name="connsiteX39" fmla="*/ 21622 w 19050"/>
                  <a:gd name="connsiteY39" fmla="*/ 4869561 h 5295900"/>
                  <a:gd name="connsiteX40" fmla="*/ 21622 w 19050"/>
                  <a:gd name="connsiteY40" fmla="*/ 4761548 h 5295900"/>
                  <a:gd name="connsiteX41" fmla="*/ 0 w 19050"/>
                  <a:gd name="connsiteY41" fmla="*/ 4761548 h 5295900"/>
                  <a:gd name="connsiteX42" fmla="*/ 0 w 19050"/>
                  <a:gd name="connsiteY42" fmla="*/ 4752023 h 5295900"/>
                  <a:gd name="connsiteX43" fmla="*/ 21622 w 19050"/>
                  <a:gd name="connsiteY43" fmla="*/ 4752023 h 5295900"/>
                  <a:gd name="connsiteX44" fmla="*/ 21622 w 19050"/>
                  <a:gd name="connsiteY44" fmla="*/ 4761548 h 5295900"/>
                  <a:gd name="connsiteX45" fmla="*/ 21622 w 19050"/>
                  <a:gd name="connsiteY45" fmla="*/ 4707541 h 5295900"/>
                  <a:gd name="connsiteX46" fmla="*/ 0 w 19050"/>
                  <a:gd name="connsiteY46" fmla="*/ 4707541 h 5295900"/>
                  <a:gd name="connsiteX47" fmla="*/ 0 w 19050"/>
                  <a:gd name="connsiteY47" fmla="*/ 4698016 h 5295900"/>
                  <a:gd name="connsiteX48" fmla="*/ 21622 w 19050"/>
                  <a:gd name="connsiteY48" fmla="*/ 4698016 h 5295900"/>
                  <a:gd name="connsiteX49" fmla="*/ 21622 w 19050"/>
                  <a:gd name="connsiteY49" fmla="*/ 4707541 h 5295900"/>
                  <a:gd name="connsiteX50" fmla="*/ 21622 w 19050"/>
                  <a:gd name="connsiteY50" fmla="*/ 4653534 h 5295900"/>
                  <a:gd name="connsiteX51" fmla="*/ 0 w 19050"/>
                  <a:gd name="connsiteY51" fmla="*/ 4653534 h 5295900"/>
                  <a:gd name="connsiteX52" fmla="*/ 0 w 19050"/>
                  <a:gd name="connsiteY52" fmla="*/ 4644009 h 5295900"/>
                  <a:gd name="connsiteX53" fmla="*/ 21622 w 19050"/>
                  <a:gd name="connsiteY53" fmla="*/ 4644009 h 5295900"/>
                  <a:gd name="connsiteX54" fmla="*/ 21622 w 19050"/>
                  <a:gd name="connsiteY54" fmla="*/ 4653534 h 5295900"/>
                  <a:gd name="connsiteX55" fmla="*/ 21622 w 19050"/>
                  <a:gd name="connsiteY55" fmla="*/ 4599528 h 5295900"/>
                  <a:gd name="connsiteX56" fmla="*/ 0 w 19050"/>
                  <a:gd name="connsiteY56" fmla="*/ 4599528 h 5295900"/>
                  <a:gd name="connsiteX57" fmla="*/ 0 w 19050"/>
                  <a:gd name="connsiteY57" fmla="*/ 4590003 h 5295900"/>
                  <a:gd name="connsiteX58" fmla="*/ 21622 w 19050"/>
                  <a:gd name="connsiteY58" fmla="*/ 4590003 h 5295900"/>
                  <a:gd name="connsiteX59" fmla="*/ 21622 w 19050"/>
                  <a:gd name="connsiteY59" fmla="*/ 4599528 h 5295900"/>
                  <a:gd name="connsiteX60" fmla="*/ 21622 w 19050"/>
                  <a:gd name="connsiteY60" fmla="*/ 4491609 h 5295900"/>
                  <a:gd name="connsiteX61" fmla="*/ 0 w 19050"/>
                  <a:gd name="connsiteY61" fmla="*/ 4491609 h 5295900"/>
                  <a:gd name="connsiteX62" fmla="*/ 0 w 19050"/>
                  <a:gd name="connsiteY62" fmla="*/ 4482084 h 5295900"/>
                  <a:gd name="connsiteX63" fmla="*/ 21622 w 19050"/>
                  <a:gd name="connsiteY63" fmla="*/ 4482084 h 5295900"/>
                  <a:gd name="connsiteX64" fmla="*/ 21622 w 19050"/>
                  <a:gd name="connsiteY64" fmla="*/ 4491609 h 5295900"/>
                  <a:gd name="connsiteX65" fmla="*/ 21622 w 19050"/>
                  <a:gd name="connsiteY65" fmla="*/ 4437603 h 5295900"/>
                  <a:gd name="connsiteX66" fmla="*/ 0 w 19050"/>
                  <a:gd name="connsiteY66" fmla="*/ 4437603 h 5295900"/>
                  <a:gd name="connsiteX67" fmla="*/ 0 w 19050"/>
                  <a:gd name="connsiteY67" fmla="*/ 4428078 h 5295900"/>
                  <a:gd name="connsiteX68" fmla="*/ 21622 w 19050"/>
                  <a:gd name="connsiteY68" fmla="*/ 4428078 h 5295900"/>
                  <a:gd name="connsiteX69" fmla="*/ 21622 w 19050"/>
                  <a:gd name="connsiteY69" fmla="*/ 4437603 h 5295900"/>
                  <a:gd name="connsiteX70" fmla="*/ 21622 w 19050"/>
                  <a:gd name="connsiteY70" fmla="*/ 4383596 h 5295900"/>
                  <a:gd name="connsiteX71" fmla="*/ 0 w 19050"/>
                  <a:gd name="connsiteY71" fmla="*/ 4383596 h 5295900"/>
                  <a:gd name="connsiteX72" fmla="*/ 0 w 19050"/>
                  <a:gd name="connsiteY72" fmla="*/ 4374071 h 5295900"/>
                  <a:gd name="connsiteX73" fmla="*/ 21622 w 19050"/>
                  <a:gd name="connsiteY73" fmla="*/ 4374071 h 5295900"/>
                  <a:gd name="connsiteX74" fmla="*/ 21622 w 19050"/>
                  <a:gd name="connsiteY74" fmla="*/ 4383596 h 5295900"/>
                  <a:gd name="connsiteX75" fmla="*/ 21622 w 19050"/>
                  <a:gd name="connsiteY75" fmla="*/ 4329589 h 5295900"/>
                  <a:gd name="connsiteX76" fmla="*/ 0 w 19050"/>
                  <a:gd name="connsiteY76" fmla="*/ 4329589 h 5295900"/>
                  <a:gd name="connsiteX77" fmla="*/ 0 w 19050"/>
                  <a:gd name="connsiteY77" fmla="*/ 4320064 h 5295900"/>
                  <a:gd name="connsiteX78" fmla="*/ 21622 w 19050"/>
                  <a:gd name="connsiteY78" fmla="*/ 4320064 h 5295900"/>
                  <a:gd name="connsiteX79" fmla="*/ 21622 w 19050"/>
                  <a:gd name="connsiteY79" fmla="*/ 4329589 h 5295900"/>
                  <a:gd name="connsiteX80" fmla="*/ 21622 w 19050"/>
                  <a:gd name="connsiteY80" fmla="*/ 4221576 h 5295900"/>
                  <a:gd name="connsiteX81" fmla="*/ 0 w 19050"/>
                  <a:gd name="connsiteY81" fmla="*/ 4221576 h 5295900"/>
                  <a:gd name="connsiteX82" fmla="*/ 0 w 19050"/>
                  <a:gd name="connsiteY82" fmla="*/ 4212051 h 5295900"/>
                  <a:gd name="connsiteX83" fmla="*/ 21622 w 19050"/>
                  <a:gd name="connsiteY83" fmla="*/ 4212051 h 5295900"/>
                  <a:gd name="connsiteX84" fmla="*/ 21622 w 19050"/>
                  <a:gd name="connsiteY84" fmla="*/ 4221576 h 5295900"/>
                  <a:gd name="connsiteX85" fmla="*/ 21622 w 19050"/>
                  <a:gd name="connsiteY85" fmla="*/ 4167569 h 5295900"/>
                  <a:gd name="connsiteX86" fmla="*/ 0 w 19050"/>
                  <a:gd name="connsiteY86" fmla="*/ 4167569 h 5295900"/>
                  <a:gd name="connsiteX87" fmla="*/ 0 w 19050"/>
                  <a:gd name="connsiteY87" fmla="*/ 4158044 h 5295900"/>
                  <a:gd name="connsiteX88" fmla="*/ 21622 w 19050"/>
                  <a:gd name="connsiteY88" fmla="*/ 4158044 h 5295900"/>
                  <a:gd name="connsiteX89" fmla="*/ 21622 w 19050"/>
                  <a:gd name="connsiteY89" fmla="*/ 4167569 h 5295900"/>
                  <a:gd name="connsiteX90" fmla="*/ 21622 w 19050"/>
                  <a:gd name="connsiteY90" fmla="*/ 4113562 h 5295900"/>
                  <a:gd name="connsiteX91" fmla="*/ 0 w 19050"/>
                  <a:gd name="connsiteY91" fmla="*/ 4113562 h 5295900"/>
                  <a:gd name="connsiteX92" fmla="*/ 0 w 19050"/>
                  <a:gd name="connsiteY92" fmla="*/ 4104037 h 5295900"/>
                  <a:gd name="connsiteX93" fmla="*/ 21622 w 19050"/>
                  <a:gd name="connsiteY93" fmla="*/ 4104037 h 5295900"/>
                  <a:gd name="connsiteX94" fmla="*/ 21622 w 19050"/>
                  <a:gd name="connsiteY94" fmla="*/ 4113562 h 5295900"/>
                  <a:gd name="connsiteX95" fmla="*/ 21622 w 19050"/>
                  <a:gd name="connsiteY95" fmla="*/ 4059555 h 5295900"/>
                  <a:gd name="connsiteX96" fmla="*/ 0 w 19050"/>
                  <a:gd name="connsiteY96" fmla="*/ 4059555 h 5295900"/>
                  <a:gd name="connsiteX97" fmla="*/ 0 w 19050"/>
                  <a:gd name="connsiteY97" fmla="*/ 4050030 h 5295900"/>
                  <a:gd name="connsiteX98" fmla="*/ 21622 w 19050"/>
                  <a:gd name="connsiteY98" fmla="*/ 4050030 h 5295900"/>
                  <a:gd name="connsiteX99" fmla="*/ 21622 w 19050"/>
                  <a:gd name="connsiteY99" fmla="*/ 4059555 h 5295900"/>
                  <a:gd name="connsiteX100" fmla="*/ 21622 w 19050"/>
                  <a:gd name="connsiteY100" fmla="*/ 3951542 h 5295900"/>
                  <a:gd name="connsiteX101" fmla="*/ 0 w 19050"/>
                  <a:gd name="connsiteY101" fmla="*/ 3951542 h 5295900"/>
                  <a:gd name="connsiteX102" fmla="*/ 0 w 19050"/>
                  <a:gd name="connsiteY102" fmla="*/ 3942017 h 5295900"/>
                  <a:gd name="connsiteX103" fmla="*/ 21622 w 19050"/>
                  <a:gd name="connsiteY103" fmla="*/ 3942017 h 5295900"/>
                  <a:gd name="connsiteX104" fmla="*/ 21622 w 19050"/>
                  <a:gd name="connsiteY104" fmla="*/ 3951542 h 5295900"/>
                  <a:gd name="connsiteX105" fmla="*/ 21622 w 19050"/>
                  <a:gd name="connsiteY105" fmla="*/ 3897535 h 5295900"/>
                  <a:gd name="connsiteX106" fmla="*/ 0 w 19050"/>
                  <a:gd name="connsiteY106" fmla="*/ 3897535 h 5295900"/>
                  <a:gd name="connsiteX107" fmla="*/ 0 w 19050"/>
                  <a:gd name="connsiteY107" fmla="*/ 3888010 h 5295900"/>
                  <a:gd name="connsiteX108" fmla="*/ 21622 w 19050"/>
                  <a:gd name="connsiteY108" fmla="*/ 3888010 h 5295900"/>
                  <a:gd name="connsiteX109" fmla="*/ 21622 w 19050"/>
                  <a:gd name="connsiteY109" fmla="*/ 3897535 h 5295900"/>
                  <a:gd name="connsiteX110" fmla="*/ 21622 w 19050"/>
                  <a:gd name="connsiteY110" fmla="*/ 3843528 h 5295900"/>
                  <a:gd name="connsiteX111" fmla="*/ 0 w 19050"/>
                  <a:gd name="connsiteY111" fmla="*/ 3843528 h 5295900"/>
                  <a:gd name="connsiteX112" fmla="*/ 0 w 19050"/>
                  <a:gd name="connsiteY112" fmla="*/ 3834003 h 5295900"/>
                  <a:gd name="connsiteX113" fmla="*/ 21622 w 19050"/>
                  <a:gd name="connsiteY113" fmla="*/ 3834003 h 5295900"/>
                  <a:gd name="connsiteX114" fmla="*/ 21622 w 19050"/>
                  <a:gd name="connsiteY114" fmla="*/ 3843528 h 5295900"/>
                  <a:gd name="connsiteX115" fmla="*/ 21622 w 19050"/>
                  <a:gd name="connsiteY115" fmla="*/ 3789521 h 5295900"/>
                  <a:gd name="connsiteX116" fmla="*/ 0 w 19050"/>
                  <a:gd name="connsiteY116" fmla="*/ 3789521 h 5295900"/>
                  <a:gd name="connsiteX117" fmla="*/ 0 w 19050"/>
                  <a:gd name="connsiteY117" fmla="*/ 3779996 h 5295900"/>
                  <a:gd name="connsiteX118" fmla="*/ 21622 w 19050"/>
                  <a:gd name="connsiteY118" fmla="*/ 3779996 h 5295900"/>
                  <a:gd name="connsiteX119" fmla="*/ 21622 w 19050"/>
                  <a:gd name="connsiteY119" fmla="*/ 3789521 h 5295900"/>
                  <a:gd name="connsiteX120" fmla="*/ 21622 w 19050"/>
                  <a:gd name="connsiteY120" fmla="*/ 3681603 h 5295900"/>
                  <a:gd name="connsiteX121" fmla="*/ 0 w 19050"/>
                  <a:gd name="connsiteY121" fmla="*/ 3681603 h 5295900"/>
                  <a:gd name="connsiteX122" fmla="*/ 0 w 19050"/>
                  <a:gd name="connsiteY122" fmla="*/ 3672078 h 5295900"/>
                  <a:gd name="connsiteX123" fmla="*/ 21622 w 19050"/>
                  <a:gd name="connsiteY123" fmla="*/ 3672078 h 5295900"/>
                  <a:gd name="connsiteX124" fmla="*/ 21622 w 19050"/>
                  <a:gd name="connsiteY124" fmla="*/ 3681603 h 5295900"/>
                  <a:gd name="connsiteX125" fmla="*/ 21622 w 19050"/>
                  <a:gd name="connsiteY125" fmla="*/ 3627596 h 5295900"/>
                  <a:gd name="connsiteX126" fmla="*/ 0 w 19050"/>
                  <a:gd name="connsiteY126" fmla="*/ 3627596 h 5295900"/>
                  <a:gd name="connsiteX127" fmla="*/ 0 w 19050"/>
                  <a:gd name="connsiteY127" fmla="*/ 3618071 h 5295900"/>
                  <a:gd name="connsiteX128" fmla="*/ 21622 w 19050"/>
                  <a:gd name="connsiteY128" fmla="*/ 3618071 h 5295900"/>
                  <a:gd name="connsiteX129" fmla="*/ 21622 w 19050"/>
                  <a:gd name="connsiteY129" fmla="*/ 3627596 h 5295900"/>
                  <a:gd name="connsiteX130" fmla="*/ 21622 w 19050"/>
                  <a:gd name="connsiteY130" fmla="*/ 3573590 h 5295900"/>
                  <a:gd name="connsiteX131" fmla="*/ 0 w 19050"/>
                  <a:gd name="connsiteY131" fmla="*/ 3573590 h 5295900"/>
                  <a:gd name="connsiteX132" fmla="*/ 0 w 19050"/>
                  <a:gd name="connsiteY132" fmla="*/ 3564065 h 5295900"/>
                  <a:gd name="connsiteX133" fmla="*/ 21622 w 19050"/>
                  <a:gd name="connsiteY133" fmla="*/ 3564065 h 5295900"/>
                  <a:gd name="connsiteX134" fmla="*/ 21622 w 19050"/>
                  <a:gd name="connsiteY134" fmla="*/ 3573590 h 5295900"/>
                  <a:gd name="connsiteX135" fmla="*/ 21622 w 19050"/>
                  <a:gd name="connsiteY135" fmla="*/ 3519583 h 5295900"/>
                  <a:gd name="connsiteX136" fmla="*/ 0 w 19050"/>
                  <a:gd name="connsiteY136" fmla="*/ 3519583 h 5295900"/>
                  <a:gd name="connsiteX137" fmla="*/ 0 w 19050"/>
                  <a:gd name="connsiteY137" fmla="*/ 3510058 h 5295900"/>
                  <a:gd name="connsiteX138" fmla="*/ 21622 w 19050"/>
                  <a:gd name="connsiteY138" fmla="*/ 3510058 h 5295900"/>
                  <a:gd name="connsiteX139" fmla="*/ 21622 w 19050"/>
                  <a:gd name="connsiteY139" fmla="*/ 3519583 h 5295900"/>
                  <a:gd name="connsiteX140" fmla="*/ 21622 w 19050"/>
                  <a:gd name="connsiteY140" fmla="*/ 3411569 h 5295900"/>
                  <a:gd name="connsiteX141" fmla="*/ 0 w 19050"/>
                  <a:gd name="connsiteY141" fmla="*/ 3411569 h 5295900"/>
                  <a:gd name="connsiteX142" fmla="*/ 0 w 19050"/>
                  <a:gd name="connsiteY142" fmla="*/ 3402044 h 5295900"/>
                  <a:gd name="connsiteX143" fmla="*/ 21622 w 19050"/>
                  <a:gd name="connsiteY143" fmla="*/ 3402044 h 5295900"/>
                  <a:gd name="connsiteX144" fmla="*/ 21622 w 19050"/>
                  <a:gd name="connsiteY144" fmla="*/ 3411569 h 5295900"/>
                  <a:gd name="connsiteX145" fmla="*/ 21622 w 19050"/>
                  <a:gd name="connsiteY145" fmla="*/ 3357563 h 5295900"/>
                  <a:gd name="connsiteX146" fmla="*/ 0 w 19050"/>
                  <a:gd name="connsiteY146" fmla="*/ 3357563 h 5295900"/>
                  <a:gd name="connsiteX147" fmla="*/ 0 w 19050"/>
                  <a:gd name="connsiteY147" fmla="*/ 3348038 h 5295900"/>
                  <a:gd name="connsiteX148" fmla="*/ 21622 w 19050"/>
                  <a:gd name="connsiteY148" fmla="*/ 3348038 h 5295900"/>
                  <a:gd name="connsiteX149" fmla="*/ 21622 w 19050"/>
                  <a:gd name="connsiteY149" fmla="*/ 3357563 h 5295900"/>
                  <a:gd name="connsiteX150" fmla="*/ 21622 w 19050"/>
                  <a:gd name="connsiteY150" fmla="*/ 3303556 h 5295900"/>
                  <a:gd name="connsiteX151" fmla="*/ 0 w 19050"/>
                  <a:gd name="connsiteY151" fmla="*/ 3303556 h 5295900"/>
                  <a:gd name="connsiteX152" fmla="*/ 0 w 19050"/>
                  <a:gd name="connsiteY152" fmla="*/ 3294031 h 5295900"/>
                  <a:gd name="connsiteX153" fmla="*/ 21622 w 19050"/>
                  <a:gd name="connsiteY153" fmla="*/ 3294031 h 5295900"/>
                  <a:gd name="connsiteX154" fmla="*/ 21622 w 19050"/>
                  <a:gd name="connsiteY154" fmla="*/ 3303556 h 5295900"/>
                  <a:gd name="connsiteX155" fmla="*/ 21622 w 19050"/>
                  <a:gd name="connsiteY155" fmla="*/ 3249549 h 5295900"/>
                  <a:gd name="connsiteX156" fmla="*/ 0 w 19050"/>
                  <a:gd name="connsiteY156" fmla="*/ 3249549 h 5295900"/>
                  <a:gd name="connsiteX157" fmla="*/ 0 w 19050"/>
                  <a:gd name="connsiteY157" fmla="*/ 3240024 h 5295900"/>
                  <a:gd name="connsiteX158" fmla="*/ 21622 w 19050"/>
                  <a:gd name="connsiteY158" fmla="*/ 3240024 h 5295900"/>
                  <a:gd name="connsiteX159" fmla="*/ 21622 w 19050"/>
                  <a:gd name="connsiteY159" fmla="*/ 3249549 h 5295900"/>
                  <a:gd name="connsiteX160" fmla="*/ 21622 w 19050"/>
                  <a:gd name="connsiteY160" fmla="*/ 3141536 h 5295900"/>
                  <a:gd name="connsiteX161" fmla="*/ 0 w 19050"/>
                  <a:gd name="connsiteY161" fmla="*/ 3141536 h 5295900"/>
                  <a:gd name="connsiteX162" fmla="*/ 0 w 19050"/>
                  <a:gd name="connsiteY162" fmla="*/ 3132011 h 5295900"/>
                  <a:gd name="connsiteX163" fmla="*/ 21622 w 19050"/>
                  <a:gd name="connsiteY163" fmla="*/ 3132011 h 5295900"/>
                  <a:gd name="connsiteX164" fmla="*/ 21622 w 19050"/>
                  <a:gd name="connsiteY164" fmla="*/ 3141536 h 5295900"/>
                  <a:gd name="connsiteX165" fmla="*/ 21622 w 19050"/>
                  <a:gd name="connsiteY165" fmla="*/ 3087529 h 5295900"/>
                  <a:gd name="connsiteX166" fmla="*/ 0 w 19050"/>
                  <a:gd name="connsiteY166" fmla="*/ 3087529 h 5295900"/>
                  <a:gd name="connsiteX167" fmla="*/ 0 w 19050"/>
                  <a:gd name="connsiteY167" fmla="*/ 3078004 h 5295900"/>
                  <a:gd name="connsiteX168" fmla="*/ 21622 w 19050"/>
                  <a:gd name="connsiteY168" fmla="*/ 3078004 h 5295900"/>
                  <a:gd name="connsiteX169" fmla="*/ 21622 w 19050"/>
                  <a:gd name="connsiteY169" fmla="*/ 3087529 h 5295900"/>
                  <a:gd name="connsiteX170" fmla="*/ 21622 w 19050"/>
                  <a:gd name="connsiteY170" fmla="*/ 3033617 h 5295900"/>
                  <a:gd name="connsiteX171" fmla="*/ 0 w 19050"/>
                  <a:gd name="connsiteY171" fmla="*/ 3033617 h 5295900"/>
                  <a:gd name="connsiteX172" fmla="*/ 0 w 19050"/>
                  <a:gd name="connsiteY172" fmla="*/ 3024092 h 5295900"/>
                  <a:gd name="connsiteX173" fmla="*/ 21622 w 19050"/>
                  <a:gd name="connsiteY173" fmla="*/ 3024092 h 5295900"/>
                  <a:gd name="connsiteX174" fmla="*/ 21622 w 19050"/>
                  <a:gd name="connsiteY174" fmla="*/ 3033617 h 5295900"/>
                  <a:gd name="connsiteX175" fmla="*/ 21622 w 19050"/>
                  <a:gd name="connsiteY175" fmla="*/ 2979611 h 5295900"/>
                  <a:gd name="connsiteX176" fmla="*/ 0 w 19050"/>
                  <a:gd name="connsiteY176" fmla="*/ 2979611 h 5295900"/>
                  <a:gd name="connsiteX177" fmla="*/ 0 w 19050"/>
                  <a:gd name="connsiteY177" fmla="*/ 2970086 h 5295900"/>
                  <a:gd name="connsiteX178" fmla="*/ 21622 w 19050"/>
                  <a:gd name="connsiteY178" fmla="*/ 2970086 h 5295900"/>
                  <a:gd name="connsiteX179" fmla="*/ 21622 w 19050"/>
                  <a:gd name="connsiteY179" fmla="*/ 2979611 h 5295900"/>
                  <a:gd name="connsiteX180" fmla="*/ 21622 w 19050"/>
                  <a:gd name="connsiteY180" fmla="*/ 2871597 h 5295900"/>
                  <a:gd name="connsiteX181" fmla="*/ 0 w 19050"/>
                  <a:gd name="connsiteY181" fmla="*/ 2871597 h 5295900"/>
                  <a:gd name="connsiteX182" fmla="*/ 0 w 19050"/>
                  <a:gd name="connsiteY182" fmla="*/ 2862072 h 5295900"/>
                  <a:gd name="connsiteX183" fmla="*/ 21622 w 19050"/>
                  <a:gd name="connsiteY183" fmla="*/ 2862072 h 5295900"/>
                  <a:gd name="connsiteX184" fmla="*/ 21622 w 19050"/>
                  <a:gd name="connsiteY184" fmla="*/ 2871597 h 5295900"/>
                  <a:gd name="connsiteX185" fmla="*/ 21622 w 19050"/>
                  <a:gd name="connsiteY185" fmla="*/ 2817590 h 5295900"/>
                  <a:gd name="connsiteX186" fmla="*/ 0 w 19050"/>
                  <a:gd name="connsiteY186" fmla="*/ 2817590 h 5295900"/>
                  <a:gd name="connsiteX187" fmla="*/ 0 w 19050"/>
                  <a:gd name="connsiteY187" fmla="*/ 2808065 h 5295900"/>
                  <a:gd name="connsiteX188" fmla="*/ 21622 w 19050"/>
                  <a:gd name="connsiteY188" fmla="*/ 2808065 h 5295900"/>
                  <a:gd name="connsiteX189" fmla="*/ 21622 w 19050"/>
                  <a:gd name="connsiteY189" fmla="*/ 2817590 h 5295900"/>
                  <a:gd name="connsiteX190" fmla="*/ 21622 w 19050"/>
                  <a:gd name="connsiteY190" fmla="*/ 2763584 h 5295900"/>
                  <a:gd name="connsiteX191" fmla="*/ 0 w 19050"/>
                  <a:gd name="connsiteY191" fmla="*/ 2763584 h 5295900"/>
                  <a:gd name="connsiteX192" fmla="*/ 0 w 19050"/>
                  <a:gd name="connsiteY192" fmla="*/ 2754059 h 5295900"/>
                  <a:gd name="connsiteX193" fmla="*/ 21622 w 19050"/>
                  <a:gd name="connsiteY193" fmla="*/ 2754059 h 5295900"/>
                  <a:gd name="connsiteX194" fmla="*/ 21622 w 19050"/>
                  <a:gd name="connsiteY194" fmla="*/ 2763584 h 5295900"/>
                  <a:gd name="connsiteX195" fmla="*/ 21622 w 19050"/>
                  <a:gd name="connsiteY195" fmla="*/ 2709577 h 5295900"/>
                  <a:gd name="connsiteX196" fmla="*/ 0 w 19050"/>
                  <a:gd name="connsiteY196" fmla="*/ 2709577 h 5295900"/>
                  <a:gd name="connsiteX197" fmla="*/ 0 w 19050"/>
                  <a:gd name="connsiteY197" fmla="*/ 2700052 h 5295900"/>
                  <a:gd name="connsiteX198" fmla="*/ 21622 w 19050"/>
                  <a:gd name="connsiteY198" fmla="*/ 2700052 h 5295900"/>
                  <a:gd name="connsiteX199" fmla="*/ 21622 w 19050"/>
                  <a:gd name="connsiteY199" fmla="*/ 2709577 h 5295900"/>
                  <a:gd name="connsiteX200" fmla="*/ 21622 w 19050"/>
                  <a:gd name="connsiteY200" fmla="*/ 2601563 h 5295900"/>
                  <a:gd name="connsiteX201" fmla="*/ 0 w 19050"/>
                  <a:gd name="connsiteY201" fmla="*/ 2601563 h 5295900"/>
                  <a:gd name="connsiteX202" fmla="*/ 0 w 19050"/>
                  <a:gd name="connsiteY202" fmla="*/ 2592038 h 5295900"/>
                  <a:gd name="connsiteX203" fmla="*/ 21622 w 19050"/>
                  <a:gd name="connsiteY203" fmla="*/ 2592038 h 5295900"/>
                  <a:gd name="connsiteX204" fmla="*/ 21622 w 19050"/>
                  <a:gd name="connsiteY204" fmla="*/ 2601563 h 5295900"/>
                  <a:gd name="connsiteX205" fmla="*/ 21622 w 19050"/>
                  <a:gd name="connsiteY205" fmla="*/ 2547557 h 5295900"/>
                  <a:gd name="connsiteX206" fmla="*/ 0 w 19050"/>
                  <a:gd name="connsiteY206" fmla="*/ 2547557 h 5295900"/>
                  <a:gd name="connsiteX207" fmla="*/ 0 w 19050"/>
                  <a:gd name="connsiteY207" fmla="*/ 2538032 h 5295900"/>
                  <a:gd name="connsiteX208" fmla="*/ 21622 w 19050"/>
                  <a:gd name="connsiteY208" fmla="*/ 2538032 h 5295900"/>
                  <a:gd name="connsiteX209" fmla="*/ 21622 w 19050"/>
                  <a:gd name="connsiteY209" fmla="*/ 2547557 h 5295900"/>
                  <a:gd name="connsiteX210" fmla="*/ 21622 w 19050"/>
                  <a:gd name="connsiteY210" fmla="*/ 2493550 h 5295900"/>
                  <a:gd name="connsiteX211" fmla="*/ 0 w 19050"/>
                  <a:gd name="connsiteY211" fmla="*/ 2493550 h 5295900"/>
                  <a:gd name="connsiteX212" fmla="*/ 0 w 19050"/>
                  <a:gd name="connsiteY212" fmla="*/ 2484025 h 5295900"/>
                  <a:gd name="connsiteX213" fmla="*/ 21622 w 19050"/>
                  <a:gd name="connsiteY213" fmla="*/ 2484025 h 5295900"/>
                  <a:gd name="connsiteX214" fmla="*/ 21622 w 19050"/>
                  <a:gd name="connsiteY214" fmla="*/ 2493550 h 5295900"/>
                  <a:gd name="connsiteX215" fmla="*/ 21622 w 19050"/>
                  <a:gd name="connsiteY215" fmla="*/ 2439543 h 5295900"/>
                  <a:gd name="connsiteX216" fmla="*/ 0 w 19050"/>
                  <a:gd name="connsiteY216" fmla="*/ 2439543 h 5295900"/>
                  <a:gd name="connsiteX217" fmla="*/ 0 w 19050"/>
                  <a:gd name="connsiteY217" fmla="*/ 2430018 h 5295900"/>
                  <a:gd name="connsiteX218" fmla="*/ 21622 w 19050"/>
                  <a:gd name="connsiteY218" fmla="*/ 2430018 h 5295900"/>
                  <a:gd name="connsiteX219" fmla="*/ 21622 w 19050"/>
                  <a:gd name="connsiteY219" fmla="*/ 2439543 h 5295900"/>
                  <a:gd name="connsiteX220" fmla="*/ 21622 w 19050"/>
                  <a:gd name="connsiteY220" fmla="*/ 2331530 h 5295900"/>
                  <a:gd name="connsiteX221" fmla="*/ 0 w 19050"/>
                  <a:gd name="connsiteY221" fmla="*/ 2331530 h 5295900"/>
                  <a:gd name="connsiteX222" fmla="*/ 0 w 19050"/>
                  <a:gd name="connsiteY222" fmla="*/ 2322005 h 5295900"/>
                  <a:gd name="connsiteX223" fmla="*/ 21622 w 19050"/>
                  <a:gd name="connsiteY223" fmla="*/ 2322005 h 5295900"/>
                  <a:gd name="connsiteX224" fmla="*/ 21622 w 19050"/>
                  <a:gd name="connsiteY224" fmla="*/ 2331530 h 5295900"/>
                  <a:gd name="connsiteX225" fmla="*/ 21622 w 19050"/>
                  <a:gd name="connsiteY225" fmla="*/ 2277618 h 5295900"/>
                  <a:gd name="connsiteX226" fmla="*/ 0 w 19050"/>
                  <a:gd name="connsiteY226" fmla="*/ 2277618 h 5295900"/>
                  <a:gd name="connsiteX227" fmla="*/ 0 w 19050"/>
                  <a:gd name="connsiteY227" fmla="*/ 2268093 h 5295900"/>
                  <a:gd name="connsiteX228" fmla="*/ 21622 w 19050"/>
                  <a:gd name="connsiteY228" fmla="*/ 2268093 h 5295900"/>
                  <a:gd name="connsiteX229" fmla="*/ 21622 w 19050"/>
                  <a:gd name="connsiteY229" fmla="*/ 2277618 h 5295900"/>
                  <a:gd name="connsiteX230" fmla="*/ 21622 w 19050"/>
                  <a:gd name="connsiteY230" fmla="*/ 2223611 h 5295900"/>
                  <a:gd name="connsiteX231" fmla="*/ 0 w 19050"/>
                  <a:gd name="connsiteY231" fmla="*/ 2223611 h 5295900"/>
                  <a:gd name="connsiteX232" fmla="*/ 0 w 19050"/>
                  <a:gd name="connsiteY232" fmla="*/ 2214086 h 5295900"/>
                  <a:gd name="connsiteX233" fmla="*/ 21622 w 19050"/>
                  <a:gd name="connsiteY233" fmla="*/ 2214086 h 5295900"/>
                  <a:gd name="connsiteX234" fmla="*/ 21622 w 19050"/>
                  <a:gd name="connsiteY234" fmla="*/ 2223611 h 5295900"/>
                  <a:gd name="connsiteX235" fmla="*/ 21622 w 19050"/>
                  <a:gd name="connsiteY235" fmla="*/ 2169605 h 5295900"/>
                  <a:gd name="connsiteX236" fmla="*/ 0 w 19050"/>
                  <a:gd name="connsiteY236" fmla="*/ 2169605 h 5295900"/>
                  <a:gd name="connsiteX237" fmla="*/ 0 w 19050"/>
                  <a:gd name="connsiteY237" fmla="*/ 2160080 h 5295900"/>
                  <a:gd name="connsiteX238" fmla="*/ 21622 w 19050"/>
                  <a:gd name="connsiteY238" fmla="*/ 2160080 h 5295900"/>
                  <a:gd name="connsiteX239" fmla="*/ 21622 w 19050"/>
                  <a:gd name="connsiteY239" fmla="*/ 2169605 h 5295900"/>
                  <a:gd name="connsiteX240" fmla="*/ 21622 w 19050"/>
                  <a:gd name="connsiteY240" fmla="*/ 2061591 h 5295900"/>
                  <a:gd name="connsiteX241" fmla="*/ 0 w 19050"/>
                  <a:gd name="connsiteY241" fmla="*/ 2061591 h 5295900"/>
                  <a:gd name="connsiteX242" fmla="*/ 0 w 19050"/>
                  <a:gd name="connsiteY242" fmla="*/ 2052066 h 5295900"/>
                  <a:gd name="connsiteX243" fmla="*/ 21622 w 19050"/>
                  <a:gd name="connsiteY243" fmla="*/ 2052066 h 5295900"/>
                  <a:gd name="connsiteX244" fmla="*/ 21622 w 19050"/>
                  <a:gd name="connsiteY244" fmla="*/ 2061591 h 5295900"/>
                  <a:gd name="connsiteX245" fmla="*/ 21622 w 19050"/>
                  <a:gd name="connsiteY245" fmla="*/ 2007584 h 5295900"/>
                  <a:gd name="connsiteX246" fmla="*/ 0 w 19050"/>
                  <a:gd name="connsiteY246" fmla="*/ 2007584 h 5295900"/>
                  <a:gd name="connsiteX247" fmla="*/ 0 w 19050"/>
                  <a:gd name="connsiteY247" fmla="*/ 1998059 h 5295900"/>
                  <a:gd name="connsiteX248" fmla="*/ 21622 w 19050"/>
                  <a:gd name="connsiteY248" fmla="*/ 1998059 h 5295900"/>
                  <a:gd name="connsiteX249" fmla="*/ 21622 w 19050"/>
                  <a:gd name="connsiteY249" fmla="*/ 2007584 h 5295900"/>
                  <a:gd name="connsiteX250" fmla="*/ 21622 w 19050"/>
                  <a:gd name="connsiteY250" fmla="*/ 1953578 h 5295900"/>
                  <a:gd name="connsiteX251" fmla="*/ 0 w 19050"/>
                  <a:gd name="connsiteY251" fmla="*/ 1953578 h 5295900"/>
                  <a:gd name="connsiteX252" fmla="*/ 0 w 19050"/>
                  <a:gd name="connsiteY252" fmla="*/ 1944053 h 5295900"/>
                  <a:gd name="connsiteX253" fmla="*/ 21622 w 19050"/>
                  <a:gd name="connsiteY253" fmla="*/ 1944053 h 5295900"/>
                  <a:gd name="connsiteX254" fmla="*/ 21622 w 19050"/>
                  <a:gd name="connsiteY254" fmla="*/ 1953578 h 5295900"/>
                  <a:gd name="connsiteX255" fmla="*/ 21622 w 19050"/>
                  <a:gd name="connsiteY255" fmla="*/ 1899571 h 5295900"/>
                  <a:gd name="connsiteX256" fmla="*/ 0 w 19050"/>
                  <a:gd name="connsiteY256" fmla="*/ 1899571 h 5295900"/>
                  <a:gd name="connsiteX257" fmla="*/ 0 w 19050"/>
                  <a:gd name="connsiteY257" fmla="*/ 1890046 h 5295900"/>
                  <a:gd name="connsiteX258" fmla="*/ 21622 w 19050"/>
                  <a:gd name="connsiteY258" fmla="*/ 1890046 h 5295900"/>
                  <a:gd name="connsiteX259" fmla="*/ 21622 w 19050"/>
                  <a:gd name="connsiteY259" fmla="*/ 1899571 h 5295900"/>
                  <a:gd name="connsiteX260" fmla="*/ 21622 w 19050"/>
                  <a:gd name="connsiteY260" fmla="*/ 1791557 h 5295900"/>
                  <a:gd name="connsiteX261" fmla="*/ 0 w 19050"/>
                  <a:gd name="connsiteY261" fmla="*/ 1791557 h 5295900"/>
                  <a:gd name="connsiteX262" fmla="*/ 0 w 19050"/>
                  <a:gd name="connsiteY262" fmla="*/ 1782032 h 5295900"/>
                  <a:gd name="connsiteX263" fmla="*/ 21622 w 19050"/>
                  <a:gd name="connsiteY263" fmla="*/ 1782032 h 5295900"/>
                  <a:gd name="connsiteX264" fmla="*/ 21622 w 19050"/>
                  <a:gd name="connsiteY264" fmla="*/ 1791557 h 5295900"/>
                  <a:gd name="connsiteX265" fmla="*/ 21622 w 19050"/>
                  <a:gd name="connsiteY265" fmla="*/ 1737551 h 5295900"/>
                  <a:gd name="connsiteX266" fmla="*/ 0 w 19050"/>
                  <a:gd name="connsiteY266" fmla="*/ 1737551 h 5295900"/>
                  <a:gd name="connsiteX267" fmla="*/ 0 w 19050"/>
                  <a:gd name="connsiteY267" fmla="*/ 1728026 h 5295900"/>
                  <a:gd name="connsiteX268" fmla="*/ 21622 w 19050"/>
                  <a:gd name="connsiteY268" fmla="*/ 1728026 h 5295900"/>
                  <a:gd name="connsiteX269" fmla="*/ 21622 w 19050"/>
                  <a:gd name="connsiteY269" fmla="*/ 1737551 h 5295900"/>
                  <a:gd name="connsiteX270" fmla="*/ 21622 w 19050"/>
                  <a:gd name="connsiteY270" fmla="*/ 1683544 h 5295900"/>
                  <a:gd name="connsiteX271" fmla="*/ 0 w 19050"/>
                  <a:gd name="connsiteY271" fmla="*/ 1683544 h 5295900"/>
                  <a:gd name="connsiteX272" fmla="*/ 0 w 19050"/>
                  <a:gd name="connsiteY272" fmla="*/ 1674019 h 5295900"/>
                  <a:gd name="connsiteX273" fmla="*/ 21622 w 19050"/>
                  <a:gd name="connsiteY273" fmla="*/ 1674019 h 5295900"/>
                  <a:gd name="connsiteX274" fmla="*/ 21622 w 19050"/>
                  <a:gd name="connsiteY274" fmla="*/ 1683544 h 5295900"/>
                  <a:gd name="connsiteX275" fmla="*/ 21622 w 19050"/>
                  <a:gd name="connsiteY275" fmla="*/ 1629537 h 5295900"/>
                  <a:gd name="connsiteX276" fmla="*/ 0 w 19050"/>
                  <a:gd name="connsiteY276" fmla="*/ 1629537 h 5295900"/>
                  <a:gd name="connsiteX277" fmla="*/ 0 w 19050"/>
                  <a:gd name="connsiteY277" fmla="*/ 1620012 h 5295900"/>
                  <a:gd name="connsiteX278" fmla="*/ 21622 w 19050"/>
                  <a:gd name="connsiteY278" fmla="*/ 1620012 h 5295900"/>
                  <a:gd name="connsiteX279" fmla="*/ 21622 w 19050"/>
                  <a:gd name="connsiteY279" fmla="*/ 1629537 h 5295900"/>
                  <a:gd name="connsiteX280" fmla="*/ 21622 w 19050"/>
                  <a:gd name="connsiteY280" fmla="*/ 1521523 h 5295900"/>
                  <a:gd name="connsiteX281" fmla="*/ 0 w 19050"/>
                  <a:gd name="connsiteY281" fmla="*/ 1521523 h 5295900"/>
                  <a:gd name="connsiteX282" fmla="*/ 0 w 19050"/>
                  <a:gd name="connsiteY282" fmla="*/ 1511998 h 5295900"/>
                  <a:gd name="connsiteX283" fmla="*/ 21622 w 19050"/>
                  <a:gd name="connsiteY283" fmla="*/ 1511998 h 5295900"/>
                  <a:gd name="connsiteX284" fmla="*/ 21622 w 19050"/>
                  <a:gd name="connsiteY284" fmla="*/ 1521523 h 5295900"/>
                  <a:gd name="connsiteX285" fmla="*/ 21622 w 19050"/>
                  <a:gd name="connsiteY285" fmla="*/ 1467612 h 5295900"/>
                  <a:gd name="connsiteX286" fmla="*/ 0 w 19050"/>
                  <a:gd name="connsiteY286" fmla="*/ 1467612 h 5295900"/>
                  <a:gd name="connsiteX287" fmla="*/ 0 w 19050"/>
                  <a:gd name="connsiteY287" fmla="*/ 1458087 h 5295900"/>
                  <a:gd name="connsiteX288" fmla="*/ 21622 w 19050"/>
                  <a:gd name="connsiteY288" fmla="*/ 1458087 h 5295900"/>
                  <a:gd name="connsiteX289" fmla="*/ 21622 w 19050"/>
                  <a:gd name="connsiteY289" fmla="*/ 1467612 h 5295900"/>
                  <a:gd name="connsiteX290" fmla="*/ 21622 w 19050"/>
                  <a:gd name="connsiteY290" fmla="*/ 1413605 h 5295900"/>
                  <a:gd name="connsiteX291" fmla="*/ 0 w 19050"/>
                  <a:gd name="connsiteY291" fmla="*/ 1413605 h 5295900"/>
                  <a:gd name="connsiteX292" fmla="*/ 0 w 19050"/>
                  <a:gd name="connsiteY292" fmla="*/ 1404080 h 5295900"/>
                  <a:gd name="connsiteX293" fmla="*/ 21622 w 19050"/>
                  <a:gd name="connsiteY293" fmla="*/ 1404080 h 5295900"/>
                  <a:gd name="connsiteX294" fmla="*/ 21622 w 19050"/>
                  <a:gd name="connsiteY294" fmla="*/ 1413605 h 5295900"/>
                  <a:gd name="connsiteX295" fmla="*/ 21622 w 19050"/>
                  <a:gd name="connsiteY295" fmla="*/ 1359598 h 5295900"/>
                  <a:gd name="connsiteX296" fmla="*/ 0 w 19050"/>
                  <a:gd name="connsiteY296" fmla="*/ 1359598 h 5295900"/>
                  <a:gd name="connsiteX297" fmla="*/ 0 w 19050"/>
                  <a:gd name="connsiteY297" fmla="*/ 1350073 h 5295900"/>
                  <a:gd name="connsiteX298" fmla="*/ 21622 w 19050"/>
                  <a:gd name="connsiteY298" fmla="*/ 1350073 h 5295900"/>
                  <a:gd name="connsiteX299" fmla="*/ 21622 w 19050"/>
                  <a:gd name="connsiteY299" fmla="*/ 1359598 h 5295900"/>
                  <a:gd name="connsiteX300" fmla="*/ 21622 w 19050"/>
                  <a:gd name="connsiteY300" fmla="*/ 1251585 h 5295900"/>
                  <a:gd name="connsiteX301" fmla="*/ 0 w 19050"/>
                  <a:gd name="connsiteY301" fmla="*/ 1251585 h 5295900"/>
                  <a:gd name="connsiteX302" fmla="*/ 0 w 19050"/>
                  <a:gd name="connsiteY302" fmla="*/ 1242060 h 5295900"/>
                  <a:gd name="connsiteX303" fmla="*/ 21622 w 19050"/>
                  <a:gd name="connsiteY303" fmla="*/ 1242060 h 5295900"/>
                  <a:gd name="connsiteX304" fmla="*/ 21622 w 19050"/>
                  <a:gd name="connsiteY304" fmla="*/ 1251585 h 5295900"/>
                  <a:gd name="connsiteX305" fmla="*/ 21622 w 19050"/>
                  <a:gd name="connsiteY305" fmla="*/ 1197578 h 5295900"/>
                  <a:gd name="connsiteX306" fmla="*/ 0 w 19050"/>
                  <a:gd name="connsiteY306" fmla="*/ 1197578 h 5295900"/>
                  <a:gd name="connsiteX307" fmla="*/ 0 w 19050"/>
                  <a:gd name="connsiteY307" fmla="*/ 1188053 h 5295900"/>
                  <a:gd name="connsiteX308" fmla="*/ 21622 w 19050"/>
                  <a:gd name="connsiteY308" fmla="*/ 1188053 h 5295900"/>
                  <a:gd name="connsiteX309" fmla="*/ 21622 w 19050"/>
                  <a:gd name="connsiteY309" fmla="*/ 1197578 h 5295900"/>
                  <a:gd name="connsiteX310" fmla="*/ 21622 w 19050"/>
                  <a:gd name="connsiteY310" fmla="*/ 1143572 h 5295900"/>
                  <a:gd name="connsiteX311" fmla="*/ 0 w 19050"/>
                  <a:gd name="connsiteY311" fmla="*/ 1143572 h 5295900"/>
                  <a:gd name="connsiteX312" fmla="*/ 0 w 19050"/>
                  <a:gd name="connsiteY312" fmla="*/ 1134047 h 5295900"/>
                  <a:gd name="connsiteX313" fmla="*/ 21622 w 19050"/>
                  <a:gd name="connsiteY313" fmla="*/ 1134047 h 5295900"/>
                  <a:gd name="connsiteX314" fmla="*/ 21622 w 19050"/>
                  <a:gd name="connsiteY314" fmla="*/ 1143572 h 5295900"/>
                  <a:gd name="connsiteX315" fmla="*/ 21622 w 19050"/>
                  <a:gd name="connsiteY315" fmla="*/ 1089565 h 5295900"/>
                  <a:gd name="connsiteX316" fmla="*/ 0 w 19050"/>
                  <a:gd name="connsiteY316" fmla="*/ 1089565 h 5295900"/>
                  <a:gd name="connsiteX317" fmla="*/ 0 w 19050"/>
                  <a:gd name="connsiteY317" fmla="*/ 1080040 h 5295900"/>
                  <a:gd name="connsiteX318" fmla="*/ 21622 w 19050"/>
                  <a:gd name="connsiteY318" fmla="*/ 1080040 h 5295900"/>
                  <a:gd name="connsiteX319" fmla="*/ 21622 w 19050"/>
                  <a:gd name="connsiteY319" fmla="*/ 1089565 h 5295900"/>
                  <a:gd name="connsiteX320" fmla="*/ 21622 w 19050"/>
                  <a:gd name="connsiteY320" fmla="*/ 981551 h 5295900"/>
                  <a:gd name="connsiteX321" fmla="*/ 0 w 19050"/>
                  <a:gd name="connsiteY321" fmla="*/ 981551 h 5295900"/>
                  <a:gd name="connsiteX322" fmla="*/ 0 w 19050"/>
                  <a:gd name="connsiteY322" fmla="*/ 972026 h 5295900"/>
                  <a:gd name="connsiteX323" fmla="*/ 21622 w 19050"/>
                  <a:gd name="connsiteY323" fmla="*/ 972026 h 5295900"/>
                  <a:gd name="connsiteX324" fmla="*/ 21622 w 19050"/>
                  <a:gd name="connsiteY324" fmla="*/ 981551 h 5295900"/>
                  <a:gd name="connsiteX325" fmla="*/ 21622 w 19050"/>
                  <a:gd name="connsiteY325" fmla="*/ 927545 h 5295900"/>
                  <a:gd name="connsiteX326" fmla="*/ 0 w 19050"/>
                  <a:gd name="connsiteY326" fmla="*/ 927545 h 5295900"/>
                  <a:gd name="connsiteX327" fmla="*/ 0 w 19050"/>
                  <a:gd name="connsiteY327" fmla="*/ 918020 h 5295900"/>
                  <a:gd name="connsiteX328" fmla="*/ 21622 w 19050"/>
                  <a:gd name="connsiteY328" fmla="*/ 918020 h 5295900"/>
                  <a:gd name="connsiteX329" fmla="*/ 21622 w 19050"/>
                  <a:gd name="connsiteY329" fmla="*/ 927545 h 5295900"/>
                  <a:gd name="connsiteX330" fmla="*/ 21622 w 19050"/>
                  <a:gd name="connsiteY330" fmla="*/ 873538 h 5295900"/>
                  <a:gd name="connsiteX331" fmla="*/ 0 w 19050"/>
                  <a:gd name="connsiteY331" fmla="*/ 873538 h 5295900"/>
                  <a:gd name="connsiteX332" fmla="*/ 0 w 19050"/>
                  <a:gd name="connsiteY332" fmla="*/ 864013 h 5295900"/>
                  <a:gd name="connsiteX333" fmla="*/ 21622 w 19050"/>
                  <a:gd name="connsiteY333" fmla="*/ 864013 h 5295900"/>
                  <a:gd name="connsiteX334" fmla="*/ 21622 w 19050"/>
                  <a:gd name="connsiteY334" fmla="*/ 873538 h 5295900"/>
                  <a:gd name="connsiteX335" fmla="*/ 21622 w 19050"/>
                  <a:gd name="connsiteY335" fmla="*/ 819531 h 5295900"/>
                  <a:gd name="connsiteX336" fmla="*/ 0 w 19050"/>
                  <a:gd name="connsiteY336" fmla="*/ 819531 h 5295900"/>
                  <a:gd name="connsiteX337" fmla="*/ 0 w 19050"/>
                  <a:gd name="connsiteY337" fmla="*/ 810006 h 5295900"/>
                  <a:gd name="connsiteX338" fmla="*/ 21622 w 19050"/>
                  <a:gd name="connsiteY338" fmla="*/ 810006 h 5295900"/>
                  <a:gd name="connsiteX339" fmla="*/ 21622 w 19050"/>
                  <a:gd name="connsiteY339" fmla="*/ 819531 h 5295900"/>
                  <a:gd name="connsiteX340" fmla="*/ 21622 w 19050"/>
                  <a:gd name="connsiteY340" fmla="*/ 711518 h 5295900"/>
                  <a:gd name="connsiteX341" fmla="*/ 0 w 19050"/>
                  <a:gd name="connsiteY341" fmla="*/ 711518 h 5295900"/>
                  <a:gd name="connsiteX342" fmla="*/ 0 w 19050"/>
                  <a:gd name="connsiteY342" fmla="*/ 701993 h 5295900"/>
                  <a:gd name="connsiteX343" fmla="*/ 21622 w 19050"/>
                  <a:gd name="connsiteY343" fmla="*/ 701993 h 5295900"/>
                  <a:gd name="connsiteX344" fmla="*/ 21622 w 19050"/>
                  <a:gd name="connsiteY344" fmla="*/ 711518 h 5295900"/>
                  <a:gd name="connsiteX345" fmla="*/ 21622 w 19050"/>
                  <a:gd name="connsiteY345" fmla="*/ 657511 h 5295900"/>
                  <a:gd name="connsiteX346" fmla="*/ 0 w 19050"/>
                  <a:gd name="connsiteY346" fmla="*/ 657511 h 5295900"/>
                  <a:gd name="connsiteX347" fmla="*/ 0 w 19050"/>
                  <a:gd name="connsiteY347" fmla="*/ 647986 h 5295900"/>
                  <a:gd name="connsiteX348" fmla="*/ 21622 w 19050"/>
                  <a:gd name="connsiteY348" fmla="*/ 647986 h 5295900"/>
                  <a:gd name="connsiteX349" fmla="*/ 21622 w 19050"/>
                  <a:gd name="connsiteY349" fmla="*/ 657511 h 5295900"/>
                  <a:gd name="connsiteX350" fmla="*/ 21622 w 19050"/>
                  <a:gd name="connsiteY350" fmla="*/ 603599 h 5295900"/>
                  <a:gd name="connsiteX351" fmla="*/ 0 w 19050"/>
                  <a:gd name="connsiteY351" fmla="*/ 603599 h 5295900"/>
                  <a:gd name="connsiteX352" fmla="*/ 0 w 19050"/>
                  <a:gd name="connsiteY352" fmla="*/ 594074 h 5295900"/>
                  <a:gd name="connsiteX353" fmla="*/ 21622 w 19050"/>
                  <a:gd name="connsiteY353" fmla="*/ 594074 h 5295900"/>
                  <a:gd name="connsiteX354" fmla="*/ 21622 w 19050"/>
                  <a:gd name="connsiteY354" fmla="*/ 603599 h 5295900"/>
                  <a:gd name="connsiteX355" fmla="*/ 21622 w 19050"/>
                  <a:gd name="connsiteY355" fmla="*/ 549593 h 5295900"/>
                  <a:gd name="connsiteX356" fmla="*/ 0 w 19050"/>
                  <a:gd name="connsiteY356" fmla="*/ 549593 h 5295900"/>
                  <a:gd name="connsiteX357" fmla="*/ 0 w 19050"/>
                  <a:gd name="connsiteY357" fmla="*/ 540068 h 5295900"/>
                  <a:gd name="connsiteX358" fmla="*/ 21622 w 19050"/>
                  <a:gd name="connsiteY358" fmla="*/ 540068 h 5295900"/>
                  <a:gd name="connsiteX359" fmla="*/ 21622 w 19050"/>
                  <a:gd name="connsiteY359" fmla="*/ 549593 h 5295900"/>
                  <a:gd name="connsiteX360" fmla="*/ 21622 w 19050"/>
                  <a:gd name="connsiteY360" fmla="*/ 441579 h 5295900"/>
                  <a:gd name="connsiteX361" fmla="*/ 0 w 19050"/>
                  <a:gd name="connsiteY361" fmla="*/ 441579 h 5295900"/>
                  <a:gd name="connsiteX362" fmla="*/ 0 w 19050"/>
                  <a:gd name="connsiteY362" fmla="*/ 432054 h 5295900"/>
                  <a:gd name="connsiteX363" fmla="*/ 21622 w 19050"/>
                  <a:gd name="connsiteY363" fmla="*/ 432054 h 5295900"/>
                  <a:gd name="connsiteX364" fmla="*/ 21622 w 19050"/>
                  <a:gd name="connsiteY364" fmla="*/ 441579 h 5295900"/>
                  <a:gd name="connsiteX365" fmla="*/ 21622 w 19050"/>
                  <a:gd name="connsiteY365" fmla="*/ 387572 h 5295900"/>
                  <a:gd name="connsiteX366" fmla="*/ 0 w 19050"/>
                  <a:gd name="connsiteY366" fmla="*/ 387572 h 5295900"/>
                  <a:gd name="connsiteX367" fmla="*/ 0 w 19050"/>
                  <a:gd name="connsiteY367" fmla="*/ 378047 h 5295900"/>
                  <a:gd name="connsiteX368" fmla="*/ 21622 w 19050"/>
                  <a:gd name="connsiteY368" fmla="*/ 378047 h 5295900"/>
                  <a:gd name="connsiteX369" fmla="*/ 21622 w 19050"/>
                  <a:gd name="connsiteY369" fmla="*/ 387572 h 5295900"/>
                  <a:gd name="connsiteX370" fmla="*/ 21622 w 19050"/>
                  <a:gd name="connsiteY370" fmla="*/ 333566 h 5295900"/>
                  <a:gd name="connsiteX371" fmla="*/ 0 w 19050"/>
                  <a:gd name="connsiteY371" fmla="*/ 333566 h 5295900"/>
                  <a:gd name="connsiteX372" fmla="*/ 0 w 19050"/>
                  <a:gd name="connsiteY372" fmla="*/ 324041 h 5295900"/>
                  <a:gd name="connsiteX373" fmla="*/ 21622 w 19050"/>
                  <a:gd name="connsiteY373" fmla="*/ 324041 h 5295900"/>
                  <a:gd name="connsiteX374" fmla="*/ 21622 w 19050"/>
                  <a:gd name="connsiteY374" fmla="*/ 333566 h 5295900"/>
                  <a:gd name="connsiteX375" fmla="*/ 21622 w 19050"/>
                  <a:gd name="connsiteY375" fmla="*/ 279559 h 5295900"/>
                  <a:gd name="connsiteX376" fmla="*/ 0 w 19050"/>
                  <a:gd name="connsiteY376" fmla="*/ 279559 h 5295900"/>
                  <a:gd name="connsiteX377" fmla="*/ 0 w 19050"/>
                  <a:gd name="connsiteY377" fmla="*/ 270034 h 5295900"/>
                  <a:gd name="connsiteX378" fmla="*/ 21622 w 19050"/>
                  <a:gd name="connsiteY378" fmla="*/ 270034 h 5295900"/>
                  <a:gd name="connsiteX379" fmla="*/ 21622 w 19050"/>
                  <a:gd name="connsiteY379" fmla="*/ 279559 h 5295900"/>
                  <a:gd name="connsiteX380" fmla="*/ 21622 w 19050"/>
                  <a:gd name="connsiteY380" fmla="*/ 171545 h 5295900"/>
                  <a:gd name="connsiteX381" fmla="*/ 0 w 19050"/>
                  <a:gd name="connsiteY381" fmla="*/ 171545 h 5295900"/>
                  <a:gd name="connsiteX382" fmla="*/ 0 w 19050"/>
                  <a:gd name="connsiteY382" fmla="*/ 162020 h 5295900"/>
                  <a:gd name="connsiteX383" fmla="*/ 21622 w 19050"/>
                  <a:gd name="connsiteY383" fmla="*/ 162020 h 5295900"/>
                  <a:gd name="connsiteX384" fmla="*/ 21622 w 19050"/>
                  <a:gd name="connsiteY384" fmla="*/ 171545 h 5295900"/>
                  <a:gd name="connsiteX385" fmla="*/ 21622 w 19050"/>
                  <a:gd name="connsiteY385" fmla="*/ 117538 h 5295900"/>
                  <a:gd name="connsiteX386" fmla="*/ 0 w 19050"/>
                  <a:gd name="connsiteY386" fmla="*/ 117538 h 5295900"/>
                  <a:gd name="connsiteX387" fmla="*/ 0 w 19050"/>
                  <a:gd name="connsiteY387" fmla="*/ 108013 h 5295900"/>
                  <a:gd name="connsiteX388" fmla="*/ 21622 w 19050"/>
                  <a:gd name="connsiteY388" fmla="*/ 108013 h 5295900"/>
                  <a:gd name="connsiteX389" fmla="*/ 21622 w 19050"/>
                  <a:gd name="connsiteY389" fmla="*/ 117538 h 5295900"/>
                  <a:gd name="connsiteX390" fmla="*/ 21622 w 19050"/>
                  <a:gd name="connsiteY390" fmla="*/ 63532 h 5295900"/>
                  <a:gd name="connsiteX391" fmla="*/ 0 w 19050"/>
                  <a:gd name="connsiteY391" fmla="*/ 63532 h 5295900"/>
                  <a:gd name="connsiteX392" fmla="*/ 0 w 19050"/>
                  <a:gd name="connsiteY392" fmla="*/ 54007 h 5295900"/>
                  <a:gd name="connsiteX393" fmla="*/ 21622 w 19050"/>
                  <a:gd name="connsiteY393" fmla="*/ 54007 h 5295900"/>
                  <a:gd name="connsiteX394" fmla="*/ 21622 w 19050"/>
                  <a:gd name="connsiteY394" fmla="*/ 63532 h 5295900"/>
                  <a:gd name="connsiteX395" fmla="*/ 21622 w 19050"/>
                  <a:gd name="connsiteY395" fmla="*/ 9525 h 5295900"/>
                  <a:gd name="connsiteX396" fmla="*/ 0 w 19050"/>
                  <a:gd name="connsiteY396" fmla="*/ 9525 h 5295900"/>
                  <a:gd name="connsiteX397" fmla="*/ 0 w 19050"/>
                  <a:gd name="connsiteY397" fmla="*/ 0 h 5295900"/>
                  <a:gd name="connsiteX398" fmla="*/ 21622 w 19050"/>
                  <a:gd name="connsiteY398" fmla="*/ 0 h 5295900"/>
                  <a:gd name="connsiteX399" fmla="*/ 21622 w 19050"/>
                  <a:gd name="connsiteY399" fmla="*/ 9525 h 529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</a:cxnLst>
                <a:rect l="l" t="t" r="r" b="b"/>
                <a:pathLst>
                  <a:path w="19050" h="5295900">
                    <a:moveTo>
                      <a:pt x="21622" y="5301520"/>
                    </a:moveTo>
                    <a:lnTo>
                      <a:pt x="0" y="5301520"/>
                    </a:lnTo>
                    <a:lnTo>
                      <a:pt x="0" y="5291995"/>
                    </a:lnTo>
                    <a:lnTo>
                      <a:pt x="21622" y="5291995"/>
                    </a:lnTo>
                    <a:lnTo>
                      <a:pt x="21622" y="5301520"/>
                    </a:lnTo>
                    <a:close/>
                    <a:moveTo>
                      <a:pt x="21622" y="5247608"/>
                    </a:moveTo>
                    <a:lnTo>
                      <a:pt x="0" y="5247608"/>
                    </a:lnTo>
                    <a:lnTo>
                      <a:pt x="0" y="5238083"/>
                    </a:lnTo>
                    <a:lnTo>
                      <a:pt x="21622" y="5238083"/>
                    </a:lnTo>
                    <a:lnTo>
                      <a:pt x="21622" y="5247608"/>
                    </a:lnTo>
                    <a:close/>
                    <a:moveTo>
                      <a:pt x="21622" y="5193602"/>
                    </a:moveTo>
                    <a:lnTo>
                      <a:pt x="0" y="5193602"/>
                    </a:lnTo>
                    <a:lnTo>
                      <a:pt x="0" y="5184077"/>
                    </a:lnTo>
                    <a:lnTo>
                      <a:pt x="21622" y="5184077"/>
                    </a:lnTo>
                    <a:lnTo>
                      <a:pt x="21622" y="5193602"/>
                    </a:lnTo>
                    <a:close/>
                    <a:moveTo>
                      <a:pt x="21622" y="5139595"/>
                    </a:moveTo>
                    <a:lnTo>
                      <a:pt x="0" y="5139595"/>
                    </a:lnTo>
                    <a:lnTo>
                      <a:pt x="0" y="5130070"/>
                    </a:lnTo>
                    <a:lnTo>
                      <a:pt x="21622" y="5130070"/>
                    </a:lnTo>
                    <a:lnTo>
                      <a:pt x="21622" y="5139595"/>
                    </a:lnTo>
                    <a:close/>
                    <a:moveTo>
                      <a:pt x="21622" y="5031581"/>
                    </a:moveTo>
                    <a:lnTo>
                      <a:pt x="0" y="5031581"/>
                    </a:lnTo>
                    <a:lnTo>
                      <a:pt x="0" y="5022056"/>
                    </a:lnTo>
                    <a:lnTo>
                      <a:pt x="21622" y="5022056"/>
                    </a:lnTo>
                    <a:lnTo>
                      <a:pt x="21622" y="5031581"/>
                    </a:lnTo>
                    <a:close/>
                    <a:moveTo>
                      <a:pt x="21622" y="4977575"/>
                    </a:moveTo>
                    <a:lnTo>
                      <a:pt x="0" y="4977575"/>
                    </a:lnTo>
                    <a:lnTo>
                      <a:pt x="0" y="4968050"/>
                    </a:lnTo>
                    <a:lnTo>
                      <a:pt x="21622" y="4968050"/>
                    </a:lnTo>
                    <a:lnTo>
                      <a:pt x="21622" y="4977575"/>
                    </a:lnTo>
                    <a:close/>
                    <a:moveTo>
                      <a:pt x="21622" y="4923568"/>
                    </a:moveTo>
                    <a:lnTo>
                      <a:pt x="0" y="4923568"/>
                    </a:lnTo>
                    <a:lnTo>
                      <a:pt x="0" y="4914043"/>
                    </a:lnTo>
                    <a:lnTo>
                      <a:pt x="21622" y="4914043"/>
                    </a:lnTo>
                    <a:lnTo>
                      <a:pt x="21622" y="4923568"/>
                    </a:lnTo>
                    <a:close/>
                    <a:moveTo>
                      <a:pt x="21622" y="4869561"/>
                    </a:moveTo>
                    <a:lnTo>
                      <a:pt x="0" y="4869561"/>
                    </a:lnTo>
                    <a:lnTo>
                      <a:pt x="0" y="4860036"/>
                    </a:lnTo>
                    <a:lnTo>
                      <a:pt x="21622" y="4860036"/>
                    </a:lnTo>
                    <a:lnTo>
                      <a:pt x="21622" y="4869561"/>
                    </a:lnTo>
                    <a:close/>
                    <a:moveTo>
                      <a:pt x="21622" y="4761548"/>
                    </a:moveTo>
                    <a:lnTo>
                      <a:pt x="0" y="4761548"/>
                    </a:lnTo>
                    <a:lnTo>
                      <a:pt x="0" y="4752023"/>
                    </a:lnTo>
                    <a:lnTo>
                      <a:pt x="21622" y="4752023"/>
                    </a:lnTo>
                    <a:lnTo>
                      <a:pt x="21622" y="4761548"/>
                    </a:lnTo>
                    <a:close/>
                    <a:moveTo>
                      <a:pt x="21622" y="4707541"/>
                    </a:moveTo>
                    <a:lnTo>
                      <a:pt x="0" y="4707541"/>
                    </a:lnTo>
                    <a:lnTo>
                      <a:pt x="0" y="4698016"/>
                    </a:lnTo>
                    <a:lnTo>
                      <a:pt x="21622" y="4698016"/>
                    </a:lnTo>
                    <a:lnTo>
                      <a:pt x="21622" y="4707541"/>
                    </a:lnTo>
                    <a:close/>
                    <a:moveTo>
                      <a:pt x="21622" y="4653534"/>
                    </a:moveTo>
                    <a:lnTo>
                      <a:pt x="0" y="4653534"/>
                    </a:lnTo>
                    <a:lnTo>
                      <a:pt x="0" y="4644009"/>
                    </a:lnTo>
                    <a:lnTo>
                      <a:pt x="21622" y="4644009"/>
                    </a:lnTo>
                    <a:lnTo>
                      <a:pt x="21622" y="4653534"/>
                    </a:lnTo>
                    <a:close/>
                    <a:moveTo>
                      <a:pt x="21622" y="4599528"/>
                    </a:moveTo>
                    <a:lnTo>
                      <a:pt x="0" y="4599528"/>
                    </a:lnTo>
                    <a:lnTo>
                      <a:pt x="0" y="4590003"/>
                    </a:lnTo>
                    <a:lnTo>
                      <a:pt x="21622" y="4590003"/>
                    </a:lnTo>
                    <a:lnTo>
                      <a:pt x="21622" y="4599528"/>
                    </a:lnTo>
                    <a:close/>
                    <a:moveTo>
                      <a:pt x="21622" y="4491609"/>
                    </a:moveTo>
                    <a:lnTo>
                      <a:pt x="0" y="4491609"/>
                    </a:lnTo>
                    <a:lnTo>
                      <a:pt x="0" y="4482084"/>
                    </a:lnTo>
                    <a:lnTo>
                      <a:pt x="21622" y="4482084"/>
                    </a:lnTo>
                    <a:lnTo>
                      <a:pt x="21622" y="4491609"/>
                    </a:lnTo>
                    <a:close/>
                    <a:moveTo>
                      <a:pt x="21622" y="4437603"/>
                    </a:moveTo>
                    <a:lnTo>
                      <a:pt x="0" y="4437603"/>
                    </a:lnTo>
                    <a:lnTo>
                      <a:pt x="0" y="4428078"/>
                    </a:lnTo>
                    <a:lnTo>
                      <a:pt x="21622" y="4428078"/>
                    </a:lnTo>
                    <a:lnTo>
                      <a:pt x="21622" y="4437603"/>
                    </a:lnTo>
                    <a:close/>
                    <a:moveTo>
                      <a:pt x="21622" y="4383596"/>
                    </a:moveTo>
                    <a:lnTo>
                      <a:pt x="0" y="4383596"/>
                    </a:lnTo>
                    <a:lnTo>
                      <a:pt x="0" y="4374071"/>
                    </a:lnTo>
                    <a:lnTo>
                      <a:pt x="21622" y="4374071"/>
                    </a:lnTo>
                    <a:lnTo>
                      <a:pt x="21622" y="4383596"/>
                    </a:lnTo>
                    <a:close/>
                    <a:moveTo>
                      <a:pt x="21622" y="4329589"/>
                    </a:moveTo>
                    <a:lnTo>
                      <a:pt x="0" y="4329589"/>
                    </a:lnTo>
                    <a:lnTo>
                      <a:pt x="0" y="4320064"/>
                    </a:lnTo>
                    <a:lnTo>
                      <a:pt x="21622" y="4320064"/>
                    </a:lnTo>
                    <a:lnTo>
                      <a:pt x="21622" y="4329589"/>
                    </a:lnTo>
                    <a:close/>
                    <a:moveTo>
                      <a:pt x="21622" y="4221576"/>
                    </a:moveTo>
                    <a:lnTo>
                      <a:pt x="0" y="4221576"/>
                    </a:lnTo>
                    <a:lnTo>
                      <a:pt x="0" y="4212051"/>
                    </a:lnTo>
                    <a:lnTo>
                      <a:pt x="21622" y="4212051"/>
                    </a:lnTo>
                    <a:lnTo>
                      <a:pt x="21622" y="4221576"/>
                    </a:lnTo>
                    <a:close/>
                    <a:moveTo>
                      <a:pt x="21622" y="4167569"/>
                    </a:moveTo>
                    <a:lnTo>
                      <a:pt x="0" y="4167569"/>
                    </a:lnTo>
                    <a:lnTo>
                      <a:pt x="0" y="4158044"/>
                    </a:lnTo>
                    <a:lnTo>
                      <a:pt x="21622" y="4158044"/>
                    </a:lnTo>
                    <a:lnTo>
                      <a:pt x="21622" y="4167569"/>
                    </a:lnTo>
                    <a:close/>
                    <a:moveTo>
                      <a:pt x="21622" y="4113562"/>
                    </a:moveTo>
                    <a:lnTo>
                      <a:pt x="0" y="4113562"/>
                    </a:lnTo>
                    <a:lnTo>
                      <a:pt x="0" y="4104037"/>
                    </a:lnTo>
                    <a:lnTo>
                      <a:pt x="21622" y="4104037"/>
                    </a:lnTo>
                    <a:lnTo>
                      <a:pt x="21622" y="4113562"/>
                    </a:lnTo>
                    <a:close/>
                    <a:moveTo>
                      <a:pt x="21622" y="4059555"/>
                    </a:moveTo>
                    <a:lnTo>
                      <a:pt x="0" y="4059555"/>
                    </a:lnTo>
                    <a:lnTo>
                      <a:pt x="0" y="4050030"/>
                    </a:lnTo>
                    <a:lnTo>
                      <a:pt x="21622" y="4050030"/>
                    </a:lnTo>
                    <a:lnTo>
                      <a:pt x="21622" y="4059555"/>
                    </a:lnTo>
                    <a:close/>
                    <a:moveTo>
                      <a:pt x="21622" y="3951542"/>
                    </a:moveTo>
                    <a:lnTo>
                      <a:pt x="0" y="3951542"/>
                    </a:lnTo>
                    <a:lnTo>
                      <a:pt x="0" y="3942017"/>
                    </a:lnTo>
                    <a:lnTo>
                      <a:pt x="21622" y="3942017"/>
                    </a:lnTo>
                    <a:lnTo>
                      <a:pt x="21622" y="3951542"/>
                    </a:lnTo>
                    <a:close/>
                    <a:moveTo>
                      <a:pt x="21622" y="3897535"/>
                    </a:moveTo>
                    <a:lnTo>
                      <a:pt x="0" y="3897535"/>
                    </a:lnTo>
                    <a:lnTo>
                      <a:pt x="0" y="3888010"/>
                    </a:lnTo>
                    <a:lnTo>
                      <a:pt x="21622" y="3888010"/>
                    </a:lnTo>
                    <a:lnTo>
                      <a:pt x="21622" y="3897535"/>
                    </a:lnTo>
                    <a:close/>
                    <a:moveTo>
                      <a:pt x="21622" y="3843528"/>
                    </a:moveTo>
                    <a:lnTo>
                      <a:pt x="0" y="3843528"/>
                    </a:lnTo>
                    <a:lnTo>
                      <a:pt x="0" y="3834003"/>
                    </a:lnTo>
                    <a:lnTo>
                      <a:pt x="21622" y="3834003"/>
                    </a:lnTo>
                    <a:lnTo>
                      <a:pt x="21622" y="3843528"/>
                    </a:lnTo>
                    <a:close/>
                    <a:moveTo>
                      <a:pt x="21622" y="3789521"/>
                    </a:moveTo>
                    <a:lnTo>
                      <a:pt x="0" y="3789521"/>
                    </a:lnTo>
                    <a:lnTo>
                      <a:pt x="0" y="3779996"/>
                    </a:lnTo>
                    <a:lnTo>
                      <a:pt x="21622" y="3779996"/>
                    </a:lnTo>
                    <a:lnTo>
                      <a:pt x="21622" y="3789521"/>
                    </a:lnTo>
                    <a:close/>
                    <a:moveTo>
                      <a:pt x="21622" y="3681603"/>
                    </a:moveTo>
                    <a:lnTo>
                      <a:pt x="0" y="3681603"/>
                    </a:lnTo>
                    <a:lnTo>
                      <a:pt x="0" y="3672078"/>
                    </a:lnTo>
                    <a:lnTo>
                      <a:pt x="21622" y="3672078"/>
                    </a:lnTo>
                    <a:lnTo>
                      <a:pt x="21622" y="3681603"/>
                    </a:lnTo>
                    <a:close/>
                    <a:moveTo>
                      <a:pt x="21622" y="3627596"/>
                    </a:moveTo>
                    <a:lnTo>
                      <a:pt x="0" y="3627596"/>
                    </a:lnTo>
                    <a:lnTo>
                      <a:pt x="0" y="3618071"/>
                    </a:lnTo>
                    <a:lnTo>
                      <a:pt x="21622" y="3618071"/>
                    </a:lnTo>
                    <a:lnTo>
                      <a:pt x="21622" y="3627596"/>
                    </a:lnTo>
                    <a:close/>
                    <a:moveTo>
                      <a:pt x="21622" y="3573590"/>
                    </a:moveTo>
                    <a:lnTo>
                      <a:pt x="0" y="3573590"/>
                    </a:lnTo>
                    <a:lnTo>
                      <a:pt x="0" y="3564065"/>
                    </a:lnTo>
                    <a:lnTo>
                      <a:pt x="21622" y="3564065"/>
                    </a:lnTo>
                    <a:lnTo>
                      <a:pt x="21622" y="3573590"/>
                    </a:lnTo>
                    <a:close/>
                    <a:moveTo>
                      <a:pt x="21622" y="3519583"/>
                    </a:moveTo>
                    <a:lnTo>
                      <a:pt x="0" y="3519583"/>
                    </a:lnTo>
                    <a:lnTo>
                      <a:pt x="0" y="3510058"/>
                    </a:lnTo>
                    <a:lnTo>
                      <a:pt x="21622" y="3510058"/>
                    </a:lnTo>
                    <a:lnTo>
                      <a:pt x="21622" y="3519583"/>
                    </a:lnTo>
                    <a:close/>
                    <a:moveTo>
                      <a:pt x="21622" y="3411569"/>
                    </a:moveTo>
                    <a:lnTo>
                      <a:pt x="0" y="3411569"/>
                    </a:lnTo>
                    <a:lnTo>
                      <a:pt x="0" y="3402044"/>
                    </a:lnTo>
                    <a:lnTo>
                      <a:pt x="21622" y="3402044"/>
                    </a:lnTo>
                    <a:lnTo>
                      <a:pt x="21622" y="3411569"/>
                    </a:lnTo>
                    <a:close/>
                    <a:moveTo>
                      <a:pt x="21622" y="3357563"/>
                    </a:moveTo>
                    <a:lnTo>
                      <a:pt x="0" y="3357563"/>
                    </a:lnTo>
                    <a:lnTo>
                      <a:pt x="0" y="3348038"/>
                    </a:lnTo>
                    <a:lnTo>
                      <a:pt x="21622" y="3348038"/>
                    </a:lnTo>
                    <a:lnTo>
                      <a:pt x="21622" y="3357563"/>
                    </a:lnTo>
                    <a:close/>
                    <a:moveTo>
                      <a:pt x="21622" y="3303556"/>
                    </a:moveTo>
                    <a:lnTo>
                      <a:pt x="0" y="3303556"/>
                    </a:lnTo>
                    <a:lnTo>
                      <a:pt x="0" y="3294031"/>
                    </a:lnTo>
                    <a:lnTo>
                      <a:pt x="21622" y="3294031"/>
                    </a:lnTo>
                    <a:lnTo>
                      <a:pt x="21622" y="3303556"/>
                    </a:lnTo>
                    <a:close/>
                    <a:moveTo>
                      <a:pt x="21622" y="3249549"/>
                    </a:moveTo>
                    <a:lnTo>
                      <a:pt x="0" y="3249549"/>
                    </a:lnTo>
                    <a:lnTo>
                      <a:pt x="0" y="3240024"/>
                    </a:lnTo>
                    <a:lnTo>
                      <a:pt x="21622" y="3240024"/>
                    </a:lnTo>
                    <a:lnTo>
                      <a:pt x="21622" y="3249549"/>
                    </a:lnTo>
                    <a:close/>
                    <a:moveTo>
                      <a:pt x="21622" y="3141536"/>
                    </a:moveTo>
                    <a:lnTo>
                      <a:pt x="0" y="3141536"/>
                    </a:lnTo>
                    <a:lnTo>
                      <a:pt x="0" y="3132011"/>
                    </a:lnTo>
                    <a:lnTo>
                      <a:pt x="21622" y="3132011"/>
                    </a:lnTo>
                    <a:lnTo>
                      <a:pt x="21622" y="3141536"/>
                    </a:lnTo>
                    <a:close/>
                    <a:moveTo>
                      <a:pt x="21622" y="3087529"/>
                    </a:moveTo>
                    <a:lnTo>
                      <a:pt x="0" y="3087529"/>
                    </a:lnTo>
                    <a:lnTo>
                      <a:pt x="0" y="3078004"/>
                    </a:lnTo>
                    <a:lnTo>
                      <a:pt x="21622" y="3078004"/>
                    </a:lnTo>
                    <a:lnTo>
                      <a:pt x="21622" y="3087529"/>
                    </a:lnTo>
                    <a:close/>
                    <a:moveTo>
                      <a:pt x="21622" y="3033617"/>
                    </a:moveTo>
                    <a:lnTo>
                      <a:pt x="0" y="3033617"/>
                    </a:lnTo>
                    <a:lnTo>
                      <a:pt x="0" y="3024092"/>
                    </a:lnTo>
                    <a:lnTo>
                      <a:pt x="21622" y="3024092"/>
                    </a:lnTo>
                    <a:lnTo>
                      <a:pt x="21622" y="3033617"/>
                    </a:lnTo>
                    <a:close/>
                    <a:moveTo>
                      <a:pt x="21622" y="2979611"/>
                    </a:moveTo>
                    <a:lnTo>
                      <a:pt x="0" y="2979611"/>
                    </a:lnTo>
                    <a:lnTo>
                      <a:pt x="0" y="2970086"/>
                    </a:lnTo>
                    <a:lnTo>
                      <a:pt x="21622" y="2970086"/>
                    </a:lnTo>
                    <a:lnTo>
                      <a:pt x="21622" y="2979611"/>
                    </a:lnTo>
                    <a:close/>
                    <a:moveTo>
                      <a:pt x="21622" y="2871597"/>
                    </a:moveTo>
                    <a:lnTo>
                      <a:pt x="0" y="2871597"/>
                    </a:lnTo>
                    <a:lnTo>
                      <a:pt x="0" y="2862072"/>
                    </a:lnTo>
                    <a:lnTo>
                      <a:pt x="21622" y="2862072"/>
                    </a:lnTo>
                    <a:lnTo>
                      <a:pt x="21622" y="2871597"/>
                    </a:lnTo>
                    <a:close/>
                    <a:moveTo>
                      <a:pt x="21622" y="2817590"/>
                    </a:moveTo>
                    <a:lnTo>
                      <a:pt x="0" y="2817590"/>
                    </a:lnTo>
                    <a:lnTo>
                      <a:pt x="0" y="2808065"/>
                    </a:lnTo>
                    <a:lnTo>
                      <a:pt x="21622" y="2808065"/>
                    </a:lnTo>
                    <a:lnTo>
                      <a:pt x="21622" y="2817590"/>
                    </a:lnTo>
                    <a:close/>
                    <a:moveTo>
                      <a:pt x="21622" y="2763584"/>
                    </a:moveTo>
                    <a:lnTo>
                      <a:pt x="0" y="2763584"/>
                    </a:lnTo>
                    <a:lnTo>
                      <a:pt x="0" y="2754059"/>
                    </a:lnTo>
                    <a:lnTo>
                      <a:pt x="21622" y="2754059"/>
                    </a:lnTo>
                    <a:lnTo>
                      <a:pt x="21622" y="2763584"/>
                    </a:lnTo>
                    <a:close/>
                    <a:moveTo>
                      <a:pt x="21622" y="2709577"/>
                    </a:moveTo>
                    <a:lnTo>
                      <a:pt x="0" y="2709577"/>
                    </a:lnTo>
                    <a:lnTo>
                      <a:pt x="0" y="2700052"/>
                    </a:lnTo>
                    <a:lnTo>
                      <a:pt x="21622" y="2700052"/>
                    </a:lnTo>
                    <a:lnTo>
                      <a:pt x="21622" y="2709577"/>
                    </a:lnTo>
                    <a:close/>
                    <a:moveTo>
                      <a:pt x="21622" y="2601563"/>
                    </a:moveTo>
                    <a:lnTo>
                      <a:pt x="0" y="2601563"/>
                    </a:lnTo>
                    <a:lnTo>
                      <a:pt x="0" y="2592038"/>
                    </a:lnTo>
                    <a:lnTo>
                      <a:pt x="21622" y="2592038"/>
                    </a:lnTo>
                    <a:lnTo>
                      <a:pt x="21622" y="2601563"/>
                    </a:lnTo>
                    <a:close/>
                    <a:moveTo>
                      <a:pt x="21622" y="2547557"/>
                    </a:moveTo>
                    <a:lnTo>
                      <a:pt x="0" y="2547557"/>
                    </a:lnTo>
                    <a:lnTo>
                      <a:pt x="0" y="2538032"/>
                    </a:lnTo>
                    <a:lnTo>
                      <a:pt x="21622" y="2538032"/>
                    </a:lnTo>
                    <a:lnTo>
                      <a:pt x="21622" y="2547557"/>
                    </a:lnTo>
                    <a:close/>
                    <a:moveTo>
                      <a:pt x="21622" y="2493550"/>
                    </a:moveTo>
                    <a:lnTo>
                      <a:pt x="0" y="2493550"/>
                    </a:lnTo>
                    <a:lnTo>
                      <a:pt x="0" y="2484025"/>
                    </a:lnTo>
                    <a:lnTo>
                      <a:pt x="21622" y="2484025"/>
                    </a:lnTo>
                    <a:lnTo>
                      <a:pt x="21622" y="2493550"/>
                    </a:lnTo>
                    <a:close/>
                    <a:moveTo>
                      <a:pt x="21622" y="2439543"/>
                    </a:moveTo>
                    <a:lnTo>
                      <a:pt x="0" y="2439543"/>
                    </a:lnTo>
                    <a:lnTo>
                      <a:pt x="0" y="2430018"/>
                    </a:lnTo>
                    <a:lnTo>
                      <a:pt x="21622" y="2430018"/>
                    </a:lnTo>
                    <a:lnTo>
                      <a:pt x="21622" y="2439543"/>
                    </a:lnTo>
                    <a:close/>
                    <a:moveTo>
                      <a:pt x="21622" y="2331530"/>
                    </a:moveTo>
                    <a:lnTo>
                      <a:pt x="0" y="2331530"/>
                    </a:lnTo>
                    <a:lnTo>
                      <a:pt x="0" y="2322005"/>
                    </a:lnTo>
                    <a:lnTo>
                      <a:pt x="21622" y="2322005"/>
                    </a:lnTo>
                    <a:lnTo>
                      <a:pt x="21622" y="2331530"/>
                    </a:lnTo>
                    <a:close/>
                    <a:moveTo>
                      <a:pt x="21622" y="2277618"/>
                    </a:moveTo>
                    <a:lnTo>
                      <a:pt x="0" y="2277618"/>
                    </a:lnTo>
                    <a:lnTo>
                      <a:pt x="0" y="2268093"/>
                    </a:lnTo>
                    <a:lnTo>
                      <a:pt x="21622" y="2268093"/>
                    </a:lnTo>
                    <a:lnTo>
                      <a:pt x="21622" y="2277618"/>
                    </a:lnTo>
                    <a:close/>
                    <a:moveTo>
                      <a:pt x="21622" y="2223611"/>
                    </a:moveTo>
                    <a:lnTo>
                      <a:pt x="0" y="2223611"/>
                    </a:lnTo>
                    <a:lnTo>
                      <a:pt x="0" y="2214086"/>
                    </a:lnTo>
                    <a:lnTo>
                      <a:pt x="21622" y="2214086"/>
                    </a:lnTo>
                    <a:lnTo>
                      <a:pt x="21622" y="2223611"/>
                    </a:lnTo>
                    <a:close/>
                    <a:moveTo>
                      <a:pt x="21622" y="2169605"/>
                    </a:moveTo>
                    <a:lnTo>
                      <a:pt x="0" y="2169605"/>
                    </a:lnTo>
                    <a:lnTo>
                      <a:pt x="0" y="2160080"/>
                    </a:lnTo>
                    <a:lnTo>
                      <a:pt x="21622" y="2160080"/>
                    </a:lnTo>
                    <a:lnTo>
                      <a:pt x="21622" y="2169605"/>
                    </a:lnTo>
                    <a:close/>
                    <a:moveTo>
                      <a:pt x="21622" y="2061591"/>
                    </a:moveTo>
                    <a:lnTo>
                      <a:pt x="0" y="2061591"/>
                    </a:lnTo>
                    <a:lnTo>
                      <a:pt x="0" y="2052066"/>
                    </a:lnTo>
                    <a:lnTo>
                      <a:pt x="21622" y="2052066"/>
                    </a:lnTo>
                    <a:lnTo>
                      <a:pt x="21622" y="2061591"/>
                    </a:lnTo>
                    <a:close/>
                    <a:moveTo>
                      <a:pt x="21622" y="2007584"/>
                    </a:moveTo>
                    <a:lnTo>
                      <a:pt x="0" y="2007584"/>
                    </a:lnTo>
                    <a:lnTo>
                      <a:pt x="0" y="1998059"/>
                    </a:lnTo>
                    <a:lnTo>
                      <a:pt x="21622" y="1998059"/>
                    </a:lnTo>
                    <a:lnTo>
                      <a:pt x="21622" y="2007584"/>
                    </a:lnTo>
                    <a:close/>
                    <a:moveTo>
                      <a:pt x="21622" y="1953578"/>
                    </a:moveTo>
                    <a:lnTo>
                      <a:pt x="0" y="1953578"/>
                    </a:lnTo>
                    <a:lnTo>
                      <a:pt x="0" y="1944053"/>
                    </a:lnTo>
                    <a:lnTo>
                      <a:pt x="21622" y="1944053"/>
                    </a:lnTo>
                    <a:lnTo>
                      <a:pt x="21622" y="1953578"/>
                    </a:lnTo>
                    <a:close/>
                    <a:moveTo>
                      <a:pt x="21622" y="1899571"/>
                    </a:moveTo>
                    <a:lnTo>
                      <a:pt x="0" y="1899571"/>
                    </a:lnTo>
                    <a:lnTo>
                      <a:pt x="0" y="1890046"/>
                    </a:lnTo>
                    <a:lnTo>
                      <a:pt x="21622" y="1890046"/>
                    </a:lnTo>
                    <a:lnTo>
                      <a:pt x="21622" y="1899571"/>
                    </a:lnTo>
                    <a:close/>
                    <a:moveTo>
                      <a:pt x="21622" y="1791557"/>
                    </a:moveTo>
                    <a:lnTo>
                      <a:pt x="0" y="1791557"/>
                    </a:lnTo>
                    <a:lnTo>
                      <a:pt x="0" y="1782032"/>
                    </a:lnTo>
                    <a:lnTo>
                      <a:pt x="21622" y="1782032"/>
                    </a:lnTo>
                    <a:lnTo>
                      <a:pt x="21622" y="1791557"/>
                    </a:lnTo>
                    <a:close/>
                    <a:moveTo>
                      <a:pt x="21622" y="1737551"/>
                    </a:moveTo>
                    <a:lnTo>
                      <a:pt x="0" y="1737551"/>
                    </a:lnTo>
                    <a:lnTo>
                      <a:pt x="0" y="1728026"/>
                    </a:lnTo>
                    <a:lnTo>
                      <a:pt x="21622" y="1728026"/>
                    </a:lnTo>
                    <a:lnTo>
                      <a:pt x="21622" y="1737551"/>
                    </a:lnTo>
                    <a:close/>
                    <a:moveTo>
                      <a:pt x="21622" y="1683544"/>
                    </a:moveTo>
                    <a:lnTo>
                      <a:pt x="0" y="1683544"/>
                    </a:lnTo>
                    <a:lnTo>
                      <a:pt x="0" y="1674019"/>
                    </a:lnTo>
                    <a:lnTo>
                      <a:pt x="21622" y="1674019"/>
                    </a:lnTo>
                    <a:lnTo>
                      <a:pt x="21622" y="1683544"/>
                    </a:lnTo>
                    <a:close/>
                    <a:moveTo>
                      <a:pt x="21622" y="1629537"/>
                    </a:moveTo>
                    <a:lnTo>
                      <a:pt x="0" y="1629537"/>
                    </a:lnTo>
                    <a:lnTo>
                      <a:pt x="0" y="1620012"/>
                    </a:lnTo>
                    <a:lnTo>
                      <a:pt x="21622" y="1620012"/>
                    </a:lnTo>
                    <a:lnTo>
                      <a:pt x="21622" y="1629537"/>
                    </a:lnTo>
                    <a:close/>
                    <a:moveTo>
                      <a:pt x="21622" y="1521523"/>
                    </a:moveTo>
                    <a:lnTo>
                      <a:pt x="0" y="1521523"/>
                    </a:lnTo>
                    <a:lnTo>
                      <a:pt x="0" y="1511998"/>
                    </a:lnTo>
                    <a:lnTo>
                      <a:pt x="21622" y="1511998"/>
                    </a:lnTo>
                    <a:lnTo>
                      <a:pt x="21622" y="1521523"/>
                    </a:lnTo>
                    <a:close/>
                    <a:moveTo>
                      <a:pt x="21622" y="1467612"/>
                    </a:moveTo>
                    <a:lnTo>
                      <a:pt x="0" y="1467612"/>
                    </a:lnTo>
                    <a:lnTo>
                      <a:pt x="0" y="1458087"/>
                    </a:lnTo>
                    <a:lnTo>
                      <a:pt x="21622" y="1458087"/>
                    </a:lnTo>
                    <a:lnTo>
                      <a:pt x="21622" y="1467612"/>
                    </a:lnTo>
                    <a:close/>
                    <a:moveTo>
                      <a:pt x="21622" y="1413605"/>
                    </a:moveTo>
                    <a:lnTo>
                      <a:pt x="0" y="1413605"/>
                    </a:lnTo>
                    <a:lnTo>
                      <a:pt x="0" y="1404080"/>
                    </a:lnTo>
                    <a:lnTo>
                      <a:pt x="21622" y="1404080"/>
                    </a:lnTo>
                    <a:lnTo>
                      <a:pt x="21622" y="1413605"/>
                    </a:lnTo>
                    <a:close/>
                    <a:moveTo>
                      <a:pt x="21622" y="1359598"/>
                    </a:moveTo>
                    <a:lnTo>
                      <a:pt x="0" y="1359598"/>
                    </a:lnTo>
                    <a:lnTo>
                      <a:pt x="0" y="1350073"/>
                    </a:lnTo>
                    <a:lnTo>
                      <a:pt x="21622" y="1350073"/>
                    </a:lnTo>
                    <a:lnTo>
                      <a:pt x="21622" y="1359598"/>
                    </a:lnTo>
                    <a:close/>
                    <a:moveTo>
                      <a:pt x="21622" y="1251585"/>
                    </a:moveTo>
                    <a:lnTo>
                      <a:pt x="0" y="1251585"/>
                    </a:lnTo>
                    <a:lnTo>
                      <a:pt x="0" y="1242060"/>
                    </a:lnTo>
                    <a:lnTo>
                      <a:pt x="21622" y="1242060"/>
                    </a:lnTo>
                    <a:lnTo>
                      <a:pt x="21622" y="1251585"/>
                    </a:lnTo>
                    <a:close/>
                    <a:moveTo>
                      <a:pt x="21622" y="1197578"/>
                    </a:moveTo>
                    <a:lnTo>
                      <a:pt x="0" y="1197578"/>
                    </a:lnTo>
                    <a:lnTo>
                      <a:pt x="0" y="1188053"/>
                    </a:lnTo>
                    <a:lnTo>
                      <a:pt x="21622" y="1188053"/>
                    </a:lnTo>
                    <a:lnTo>
                      <a:pt x="21622" y="1197578"/>
                    </a:lnTo>
                    <a:close/>
                    <a:moveTo>
                      <a:pt x="21622" y="1143572"/>
                    </a:moveTo>
                    <a:lnTo>
                      <a:pt x="0" y="1143572"/>
                    </a:lnTo>
                    <a:lnTo>
                      <a:pt x="0" y="1134047"/>
                    </a:lnTo>
                    <a:lnTo>
                      <a:pt x="21622" y="1134047"/>
                    </a:lnTo>
                    <a:lnTo>
                      <a:pt x="21622" y="1143572"/>
                    </a:lnTo>
                    <a:close/>
                    <a:moveTo>
                      <a:pt x="21622" y="1089565"/>
                    </a:moveTo>
                    <a:lnTo>
                      <a:pt x="0" y="1089565"/>
                    </a:lnTo>
                    <a:lnTo>
                      <a:pt x="0" y="1080040"/>
                    </a:lnTo>
                    <a:lnTo>
                      <a:pt x="21622" y="1080040"/>
                    </a:lnTo>
                    <a:lnTo>
                      <a:pt x="21622" y="1089565"/>
                    </a:lnTo>
                    <a:close/>
                    <a:moveTo>
                      <a:pt x="21622" y="981551"/>
                    </a:moveTo>
                    <a:lnTo>
                      <a:pt x="0" y="981551"/>
                    </a:lnTo>
                    <a:lnTo>
                      <a:pt x="0" y="972026"/>
                    </a:lnTo>
                    <a:lnTo>
                      <a:pt x="21622" y="972026"/>
                    </a:lnTo>
                    <a:lnTo>
                      <a:pt x="21622" y="981551"/>
                    </a:lnTo>
                    <a:close/>
                    <a:moveTo>
                      <a:pt x="21622" y="927545"/>
                    </a:moveTo>
                    <a:lnTo>
                      <a:pt x="0" y="927545"/>
                    </a:lnTo>
                    <a:lnTo>
                      <a:pt x="0" y="918020"/>
                    </a:lnTo>
                    <a:lnTo>
                      <a:pt x="21622" y="918020"/>
                    </a:lnTo>
                    <a:lnTo>
                      <a:pt x="21622" y="927545"/>
                    </a:lnTo>
                    <a:close/>
                    <a:moveTo>
                      <a:pt x="21622" y="873538"/>
                    </a:moveTo>
                    <a:lnTo>
                      <a:pt x="0" y="873538"/>
                    </a:lnTo>
                    <a:lnTo>
                      <a:pt x="0" y="864013"/>
                    </a:lnTo>
                    <a:lnTo>
                      <a:pt x="21622" y="864013"/>
                    </a:lnTo>
                    <a:lnTo>
                      <a:pt x="21622" y="873538"/>
                    </a:lnTo>
                    <a:close/>
                    <a:moveTo>
                      <a:pt x="21622" y="819531"/>
                    </a:moveTo>
                    <a:lnTo>
                      <a:pt x="0" y="819531"/>
                    </a:lnTo>
                    <a:lnTo>
                      <a:pt x="0" y="810006"/>
                    </a:lnTo>
                    <a:lnTo>
                      <a:pt x="21622" y="810006"/>
                    </a:lnTo>
                    <a:lnTo>
                      <a:pt x="21622" y="819531"/>
                    </a:lnTo>
                    <a:close/>
                    <a:moveTo>
                      <a:pt x="21622" y="711518"/>
                    </a:moveTo>
                    <a:lnTo>
                      <a:pt x="0" y="711518"/>
                    </a:lnTo>
                    <a:lnTo>
                      <a:pt x="0" y="701993"/>
                    </a:lnTo>
                    <a:lnTo>
                      <a:pt x="21622" y="701993"/>
                    </a:lnTo>
                    <a:lnTo>
                      <a:pt x="21622" y="711518"/>
                    </a:lnTo>
                    <a:close/>
                    <a:moveTo>
                      <a:pt x="21622" y="657511"/>
                    </a:moveTo>
                    <a:lnTo>
                      <a:pt x="0" y="657511"/>
                    </a:lnTo>
                    <a:lnTo>
                      <a:pt x="0" y="647986"/>
                    </a:lnTo>
                    <a:lnTo>
                      <a:pt x="21622" y="647986"/>
                    </a:lnTo>
                    <a:lnTo>
                      <a:pt x="21622" y="657511"/>
                    </a:lnTo>
                    <a:close/>
                    <a:moveTo>
                      <a:pt x="21622" y="603599"/>
                    </a:moveTo>
                    <a:lnTo>
                      <a:pt x="0" y="603599"/>
                    </a:lnTo>
                    <a:lnTo>
                      <a:pt x="0" y="594074"/>
                    </a:lnTo>
                    <a:lnTo>
                      <a:pt x="21622" y="594074"/>
                    </a:lnTo>
                    <a:lnTo>
                      <a:pt x="21622" y="603599"/>
                    </a:lnTo>
                    <a:close/>
                    <a:moveTo>
                      <a:pt x="21622" y="549593"/>
                    </a:moveTo>
                    <a:lnTo>
                      <a:pt x="0" y="549593"/>
                    </a:lnTo>
                    <a:lnTo>
                      <a:pt x="0" y="540068"/>
                    </a:lnTo>
                    <a:lnTo>
                      <a:pt x="21622" y="540068"/>
                    </a:lnTo>
                    <a:lnTo>
                      <a:pt x="21622" y="549593"/>
                    </a:lnTo>
                    <a:close/>
                    <a:moveTo>
                      <a:pt x="21622" y="441579"/>
                    </a:moveTo>
                    <a:lnTo>
                      <a:pt x="0" y="441579"/>
                    </a:lnTo>
                    <a:lnTo>
                      <a:pt x="0" y="432054"/>
                    </a:lnTo>
                    <a:lnTo>
                      <a:pt x="21622" y="432054"/>
                    </a:lnTo>
                    <a:lnTo>
                      <a:pt x="21622" y="441579"/>
                    </a:lnTo>
                    <a:close/>
                    <a:moveTo>
                      <a:pt x="21622" y="387572"/>
                    </a:moveTo>
                    <a:lnTo>
                      <a:pt x="0" y="387572"/>
                    </a:lnTo>
                    <a:lnTo>
                      <a:pt x="0" y="378047"/>
                    </a:lnTo>
                    <a:lnTo>
                      <a:pt x="21622" y="378047"/>
                    </a:lnTo>
                    <a:lnTo>
                      <a:pt x="21622" y="387572"/>
                    </a:lnTo>
                    <a:close/>
                    <a:moveTo>
                      <a:pt x="21622" y="333566"/>
                    </a:moveTo>
                    <a:lnTo>
                      <a:pt x="0" y="333566"/>
                    </a:lnTo>
                    <a:lnTo>
                      <a:pt x="0" y="324041"/>
                    </a:lnTo>
                    <a:lnTo>
                      <a:pt x="21622" y="324041"/>
                    </a:lnTo>
                    <a:lnTo>
                      <a:pt x="21622" y="333566"/>
                    </a:lnTo>
                    <a:close/>
                    <a:moveTo>
                      <a:pt x="21622" y="279559"/>
                    </a:moveTo>
                    <a:lnTo>
                      <a:pt x="0" y="279559"/>
                    </a:lnTo>
                    <a:lnTo>
                      <a:pt x="0" y="270034"/>
                    </a:lnTo>
                    <a:lnTo>
                      <a:pt x="21622" y="270034"/>
                    </a:lnTo>
                    <a:lnTo>
                      <a:pt x="21622" y="279559"/>
                    </a:lnTo>
                    <a:close/>
                    <a:moveTo>
                      <a:pt x="21622" y="171545"/>
                    </a:moveTo>
                    <a:lnTo>
                      <a:pt x="0" y="171545"/>
                    </a:lnTo>
                    <a:lnTo>
                      <a:pt x="0" y="162020"/>
                    </a:lnTo>
                    <a:lnTo>
                      <a:pt x="21622" y="162020"/>
                    </a:lnTo>
                    <a:lnTo>
                      <a:pt x="21622" y="171545"/>
                    </a:lnTo>
                    <a:close/>
                    <a:moveTo>
                      <a:pt x="21622" y="117538"/>
                    </a:moveTo>
                    <a:lnTo>
                      <a:pt x="0" y="117538"/>
                    </a:lnTo>
                    <a:lnTo>
                      <a:pt x="0" y="108013"/>
                    </a:lnTo>
                    <a:lnTo>
                      <a:pt x="21622" y="108013"/>
                    </a:lnTo>
                    <a:lnTo>
                      <a:pt x="21622" y="117538"/>
                    </a:lnTo>
                    <a:close/>
                    <a:moveTo>
                      <a:pt x="21622" y="63532"/>
                    </a:moveTo>
                    <a:lnTo>
                      <a:pt x="0" y="63532"/>
                    </a:lnTo>
                    <a:lnTo>
                      <a:pt x="0" y="54007"/>
                    </a:lnTo>
                    <a:lnTo>
                      <a:pt x="21622" y="54007"/>
                    </a:lnTo>
                    <a:lnTo>
                      <a:pt x="21622" y="63532"/>
                    </a:lnTo>
                    <a:close/>
                    <a:moveTo>
                      <a:pt x="21622" y="9525"/>
                    </a:moveTo>
                    <a:lnTo>
                      <a:pt x="0" y="9525"/>
                    </a:lnTo>
                    <a:lnTo>
                      <a:pt x="0" y="0"/>
                    </a:lnTo>
                    <a:lnTo>
                      <a:pt x="21622" y="0"/>
                    </a:lnTo>
                    <a:lnTo>
                      <a:pt x="21622" y="95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67870EE5-5968-4339-8FC4-6DCE758ACC03}"/>
                  </a:ext>
                </a:extLst>
              </p:cNvPr>
              <p:cNvSpPr/>
              <p:nvPr/>
            </p:nvSpPr>
            <p:spPr>
              <a:xfrm>
                <a:off x="3925890" y="944371"/>
                <a:ext cx="38100" cy="4867275"/>
              </a:xfrm>
              <a:custGeom>
                <a:avLst/>
                <a:gdLst>
                  <a:gd name="connsiteX0" fmla="*/ 43243 w 38100"/>
                  <a:gd name="connsiteY0" fmla="*/ 4869561 h 4867275"/>
                  <a:gd name="connsiteX1" fmla="*/ 0 w 38100"/>
                  <a:gd name="connsiteY1" fmla="*/ 4869561 h 4867275"/>
                  <a:gd name="connsiteX2" fmla="*/ 0 w 38100"/>
                  <a:gd name="connsiteY2" fmla="*/ 4860036 h 4867275"/>
                  <a:gd name="connsiteX3" fmla="*/ 43243 w 38100"/>
                  <a:gd name="connsiteY3" fmla="*/ 4860036 h 4867275"/>
                  <a:gd name="connsiteX4" fmla="*/ 43243 w 38100"/>
                  <a:gd name="connsiteY4" fmla="*/ 4869561 h 4867275"/>
                  <a:gd name="connsiteX5" fmla="*/ 43243 w 38100"/>
                  <a:gd name="connsiteY5" fmla="*/ 4599527 h 4867275"/>
                  <a:gd name="connsiteX6" fmla="*/ 0 w 38100"/>
                  <a:gd name="connsiteY6" fmla="*/ 4599527 h 4867275"/>
                  <a:gd name="connsiteX7" fmla="*/ 0 w 38100"/>
                  <a:gd name="connsiteY7" fmla="*/ 4590002 h 4867275"/>
                  <a:gd name="connsiteX8" fmla="*/ 43243 w 38100"/>
                  <a:gd name="connsiteY8" fmla="*/ 4590002 h 4867275"/>
                  <a:gd name="connsiteX9" fmla="*/ 43243 w 38100"/>
                  <a:gd name="connsiteY9" fmla="*/ 4599527 h 4867275"/>
                  <a:gd name="connsiteX10" fmla="*/ 43243 w 38100"/>
                  <a:gd name="connsiteY10" fmla="*/ 4329494 h 4867275"/>
                  <a:gd name="connsiteX11" fmla="*/ 0 w 38100"/>
                  <a:gd name="connsiteY11" fmla="*/ 4329494 h 4867275"/>
                  <a:gd name="connsiteX12" fmla="*/ 0 w 38100"/>
                  <a:gd name="connsiteY12" fmla="*/ 4319969 h 4867275"/>
                  <a:gd name="connsiteX13" fmla="*/ 43243 w 38100"/>
                  <a:gd name="connsiteY13" fmla="*/ 4319969 h 4867275"/>
                  <a:gd name="connsiteX14" fmla="*/ 43243 w 38100"/>
                  <a:gd name="connsiteY14" fmla="*/ 4329494 h 4867275"/>
                  <a:gd name="connsiteX15" fmla="*/ 43243 w 38100"/>
                  <a:gd name="connsiteY15" fmla="*/ 4059555 h 4867275"/>
                  <a:gd name="connsiteX16" fmla="*/ 0 w 38100"/>
                  <a:gd name="connsiteY16" fmla="*/ 4059555 h 4867275"/>
                  <a:gd name="connsiteX17" fmla="*/ 0 w 38100"/>
                  <a:gd name="connsiteY17" fmla="*/ 4050030 h 4867275"/>
                  <a:gd name="connsiteX18" fmla="*/ 43243 w 38100"/>
                  <a:gd name="connsiteY18" fmla="*/ 4050030 h 4867275"/>
                  <a:gd name="connsiteX19" fmla="*/ 43243 w 38100"/>
                  <a:gd name="connsiteY19" fmla="*/ 4059555 h 4867275"/>
                  <a:gd name="connsiteX20" fmla="*/ 43243 w 38100"/>
                  <a:gd name="connsiteY20" fmla="*/ 3519488 h 4867275"/>
                  <a:gd name="connsiteX21" fmla="*/ 0 w 38100"/>
                  <a:gd name="connsiteY21" fmla="*/ 3519488 h 4867275"/>
                  <a:gd name="connsiteX22" fmla="*/ 0 w 38100"/>
                  <a:gd name="connsiteY22" fmla="*/ 3509963 h 4867275"/>
                  <a:gd name="connsiteX23" fmla="*/ 43243 w 38100"/>
                  <a:gd name="connsiteY23" fmla="*/ 3509963 h 4867275"/>
                  <a:gd name="connsiteX24" fmla="*/ 43243 w 38100"/>
                  <a:gd name="connsiteY24" fmla="*/ 3519488 h 4867275"/>
                  <a:gd name="connsiteX25" fmla="*/ 43243 w 38100"/>
                  <a:gd name="connsiteY25" fmla="*/ 3249549 h 4867275"/>
                  <a:gd name="connsiteX26" fmla="*/ 0 w 38100"/>
                  <a:gd name="connsiteY26" fmla="*/ 3249549 h 4867275"/>
                  <a:gd name="connsiteX27" fmla="*/ 0 w 38100"/>
                  <a:gd name="connsiteY27" fmla="*/ 3240024 h 4867275"/>
                  <a:gd name="connsiteX28" fmla="*/ 43243 w 38100"/>
                  <a:gd name="connsiteY28" fmla="*/ 3240024 h 4867275"/>
                  <a:gd name="connsiteX29" fmla="*/ 43243 w 38100"/>
                  <a:gd name="connsiteY29" fmla="*/ 3249549 h 4867275"/>
                  <a:gd name="connsiteX30" fmla="*/ 43243 w 38100"/>
                  <a:gd name="connsiteY30" fmla="*/ 2979515 h 4867275"/>
                  <a:gd name="connsiteX31" fmla="*/ 0 w 38100"/>
                  <a:gd name="connsiteY31" fmla="*/ 2979515 h 4867275"/>
                  <a:gd name="connsiteX32" fmla="*/ 0 w 38100"/>
                  <a:gd name="connsiteY32" fmla="*/ 2969990 h 4867275"/>
                  <a:gd name="connsiteX33" fmla="*/ 43243 w 38100"/>
                  <a:gd name="connsiteY33" fmla="*/ 2969990 h 4867275"/>
                  <a:gd name="connsiteX34" fmla="*/ 43243 w 38100"/>
                  <a:gd name="connsiteY34" fmla="*/ 2979515 h 4867275"/>
                  <a:gd name="connsiteX35" fmla="*/ 43243 w 38100"/>
                  <a:gd name="connsiteY35" fmla="*/ 2709577 h 4867275"/>
                  <a:gd name="connsiteX36" fmla="*/ 0 w 38100"/>
                  <a:gd name="connsiteY36" fmla="*/ 2709577 h 4867275"/>
                  <a:gd name="connsiteX37" fmla="*/ 0 w 38100"/>
                  <a:gd name="connsiteY37" fmla="*/ 2700052 h 4867275"/>
                  <a:gd name="connsiteX38" fmla="*/ 43243 w 38100"/>
                  <a:gd name="connsiteY38" fmla="*/ 2700052 h 4867275"/>
                  <a:gd name="connsiteX39" fmla="*/ 43243 w 38100"/>
                  <a:gd name="connsiteY39" fmla="*/ 2709577 h 4867275"/>
                  <a:gd name="connsiteX40" fmla="*/ 43243 w 38100"/>
                  <a:gd name="connsiteY40" fmla="*/ 2169509 h 4867275"/>
                  <a:gd name="connsiteX41" fmla="*/ 0 w 38100"/>
                  <a:gd name="connsiteY41" fmla="*/ 2169509 h 4867275"/>
                  <a:gd name="connsiteX42" fmla="*/ 0 w 38100"/>
                  <a:gd name="connsiteY42" fmla="*/ 2159984 h 4867275"/>
                  <a:gd name="connsiteX43" fmla="*/ 43243 w 38100"/>
                  <a:gd name="connsiteY43" fmla="*/ 2159984 h 4867275"/>
                  <a:gd name="connsiteX44" fmla="*/ 43243 w 38100"/>
                  <a:gd name="connsiteY44" fmla="*/ 2169509 h 4867275"/>
                  <a:gd name="connsiteX45" fmla="*/ 43243 w 38100"/>
                  <a:gd name="connsiteY45" fmla="*/ 1899571 h 4867275"/>
                  <a:gd name="connsiteX46" fmla="*/ 0 w 38100"/>
                  <a:gd name="connsiteY46" fmla="*/ 1899571 h 4867275"/>
                  <a:gd name="connsiteX47" fmla="*/ 0 w 38100"/>
                  <a:gd name="connsiteY47" fmla="*/ 1890046 h 4867275"/>
                  <a:gd name="connsiteX48" fmla="*/ 43243 w 38100"/>
                  <a:gd name="connsiteY48" fmla="*/ 1890046 h 4867275"/>
                  <a:gd name="connsiteX49" fmla="*/ 43243 w 38100"/>
                  <a:gd name="connsiteY49" fmla="*/ 1899571 h 4867275"/>
                  <a:gd name="connsiteX50" fmla="*/ 43243 w 38100"/>
                  <a:gd name="connsiteY50" fmla="*/ 1629537 h 4867275"/>
                  <a:gd name="connsiteX51" fmla="*/ 0 w 38100"/>
                  <a:gd name="connsiteY51" fmla="*/ 1629537 h 4867275"/>
                  <a:gd name="connsiteX52" fmla="*/ 0 w 38100"/>
                  <a:gd name="connsiteY52" fmla="*/ 1620012 h 4867275"/>
                  <a:gd name="connsiteX53" fmla="*/ 43243 w 38100"/>
                  <a:gd name="connsiteY53" fmla="*/ 1620012 h 4867275"/>
                  <a:gd name="connsiteX54" fmla="*/ 43243 w 38100"/>
                  <a:gd name="connsiteY54" fmla="*/ 1629537 h 4867275"/>
                  <a:gd name="connsiteX55" fmla="*/ 43243 w 38100"/>
                  <a:gd name="connsiteY55" fmla="*/ 1359503 h 4867275"/>
                  <a:gd name="connsiteX56" fmla="*/ 0 w 38100"/>
                  <a:gd name="connsiteY56" fmla="*/ 1359503 h 4867275"/>
                  <a:gd name="connsiteX57" fmla="*/ 0 w 38100"/>
                  <a:gd name="connsiteY57" fmla="*/ 1349978 h 4867275"/>
                  <a:gd name="connsiteX58" fmla="*/ 43243 w 38100"/>
                  <a:gd name="connsiteY58" fmla="*/ 1349978 h 4867275"/>
                  <a:gd name="connsiteX59" fmla="*/ 43243 w 38100"/>
                  <a:gd name="connsiteY59" fmla="*/ 1359503 h 4867275"/>
                  <a:gd name="connsiteX60" fmla="*/ 43243 w 38100"/>
                  <a:gd name="connsiteY60" fmla="*/ 819531 h 4867275"/>
                  <a:gd name="connsiteX61" fmla="*/ 0 w 38100"/>
                  <a:gd name="connsiteY61" fmla="*/ 819531 h 4867275"/>
                  <a:gd name="connsiteX62" fmla="*/ 0 w 38100"/>
                  <a:gd name="connsiteY62" fmla="*/ 810006 h 4867275"/>
                  <a:gd name="connsiteX63" fmla="*/ 43243 w 38100"/>
                  <a:gd name="connsiteY63" fmla="*/ 810006 h 4867275"/>
                  <a:gd name="connsiteX64" fmla="*/ 43243 w 38100"/>
                  <a:gd name="connsiteY64" fmla="*/ 819531 h 4867275"/>
                  <a:gd name="connsiteX65" fmla="*/ 43243 w 38100"/>
                  <a:gd name="connsiteY65" fmla="*/ 549497 h 4867275"/>
                  <a:gd name="connsiteX66" fmla="*/ 0 w 38100"/>
                  <a:gd name="connsiteY66" fmla="*/ 549497 h 4867275"/>
                  <a:gd name="connsiteX67" fmla="*/ 0 w 38100"/>
                  <a:gd name="connsiteY67" fmla="*/ 539972 h 4867275"/>
                  <a:gd name="connsiteX68" fmla="*/ 43243 w 38100"/>
                  <a:gd name="connsiteY68" fmla="*/ 539972 h 4867275"/>
                  <a:gd name="connsiteX69" fmla="*/ 43243 w 38100"/>
                  <a:gd name="connsiteY69" fmla="*/ 549497 h 4867275"/>
                  <a:gd name="connsiteX70" fmla="*/ 43243 w 38100"/>
                  <a:gd name="connsiteY70" fmla="*/ 279559 h 4867275"/>
                  <a:gd name="connsiteX71" fmla="*/ 0 w 38100"/>
                  <a:gd name="connsiteY71" fmla="*/ 279559 h 4867275"/>
                  <a:gd name="connsiteX72" fmla="*/ 0 w 38100"/>
                  <a:gd name="connsiteY72" fmla="*/ 270034 h 4867275"/>
                  <a:gd name="connsiteX73" fmla="*/ 43243 w 38100"/>
                  <a:gd name="connsiteY73" fmla="*/ 270034 h 4867275"/>
                  <a:gd name="connsiteX74" fmla="*/ 43243 w 38100"/>
                  <a:gd name="connsiteY74" fmla="*/ 279559 h 4867275"/>
                  <a:gd name="connsiteX75" fmla="*/ 43243 w 38100"/>
                  <a:gd name="connsiteY75" fmla="*/ 9525 h 4867275"/>
                  <a:gd name="connsiteX76" fmla="*/ 0 w 38100"/>
                  <a:gd name="connsiteY76" fmla="*/ 9525 h 4867275"/>
                  <a:gd name="connsiteX77" fmla="*/ 0 w 38100"/>
                  <a:gd name="connsiteY77" fmla="*/ 0 h 4867275"/>
                  <a:gd name="connsiteX78" fmla="*/ 43243 w 38100"/>
                  <a:gd name="connsiteY78" fmla="*/ 0 h 4867275"/>
                  <a:gd name="connsiteX79" fmla="*/ 43243 w 38100"/>
                  <a:gd name="connsiteY79" fmla="*/ 9525 h 486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8100" h="4867275">
                    <a:moveTo>
                      <a:pt x="43243" y="4869561"/>
                    </a:moveTo>
                    <a:lnTo>
                      <a:pt x="0" y="4869561"/>
                    </a:lnTo>
                    <a:lnTo>
                      <a:pt x="0" y="4860036"/>
                    </a:lnTo>
                    <a:lnTo>
                      <a:pt x="43243" y="4860036"/>
                    </a:lnTo>
                    <a:lnTo>
                      <a:pt x="43243" y="4869561"/>
                    </a:lnTo>
                    <a:close/>
                    <a:moveTo>
                      <a:pt x="43243" y="4599527"/>
                    </a:moveTo>
                    <a:lnTo>
                      <a:pt x="0" y="4599527"/>
                    </a:lnTo>
                    <a:lnTo>
                      <a:pt x="0" y="4590002"/>
                    </a:lnTo>
                    <a:lnTo>
                      <a:pt x="43243" y="4590002"/>
                    </a:lnTo>
                    <a:lnTo>
                      <a:pt x="43243" y="4599527"/>
                    </a:lnTo>
                    <a:close/>
                    <a:moveTo>
                      <a:pt x="43243" y="4329494"/>
                    </a:moveTo>
                    <a:lnTo>
                      <a:pt x="0" y="4329494"/>
                    </a:lnTo>
                    <a:lnTo>
                      <a:pt x="0" y="4319969"/>
                    </a:lnTo>
                    <a:lnTo>
                      <a:pt x="43243" y="4319969"/>
                    </a:lnTo>
                    <a:lnTo>
                      <a:pt x="43243" y="4329494"/>
                    </a:lnTo>
                    <a:close/>
                    <a:moveTo>
                      <a:pt x="43243" y="4059555"/>
                    </a:moveTo>
                    <a:lnTo>
                      <a:pt x="0" y="4059555"/>
                    </a:lnTo>
                    <a:lnTo>
                      <a:pt x="0" y="4050030"/>
                    </a:lnTo>
                    <a:lnTo>
                      <a:pt x="43243" y="4050030"/>
                    </a:lnTo>
                    <a:lnTo>
                      <a:pt x="43243" y="4059555"/>
                    </a:lnTo>
                    <a:close/>
                    <a:moveTo>
                      <a:pt x="43243" y="3519488"/>
                    </a:moveTo>
                    <a:lnTo>
                      <a:pt x="0" y="3519488"/>
                    </a:lnTo>
                    <a:lnTo>
                      <a:pt x="0" y="3509963"/>
                    </a:lnTo>
                    <a:lnTo>
                      <a:pt x="43243" y="3509963"/>
                    </a:lnTo>
                    <a:lnTo>
                      <a:pt x="43243" y="3519488"/>
                    </a:lnTo>
                    <a:close/>
                    <a:moveTo>
                      <a:pt x="43243" y="3249549"/>
                    </a:moveTo>
                    <a:lnTo>
                      <a:pt x="0" y="3249549"/>
                    </a:lnTo>
                    <a:lnTo>
                      <a:pt x="0" y="3240024"/>
                    </a:lnTo>
                    <a:lnTo>
                      <a:pt x="43243" y="3240024"/>
                    </a:lnTo>
                    <a:lnTo>
                      <a:pt x="43243" y="3249549"/>
                    </a:lnTo>
                    <a:close/>
                    <a:moveTo>
                      <a:pt x="43243" y="2979515"/>
                    </a:moveTo>
                    <a:lnTo>
                      <a:pt x="0" y="2979515"/>
                    </a:lnTo>
                    <a:lnTo>
                      <a:pt x="0" y="2969990"/>
                    </a:lnTo>
                    <a:lnTo>
                      <a:pt x="43243" y="2969990"/>
                    </a:lnTo>
                    <a:lnTo>
                      <a:pt x="43243" y="2979515"/>
                    </a:lnTo>
                    <a:close/>
                    <a:moveTo>
                      <a:pt x="43243" y="2709577"/>
                    </a:moveTo>
                    <a:lnTo>
                      <a:pt x="0" y="2709577"/>
                    </a:lnTo>
                    <a:lnTo>
                      <a:pt x="0" y="2700052"/>
                    </a:lnTo>
                    <a:lnTo>
                      <a:pt x="43243" y="2700052"/>
                    </a:lnTo>
                    <a:lnTo>
                      <a:pt x="43243" y="2709577"/>
                    </a:lnTo>
                    <a:close/>
                    <a:moveTo>
                      <a:pt x="43243" y="2169509"/>
                    </a:moveTo>
                    <a:lnTo>
                      <a:pt x="0" y="2169509"/>
                    </a:lnTo>
                    <a:lnTo>
                      <a:pt x="0" y="2159984"/>
                    </a:lnTo>
                    <a:lnTo>
                      <a:pt x="43243" y="2159984"/>
                    </a:lnTo>
                    <a:lnTo>
                      <a:pt x="43243" y="2169509"/>
                    </a:lnTo>
                    <a:close/>
                    <a:moveTo>
                      <a:pt x="43243" y="1899571"/>
                    </a:moveTo>
                    <a:lnTo>
                      <a:pt x="0" y="1899571"/>
                    </a:lnTo>
                    <a:lnTo>
                      <a:pt x="0" y="1890046"/>
                    </a:lnTo>
                    <a:lnTo>
                      <a:pt x="43243" y="1890046"/>
                    </a:lnTo>
                    <a:lnTo>
                      <a:pt x="43243" y="1899571"/>
                    </a:lnTo>
                    <a:close/>
                    <a:moveTo>
                      <a:pt x="43243" y="1629537"/>
                    </a:moveTo>
                    <a:lnTo>
                      <a:pt x="0" y="1629537"/>
                    </a:lnTo>
                    <a:lnTo>
                      <a:pt x="0" y="1620012"/>
                    </a:lnTo>
                    <a:lnTo>
                      <a:pt x="43243" y="1620012"/>
                    </a:lnTo>
                    <a:lnTo>
                      <a:pt x="43243" y="1629537"/>
                    </a:lnTo>
                    <a:close/>
                    <a:moveTo>
                      <a:pt x="43243" y="1359503"/>
                    </a:moveTo>
                    <a:lnTo>
                      <a:pt x="0" y="1359503"/>
                    </a:lnTo>
                    <a:lnTo>
                      <a:pt x="0" y="1349978"/>
                    </a:lnTo>
                    <a:lnTo>
                      <a:pt x="43243" y="1349978"/>
                    </a:lnTo>
                    <a:lnTo>
                      <a:pt x="43243" y="1359503"/>
                    </a:lnTo>
                    <a:close/>
                    <a:moveTo>
                      <a:pt x="43243" y="819531"/>
                    </a:moveTo>
                    <a:lnTo>
                      <a:pt x="0" y="819531"/>
                    </a:lnTo>
                    <a:lnTo>
                      <a:pt x="0" y="810006"/>
                    </a:lnTo>
                    <a:lnTo>
                      <a:pt x="43243" y="810006"/>
                    </a:lnTo>
                    <a:lnTo>
                      <a:pt x="43243" y="819531"/>
                    </a:lnTo>
                    <a:close/>
                    <a:moveTo>
                      <a:pt x="43243" y="549497"/>
                    </a:moveTo>
                    <a:lnTo>
                      <a:pt x="0" y="549497"/>
                    </a:lnTo>
                    <a:lnTo>
                      <a:pt x="0" y="539972"/>
                    </a:lnTo>
                    <a:lnTo>
                      <a:pt x="43243" y="539972"/>
                    </a:lnTo>
                    <a:lnTo>
                      <a:pt x="43243" y="549497"/>
                    </a:lnTo>
                    <a:close/>
                    <a:moveTo>
                      <a:pt x="43243" y="279559"/>
                    </a:moveTo>
                    <a:lnTo>
                      <a:pt x="0" y="279559"/>
                    </a:lnTo>
                    <a:lnTo>
                      <a:pt x="0" y="270034"/>
                    </a:lnTo>
                    <a:lnTo>
                      <a:pt x="43243" y="270034"/>
                    </a:lnTo>
                    <a:lnTo>
                      <a:pt x="43243" y="279559"/>
                    </a:lnTo>
                    <a:close/>
                    <a:moveTo>
                      <a:pt x="43243" y="9525"/>
                    </a:moveTo>
                    <a:lnTo>
                      <a:pt x="0" y="9525"/>
                    </a:lnTo>
                    <a:lnTo>
                      <a:pt x="0" y="0"/>
                    </a:lnTo>
                    <a:lnTo>
                      <a:pt x="43243" y="0"/>
                    </a:lnTo>
                    <a:lnTo>
                      <a:pt x="43243" y="95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</a:endParaRPr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2F169B92-01E8-4DDB-A204-A61FFFCAA45F}"/>
                  </a:ext>
                </a:extLst>
              </p:cNvPr>
              <p:cNvSpPr/>
              <p:nvPr/>
            </p:nvSpPr>
            <p:spPr>
              <a:xfrm>
                <a:off x="3909697" y="668337"/>
                <a:ext cx="66675" cy="5419725"/>
              </a:xfrm>
              <a:custGeom>
                <a:avLst/>
                <a:gdLst>
                  <a:gd name="connsiteX0" fmla="*/ 21622 w 66675"/>
                  <a:gd name="connsiteY0" fmla="*/ 5400008 h 5419725"/>
                  <a:gd name="connsiteX1" fmla="*/ 21622 w 66675"/>
                  <a:gd name="connsiteY1" fmla="*/ 5421630 h 5419725"/>
                  <a:gd name="connsiteX2" fmla="*/ 0 w 66675"/>
                  <a:gd name="connsiteY2" fmla="*/ 5416201 h 5419725"/>
                  <a:gd name="connsiteX3" fmla="*/ 0 w 66675"/>
                  <a:gd name="connsiteY3" fmla="*/ 5405438 h 5419725"/>
                  <a:gd name="connsiteX4" fmla="*/ 21622 w 66675"/>
                  <a:gd name="connsiteY4" fmla="*/ 5400008 h 5419725"/>
                  <a:gd name="connsiteX5" fmla="*/ 54007 w 66675"/>
                  <a:gd name="connsiteY5" fmla="*/ 5400008 h 5419725"/>
                  <a:gd name="connsiteX6" fmla="*/ 54007 w 66675"/>
                  <a:gd name="connsiteY6" fmla="*/ 5421630 h 5419725"/>
                  <a:gd name="connsiteX7" fmla="*/ 75629 w 66675"/>
                  <a:gd name="connsiteY7" fmla="*/ 5416201 h 5419725"/>
                  <a:gd name="connsiteX8" fmla="*/ 75629 w 66675"/>
                  <a:gd name="connsiteY8" fmla="*/ 5405438 h 5419725"/>
                  <a:gd name="connsiteX9" fmla="*/ 54007 w 66675"/>
                  <a:gd name="connsiteY9" fmla="*/ 5400008 h 5419725"/>
                  <a:gd name="connsiteX10" fmla="*/ 0 w 66675"/>
                  <a:gd name="connsiteY10" fmla="*/ 4055364 h 5419725"/>
                  <a:gd name="connsiteX11" fmla="*/ 0 w 66675"/>
                  <a:gd name="connsiteY11" fmla="*/ 4066128 h 5419725"/>
                  <a:gd name="connsiteX12" fmla="*/ 21622 w 66675"/>
                  <a:gd name="connsiteY12" fmla="*/ 4071557 h 5419725"/>
                  <a:gd name="connsiteX13" fmla="*/ 21622 w 66675"/>
                  <a:gd name="connsiteY13" fmla="*/ 4049935 h 5419725"/>
                  <a:gd name="connsiteX14" fmla="*/ 0 w 66675"/>
                  <a:gd name="connsiteY14" fmla="*/ 4055364 h 5419725"/>
                  <a:gd name="connsiteX15" fmla="*/ 54007 w 66675"/>
                  <a:gd name="connsiteY15" fmla="*/ 4050030 h 5419725"/>
                  <a:gd name="connsiteX16" fmla="*/ 54007 w 66675"/>
                  <a:gd name="connsiteY16" fmla="*/ 4071652 h 5419725"/>
                  <a:gd name="connsiteX17" fmla="*/ 75629 w 66675"/>
                  <a:gd name="connsiteY17" fmla="*/ 4066223 h 5419725"/>
                  <a:gd name="connsiteX18" fmla="*/ 75629 w 66675"/>
                  <a:gd name="connsiteY18" fmla="*/ 4055459 h 5419725"/>
                  <a:gd name="connsiteX19" fmla="*/ 54007 w 66675"/>
                  <a:gd name="connsiteY19" fmla="*/ 4050030 h 5419725"/>
                  <a:gd name="connsiteX20" fmla="*/ 0 w 66675"/>
                  <a:gd name="connsiteY20" fmla="*/ 2705386 h 5419725"/>
                  <a:gd name="connsiteX21" fmla="*/ 0 w 66675"/>
                  <a:gd name="connsiteY21" fmla="*/ 2716149 h 5419725"/>
                  <a:gd name="connsiteX22" fmla="*/ 21622 w 66675"/>
                  <a:gd name="connsiteY22" fmla="*/ 2721578 h 5419725"/>
                  <a:gd name="connsiteX23" fmla="*/ 21622 w 66675"/>
                  <a:gd name="connsiteY23" fmla="*/ 2699957 h 5419725"/>
                  <a:gd name="connsiteX24" fmla="*/ 0 w 66675"/>
                  <a:gd name="connsiteY24" fmla="*/ 2705386 h 5419725"/>
                  <a:gd name="connsiteX25" fmla="*/ 54007 w 66675"/>
                  <a:gd name="connsiteY25" fmla="*/ 2699957 h 5419725"/>
                  <a:gd name="connsiteX26" fmla="*/ 54007 w 66675"/>
                  <a:gd name="connsiteY26" fmla="*/ 2721578 h 5419725"/>
                  <a:gd name="connsiteX27" fmla="*/ 75629 w 66675"/>
                  <a:gd name="connsiteY27" fmla="*/ 2716149 h 5419725"/>
                  <a:gd name="connsiteX28" fmla="*/ 75629 w 66675"/>
                  <a:gd name="connsiteY28" fmla="*/ 2705386 h 5419725"/>
                  <a:gd name="connsiteX29" fmla="*/ 54007 w 66675"/>
                  <a:gd name="connsiteY29" fmla="*/ 2699957 h 5419725"/>
                  <a:gd name="connsiteX30" fmla="*/ 0 w 66675"/>
                  <a:gd name="connsiteY30" fmla="*/ 1355408 h 5419725"/>
                  <a:gd name="connsiteX31" fmla="*/ 0 w 66675"/>
                  <a:gd name="connsiteY31" fmla="*/ 1366171 h 5419725"/>
                  <a:gd name="connsiteX32" fmla="*/ 21622 w 66675"/>
                  <a:gd name="connsiteY32" fmla="*/ 1371600 h 5419725"/>
                  <a:gd name="connsiteX33" fmla="*/ 21622 w 66675"/>
                  <a:gd name="connsiteY33" fmla="*/ 1349978 h 5419725"/>
                  <a:gd name="connsiteX34" fmla="*/ 0 w 66675"/>
                  <a:gd name="connsiteY34" fmla="*/ 1355408 h 5419725"/>
                  <a:gd name="connsiteX35" fmla="*/ 54007 w 66675"/>
                  <a:gd name="connsiteY35" fmla="*/ 1349978 h 5419725"/>
                  <a:gd name="connsiteX36" fmla="*/ 54007 w 66675"/>
                  <a:gd name="connsiteY36" fmla="*/ 1371600 h 5419725"/>
                  <a:gd name="connsiteX37" fmla="*/ 75629 w 66675"/>
                  <a:gd name="connsiteY37" fmla="*/ 1366171 h 5419725"/>
                  <a:gd name="connsiteX38" fmla="*/ 75629 w 66675"/>
                  <a:gd name="connsiteY38" fmla="*/ 1355408 h 5419725"/>
                  <a:gd name="connsiteX39" fmla="*/ 54007 w 66675"/>
                  <a:gd name="connsiteY39" fmla="*/ 1349978 h 5419725"/>
                  <a:gd name="connsiteX40" fmla="*/ 0 w 66675"/>
                  <a:gd name="connsiteY40" fmla="*/ 5429 h 5419725"/>
                  <a:gd name="connsiteX41" fmla="*/ 0 w 66675"/>
                  <a:gd name="connsiteY41" fmla="*/ 16193 h 5419725"/>
                  <a:gd name="connsiteX42" fmla="*/ 21622 w 66675"/>
                  <a:gd name="connsiteY42" fmla="*/ 21622 h 5419725"/>
                  <a:gd name="connsiteX43" fmla="*/ 21622 w 66675"/>
                  <a:gd name="connsiteY43" fmla="*/ 0 h 5419725"/>
                  <a:gd name="connsiteX44" fmla="*/ 0 w 66675"/>
                  <a:gd name="connsiteY44" fmla="*/ 5429 h 5419725"/>
                  <a:gd name="connsiteX45" fmla="*/ 54007 w 66675"/>
                  <a:gd name="connsiteY45" fmla="*/ 0 h 5419725"/>
                  <a:gd name="connsiteX46" fmla="*/ 54007 w 66675"/>
                  <a:gd name="connsiteY46" fmla="*/ 21622 h 5419725"/>
                  <a:gd name="connsiteX47" fmla="*/ 75629 w 66675"/>
                  <a:gd name="connsiteY47" fmla="*/ 16193 h 5419725"/>
                  <a:gd name="connsiteX48" fmla="*/ 75629 w 66675"/>
                  <a:gd name="connsiteY48" fmla="*/ 5429 h 5419725"/>
                  <a:gd name="connsiteX49" fmla="*/ 54007 w 66675"/>
                  <a:gd name="connsiteY49" fmla="*/ 0 h 54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6675" h="5419725">
                    <a:moveTo>
                      <a:pt x="21622" y="5400008"/>
                    </a:moveTo>
                    <a:lnTo>
                      <a:pt x="21622" y="5421630"/>
                    </a:lnTo>
                    <a:lnTo>
                      <a:pt x="0" y="5416201"/>
                    </a:lnTo>
                    <a:lnTo>
                      <a:pt x="0" y="5405438"/>
                    </a:lnTo>
                    <a:lnTo>
                      <a:pt x="21622" y="5400008"/>
                    </a:lnTo>
                    <a:close/>
                    <a:moveTo>
                      <a:pt x="54007" y="5400008"/>
                    </a:moveTo>
                    <a:lnTo>
                      <a:pt x="54007" y="5421630"/>
                    </a:lnTo>
                    <a:lnTo>
                      <a:pt x="75629" y="5416201"/>
                    </a:lnTo>
                    <a:lnTo>
                      <a:pt x="75629" y="5405438"/>
                    </a:lnTo>
                    <a:lnTo>
                      <a:pt x="54007" y="5400008"/>
                    </a:lnTo>
                    <a:close/>
                    <a:moveTo>
                      <a:pt x="0" y="4055364"/>
                    </a:moveTo>
                    <a:lnTo>
                      <a:pt x="0" y="4066128"/>
                    </a:lnTo>
                    <a:lnTo>
                      <a:pt x="21622" y="4071557"/>
                    </a:lnTo>
                    <a:lnTo>
                      <a:pt x="21622" y="4049935"/>
                    </a:lnTo>
                    <a:lnTo>
                      <a:pt x="0" y="4055364"/>
                    </a:lnTo>
                    <a:close/>
                    <a:moveTo>
                      <a:pt x="54007" y="4050030"/>
                    </a:moveTo>
                    <a:lnTo>
                      <a:pt x="54007" y="4071652"/>
                    </a:lnTo>
                    <a:lnTo>
                      <a:pt x="75629" y="4066223"/>
                    </a:lnTo>
                    <a:lnTo>
                      <a:pt x="75629" y="4055459"/>
                    </a:lnTo>
                    <a:lnTo>
                      <a:pt x="54007" y="4050030"/>
                    </a:lnTo>
                    <a:close/>
                    <a:moveTo>
                      <a:pt x="0" y="2705386"/>
                    </a:moveTo>
                    <a:lnTo>
                      <a:pt x="0" y="2716149"/>
                    </a:lnTo>
                    <a:lnTo>
                      <a:pt x="21622" y="2721578"/>
                    </a:lnTo>
                    <a:lnTo>
                      <a:pt x="21622" y="2699957"/>
                    </a:lnTo>
                    <a:lnTo>
                      <a:pt x="0" y="2705386"/>
                    </a:lnTo>
                    <a:close/>
                    <a:moveTo>
                      <a:pt x="54007" y="2699957"/>
                    </a:moveTo>
                    <a:lnTo>
                      <a:pt x="54007" y="2721578"/>
                    </a:lnTo>
                    <a:lnTo>
                      <a:pt x="75629" y="2716149"/>
                    </a:lnTo>
                    <a:lnTo>
                      <a:pt x="75629" y="2705386"/>
                    </a:lnTo>
                    <a:lnTo>
                      <a:pt x="54007" y="2699957"/>
                    </a:lnTo>
                    <a:close/>
                    <a:moveTo>
                      <a:pt x="0" y="1355408"/>
                    </a:moveTo>
                    <a:lnTo>
                      <a:pt x="0" y="1366171"/>
                    </a:lnTo>
                    <a:lnTo>
                      <a:pt x="21622" y="1371600"/>
                    </a:lnTo>
                    <a:lnTo>
                      <a:pt x="21622" y="1349978"/>
                    </a:lnTo>
                    <a:lnTo>
                      <a:pt x="0" y="1355408"/>
                    </a:lnTo>
                    <a:close/>
                    <a:moveTo>
                      <a:pt x="54007" y="1349978"/>
                    </a:moveTo>
                    <a:lnTo>
                      <a:pt x="54007" y="1371600"/>
                    </a:lnTo>
                    <a:lnTo>
                      <a:pt x="75629" y="1366171"/>
                    </a:lnTo>
                    <a:lnTo>
                      <a:pt x="75629" y="1355408"/>
                    </a:lnTo>
                    <a:lnTo>
                      <a:pt x="54007" y="1349978"/>
                    </a:lnTo>
                    <a:close/>
                    <a:moveTo>
                      <a:pt x="0" y="5429"/>
                    </a:moveTo>
                    <a:lnTo>
                      <a:pt x="0" y="16193"/>
                    </a:lnTo>
                    <a:lnTo>
                      <a:pt x="21622" y="21622"/>
                    </a:lnTo>
                    <a:lnTo>
                      <a:pt x="21622" y="0"/>
                    </a:lnTo>
                    <a:lnTo>
                      <a:pt x="0" y="5429"/>
                    </a:lnTo>
                    <a:close/>
                    <a:moveTo>
                      <a:pt x="54007" y="0"/>
                    </a:moveTo>
                    <a:lnTo>
                      <a:pt x="54007" y="21622"/>
                    </a:lnTo>
                    <a:lnTo>
                      <a:pt x="75629" y="16193"/>
                    </a:lnTo>
                    <a:lnTo>
                      <a:pt x="75629" y="5429"/>
                    </a:lnTo>
                    <a:lnTo>
                      <a:pt x="54007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</a:endParaRPr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75EDA4FA-7741-4887-BC03-B8FA4D6E4048}"/>
              </a:ext>
            </a:extLst>
          </p:cNvPr>
          <p:cNvGrpSpPr/>
          <p:nvPr userDrawn="1"/>
        </p:nvGrpSpPr>
        <p:grpSpPr>
          <a:xfrm>
            <a:off x="-1981200" y="3939656"/>
            <a:ext cx="16154400" cy="2918344"/>
            <a:chOff x="-548640" y="3802467"/>
            <a:chExt cx="13289280" cy="3055533"/>
          </a:xfrm>
        </p:grpSpPr>
        <p:sp>
          <p:nvSpPr>
            <p:cNvPr id="44" name="梯形 43">
              <a:extLst>
                <a:ext uri="{FF2B5EF4-FFF2-40B4-BE49-F238E27FC236}">
                  <a16:creationId xmlns:a16="http://schemas.microsoft.com/office/drawing/2014/main" id="{89055CFF-3DE9-424D-A97E-DA73D28B9CE1}"/>
                </a:ext>
              </a:extLst>
            </p:cNvPr>
            <p:cNvSpPr/>
            <p:nvPr/>
          </p:nvSpPr>
          <p:spPr>
            <a:xfrm flipV="1">
              <a:off x="1600200" y="3977658"/>
              <a:ext cx="8991600" cy="2880342"/>
            </a:xfrm>
            <a:prstGeom prst="trapezoid">
              <a:avLst>
                <a:gd name="adj" fmla="val 91741"/>
              </a:avLst>
            </a:prstGeom>
            <a:gradFill flip="none" rotWithShape="1">
              <a:gsLst>
                <a:gs pos="25000">
                  <a:schemeClr val="accent1">
                    <a:alpha val="0"/>
                  </a:schemeClr>
                </a:gs>
                <a:gs pos="100000">
                  <a:schemeClr val="accent1">
                    <a:alpha val="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5" name="梯形 44">
              <a:extLst>
                <a:ext uri="{FF2B5EF4-FFF2-40B4-BE49-F238E27FC236}">
                  <a16:creationId xmlns:a16="http://schemas.microsoft.com/office/drawing/2014/main" id="{1091DE97-5AD8-44A7-AD6C-23818BABC7AD}"/>
                </a:ext>
              </a:extLst>
            </p:cNvPr>
            <p:cNvSpPr/>
            <p:nvPr/>
          </p:nvSpPr>
          <p:spPr>
            <a:xfrm flipV="1">
              <a:off x="-548640" y="3977658"/>
              <a:ext cx="13289280" cy="2880342"/>
            </a:xfrm>
            <a:prstGeom prst="trapezoid">
              <a:avLst>
                <a:gd name="adj" fmla="val 131954"/>
              </a:avLst>
            </a:prstGeom>
            <a:gradFill flip="none" rotWithShape="1">
              <a:gsLst>
                <a:gs pos="25000">
                  <a:schemeClr val="accent1">
                    <a:alpha val="0"/>
                  </a:schemeClr>
                </a:gs>
                <a:gs pos="100000">
                  <a:schemeClr val="accent1">
                    <a:alpha val="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6" name="梯形 45">
              <a:extLst>
                <a:ext uri="{FF2B5EF4-FFF2-40B4-BE49-F238E27FC236}">
                  <a16:creationId xmlns:a16="http://schemas.microsoft.com/office/drawing/2014/main" id="{0D204E56-2F21-43E7-B143-7F6331B7896B}"/>
                </a:ext>
              </a:extLst>
            </p:cNvPr>
            <p:cNvSpPr/>
            <p:nvPr/>
          </p:nvSpPr>
          <p:spPr>
            <a:xfrm flipV="1">
              <a:off x="447040" y="3977658"/>
              <a:ext cx="11297920" cy="2880342"/>
            </a:xfrm>
            <a:prstGeom prst="trapezoid">
              <a:avLst>
                <a:gd name="adj" fmla="val 118197"/>
              </a:avLst>
            </a:prstGeom>
            <a:gradFill flip="none" rotWithShape="1">
              <a:gsLst>
                <a:gs pos="25000">
                  <a:schemeClr val="accent1">
                    <a:alpha val="0"/>
                  </a:schemeClr>
                </a:gs>
                <a:gs pos="100000">
                  <a:schemeClr val="accent1">
                    <a:alpha val="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等腰三角形 46">
              <a:extLst>
                <a:ext uri="{FF2B5EF4-FFF2-40B4-BE49-F238E27FC236}">
                  <a16:creationId xmlns:a16="http://schemas.microsoft.com/office/drawing/2014/main" id="{9C198DC2-9940-46D3-A5C0-2B48E0E40FA7}"/>
                </a:ext>
              </a:extLst>
            </p:cNvPr>
            <p:cNvSpPr/>
            <p:nvPr/>
          </p:nvSpPr>
          <p:spPr>
            <a:xfrm rot="19086302">
              <a:off x="10754110" y="3802467"/>
              <a:ext cx="140236" cy="120892"/>
            </a:xfrm>
            <a:prstGeom prst="triangle">
              <a:avLst/>
            </a:prstGeom>
            <a:solidFill>
              <a:srgbClr val="1FFFF6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FCD8A9C9-1025-493D-BF98-0B4280133A5F}"/>
              </a:ext>
            </a:extLst>
          </p:cNvPr>
          <p:cNvCxnSpPr/>
          <p:nvPr userDrawn="1"/>
        </p:nvCxnSpPr>
        <p:spPr>
          <a:xfrm>
            <a:off x="942140" y="2101695"/>
            <a:ext cx="0" cy="1043343"/>
          </a:xfrm>
          <a:prstGeom prst="line">
            <a:avLst/>
          </a:prstGeom>
          <a:ln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F8E3D051-8EAF-4C8F-8E2F-539CA4777A3E}"/>
              </a:ext>
            </a:extLst>
          </p:cNvPr>
          <p:cNvCxnSpPr/>
          <p:nvPr userDrawn="1"/>
        </p:nvCxnSpPr>
        <p:spPr>
          <a:xfrm>
            <a:off x="9111726" y="5189495"/>
            <a:ext cx="0" cy="1043343"/>
          </a:xfrm>
          <a:prstGeom prst="line">
            <a:avLst/>
          </a:prstGeom>
          <a:ln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5E3207CC-47C6-4575-A2A4-7B0C0D1D36B6}"/>
              </a:ext>
            </a:extLst>
          </p:cNvPr>
          <p:cNvCxnSpPr/>
          <p:nvPr userDrawn="1"/>
        </p:nvCxnSpPr>
        <p:spPr>
          <a:xfrm>
            <a:off x="11163585" y="3278738"/>
            <a:ext cx="0" cy="1043343"/>
          </a:xfrm>
          <a:prstGeom prst="line">
            <a:avLst/>
          </a:prstGeom>
          <a:ln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EF41A63-2C59-473B-9F22-F355F9153BC5}"/>
              </a:ext>
            </a:extLst>
          </p:cNvPr>
          <p:cNvCxnSpPr/>
          <p:nvPr userDrawn="1"/>
        </p:nvCxnSpPr>
        <p:spPr>
          <a:xfrm>
            <a:off x="1466326" y="3349532"/>
            <a:ext cx="0" cy="1043343"/>
          </a:xfrm>
          <a:prstGeom prst="line">
            <a:avLst/>
          </a:prstGeom>
          <a:ln>
            <a:gradFill>
              <a:gsLst>
                <a:gs pos="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56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4CCB220-93BD-4C01-BD2F-6898E25852AE}"/>
              </a:ext>
            </a:extLst>
          </p:cNvPr>
          <p:cNvCxnSpPr>
            <a:cxnSpLocks/>
          </p:cNvCxnSpPr>
          <p:nvPr userDrawn="1"/>
        </p:nvCxnSpPr>
        <p:spPr>
          <a:xfrm>
            <a:off x="-53873400" y="-24841200"/>
            <a:ext cx="11993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82F5BB6-AD7D-468F-9C4F-C7C1B7BCFE9F}"/>
              </a:ext>
            </a:extLst>
          </p:cNvPr>
          <p:cNvCxnSpPr>
            <a:cxnSpLocks/>
          </p:cNvCxnSpPr>
          <p:nvPr userDrawn="1"/>
        </p:nvCxnSpPr>
        <p:spPr>
          <a:xfrm>
            <a:off x="-53873400" y="31699200"/>
            <a:ext cx="11993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14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77D712-C5A3-485B-BFD0-31B344388B46}"/>
              </a:ext>
            </a:extLst>
          </p:cNvPr>
          <p:cNvSpPr/>
          <p:nvPr userDrawn="1"/>
        </p:nvSpPr>
        <p:spPr>
          <a:xfrm>
            <a:off x="11996" y="0"/>
            <a:ext cx="12180003" cy="6858000"/>
          </a:xfrm>
          <a:prstGeom prst="rect">
            <a:avLst/>
          </a:prstGeom>
          <a:solidFill>
            <a:srgbClr val="E6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AF9C62-BE90-4E9F-AF5C-4F16BD99B144}"/>
              </a:ext>
            </a:extLst>
          </p:cNvPr>
          <p:cNvSpPr/>
          <p:nvPr userDrawn="1"/>
        </p:nvSpPr>
        <p:spPr>
          <a:xfrm>
            <a:off x="626964" y="568470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标注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3AF08A7-D3C8-4125-AFF5-217BCCBBC5AB}"/>
              </a:ext>
            </a:extLst>
          </p:cNvPr>
          <p:cNvSpPr/>
          <p:nvPr userDrawn="1"/>
        </p:nvSpPr>
        <p:spPr>
          <a:xfrm>
            <a:off x="2747638" y="568470"/>
            <a:ext cx="1402001" cy="5106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字体使用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行距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图片出处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声明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作者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376EC69-4E7A-4E0B-9E6F-FF7E61084B8F}"/>
              </a:ext>
            </a:extLst>
          </p:cNvPr>
          <p:cNvSpPr/>
          <p:nvPr userDrawn="1"/>
        </p:nvSpPr>
        <p:spPr>
          <a:xfrm>
            <a:off x="4456347" y="568470"/>
            <a:ext cx="7074345" cy="5106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英文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Arial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（可商用字体）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中文 微软雅黑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可商用字体）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正文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1.5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pexels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（可商用素材）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本网站所提供的任何信息内容（包括但不限于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PPT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模板、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Word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文档、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Excel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图表、图片素材等）均受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中华人民共和国著作权法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信息网络传播权保护条例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及其他适用的法律法规的保护，未经权利人书面明确授权，信息内容的任何部分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包括图片或图表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)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不得被全部或部分的复制、传播、销售，否则将承担法律责任。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OfficePLUS.cn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038A77B-4B17-4E20-A48F-F3CD4610F6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8462" y="83245"/>
            <a:ext cx="1402001" cy="6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8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56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6" orient="horz" pos="536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  <p15:guide id="9" orient="horz" pos="91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57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91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10" Type="http://schemas.openxmlformats.org/officeDocument/2006/relationships/chart" Target="../charts/chart2.xml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.png"/><Relationship Id="rId21" Type="http://schemas.openxmlformats.org/officeDocument/2006/relationships/image" Target="../media/image51.svg"/><Relationship Id="rId34" Type="http://schemas.openxmlformats.org/officeDocument/2006/relationships/image" Target="../media/image64.png"/><Relationship Id="rId42" Type="http://schemas.openxmlformats.org/officeDocument/2006/relationships/image" Target="../media/image72.png"/><Relationship Id="rId47" Type="http://schemas.openxmlformats.org/officeDocument/2006/relationships/image" Target="../media/image77.svg"/><Relationship Id="rId50" Type="http://schemas.openxmlformats.org/officeDocument/2006/relationships/image" Target="../media/image80.png"/><Relationship Id="rId55" Type="http://schemas.openxmlformats.org/officeDocument/2006/relationships/image" Target="../media/image85.svg"/><Relationship Id="rId63" Type="http://schemas.openxmlformats.org/officeDocument/2006/relationships/image" Target="../media/image9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9" Type="http://schemas.openxmlformats.org/officeDocument/2006/relationships/image" Target="../media/image59.svg"/><Relationship Id="rId11" Type="http://schemas.openxmlformats.org/officeDocument/2006/relationships/image" Target="../media/image41.sv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37" Type="http://schemas.openxmlformats.org/officeDocument/2006/relationships/image" Target="../media/image67.svg"/><Relationship Id="rId40" Type="http://schemas.openxmlformats.org/officeDocument/2006/relationships/image" Target="../media/image70.png"/><Relationship Id="rId45" Type="http://schemas.openxmlformats.org/officeDocument/2006/relationships/image" Target="../media/image75.svg"/><Relationship Id="rId53" Type="http://schemas.openxmlformats.org/officeDocument/2006/relationships/image" Target="../media/image83.svg"/><Relationship Id="rId58" Type="http://schemas.openxmlformats.org/officeDocument/2006/relationships/image" Target="../media/image88.png"/><Relationship Id="rId5" Type="http://schemas.openxmlformats.org/officeDocument/2006/relationships/image" Target="../media/image35.svg"/><Relationship Id="rId61" Type="http://schemas.openxmlformats.org/officeDocument/2006/relationships/image" Target="../media/image91.svg"/><Relationship Id="rId19" Type="http://schemas.openxmlformats.org/officeDocument/2006/relationships/image" Target="../media/image49.sv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svg"/><Relationship Id="rId30" Type="http://schemas.openxmlformats.org/officeDocument/2006/relationships/image" Target="../media/image60.png"/><Relationship Id="rId35" Type="http://schemas.openxmlformats.org/officeDocument/2006/relationships/image" Target="../media/image65.svg"/><Relationship Id="rId43" Type="http://schemas.openxmlformats.org/officeDocument/2006/relationships/image" Target="../media/image73.svg"/><Relationship Id="rId48" Type="http://schemas.openxmlformats.org/officeDocument/2006/relationships/image" Target="../media/image78.png"/><Relationship Id="rId56" Type="http://schemas.openxmlformats.org/officeDocument/2006/relationships/image" Target="../media/image86.png"/><Relationship Id="rId64" Type="http://schemas.openxmlformats.org/officeDocument/2006/relationships/image" Target="../media/image94.png"/><Relationship Id="rId8" Type="http://schemas.openxmlformats.org/officeDocument/2006/relationships/image" Target="../media/image38.png"/><Relationship Id="rId51" Type="http://schemas.openxmlformats.org/officeDocument/2006/relationships/image" Target="../media/image81.svg"/><Relationship Id="rId3" Type="http://schemas.openxmlformats.org/officeDocument/2006/relationships/image" Target="../media/image33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5" Type="http://schemas.openxmlformats.org/officeDocument/2006/relationships/image" Target="../media/image55.svg"/><Relationship Id="rId33" Type="http://schemas.openxmlformats.org/officeDocument/2006/relationships/image" Target="../media/image63.svg"/><Relationship Id="rId38" Type="http://schemas.openxmlformats.org/officeDocument/2006/relationships/image" Target="../media/image68.png"/><Relationship Id="rId46" Type="http://schemas.openxmlformats.org/officeDocument/2006/relationships/image" Target="../media/image76.png"/><Relationship Id="rId59" Type="http://schemas.openxmlformats.org/officeDocument/2006/relationships/image" Target="../media/image89.svg"/><Relationship Id="rId20" Type="http://schemas.openxmlformats.org/officeDocument/2006/relationships/image" Target="../media/image50.png"/><Relationship Id="rId41" Type="http://schemas.openxmlformats.org/officeDocument/2006/relationships/image" Target="../media/image71.svg"/><Relationship Id="rId54" Type="http://schemas.openxmlformats.org/officeDocument/2006/relationships/image" Target="../media/image84.png"/><Relationship Id="rId62" Type="http://schemas.openxmlformats.org/officeDocument/2006/relationships/image" Target="../media/image9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5" Type="http://schemas.openxmlformats.org/officeDocument/2006/relationships/image" Target="../media/image45.svg"/><Relationship Id="rId23" Type="http://schemas.openxmlformats.org/officeDocument/2006/relationships/image" Target="../media/image53.svg"/><Relationship Id="rId28" Type="http://schemas.openxmlformats.org/officeDocument/2006/relationships/image" Target="../media/image58.png"/><Relationship Id="rId36" Type="http://schemas.openxmlformats.org/officeDocument/2006/relationships/image" Target="../media/image66.png"/><Relationship Id="rId49" Type="http://schemas.openxmlformats.org/officeDocument/2006/relationships/image" Target="../media/image79.svg"/><Relationship Id="rId57" Type="http://schemas.openxmlformats.org/officeDocument/2006/relationships/image" Target="../media/image87.svg"/><Relationship Id="rId10" Type="http://schemas.openxmlformats.org/officeDocument/2006/relationships/image" Target="../media/image40.png"/><Relationship Id="rId31" Type="http://schemas.openxmlformats.org/officeDocument/2006/relationships/image" Target="../media/image61.svg"/><Relationship Id="rId44" Type="http://schemas.openxmlformats.org/officeDocument/2006/relationships/image" Target="../media/image74.png"/><Relationship Id="rId52" Type="http://schemas.openxmlformats.org/officeDocument/2006/relationships/image" Target="../media/image82.png"/><Relationship Id="rId60" Type="http://schemas.openxmlformats.org/officeDocument/2006/relationships/image" Target="../media/image90.png"/><Relationship Id="rId65" Type="http://schemas.openxmlformats.org/officeDocument/2006/relationships/image" Target="../media/image9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3" Type="http://schemas.openxmlformats.org/officeDocument/2006/relationships/image" Target="../media/image43.svg"/><Relationship Id="rId18" Type="http://schemas.openxmlformats.org/officeDocument/2006/relationships/image" Target="../media/image48.png"/><Relationship Id="rId39" Type="http://schemas.openxmlformats.org/officeDocument/2006/relationships/image" Target="../media/image69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34" Type="http://schemas.openxmlformats.org/officeDocument/2006/relationships/slideLayout" Target="../slideLayouts/slideLayout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tags" Target="../tags/tag96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tags" Target="../tags/tag92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tags" Target="../tags/tag95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tags" Target="../tags/tag94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tags" Target="../tags/tag93.xml"/><Relationship Id="rId8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>
            <a:extLst>
              <a:ext uri="{FF2B5EF4-FFF2-40B4-BE49-F238E27FC236}">
                <a16:creationId xmlns:a16="http://schemas.microsoft.com/office/drawing/2014/main" id="{5494C8EE-C175-490E-AD51-D0D131B94C95}"/>
              </a:ext>
            </a:extLst>
          </p:cNvPr>
          <p:cNvGrpSpPr/>
          <p:nvPr/>
        </p:nvGrpSpPr>
        <p:grpSpPr>
          <a:xfrm>
            <a:off x="3627837" y="3469789"/>
            <a:ext cx="4936326" cy="646691"/>
            <a:chOff x="3924624" y="3992202"/>
            <a:chExt cx="4082004" cy="430888"/>
          </a:xfrm>
          <a:solidFill>
            <a:schemeClr val="bg1">
              <a:alpha val="80000"/>
            </a:schemeClr>
          </a:solidFill>
        </p:grpSpPr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55D8B0B2-A02F-4333-B616-73A64EB493C1}"/>
                </a:ext>
              </a:extLst>
            </p:cNvPr>
            <p:cNvSpPr/>
            <p:nvPr/>
          </p:nvSpPr>
          <p:spPr>
            <a:xfrm>
              <a:off x="3924624" y="3992203"/>
              <a:ext cx="4082004" cy="430887"/>
            </a:xfrm>
            <a:custGeom>
              <a:avLst/>
              <a:gdLst>
                <a:gd name="connsiteX0" fmla="*/ 947270 w 944053"/>
                <a:gd name="connsiteY0" fmla="*/ 194158 h 204684"/>
                <a:gd name="connsiteX1" fmla="*/ 947270 w 944053"/>
                <a:gd name="connsiteY1" fmla="*/ 0 h 204684"/>
                <a:gd name="connsiteX2" fmla="*/ 944889 w 944053"/>
                <a:gd name="connsiteY2" fmla="*/ 0 h 204684"/>
                <a:gd name="connsiteX3" fmla="*/ 940169 w 944053"/>
                <a:gd name="connsiteY3" fmla="*/ 4720 h 204684"/>
                <a:gd name="connsiteX4" fmla="*/ 940169 w 944053"/>
                <a:gd name="connsiteY4" fmla="*/ 23685 h 204684"/>
                <a:gd name="connsiteX5" fmla="*/ 944889 w 944053"/>
                <a:gd name="connsiteY5" fmla="*/ 28405 h 204684"/>
                <a:gd name="connsiteX6" fmla="*/ 944889 w 944053"/>
                <a:gd name="connsiteY6" fmla="*/ 184717 h 204684"/>
                <a:gd name="connsiteX7" fmla="*/ 942508 w 944053"/>
                <a:gd name="connsiteY7" fmla="*/ 187098 h 204684"/>
                <a:gd name="connsiteX8" fmla="*/ 942508 w 944053"/>
                <a:gd name="connsiteY8" fmla="*/ 194158 h 204684"/>
                <a:gd name="connsiteX9" fmla="*/ 935407 w 944053"/>
                <a:gd name="connsiteY9" fmla="*/ 201301 h 204684"/>
                <a:gd name="connsiteX10" fmla="*/ 928305 w 944053"/>
                <a:gd name="connsiteY10" fmla="*/ 201301 h 204684"/>
                <a:gd name="connsiteX11" fmla="*/ 925966 w 944053"/>
                <a:gd name="connsiteY11" fmla="*/ 203640 h 204684"/>
                <a:gd name="connsiteX12" fmla="*/ 33125 w 944053"/>
                <a:gd name="connsiteY12" fmla="*/ 203640 h 204684"/>
                <a:gd name="connsiteX13" fmla="*/ 30786 w 944053"/>
                <a:gd name="connsiteY13" fmla="*/ 201301 h 204684"/>
                <a:gd name="connsiteX14" fmla="*/ 2339 w 944053"/>
                <a:gd name="connsiteY14" fmla="*/ 201301 h 204684"/>
                <a:gd name="connsiteX15" fmla="*/ 0 w 944053"/>
                <a:gd name="connsiteY15" fmla="*/ 203640 h 204684"/>
                <a:gd name="connsiteX16" fmla="*/ 0 w 944053"/>
                <a:gd name="connsiteY16" fmla="*/ 206021 h 204684"/>
                <a:gd name="connsiteX17" fmla="*/ 935407 w 944053"/>
                <a:gd name="connsiteY17" fmla="*/ 206021 h 20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4053" h="204684">
                  <a:moveTo>
                    <a:pt x="947270" y="194158"/>
                  </a:moveTo>
                  <a:lnTo>
                    <a:pt x="947270" y="0"/>
                  </a:lnTo>
                  <a:lnTo>
                    <a:pt x="944889" y="0"/>
                  </a:lnTo>
                  <a:lnTo>
                    <a:pt x="940169" y="4720"/>
                  </a:lnTo>
                  <a:lnTo>
                    <a:pt x="940169" y="23685"/>
                  </a:lnTo>
                  <a:lnTo>
                    <a:pt x="944889" y="28405"/>
                  </a:lnTo>
                  <a:lnTo>
                    <a:pt x="944889" y="184717"/>
                  </a:lnTo>
                  <a:lnTo>
                    <a:pt x="942508" y="187098"/>
                  </a:lnTo>
                  <a:lnTo>
                    <a:pt x="942508" y="194158"/>
                  </a:lnTo>
                  <a:lnTo>
                    <a:pt x="935407" y="201301"/>
                  </a:lnTo>
                  <a:lnTo>
                    <a:pt x="928305" y="201301"/>
                  </a:lnTo>
                  <a:lnTo>
                    <a:pt x="925966" y="203640"/>
                  </a:lnTo>
                  <a:lnTo>
                    <a:pt x="33125" y="203640"/>
                  </a:lnTo>
                  <a:lnTo>
                    <a:pt x="30786" y="201301"/>
                  </a:lnTo>
                  <a:lnTo>
                    <a:pt x="2339" y="201301"/>
                  </a:lnTo>
                  <a:lnTo>
                    <a:pt x="0" y="203640"/>
                  </a:lnTo>
                  <a:lnTo>
                    <a:pt x="0" y="206021"/>
                  </a:lnTo>
                  <a:lnTo>
                    <a:pt x="935407" y="206021"/>
                  </a:lnTo>
                  <a:close/>
                </a:path>
              </a:pathLst>
            </a:custGeom>
            <a:grpFill/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dist"/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940A9F35-0FA1-412E-8407-EE643822A223}"/>
                </a:ext>
              </a:extLst>
            </p:cNvPr>
            <p:cNvSpPr/>
            <p:nvPr/>
          </p:nvSpPr>
          <p:spPr>
            <a:xfrm flipV="1">
              <a:off x="3924624" y="3992202"/>
              <a:ext cx="4082004" cy="430888"/>
            </a:xfrm>
            <a:custGeom>
              <a:avLst/>
              <a:gdLst>
                <a:gd name="connsiteX0" fmla="*/ 14203 w 1420257"/>
                <a:gd name="connsiteY0" fmla="*/ 303142 h 309114"/>
                <a:gd name="connsiteX1" fmla="*/ 1420926 w 1420257"/>
                <a:gd name="connsiteY1" fmla="*/ 303142 h 309114"/>
                <a:gd name="connsiteX2" fmla="*/ 1420926 w 1420257"/>
                <a:gd name="connsiteY2" fmla="*/ 305481 h 309114"/>
                <a:gd name="connsiteX3" fmla="*/ 1416164 w 1420257"/>
                <a:gd name="connsiteY3" fmla="*/ 310243 h 309114"/>
                <a:gd name="connsiteX4" fmla="*/ 1380657 w 1420257"/>
                <a:gd name="connsiteY4" fmla="*/ 310243 h 309114"/>
                <a:gd name="connsiteX5" fmla="*/ 1378276 w 1420257"/>
                <a:gd name="connsiteY5" fmla="*/ 307862 h 309114"/>
                <a:gd name="connsiteX6" fmla="*/ 1342770 w 1420257"/>
                <a:gd name="connsiteY6" fmla="*/ 307862 h 309114"/>
                <a:gd name="connsiteX7" fmla="*/ 1340389 w 1420257"/>
                <a:gd name="connsiteY7" fmla="*/ 305481 h 309114"/>
                <a:gd name="connsiteX8" fmla="*/ 94740 w 1420257"/>
                <a:gd name="connsiteY8" fmla="*/ 305481 h 309114"/>
                <a:gd name="connsiteX9" fmla="*/ 92358 w 1420257"/>
                <a:gd name="connsiteY9" fmla="*/ 307862 h 309114"/>
                <a:gd name="connsiteX10" fmla="*/ 78156 w 1420257"/>
                <a:gd name="connsiteY10" fmla="*/ 307862 h 309114"/>
                <a:gd name="connsiteX11" fmla="*/ 75775 w 1420257"/>
                <a:gd name="connsiteY11" fmla="*/ 305481 h 309114"/>
                <a:gd name="connsiteX12" fmla="*/ 68674 w 1420257"/>
                <a:gd name="connsiteY12" fmla="*/ 305481 h 309114"/>
                <a:gd name="connsiteX13" fmla="*/ 66293 w 1420257"/>
                <a:gd name="connsiteY13" fmla="*/ 307862 h 309114"/>
                <a:gd name="connsiteX14" fmla="*/ 54471 w 1420257"/>
                <a:gd name="connsiteY14" fmla="*/ 307862 h 309114"/>
                <a:gd name="connsiteX15" fmla="*/ 52090 w 1420257"/>
                <a:gd name="connsiteY15" fmla="*/ 310243 h 309114"/>
                <a:gd name="connsiteX16" fmla="*/ 23685 w 1420257"/>
                <a:gd name="connsiteY16" fmla="*/ 310243 h 309114"/>
                <a:gd name="connsiteX17" fmla="*/ 21304 w 1420257"/>
                <a:gd name="connsiteY17" fmla="*/ 307862 h 309114"/>
                <a:gd name="connsiteX18" fmla="*/ 9482 w 1420257"/>
                <a:gd name="connsiteY18" fmla="*/ 307862 h 309114"/>
                <a:gd name="connsiteX19" fmla="*/ 7101 w 1420257"/>
                <a:gd name="connsiteY19" fmla="*/ 305481 h 309114"/>
                <a:gd name="connsiteX20" fmla="*/ 4720 w 1420257"/>
                <a:gd name="connsiteY20" fmla="*/ 305481 h 309114"/>
                <a:gd name="connsiteX21" fmla="*/ 0 w 1420257"/>
                <a:gd name="connsiteY21" fmla="*/ 300760 h 309114"/>
                <a:gd name="connsiteX22" fmla="*/ 0 w 1420257"/>
                <a:gd name="connsiteY22" fmla="*/ 260492 h 309114"/>
                <a:gd name="connsiteX23" fmla="*/ 2381 w 1420257"/>
                <a:gd name="connsiteY23" fmla="*/ 258111 h 309114"/>
                <a:gd name="connsiteX24" fmla="*/ 2381 w 1420257"/>
                <a:gd name="connsiteY24" fmla="*/ 243908 h 309114"/>
                <a:gd name="connsiteX25" fmla="*/ 4720 w 1420257"/>
                <a:gd name="connsiteY25" fmla="*/ 241569 h 309114"/>
                <a:gd name="connsiteX26" fmla="*/ 4720 w 1420257"/>
                <a:gd name="connsiteY26" fmla="*/ 16583 h 309114"/>
                <a:gd name="connsiteX27" fmla="*/ 0 w 1420257"/>
                <a:gd name="connsiteY27" fmla="*/ 11863 h 309114"/>
                <a:gd name="connsiteX28" fmla="*/ 0 w 1420257"/>
                <a:gd name="connsiteY28" fmla="*/ 0 h 309114"/>
                <a:gd name="connsiteX29" fmla="*/ 4720 w 1420257"/>
                <a:gd name="connsiteY29" fmla="*/ 0 h 309114"/>
                <a:gd name="connsiteX30" fmla="*/ 7101 w 1420257"/>
                <a:gd name="connsiteY30" fmla="*/ 2381 h 309114"/>
                <a:gd name="connsiteX31" fmla="*/ 7101 w 1420257"/>
                <a:gd name="connsiteY31" fmla="*/ 296040 h 30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20257" h="309114">
                  <a:moveTo>
                    <a:pt x="14203" y="303142"/>
                  </a:moveTo>
                  <a:lnTo>
                    <a:pt x="1420926" y="303142"/>
                  </a:lnTo>
                  <a:lnTo>
                    <a:pt x="1420926" y="305481"/>
                  </a:lnTo>
                  <a:lnTo>
                    <a:pt x="1416164" y="310243"/>
                  </a:lnTo>
                  <a:lnTo>
                    <a:pt x="1380657" y="310243"/>
                  </a:lnTo>
                  <a:lnTo>
                    <a:pt x="1378276" y="307862"/>
                  </a:lnTo>
                  <a:lnTo>
                    <a:pt x="1342770" y="307862"/>
                  </a:lnTo>
                  <a:lnTo>
                    <a:pt x="1340389" y="305481"/>
                  </a:lnTo>
                  <a:lnTo>
                    <a:pt x="94740" y="305481"/>
                  </a:lnTo>
                  <a:lnTo>
                    <a:pt x="92358" y="307862"/>
                  </a:lnTo>
                  <a:lnTo>
                    <a:pt x="78156" y="307862"/>
                  </a:lnTo>
                  <a:lnTo>
                    <a:pt x="75775" y="305481"/>
                  </a:lnTo>
                  <a:lnTo>
                    <a:pt x="68674" y="305481"/>
                  </a:lnTo>
                  <a:lnTo>
                    <a:pt x="66293" y="307862"/>
                  </a:lnTo>
                  <a:lnTo>
                    <a:pt x="54471" y="307862"/>
                  </a:lnTo>
                  <a:lnTo>
                    <a:pt x="52090" y="310243"/>
                  </a:lnTo>
                  <a:lnTo>
                    <a:pt x="23685" y="310243"/>
                  </a:lnTo>
                  <a:lnTo>
                    <a:pt x="21304" y="307862"/>
                  </a:lnTo>
                  <a:lnTo>
                    <a:pt x="9482" y="307862"/>
                  </a:lnTo>
                  <a:lnTo>
                    <a:pt x="7101" y="305481"/>
                  </a:lnTo>
                  <a:lnTo>
                    <a:pt x="4720" y="305481"/>
                  </a:lnTo>
                  <a:lnTo>
                    <a:pt x="0" y="300760"/>
                  </a:lnTo>
                  <a:lnTo>
                    <a:pt x="0" y="260492"/>
                  </a:lnTo>
                  <a:lnTo>
                    <a:pt x="2381" y="258111"/>
                  </a:lnTo>
                  <a:lnTo>
                    <a:pt x="2381" y="243908"/>
                  </a:lnTo>
                  <a:lnTo>
                    <a:pt x="4720" y="241569"/>
                  </a:lnTo>
                  <a:lnTo>
                    <a:pt x="4720" y="16583"/>
                  </a:lnTo>
                  <a:lnTo>
                    <a:pt x="0" y="11863"/>
                  </a:lnTo>
                  <a:lnTo>
                    <a:pt x="0" y="0"/>
                  </a:lnTo>
                  <a:lnTo>
                    <a:pt x="4720" y="0"/>
                  </a:lnTo>
                  <a:lnTo>
                    <a:pt x="7101" y="2381"/>
                  </a:lnTo>
                  <a:lnTo>
                    <a:pt x="7101" y="296040"/>
                  </a:lnTo>
                  <a:close/>
                </a:path>
              </a:pathLst>
            </a:custGeom>
            <a:grpFill/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dist"/>
              <a:endParaRPr lang="zh-CN" altLang="en-US"/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9C907C1C-6852-4588-9B86-6D3F358D4588}"/>
              </a:ext>
            </a:extLst>
          </p:cNvPr>
          <p:cNvSpPr txBox="1"/>
          <p:nvPr/>
        </p:nvSpPr>
        <p:spPr>
          <a:xfrm>
            <a:off x="2108522" y="1827917"/>
            <a:ext cx="7974957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>
              <a:defRPr sz="9400">
                <a:gradFill>
                  <a:gsLst>
                    <a:gs pos="48000">
                      <a:schemeClr val="bg1"/>
                    </a:gs>
                    <a:gs pos="100000">
                      <a:schemeClr val="bg1"/>
                    </a:gs>
                    <a:gs pos="66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effectLst>
                  <a:outerShdw blurRad="304800" algn="ctr" rotWithShape="0">
                    <a:prstClr val="black"/>
                  </a:outerShdw>
                </a:effectLst>
                <a:latin typeface="字体圈欣意冠黑体2.0" panose="00000500000000000000" pitchFamily="2" charset="-122"/>
                <a:ea typeface="字体圈欣意冠黑体2.0" panose="00000500000000000000" pitchFamily="2" charset="-122"/>
                <a:cs typeface="Times New Roman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dist"/>
            <a:r>
              <a:rPr lang="zh-CN" altLang="en-US" sz="9600" b="1" dirty="0">
                <a:gradFill>
                  <a:gsLst>
                    <a:gs pos="48000">
                      <a:schemeClr val="bg1"/>
                    </a:gs>
                    <a:gs pos="87000">
                      <a:schemeClr val="bg1"/>
                    </a:gs>
                    <a:gs pos="66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sym typeface="+mn-ea"/>
              </a:rPr>
              <a:t>新征程新未来</a:t>
            </a:r>
          </a:p>
        </p:txBody>
      </p:sp>
      <p:pic>
        <p:nvPicPr>
          <p:cNvPr id="24" name="图片 23" hidden="1">
            <a:extLst>
              <a:ext uri="{FF2B5EF4-FFF2-40B4-BE49-F238E27FC236}">
                <a16:creationId xmlns:a16="http://schemas.microsoft.com/office/drawing/2014/main" id="{6B5EBC48-EB1B-4086-A931-CA2025964F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27761" y="1982987"/>
            <a:ext cx="6954998" cy="220450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798929AE-65CA-4956-BE45-8E02B05060A1}"/>
              </a:ext>
            </a:extLst>
          </p:cNvPr>
          <p:cNvGrpSpPr/>
          <p:nvPr/>
        </p:nvGrpSpPr>
        <p:grpSpPr>
          <a:xfrm>
            <a:off x="3297248" y="5041720"/>
            <a:ext cx="5597504" cy="445520"/>
            <a:chOff x="3297247" y="5041720"/>
            <a:chExt cx="5597504" cy="445520"/>
          </a:xfrm>
        </p:grpSpPr>
        <p:sp>
          <p:nvSpPr>
            <p:cNvPr id="72" name="六边形 71">
              <a:extLst>
                <a:ext uri="{FF2B5EF4-FFF2-40B4-BE49-F238E27FC236}">
                  <a16:creationId xmlns:a16="http://schemas.microsoft.com/office/drawing/2014/main" id="{A810496A-C747-4148-B7A8-CB2D57D145EE}"/>
                </a:ext>
              </a:extLst>
            </p:cNvPr>
            <p:cNvSpPr/>
            <p:nvPr/>
          </p:nvSpPr>
          <p:spPr>
            <a:xfrm>
              <a:off x="4240662" y="5041720"/>
              <a:ext cx="3710677" cy="445520"/>
            </a:xfrm>
            <a:prstGeom prst="hexagon">
              <a:avLst>
                <a:gd name="adj" fmla="val 35690"/>
                <a:gd name="vf" fmla="val 115470"/>
              </a:avLst>
            </a:prstGeom>
            <a:gradFill flip="none" rotWithShape="1">
              <a:gsLst>
                <a:gs pos="0">
                  <a:schemeClr val="accent1">
                    <a:alpha val="21000"/>
                  </a:schemeClr>
                </a:gs>
                <a:gs pos="100000">
                  <a:schemeClr val="accent1">
                    <a:alpha val="3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8DF21E54-E2F5-4493-9220-FFF7B1987693}"/>
                </a:ext>
              </a:extLst>
            </p:cNvPr>
            <p:cNvGrpSpPr/>
            <p:nvPr/>
          </p:nvGrpSpPr>
          <p:grpSpPr>
            <a:xfrm flipH="1">
              <a:off x="8160151" y="5137099"/>
              <a:ext cx="734600" cy="257179"/>
              <a:chOff x="4045475" y="5404223"/>
              <a:chExt cx="734600" cy="257179"/>
            </a:xfrm>
          </p:grpSpPr>
          <p:sp>
            <p:nvSpPr>
              <p:cNvPr id="84" name="箭头: V 形 83">
                <a:extLst>
                  <a:ext uri="{FF2B5EF4-FFF2-40B4-BE49-F238E27FC236}">
                    <a16:creationId xmlns:a16="http://schemas.microsoft.com/office/drawing/2014/main" id="{5BBEC6B1-6C1B-47E1-9E82-2B38A7E235B1}"/>
                  </a:ext>
                </a:extLst>
              </p:cNvPr>
              <p:cNvSpPr/>
              <p:nvPr/>
            </p:nvSpPr>
            <p:spPr>
              <a:xfrm>
                <a:off x="4522896" y="5404223"/>
                <a:ext cx="257179" cy="257179"/>
              </a:xfrm>
              <a:prstGeom prst="chevron">
                <a:avLst/>
              </a:prstGeom>
              <a:solidFill>
                <a:sysClr val="window" lastClr="FFFFFF">
                  <a:alpha val="50000"/>
                </a:sysClr>
              </a:solidFill>
              <a:ln w="9525" cap="flat" cmpd="sng" algn="ctr">
                <a:gradFill>
                  <a:gsLst>
                    <a:gs pos="0">
                      <a:sysClr val="window" lastClr="FFFFFF">
                        <a:alpha val="0"/>
                      </a:sysClr>
                    </a:gs>
                    <a:gs pos="100000">
                      <a:sysClr val="window" lastClr="FFFFFF"/>
                    </a:gs>
                  </a:gsLst>
                  <a:lin ang="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/>
                  <a:ea typeface="阿里巴巴普惠体 R"/>
                  <a:cs typeface="+mn-cs"/>
                </a:endParaRPr>
              </a:p>
            </p:txBody>
          </p:sp>
          <p:sp>
            <p:nvSpPr>
              <p:cNvPr id="85" name="箭头: V 形 84">
                <a:extLst>
                  <a:ext uri="{FF2B5EF4-FFF2-40B4-BE49-F238E27FC236}">
                    <a16:creationId xmlns:a16="http://schemas.microsoft.com/office/drawing/2014/main" id="{B2C0E6EB-E7BE-4228-9B06-71F7BA6F4539}"/>
                  </a:ext>
                </a:extLst>
              </p:cNvPr>
              <p:cNvSpPr/>
              <p:nvPr/>
            </p:nvSpPr>
            <p:spPr>
              <a:xfrm>
                <a:off x="4284900" y="5404223"/>
                <a:ext cx="257179" cy="257179"/>
              </a:xfrm>
              <a:prstGeom prst="chevron">
                <a:avLst/>
              </a:prstGeom>
              <a:solidFill>
                <a:sysClr val="window" lastClr="FFFFFF">
                  <a:alpha val="30000"/>
                </a:sysClr>
              </a:solidFill>
              <a:ln w="9525" cap="flat" cmpd="sng" algn="ctr">
                <a:gradFill>
                  <a:gsLst>
                    <a:gs pos="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5000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/>
                  <a:ea typeface="阿里巴巴普惠体 R"/>
                  <a:cs typeface="+mn-cs"/>
                </a:endParaRPr>
              </a:p>
            </p:txBody>
          </p:sp>
          <p:sp>
            <p:nvSpPr>
              <p:cNvPr id="88" name="箭头: V 形 87">
                <a:extLst>
                  <a:ext uri="{FF2B5EF4-FFF2-40B4-BE49-F238E27FC236}">
                    <a16:creationId xmlns:a16="http://schemas.microsoft.com/office/drawing/2014/main" id="{5E4445E9-B5D5-49A6-AD19-E0E5D4F51F99}"/>
                  </a:ext>
                </a:extLst>
              </p:cNvPr>
              <p:cNvSpPr/>
              <p:nvPr/>
            </p:nvSpPr>
            <p:spPr>
              <a:xfrm>
                <a:off x="4045475" y="5404223"/>
                <a:ext cx="257179" cy="257179"/>
              </a:xfrm>
              <a:prstGeom prst="chevron">
                <a:avLst/>
              </a:prstGeom>
              <a:solidFill>
                <a:sysClr val="window" lastClr="FFFFFF">
                  <a:alpha val="10000"/>
                </a:sysClr>
              </a:solidFill>
              <a:ln w="9525" cap="flat" cmpd="sng" algn="ctr">
                <a:gradFill>
                  <a:gsLst>
                    <a:gs pos="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3000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/>
                  <a:ea typeface="阿里巴巴普惠体 R"/>
                  <a:cs typeface="+mn-cs"/>
                </a:endParaRPr>
              </a:p>
            </p:txBody>
          </p:sp>
        </p:grp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B09B572B-DC79-48F5-ADCB-B18F92BB366A}"/>
                </a:ext>
              </a:extLst>
            </p:cNvPr>
            <p:cNvGrpSpPr/>
            <p:nvPr/>
          </p:nvGrpSpPr>
          <p:grpSpPr>
            <a:xfrm>
              <a:off x="3297247" y="5137099"/>
              <a:ext cx="734600" cy="257179"/>
              <a:chOff x="4045475" y="5404223"/>
              <a:chExt cx="734600" cy="257179"/>
            </a:xfrm>
          </p:grpSpPr>
          <p:sp>
            <p:nvSpPr>
              <p:cNvPr id="90" name="箭头: V 形 89">
                <a:extLst>
                  <a:ext uri="{FF2B5EF4-FFF2-40B4-BE49-F238E27FC236}">
                    <a16:creationId xmlns:a16="http://schemas.microsoft.com/office/drawing/2014/main" id="{6ABF94C4-77AD-431C-A5E2-E34D063FF961}"/>
                  </a:ext>
                </a:extLst>
              </p:cNvPr>
              <p:cNvSpPr/>
              <p:nvPr/>
            </p:nvSpPr>
            <p:spPr>
              <a:xfrm>
                <a:off x="4522896" y="5404223"/>
                <a:ext cx="257179" cy="257179"/>
              </a:xfrm>
              <a:prstGeom prst="chevron">
                <a:avLst/>
              </a:prstGeom>
              <a:solidFill>
                <a:sysClr val="window" lastClr="FFFFFF">
                  <a:alpha val="50000"/>
                </a:sysClr>
              </a:solidFill>
              <a:ln w="9525" cap="flat" cmpd="sng" algn="ctr">
                <a:gradFill>
                  <a:gsLst>
                    <a:gs pos="0">
                      <a:sysClr val="window" lastClr="FFFFFF">
                        <a:alpha val="0"/>
                      </a:sysClr>
                    </a:gs>
                    <a:gs pos="100000">
                      <a:sysClr val="window" lastClr="FFFFFF"/>
                    </a:gs>
                  </a:gsLst>
                  <a:lin ang="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/>
                  <a:ea typeface="阿里巴巴普惠体 R"/>
                  <a:cs typeface="+mn-cs"/>
                </a:endParaRPr>
              </a:p>
            </p:txBody>
          </p:sp>
          <p:sp>
            <p:nvSpPr>
              <p:cNvPr id="91" name="箭头: V 形 90">
                <a:extLst>
                  <a:ext uri="{FF2B5EF4-FFF2-40B4-BE49-F238E27FC236}">
                    <a16:creationId xmlns:a16="http://schemas.microsoft.com/office/drawing/2014/main" id="{9C35B25F-5757-4091-A36A-29C061D5672F}"/>
                  </a:ext>
                </a:extLst>
              </p:cNvPr>
              <p:cNvSpPr/>
              <p:nvPr/>
            </p:nvSpPr>
            <p:spPr>
              <a:xfrm>
                <a:off x="4284900" y="5404223"/>
                <a:ext cx="257179" cy="257179"/>
              </a:xfrm>
              <a:prstGeom prst="chevron">
                <a:avLst/>
              </a:prstGeom>
              <a:solidFill>
                <a:sysClr val="window" lastClr="FFFFFF">
                  <a:alpha val="30000"/>
                </a:sysClr>
              </a:solidFill>
              <a:ln w="9525" cap="flat" cmpd="sng" algn="ctr">
                <a:gradFill>
                  <a:gsLst>
                    <a:gs pos="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5000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/>
                  <a:ea typeface="阿里巴巴普惠体 R"/>
                  <a:cs typeface="+mn-cs"/>
                </a:endParaRPr>
              </a:p>
            </p:txBody>
          </p:sp>
          <p:sp>
            <p:nvSpPr>
              <p:cNvPr id="92" name="箭头: V 形 91">
                <a:extLst>
                  <a:ext uri="{FF2B5EF4-FFF2-40B4-BE49-F238E27FC236}">
                    <a16:creationId xmlns:a16="http://schemas.microsoft.com/office/drawing/2014/main" id="{C4E70290-B79C-41C1-9841-F6BACF3662D3}"/>
                  </a:ext>
                </a:extLst>
              </p:cNvPr>
              <p:cNvSpPr/>
              <p:nvPr/>
            </p:nvSpPr>
            <p:spPr>
              <a:xfrm>
                <a:off x="4045475" y="5404223"/>
                <a:ext cx="257179" cy="257179"/>
              </a:xfrm>
              <a:prstGeom prst="chevron">
                <a:avLst/>
              </a:prstGeom>
              <a:solidFill>
                <a:sysClr val="window" lastClr="FFFFFF">
                  <a:alpha val="10000"/>
                </a:sysClr>
              </a:solidFill>
              <a:ln w="9525" cap="flat" cmpd="sng" algn="ctr">
                <a:gradFill>
                  <a:gsLst>
                    <a:gs pos="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3000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/>
                  <a:ea typeface="阿里巴巴普惠体 R"/>
                  <a:cs typeface="+mn-cs"/>
                </a:endParaRPr>
              </a:p>
            </p:txBody>
          </p:sp>
        </p:grp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6FAACDC7-C8AE-4A52-9AD7-A584D008247A}"/>
                </a:ext>
              </a:extLst>
            </p:cNvPr>
            <p:cNvSpPr/>
            <p:nvPr/>
          </p:nvSpPr>
          <p:spPr>
            <a:xfrm>
              <a:off x="4561350" y="5046865"/>
              <a:ext cx="30846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spc="300" dirty="0">
                  <a:solidFill>
                    <a:schemeClr val="bg1"/>
                  </a:solidFill>
                </a:rPr>
                <a:t>汇报人：</a:t>
              </a:r>
              <a:r>
                <a:rPr lang="en-US" altLang="zh-CN" sz="2000" spc="300" dirty="0" err="1">
                  <a:solidFill>
                    <a:schemeClr val="bg1"/>
                  </a:solidFill>
                </a:rPr>
                <a:t>OfficePLUS</a:t>
              </a:r>
              <a:endParaRPr lang="en-US" altLang="zh-CN" sz="2000" spc="3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矩形 55">
            <a:extLst>
              <a:ext uri="{FF2B5EF4-FFF2-40B4-BE49-F238E27FC236}">
                <a16:creationId xmlns:a16="http://schemas.microsoft.com/office/drawing/2014/main" id="{97348C8D-F05F-4C0B-9BF3-4675E473D168}"/>
              </a:ext>
            </a:extLst>
          </p:cNvPr>
          <p:cNvSpPr/>
          <p:nvPr/>
        </p:nvSpPr>
        <p:spPr>
          <a:xfrm>
            <a:off x="4031848" y="3577691"/>
            <a:ext cx="412830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zh-CN" altLang="en-US" sz="2800" dirty="0">
                <a:gradFill>
                  <a:gsLst>
                    <a:gs pos="29000">
                      <a:schemeClr val="bg1"/>
                    </a:gs>
                    <a:gs pos="8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304800" algn="ctr" rotWithShape="0">
                    <a:prstClr val="black"/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charset="0"/>
              </a:rPr>
              <a:t>年终总结汇报</a:t>
            </a:r>
            <a:r>
              <a:rPr lang="en-US" altLang="zh-CN" sz="2800" dirty="0">
                <a:gradFill>
                  <a:gsLst>
                    <a:gs pos="29000">
                      <a:schemeClr val="bg1"/>
                    </a:gs>
                    <a:gs pos="8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304800" algn="ctr" rotWithShape="0">
                    <a:prstClr val="black"/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charset="0"/>
              </a:rPr>
              <a:t>PPT</a:t>
            </a:r>
            <a:r>
              <a:rPr lang="zh-CN" altLang="en-US" sz="2800" dirty="0">
                <a:gradFill>
                  <a:gsLst>
                    <a:gs pos="29000">
                      <a:schemeClr val="bg1"/>
                    </a:gs>
                    <a:gs pos="8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304800" algn="ctr" rotWithShape="0">
                    <a:prstClr val="black"/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charset="0"/>
              </a:rPr>
              <a:t>模板</a:t>
            </a:r>
          </a:p>
        </p:txBody>
      </p:sp>
      <p:pic>
        <p:nvPicPr>
          <p:cNvPr id="57" name="图片 56">
            <a:hlinkClick r:id="rId3"/>
            <a:extLst>
              <a:ext uri="{FF2B5EF4-FFF2-40B4-BE49-F238E27FC236}">
                <a16:creationId xmlns:a16="http://schemas.microsoft.com/office/drawing/2014/main" id="{ED89B6D3-F458-4ADA-B4EC-1A14D9F155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826" y="1071228"/>
            <a:ext cx="1470348" cy="19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38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图形 1111">
            <a:extLst>
              <a:ext uri="{FF2B5EF4-FFF2-40B4-BE49-F238E27FC236}">
                <a16:creationId xmlns:a16="http://schemas.microsoft.com/office/drawing/2014/main" id="{60D78711-2035-4532-8FEE-29FCB726F179}"/>
              </a:ext>
            </a:extLst>
          </p:cNvPr>
          <p:cNvGrpSpPr/>
          <p:nvPr/>
        </p:nvGrpSpPr>
        <p:grpSpPr>
          <a:xfrm rot="3964900" flipH="1">
            <a:off x="-2928209" y="-673908"/>
            <a:ext cx="10395556" cy="9534194"/>
            <a:chOff x="10352529" y="-1367781"/>
            <a:chExt cx="8814513" cy="9480066"/>
          </a:xfrm>
          <a:gradFill>
            <a:gsLst>
              <a:gs pos="35000">
                <a:schemeClr val="accent1">
                  <a:alpha val="5000"/>
                </a:schemeClr>
              </a:gs>
              <a:gs pos="93000">
                <a:schemeClr val="accent1">
                  <a:alpha val="0"/>
                </a:schemeClr>
              </a:gs>
              <a:gs pos="75000">
                <a:schemeClr val="accent1">
                  <a:alpha val="6000"/>
                </a:schemeClr>
              </a:gs>
              <a:gs pos="56000">
                <a:schemeClr val="accent1">
                  <a:alpha val="0"/>
                </a:schemeClr>
              </a:gs>
              <a:gs pos="10000">
                <a:schemeClr val="accent1">
                  <a:alpha val="2000"/>
                </a:schemeClr>
              </a:gs>
            </a:gsLst>
            <a:lin ang="0" scaled="0"/>
          </a:gradFill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BFBD1F74-E989-455D-91C5-0E5A354567B0}"/>
                </a:ext>
              </a:extLst>
            </p:cNvPr>
            <p:cNvSpPr/>
            <p:nvPr/>
          </p:nvSpPr>
          <p:spPr>
            <a:xfrm>
              <a:off x="10517294" y="-1379956"/>
              <a:ext cx="8652183" cy="8619718"/>
            </a:xfrm>
            <a:custGeom>
              <a:avLst/>
              <a:gdLst>
                <a:gd name="connsiteX0" fmla="*/ 5185629 w 8652183"/>
                <a:gd name="connsiteY0" fmla="*/ 8612413 h 8619717"/>
                <a:gd name="connsiteX1" fmla="*/ 4211649 w 8652183"/>
                <a:gd name="connsiteY1" fmla="*/ 8438719 h 8619717"/>
                <a:gd name="connsiteX2" fmla="*/ 2166293 w 8652183"/>
                <a:gd name="connsiteY2" fmla="*/ 6606016 h 8619717"/>
                <a:gd name="connsiteX3" fmla="*/ 877393 w 8652183"/>
                <a:gd name="connsiteY3" fmla="*/ 3768489 h 8619717"/>
                <a:gd name="connsiteX4" fmla="*/ 12175 w 8652183"/>
                <a:gd name="connsiteY4" fmla="*/ 13798 h 8619717"/>
                <a:gd name="connsiteX5" fmla="*/ 28408 w 8652183"/>
                <a:gd name="connsiteY5" fmla="*/ 12175 h 8619717"/>
                <a:gd name="connsiteX6" fmla="*/ 893626 w 8652183"/>
                <a:gd name="connsiteY6" fmla="*/ 3761995 h 8619717"/>
                <a:gd name="connsiteX7" fmla="*/ 2180902 w 8652183"/>
                <a:gd name="connsiteY7" fmla="*/ 6596276 h 8619717"/>
                <a:gd name="connsiteX8" fmla="*/ 4218142 w 8652183"/>
                <a:gd name="connsiteY8" fmla="*/ 8422486 h 8619717"/>
                <a:gd name="connsiteX9" fmla="*/ 8636762 w 8652183"/>
                <a:gd name="connsiteY9" fmla="*/ 6903079 h 8619717"/>
                <a:gd name="connsiteX10" fmla="*/ 8648125 w 8652183"/>
                <a:gd name="connsiteY10" fmla="*/ 6914442 h 8619717"/>
                <a:gd name="connsiteX11" fmla="*/ 5185629 w 8652183"/>
                <a:gd name="connsiteY11" fmla="*/ 8612413 h 861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52183" h="8619717">
                  <a:moveTo>
                    <a:pt x="5185629" y="8612413"/>
                  </a:moveTo>
                  <a:cubicBezTo>
                    <a:pt x="4849606" y="8612413"/>
                    <a:pt x="4524946" y="8553974"/>
                    <a:pt x="4211649" y="8438719"/>
                  </a:cubicBezTo>
                  <a:cubicBezTo>
                    <a:pt x="3460062" y="8159512"/>
                    <a:pt x="2773406" y="7542659"/>
                    <a:pt x="2166293" y="6606016"/>
                  </a:cubicBezTo>
                  <a:cubicBezTo>
                    <a:pt x="1680926" y="5856051"/>
                    <a:pt x="1247505" y="4901552"/>
                    <a:pt x="877393" y="3768489"/>
                  </a:cubicBezTo>
                  <a:cubicBezTo>
                    <a:pt x="247553" y="1836763"/>
                    <a:pt x="15421" y="31654"/>
                    <a:pt x="12175" y="13798"/>
                  </a:cubicBezTo>
                  <a:lnTo>
                    <a:pt x="28408" y="12175"/>
                  </a:lnTo>
                  <a:cubicBezTo>
                    <a:pt x="30031" y="30031"/>
                    <a:pt x="263786" y="1833516"/>
                    <a:pt x="893626" y="3761995"/>
                  </a:cubicBezTo>
                  <a:cubicBezTo>
                    <a:pt x="1263738" y="4895058"/>
                    <a:pt x="1697159" y="5847935"/>
                    <a:pt x="2180902" y="6596276"/>
                  </a:cubicBezTo>
                  <a:cubicBezTo>
                    <a:pt x="2784769" y="7531296"/>
                    <a:pt x="3471425" y="8144903"/>
                    <a:pt x="4218142" y="8422486"/>
                  </a:cubicBezTo>
                  <a:cubicBezTo>
                    <a:pt x="5503795" y="8899737"/>
                    <a:pt x="6990737" y="8388398"/>
                    <a:pt x="8636762" y="6903079"/>
                  </a:cubicBezTo>
                  <a:lnTo>
                    <a:pt x="8648125" y="6914442"/>
                  </a:lnTo>
                  <a:cubicBezTo>
                    <a:pt x="7396561" y="8044258"/>
                    <a:pt x="6237526" y="8612413"/>
                    <a:pt x="5185629" y="8612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12E56DC4-9F9E-4581-B25F-F924BF6CD69B}"/>
                </a:ext>
              </a:extLst>
            </p:cNvPr>
            <p:cNvSpPr/>
            <p:nvPr/>
          </p:nvSpPr>
          <p:spPr>
            <a:xfrm>
              <a:off x="10514047" y="-1224119"/>
              <a:ext cx="8652183" cy="8424922"/>
            </a:xfrm>
            <a:custGeom>
              <a:avLst/>
              <a:gdLst>
                <a:gd name="connsiteX0" fmla="*/ 5239198 w 8652183"/>
                <a:gd name="connsiteY0" fmla="*/ 8428980 h 8424921"/>
                <a:gd name="connsiteX1" fmla="*/ 4261972 w 8652183"/>
                <a:gd name="connsiteY1" fmla="*/ 8255288 h 8424921"/>
                <a:gd name="connsiteX2" fmla="*/ 2214991 w 8652183"/>
                <a:gd name="connsiteY2" fmla="*/ 6458295 h 8424921"/>
                <a:gd name="connsiteX3" fmla="*/ 908236 w 8652183"/>
                <a:gd name="connsiteY3" fmla="*/ 3682454 h 8424921"/>
                <a:gd name="connsiteX4" fmla="*/ 12175 w 8652183"/>
                <a:gd name="connsiteY4" fmla="*/ 13798 h 8424921"/>
                <a:gd name="connsiteX5" fmla="*/ 28408 w 8652183"/>
                <a:gd name="connsiteY5" fmla="*/ 12175 h 8424921"/>
                <a:gd name="connsiteX6" fmla="*/ 924469 w 8652183"/>
                <a:gd name="connsiteY6" fmla="*/ 3679207 h 8424921"/>
                <a:gd name="connsiteX7" fmla="*/ 4268465 w 8652183"/>
                <a:gd name="connsiteY7" fmla="*/ 8242300 h 8424921"/>
                <a:gd name="connsiteX8" fmla="*/ 8640009 w 8652183"/>
                <a:gd name="connsiteY8" fmla="*/ 6771592 h 8424921"/>
                <a:gd name="connsiteX9" fmla="*/ 8651372 w 8652183"/>
                <a:gd name="connsiteY9" fmla="*/ 6782955 h 8424921"/>
                <a:gd name="connsiteX10" fmla="*/ 5239198 w 8652183"/>
                <a:gd name="connsiteY10" fmla="*/ 8428980 h 842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2183" h="8424921">
                  <a:moveTo>
                    <a:pt x="5239198" y="8428980"/>
                  </a:moveTo>
                  <a:cubicBezTo>
                    <a:pt x="4903175" y="8428980"/>
                    <a:pt x="4576891" y="8370541"/>
                    <a:pt x="4261972" y="8255288"/>
                  </a:cubicBezTo>
                  <a:cubicBezTo>
                    <a:pt x="3513630" y="7980950"/>
                    <a:pt x="2825352" y="7375459"/>
                    <a:pt x="2214991" y="6458295"/>
                  </a:cubicBezTo>
                  <a:cubicBezTo>
                    <a:pt x="1726378" y="5726187"/>
                    <a:pt x="1288088" y="4791167"/>
                    <a:pt x="908236" y="3682454"/>
                  </a:cubicBezTo>
                  <a:cubicBezTo>
                    <a:pt x="263786" y="1794557"/>
                    <a:pt x="15421" y="31654"/>
                    <a:pt x="12175" y="13798"/>
                  </a:cubicBezTo>
                  <a:lnTo>
                    <a:pt x="28408" y="12175"/>
                  </a:lnTo>
                  <a:cubicBezTo>
                    <a:pt x="30031" y="30031"/>
                    <a:pt x="278396" y="1791310"/>
                    <a:pt x="924469" y="3679207"/>
                  </a:cubicBezTo>
                  <a:cubicBezTo>
                    <a:pt x="1518596" y="5419384"/>
                    <a:pt x="2581857" y="7623824"/>
                    <a:pt x="4268465" y="8242300"/>
                  </a:cubicBezTo>
                  <a:cubicBezTo>
                    <a:pt x="5549247" y="8713057"/>
                    <a:pt x="7019956" y="8217951"/>
                    <a:pt x="8640009" y="6771592"/>
                  </a:cubicBezTo>
                  <a:lnTo>
                    <a:pt x="8651372" y="6782955"/>
                  </a:lnTo>
                  <a:cubicBezTo>
                    <a:pt x="7422535" y="7878682"/>
                    <a:pt x="6279732" y="8428980"/>
                    <a:pt x="5239198" y="84289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01E478E1-DA07-4E64-875D-5A4895C5A4D2}"/>
                </a:ext>
              </a:extLst>
            </p:cNvPr>
            <p:cNvSpPr/>
            <p:nvPr/>
          </p:nvSpPr>
          <p:spPr>
            <a:xfrm>
              <a:off x="10510801" y="-1068282"/>
              <a:ext cx="8652183" cy="8246359"/>
            </a:xfrm>
            <a:custGeom>
              <a:avLst/>
              <a:gdLst>
                <a:gd name="connsiteX0" fmla="*/ 5292766 w 8652183"/>
                <a:gd name="connsiteY0" fmla="*/ 8247171 h 8246358"/>
                <a:gd name="connsiteX1" fmla="*/ 4312294 w 8652183"/>
                <a:gd name="connsiteY1" fmla="*/ 8075101 h 8246358"/>
                <a:gd name="connsiteX2" fmla="*/ 2263690 w 8652183"/>
                <a:gd name="connsiteY2" fmla="*/ 6313821 h 8246358"/>
                <a:gd name="connsiteX3" fmla="*/ 939078 w 8652183"/>
                <a:gd name="connsiteY3" fmla="*/ 3598042 h 8246358"/>
                <a:gd name="connsiteX4" fmla="*/ 12175 w 8652183"/>
                <a:gd name="connsiteY4" fmla="*/ 13798 h 8246358"/>
                <a:gd name="connsiteX5" fmla="*/ 28408 w 8652183"/>
                <a:gd name="connsiteY5" fmla="*/ 12175 h 8246358"/>
                <a:gd name="connsiteX6" fmla="*/ 953688 w 8652183"/>
                <a:gd name="connsiteY6" fmla="*/ 3594796 h 8246358"/>
                <a:gd name="connsiteX7" fmla="*/ 4317164 w 8652183"/>
                <a:gd name="connsiteY7" fmla="*/ 8060491 h 8246358"/>
                <a:gd name="connsiteX8" fmla="*/ 8640008 w 8652183"/>
                <a:gd name="connsiteY8" fmla="*/ 6636858 h 8246358"/>
                <a:gd name="connsiteX9" fmla="*/ 8651372 w 8652183"/>
                <a:gd name="connsiteY9" fmla="*/ 6649845 h 8246358"/>
                <a:gd name="connsiteX10" fmla="*/ 5292766 w 8652183"/>
                <a:gd name="connsiteY10" fmla="*/ 8247171 h 824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2183" h="8246358">
                  <a:moveTo>
                    <a:pt x="5292766" y="8247171"/>
                  </a:moveTo>
                  <a:cubicBezTo>
                    <a:pt x="4955120" y="8247171"/>
                    <a:pt x="4628837" y="8190355"/>
                    <a:pt x="4312294" y="8075101"/>
                  </a:cubicBezTo>
                  <a:cubicBezTo>
                    <a:pt x="3567199" y="7804010"/>
                    <a:pt x="2878921" y="7211506"/>
                    <a:pt x="2263690" y="6313821"/>
                  </a:cubicBezTo>
                  <a:cubicBezTo>
                    <a:pt x="1771831" y="5596324"/>
                    <a:pt x="1327047" y="4682406"/>
                    <a:pt x="939078" y="3598042"/>
                  </a:cubicBezTo>
                  <a:cubicBezTo>
                    <a:pt x="280019" y="1752351"/>
                    <a:pt x="15421" y="30031"/>
                    <a:pt x="12175" y="13798"/>
                  </a:cubicBezTo>
                  <a:lnTo>
                    <a:pt x="28408" y="12175"/>
                  </a:lnTo>
                  <a:cubicBezTo>
                    <a:pt x="31654" y="30031"/>
                    <a:pt x="294629" y="1750728"/>
                    <a:pt x="953688" y="3594796"/>
                  </a:cubicBezTo>
                  <a:cubicBezTo>
                    <a:pt x="1560802" y="5296013"/>
                    <a:pt x="2637049" y="7450131"/>
                    <a:pt x="4317164" y="8060491"/>
                  </a:cubicBezTo>
                  <a:cubicBezTo>
                    <a:pt x="5593076" y="8524754"/>
                    <a:pt x="7047552" y="8045881"/>
                    <a:pt x="8640008" y="6636858"/>
                  </a:cubicBezTo>
                  <a:lnTo>
                    <a:pt x="8651372" y="6649845"/>
                  </a:lnTo>
                  <a:cubicBezTo>
                    <a:pt x="7448507" y="7711482"/>
                    <a:pt x="6321938" y="8247171"/>
                    <a:pt x="5292766" y="8247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DCBB4BA-81C6-4467-AD26-36C0A548E163}"/>
                </a:ext>
              </a:extLst>
            </p:cNvPr>
            <p:cNvSpPr/>
            <p:nvPr/>
          </p:nvSpPr>
          <p:spPr>
            <a:xfrm>
              <a:off x="10509177" y="-915692"/>
              <a:ext cx="8652183" cy="8067796"/>
            </a:xfrm>
            <a:custGeom>
              <a:avLst/>
              <a:gdLst>
                <a:gd name="connsiteX0" fmla="*/ 5344712 w 8652183"/>
                <a:gd name="connsiteY0" fmla="*/ 8066984 h 8067795"/>
                <a:gd name="connsiteX1" fmla="*/ 4360993 w 8652183"/>
                <a:gd name="connsiteY1" fmla="*/ 7896538 h 8067795"/>
                <a:gd name="connsiteX2" fmla="*/ 2309143 w 8652183"/>
                <a:gd name="connsiteY2" fmla="*/ 6170971 h 8067795"/>
                <a:gd name="connsiteX3" fmla="*/ 966674 w 8652183"/>
                <a:gd name="connsiteY3" fmla="*/ 3516877 h 8067795"/>
                <a:gd name="connsiteX4" fmla="*/ 12175 w 8652183"/>
                <a:gd name="connsiteY4" fmla="*/ 15421 h 8067795"/>
                <a:gd name="connsiteX5" fmla="*/ 28408 w 8652183"/>
                <a:gd name="connsiteY5" fmla="*/ 12175 h 8067795"/>
                <a:gd name="connsiteX6" fmla="*/ 982907 w 8652183"/>
                <a:gd name="connsiteY6" fmla="*/ 3510384 h 8067795"/>
                <a:gd name="connsiteX7" fmla="*/ 4365863 w 8652183"/>
                <a:gd name="connsiteY7" fmla="*/ 7880305 h 8067795"/>
                <a:gd name="connsiteX8" fmla="*/ 8640009 w 8652183"/>
                <a:gd name="connsiteY8" fmla="*/ 6505371 h 8067795"/>
                <a:gd name="connsiteX9" fmla="*/ 8651371 w 8652183"/>
                <a:gd name="connsiteY9" fmla="*/ 6518357 h 8067795"/>
                <a:gd name="connsiteX10" fmla="*/ 5344712 w 8652183"/>
                <a:gd name="connsiteY10" fmla="*/ 8066984 h 806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2183" h="8067795">
                  <a:moveTo>
                    <a:pt x="5344712" y="8066984"/>
                  </a:moveTo>
                  <a:cubicBezTo>
                    <a:pt x="5007066" y="8066984"/>
                    <a:pt x="4679159" y="8010169"/>
                    <a:pt x="4360993" y="7896538"/>
                  </a:cubicBezTo>
                  <a:cubicBezTo>
                    <a:pt x="3619145" y="7630317"/>
                    <a:pt x="2929243" y="7049176"/>
                    <a:pt x="2309143" y="6170971"/>
                  </a:cubicBezTo>
                  <a:cubicBezTo>
                    <a:pt x="1814037" y="5469706"/>
                    <a:pt x="1362759" y="4575269"/>
                    <a:pt x="966674" y="3516877"/>
                  </a:cubicBezTo>
                  <a:cubicBezTo>
                    <a:pt x="294629" y="1715015"/>
                    <a:pt x="13798" y="33278"/>
                    <a:pt x="12175" y="15421"/>
                  </a:cubicBezTo>
                  <a:lnTo>
                    <a:pt x="28408" y="12175"/>
                  </a:lnTo>
                  <a:cubicBezTo>
                    <a:pt x="31654" y="28408"/>
                    <a:pt x="310862" y="1710145"/>
                    <a:pt x="982907" y="3510384"/>
                  </a:cubicBezTo>
                  <a:cubicBezTo>
                    <a:pt x="1603008" y="5172642"/>
                    <a:pt x="2693865" y="7278061"/>
                    <a:pt x="4365863" y="7880305"/>
                  </a:cubicBezTo>
                  <a:cubicBezTo>
                    <a:pt x="5636906" y="8336453"/>
                    <a:pt x="7075148" y="7873812"/>
                    <a:pt x="8640009" y="6505371"/>
                  </a:cubicBezTo>
                  <a:lnTo>
                    <a:pt x="8651371" y="6518357"/>
                  </a:lnTo>
                  <a:cubicBezTo>
                    <a:pt x="7472857" y="7549152"/>
                    <a:pt x="6364144" y="8066984"/>
                    <a:pt x="5344712" y="80669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71603BD8-AB8E-4BED-BACA-7D2F553C3CA3}"/>
                </a:ext>
              </a:extLst>
            </p:cNvPr>
            <p:cNvSpPr/>
            <p:nvPr/>
          </p:nvSpPr>
          <p:spPr>
            <a:xfrm>
              <a:off x="10505931" y="-759856"/>
              <a:ext cx="8652183" cy="7889233"/>
            </a:xfrm>
            <a:custGeom>
              <a:avLst/>
              <a:gdLst>
                <a:gd name="connsiteX0" fmla="*/ 5398281 w 8652183"/>
                <a:gd name="connsiteY0" fmla="*/ 7885175 h 7889233"/>
                <a:gd name="connsiteX1" fmla="*/ 4409692 w 8652183"/>
                <a:gd name="connsiteY1" fmla="*/ 7714729 h 7889233"/>
                <a:gd name="connsiteX2" fmla="*/ 2356219 w 8652183"/>
                <a:gd name="connsiteY2" fmla="*/ 6026498 h 7889233"/>
                <a:gd name="connsiteX3" fmla="*/ 995894 w 8652183"/>
                <a:gd name="connsiteY3" fmla="*/ 3434089 h 7889233"/>
                <a:gd name="connsiteX4" fmla="*/ 12175 w 8652183"/>
                <a:gd name="connsiteY4" fmla="*/ 15421 h 7889233"/>
                <a:gd name="connsiteX5" fmla="*/ 28408 w 8652183"/>
                <a:gd name="connsiteY5" fmla="*/ 12175 h 7889233"/>
                <a:gd name="connsiteX6" fmla="*/ 1013750 w 8652183"/>
                <a:gd name="connsiteY6" fmla="*/ 3427596 h 7889233"/>
                <a:gd name="connsiteX7" fmla="*/ 4417808 w 8652183"/>
                <a:gd name="connsiteY7" fmla="*/ 7700119 h 7889233"/>
                <a:gd name="connsiteX8" fmla="*/ 8643255 w 8652183"/>
                <a:gd name="connsiteY8" fmla="*/ 6372260 h 7889233"/>
                <a:gd name="connsiteX9" fmla="*/ 8654618 w 8652183"/>
                <a:gd name="connsiteY9" fmla="*/ 6385247 h 7889233"/>
                <a:gd name="connsiteX10" fmla="*/ 5398281 w 8652183"/>
                <a:gd name="connsiteY10" fmla="*/ 7885175 h 788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2183" h="7889233">
                  <a:moveTo>
                    <a:pt x="5398281" y="7885175"/>
                  </a:moveTo>
                  <a:cubicBezTo>
                    <a:pt x="5059011" y="7885175"/>
                    <a:pt x="4729481" y="7828360"/>
                    <a:pt x="4409692" y="7714729"/>
                  </a:cubicBezTo>
                  <a:cubicBezTo>
                    <a:pt x="3671091" y="7453378"/>
                    <a:pt x="2979565" y="6885223"/>
                    <a:pt x="2356219" y="6026498"/>
                  </a:cubicBezTo>
                  <a:cubicBezTo>
                    <a:pt x="1857866" y="5339842"/>
                    <a:pt x="1400095" y="4468131"/>
                    <a:pt x="995894" y="3434089"/>
                  </a:cubicBezTo>
                  <a:cubicBezTo>
                    <a:pt x="310862" y="1672810"/>
                    <a:pt x="15421" y="31654"/>
                    <a:pt x="12175" y="15421"/>
                  </a:cubicBezTo>
                  <a:lnTo>
                    <a:pt x="28408" y="12175"/>
                  </a:lnTo>
                  <a:cubicBezTo>
                    <a:pt x="31654" y="28408"/>
                    <a:pt x="327095" y="1667940"/>
                    <a:pt x="1013750" y="3427596"/>
                  </a:cubicBezTo>
                  <a:cubicBezTo>
                    <a:pt x="1646837" y="5049272"/>
                    <a:pt x="2750680" y="7107615"/>
                    <a:pt x="4417808" y="7700119"/>
                  </a:cubicBezTo>
                  <a:cubicBezTo>
                    <a:pt x="5683981" y="8149773"/>
                    <a:pt x="7105991" y="7701742"/>
                    <a:pt x="8643255" y="6372260"/>
                  </a:cubicBezTo>
                  <a:lnTo>
                    <a:pt x="8654618" y="6385247"/>
                  </a:lnTo>
                  <a:cubicBezTo>
                    <a:pt x="7497206" y="7383575"/>
                    <a:pt x="6407973" y="7885175"/>
                    <a:pt x="5398281" y="78851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07AC938D-D985-4648-B8D6-25E9BE9665CE}"/>
                </a:ext>
              </a:extLst>
            </p:cNvPr>
            <p:cNvSpPr/>
            <p:nvPr/>
          </p:nvSpPr>
          <p:spPr>
            <a:xfrm>
              <a:off x="10502684" y="-605642"/>
              <a:ext cx="8652183" cy="7710670"/>
            </a:xfrm>
            <a:custGeom>
              <a:avLst/>
              <a:gdLst>
                <a:gd name="connsiteX0" fmla="*/ 5453473 w 8652183"/>
                <a:gd name="connsiteY0" fmla="*/ 7703366 h 7710670"/>
                <a:gd name="connsiteX1" fmla="*/ 4461637 w 8652183"/>
                <a:gd name="connsiteY1" fmla="*/ 7534543 h 7710670"/>
                <a:gd name="connsiteX2" fmla="*/ 2404917 w 8652183"/>
                <a:gd name="connsiteY2" fmla="*/ 5882024 h 7710670"/>
                <a:gd name="connsiteX3" fmla="*/ 1026737 w 8652183"/>
                <a:gd name="connsiteY3" fmla="*/ 3351301 h 7710670"/>
                <a:gd name="connsiteX4" fmla="*/ 12175 w 8652183"/>
                <a:gd name="connsiteY4" fmla="*/ 15421 h 7710670"/>
                <a:gd name="connsiteX5" fmla="*/ 28408 w 8652183"/>
                <a:gd name="connsiteY5" fmla="*/ 12175 h 7710670"/>
                <a:gd name="connsiteX6" fmla="*/ 1042970 w 8652183"/>
                <a:gd name="connsiteY6" fmla="*/ 3344808 h 7710670"/>
                <a:gd name="connsiteX7" fmla="*/ 4466507 w 8652183"/>
                <a:gd name="connsiteY7" fmla="*/ 7519933 h 7710670"/>
                <a:gd name="connsiteX8" fmla="*/ 8643255 w 8652183"/>
                <a:gd name="connsiteY8" fmla="*/ 6239150 h 7710670"/>
                <a:gd name="connsiteX9" fmla="*/ 8654618 w 8652183"/>
                <a:gd name="connsiteY9" fmla="*/ 6252136 h 7710670"/>
                <a:gd name="connsiteX10" fmla="*/ 5453473 w 8652183"/>
                <a:gd name="connsiteY10" fmla="*/ 7703366 h 771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2183" h="7710670">
                  <a:moveTo>
                    <a:pt x="5453473" y="7703366"/>
                  </a:moveTo>
                  <a:cubicBezTo>
                    <a:pt x="5114203" y="7703366"/>
                    <a:pt x="4783050" y="7646550"/>
                    <a:pt x="4461637" y="7534543"/>
                  </a:cubicBezTo>
                  <a:cubicBezTo>
                    <a:pt x="3726283" y="7276438"/>
                    <a:pt x="3034757" y="6721270"/>
                    <a:pt x="2404917" y="5882024"/>
                  </a:cubicBezTo>
                  <a:cubicBezTo>
                    <a:pt x="1901695" y="5211602"/>
                    <a:pt x="1439055" y="4359370"/>
                    <a:pt x="1026737" y="3351301"/>
                  </a:cubicBezTo>
                  <a:cubicBezTo>
                    <a:pt x="327095" y="1633851"/>
                    <a:pt x="15421" y="31654"/>
                    <a:pt x="12175" y="15421"/>
                  </a:cubicBezTo>
                  <a:lnTo>
                    <a:pt x="28408" y="12175"/>
                  </a:lnTo>
                  <a:cubicBezTo>
                    <a:pt x="31654" y="28408"/>
                    <a:pt x="343328" y="1627357"/>
                    <a:pt x="1042970" y="3344808"/>
                  </a:cubicBezTo>
                  <a:cubicBezTo>
                    <a:pt x="1689043" y="4927524"/>
                    <a:pt x="2807496" y="6937168"/>
                    <a:pt x="4466507" y="7519933"/>
                  </a:cubicBezTo>
                  <a:cubicBezTo>
                    <a:pt x="5726187" y="7961470"/>
                    <a:pt x="7131964" y="7531296"/>
                    <a:pt x="8643255" y="6239150"/>
                  </a:cubicBezTo>
                  <a:lnTo>
                    <a:pt x="8654618" y="6252136"/>
                  </a:lnTo>
                  <a:cubicBezTo>
                    <a:pt x="7523179" y="7217999"/>
                    <a:pt x="6450179" y="7703366"/>
                    <a:pt x="5453473" y="7703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D56DB8C4-397E-4994-AD5C-ABFE929C89BC}"/>
                </a:ext>
              </a:extLst>
            </p:cNvPr>
            <p:cNvSpPr/>
            <p:nvPr/>
          </p:nvSpPr>
          <p:spPr>
            <a:xfrm>
              <a:off x="10499438" y="-449805"/>
              <a:ext cx="8652183" cy="7532107"/>
            </a:xfrm>
            <a:custGeom>
              <a:avLst/>
              <a:gdLst>
                <a:gd name="connsiteX0" fmla="*/ 5508665 w 8652183"/>
                <a:gd name="connsiteY0" fmla="*/ 7521556 h 7532107"/>
                <a:gd name="connsiteX1" fmla="*/ 4513583 w 8652183"/>
                <a:gd name="connsiteY1" fmla="*/ 7354356 h 7532107"/>
                <a:gd name="connsiteX2" fmla="*/ 2455240 w 8652183"/>
                <a:gd name="connsiteY2" fmla="*/ 5739174 h 7532107"/>
                <a:gd name="connsiteX3" fmla="*/ 1059203 w 8652183"/>
                <a:gd name="connsiteY3" fmla="*/ 3268513 h 7532107"/>
                <a:gd name="connsiteX4" fmla="*/ 12175 w 8652183"/>
                <a:gd name="connsiteY4" fmla="*/ 15421 h 7532107"/>
                <a:gd name="connsiteX5" fmla="*/ 28408 w 8652183"/>
                <a:gd name="connsiteY5" fmla="*/ 12175 h 7532107"/>
                <a:gd name="connsiteX6" fmla="*/ 1073812 w 8652183"/>
                <a:gd name="connsiteY6" fmla="*/ 3262019 h 7532107"/>
                <a:gd name="connsiteX7" fmla="*/ 4518453 w 8652183"/>
                <a:gd name="connsiteY7" fmla="*/ 7339747 h 7532107"/>
                <a:gd name="connsiteX8" fmla="*/ 8646502 w 8652183"/>
                <a:gd name="connsiteY8" fmla="*/ 6106040 h 7532107"/>
                <a:gd name="connsiteX9" fmla="*/ 8656241 w 8652183"/>
                <a:gd name="connsiteY9" fmla="*/ 6119026 h 7532107"/>
                <a:gd name="connsiteX10" fmla="*/ 5508665 w 8652183"/>
                <a:gd name="connsiteY10" fmla="*/ 7521556 h 753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2183" h="7532107">
                  <a:moveTo>
                    <a:pt x="5508665" y="7521556"/>
                  </a:moveTo>
                  <a:cubicBezTo>
                    <a:pt x="5169396" y="7521556"/>
                    <a:pt x="4836619" y="7466364"/>
                    <a:pt x="4513583" y="7354356"/>
                  </a:cubicBezTo>
                  <a:cubicBezTo>
                    <a:pt x="3781475" y="7101122"/>
                    <a:pt x="3088326" y="6557316"/>
                    <a:pt x="2455240" y="5739174"/>
                  </a:cubicBezTo>
                  <a:cubicBezTo>
                    <a:pt x="1948770" y="5084984"/>
                    <a:pt x="1479637" y="4253855"/>
                    <a:pt x="1059203" y="3268513"/>
                  </a:cubicBezTo>
                  <a:cubicBezTo>
                    <a:pt x="343328" y="1591645"/>
                    <a:pt x="15421" y="31654"/>
                    <a:pt x="12175" y="15421"/>
                  </a:cubicBezTo>
                  <a:lnTo>
                    <a:pt x="28408" y="12175"/>
                  </a:lnTo>
                  <a:cubicBezTo>
                    <a:pt x="31654" y="28408"/>
                    <a:pt x="359561" y="1586775"/>
                    <a:pt x="1073812" y="3262019"/>
                  </a:cubicBezTo>
                  <a:cubicBezTo>
                    <a:pt x="1732872" y="4805777"/>
                    <a:pt x="2865934" y="6768345"/>
                    <a:pt x="4518453" y="7339747"/>
                  </a:cubicBezTo>
                  <a:cubicBezTo>
                    <a:pt x="5773263" y="7773168"/>
                    <a:pt x="7162806" y="7359226"/>
                    <a:pt x="8646502" y="6106040"/>
                  </a:cubicBezTo>
                  <a:lnTo>
                    <a:pt x="8656241" y="6119026"/>
                  </a:lnTo>
                  <a:cubicBezTo>
                    <a:pt x="7549152" y="7052423"/>
                    <a:pt x="6494008" y="7521556"/>
                    <a:pt x="5508665" y="75215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FBDFC39-9D7F-431C-8194-ABBAF71C81B3}"/>
                </a:ext>
              </a:extLst>
            </p:cNvPr>
            <p:cNvSpPr/>
            <p:nvPr/>
          </p:nvSpPr>
          <p:spPr>
            <a:xfrm>
              <a:off x="10496191" y="-293969"/>
              <a:ext cx="8652183" cy="7337311"/>
            </a:xfrm>
            <a:custGeom>
              <a:avLst/>
              <a:gdLst>
                <a:gd name="connsiteX0" fmla="*/ 5563857 w 8652183"/>
                <a:gd name="connsiteY0" fmla="*/ 7339746 h 7337311"/>
                <a:gd name="connsiteX1" fmla="*/ 4565528 w 8652183"/>
                <a:gd name="connsiteY1" fmla="*/ 7174170 h 7337311"/>
                <a:gd name="connsiteX2" fmla="*/ 2503939 w 8652183"/>
                <a:gd name="connsiteY2" fmla="*/ 5594700 h 7337311"/>
                <a:gd name="connsiteX3" fmla="*/ 1090045 w 8652183"/>
                <a:gd name="connsiteY3" fmla="*/ 3185724 h 7337311"/>
                <a:gd name="connsiteX4" fmla="*/ 12175 w 8652183"/>
                <a:gd name="connsiteY4" fmla="*/ 15421 h 7337311"/>
                <a:gd name="connsiteX5" fmla="*/ 28408 w 8652183"/>
                <a:gd name="connsiteY5" fmla="*/ 12175 h 7337311"/>
                <a:gd name="connsiteX6" fmla="*/ 1103032 w 8652183"/>
                <a:gd name="connsiteY6" fmla="*/ 3179231 h 7337311"/>
                <a:gd name="connsiteX7" fmla="*/ 4568775 w 8652183"/>
                <a:gd name="connsiteY7" fmla="*/ 7159561 h 7337311"/>
                <a:gd name="connsiteX8" fmla="*/ 8646502 w 8652183"/>
                <a:gd name="connsiteY8" fmla="*/ 5972929 h 7337311"/>
                <a:gd name="connsiteX9" fmla="*/ 8656241 w 8652183"/>
                <a:gd name="connsiteY9" fmla="*/ 5985915 h 7337311"/>
                <a:gd name="connsiteX10" fmla="*/ 5563857 w 8652183"/>
                <a:gd name="connsiteY10" fmla="*/ 7339746 h 733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2183" h="7337311">
                  <a:moveTo>
                    <a:pt x="5563857" y="7339746"/>
                  </a:moveTo>
                  <a:cubicBezTo>
                    <a:pt x="5222965" y="7339746"/>
                    <a:pt x="4890188" y="7284555"/>
                    <a:pt x="4565528" y="7174170"/>
                  </a:cubicBezTo>
                  <a:cubicBezTo>
                    <a:pt x="3835044" y="6925805"/>
                    <a:pt x="3141895" y="6393363"/>
                    <a:pt x="2503939" y="5594700"/>
                  </a:cubicBezTo>
                  <a:cubicBezTo>
                    <a:pt x="1994223" y="4955120"/>
                    <a:pt x="1518596" y="4145094"/>
                    <a:pt x="1090045" y="3185724"/>
                  </a:cubicBezTo>
                  <a:cubicBezTo>
                    <a:pt x="359561" y="1551062"/>
                    <a:pt x="15421" y="30031"/>
                    <a:pt x="12175" y="15421"/>
                  </a:cubicBezTo>
                  <a:lnTo>
                    <a:pt x="28408" y="12175"/>
                  </a:lnTo>
                  <a:cubicBezTo>
                    <a:pt x="31654" y="26784"/>
                    <a:pt x="374170" y="1546192"/>
                    <a:pt x="1103032" y="3179231"/>
                  </a:cubicBezTo>
                  <a:cubicBezTo>
                    <a:pt x="1775077" y="4685653"/>
                    <a:pt x="2922750" y="6597899"/>
                    <a:pt x="4568775" y="7159561"/>
                  </a:cubicBezTo>
                  <a:cubicBezTo>
                    <a:pt x="5818715" y="7584865"/>
                    <a:pt x="7190403" y="7187156"/>
                    <a:pt x="8646502" y="5972929"/>
                  </a:cubicBezTo>
                  <a:lnTo>
                    <a:pt x="8656241" y="5985915"/>
                  </a:lnTo>
                  <a:cubicBezTo>
                    <a:pt x="7575125" y="6885223"/>
                    <a:pt x="6537837" y="7339746"/>
                    <a:pt x="5563857" y="73397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261127B2-B10B-4420-84D1-5110786AC234}"/>
                </a:ext>
              </a:extLst>
            </p:cNvPr>
            <p:cNvSpPr/>
            <p:nvPr/>
          </p:nvSpPr>
          <p:spPr>
            <a:xfrm>
              <a:off x="10494568" y="-139755"/>
              <a:ext cx="8668416" cy="7158748"/>
            </a:xfrm>
            <a:custGeom>
              <a:avLst/>
              <a:gdLst>
                <a:gd name="connsiteX0" fmla="*/ 5617426 w 8668416"/>
                <a:gd name="connsiteY0" fmla="*/ 7157937 h 7158748"/>
                <a:gd name="connsiteX1" fmla="*/ 4615851 w 8668416"/>
                <a:gd name="connsiteY1" fmla="*/ 6993984 h 7158748"/>
                <a:gd name="connsiteX2" fmla="*/ 2551014 w 8668416"/>
                <a:gd name="connsiteY2" fmla="*/ 5451850 h 7158748"/>
                <a:gd name="connsiteX3" fmla="*/ 1117641 w 8668416"/>
                <a:gd name="connsiteY3" fmla="*/ 3102936 h 7158748"/>
                <a:gd name="connsiteX4" fmla="*/ 12175 w 8668416"/>
                <a:gd name="connsiteY4" fmla="*/ 15421 h 7158748"/>
                <a:gd name="connsiteX5" fmla="*/ 28408 w 8668416"/>
                <a:gd name="connsiteY5" fmla="*/ 12175 h 7158748"/>
                <a:gd name="connsiteX6" fmla="*/ 1133874 w 8668416"/>
                <a:gd name="connsiteY6" fmla="*/ 3096443 h 7158748"/>
                <a:gd name="connsiteX7" fmla="*/ 4622344 w 8668416"/>
                <a:gd name="connsiteY7" fmla="*/ 6977751 h 7158748"/>
                <a:gd name="connsiteX8" fmla="*/ 8649748 w 8668416"/>
                <a:gd name="connsiteY8" fmla="*/ 5838195 h 7158748"/>
                <a:gd name="connsiteX9" fmla="*/ 8659488 w 8668416"/>
                <a:gd name="connsiteY9" fmla="*/ 5851181 h 7158748"/>
                <a:gd name="connsiteX10" fmla="*/ 5617426 w 8668416"/>
                <a:gd name="connsiteY10" fmla="*/ 7157937 h 715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7158748">
                  <a:moveTo>
                    <a:pt x="5617426" y="7157937"/>
                  </a:moveTo>
                  <a:cubicBezTo>
                    <a:pt x="5276533" y="7157937"/>
                    <a:pt x="4942134" y="7102745"/>
                    <a:pt x="4615851" y="6993984"/>
                  </a:cubicBezTo>
                  <a:cubicBezTo>
                    <a:pt x="3888613" y="6750489"/>
                    <a:pt x="3193841" y="6231033"/>
                    <a:pt x="2551014" y="5451850"/>
                  </a:cubicBezTo>
                  <a:cubicBezTo>
                    <a:pt x="2036428" y="4828503"/>
                    <a:pt x="1555932" y="4037956"/>
                    <a:pt x="1117641" y="3102936"/>
                  </a:cubicBezTo>
                  <a:cubicBezTo>
                    <a:pt x="374170" y="1510480"/>
                    <a:pt x="15421" y="31654"/>
                    <a:pt x="12175" y="15421"/>
                  </a:cubicBezTo>
                  <a:lnTo>
                    <a:pt x="28408" y="12175"/>
                  </a:lnTo>
                  <a:cubicBezTo>
                    <a:pt x="31654" y="26784"/>
                    <a:pt x="390403" y="1505610"/>
                    <a:pt x="1133874" y="3096443"/>
                  </a:cubicBezTo>
                  <a:cubicBezTo>
                    <a:pt x="1818907" y="4563905"/>
                    <a:pt x="2981188" y="6427453"/>
                    <a:pt x="4622344" y="6977751"/>
                  </a:cubicBezTo>
                  <a:cubicBezTo>
                    <a:pt x="5865791" y="7394939"/>
                    <a:pt x="7221245" y="7011840"/>
                    <a:pt x="8649748" y="5838195"/>
                  </a:cubicBezTo>
                  <a:lnTo>
                    <a:pt x="8659488" y="5851181"/>
                  </a:lnTo>
                  <a:cubicBezTo>
                    <a:pt x="7599474" y="6721270"/>
                    <a:pt x="6580042" y="7157937"/>
                    <a:pt x="5617426" y="71579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AADDEDD2-5BF4-4520-8921-971223F35909}"/>
                </a:ext>
              </a:extLst>
            </p:cNvPr>
            <p:cNvSpPr/>
            <p:nvPr/>
          </p:nvSpPr>
          <p:spPr>
            <a:xfrm>
              <a:off x="10491321" y="14458"/>
              <a:ext cx="8668416" cy="6980186"/>
            </a:xfrm>
            <a:custGeom>
              <a:avLst/>
              <a:gdLst>
                <a:gd name="connsiteX0" fmla="*/ 5672618 w 8668416"/>
                <a:gd name="connsiteY0" fmla="*/ 6977751 h 6980185"/>
                <a:gd name="connsiteX1" fmla="*/ 4667796 w 8668416"/>
                <a:gd name="connsiteY1" fmla="*/ 6815421 h 6980185"/>
                <a:gd name="connsiteX2" fmla="*/ 2599713 w 8668416"/>
                <a:gd name="connsiteY2" fmla="*/ 5310623 h 6980185"/>
                <a:gd name="connsiteX3" fmla="*/ 1148484 w 8668416"/>
                <a:gd name="connsiteY3" fmla="*/ 3023394 h 6980185"/>
                <a:gd name="connsiteX4" fmla="*/ 12175 w 8668416"/>
                <a:gd name="connsiteY4" fmla="*/ 17045 h 6980185"/>
                <a:gd name="connsiteX5" fmla="*/ 28408 w 8668416"/>
                <a:gd name="connsiteY5" fmla="*/ 12175 h 6980185"/>
                <a:gd name="connsiteX6" fmla="*/ 1164717 w 8668416"/>
                <a:gd name="connsiteY6" fmla="*/ 3013654 h 6980185"/>
                <a:gd name="connsiteX7" fmla="*/ 4674289 w 8668416"/>
                <a:gd name="connsiteY7" fmla="*/ 6797565 h 6980185"/>
                <a:gd name="connsiteX8" fmla="*/ 8649749 w 8668416"/>
                <a:gd name="connsiteY8" fmla="*/ 5705085 h 6980185"/>
                <a:gd name="connsiteX9" fmla="*/ 8659488 w 8668416"/>
                <a:gd name="connsiteY9" fmla="*/ 5718071 h 6980185"/>
                <a:gd name="connsiteX10" fmla="*/ 5672618 w 8668416"/>
                <a:gd name="connsiteY10" fmla="*/ 6977751 h 698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6980185">
                  <a:moveTo>
                    <a:pt x="5672618" y="6977751"/>
                  </a:moveTo>
                  <a:cubicBezTo>
                    <a:pt x="5331725" y="6977751"/>
                    <a:pt x="4995702" y="6924182"/>
                    <a:pt x="4667796" y="6815421"/>
                  </a:cubicBezTo>
                  <a:cubicBezTo>
                    <a:pt x="3943805" y="6576796"/>
                    <a:pt x="3247410" y="6068703"/>
                    <a:pt x="2599713" y="5310623"/>
                  </a:cubicBezTo>
                  <a:cubicBezTo>
                    <a:pt x="2081881" y="4703509"/>
                    <a:pt x="1593268" y="3934065"/>
                    <a:pt x="1148484" y="3023394"/>
                  </a:cubicBezTo>
                  <a:cubicBezTo>
                    <a:pt x="390403" y="1471521"/>
                    <a:pt x="15421" y="31654"/>
                    <a:pt x="12175" y="17045"/>
                  </a:cubicBezTo>
                  <a:lnTo>
                    <a:pt x="28408" y="12175"/>
                  </a:lnTo>
                  <a:cubicBezTo>
                    <a:pt x="31654" y="26784"/>
                    <a:pt x="406636" y="1465027"/>
                    <a:pt x="1164717" y="3013654"/>
                  </a:cubicBezTo>
                  <a:cubicBezTo>
                    <a:pt x="1862736" y="4442158"/>
                    <a:pt x="3039627" y="6258630"/>
                    <a:pt x="4674289" y="6797565"/>
                  </a:cubicBezTo>
                  <a:cubicBezTo>
                    <a:pt x="5912866" y="7206636"/>
                    <a:pt x="7250465" y="6839770"/>
                    <a:pt x="8649749" y="5705085"/>
                  </a:cubicBezTo>
                  <a:lnTo>
                    <a:pt x="8659488" y="5718071"/>
                  </a:lnTo>
                  <a:cubicBezTo>
                    <a:pt x="7625447" y="6557317"/>
                    <a:pt x="6625495" y="6977751"/>
                    <a:pt x="5672618" y="6977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65D1095F-F1A0-4713-BD1B-12A33DD0F919}"/>
                </a:ext>
              </a:extLst>
            </p:cNvPr>
            <p:cNvSpPr/>
            <p:nvPr/>
          </p:nvSpPr>
          <p:spPr>
            <a:xfrm>
              <a:off x="10488074" y="170295"/>
              <a:ext cx="8668416" cy="6801623"/>
            </a:xfrm>
            <a:custGeom>
              <a:avLst/>
              <a:gdLst>
                <a:gd name="connsiteX0" fmla="*/ 5729433 w 8668416"/>
                <a:gd name="connsiteY0" fmla="*/ 6795942 h 6801622"/>
                <a:gd name="connsiteX1" fmla="*/ 4721365 w 8668416"/>
                <a:gd name="connsiteY1" fmla="*/ 6635235 h 6801622"/>
                <a:gd name="connsiteX2" fmla="*/ 2650036 w 8668416"/>
                <a:gd name="connsiteY2" fmla="*/ 5166149 h 6801622"/>
                <a:gd name="connsiteX3" fmla="*/ 1179327 w 8668416"/>
                <a:gd name="connsiteY3" fmla="*/ 2938983 h 6801622"/>
                <a:gd name="connsiteX4" fmla="*/ 12175 w 8668416"/>
                <a:gd name="connsiteY4" fmla="*/ 17045 h 6801622"/>
                <a:gd name="connsiteX5" fmla="*/ 28408 w 8668416"/>
                <a:gd name="connsiteY5" fmla="*/ 12175 h 6801622"/>
                <a:gd name="connsiteX6" fmla="*/ 1195560 w 8668416"/>
                <a:gd name="connsiteY6" fmla="*/ 2932490 h 6801622"/>
                <a:gd name="connsiteX7" fmla="*/ 4727858 w 8668416"/>
                <a:gd name="connsiteY7" fmla="*/ 6619002 h 6801622"/>
                <a:gd name="connsiteX8" fmla="*/ 8651371 w 8668416"/>
                <a:gd name="connsiteY8" fmla="*/ 5573597 h 6801622"/>
                <a:gd name="connsiteX9" fmla="*/ 8661112 w 8668416"/>
                <a:gd name="connsiteY9" fmla="*/ 5586584 h 6801622"/>
                <a:gd name="connsiteX10" fmla="*/ 5729433 w 8668416"/>
                <a:gd name="connsiteY10" fmla="*/ 6795942 h 680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6801622">
                  <a:moveTo>
                    <a:pt x="5729433" y="6795942"/>
                  </a:moveTo>
                  <a:cubicBezTo>
                    <a:pt x="5386918" y="6795942"/>
                    <a:pt x="5050895" y="6742373"/>
                    <a:pt x="4721365" y="6635235"/>
                  </a:cubicBezTo>
                  <a:cubicBezTo>
                    <a:pt x="3998997" y="6401480"/>
                    <a:pt x="3302602" y="5906374"/>
                    <a:pt x="2650036" y="5166149"/>
                  </a:cubicBezTo>
                  <a:cubicBezTo>
                    <a:pt x="2128957" y="4575269"/>
                    <a:pt x="1633850" y="3825304"/>
                    <a:pt x="1179327" y="2938983"/>
                  </a:cubicBezTo>
                  <a:cubicBezTo>
                    <a:pt x="406636" y="1430938"/>
                    <a:pt x="15421" y="30031"/>
                    <a:pt x="12175" y="17045"/>
                  </a:cubicBezTo>
                  <a:lnTo>
                    <a:pt x="28408" y="12175"/>
                  </a:lnTo>
                  <a:cubicBezTo>
                    <a:pt x="31654" y="26784"/>
                    <a:pt x="422869" y="1426068"/>
                    <a:pt x="1195560" y="2932490"/>
                  </a:cubicBezTo>
                  <a:cubicBezTo>
                    <a:pt x="1908188" y="4322034"/>
                    <a:pt x="3098066" y="6089806"/>
                    <a:pt x="4727858" y="6619002"/>
                  </a:cubicBezTo>
                  <a:cubicBezTo>
                    <a:pt x="5959942" y="7018333"/>
                    <a:pt x="7279684" y="6667701"/>
                    <a:pt x="8651371" y="5573597"/>
                  </a:cubicBezTo>
                  <a:lnTo>
                    <a:pt x="8661112" y="5586584"/>
                  </a:lnTo>
                  <a:cubicBezTo>
                    <a:pt x="7651420" y="6390117"/>
                    <a:pt x="6669324" y="6795942"/>
                    <a:pt x="5729433" y="67959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3BFFDC0E-1392-44A3-BA7E-9B3D6E8F9BDB}"/>
                </a:ext>
              </a:extLst>
            </p:cNvPr>
            <p:cNvSpPr/>
            <p:nvPr/>
          </p:nvSpPr>
          <p:spPr>
            <a:xfrm>
              <a:off x="10484828" y="324508"/>
              <a:ext cx="8668416" cy="6623060"/>
            </a:xfrm>
            <a:custGeom>
              <a:avLst/>
              <a:gdLst>
                <a:gd name="connsiteX0" fmla="*/ 5787873 w 8668416"/>
                <a:gd name="connsiteY0" fmla="*/ 6614132 h 6623059"/>
                <a:gd name="connsiteX1" fmla="*/ 4776557 w 8668416"/>
                <a:gd name="connsiteY1" fmla="*/ 6455049 h 6623059"/>
                <a:gd name="connsiteX2" fmla="*/ 2700358 w 8668416"/>
                <a:gd name="connsiteY2" fmla="*/ 5023299 h 6623059"/>
                <a:gd name="connsiteX3" fmla="*/ 1211793 w 8668416"/>
                <a:gd name="connsiteY3" fmla="*/ 2857818 h 6623059"/>
                <a:gd name="connsiteX4" fmla="*/ 12175 w 8668416"/>
                <a:gd name="connsiteY4" fmla="*/ 17045 h 6623059"/>
                <a:gd name="connsiteX5" fmla="*/ 28408 w 8668416"/>
                <a:gd name="connsiteY5" fmla="*/ 12175 h 6623059"/>
                <a:gd name="connsiteX6" fmla="*/ 1226402 w 8668416"/>
                <a:gd name="connsiteY6" fmla="*/ 2851325 h 6623059"/>
                <a:gd name="connsiteX7" fmla="*/ 4781427 w 8668416"/>
                <a:gd name="connsiteY7" fmla="*/ 6440439 h 6623059"/>
                <a:gd name="connsiteX8" fmla="*/ 8652995 w 8668416"/>
                <a:gd name="connsiteY8" fmla="*/ 5442110 h 6623059"/>
                <a:gd name="connsiteX9" fmla="*/ 8662734 w 8668416"/>
                <a:gd name="connsiteY9" fmla="*/ 5455096 h 6623059"/>
                <a:gd name="connsiteX10" fmla="*/ 5787873 w 8668416"/>
                <a:gd name="connsiteY10" fmla="*/ 6614132 h 662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6623059">
                  <a:moveTo>
                    <a:pt x="5787873" y="6614132"/>
                  </a:moveTo>
                  <a:cubicBezTo>
                    <a:pt x="5445356" y="6614132"/>
                    <a:pt x="5109333" y="6560563"/>
                    <a:pt x="4776557" y="6455049"/>
                  </a:cubicBezTo>
                  <a:cubicBezTo>
                    <a:pt x="4057436" y="6226163"/>
                    <a:pt x="3357794" y="5744044"/>
                    <a:pt x="2700358" y="5023299"/>
                  </a:cubicBezTo>
                  <a:cubicBezTo>
                    <a:pt x="2174409" y="4447028"/>
                    <a:pt x="1672810" y="3718166"/>
                    <a:pt x="1211793" y="2857818"/>
                  </a:cubicBezTo>
                  <a:cubicBezTo>
                    <a:pt x="424493" y="1391979"/>
                    <a:pt x="17045" y="31654"/>
                    <a:pt x="12175" y="17045"/>
                  </a:cubicBezTo>
                  <a:lnTo>
                    <a:pt x="28408" y="12175"/>
                  </a:lnTo>
                  <a:cubicBezTo>
                    <a:pt x="31654" y="25161"/>
                    <a:pt x="439102" y="1385486"/>
                    <a:pt x="1226402" y="2851325"/>
                  </a:cubicBezTo>
                  <a:cubicBezTo>
                    <a:pt x="1952017" y="4201910"/>
                    <a:pt x="3158128" y="5922607"/>
                    <a:pt x="4781427" y="6440439"/>
                  </a:cubicBezTo>
                  <a:cubicBezTo>
                    <a:pt x="6007018" y="6831654"/>
                    <a:pt x="7308903" y="6495631"/>
                    <a:pt x="8652995" y="5442110"/>
                  </a:cubicBezTo>
                  <a:lnTo>
                    <a:pt x="8662734" y="5455096"/>
                  </a:lnTo>
                  <a:cubicBezTo>
                    <a:pt x="7677392" y="6226163"/>
                    <a:pt x="6714776" y="6614132"/>
                    <a:pt x="5787873" y="66141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DDD131C5-4075-49A5-B79A-483737AB1FC0}"/>
                </a:ext>
              </a:extLst>
            </p:cNvPr>
            <p:cNvSpPr/>
            <p:nvPr/>
          </p:nvSpPr>
          <p:spPr>
            <a:xfrm>
              <a:off x="10481581" y="480345"/>
              <a:ext cx="8668416" cy="6444497"/>
            </a:xfrm>
            <a:custGeom>
              <a:avLst/>
              <a:gdLst>
                <a:gd name="connsiteX0" fmla="*/ 5844688 w 8668416"/>
                <a:gd name="connsiteY0" fmla="*/ 6432323 h 6444496"/>
                <a:gd name="connsiteX1" fmla="*/ 4831750 w 8668416"/>
                <a:gd name="connsiteY1" fmla="*/ 6276486 h 6444496"/>
                <a:gd name="connsiteX2" fmla="*/ 2752303 w 8668416"/>
                <a:gd name="connsiteY2" fmla="*/ 4882072 h 6444496"/>
                <a:gd name="connsiteX3" fmla="*/ 1244259 w 8668416"/>
                <a:gd name="connsiteY3" fmla="*/ 2776653 h 6444496"/>
                <a:gd name="connsiteX4" fmla="*/ 12175 w 8668416"/>
                <a:gd name="connsiteY4" fmla="*/ 17045 h 6444496"/>
                <a:gd name="connsiteX5" fmla="*/ 28408 w 8668416"/>
                <a:gd name="connsiteY5" fmla="*/ 12175 h 6444496"/>
                <a:gd name="connsiteX6" fmla="*/ 1257245 w 8668416"/>
                <a:gd name="connsiteY6" fmla="*/ 2768536 h 6444496"/>
                <a:gd name="connsiteX7" fmla="*/ 4836619 w 8668416"/>
                <a:gd name="connsiteY7" fmla="*/ 6260253 h 6444496"/>
                <a:gd name="connsiteX8" fmla="*/ 8654618 w 8668416"/>
                <a:gd name="connsiteY8" fmla="*/ 5307376 h 6444496"/>
                <a:gd name="connsiteX9" fmla="*/ 8664358 w 8668416"/>
                <a:gd name="connsiteY9" fmla="*/ 5320363 h 6444496"/>
                <a:gd name="connsiteX10" fmla="*/ 5844688 w 8668416"/>
                <a:gd name="connsiteY10" fmla="*/ 6432323 h 644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6444496">
                  <a:moveTo>
                    <a:pt x="5844688" y="6432323"/>
                  </a:moveTo>
                  <a:cubicBezTo>
                    <a:pt x="5502172" y="6432323"/>
                    <a:pt x="5164526" y="6380377"/>
                    <a:pt x="4831750" y="6276486"/>
                  </a:cubicBezTo>
                  <a:cubicBezTo>
                    <a:pt x="4114251" y="6052471"/>
                    <a:pt x="3414609" y="5583337"/>
                    <a:pt x="2752303" y="4882072"/>
                  </a:cubicBezTo>
                  <a:cubicBezTo>
                    <a:pt x="2223108" y="4322034"/>
                    <a:pt x="1715015" y="3614275"/>
                    <a:pt x="1244259" y="2776653"/>
                  </a:cubicBezTo>
                  <a:cubicBezTo>
                    <a:pt x="440726" y="1353020"/>
                    <a:pt x="17045" y="30031"/>
                    <a:pt x="12175" y="17045"/>
                  </a:cubicBezTo>
                  <a:lnTo>
                    <a:pt x="28408" y="12175"/>
                  </a:lnTo>
                  <a:cubicBezTo>
                    <a:pt x="33278" y="25161"/>
                    <a:pt x="456959" y="1346527"/>
                    <a:pt x="1257245" y="2768536"/>
                  </a:cubicBezTo>
                  <a:cubicBezTo>
                    <a:pt x="1995846" y="4081785"/>
                    <a:pt x="3218190" y="5753783"/>
                    <a:pt x="4836619" y="6260253"/>
                  </a:cubicBezTo>
                  <a:cubicBezTo>
                    <a:pt x="6055717" y="6641728"/>
                    <a:pt x="7339746" y="6320315"/>
                    <a:pt x="8654618" y="5307376"/>
                  </a:cubicBezTo>
                  <a:lnTo>
                    <a:pt x="8664358" y="5320363"/>
                  </a:lnTo>
                  <a:cubicBezTo>
                    <a:pt x="7704989" y="6060587"/>
                    <a:pt x="6760228" y="6432323"/>
                    <a:pt x="5844688" y="64323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14EBA06C-D2F8-406B-82EE-FE66DD83510C}"/>
                </a:ext>
              </a:extLst>
            </p:cNvPr>
            <p:cNvSpPr/>
            <p:nvPr/>
          </p:nvSpPr>
          <p:spPr>
            <a:xfrm>
              <a:off x="10479958" y="636182"/>
              <a:ext cx="8668416" cy="6249701"/>
            </a:xfrm>
            <a:custGeom>
              <a:avLst/>
              <a:gdLst>
                <a:gd name="connsiteX0" fmla="*/ 5903127 w 8668416"/>
                <a:gd name="connsiteY0" fmla="*/ 6250513 h 6249701"/>
                <a:gd name="connsiteX1" fmla="*/ 4886941 w 8668416"/>
                <a:gd name="connsiteY1" fmla="*/ 6096300 h 6249701"/>
                <a:gd name="connsiteX2" fmla="*/ 2802626 w 8668416"/>
                <a:gd name="connsiteY2" fmla="*/ 4740845 h 6249701"/>
                <a:gd name="connsiteX3" fmla="*/ 1273478 w 8668416"/>
                <a:gd name="connsiteY3" fmla="*/ 2695488 h 6249701"/>
                <a:gd name="connsiteX4" fmla="*/ 12175 w 8668416"/>
                <a:gd name="connsiteY4" fmla="*/ 17045 h 6249701"/>
                <a:gd name="connsiteX5" fmla="*/ 26784 w 8668416"/>
                <a:gd name="connsiteY5" fmla="*/ 12175 h 6249701"/>
                <a:gd name="connsiteX6" fmla="*/ 1288088 w 8668416"/>
                <a:gd name="connsiteY6" fmla="*/ 2688995 h 6249701"/>
                <a:gd name="connsiteX7" fmla="*/ 4891812 w 8668416"/>
                <a:gd name="connsiteY7" fmla="*/ 6081690 h 6249701"/>
                <a:gd name="connsiteX8" fmla="*/ 8654618 w 8668416"/>
                <a:gd name="connsiteY8" fmla="*/ 5174266 h 6249701"/>
                <a:gd name="connsiteX9" fmla="*/ 8664357 w 8668416"/>
                <a:gd name="connsiteY9" fmla="*/ 5187252 h 6249701"/>
                <a:gd name="connsiteX10" fmla="*/ 5903127 w 8668416"/>
                <a:gd name="connsiteY10" fmla="*/ 6250513 h 624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6249701">
                  <a:moveTo>
                    <a:pt x="5903127" y="6250513"/>
                  </a:moveTo>
                  <a:cubicBezTo>
                    <a:pt x="5560611" y="6250513"/>
                    <a:pt x="5222965" y="6198567"/>
                    <a:pt x="4886941" y="6096300"/>
                  </a:cubicBezTo>
                  <a:cubicBezTo>
                    <a:pt x="4171066" y="5877154"/>
                    <a:pt x="3469802" y="5421007"/>
                    <a:pt x="2802626" y="4740845"/>
                  </a:cubicBezTo>
                  <a:cubicBezTo>
                    <a:pt x="2268560" y="4197040"/>
                    <a:pt x="1753975" y="3508761"/>
                    <a:pt x="1273478" y="2695488"/>
                  </a:cubicBezTo>
                  <a:cubicBezTo>
                    <a:pt x="456959" y="1312437"/>
                    <a:pt x="15421" y="30031"/>
                    <a:pt x="12175" y="17045"/>
                  </a:cubicBezTo>
                  <a:lnTo>
                    <a:pt x="26784" y="12175"/>
                  </a:lnTo>
                  <a:cubicBezTo>
                    <a:pt x="31654" y="25161"/>
                    <a:pt x="471568" y="1305944"/>
                    <a:pt x="1288088" y="2688995"/>
                  </a:cubicBezTo>
                  <a:cubicBezTo>
                    <a:pt x="2041299" y="3963285"/>
                    <a:pt x="3278252" y="5586584"/>
                    <a:pt x="4891812" y="6081690"/>
                  </a:cubicBezTo>
                  <a:cubicBezTo>
                    <a:pt x="6102792" y="6453425"/>
                    <a:pt x="7368965" y="6148245"/>
                    <a:pt x="8654618" y="5174266"/>
                  </a:cubicBezTo>
                  <a:lnTo>
                    <a:pt x="8664357" y="5187252"/>
                  </a:lnTo>
                  <a:cubicBezTo>
                    <a:pt x="7729338" y="5895011"/>
                    <a:pt x="6804058" y="6250513"/>
                    <a:pt x="5903127" y="6250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BEDA1A8-FFEF-4822-AAB2-810792D6A79F}"/>
                </a:ext>
              </a:extLst>
            </p:cNvPr>
            <p:cNvSpPr/>
            <p:nvPr/>
          </p:nvSpPr>
          <p:spPr>
            <a:xfrm>
              <a:off x="10476711" y="790395"/>
              <a:ext cx="8668416" cy="6071138"/>
            </a:xfrm>
            <a:custGeom>
              <a:avLst/>
              <a:gdLst>
                <a:gd name="connsiteX0" fmla="*/ 5961565 w 8668416"/>
                <a:gd name="connsiteY0" fmla="*/ 6070327 h 6071138"/>
                <a:gd name="connsiteX1" fmla="*/ 4943757 w 8668416"/>
                <a:gd name="connsiteY1" fmla="*/ 5919360 h 6071138"/>
                <a:gd name="connsiteX2" fmla="*/ 2854571 w 8668416"/>
                <a:gd name="connsiteY2" fmla="*/ 4601241 h 6071138"/>
                <a:gd name="connsiteX3" fmla="*/ 1305944 w 8668416"/>
                <a:gd name="connsiteY3" fmla="*/ 2617570 h 6071138"/>
                <a:gd name="connsiteX4" fmla="*/ 12175 w 8668416"/>
                <a:gd name="connsiteY4" fmla="*/ 17045 h 6071138"/>
                <a:gd name="connsiteX5" fmla="*/ 26784 w 8668416"/>
                <a:gd name="connsiteY5" fmla="*/ 12175 h 6071138"/>
                <a:gd name="connsiteX6" fmla="*/ 1320554 w 8668416"/>
                <a:gd name="connsiteY6" fmla="*/ 2607830 h 6071138"/>
                <a:gd name="connsiteX7" fmla="*/ 4950250 w 8668416"/>
                <a:gd name="connsiteY7" fmla="*/ 5903127 h 6071138"/>
                <a:gd name="connsiteX8" fmla="*/ 8657865 w 8668416"/>
                <a:gd name="connsiteY8" fmla="*/ 5041155 h 6071138"/>
                <a:gd name="connsiteX9" fmla="*/ 8667604 w 8668416"/>
                <a:gd name="connsiteY9" fmla="*/ 5054141 h 6071138"/>
                <a:gd name="connsiteX10" fmla="*/ 5961565 w 8668416"/>
                <a:gd name="connsiteY10" fmla="*/ 6070327 h 607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6071138">
                  <a:moveTo>
                    <a:pt x="5961565" y="6070327"/>
                  </a:moveTo>
                  <a:cubicBezTo>
                    <a:pt x="5619049" y="6070327"/>
                    <a:pt x="5279780" y="6020004"/>
                    <a:pt x="4943757" y="5919360"/>
                  </a:cubicBezTo>
                  <a:cubicBezTo>
                    <a:pt x="4231129" y="5705084"/>
                    <a:pt x="3528240" y="5261924"/>
                    <a:pt x="2854571" y="4601241"/>
                  </a:cubicBezTo>
                  <a:cubicBezTo>
                    <a:pt x="2315636" y="4073669"/>
                    <a:pt x="1794557" y="3404870"/>
                    <a:pt x="1305944" y="2617570"/>
                  </a:cubicBezTo>
                  <a:cubicBezTo>
                    <a:pt x="473192" y="1273478"/>
                    <a:pt x="17045" y="30031"/>
                    <a:pt x="12175" y="17045"/>
                  </a:cubicBezTo>
                  <a:lnTo>
                    <a:pt x="26784" y="12175"/>
                  </a:lnTo>
                  <a:cubicBezTo>
                    <a:pt x="31654" y="25161"/>
                    <a:pt x="487801" y="1266985"/>
                    <a:pt x="1320554" y="2607830"/>
                  </a:cubicBezTo>
                  <a:cubicBezTo>
                    <a:pt x="2088374" y="3844784"/>
                    <a:pt x="3339938" y="5421007"/>
                    <a:pt x="4950250" y="5903127"/>
                  </a:cubicBezTo>
                  <a:cubicBezTo>
                    <a:pt x="6153115" y="6263499"/>
                    <a:pt x="7401432" y="5974552"/>
                    <a:pt x="8657865" y="5041155"/>
                  </a:cubicBezTo>
                  <a:lnTo>
                    <a:pt x="8667604" y="5054141"/>
                  </a:lnTo>
                  <a:cubicBezTo>
                    <a:pt x="7755311" y="5731057"/>
                    <a:pt x="6849510" y="6070327"/>
                    <a:pt x="5961565" y="60703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A2E39573-964F-4E91-B587-971B2572A4E4}"/>
                </a:ext>
              </a:extLst>
            </p:cNvPr>
            <p:cNvSpPr/>
            <p:nvPr/>
          </p:nvSpPr>
          <p:spPr>
            <a:xfrm>
              <a:off x="10473465" y="944608"/>
              <a:ext cx="8668416" cy="5892575"/>
            </a:xfrm>
            <a:custGeom>
              <a:avLst/>
              <a:gdLst>
                <a:gd name="connsiteX0" fmla="*/ 6021627 w 8668416"/>
                <a:gd name="connsiteY0" fmla="*/ 5888518 h 5892575"/>
                <a:gd name="connsiteX1" fmla="*/ 5002196 w 8668416"/>
                <a:gd name="connsiteY1" fmla="*/ 5740797 h 5892575"/>
                <a:gd name="connsiteX2" fmla="*/ 2906517 w 8668416"/>
                <a:gd name="connsiteY2" fmla="*/ 4460014 h 5892575"/>
                <a:gd name="connsiteX3" fmla="*/ 1336787 w 8668416"/>
                <a:gd name="connsiteY3" fmla="*/ 2536405 h 5892575"/>
                <a:gd name="connsiteX4" fmla="*/ 12175 w 8668416"/>
                <a:gd name="connsiteY4" fmla="*/ 18668 h 5892575"/>
                <a:gd name="connsiteX5" fmla="*/ 26784 w 8668416"/>
                <a:gd name="connsiteY5" fmla="*/ 12175 h 5892575"/>
                <a:gd name="connsiteX6" fmla="*/ 1351396 w 8668416"/>
                <a:gd name="connsiteY6" fmla="*/ 2528289 h 5892575"/>
                <a:gd name="connsiteX7" fmla="*/ 5007066 w 8668416"/>
                <a:gd name="connsiteY7" fmla="*/ 5726188 h 5892575"/>
                <a:gd name="connsiteX8" fmla="*/ 8656242 w 8668416"/>
                <a:gd name="connsiteY8" fmla="*/ 4909668 h 5892575"/>
                <a:gd name="connsiteX9" fmla="*/ 8665981 w 8668416"/>
                <a:gd name="connsiteY9" fmla="*/ 4922655 h 5892575"/>
                <a:gd name="connsiteX10" fmla="*/ 6021627 w 8668416"/>
                <a:gd name="connsiteY10" fmla="*/ 5888518 h 589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5892575">
                  <a:moveTo>
                    <a:pt x="6021627" y="5888518"/>
                  </a:moveTo>
                  <a:cubicBezTo>
                    <a:pt x="5680735" y="5888518"/>
                    <a:pt x="5339842" y="5839819"/>
                    <a:pt x="5002196" y="5740797"/>
                  </a:cubicBezTo>
                  <a:cubicBezTo>
                    <a:pt x="4291191" y="5533015"/>
                    <a:pt x="3586679" y="5101218"/>
                    <a:pt x="2906517" y="4460014"/>
                  </a:cubicBezTo>
                  <a:cubicBezTo>
                    <a:pt x="2362712" y="3947052"/>
                    <a:pt x="1835139" y="3299356"/>
                    <a:pt x="1336787" y="2536405"/>
                  </a:cubicBezTo>
                  <a:cubicBezTo>
                    <a:pt x="491048" y="1236142"/>
                    <a:pt x="17045" y="31654"/>
                    <a:pt x="12175" y="18668"/>
                  </a:cubicBezTo>
                  <a:lnTo>
                    <a:pt x="26784" y="12175"/>
                  </a:lnTo>
                  <a:cubicBezTo>
                    <a:pt x="31654" y="23538"/>
                    <a:pt x="504034" y="1228026"/>
                    <a:pt x="1351396" y="2528289"/>
                  </a:cubicBezTo>
                  <a:cubicBezTo>
                    <a:pt x="2132203" y="3727906"/>
                    <a:pt x="3401623" y="5255431"/>
                    <a:pt x="5007066" y="5726188"/>
                  </a:cubicBezTo>
                  <a:cubicBezTo>
                    <a:pt x="6201814" y="6076820"/>
                    <a:pt x="7430651" y="5802482"/>
                    <a:pt x="8656242" y="4909668"/>
                  </a:cubicBezTo>
                  <a:lnTo>
                    <a:pt x="8665981" y="4922655"/>
                  </a:lnTo>
                  <a:cubicBezTo>
                    <a:pt x="7782907" y="5565481"/>
                    <a:pt x="6896585" y="5888518"/>
                    <a:pt x="6021627" y="5888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96E1E934-10EA-4438-8269-618DB5166AF0}"/>
                </a:ext>
              </a:extLst>
            </p:cNvPr>
            <p:cNvSpPr/>
            <p:nvPr/>
          </p:nvSpPr>
          <p:spPr>
            <a:xfrm>
              <a:off x="10470218" y="1100445"/>
              <a:ext cx="8668416" cy="5714012"/>
            </a:xfrm>
            <a:custGeom>
              <a:avLst/>
              <a:gdLst>
                <a:gd name="connsiteX0" fmla="*/ 6083313 w 8668416"/>
                <a:gd name="connsiteY0" fmla="*/ 5706708 h 5714012"/>
                <a:gd name="connsiteX1" fmla="*/ 5063881 w 8668416"/>
                <a:gd name="connsiteY1" fmla="*/ 5562234 h 5714012"/>
                <a:gd name="connsiteX2" fmla="*/ 2963332 w 8668416"/>
                <a:gd name="connsiteY2" fmla="*/ 4320411 h 5714012"/>
                <a:gd name="connsiteX3" fmla="*/ 1372499 w 8668416"/>
                <a:gd name="connsiteY3" fmla="*/ 2456863 h 5714012"/>
                <a:gd name="connsiteX4" fmla="*/ 12175 w 8668416"/>
                <a:gd name="connsiteY4" fmla="*/ 18668 h 5714012"/>
                <a:gd name="connsiteX5" fmla="*/ 26784 w 8668416"/>
                <a:gd name="connsiteY5" fmla="*/ 12175 h 5714012"/>
                <a:gd name="connsiteX6" fmla="*/ 1385486 w 8668416"/>
                <a:gd name="connsiteY6" fmla="*/ 2447123 h 5714012"/>
                <a:gd name="connsiteX7" fmla="*/ 5068751 w 8668416"/>
                <a:gd name="connsiteY7" fmla="*/ 5546001 h 5714012"/>
                <a:gd name="connsiteX8" fmla="*/ 8659488 w 8668416"/>
                <a:gd name="connsiteY8" fmla="*/ 4774934 h 5714012"/>
                <a:gd name="connsiteX9" fmla="*/ 8669228 w 8668416"/>
                <a:gd name="connsiteY9" fmla="*/ 4787921 h 5714012"/>
                <a:gd name="connsiteX10" fmla="*/ 6083313 w 8668416"/>
                <a:gd name="connsiteY10" fmla="*/ 5706708 h 571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5714012">
                  <a:moveTo>
                    <a:pt x="6083313" y="5706708"/>
                  </a:moveTo>
                  <a:cubicBezTo>
                    <a:pt x="5742420" y="5706708"/>
                    <a:pt x="5401527" y="5658009"/>
                    <a:pt x="5063881" y="5562234"/>
                  </a:cubicBezTo>
                  <a:cubicBezTo>
                    <a:pt x="4354500" y="5359322"/>
                    <a:pt x="3648364" y="4942134"/>
                    <a:pt x="2963332" y="4320411"/>
                  </a:cubicBezTo>
                  <a:cubicBezTo>
                    <a:pt x="2414657" y="3823681"/>
                    <a:pt x="1878969" y="3197087"/>
                    <a:pt x="1372499" y="2456863"/>
                  </a:cubicBezTo>
                  <a:cubicBezTo>
                    <a:pt x="508904" y="1197183"/>
                    <a:pt x="17045" y="30031"/>
                    <a:pt x="12175" y="18668"/>
                  </a:cubicBezTo>
                  <a:lnTo>
                    <a:pt x="26784" y="12175"/>
                  </a:lnTo>
                  <a:cubicBezTo>
                    <a:pt x="31654" y="23538"/>
                    <a:pt x="521891" y="1189067"/>
                    <a:pt x="1385486" y="2447123"/>
                  </a:cubicBezTo>
                  <a:cubicBezTo>
                    <a:pt x="2180902" y="3607782"/>
                    <a:pt x="3466555" y="5088231"/>
                    <a:pt x="5068751" y="5546001"/>
                  </a:cubicBezTo>
                  <a:cubicBezTo>
                    <a:pt x="6255383" y="5885270"/>
                    <a:pt x="7463117" y="5625543"/>
                    <a:pt x="8659488" y="4774934"/>
                  </a:cubicBezTo>
                  <a:lnTo>
                    <a:pt x="8669228" y="4787921"/>
                  </a:lnTo>
                  <a:cubicBezTo>
                    <a:pt x="7808879" y="5399904"/>
                    <a:pt x="6943661" y="5706708"/>
                    <a:pt x="6083313" y="57067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173BF67A-2DDE-46BC-8EC7-FD16A676D0B7}"/>
                </a:ext>
              </a:extLst>
            </p:cNvPr>
            <p:cNvSpPr/>
            <p:nvPr/>
          </p:nvSpPr>
          <p:spPr>
            <a:xfrm>
              <a:off x="10466972" y="1254659"/>
              <a:ext cx="8668416" cy="5535449"/>
            </a:xfrm>
            <a:custGeom>
              <a:avLst/>
              <a:gdLst>
                <a:gd name="connsiteX0" fmla="*/ 6144998 w 8668416"/>
                <a:gd name="connsiteY0" fmla="*/ 5526522 h 5535449"/>
                <a:gd name="connsiteX1" fmla="*/ 5125566 w 8668416"/>
                <a:gd name="connsiteY1" fmla="*/ 5385294 h 5535449"/>
                <a:gd name="connsiteX2" fmla="*/ 3018524 w 8668416"/>
                <a:gd name="connsiteY2" fmla="*/ 4182430 h 5535449"/>
                <a:gd name="connsiteX3" fmla="*/ 1406589 w 8668416"/>
                <a:gd name="connsiteY3" fmla="*/ 2378945 h 5535449"/>
                <a:gd name="connsiteX4" fmla="*/ 12175 w 8668416"/>
                <a:gd name="connsiteY4" fmla="*/ 18668 h 5535449"/>
                <a:gd name="connsiteX5" fmla="*/ 26784 w 8668416"/>
                <a:gd name="connsiteY5" fmla="*/ 12175 h 5535449"/>
                <a:gd name="connsiteX6" fmla="*/ 1417952 w 8668416"/>
                <a:gd name="connsiteY6" fmla="*/ 2367582 h 5535449"/>
                <a:gd name="connsiteX7" fmla="*/ 5128813 w 8668416"/>
                <a:gd name="connsiteY7" fmla="*/ 5369061 h 5535449"/>
                <a:gd name="connsiteX8" fmla="*/ 8659488 w 8668416"/>
                <a:gd name="connsiteY8" fmla="*/ 4641824 h 5535449"/>
                <a:gd name="connsiteX9" fmla="*/ 8669227 w 8668416"/>
                <a:gd name="connsiteY9" fmla="*/ 4654810 h 5535449"/>
                <a:gd name="connsiteX10" fmla="*/ 6144998 w 8668416"/>
                <a:gd name="connsiteY10" fmla="*/ 5526522 h 553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5535449">
                  <a:moveTo>
                    <a:pt x="6144998" y="5526522"/>
                  </a:moveTo>
                  <a:cubicBezTo>
                    <a:pt x="5804106" y="5526522"/>
                    <a:pt x="5464836" y="5479446"/>
                    <a:pt x="5125566" y="5385294"/>
                  </a:cubicBezTo>
                  <a:cubicBezTo>
                    <a:pt x="4417808" y="5188876"/>
                    <a:pt x="3708426" y="4783051"/>
                    <a:pt x="3018524" y="4182430"/>
                  </a:cubicBezTo>
                  <a:cubicBezTo>
                    <a:pt x="2466603" y="3701933"/>
                    <a:pt x="1924421" y="3094820"/>
                    <a:pt x="1406589" y="2378945"/>
                  </a:cubicBezTo>
                  <a:cubicBezTo>
                    <a:pt x="526761" y="1159847"/>
                    <a:pt x="17045" y="30031"/>
                    <a:pt x="12175" y="18668"/>
                  </a:cubicBezTo>
                  <a:lnTo>
                    <a:pt x="26784" y="12175"/>
                  </a:lnTo>
                  <a:cubicBezTo>
                    <a:pt x="31654" y="23538"/>
                    <a:pt x="539747" y="1150107"/>
                    <a:pt x="1417952" y="2367582"/>
                  </a:cubicBezTo>
                  <a:cubicBezTo>
                    <a:pt x="2229601" y="3490905"/>
                    <a:pt x="3531487" y="4924278"/>
                    <a:pt x="5128813" y="5369061"/>
                  </a:cubicBezTo>
                  <a:cubicBezTo>
                    <a:pt x="6305705" y="5696968"/>
                    <a:pt x="7493960" y="5451850"/>
                    <a:pt x="8659488" y="4641824"/>
                  </a:cubicBezTo>
                  <a:lnTo>
                    <a:pt x="8669227" y="4654810"/>
                  </a:lnTo>
                  <a:cubicBezTo>
                    <a:pt x="7836475" y="5235951"/>
                    <a:pt x="6990737" y="5526522"/>
                    <a:pt x="6144998" y="5526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14AF6CCA-5542-47FE-AF82-F7D9ACC0B075}"/>
                </a:ext>
              </a:extLst>
            </p:cNvPr>
            <p:cNvSpPr/>
            <p:nvPr/>
          </p:nvSpPr>
          <p:spPr>
            <a:xfrm>
              <a:off x="10465348" y="1410495"/>
              <a:ext cx="8668416" cy="5356887"/>
            </a:xfrm>
            <a:custGeom>
              <a:avLst/>
              <a:gdLst>
                <a:gd name="connsiteX0" fmla="*/ 6208307 w 8668416"/>
                <a:gd name="connsiteY0" fmla="*/ 5344712 h 5356886"/>
                <a:gd name="connsiteX1" fmla="*/ 5188875 w 8668416"/>
                <a:gd name="connsiteY1" fmla="*/ 5206732 h 5356886"/>
                <a:gd name="connsiteX2" fmla="*/ 3073717 w 8668416"/>
                <a:gd name="connsiteY2" fmla="*/ 4042827 h 5356886"/>
                <a:gd name="connsiteX3" fmla="*/ 1439055 w 8668416"/>
                <a:gd name="connsiteY3" fmla="*/ 2299403 h 5356886"/>
                <a:gd name="connsiteX4" fmla="*/ 12175 w 8668416"/>
                <a:gd name="connsiteY4" fmla="*/ 18668 h 5356886"/>
                <a:gd name="connsiteX5" fmla="*/ 26784 w 8668416"/>
                <a:gd name="connsiteY5" fmla="*/ 12175 h 5356886"/>
                <a:gd name="connsiteX6" fmla="*/ 1452041 w 8668416"/>
                <a:gd name="connsiteY6" fmla="*/ 2289664 h 5356886"/>
                <a:gd name="connsiteX7" fmla="*/ 5192122 w 8668416"/>
                <a:gd name="connsiteY7" fmla="*/ 5192122 h 5356886"/>
                <a:gd name="connsiteX8" fmla="*/ 8661111 w 8668416"/>
                <a:gd name="connsiteY8" fmla="*/ 4510337 h 5356886"/>
                <a:gd name="connsiteX9" fmla="*/ 8670851 w 8668416"/>
                <a:gd name="connsiteY9" fmla="*/ 4523323 h 5356886"/>
                <a:gd name="connsiteX10" fmla="*/ 6208307 w 8668416"/>
                <a:gd name="connsiteY10" fmla="*/ 5344712 h 535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5356886">
                  <a:moveTo>
                    <a:pt x="6208307" y="5344712"/>
                  </a:moveTo>
                  <a:cubicBezTo>
                    <a:pt x="5869037" y="5344712"/>
                    <a:pt x="5528145" y="5299260"/>
                    <a:pt x="5188875" y="5206732"/>
                  </a:cubicBezTo>
                  <a:cubicBezTo>
                    <a:pt x="4482740" y="5015183"/>
                    <a:pt x="3771735" y="4623967"/>
                    <a:pt x="3073717" y="4042827"/>
                  </a:cubicBezTo>
                  <a:cubicBezTo>
                    <a:pt x="2516925" y="3576940"/>
                    <a:pt x="1966627" y="2990928"/>
                    <a:pt x="1439055" y="2299403"/>
                  </a:cubicBezTo>
                  <a:cubicBezTo>
                    <a:pt x="542994" y="1120888"/>
                    <a:pt x="17045" y="30031"/>
                    <a:pt x="12175" y="18668"/>
                  </a:cubicBezTo>
                  <a:lnTo>
                    <a:pt x="26784" y="12175"/>
                  </a:lnTo>
                  <a:cubicBezTo>
                    <a:pt x="31654" y="23538"/>
                    <a:pt x="557603" y="1112772"/>
                    <a:pt x="1452041" y="2289664"/>
                  </a:cubicBezTo>
                  <a:cubicBezTo>
                    <a:pt x="2278300" y="3375651"/>
                    <a:pt x="3598042" y="4760324"/>
                    <a:pt x="5192122" y="5192122"/>
                  </a:cubicBezTo>
                  <a:cubicBezTo>
                    <a:pt x="6359274" y="5508665"/>
                    <a:pt x="7526426" y="5278157"/>
                    <a:pt x="8661111" y="4510337"/>
                  </a:cubicBezTo>
                  <a:lnTo>
                    <a:pt x="8670851" y="4523323"/>
                  </a:lnTo>
                  <a:cubicBezTo>
                    <a:pt x="7862448" y="5070375"/>
                    <a:pt x="7037813" y="5344712"/>
                    <a:pt x="6208307" y="53447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0854F886-4455-47C9-8655-226F1E819840}"/>
                </a:ext>
              </a:extLst>
            </p:cNvPr>
            <p:cNvSpPr/>
            <p:nvPr/>
          </p:nvSpPr>
          <p:spPr>
            <a:xfrm>
              <a:off x="10462102" y="1564708"/>
              <a:ext cx="8684649" cy="5178324"/>
            </a:xfrm>
            <a:custGeom>
              <a:avLst/>
              <a:gdLst>
                <a:gd name="connsiteX0" fmla="*/ 6273239 w 8684649"/>
                <a:gd name="connsiteY0" fmla="*/ 5166149 h 5178323"/>
                <a:gd name="connsiteX1" fmla="*/ 5253807 w 8684649"/>
                <a:gd name="connsiteY1" fmla="*/ 5031416 h 5178323"/>
                <a:gd name="connsiteX2" fmla="*/ 3132155 w 8684649"/>
                <a:gd name="connsiteY2" fmla="*/ 3904846 h 5178323"/>
                <a:gd name="connsiteX3" fmla="*/ 1474767 w 8684649"/>
                <a:gd name="connsiteY3" fmla="*/ 2219861 h 5178323"/>
                <a:gd name="connsiteX4" fmla="*/ 12175 w 8684649"/>
                <a:gd name="connsiteY4" fmla="*/ 20291 h 5178323"/>
                <a:gd name="connsiteX5" fmla="*/ 26784 w 8684649"/>
                <a:gd name="connsiteY5" fmla="*/ 12175 h 5178323"/>
                <a:gd name="connsiteX6" fmla="*/ 1487754 w 8684649"/>
                <a:gd name="connsiteY6" fmla="*/ 2210122 h 5178323"/>
                <a:gd name="connsiteX7" fmla="*/ 5258677 w 8684649"/>
                <a:gd name="connsiteY7" fmla="*/ 5015183 h 5178323"/>
                <a:gd name="connsiteX8" fmla="*/ 8664358 w 8684649"/>
                <a:gd name="connsiteY8" fmla="*/ 4377226 h 5178323"/>
                <a:gd name="connsiteX9" fmla="*/ 8674097 w 8684649"/>
                <a:gd name="connsiteY9" fmla="*/ 4390213 h 5178323"/>
                <a:gd name="connsiteX10" fmla="*/ 6273239 w 8684649"/>
                <a:gd name="connsiteY10" fmla="*/ 5166149 h 517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84649" h="5178323">
                  <a:moveTo>
                    <a:pt x="6273239" y="5166149"/>
                  </a:moveTo>
                  <a:cubicBezTo>
                    <a:pt x="5935593" y="5166149"/>
                    <a:pt x="5594700" y="5120697"/>
                    <a:pt x="5253807" y="5031416"/>
                  </a:cubicBezTo>
                  <a:cubicBezTo>
                    <a:pt x="4549295" y="4846360"/>
                    <a:pt x="3835044" y="4468131"/>
                    <a:pt x="3132155" y="3904846"/>
                  </a:cubicBezTo>
                  <a:cubicBezTo>
                    <a:pt x="2568871" y="3455192"/>
                    <a:pt x="2012079" y="2888661"/>
                    <a:pt x="1474767" y="2219861"/>
                  </a:cubicBezTo>
                  <a:cubicBezTo>
                    <a:pt x="560850" y="1083552"/>
                    <a:pt x="17045" y="30031"/>
                    <a:pt x="12175" y="20291"/>
                  </a:cubicBezTo>
                  <a:lnTo>
                    <a:pt x="26784" y="12175"/>
                  </a:lnTo>
                  <a:cubicBezTo>
                    <a:pt x="31654" y="21915"/>
                    <a:pt x="575460" y="1073812"/>
                    <a:pt x="1487754" y="2210122"/>
                  </a:cubicBezTo>
                  <a:cubicBezTo>
                    <a:pt x="2330246" y="3258773"/>
                    <a:pt x="3667844" y="4596371"/>
                    <a:pt x="5258677" y="5015183"/>
                  </a:cubicBezTo>
                  <a:cubicBezTo>
                    <a:pt x="6414466" y="5318739"/>
                    <a:pt x="7560515" y="5104464"/>
                    <a:pt x="8664358" y="4377226"/>
                  </a:cubicBezTo>
                  <a:lnTo>
                    <a:pt x="8674097" y="4390213"/>
                  </a:lnTo>
                  <a:cubicBezTo>
                    <a:pt x="7890044" y="4906421"/>
                    <a:pt x="7086511" y="5166149"/>
                    <a:pt x="6273239" y="5166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D9A8CFBA-7B44-498E-ABF9-84B4B012B248}"/>
                </a:ext>
              </a:extLst>
            </p:cNvPr>
            <p:cNvSpPr/>
            <p:nvPr/>
          </p:nvSpPr>
          <p:spPr>
            <a:xfrm>
              <a:off x="10458855" y="1720545"/>
              <a:ext cx="8668416" cy="4983528"/>
            </a:xfrm>
            <a:custGeom>
              <a:avLst/>
              <a:gdLst>
                <a:gd name="connsiteX0" fmla="*/ 6339794 w 8668416"/>
                <a:gd name="connsiteY0" fmla="*/ 4984340 h 4983527"/>
                <a:gd name="connsiteX1" fmla="*/ 5321986 w 8668416"/>
                <a:gd name="connsiteY1" fmla="*/ 4854476 h 4983527"/>
                <a:gd name="connsiteX2" fmla="*/ 3190594 w 8668416"/>
                <a:gd name="connsiteY2" fmla="*/ 3768489 h 4983527"/>
                <a:gd name="connsiteX3" fmla="*/ 1510480 w 8668416"/>
                <a:gd name="connsiteY3" fmla="*/ 2143566 h 4983527"/>
                <a:gd name="connsiteX4" fmla="*/ 12175 w 8668416"/>
                <a:gd name="connsiteY4" fmla="*/ 20291 h 4983527"/>
                <a:gd name="connsiteX5" fmla="*/ 26784 w 8668416"/>
                <a:gd name="connsiteY5" fmla="*/ 12175 h 4983527"/>
                <a:gd name="connsiteX6" fmla="*/ 1523466 w 8668416"/>
                <a:gd name="connsiteY6" fmla="*/ 2132203 h 4983527"/>
                <a:gd name="connsiteX7" fmla="*/ 5325232 w 8668416"/>
                <a:gd name="connsiteY7" fmla="*/ 4838243 h 4983527"/>
                <a:gd name="connsiteX8" fmla="*/ 8664358 w 8668416"/>
                <a:gd name="connsiteY8" fmla="*/ 4244116 h 4983527"/>
                <a:gd name="connsiteX9" fmla="*/ 8672474 w 8668416"/>
                <a:gd name="connsiteY9" fmla="*/ 4257102 h 4983527"/>
                <a:gd name="connsiteX10" fmla="*/ 6339794 w 8668416"/>
                <a:gd name="connsiteY10" fmla="*/ 4984340 h 498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4983527">
                  <a:moveTo>
                    <a:pt x="6339794" y="4984340"/>
                  </a:moveTo>
                  <a:cubicBezTo>
                    <a:pt x="6003771" y="4984340"/>
                    <a:pt x="5664502" y="4940511"/>
                    <a:pt x="5321986" y="4854476"/>
                  </a:cubicBezTo>
                  <a:cubicBezTo>
                    <a:pt x="4619097" y="4675913"/>
                    <a:pt x="3901599" y="4309048"/>
                    <a:pt x="3190594" y="3768489"/>
                  </a:cubicBezTo>
                  <a:cubicBezTo>
                    <a:pt x="2622440" y="3335068"/>
                    <a:pt x="2057531" y="2788016"/>
                    <a:pt x="1510480" y="2143566"/>
                  </a:cubicBezTo>
                  <a:cubicBezTo>
                    <a:pt x="578706" y="1046216"/>
                    <a:pt x="17045" y="31654"/>
                    <a:pt x="12175" y="20291"/>
                  </a:cubicBezTo>
                  <a:lnTo>
                    <a:pt x="26784" y="12175"/>
                  </a:lnTo>
                  <a:cubicBezTo>
                    <a:pt x="31654" y="21915"/>
                    <a:pt x="593316" y="1036477"/>
                    <a:pt x="1523466" y="2132203"/>
                  </a:cubicBezTo>
                  <a:cubicBezTo>
                    <a:pt x="2382191" y="3143518"/>
                    <a:pt x="3737646" y="4434041"/>
                    <a:pt x="5325232" y="4838243"/>
                  </a:cubicBezTo>
                  <a:cubicBezTo>
                    <a:pt x="6469658" y="5128814"/>
                    <a:pt x="7592981" y="4929147"/>
                    <a:pt x="8664358" y="4244116"/>
                  </a:cubicBezTo>
                  <a:lnTo>
                    <a:pt x="8672474" y="4257102"/>
                  </a:lnTo>
                  <a:cubicBezTo>
                    <a:pt x="7917640" y="4740845"/>
                    <a:pt x="7135211" y="4984340"/>
                    <a:pt x="6339794" y="498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BAFCC968-33AA-4990-94DB-6660AE5FA8AE}"/>
                </a:ext>
              </a:extLst>
            </p:cNvPr>
            <p:cNvSpPr/>
            <p:nvPr/>
          </p:nvSpPr>
          <p:spPr>
            <a:xfrm>
              <a:off x="10455608" y="1874759"/>
              <a:ext cx="8684649" cy="4804965"/>
            </a:xfrm>
            <a:custGeom>
              <a:avLst/>
              <a:gdLst>
                <a:gd name="connsiteX0" fmla="*/ 6406349 w 8684649"/>
                <a:gd name="connsiteY0" fmla="*/ 4804154 h 4804964"/>
                <a:gd name="connsiteX1" fmla="*/ 5391788 w 8684649"/>
                <a:gd name="connsiteY1" fmla="*/ 4677536 h 4804964"/>
                <a:gd name="connsiteX2" fmla="*/ 3252279 w 8684649"/>
                <a:gd name="connsiteY2" fmla="*/ 3630508 h 4804964"/>
                <a:gd name="connsiteX3" fmla="*/ 1547816 w 8684649"/>
                <a:gd name="connsiteY3" fmla="*/ 2065648 h 4804964"/>
                <a:gd name="connsiteX4" fmla="*/ 12175 w 8684649"/>
                <a:gd name="connsiteY4" fmla="*/ 20291 h 4804964"/>
                <a:gd name="connsiteX5" fmla="*/ 26784 w 8684649"/>
                <a:gd name="connsiteY5" fmla="*/ 12175 h 4804964"/>
                <a:gd name="connsiteX6" fmla="*/ 1560802 w 8684649"/>
                <a:gd name="connsiteY6" fmla="*/ 2054285 h 4804964"/>
                <a:gd name="connsiteX7" fmla="*/ 5396657 w 8684649"/>
                <a:gd name="connsiteY7" fmla="*/ 4662927 h 4804964"/>
                <a:gd name="connsiteX8" fmla="*/ 8667604 w 8684649"/>
                <a:gd name="connsiteY8" fmla="*/ 4111005 h 4804964"/>
                <a:gd name="connsiteX9" fmla="*/ 8675721 w 8684649"/>
                <a:gd name="connsiteY9" fmla="*/ 4123991 h 4804964"/>
                <a:gd name="connsiteX10" fmla="*/ 6406349 w 8684649"/>
                <a:gd name="connsiteY10" fmla="*/ 4804154 h 480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84649" h="4804964">
                  <a:moveTo>
                    <a:pt x="6406349" y="4804154"/>
                  </a:moveTo>
                  <a:cubicBezTo>
                    <a:pt x="6071950" y="4804154"/>
                    <a:pt x="5732680" y="4761948"/>
                    <a:pt x="5391788" y="4677536"/>
                  </a:cubicBezTo>
                  <a:cubicBezTo>
                    <a:pt x="4688899" y="4505466"/>
                    <a:pt x="3969777" y="4151587"/>
                    <a:pt x="3252279" y="3630508"/>
                  </a:cubicBezTo>
                  <a:cubicBezTo>
                    <a:pt x="2679255" y="3213321"/>
                    <a:pt x="2104607" y="2685748"/>
                    <a:pt x="1547816" y="2065648"/>
                  </a:cubicBezTo>
                  <a:cubicBezTo>
                    <a:pt x="599809" y="1008880"/>
                    <a:pt x="18668" y="30031"/>
                    <a:pt x="12175" y="20291"/>
                  </a:cubicBezTo>
                  <a:lnTo>
                    <a:pt x="26784" y="12175"/>
                  </a:lnTo>
                  <a:cubicBezTo>
                    <a:pt x="33278" y="21915"/>
                    <a:pt x="612795" y="999140"/>
                    <a:pt x="1560802" y="2054285"/>
                  </a:cubicBezTo>
                  <a:cubicBezTo>
                    <a:pt x="2435760" y="3028264"/>
                    <a:pt x="3810694" y="4271711"/>
                    <a:pt x="5396657" y="4662927"/>
                  </a:cubicBezTo>
                  <a:cubicBezTo>
                    <a:pt x="6528097" y="4940511"/>
                    <a:pt x="7628693" y="4755455"/>
                    <a:pt x="8667604" y="4111005"/>
                  </a:cubicBezTo>
                  <a:lnTo>
                    <a:pt x="8675721" y="4123991"/>
                  </a:lnTo>
                  <a:cubicBezTo>
                    <a:pt x="7946860" y="4576892"/>
                    <a:pt x="7187156" y="4804154"/>
                    <a:pt x="6406349" y="4804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2A26C44-3F4E-4D01-85CA-FBCE530BB8FD}"/>
                </a:ext>
              </a:extLst>
            </p:cNvPr>
            <p:cNvSpPr/>
            <p:nvPr/>
          </p:nvSpPr>
          <p:spPr>
            <a:xfrm>
              <a:off x="10453985" y="2030595"/>
              <a:ext cx="8684649" cy="4626402"/>
            </a:xfrm>
            <a:custGeom>
              <a:avLst/>
              <a:gdLst>
                <a:gd name="connsiteX0" fmla="*/ 6476151 w 8684649"/>
                <a:gd name="connsiteY0" fmla="*/ 4623967 h 4626402"/>
                <a:gd name="connsiteX1" fmla="*/ 5442110 w 8684649"/>
                <a:gd name="connsiteY1" fmla="*/ 4497350 h 4626402"/>
                <a:gd name="connsiteX2" fmla="*/ 2672762 w 8684649"/>
                <a:gd name="connsiteY2" fmla="*/ 3007161 h 4626402"/>
                <a:gd name="connsiteX3" fmla="*/ 12175 w 8684649"/>
                <a:gd name="connsiteY3" fmla="*/ 20291 h 4626402"/>
                <a:gd name="connsiteX4" fmla="*/ 25161 w 8684649"/>
                <a:gd name="connsiteY4" fmla="*/ 12175 h 4626402"/>
                <a:gd name="connsiteX5" fmla="*/ 2682502 w 8684649"/>
                <a:gd name="connsiteY5" fmla="*/ 2994175 h 4626402"/>
                <a:gd name="connsiteX6" fmla="*/ 8665981 w 8684649"/>
                <a:gd name="connsiteY6" fmla="*/ 3977894 h 4626402"/>
                <a:gd name="connsiteX7" fmla="*/ 8674097 w 8684649"/>
                <a:gd name="connsiteY7" fmla="*/ 3992504 h 4626402"/>
                <a:gd name="connsiteX8" fmla="*/ 6476151 w 8684649"/>
                <a:gd name="connsiteY8" fmla="*/ 4623967 h 462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4626402">
                  <a:moveTo>
                    <a:pt x="6476151" y="4623967"/>
                  </a:moveTo>
                  <a:cubicBezTo>
                    <a:pt x="6135259" y="4623967"/>
                    <a:pt x="5791119" y="4581762"/>
                    <a:pt x="5442110" y="4497350"/>
                  </a:cubicBezTo>
                  <a:cubicBezTo>
                    <a:pt x="4539556" y="4278204"/>
                    <a:pt x="3607782" y="3776605"/>
                    <a:pt x="2672762" y="3007161"/>
                  </a:cubicBezTo>
                  <a:cubicBezTo>
                    <a:pt x="1081929" y="1695536"/>
                    <a:pt x="21915" y="36524"/>
                    <a:pt x="12175" y="20291"/>
                  </a:cubicBezTo>
                  <a:lnTo>
                    <a:pt x="25161" y="12175"/>
                  </a:lnTo>
                  <a:cubicBezTo>
                    <a:pt x="34901" y="28408"/>
                    <a:pt x="1094915" y="1684173"/>
                    <a:pt x="2682502" y="2994175"/>
                  </a:cubicBezTo>
                  <a:cubicBezTo>
                    <a:pt x="4146717" y="4201910"/>
                    <a:pt x="6373883" y="5352828"/>
                    <a:pt x="8665981" y="3977894"/>
                  </a:cubicBezTo>
                  <a:lnTo>
                    <a:pt x="8674097" y="3992504"/>
                  </a:lnTo>
                  <a:cubicBezTo>
                    <a:pt x="7972833" y="4412939"/>
                    <a:pt x="7235855" y="4623967"/>
                    <a:pt x="6476151" y="4623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420671FF-3C25-4824-BC0F-17E605E01AC5}"/>
                </a:ext>
              </a:extLst>
            </p:cNvPr>
            <p:cNvSpPr/>
            <p:nvPr/>
          </p:nvSpPr>
          <p:spPr>
            <a:xfrm>
              <a:off x="10450739" y="2184809"/>
              <a:ext cx="8684649" cy="4447839"/>
            </a:xfrm>
            <a:custGeom>
              <a:avLst/>
              <a:gdLst>
                <a:gd name="connsiteX0" fmla="*/ 6547576 w 8684649"/>
                <a:gd name="connsiteY0" fmla="*/ 4443781 h 4447839"/>
                <a:gd name="connsiteX1" fmla="*/ 5490809 w 8684649"/>
                <a:gd name="connsiteY1" fmla="*/ 4315541 h 4447839"/>
                <a:gd name="connsiteX2" fmla="*/ 2716591 w 8684649"/>
                <a:gd name="connsiteY2" fmla="*/ 2878921 h 4447839"/>
                <a:gd name="connsiteX3" fmla="*/ 12175 w 8684649"/>
                <a:gd name="connsiteY3" fmla="*/ 21914 h 4447839"/>
                <a:gd name="connsiteX4" fmla="*/ 25161 w 8684649"/>
                <a:gd name="connsiteY4" fmla="*/ 12175 h 4447839"/>
                <a:gd name="connsiteX5" fmla="*/ 2726331 w 8684649"/>
                <a:gd name="connsiteY5" fmla="*/ 2865934 h 4447839"/>
                <a:gd name="connsiteX6" fmla="*/ 8669227 w 8684649"/>
                <a:gd name="connsiteY6" fmla="*/ 3844784 h 4447839"/>
                <a:gd name="connsiteX7" fmla="*/ 8677344 w 8684649"/>
                <a:gd name="connsiteY7" fmla="*/ 3859393 h 4447839"/>
                <a:gd name="connsiteX8" fmla="*/ 6547576 w 8684649"/>
                <a:gd name="connsiteY8" fmla="*/ 4443781 h 444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4447839">
                  <a:moveTo>
                    <a:pt x="6547576" y="4443781"/>
                  </a:moveTo>
                  <a:cubicBezTo>
                    <a:pt x="6201814" y="4443781"/>
                    <a:pt x="5847934" y="4401575"/>
                    <a:pt x="5490809" y="4315541"/>
                  </a:cubicBezTo>
                  <a:cubicBezTo>
                    <a:pt x="4591501" y="4101265"/>
                    <a:pt x="3658104" y="3617522"/>
                    <a:pt x="2716591" y="2878921"/>
                  </a:cubicBezTo>
                  <a:cubicBezTo>
                    <a:pt x="1112771" y="1620864"/>
                    <a:pt x="23538" y="38147"/>
                    <a:pt x="12175" y="21914"/>
                  </a:cubicBezTo>
                  <a:lnTo>
                    <a:pt x="25161" y="12175"/>
                  </a:lnTo>
                  <a:cubicBezTo>
                    <a:pt x="36524" y="28408"/>
                    <a:pt x="1124135" y="1609501"/>
                    <a:pt x="2726331" y="2865934"/>
                  </a:cubicBezTo>
                  <a:cubicBezTo>
                    <a:pt x="4203533" y="4024970"/>
                    <a:pt x="6433945" y="5133683"/>
                    <a:pt x="8669227" y="3844784"/>
                  </a:cubicBezTo>
                  <a:lnTo>
                    <a:pt x="8677344" y="3859393"/>
                  </a:lnTo>
                  <a:cubicBezTo>
                    <a:pt x="8002052" y="4248985"/>
                    <a:pt x="7289424" y="4443781"/>
                    <a:pt x="6547576" y="44437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4B4D40A8-CFBC-4F03-8D42-C71311823D95}"/>
                </a:ext>
              </a:extLst>
            </p:cNvPr>
            <p:cNvSpPr/>
            <p:nvPr/>
          </p:nvSpPr>
          <p:spPr>
            <a:xfrm>
              <a:off x="10447492" y="2339022"/>
              <a:ext cx="8684649" cy="4269276"/>
            </a:xfrm>
            <a:custGeom>
              <a:avLst/>
              <a:gdLst>
                <a:gd name="connsiteX0" fmla="*/ 6622248 w 8684649"/>
                <a:gd name="connsiteY0" fmla="*/ 4265218 h 4269276"/>
                <a:gd name="connsiteX1" fmla="*/ 5539508 w 8684649"/>
                <a:gd name="connsiteY1" fmla="*/ 4135354 h 4269276"/>
                <a:gd name="connsiteX2" fmla="*/ 2758797 w 8684649"/>
                <a:gd name="connsiteY2" fmla="*/ 2752303 h 4269276"/>
                <a:gd name="connsiteX3" fmla="*/ 12175 w 8684649"/>
                <a:gd name="connsiteY3" fmla="*/ 21914 h 4269276"/>
                <a:gd name="connsiteX4" fmla="*/ 25161 w 8684649"/>
                <a:gd name="connsiteY4" fmla="*/ 12175 h 4269276"/>
                <a:gd name="connsiteX5" fmla="*/ 2770160 w 8684649"/>
                <a:gd name="connsiteY5" fmla="*/ 2737694 h 4269276"/>
                <a:gd name="connsiteX6" fmla="*/ 8670851 w 8684649"/>
                <a:gd name="connsiteY6" fmla="*/ 3711673 h 4269276"/>
                <a:gd name="connsiteX7" fmla="*/ 8678968 w 8684649"/>
                <a:gd name="connsiteY7" fmla="*/ 3726283 h 4269276"/>
                <a:gd name="connsiteX8" fmla="*/ 6622248 w 8684649"/>
                <a:gd name="connsiteY8" fmla="*/ 4265218 h 426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4269276">
                  <a:moveTo>
                    <a:pt x="6622248" y="4265218"/>
                  </a:moveTo>
                  <a:cubicBezTo>
                    <a:pt x="6268369" y="4265218"/>
                    <a:pt x="5907996" y="4221389"/>
                    <a:pt x="5539508" y="4135354"/>
                  </a:cubicBezTo>
                  <a:cubicBezTo>
                    <a:pt x="4645070" y="3924325"/>
                    <a:pt x="3710050" y="3460062"/>
                    <a:pt x="2758797" y="2752303"/>
                  </a:cubicBezTo>
                  <a:cubicBezTo>
                    <a:pt x="1140368" y="1547816"/>
                    <a:pt x="23538" y="38147"/>
                    <a:pt x="12175" y="21914"/>
                  </a:cubicBezTo>
                  <a:lnTo>
                    <a:pt x="25161" y="12175"/>
                  </a:lnTo>
                  <a:cubicBezTo>
                    <a:pt x="36524" y="26784"/>
                    <a:pt x="1153354" y="1534829"/>
                    <a:pt x="2770160" y="2737694"/>
                  </a:cubicBezTo>
                  <a:cubicBezTo>
                    <a:pt x="4261971" y="3846407"/>
                    <a:pt x="6495631" y="4916161"/>
                    <a:pt x="8670851" y="3711673"/>
                  </a:cubicBezTo>
                  <a:lnTo>
                    <a:pt x="8678968" y="3726283"/>
                  </a:lnTo>
                  <a:cubicBezTo>
                    <a:pt x="8031272" y="4085032"/>
                    <a:pt x="7342993" y="4265218"/>
                    <a:pt x="6622248" y="4265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1A82C7-5A21-44A7-A0F9-DEBC908A59BB}"/>
                </a:ext>
              </a:extLst>
            </p:cNvPr>
            <p:cNvSpPr/>
            <p:nvPr/>
          </p:nvSpPr>
          <p:spPr>
            <a:xfrm>
              <a:off x="10444245" y="2494859"/>
              <a:ext cx="8684649" cy="4090713"/>
            </a:xfrm>
            <a:custGeom>
              <a:avLst/>
              <a:gdLst>
                <a:gd name="connsiteX0" fmla="*/ 6700166 w 8684649"/>
                <a:gd name="connsiteY0" fmla="*/ 4085032 h 4090713"/>
                <a:gd name="connsiteX1" fmla="*/ 5589830 w 8684649"/>
                <a:gd name="connsiteY1" fmla="*/ 3953545 h 4090713"/>
                <a:gd name="connsiteX2" fmla="*/ 2804249 w 8684649"/>
                <a:gd name="connsiteY2" fmla="*/ 2624063 h 4090713"/>
                <a:gd name="connsiteX3" fmla="*/ 12175 w 8684649"/>
                <a:gd name="connsiteY3" fmla="*/ 21915 h 4090713"/>
                <a:gd name="connsiteX4" fmla="*/ 25161 w 8684649"/>
                <a:gd name="connsiteY4" fmla="*/ 12175 h 4090713"/>
                <a:gd name="connsiteX5" fmla="*/ 2812365 w 8684649"/>
                <a:gd name="connsiteY5" fmla="*/ 2609453 h 4090713"/>
                <a:gd name="connsiteX6" fmla="*/ 8670851 w 8684649"/>
                <a:gd name="connsiteY6" fmla="*/ 3578563 h 4090713"/>
                <a:gd name="connsiteX7" fmla="*/ 8678967 w 8684649"/>
                <a:gd name="connsiteY7" fmla="*/ 3593172 h 4090713"/>
                <a:gd name="connsiteX8" fmla="*/ 6700166 w 8684649"/>
                <a:gd name="connsiteY8" fmla="*/ 4085032 h 409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4090713">
                  <a:moveTo>
                    <a:pt x="6700166" y="4085032"/>
                  </a:moveTo>
                  <a:cubicBezTo>
                    <a:pt x="6339794" y="4085032"/>
                    <a:pt x="5968058" y="4041203"/>
                    <a:pt x="5589830" y="3953545"/>
                  </a:cubicBezTo>
                  <a:cubicBezTo>
                    <a:pt x="4700262" y="3747386"/>
                    <a:pt x="3763619" y="3299356"/>
                    <a:pt x="2804249" y="2624063"/>
                  </a:cubicBezTo>
                  <a:cubicBezTo>
                    <a:pt x="1171210" y="1471521"/>
                    <a:pt x="23538" y="36524"/>
                    <a:pt x="12175" y="21915"/>
                  </a:cubicBezTo>
                  <a:lnTo>
                    <a:pt x="25161" y="12175"/>
                  </a:lnTo>
                  <a:cubicBezTo>
                    <a:pt x="36524" y="26785"/>
                    <a:pt x="1180950" y="1460157"/>
                    <a:pt x="2812365" y="2609453"/>
                  </a:cubicBezTo>
                  <a:cubicBezTo>
                    <a:pt x="4317164" y="3669468"/>
                    <a:pt x="6554069" y="4698640"/>
                    <a:pt x="8670851" y="3578563"/>
                  </a:cubicBezTo>
                  <a:lnTo>
                    <a:pt x="8678967" y="3593172"/>
                  </a:lnTo>
                  <a:cubicBezTo>
                    <a:pt x="8062114" y="3921079"/>
                    <a:pt x="7398185" y="4085032"/>
                    <a:pt x="6700166" y="4085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3057089E-66BF-4EED-9DCD-0B3648AD5471}"/>
                </a:ext>
              </a:extLst>
            </p:cNvPr>
            <p:cNvSpPr/>
            <p:nvPr/>
          </p:nvSpPr>
          <p:spPr>
            <a:xfrm>
              <a:off x="10442622" y="2649072"/>
              <a:ext cx="8684649" cy="3912151"/>
            </a:xfrm>
            <a:custGeom>
              <a:avLst/>
              <a:gdLst>
                <a:gd name="connsiteX0" fmla="*/ 6779708 w 8684649"/>
                <a:gd name="connsiteY0" fmla="*/ 3906469 h 3912150"/>
                <a:gd name="connsiteX1" fmla="*/ 5636905 w 8684649"/>
                <a:gd name="connsiteY1" fmla="*/ 3771735 h 3912150"/>
                <a:gd name="connsiteX2" fmla="*/ 2844831 w 8684649"/>
                <a:gd name="connsiteY2" fmla="*/ 2495823 h 3912150"/>
                <a:gd name="connsiteX3" fmla="*/ 12175 w 8684649"/>
                <a:gd name="connsiteY3" fmla="*/ 23538 h 3912150"/>
                <a:gd name="connsiteX4" fmla="*/ 25161 w 8684649"/>
                <a:gd name="connsiteY4" fmla="*/ 12175 h 3912150"/>
                <a:gd name="connsiteX5" fmla="*/ 2856195 w 8684649"/>
                <a:gd name="connsiteY5" fmla="*/ 2482836 h 3912150"/>
                <a:gd name="connsiteX6" fmla="*/ 8672474 w 8684649"/>
                <a:gd name="connsiteY6" fmla="*/ 3447075 h 3912150"/>
                <a:gd name="connsiteX7" fmla="*/ 8678968 w 8684649"/>
                <a:gd name="connsiteY7" fmla="*/ 3461685 h 3912150"/>
                <a:gd name="connsiteX8" fmla="*/ 6779708 w 8684649"/>
                <a:gd name="connsiteY8" fmla="*/ 3906469 h 391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3912150">
                  <a:moveTo>
                    <a:pt x="6779708" y="3906469"/>
                  </a:moveTo>
                  <a:cubicBezTo>
                    <a:pt x="6409596" y="3906469"/>
                    <a:pt x="6028121" y="3862640"/>
                    <a:pt x="5636905" y="3771735"/>
                  </a:cubicBezTo>
                  <a:cubicBezTo>
                    <a:pt x="4752208" y="3570446"/>
                    <a:pt x="3812317" y="3140272"/>
                    <a:pt x="2844831" y="2495823"/>
                  </a:cubicBezTo>
                  <a:cubicBezTo>
                    <a:pt x="1198806" y="1398472"/>
                    <a:pt x="23538" y="36524"/>
                    <a:pt x="12175" y="23538"/>
                  </a:cubicBezTo>
                  <a:lnTo>
                    <a:pt x="25161" y="12175"/>
                  </a:lnTo>
                  <a:cubicBezTo>
                    <a:pt x="36524" y="25161"/>
                    <a:pt x="1210169" y="1385486"/>
                    <a:pt x="2856195" y="2482836"/>
                  </a:cubicBezTo>
                  <a:cubicBezTo>
                    <a:pt x="4373979" y="3494151"/>
                    <a:pt x="6614132" y="4482740"/>
                    <a:pt x="8672474" y="3447075"/>
                  </a:cubicBezTo>
                  <a:lnTo>
                    <a:pt x="8678968" y="3461685"/>
                  </a:lnTo>
                  <a:cubicBezTo>
                    <a:pt x="8089710" y="3757126"/>
                    <a:pt x="7455000" y="3906469"/>
                    <a:pt x="6779708" y="39064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779D4D34-1914-4E20-9E55-CAA95A27D2F2}"/>
                </a:ext>
              </a:extLst>
            </p:cNvPr>
            <p:cNvSpPr/>
            <p:nvPr/>
          </p:nvSpPr>
          <p:spPr>
            <a:xfrm>
              <a:off x="10439375" y="2804909"/>
              <a:ext cx="8684649" cy="3733588"/>
            </a:xfrm>
            <a:custGeom>
              <a:avLst/>
              <a:gdLst>
                <a:gd name="connsiteX0" fmla="*/ 6865743 w 8684649"/>
                <a:gd name="connsiteY0" fmla="*/ 3726283 h 3733587"/>
                <a:gd name="connsiteX1" fmla="*/ 5687228 w 8684649"/>
                <a:gd name="connsiteY1" fmla="*/ 3589926 h 3733587"/>
                <a:gd name="connsiteX2" fmla="*/ 2890284 w 8684649"/>
                <a:gd name="connsiteY2" fmla="*/ 2367582 h 3733587"/>
                <a:gd name="connsiteX3" fmla="*/ 12175 w 8684649"/>
                <a:gd name="connsiteY3" fmla="*/ 23538 h 3733587"/>
                <a:gd name="connsiteX4" fmla="*/ 23538 w 8684649"/>
                <a:gd name="connsiteY4" fmla="*/ 12175 h 3733587"/>
                <a:gd name="connsiteX5" fmla="*/ 2898400 w 8684649"/>
                <a:gd name="connsiteY5" fmla="*/ 2354596 h 3733587"/>
                <a:gd name="connsiteX6" fmla="*/ 8674098 w 8684649"/>
                <a:gd name="connsiteY6" fmla="*/ 3313965 h 3733587"/>
                <a:gd name="connsiteX7" fmla="*/ 8680590 w 8684649"/>
                <a:gd name="connsiteY7" fmla="*/ 3328575 h 3733587"/>
                <a:gd name="connsiteX8" fmla="*/ 6865743 w 8684649"/>
                <a:gd name="connsiteY8" fmla="*/ 3726283 h 373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3733587">
                  <a:moveTo>
                    <a:pt x="6865743" y="3726283"/>
                  </a:moveTo>
                  <a:cubicBezTo>
                    <a:pt x="6485891" y="3726283"/>
                    <a:pt x="6093053" y="3680831"/>
                    <a:pt x="5687228" y="3589926"/>
                  </a:cubicBezTo>
                  <a:cubicBezTo>
                    <a:pt x="4807400" y="3391884"/>
                    <a:pt x="3865886" y="2981189"/>
                    <a:pt x="2890284" y="2367582"/>
                  </a:cubicBezTo>
                  <a:cubicBezTo>
                    <a:pt x="1228026" y="1322177"/>
                    <a:pt x="23538" y="36524"/>
                    <a:pt x="12175" y="23538"/>
                  </a:cubicBezTo>
                  <a:lnTo>
                    <a:pt x="23538" y="12175"/>
                  </a:lnTo>
                  <a:cubicBezTo>
                    <a:pt x="34901" y="25161"/>
                    <a:pt x="1237765" y="1310814"/>
                    <a:pt x="2898400" y="2354596"/>
                  </a:cubicBezTo>
                  <a:cubicBezTo>
                    <a:pt x="4429171" y="3317212"/>
                    <a:pt x="6674194" y="4265218"/>
                    <a:pt x="8674098" y="3313965"/>
                  </a:cubicBezTo>
                  <a:lnTo>
                    <a:pt x="8680590" y="3328575"/>
                  </a:lnTo>
                  <a:cubicBezTo>
                    <a:pt x="8122176" y="3593172"/>
                    <a:pt x="7515062" y="3726283"/>
                    <a:pt x="6865743" y="37262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7378D201-BB96-4F38-AE7D-72FA20E0D219}"/>
                </a:ext>
              </a:extLst>
            </p:cNvPr>
            <p:cNvSpPr/>
            <p:nvPr/>
          </p:nvSpPr>
          <p:spPr>
            <a:xfrm>
              <a:off x="10436129" y="2959122"/>
              <a:ext cx="8684649" cy="3555025"/>
            </a:xfrm>
            <a:custGeom>
              <a:avLst/>
              <a:gdLst>
                <a:gd name="connsiteX0" fmla="*/ 6956648 w 8684649"/>
                <a:gd name="connsiteY0" fmla="*/ 3549344 h 3555024"/>
                <a:gd name="connsiteX1" fmla="*/ 5737550 w 8684649"/>
                <a:gd name="connsiteY1" fmla="*/ 3409740 h 3555024"/>
                <a:gd name="connsiteX2" fmla="*/ 2934113 w 8684649"/>
                <a:gd name="connsiteY2" fmla="*/ 2240965 h 3555024"/>
                <a:gd name="connsiteX3" fmla="*/ 12175 w 8684649"/>
                <a:gd name="connsiteY3" fmla="*/ 23538 h 3555024"/>
                <a:gd name="connsiteX4" fmla="*/ 23538 w 8684649"/>
                <a:gd name="connsiteY4" fmla="*/ 12175 h 3555024"/>
                <a:gd name="connsiteX5" fmla="*/ 2942229 w 8684649"/>
                <a:gd name="connsiteY5" fmla="*/ 2226355 h 3555024"/>
                <a:gd name="connsiteX6" fmla="*/ 8675721 w 8684649"/>
                <a:gd name="connsiteY6" fmla="*/ 3180855 h 3555024"/>
                <a:gd name="connsiteX7" fmla="*/ 8682214 w 8684649"/>
                <a:gd name="connsiteY7" fmla="*/ 3195464 h 3555024"/>
                <a:gd name="connsiteX8" fmla="*/ 6956648 w 8684649"/>
                <a:gd name="connsiteY8" fmla="*/ 3549344 h 355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3555024">
                  <a:moveTo>
                    <a:pt x="6956648" y="3549344"/>
                  </a:moveTo>
                  <a:cubicBezTo>
                    <a:pt x="6567056" y="3549344"/>
                    <a:pt x="6159608" y="3502268"/>
                    <a:pt x="5737550" y="3409740"/>
                  </a:cubicBezTo>
                  <a:cubicBezTo>
                    <a:pt x="4862592" y="3216567"/>
                    <a:pt x="3919455" y="2822105"/>
                    <a:pt x="2934113" y="2240965"/>
                  </a:cubicBezTo>
                  <a:cubicBezTo>
                    <a:pt x="1257245" y="1249129"/>
                    <a:pt x="25161" y="36524"/>
                    <a:pt x="12175" y="23538"/>
                  </a:cubicBezTo>
                  <a:lnTo>
                    <a:pt x="23538" y="12175"/>
                  </a:lnTo>
                  <a:cubicBezTo>
                    <a:pt x="36524" y="23538"/>
                    <a:pt x="1266985" y="1236143"/>
                    <a:pt x="2942229" y="2226355"/>
                  </a:cubicBezTo>
                  <a:cubicBezTo>
                    <a:pt x="4487610" y="3140272"/>
                    <a:pt x="6735879" y="4047697"/>
                    <a:pt x="8675721" y="3180855"/>
                  </a:cubicBezTo>
                  <a:lnTo>
                    <a:pt x="8682214" y="3195464"/>
                  </a:lnTo>
                  <a:cubicBezTo>
                    <a:pt x="8154642" y="3430843"/>
                    <a:pt x="7576748" y="3549344"/>
                    <a:pt x="6956648" y="354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F4CA0034-D334-4105-BBEC-2DA8E282F85F}"/>
                </a:ext>
              </a:extLst>
            </p:cNvPr>
            <p:cNvSpPr/>
            <p:nvPr/>
          </p:nvSpPr>
          <p:spPr>
            <a:xfrm>
              <a:off x="10434506" y="3114959"/>
              <a:ext cx="8684649" cy="3376462"/>
            </a:xfrm>
            <a:custGeom>
              <a:avLst/>
              <a:gdLst>
                <a:gd name="connsiteX0" fmla="*/ 7050799 w 8684649"/>
                <a:gd name="connsiteY0" fmla="*/ 3370780 h 3376461"/>
                <a:gd name="connsiteX1" fmla="*/ 5784626 w 8684649"/>
                <a:gd name="connsiteY1" fmla="*/ 3226307 h 3376461"/>
                <a:gd name="connsiteX2" fmla="*/ 2976319 w 8684649"/>
                <a:gd name="connsiteY2" fmla="*/ 2111101 h 3376461"/>
                <a:gd name="connsiteX3" fmla="*/ 12175 w 8684649"/>
                <a:gd name="connsiteY3" fmla="*/ 23538 h 3376461"/>
                <a:gd name="connsiteX4" fmla="*/ 23538 w 8684649"/>
                <a:gd name="connsiteY4" fmla="*/ 12175 h 3376461"/>
                <a:gd name="connsiteX5" fmla="*/ 2986058 w 8684649"/>
                <a:gd name="connsiteY5" fmla="*/ 2098114 h 3376461"/>
                <a:gd name="connsiteX6" fmla="*/ 8677344 w 8684649"/>
                <a:gd name="connsiteY6" fmla="*/ 3047744 h 3376461"/>
                <a:gd name="connsiteX7" fmla="*/ 8683837 w 8684649"/>
                <a:gd name="connsiteY7" fmla="*/ 3062354 h 3376461"/>
                <a:gd name="connsiteX8" fmla="*/ 7050799 w 8684649"/>
                <a:gd name="connsiteY8" fmla="*/ 3370780 h 337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3376461">
                  <a:moveTo>
                    <a:pt x="7050799" y="3370780"/>
                  </a:moveTo>
                  <a:cubicBezTo>
                    <a:pt x="6648221" y="3370780"/>
                    <a:pt x="6226163" y="3323705"/>
                    <a:pt x="5784626" y="3226307"/>
                  </a:cubicBezTo>
                  <a:cubicBezTo>
                    <a:pt x="4914537" y="3036381"/>
                    <a:pt x="3969778" y="2661399"/>
                    <a:pt x="2976319" y="2111101"/>
                  </a:cubicBezTo>
                  <a:cubicBezTo>
                    <a:pt x="1284841" y="1172834"/>
                    <a:pt x="23538" y="34901"/>
                    <a:pt x="12175" y="23538"/>
                  </a:cubicBezTo>
                  <a:lnTo>
                    <a:pt x="23538" y="12175"/>
                  </a:lnTo>
                  <a:cubicBezTo>
                    <a:pt x="36524" y="23538"/>
                    <a:pt x="1296204" y="1161471"/>
                    <a:pt x="2986058" y="2098114"/>
                  </a:cubicBezTo>
                  <a:cubicBezTo>
                    <a:pt x="4544426" y="2963333"/>
                    <a:pt x="6795941" y="3828551"/>
                    <a:pt x="8677344" y="3047744"/>
                  </a:cubicBezTo>
                  <a:lnTo>
                    <a:pt x="8683837" y="3062354"/>
                  </a:lnTo>
                  <a:cubicBezTo>
                    <a:pt x="8187108" y="3268513"/>
                    <a:pt x="7640057" y="3370780"/>
                    <a:pt x="7050799" y="3370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3E1475BB-F1A4-483F-AD10-93A2B6317C50}"/>
                </a:ext>
              </a:extLst>
            </p:cNvPr>
            <p:cNvSpPr/>
            <p:nvPr/>
          </p:nvSpPr>
          <p:spPr>
            <a:xfrm>
              <a:off x="10431259" y="3269172"/>
              <a:ext cx="8684649" cy="3197899"/>
            </a:xfrm>
            <a:custGeom>
              <a:avLst/>
              <a:gdLst>
                <a:gd name="connsiteX0" fmla="*/ 7153067 w 8684649"/>
                <a:gd name="connsiteY0" fmla="*/ 3195464 h 3197898"/>
                <a:gd name="connsiteX1" fmla="*/ 5833325 w 8684649"/>
                <a:gd name="connsiteY1" fmla="*/ 3047744 h 3197898"/>
                <a:gd name="connsiteX2" fmla="*/ 3018524 w 8684649"/>
                <a:gd name="connsiteY2" fmla="*/ 1986106 h 3197898"/>
                <a:gd name="connsiteX3" fmla="*/ 12175 w 8684649"/>
                <a:gd name="connsiteY3" fmla="*/ 25161 h 3197898"/>
                <a:gd name="connsiteX4" fmla="*/ 21915 w 8684649"/>
                <a:gd name="connsiteY4" fmla="*/ 12175 h 3197898"/>
                <a:gd name="connsiteX5" fmla="*/ 3028264 w 8684649"/>
                <a:gd name="connsiteY5" fmla="*/ 1969873 h 3197898"/>
                <a:gd name="connsiteX6" fmla="*/ 8678968 w 8684649"/>
                <a:gd name="connsiteY6" fmla="*/ 2914634 h 3197898"/>
                <a:gd name="connsiteX7" fmla="*/ 8685461 w 8684649"/>
                <a:gd name="connsiteY7" fmla="*/ 2929243 h 3197898"/>
                <a:gd name="connsiteX8" fmla="*/ 7153067 w 8684649"/>
                <a:gd name="connsiteY8" fmla="*/ 3195464 h 319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3197898">
                  <a:moveTo>
                    <a:pt x="7153067" y="3195464"/>
                  </a:moveTo>
                  <a:cubicBezTo>
                    <a:pt x="6737502" y="3195464"/>
                    <a:pt x="6297588" y="3146765"/>
                    <a:pt x="5833325" y="3047744"/>
                  </a:cubicBezTo>
                  <a:cubicBezTo>
                    <a:pt x="4968106" y="2862688"/>
                    <a:pt x="4020100" y="2505562"/>
                    <a:pt x="3018524" y="1986106"/>
                  </a:cubicBezTo>
                  <a:cubicBezTo>
                    <a:pt x="1315684" y="1099785"/>
                    <a:pt x="25161" y="34901"/>
                    <a:pt x="12175" y="25161"/>
                  </a:cubicBezTo>
                  <a:lnTo>
                    <a:pt x="21915" y="12175"/>
                  </a:lnTo>
                  <a:cubicBezTo>
                    <a:pt x="34901" y="23538"/>
                    <a:pt x="1323800" y="1086799"/>
                    <a:pt x="3028264" y="1969873"/>
                  </a:cubicBezTo>
                  <a:cubicBezTo>
                    <a:pt x="4599618" y="2784770"/>
                    <a:pt x="6856003" y="3611029"/>
                    <a:pt x="8678968" y="2914634"/>
                  </a:cubicBezTo>
                  <a:lnTo>
                    <a:pt x="8685461" y="2929243"/>
                  </a:lnTo>
                  <a:cubicBezTo>
                    <a:pt x="8221197" y="3106183"/>
                    <a:pt x="7709858" y="3195464"/>
                    <a:pt x="7153067" y="3195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7BE1A7F1-92A5-4C5B-A06A-5F56E882DE20}"/>
                </a:ext>
              </a:extLst>
            </p:cNvPr>
            <p:cNvSpPr/>
            <p:nvPr/>
          </p:nvSpPr>
          <p:spPr>
            <a:xfrm>
              <a:off x="10428012" y="3425009"/>
              <a:ext cx="8684649" cy="3019336"/>
            </a:xfrm>
            <a:custGeom>
              <a:avLst/>
              <a:gdLst>
                <a:gd name="connsiteX0" fmla="*/ 7265075 w 8684649"/>
                <a:gd name="connsiteY0" fmla="*/ 3018525 h 3019336"/>
                <a:gd name="connsiteX1" fmla="*/ 5883647 w 8684649"/>
                <a:gd name="connsiteY1" fmla="*/ 2864311 h 3019336"/>
                <a:gd name="connsiteX2" fmla="*/ 3063977 w 8684649"/>
                <a:gd name="connsiteY2" fmla="*/ 1856243 h 3019336"/>
                <a:gd name="connsiteX3" fmla="*/ 12175 w 8684649"/>
                <a:gd name="connsiteY3" fmla="*/ 25161 h 3019336"/>
                <a:gd name="connsiteX4" fmla="*/ 21915 w 8684649"/>
                <a:gd name="connsiteY4" fmla="*/ 12175 h 3019336"/>
                <a:gd name="connsiteX5" fmla="*/ 3070470 w 8684649"/>
                <a:gd name="connsiteY5" fmla="*/ 1841633 h 3019336"/>
                <a:gd name="connsiteX6" fmla="*/ 8678967 w 8684649"/>
                <a:gd name="connsiteY6" fmla="*/ 2781523 h 3019336"/>
                <a:gd name="connsiteX7" fmla="*/ 8683837 w 8684649"/>
                <a:gd name="connsiteY7" fmla="*/ 2796133 h 3019336"/>
                <a:gd name="connsiteX8" fmla="*/ 7265075 w 8684649"/>
                <a:gd name="connsiteY8" fmla="*/ 3018525 h 301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3019336">
                  <a:moveTo>
                    <a:pt x="7265075" y="3018525"/>
                  </a:moveTo>
                  <a:cubicBezTo>
                    <a:pt x="6833277" y="3018525"/>
                    <a:pt x="6372260" y="2966579"/>
                    <a:pt x="5883647" y="2864311"/>
                  </a:cubicBezTo>
                  <a:cubicBezTo>
                    <a:pt x="5021675" y="2684125"/>
                    <a:pt x="4073669" y="2344856"/>
                    <a:pt x="3063977" y="1856243"/>
                  </a:cubicBezTo>
                  <a:cubicBezTo>
                    <a:pt x="1344903" y="1023490"/>
                    <a:pt x="25161" y="34901"/>
                    <a:pt x="12175" y="25161"/>
                  </a:cubicBezTo>
                  <a:lnTo>
                    <a:pt x="21915" y="12175"/>
                  </a:lnTo>
                  <a:cubicBezTo>
                    <a:pt x="34901" y="21915"/>
                    <a:pt x="1353020" y="1010504"/>
                    <a:pt x="3070470" y="1841633"/>
                  </a:cubicBezTo>
                  <a:cubicBezTo>
                    <a:pt x="4654810" y="2607830"/>
                    <a:pt x="6914442" y="3393506"/>
                    <a:pt x="8678967" y="2781523"/>
                  </a:cubicBezTo>
                  <a:lnTo>
                    <a:pt x="8683837" y="2796133"/>
                  </a:lnTo>
                  <a:cubicBezTo>
                    <a:pt x="8258534" y="2943853"/>
                    <a:pt x="7784530" y="3018525"/>
                    <a:pt x="7265075" y="301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A2A0901A-7FA0-4F7D-A061-FECDA6E3FB3B}"/>
                </a:ext>
              </a:extLst>
            </p:cNvPr>
            <p:cNvSpPr/>
            <p:nvPr/>
          </p:nvSpPr>
          <p:spPr>
            <a:xfrm>
              <a:off x="10426389" y="3579223"/>
              <a:ext cx="8684649" cy="2857006"/>
            </a:xfrm>
            <a:custGeom>
              <a:avLst/>
              <a:gdLst>
                <a:gd name="connsiteX0" fmla="*/ 7386822 w 8684649"/>
                <a:gd name="connsiteY0" fmla="*/ 2844832 h 2857006"/>
                <a:gd name="connsiteX1" fmla="*/ 5932346 w 8684649"/>
                <a:gd name="connsiteY1" fmla="*/ 2684125 h 2857006"/>
                <a:gd name="connsiteX2" fmla="*/ 3106182 w 8684649"/>
                <a:gd name="connsiteY2" fmla="*/ 1729625 h 2857006"/>
                <a:gd name="connsiteX3" fmla="*/ 12175 w 8684649"/>
                <a:gd name="connsiteY3" fmla="*/ 25161 h 2857006"/>
                <a:gd name="connsiteX4" fmla="*/ 21915 w 8684649"/>
                <a:gd name="connsiteY4" fmla="*/ 12175 h 2857006"/>
                <a:gd name="connsiteX5" fmla="*/ 3114299 w 8684649"/>
                <a:gd name="connsiteY5" fmla="*/ 1715015 h 2857006"/>
                <a:gd name="connsiteX6" fmla="*/ 8680591 w 8684649"/>
                <a:gd name="connsiteY6" fmla="*/ 2650036 h 2857006"/>
                <a:gd name="connsiteX7" fmla="*/ 8685460 w 8684649"/>
                <a:gd name="connsiteY7" fmla="*/ 2666269 h 2857006"/>
                <a:gd name="connsiteX8" fmla="*/ 7386822 w 8684649"/>
                <a:gd name="connsiteY8" fmla="*/ 2844832 h 285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2857006">
                  <a:moveTo>
                    <a:pt x="7386822" y="2844832"/>
                  </a:moveTo>
                  <a:cubicBezTo>
                    <a:pt x="6938791" y="2844832"/>
                    <a:pt x="6451802" y="2791263"/>
                    <a:pt x="5932346" y="2684125"/>
                  </a:cubicBezTo>
                  <a:cubicBezTo>
                    <a:pt x="5075244" y="2507186"/>
                    <a:pt x="4125614" y="2185772"/>
                    <a:pt x="3106182" y="1729625"/>
                  </a:cubicBezTo>
                  <a:cubicBezTo>
                    <a:pt x="1372499" y="950441"/>
                    <a:pt x="25161" y="34901"/>
                    <a:pt x="12175" y="25161"/>
                  </a:cubicBezTo>
                  <a:lnTo>
                    <a:pt x="21915" y="12175"/>
                  </a:lnTo>
                  <a:cubicBezTo>
                    <a:pt x="34901" y="21915"/>
                    <a:pt x="1382239" y="935832"/>
                    <a:pt x="3114299" y="1715015"/>
                  </a:cubicBezTo>
                  <a:cubicBezTo>
                    <a:pt x="4713248" y="2432514"/>
                    <a:pt x="6976127" y="3177608"/>
                    <a:pt x="8680591" y="2650036"/>
                  </a:cubicBezTo>
                  <a:lnTo>
                    <a:pt x="8685460" y="2666269"/>
                  </a:lnTo>
                  <a:cubicBezTo>
                    <a:pt x="8295869" y="2784769"/>
                    <a:pt x="7862448" y="2844832"/>
                    <a:pt x="7386822" y="28448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AA44800E-2B46-45BD-930D-5BA5ED6A4097}"/>
                </a:ext>
              </a:extLst>
            </p:cNvPr>
            <p:cNvSpPr/>
            <p:nvPr/>
          </p:nvSpPr>
          <p:spPr>
            <a:xfrm>
              <a:off x="10423143" y="3733436"/>
              <a:ext cx="8684649" cy="2678443"/>
            </a:xfrm>
            <a:custGeom>
              <a:avLst/>
              <a:gdLst>
                <a:gd name="connsiteX0" fmla="*/ 7523179 w 8684649"/>
                <a:gd name="connsiteY0" fmla="*/ 2672762 h 2678443"/>
                <a:gd name="connsiteX1" fmla="*/ 5982668 w 8684649"/>
                <a:gd name="connsiteY1" fmla="*/ 2503939 h 2678443"/>
                <a:gd name="connsiteX2" fmla="*/ 3151635 w 8684649"/>
                <a:gd name="connsiteY2" fmla="*/ 1603008 h 2678443"/>
                <a:gd name="connsiteX3" fmla="*/ 12175 w 8684649"/>
                <a:gd name="connsiteY3" fmla="*/ 26784 h 2678443"/>
                <a:gd name="connsiteX4" fmla="*/ 20291 w 8684649"/>
                <a:gd name="connsiteY4" fmla="*/ 12175 h 2678443"/>
                <a:gd name="connsiteX5" fmla="*/ 3156505 w 8684649"/>
                <a:gd name="connsiteY5" fmla="*/ 1586775 h 2678443"/>
                <a:gd name="connsiteX6" fmla="*/ 8682214 w 8684649"/>
                <a:gd name="connsiteY6" fmla="*/ 2516925 h 2678443"/>
                <a:gd name="connsiteX7" fmla="*/ 8687084 w 8684649"/>
                <a:gd name="connsiteY7" fmla="*/ 2533158 h 2678443"/>
                <a:gd name="connsiteX8" fmla="*/ 7523179 w 8684649"/>
                <a:gd name="connsiteY8" fmla="*/ 2672762 h 267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2678443">
                  <a:moveTo>
                    <a:pt x="7523179" y="2672762"/>
                  </a:moveTo>
                  <a:cubicBezTo>
                    <a:pt x="7054046" y="2672762"/>
                    <a:pt x="6539460" y="2615946"/>
                    <a:pt x="5982668" y="2503939"/>
                  </a:cubicBezTo>
                  <a:cubicBezTo>
                    <a:pt x="5130436" y="2331869"/>
                    <a:pt x="4177560" y="2028312"/>
                    <a:pt x="3151635" y="1603008"/>
                  </a:cubicBezTo>
                  <a:cubicBezTo>
                    <a:pt x="1401719" y="875770"/>
                    <a:pt x="26784" y="34901"/>
                    <a:pt x="12175" y="26784"/>
                  </a:cubicBezTo>
                  <a:lnTo>
                    <a:pt x="20291" y="12175"/>
                  </a:lnTo>
                  <a:cubicBezTo>
                    <a:pt x="33278" y="20291"/>
                    <a:pt x="1409835" y="861160"/>
                    <a:pt x="3156505" y="1586775"/>
                  </a:cubicBezTo>
                  <a:cubicBezTo>
                    <a:pt x="4768441" y="2255574"/>
                    <a:pt x="7034566" y="2960086"/>
                    <a:pt x="8682214" y="2516925"/>
                  </a:cubicBezTo>
                  <a:lnTo>
                    <a:pt x="8687084" y="2533158"/>
                  </a:lnTo>
                  <a:cubicBezTo>
                    <a:pt x="8338075" y="2625686"/>
                    <a:pt x="7950107" y="2672762"/>
                    <a:pt x="7523179" y="26727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D309ADF3-84D6-41C2-AB46-183965375FD7}"/>
                </a:ext>
              </a:extLst>
            </p:cNvPr>
            <p:cNvSpPr/>
            <p:nvPr/>
          </p:nvSpPr>
          <p:spPr>
            <a:xfrm>
              <a:off x="10419896" y="3889273"/>
              <a:ext cx="8684649" cy="2499880"/>
            </a:xfrm>
            <a:custGeom>
              <a:avLst/>
              <a:gdLst>
                <a:gd name="connsiteX0" fmla="*/ 7675769 w 8684649"/>
                <a:gd name="connsiteY0" fmla="*/ 2500692 h 2499880"/>
                <a:gd name="connsiteX1" fmla="*/ 6031367 w 8684649"/>
                <a:gd name="connsiteY1" fmla="*/ 2320506 h 2499880"/>
                <a:gd name="connsiteX2" fmla="*/ 3193841 w 8684649"/>
                <a:gd name="connsiteY2" fmla="*/ 1473144 h 2499880"/>
                <a:gd name="connsiteX3" fmla="*/ 12175 w 8684649"/>
                <a:gd name="connsiteY3" fmla="*/ 26784 h 2499880"/>
                <a:gd name="connsiteX4" fmla="*/ 20291 w 8684649"/>
                <a:gd name="connsiteY4" fmla="*/ 12175 h 2499880"/>
                <a:gd name="connsiteX5" fmla="*/ 3200334 w 8684649"/>
                <a:gd name="connsiteY5" fmla="*/ 1458534 h 2499880"/>
                <a:gd name="connsiteX6" fmla="*/ 8683837 w 8684649"/>
                <a:gd name="connsiteY6" fmla="*/ 2382191 h 2499880"/>
                <a:gd name="connsiteX7" fmla="*/ 8687084 w 8684649"/>
                <a:gd name="connsiteY7" fmla="*/ 2398424 h 2499880"/>
                <a:gd name="connsiteX8" fmla="*/ 7675769 w 8684649"/>
                <a:gd name="connsiteY8" fmla="*/ 2500692 h 249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2499880">
                  <a:moveTo>
                    <a:pt x="7675769" y="2500692"/>
                  </a:moveTo>
                  <a:cubicBezTo>
                    <a:pt x="7183910" y="2500692"/>
                    <a:pt x="6635234" y="2440630"/>
                    <a:pt x="6031367" y="2320506"/>
                  </a:cubicBezTo>
                  <a:cubicBezTo>
                    <a:pt x="5184005" y="2153306"/>
                    <a:pt x="4229506" y="1867605"/>
                    <a:pt x="3193841" y="1473144"/>
                  </a:cubicBezTo>
                  <a:cubicBezTo>
                    <a:pt x="1430938" y="801098"/>
                    <a:pt x="26784" y="33277"/>
                    <a:pt x="12175" y="26784"/>
                  </a:cubicBezTo>
                  <a:lnTo>
                    <a:pt x="20291" y="12175"/>
                  </a:lnTo>
                  <a:cubicBezTo>
                    <a:pt x="34901" y="20291"/>
                    <a:pt x="1437431" y="786488"/>
                    <a:pt x="3200334" y="1458534"/>
                  </a:cubicBezTo>
                  <a:cubicBezTo>
                    <a:pt x="4825256" y="2078634"/>
                    <a:pt x="7096251" y="2740941"/>
                    <a:pt x="8683837" y="2382191"/>
                  </a:cubicBezTo>
                  <a:lnTo>
                    <a:pt x="8687084" y="2398424"/>
                  </a:lnTo>
                  <a:cubicBezTo>
                    <a:pt x="8385151" y="2466603"/>
                    <a:pt x="8047504" y="2500692"/>
                    <a:pt x="7675769" y="25006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AFC78E29-D27E-4E00-BF32-C686ADCAD897}"/>
                </a:ext>
              </a:extLst>
            </p:cNvPr>
            <p:cNvSpPr/>
            <p:nvPr/>
          </p:nvSpPr>
          <p:spPr>
            <a:xfrm>
              <a:off x="10418273" y="4043486"/>
              <a:ext cx="8684649" cy="2337551"/>
            </a:xfrm>
            <a:custGeom>
              <a:avLst/>
              <a:gdLst>
                <a:gd name="connsiteX0" fmla="*/ 7851086 w 8684649"/>
                <a:gd name="connsiteY0" fmla="*/ 2333492 h 2337550"/>
                <a:gd name="connsiteX1" fmla="*/ 6078443 w 8684649"/>
                <a:gd name="connsiteY1" fmla="*/ 2140320 h 2337550"/>
                <a:gd name="connsiteX2" fmla="*/ 3236046 w 8684649"/>
                <a:gd name="connsiteY2" fmla="*/ 1346526 h 2337550"/>
                <a:gd name="connsiteX3" fmla="*/ 12175 w 8684649"/>
                <a:gd name="connsiteY3" fmla="*/ 26784 h 2337550"/>
                <a:gd name="connsiteX4" fmla="*/ 18668 w 8684649"/>
                <a:gd name="connsiteY4" fmla="*/ 12175 h 2337550"/>
                <a:gd name="connsiteX5" fmla="*/ 3242540 w 8684649"/>
                <a:gd name="connsiteY5" fmla="*/ 1330293 h 2337550"/>
                <a:gd name="connsiteX6" fmla="*/ 8683837 w 8684649"/>
                <a:gd name="connsiteY6" fmla="*/ 2250704 h 2337550"/>
                <a:gd name="connsiteX7" fmla="*/ 8687084 w 8684649"/>
                <a:gd name="connsiteY7" fmla="*/ 2266937 h 2337550"/>
                <a:gd name="connsiteX8" fmla="*/ 7851086 w 8684649"/>
                <a:gd name="connsiteY8" fmla="*/ 2333492 h 233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2337550">
                  <a:moveTo>
                    <a:pt x="7851086" y="2333492"/>
                  </a:moveTo>
                  <a:cubicBezTo>
                    <a:pt x="7333253" y="2333492"/>
                    <a:pt x="6740749" y="2268560"/>
                    <a:pt x="6078443" y="2140320"/>
                  </a:cubicBezTo>
                  <a:cubicBezTo>
                    <a:pt x="5235951" y="1976367"/>
                    <a:pt x="4279828" y="1708522"/>
                    <a:pt x="3236046" y="1346526"/>
                  </a:cubicBezTo>
                  <a:cubicBezTo>
                    <a:pt x="1460157" y="726426"/>
                    <a:pt x="26784" y="34901"/>
                    <a:pt x="12175" y="26784"/>
                  </a:cubicBezTo>
                  <a:lnTo>
                    <a:pt x="18668" y="12175"/>
                  </a:lnTo>
                  <a:cubicBezTo>
                    <a:pt x="33278" y="18668"/>
                    <a:pt x="1465027" y="711817"/>
                    <a:pt x="3242540" y="1330293"/>
                  </a:cubicBezTo>
                  <a:cubicBezTo>
                    <a:pt x="4880449" y="1901695"/>
                    <a:pt x="7154690" y="2525041"/>
                    <a:pt x="8683837" y="2250704"/>
                  </a:cubicBezTo>
                  <a:lnTo>
                    <a:pt x="8687084" y="2266937"/>
                  </a:lnTo>
                  <a:cubicBezTo>
                    <a:pt x="8435473" y="2310766"/>
                    <a:pt x="8156266" y="2333492"/>
                    <a:pt x="7851086" y="23334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D0AB18F7-AE87-4319-95F8-90CEF9553F64}"/>
                </a:ext>
              </a:extLst>
            </p:cNvPr>
            <p:cNvSpPr/>
            <p:nvPr/>
          </p:nvSpPr>
          <p:spPr>
            <a:xfrm>
              <a:off x="10415026" y="4199323"/>
              <a:ext cx="8684649" cy="2175221"/>
            </a:xfrm>
            <a:custGeom>
              <a:avLst/>
              <a:gdLst>
                <a:gd name="connsiteX0" fmla="*/ 8058867 w 8684649"/>
                <a:gd name="connsiteY0" fmla="*/ 2169539 h 2175220"/>
                <a:gd name="connsiteX1" fmla="*/ 6128765 w 8684649"/>
                <a:gd name="connsiteY1" fmla="*/ 1958510 h 2175220"/>
                <a:gd name="connsiteX2" fmla="*/ 3279875 w 8684649"/>
                <a:gd name="connsiteY2" fmla="*/ 1216662 h 2175220"/>
                <a:gd name="connsiteX3" fmla="*/ 12175 w 8684649"/>
                <a:gd name="connsiteY3" fmla="*/ 26784 h 2175220"/>
                <a:gd name="connsiteX4" fmla="*/ 18668 w 8684649"/>
                <a:gd name="connsiteY4" fmla="*/ 12175 h 2175220"/>
                <a:gd name="connsiteX5" fmla="*/ 3284745 w 8684649"/>
                <a:gd name="connsiteY5" fmla="*/ 1202053 h 2175220"/>
                <a:gd name="connsiteX6" fmla="*/ 8687084 w 8684649"/>
                <a:gd name="connsiteY6" fmla="*/ 2115970 h 2175220"/>
                <a:gd name="connsiteX7" fmla="*/ 8688707 w 8684649"/>
                <a:gd name="connsiteY7" fmla="*/ 2132203 h 2175220"/>
                <a:gd name="connsiteX8" fmla="*/ 8058867 w 8684649"/>
                <a:gd name="connsiteY8" fmla="*/ 2169539 h 217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2175220">
                  <a:moveTo>
                    <a:pt x="8058867" y="2169539"/>
                  </a:moveTo>
                  <a:cubicBezTo>
                    <a:pt x="7513439" y="2169539"/>
                    <a:pt x="6867366" y="2099737"/>
                    <a:pt x="6128765" y="1958510"/>
                  </a:cubicBezTo>
                  <a:cubicBezTo>
                    <a:pt x="5291143" y="1799427"/>
                    <a:pt x="4333396" y="1549439"/>
                    <a:pt x="3279875" y="1216662"/>
                  </a:cubicBezTo>
                  <a:cubicBezTo>
                    <a:pt x="1489377" y="651754"/>
                    <a:pt x="26784" y="33277"/>
                    <a:pt x="12175" y="26784"/>
                  </a:cubicBezTo>
                  <a:lnTo>
                    <a:pt x="18668" y="12175"/>
                  </a:lnTo>
                  <a:cubicBezTo>
                    <a:pt x="33278" y="18668"/>
                    <a:pt x="1494247" y="637145"/>
                    <a:pt x="3284745" y="1202053"/>
                  </a:cubicBezTo>
                  <a:cubicBezTo>
                    <a:pt x="4937264" y="1723132"/>
                    <a:pt x="7216375" y="2305896"/>
                    <a:pt x="8687084" y="2115970"/>
                  </a:cubicBezTo>
                  <a:lnTo>
                    <a:pt x="8688707" y="2132203"/>
                  </a:lnTo>
                  <a:cubicBezTo>
                    <a:pt x="8497158" y="2156552"/>
                    <a:pt x="8286129" y="2169539"/>
                    <a:pt x="8058867" y="2169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EBECB9B8-1B5F-44E6-AA8B-8D5E157207CF}"/>
                </a:ext>
              </a:extLst>
            </p:cNvPr>
            <p:cNvSpPr/>
            <p:nvPr/>
          </p:nvSpPr>
          <p:spPr>
            <a:xfrm>
              <a:off x="10413403" y="4355159"/>
              <a:ext cx="8700882" cy="2012891"/>
            </a:xfrm>
            <a:custGeom>
              <a:avLst/>
              <a:gdLst>
                <a:gd name="connsiteX0" fmla="*/ 8308855 w 8700882"/>
                <a:gd name="connsiteY0" fmla="*/ 2012079 h 2012890"/>
                <a:gd name="connsiteX1" fmla="*/ 3322081 w 8700882"/>
                <a:gd name="connsiteY1" fmla="*/ 1088422 h 2012890"/>
                <a:gd name="connsiteX2" fmla="*/ 12175 w 8700882"/>
                <a:gd name="connsiteY2" fmla="*/ 26785 h 2012890"/>
                <a:gd name="connsiteX3" fmla="*/ 17045 w 8700882"/>
                <a:gd name="connsiteY3" fmla="*/ 12175 h 2012890"/>
                <a:gd name="connsiteX4" fmla="*/ 3326951 w 8700882"/>
                <a:gd name="connsiteY4" fmla="*/ 1073813 h 2012890"/>
                <a:gd name="connsiteX5" fmla="*/ 8687084 w 8700882"/>
                <a:gd name="connsiteY5" fmla="*/ 1982860 h 2012890"/>
                <a:gd name="connsiteX6" fmla="*/ 8688707 w 8700882"/>
                <a:gd name="connsiteY6" fmla="*/ 1999093 h 2012890"/>
                <a:gd name="connsiteX7" fmla="*/ 8308855 w 8700882"/>
                <a:gd name="connsiteY7" fmla="*/ 2012079 h 201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00882" h="2012890">
                  <a:moveTo>
                    <a:pt x="8308855" y="2012079"/>
                  </a:moveTo>
                  <a:cubicBezTo>
                    <a:pt x="6888469" y="2012079"/>
                    <a:pt x="4847982" y="1521843"/>
                    <a:pt x="3322081" y="1088422"/>
                  </a:cubicBezTo>
                  <a:cubicBezTo>
                    <a:pt x="1516973" y="575460"/>
                    <a:pt x="26784" y="31655"/>
                    <a:pt x="12175" y="26785"/>
                  </a:cubicBezTo>
                  <a:lnTo>
                    <a:pt x="17045" y="12175"/>
                  </a:lnTo>
                  <a:cubicBezTo>
                    <a:pt x="31654" y="17045"/>
                    <a:pt x="1521843" y="562474"/>
                    <a:pt x="3326951" y="1073813"/>
                  </a:cubicBezTo>
                  <a:cubicBezTo>
                    <a:pt x="4992456" y="1546192"/>
                    <a:pt x="7274814" y="2088375"/>
                    <a:pt x="8687084" y="1982860"/>
                  </a:cubicBezTo>
                  <a:lnTo>
                    <a:pt x="8688707" y="1999093"/>
                  </a:lnTo>
                  <a:cubicBezTo>
                    <a:pt x="8568583" y="2007210"/>
                    <a:pt x="8440343" y="2012079"/>
                    <a:pt x="8308855" y="2012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C01904B4-E9E1-43D5-AFAF-EA8B6980ABDD}"/>
                </a:ext>
              </a:extLst>
            </p:cNvPr>
            <p:cNvSpPr/>
            <p:nvPr/>
          </p:nvSpPr>
          <p:spPr>
            <a:xfrm>
              <a:off x="10410156" y="4507750"/>
              <a:ext cx="8700882" cy="1866794"/>
            </a:xfrm>
            <a:custGeom>
              <a:avLst/>
              <a:gdLst>
                <a:gd name="connsiteX0" fmla="*/ 8609166 w 8700882"/>
                <a:gd name="connsiteY0" fmla="*/ 1869229 h 1866793"/>
                <a:gd name="connsiteX1" fmla="*/ 3367534 w 8700882"/>
                <a:gd name="connsiteY1" fmla="*/ 963428 h 1866793"/>
                <a:gd name="connsiteX2" fmla="*/ 12175 w 8700882"/>
                <a:gd name="connsiteY2" fmla="*/ 28408 h 1866793"/>
                <a:gd name="connsiteX3" fmla="*/ 17045 w 8700882"/>
                <a:gd name="connsiteY3" fmla="*/ 12175 h 1866793"/>
                <a:gd name="connsiteX4" fmla="*/ 8609166 w 8700882"/>
                <a:gd name="connsiteY4" fmla="*/ 1851372 h 1866793"/>
                <a:gd name="connsiteX5" fmla="*/ 8690331 w 8700882"/>
                <a:gd name="connsiteY5" fmla="*/ 1851372 h 1866793"/>
                <a:gd name="connsiteX6" fmla="*/ 8690331 w 8700882"/>
                <a:gd name="connsiteY6" fmla="*/ 1867605 h 1866793"/>
                <a:gd name="connsiteX7" fmla="*/ 8609166 w 8700882"/>
                <a:gd name="connsiteY7" fmla="*/ 1869229 h 186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00882" h="1866793">
                  <a:moveTo>
                    <a:pt x="8609166" y="1869229"/>
                  </a:moveTo>
                  <a:cubicBezTo>
                    <a:pt x="7245595" y="1869229"/>
                    <a:pt x="5015182" y="1378992"/>
                    <a:pt x="3367534" y="963428"/>
                  </a:cubicBezTo>
                  <a:cubicBezTo>
                    <a:pt x="1546192" y="504034"/>
                    <a:pt x="26784" y="33277"/>
                    <a:pt x="12175" y="28408"/>
                  </a:cubicBezTo>
                  <a:lnTo>
                    <a:pt x="17045" y="12175"/>
                  </a:lnTo>
                  <a:cubicBezTo>
                    <a:pt x="77107" y="30031"/>
                    <a:pt x="5976175" y="1851372"/>
                    <a:pt x="8609166" y="1851372"/>
                  </a:cubicBezTo>
                  <a:cubicBezTo>
                    <a:pt x="8636761" y="1851372"/>
                    <a:pt x="8662735" y="1851372"/>
                    <a:pt x="8690331" y="1851372"/>
                  </a:cubicBezTo>
                  <a:lnTo>
                    <a:pt x="8690331" y="1867605"/>
                  </a:lnTo>
                  <a:cubicBezTo>
                    <a:pt x="8662735" y="1869229"/>
                    <a:pt x="8636761" y="1869229"/>
                    <a:pt x="8609166" y="18692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4AD2689C-BA59-4D82-B050-088958425029}"/>
                </a:ext>
              </a:extLst>
            </p:cNvPr>
            <p:cNvSpPr/>
            <p:nvPr/>
          </p:nvSpPr>
          <p:spPr>
            <a:xfrm>
              <a:off x="10406910" y="4663586"/>
              <a:ext cx="8700882" cy="1736930"/>
            </a:xfrm>
            <a:custGeom>
              <a:avLst/>
              <a:gdLst>
                <a:gd name="connsiteX0" fmla="*/ 8690331 w 8700882"/>
                <a:gd name="connsiteY0" fmla="*/ 1734495 h 1736929"/>
                <a:gd name="connsiteX1" fmla="*/ 12175 w 8700882"/>
                <a:gd name="connsiteY1" fmla="*/ 28408 h 1736929"/>
                <a:gd name="connsiteX2" fmla="*/ 15421 w 8700882"/>
                <a:gd name="connsiteY2" fmla="*/ 12175 h 1736929"/>
                <a:gd name="connsiteX3" fmla="*/ 8690331 w 8700882"/>
                <a:gd name="connsiteY3" fmla="*/ 1718262 h 1736929"/>
                <a:gd name="connsiteX4" fmla="*/ 8690331 w 8700882"/>
                <a:gd name="connsiteY4" fmla="*/ 1734495 h 173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0882" h="1736929">
                  <a:moveTo>
                    <a:pt x="8690331" y="1734495"/>
                  </a:moveTo>
                  <a:cubicBezTo>
                    <a:pt x="6211553" y="1611124"/>
                    <a:pt x="73860" y="44641"/>
                    <a:pt x="12175" y="28408"/>
                  </a:cubicBezTo>
                  <a:lnTo>
                    <a:pt x="15421" y="12175"/>
                  </a:lnTo>
                  <a:cubicBezTo>
                    <a:pt x="77107" y="28408"/>
                    <a:pt x="6211553" y="1593268"/>
                    <a:pt x="8690331" y="1718262"/>
                  </a:cubicBezTo>
                  <a:lnTo>
                    <a:pt x="8690331" y="17344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BBC8C307-F25A-4DEC-A90D-B8632B9B6E58}"/>
                </a:ext>
              </a:extLst>
            </p:cNvPr>
            <p:cNvSpPr/>
            <p:nvPr/>
          </p:nvSpPr>
          <p:spPr>
            <a:xfrm>
              <a:off x="10405286" y="4819423"/>
              <a:ext cx="8700882" cy="1607066"/>
            </a:xfrm>
            <a:custGeom>
              <a:avLst/>
              <a:gdLst>
                <a:gd name="connsiteX0" fmla="*/ 8690330 w 8700882"/>
                <a:gd name="connsiteY0" fmla="*/ 1601384 h 1607065"/>
                <a:gd name="connsiteX1" fmla="*/ 12175 w 8700882"/>
                <a:gd name="connsiteY1" fmla="*/ 28408 h 1607065"/>
                <a:gd name="connsiteX2" fmla="*/ 15421 w 8700882"/>
                <a:gd name="connsiteY2" fmla="*/ 12175 h 1607065"/>
                <a:gd name="connsiteX3" fmla="*/ 8691954 w 8700882"/>
                <a:gd name="connsiteY3" fmla="*/ 1585151 h 1607065"/>
                <a:gd name="connsiteX4" fmla="*/ 8690330 w 8700882"/>
                <a:gd name="connsiteY4" fmla="*/ 1601384 h 160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0882" h="1607065">
                  <a:moveTo>
                    <a:pt x="8690330" y="1601384"/>
                  </a:moveTo>
                  <a:cubicBezTo>
                    <a:pt x="6323561" y="1314061"/>
                    <a:pt x="75483" y="41394"/>
                    <a:pt x="12175" y="28408"/>
                  </a:cubicBezTo>
                  <a:lnTo>
                    <a:pt x="15421" y="12175"/>
                  </a:lnTo>
                  <a:cubicBezTo>
                    <a:pt x="78730" y="25161"/>
                    <a:pt x="6326808" y="1299451"/>
                    <a:pt x="8691954" y="1585151"/>
                  </a:cubicBezTo>
                  <a:lnTo>
                    <a:pt x="8690330" y="1601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C69A814A-8B88-4651-8A47-0BD037B61B37}"/>
                </a:ext>
              </a:extLst>
            </p:cNvPr>
            <p:cNvSpPr/>
            <p:nvPr/>
          </p:nvSpPr>
          <p:spPr>
            <a:xfrm>
              <a:off x="10402040" y="4973636"/>
              <a:ext cx="8700882" cy="1477202"/>
            </a:xfrm>
            <a:custGeom>
              <a:avLst/>
              <a:gdLst>
                <a:gd name="connsiteX0" fmla="*/ 8690331 w 8700882"/>
                <a:gd name="connsiteY0" fmla="*/ 1468274 h 1477202"/>
                <a:gd name="connsiteX1" fmla="*/ 12175 w 8700882"/>
                <a:gd name="connsiteY1" fmla="*/ 28408 h 1477202"/>
                <a:gd name="connsiteX2" fmla="*/ 15421 w 8700882"/>
                <a:gd name="connsiteY2" fmla="*/ 12175 h 1477202"/>
                <a:gd name="connsiteX3" fmla="*/ 8695201 w 8700882"/>
                <a:gd name="connsiteY3" fmla="*/ 1452041 h 1477202"/>
                <a:gd name="connsiteX4" fmla="*/ 8690331 w 8700882"/>
                <a:gd name="connsiteY4" fmla="*/ 1468274 h 147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0882" h="1477202">
                  <a:moveTo>
                    <a:pt x="8690331" y="1468274"/>
                  </a:moveTo>
                  <a:cubicBezTo>
                    <a:pt x="6437192" y="1020244"/>
                    <a:pt x="77107" y="38148"/>
                    <a:pt x="12175" y="28408"/>
                  </a:cubicBezTo>
                  <a:lnTo>
                    <a:pt x="15421" y="12175"/>
                  </a:lnTo>
                  <a:cubicBezTo>
                    <a:pt x="78730" y="21915"/>
                    <a:pt x="6440438" y="1004011"/>
                    <a:pt x="8695201" y="1452041"/>
                  </a:cubicBezTo>
                  <a:lnTo>
                    <a:pt x="8690331" y="14682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CAAFDE4B-7AA4-45DD-BA02-19E124711D5F}"/>
                </a:ext>
              </a:extLst>
            </p:cNvPr>
            <p:cNvSpPr/>
            <p:nvPr/>
          </p:nvSpPr>
          <p:spPr>
            <a:xfrm>
              <a:off x="10400416" y="5129473"/>
              <a:ext cx="8700882" cy="1347338"/>
            </a:xfrm>
            <a:custGeom>
              <a:avLst/>
              <a:gdLst>
                <a:gd name="connsiteX0" fmla="*/ 8690330 w 8700882"/>
                <a:gd name="connsiteY0" fmla="*/ 1335163 h 1347338"/>
                <a:gd name="connsiteX1" fmla="*/ 12175 w 8700882"/>
                <a:gd name="connsiteY1" fmla="*/ 28408 h 1347338"/>
                <a:gd name="connsiteX2" fmla="*/ 13798 w 8700882"/>
                <a:gd name="connsiteY2" fmla="*/ 12175 h 1347338"/>
                <a:gd name="connsiteX3" fmla="*/ 8695200 w 8700882"/>
                <a:gd name="connsiteY3" fmla="*/ 1318930 h 1347338"/>
                <a:gd name="connsiteX4" fmla="*/ 8690330 w 8700882"/>
                <a:gd name="connsiteY4" fmla="*/ 1335163 h 134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0882" h="1347338">
                  <a:moveTo>
                    <a:pt x="8690330" y="1335163"/>
                  </a:moveTo>
                  <a:cubicBezTo>
                    <a:pt x="6550823" y="724803"/>
                    <a:pt x="77107" y="34901"/>
                    <a:pt x="12175" y="28408"/>
                  </a:cubicBezTo>
                  <a:lnTo>
                    <a:pt x="13798" y="12175"/>
                  </a:lnTo>
                  <a:cubicBezTo>
                    <a:pt x="78730" y="18668"/>
                    <a:pt x="6554070" y="708570"/>
                    <a:pt x="8695200" y="1318930"/>
                  </a:cubicBezTo>
                  <a:lnTo>
                    <a:pt x="8690330" y="1335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5FFEB83F-4997-4180-BC90-283A1B4B9988}"/>
                </a:ext>
              </a:extLst>
            </p:cNvPr>
            <p:cNvSpPr/>
            <p:nvPr/>
          </p:nvSpPr>
          <p:spPr>
            <a:xfrm>
              <a:off x="10397170" y="5283687"/>
              <a:ext cx="8700882" cy="1201241"/>
            </a:xfrm>
            <a:custGeom>
              <a:avLst/>
              <a:gdLst>
                <a:gd name="connsiteX0" fmla="*/ 8691954 w 8700882"/>
                <a:gd name="connsiteY0" fmla="*/ 1202053 h 1201241"/>
                <a:gd name="connsiteX1" fmla="*/ 12175 w 8700882"/>
                <a:gd name="connsiteY1" fmla="*/ 28408 h 1201241"/>
                <a:gd name="connsiteX2" fmla="*/ 13798 w 8700882"/>
                <a:gd name="connsiteY2" fmla="*/ 12175 h 1201241"/>
                <a:gd name="connsiteX3" fmla="*/ 8698447 w 8700882"/>
                <a:gd name="connsiteY3" fmla="*/ 1185820 h 1201241"/>
                <a:gd name="connsiteX4" fmla="*/ 8691954 w 8700882"/>
                <a:gd name="connsiteY4" fmla="*/ 1202053 h 120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0882" h="1201241">
                  <a:moveTo>
                    <a:pt x="8691954" y="1202053"/>
                  </a:moveTo>
                  <a:cubicBezTo>
                    <a:pt x="6664454" y="429363"/>
                    <a:pt x="78730" y="33277"/>
                    <a:pt x="12175" y="28408"/>
                  </a:cubicBezTo>
                  <a:lnTo>
                    <a:pt x="13798" y="12175"/>
                  </a:lnTo>
                  <a:cubicBezTo>
                    <a:pt x="80353" y="15422"/>
                    <a:pt x="6669324" y="413130"/>
                    <a:pt x="8698447" y="1185820"/>
                  </a:cubicBezTo>
                  <a:lnTo>
                    <a:pt x="8691954" y="12020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9C3BB791-1E36-4419-A3DD-1870511156B5}"/>
                </a:ext>
              </a:extLst>
            </p:cNvPr>
            <p:cNvSpPr/>
            <p:nvPr/>
          </p:nvSpPr>
          <p:spPr>
            <a:xfrm>
              <a:off x="10395546" y="5439523"/>
              <a:ext cx="8700882" cy="1071377"/>
            </a:xfrm>
            <a:custGeom>
              <a:avLst/>
              <a:gdLst>
                <a:gd name="connsiteX0" fmla="*/ 8690331 w 8700882"/>
                <a:gd name="connsiteY0" fmla="*/ 1067319 h 1071377"/>
                <a:gd name="connsiteX1" fmla="*/ 3625638 w 8700882"/>
                <a:gd name="connsiteY1" fmla="*/ 193984 h 1071377"/>
                <a:gd name="connsiteX2" fmla="*/ 12175 w 8700882"/>
                <a:gd name="connsiteY2" fmla="*/ 28408 h 1071377"/>
                <a:gd name="connsiteX3" fmla="*/ 12175 w 8700882"/>
                <a:gd name="connsiteY3" fmla="*/ 12175 h 1071377"/>
                <a:gd name="connsiteX4" fmla="*/ 3627262 w 8700882"/>
                <a:gd name="connsiteY4" fmla="*/ 177751 h 1071377"/>
                <a:gd name="connsiteX5" fmla="*/ 8698447 w 8700882"/>
                <a:gd name="connsiteY5" fmla="*/ 1052710 h 1071377"/>
                <a:gd name="connsiteX6" fmla="*/ 8690331 w 8700882"/>
                <a:gd name="connsiteY6" fmla="*/ 1067319 h 10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00882" h="1071377">
                  <a:moveTo>
                    <a:pt x="8690331" y="1067319"/>
                  </a:moveTo>
                  <a:cubicBezTo>
                    <a:pt x="7690379" y="578706"/>
                    <a:pt x="5383671" y="322225"/>
                    <a:pt x="3625638" y="193984"/>
                  </a:cubicBezTo>
                  <a:cubicBezTo>
                    <a:pt x="1719885" y="54381"/>
                    <a:pt x="28408" y="28408"/>
                    <a:pt x="12175" y="28408"/>
                  </a:cubicBezTo>
                  <a:lnTo>
                    <a:pt x="12175" y="12175"/>
                  </a:lnTo>
                  <a:cubicBezTo>
                    <a:pt x="28408" y="12175"/>
                    <a:pt x="1721508" y="38148"/>
                    <a:pt x="3627262" y="177751"/>
                  </a:cubicBezTo>
                  <a:cubicBezTo>
                    <a:pt x="5386918" y="307615"/>
                    <a:pt x="7696872" y="564096"/>
                    <a:pt x="8698447" y="1052710"/>
                  </a:cubicBezTo>
                  <a:lnTo>
                    <a:pt x="8690331" y="106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42413403-E84D-413B-A23E-E8F27A789D22}"/>
                </a:ext>
              </a:extLst>
            </p:cNvPr>
            <p:cNvSpPr/>
            <p:nvPr/>
          </p:nvSpPr>
          <p:spPr>
            <a:xfrm>
              <a:off x="10392300" y="5580984"/>
              <a:ext cx="8700882" cy="957746"/>
            </a:xfrm>
            <a:custGeom>
              <a:avLst/>
              <a:gdLst>
                <a:gd name="connsiteX0" fmla="*/ 8691954 w 8700882"/>
                <a:gd name="connsiteY0" fmla="*/ 948584 h 957746"/>
                <a:gd name="connsiteX1" fmla="*/ 3669467 w 8700882"/>
                <a:gd name="connsiteY1" fmla="*/ 80119 h 957746"/>
                <a:gd name="connsiteX2" fmla="*/ 12175 w 8700882"/>
                <a:gd name="connsiteY2" fmla="*/ 42783 h 957746"/>
                <a:gd name="connsiteX3" fmla="*/ 12175 w 8700882"/>
                <a:gd name="connsiteY3" fmla="*/ 26550 h 957746"/>
                <a:gd name="connsiteX4" fmla="*/ 3671091 w 8700882"/>
                <a:gd name="connsiteY4" fmla="*/ 63886 h 957746"/>
                <a:gd name="connsiteX5" fmla="*/ 8700071 w 8700882"/>
                <a:gd name="connsiteY5" fmla="*/ 935598 h 957746"/>
                <a:gd name="connsiteX6" fmla="*/ 8691954 w 8700882"/>
                <a:gd name="connsiteY6" fmla="*/ 948584 h 9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00882" h="957746">
                  <a:moveTo>
                    <a:pt x="8691954" y="948584"/>
                  </a:moveTo>
                  <a:cubicBezTo>
                    <a:pt x="7752064" y="375560"/>
                    <a:pt x="5442110" y="159661"/>
                    <a:pt x="3669467" y="80119"/>
                  </a:cubicBezTo>
                  <a:cubicBezTo>
                    <a:pt x="1749105" y="-7539"/>
                    <a:pt x="28408" y="42783"/>
                    <a:pt x="12175" y="42783"/>
                  </a:cubicBezTo>
                  <a:lnTo>
                    <a:pt x="12175" y="26550"/>
                  </a:lnTo>
                  <a:cubicBezTo>
                    <a:pt x="30031" y="26550"/>
                    <a:pt x="1750728" y="-23772"/>
                    <a:pt x="3671091" y="63886"/>
                  </a:cubicBezTo>
                  <a:cubicBezTo>
                    <a:pt x="5445356" y="145051"/>
                    <a:pt x="7756934" y="360950"/>
                    <a:pt x="8700071" y="935598"/>
                  </a:cubicBezTo>
                  <a:lnTo>
                    <a:pt x="8691954" y="9485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94E2F4B0-F325-4F42-BC9D-7FA64D5DD1B9}"/>
                </a:ext>
              </a:extLst>
            </p:cNvPr>
            <p:cNvSpPr/>
            <p:nvPr/>
          </p:nvSpPr>
          <p:spPr>
            <a:xfrm>
              <a:off x="10389053" y="5652716"/>
              <a:ext cx="8700882" cy="909047"/>
            </a:xfrm>
            <a:custGeom>
              <a:avLst/>
              <a:gdLst>
                <a:gd name="connsiteX0" fmla="*/ 8693577 w 8700882"/>
                <a:gd name="connsiteY0" fmla="*/ 897956 h 909047"/>
                <a:gd name="connsiteX1" fmla="*/ 6619001 w 8700882"/>
                <a:gd name="connsiteY1" fmla="*/ 240519 h 909047"/>
                <a:gd name="connsiteX2" fmla="*/ 3714920 w 8700882"/>
                <a:gd name="connsiteY2" fmla="*/ 34361 h 909047"/>
                <a:gd name="connsiteX3" fmla="*/ 13798 w 8700882"/>
                <a:gd name="connsiteY3" fmla="*/ 125266 h 909047"/>
                <a:gd name="connsiteX4" fmla="*/ 12175 w 8700882"/>
                <a:gd name="connsiteY4" fmla="*/ 109033 h 909047"/>
                <a:gd name="connsiteX5" fmla="*/ 3714920 w 8700882"/>
                <a:gd name="connsiteY5" fmla="*/ 18128 h 909047"/>
                <a:gd name="connsiteX6" fmla="*/ 6622248 w 8700882"/>
                <a:gd name="connsiteY6" fmla="*/ 224286 h 909047"/>
                <a:gd name="connsiteX7" fmla="*/ 8703317 w 8700882"/>
                <a:gd name="connsiteY7" fmla="*/ 884969 h 909047"/>
                <a:gd name="connsiteX8" fmla="*/ 8693577 w 8700882"/>
                <a:gd name="connsiteY8" fmla="*/ 897956 h 90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00882" h="909047">
                  <a:moveTo>
                    <a:pt x="8693577" y="897956"/>
                  </a:moveTo>
                  <a:cubicBezTo>
                    <a:pt x="8303986" y="607385"/>
                    <a:pt x="7607590" y="386616"/>
                    <a:pt x="6619001" y="240519"/>
                  </a:cubicBezTo>
                  <a:cubicBezTo>
                    <a:pt x="5828455" y="123642"/>
                    <a:pt x="4851229" y="53840"/>
                    <a:pt x="3714920" y="34361"/>
                  </a:cubicBezTo>
                  <a:cubicBezTo>
                    <a:pt x="1779947" y="271"/>
                    <a:pt x="31654" y="123642"/>
                    <a:pt x="13798" y="125266"/>
                  </a:cubicBezTo>
                  <a:lnTo>
                    <a:pt x="12175" y="109033"/>
                  </a:lnTo>
                  <a:cubicBezTo>
                    <a:pt x="30031" y="107409"/>
                    <a:pt x="1778324" y="-15962"/>
                    <a:pt x="3714920" y="18128"/>
                  </a:cubicBezTo>
                  <a:cubicBezTo>
                    <a:pt x="4851229" y="37607"/>
                    <a:pt x="5830078" y="107409"/>
                    <a:pt x="6622248" y="224286"/>
                  </a:cubicBezTo>
                  <a:cubicBezTo>
                    <a:pt x="7612461" y="370383"/>
                    <a:pt x="8313726" y="592775"/>
                    <a:pt x="8703317" y="884969"/>
                  </a:cubicBezTo>
                  <a:lnTo>
                    <a:pt x="8693577" y="8979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6CDACE05-DC0D-469E-9F5D-79108B4B51A7}"/>
                </a:ext>
              </a:extLst>
            </p:cNvPr>
            <p:cNvSpPr/>
            <p:nvPr/>
          </p:nvSpPr>
          <p:spPr>
            <a:xfrm>
              <a:off x="10385807" y="5684733"/>
              <a:ext cx="8700882" cy="892814"/>
            </a:xfrm>
            <a:custGeom>
              <a:avLst/>
              <a:gdLst>
                <a:gd name="connsiteX0" fmla="*/ 8693577 w 8700882"/>
                <a:gd name="connsiteY0" fmla="*/ 887042 h 892814"/>
                <a:gd name="connsiteX1" fmla="*/ 6667700 w 8700882"/>
                <a:gd name="connsiteY1" fmla="*/ 182530 h 892814"/>
                <a:gd name="connsiteX2" fmla="*/ 3757125 w 8700882"/>
                <a:gd name="connsiteY2" fmla="*/ 29940 h 892814"/>
                <a:gd name="connsiteX3" fmla="*/ 13798 w 8700882"/>
                <a:gd name="connsiteY3" fmla="*/ 249085 h 892814"/>
                <a:gd name="connsiteX4" fmla="*/ 12175 w 8700882"/>
                <a:gd name="connsiteY4" fmla="*/ 232852 h 892814"/>
                <a:gd name="connsiteX5" fmla="*/ 3758749 w 8700882"/>
                <a:gd name="connsiteY5" fmla="*/ 13707 h 892814"/>
                <a:gd name="connsiteX6" fmla="*/ 6670947 w 8700882"/>
                <a:gd name="connsiteY6" fmla="*/ 166297 h 892814"/>
                <a:gd name="connsiteX7" fmla="*/ 8704940 w 8700882"/>
                <a:gd name="connsiteY7" fmla="*/ 875679 h 892814"/>
                <a:gd name="connsiteX8" fmla="*/ 8693577 w 8700882"/>
                <a:gd name="connsiteY8" fmla="*/ 887042 h 89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00882" h="892814">
                  <a:moveTo>
                    <a:pt x="8693577" y="887042"/>
                  </a:moveTo>
                  <a:cubicBezTo>
                    <a:pt x="8331582" y="560759"/>
                    <a:pt x="7649796" y="322133"/>
                    <a:pt x="6667700" y="182530"/>
                  </a:cubicBezTo>
                  <a:cubicBezTo>
                    <a:pt x="5882024" y="70522"/>
                    <a:pt x="4901551" y="18577"/>
                    <a:pt x="3757125" y="29940"/>
                  </a:cubicBezTo>
                  <a:cubicBezTo>
                    <a:pt x="1809167" y="49419"/>
                    <a:pt x="31654" y="247462"/>
                    <a:pt x="13798" y="249085"/>
                  </a:cubicBezTo>
                  <a:lnTo>
                    <a:pt x="12175" y="232852"/>
                  </a:lnTo>
                  <a:cubicBezTo>
                    <a:pt x="30031" y="231229"/>
                    <a:pt x="1807543" y="33186"/>
                    <a:pt x="3758749" y="13707"/>
                  </a:cubicBezTo>
                  <a:cubicBezTo>
                    <a:pt x="4904798" y="2344"/>
                    <a:pt x="5883647" y="54289"/>
                    <a:pt x="6670947" y="166297"/>
                  </a:cubicBezTo>
                  <a:cubicBezTo>
                    <a:pt x="7656290" y="307524"/>
                    <a:pt x="8339698" y="546149"/>
                    <a:pt x="8704940" y="875679"/>
                  </a:cubicBezTo>
                  <a:lnTo>
                    <a:pt x="8693577" y="8870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D695437A-C111-47E5-A2A7-0ADFAE150A3D}"/>
                </a:ext>
              </a:extLst>
            </p:cNvPr>
            <p:cNvSpPr/>
            <p:nvPr/>
          </p:nvSpPr>
          <p:spPr>
            <a:xfrm>
              <a:off x="10382560" y="5696006"/>
              <a:ext cx="8717115" cy="909047"/>
            </a:xfrm>
            <a:custGeom>
              <a:avLst/>
              <a:gdLst>
                <a:gd name="connsiteX0" fmla="*/ 8695201 w 8717115"/>
                <a:gd name="connsiteY0" fmla="*/ 898495 h 909047"/>
                <a:gd name="connsiteX1" fmla="*/ 6718023 w 8717115"/>
                <a:gd name="connsiteY1" fmla="*/ 145284 h 909047"/>
                <a:gd name="connsiteX2" fmla="*/ 3802578 w 8717115"/>
                <a:gd name="connsiteY2" fmla="*/ 46263 h 909047"/>
                <a:gd name="connsiteX3" fmla="*/ 15421 w 8717115"/>
                <a:gd name="connsiteY3" fmla="*/ 393649 h 909047"/>
                <a:gd name="connsiteX4" fmla="*/ 12175 w 8717115"/>
                <a:gd name="connsiteY4" fmla="*/ 377416 h 909047"/>
                <a:gd name="connsiteX5" fmla="*/ 3800954 w 8717115"/>
                <a:gd name="connsiteY5" fmla="*/ 30030 h 909047"/>
                <a:gd name="connsiteX6" fmla="*/ 6719646 w 8717115"/>
                <a:gd name="connsiteY6" fmla="*/ 129051 h 909047"/>
                <a:gd name="connsiteX7" fmla="*/ 8706564 w 8717115"/>
                <a:gd name="connsiteY7" fmla="*/ 887132 h 909047"/>
                <a:gd name="connsiteX8" fmla="*/ 8695201 w 8717115"/>
                <a:gd name="connsiteY8" fmla="*/ 898495 h 90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7115" h="909047">
                  <a:moveTo>
                    <a:pt x="8695201" y="898495"/>
                  </a:moveTo>
                  <a:cubicBezTo>
                    <a:pt x="8359178" y="534876"/>
                    <a:pt x="7693625" y="281641"/>
                    <a:pt x="6718023" y="145284"/>
                  </a:cubicBezTo>
                  <a:cubicBezTo>
                    <a:pt x="5937216" y="36523"/>
                    <a:pt x="4955120" y="4057"/>
                    <a:pt x="3802578" y="46263"/>
                  </a:cubicBezTo>
                  <a:cubicBezTo>
                    <a:pt x="1838386" y="119311"/>
                    <a:pt x="33278" y="390402"/>
                    <a:pt x="15421" y="393649"/>
                  </a:cubicBezTo>
                  <a:lnTo>
                    <a:pt x="12175" y="377416"/>
                  </a:lnTo>
                  <a:cubicBezTo>
                    <a:pt x="30031" y="374170"/>
                    <a:pt x="1836763" y="101455"/>
                    <a:pt x="3800954" y="30030"/>
                  </a:cubicBezTo>
                  <a:cubicBezTo>
                    <a:pt x="4955120" y="-12176"/>
                    <a:pt x="5937216" y="20290"/>
                    <a:pt x="6719646" y="129051"/>
                  </a:cubicBezTo>
                  <a:cubicBezTo>
                    <a:pt x="7698495" y="265408"/>
                    <a:pt x="8367294" y="520266"/>
                    <a:pt x="8706564" y="887132"/>
                  </a:cubicBezTo>
                  <a:lnTo>
                    <a:pt x="8695201" y="8984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B52F7368-9D72-4C08-9C71-6134B5141291}"/>
                </a:ext>
              </a:extLst>
            </p:cNvPr>
            <p:cNvSpPr/>
            <p:nvPr/>
          </p:nvSpPr>
          <p:spPr>
            <a:xfrm>
              <a:off x="10379313" y="5695918"/>
              <a:ext cx="8717115" cy="925280"/>
            </a:xfrm>
            <a:custGeom>
              <a:avLst/>
              <a:gdLst>
                <a:gd name="connsiteX0" fmla="*/ 8696824 w 8717115"/>
                <a:gd name="connsiteY0" fmla="*/ 919685 h 925280"/>
                <a:gd name="connsiteX1" fmla="*/ 6768345 w 8717115"/>
                <a:gd name="connsiteY1" fmla="*/ 119398 h 925280"/>
                <a:gd name="connsiteX2" fmla="*/ 3846407 w 8717115"/>
                <a:gd name="connsiteY2" fmla="*/ 73946 h 925280"/>
                <a:gd name="connsiteX3" fmla="*/ 15421 w 8717115"/>
                <a:gd name="connsiteY3" fmla="*/ 549573 h 925280"/>
                <a:gd name="connsiteX4" fmla="*/ 12175 w 8717115"/>
                <a:gd name="connsiteY4" fmla="*/ 533340 h 925280"/>
                <a:gd name="connsiteX5" fmla="*/ 3844784 w 8717115"/>
                <a:gd name="connsiteY5" fmla="*/ 57713 h 925280"/>
                <a:gd name="connsiteX6" fmla="*/ 6769968 w 8717115"/>
                <a:gd name="connsiteY6" fmla="*/ 103165 h 925280"/>
                <a:gd name="connsiteX7" fmla="*/ 8709810 w 8717115"/>
                <a:gd name="connsiteY7" fmla="*/ 909945 h 925280"/>
                <a:gd name="connsiteX8" fmla="*/ 8696824 w 8717115"/>
                <a:gd name="connsiteY8" fmla="*/ 919685 h 9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7115" h="925280">
                  <a:moveTo>
                    <a:pt x="8696824" y="919685"/>
                  </a:moveTo>
                  <a:cubicBezTo>
                    <a:pt x="8386774" y="518730"/>
                    <a:pt x="7737454" y="249262"/>
                    <a:pt x="6768345" y="119398"/>
                  </a:cubicBezTo>
                  <a:cubicBezTo>
                    <a:pt x="5990785" y="15507"/>
                    <a:pt x="5008689" y="-726"/>
                    <a:pt x="3846407" y="73946"/>
                  </a:cubicBezTo>
                  <a:cubicBezTo>
                    <a:pt x="1867605" y="198940"/>
                    <a:pt x="33278" y="544703"/>
                    <a:pt x="15421" y="549573"/>
                  </a:cubicBezTo>
                  <a:lnTo>
                    <a:pt x="12175" y="533340"/>
                  </a:lnTo>
                  <a:cubicBezTo>
                    <a:pt x="30031" y="530093"/>
                    <a:pt x="1865982" y="184330"/>
                    <a:pt x="3844784" y="57713"/>
                  </a:cubicBezTo>
                  <a:cubicBezTo>
                    <a:pt x="5007066" y="-15335"/>
                    <a:pt x="5990785" y="-726"/>
                    <a:pt x="6769968" y="103165"/>
                  </a:cubicBezTo>
                  <a:cubicBezTo>
                    <a:pt x="7743948" y="234653"/>
                    <a:pt x="8396514" y="505743"/>
                    <a:pt x="8709810" y="909945"/>
                  </a:cubicBezTo>
                  <a:lnTo>
                    <a:pt x="8696824" y="9196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CF44F47C-DB03-4F1B-A0B2-B99068F4B3FC}"/>
                </a:ext>
              </a:extLst>
            </p:cNvPr>
            <p:cNvSpPr/>
            <p:nvPr/>
          </p:nvSpPr>
          <p:spPr>
            <a:xfrm>
              <a:off x="10374444" y="5685004"/>
              <a:ext cx="8717115" cy="957746"/>
            </a:xfrm>
            <a:custGeom>
              <a:avLst/>
              <a:gdLst>
                <a:gd name="connsiteX0" fmla="*/ 8698447 w 8717115"/>
                <a:gd name="connsiteY0" fmla="*/ 951702 h 957746"/>
                <a:gd name="connsiteX1" fmla="*/ 6817044 w 8717115"/>
                <a:gd name="connsiteY1" fmla="*/ 102717 h 957746"/>
                <a:gd name="connsiteX2" fmla="*/ 3890236 w 8717115"/>
                <a:gd name="connsiteY2" fmla="*/ 110833 h 957746"/>
                <a:gd name="connsiteX3" fmla="*/ 15421 w 8717115"/>
                <a:gd name="connsiteY3" fmla="*/ 713077 h 957746"/>
                <a:gd name="connsiteX4" fmla="*/ 12175 w 8717115"/>
                <a:gd name="connsiteY4" fmla="*/ 696844 h 957746"/>
                <a:gd name="connsiteX5" fmla="*/ 3888613 w 8717115"/>
                <a:gd name="connsiteY5" fmla="*/ 92977 h 957746"/>
                <a:gd name="connsiteX6" fmla="*/ 6818667 w 8717115"/>
                <a:gd name="connsiteY6" fmla="*/ 84861 h 957746"/>
                <a:gd name="connsiteX7" fmla="*/ 8711434 w 8717115"/>
                <a:gd name="connsiteY7" fmla="*/ 940339 h 957746"/>
                <a:gd name="connsiteX8" fmla="*/ 8698447 w 8717115"/>
                <a:gd name="connsiteY8" fmla="*/ 951702 h 9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7115" h="957746">
                  <a:moveTo>
                    <a:pt x="8698447" y="951702"/>
                  </a:moveTo>
                  <a:cubicBezTo>
                    <a:pt x="8414370" y="513412"/>
                    <a:pt x="7781284" y="227711"/>
                    <a:pt x="6817044" y="102717"/>
                  </a:cubicBezTo>
                  <a:cubicBezTo>
                    <a:pt x="6044354" y="2073"/>
                    <a:pt x="5060635" y="5319"/>
                    <a:pt x="3890236" y="110833"/>
                  </a:cubicBezTo>
                  <a:cubicBezTo>
                    <a:pt x="1898448" y="289396"/>
                    <a:pt x="34901" y="709831"/>
                    <a:pt x="15421" y="713077"/>
                  </a:cubicBezTo>
                  <a:lnTo>
                    <a:pt x="12175" y="696844"/>
                  </a:lnTo>
                  <a:cubicBezTo>
                    <a:pt x="30031" y="691975"/>
                    <a:pt x="1895201" y="273163"/>
                    <a:pt x="3888613" y="92977"/>
                  </a:cubicBezTo>
                  <a:cubicBezTo>
                    <a:pt x="5059011" y="-12537"/>
                    <a:pt x="6045977" y="-14160"/>
                    <a:pt x="6818667" y="84861"/>
                  </a:cubicBezTo>
                  <a:cubicBezTo>
                    <a:pt x="7787777" y="209855"/>
                    <a:pt x="8424109" y="498802"/>
                    <a:pt x="8711434" y="940339"/>
                  </a:cubicBezTo>
                  <a:lnTo>
                    <a:pt x="8698447" y="9517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DC724C2C-337A-4CEB-8F6D-49722A383C55}"/>
                </a:ext>
              </a:extLst>
            </p:cNvPr>
            <p:cNvSpPr/>
            <p:nvPr/>
          </p:nvSpPr>
          <p:spPr>
            <a:xfrm>
              <a:off x="10371197" y="5673073"/>
              <a:ext cx="8717115" cy="990212"/>
            </a:xfrm>
            <a:custGeom>
              <a:avLst/>
              <a:gdLst>
                <a:gd name="connsiteX0" fmla="*/ 8700070 w 8717115"/>
                <a:gd name="connsiteY0" fmla="*/ 984736 h 990212"/>
                <a:gd name="connsiteX1" fmla="*/ 6867366 w 8717115"/>
                <a:gd name="connsiteY1" fmla="*/ 88675 h 990212"/>
                <a:gd name="connsiteX2" fmla="*/ 3934065 w 8717115"/>
                <a:gd name="connsiteY2" fmla="*/ 148737 h 990212"/>
                <a:gd name="connsiteX3" fmla="*/ 17045 w 8717115"/>
                <a:gd name="connsiteY3" fmla="*/ 880845 h 990212"/>
                <a:gd name="connsiteX4" fmla="*/ 12175 w 8717115"/>
                <a:gd name="connsiteY4" fmla="*/ 864612 h 990212"/>
                <a:gd name="connsiteX5" fmla="*/ 3932442 w 8717115"/>
                <a:gd name="connsiteY5" fmla="*/ 132504 h 990212"/>
                <a:gd name="connsiteX6" fmla="*/ 6868989 w 8717115"/>
                <a:gd name="connsiteY6" fmla="*/ 72442 h 990212"/>
                <a:gd name="connsiteX7" fmla="*/ 8713057 w 8717115"/>
                <a:gd name="connsiteY7" fmla="*/ 978243 h 990212"/>
                <a:gd name="connsiteX8" fmla="*/ 8700070 w 8717115"/>
                <a:gd name="connsiteY8" fmla="*/ 984736 h 99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7115" h="990212">
                  <a:moveTo>
                    <a:pt x="8700070" y="984736"/>
                  </a:moveTo>
                  <a:cubicBezTo>
                    <a:pt x="8441966" y="509109"/>
                    <a:pt x="7825113" y="207176"/>
                    <a:pt x="6867366" y="88675"/>
                  </a:cubicBezTo>
                  <a:cubicBezTo>
                    <a:pt x="6099546" y="-7100"/>
                    <a:pt x="5112580" y="14003"/>
                    <a:pt x="3934065" y="148737"/>
                  </a:cubicBezTo>
                  <a:cubicBezTo>
                    <a:pt x="1927668" y="380869"/>
                    <a:pt x="36524" y="875975"/>
                    <a:pt x="17045" y="880845"/>
                  </a:cubicBezTo>
                  <a:lnTo>
                    <a:pt x="12175" y="864612"/>
                  </a:lnTo>
                  <a:cubicBezTo>
                    <a:pt x="31654" y="859742"/>
                    <a:pt x="1924421" y="364636"/>
                    <a:pt x="3932442" y="132504"/>
                  </a:cubicBezTo>
                  <a:cubicBezTo>
                    <a:pt x="5112580" y="-3853"/>
                    <a:pt x="6099546" y="-24956"/>
                    <a:pt x="6868989" y="72442"/>
                  </a:cubicBezTo>
                  <a:cubicBezTo>
                    <a:pt x="7831606" y="192566"/>
                    <a:pt x="8453329" y="497746"/>
                    <a:pt x="8713057" y="978243"/>
                  </a:cubicBezTo>
                  <a:lnTo>
                    <a:pt x="8700070" y="9847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E9F6042A-EF14-4D11-9B1C-034A107FEA30}"/>
                </a:ext>
              </a:extLst>
            </p:cNvPr>
            <p:cNvSpPr/>
            <p:nvPr/>
          </p:nvSpPr>
          <p:spPr>
            <a:xfrm>
              <a:off x="10367950" y="5656768"/>
              <a:ext cx="8717115" cy="1055144"/>
            </a:xfrm>
            <a:custGeom>
              <a:avLst/>
              <a:gdLst>
                <a:gd name="connsiteX0" fmla="*/ 17045 w 8717115"/>
                <a:gd name="connsiteY0" fmla="*/ 1051364 h 1055144"/>
                <a:gd name="connsiteX1" fmla="*/ 12175 w 8717115"/>
                <a:gd name="connsiteY1" fmla="*/ 1035131 h 1055144"/>
                <a:gd name="connsiteX2" fmla="*/ 3976271 w 8717115"/>
                <a:gd name="connsiteY2" fmla="*/ 174782 h 1055144"/>
                <a:gd name="connsiteX3" fmla="*/ 6919312 w 8717115"/>
                <a:gd name="connsiteY3" fmla="*/ 61151 h 1055144"/>
                <a:gd name="connsiteX4" fmla="*/ 8716304 w 8717115"/>
                <a:gd name="connsiteY4" fmla="*/ 1015651 h 1055144"/>
                <a:gd name="connsiteX5" fmla="*/ 8701694 w 8717115"/>
                <a:gd name="connsiteY5" fmla="*/ 1022145 h 1055144"/>
                <a:gd name="connsiteX6" fmla="*/ 6917689 w 8717115"/>
                <a:gd name="connsiteY6" fmla="*/ 77384 h 1055144"/>
                <a:gd name="connsiteX7" fmla="*/ 3979517 w 8717115"/>
                <a:gd name="connsiteY7" fmla="*/ 191015 h 1055144"/>
                <a:gd name="connsiteX8" fmla="*/ 17045 w 8717115"/>
                <a:gd name="connsiteY8" fmla="*/ 1051364 h 105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7115" h="1055144">
                  <a:moveTo>
                    <a:pt x="17045" y="1051364"/>
                  </a:moveTo>
                  <a:lnTo>
                    <a:pt x="12175" y="1035131"/>
                  </a:lnTo>
                  <a:cubicBezTo>
                    <a:pt x="31654" y="1028638"/>
                    <a:pt x="1953640" y="460483"/>
                    <a:pt x="3976271" y="174782"/>
                  </a:cubicBezTo>
                  <a:cubicBezTo>
                    <a:pt x="5164526" y="7583"/>
                    <a:pt x="6154738" y="-31377"/>
                    <a:pt x="6919312" y="61151"/>
                  </a:cubicBezTo>
                  <a:cubicBezTo>
                    <a:pt x="7877058" y="176406"/>
                    <a:pt x="8480925" y="497819"/>
                    <a:pt x="8716304" y="1015651"/>
                  </a:cubicBezTo>
                  <a:lnTo>
                    <a:pt x="8701694" y="1022145"/>
                  </a:lnTo>
                  <a:cubicBezTo>
                    <a:pt x="8469562" y="509182"/>
                    <a:pt x="7868942" y="191015"/>
                    <a:pt x="6917689" y="77384"/>
                  </a:cubicBezTo>
                  <a:cubicBezTo>
                    <a:pt x="6154738" y="-13520"/>
                    <a:pt x="5166149" y="23816"/>
                    <a:pt x="3979517" y="191015"/>
                  </a:cubicBezTo>
                  <a:cubicBezTo>
                    <a:pt x="1958510" y="478339"/>
                    <a:pt x="36524" y="1046494"/>
                    <a:pt x="17045" y="10513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0B6E1853-772A-4667-8F0F-082111E176C3}"/>
                </a:ext>
              </a:extLst>
            </p:cNvPr>
            <p:cNvSpPr/>
            <p:nvPr/>
          </p:nvSpPr>
          <p:spPr>
            <a:xfrm>
              <a:off x="10366327" y="5641099"/>
              <a:ext cx="8717115" cy="1233707"/>
            </a:xfrm>
            <a:custGeom>
              <a:avLst/>
              <a:gdLst>
                <a:gd name="connsiteX0" fmla="*/ 17045 w 8717115"/>
                <a:gd name="connsiteY0" fmla="*/ 1222869 h 1233707"/>
                <a:gd name="connsiteX1" fmla="*/ 12175 w 8717115"/>
                <a:gd name="connsiteY1" fmla="*/ 1208260 h 1233707"/>
                <a:gd name="connsiteX2" fmla="*/ 4020100 w 8717115"/>
                <a:gd name="connsiteY2" fmla="*/ 219670 h 1233707"/>
                <a:gd name="connsiteX3" fmla="*/ 6968011 w 8717115"/>
                <a:gd name="connsiteY3" fmla="*/ 52471 h 1233707"/>
                <a:gd name="connsiteX4" fmla="*/ 8717927 w 8717115"/>
                <a:gd name="connsiteY4" fmla="*/ 1055669 h 1233707"/>
                <a:gd name="connsiteX5" fmla="*/ 8703317 w 8717115"/>
                <a:gd name="connsiteY5" fmla="*/ 1062163 h 1233707"/>
                <a:gd name="connsiteX6" fmla="*/ 6966387 w 8717115"/>
                <a:gd name="connsiteY6" fmla="*/ 70327 h 1233707"/>
                <a:gd name="connsiteX7" fmla="*/ 4021723 w 8717115"/>
                <a:gd name="connsiteY7" fmla="*/ 237527 h 1233707"/>
                <a:gd name="connsiteX8" fmla="*/ 17045 w 8717115"/>
                <a:gd name="connsiteY8" fmla="*/ 1222869 h 123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7115" h="1233707">
                  <a:moveTo>
                    <a:pt x="17045" y="1222869"/>
                  </a:moveTo>
                  <a:lnTo>
                    <a:pt x="12175" y="1208260"/>
                  </a:lnTo>
                  <a:cubicBezTo>
                    <a:pt x="31654" y="1201766"/>
                    <a:pt x="1982860" y="558940"/>
                    <a:pt x="4020100" y="219670"/>
                  </a:cubicBezTo>
                  <a:cubicBezTo>
                    <a:pt x="5216471" y="20005"/>
                    <a:pt x="6208307" y="-35187"/>
                    <a:pt x="6968011" y="52471"/>
                  </a:cubicBezTo>
                  <a:cubicBezTo>
                    <a:pt x="7919264" y="162855"/>
                    <a:pt x="8508521" y="498878"/>
                    <a:pt x="8717927" y="1055669"/>
                  </a:cubicBezTo>
                  <a:lnTo>
                    <a:pt x="8703317" y="1062163"/>
                  </a:lnTo>
                  <a:cubicBezTo>
                    <a:pt x="8497158" y="511864"/>
                    <a:pt x="7912771" y="179088"/>
                    <a:pt x="6966387" y="70327"/>
                  </a:cubicBezTo>
                  <a:cubicBezTo>
                    <a:pt x="6208307" y="-17331"/>
                    <a:pt x="5218094" y="39484"/>
                    <a:pt x="4021723" y="237527"/>
                  </a:cubicBezTo>
                  <a:cubicBezTo>
                    <a:pt x="1986106" y="573550"/>
                    <a:pt x="36524" y="1216376"/>
                    <a:pt x="17045" y="12228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9B5B3C11-9EC3-459A-A706-788391E45009}"/>
                </a:ext>
              </a:extLst>
            </p:cNvPr>
            <p:cNvSpPr/>
            <p:nvPr/>
          </p:nvSpPr>
          <p:spPr>
            <a:xfrm>
              <a:off x="10363080" y="5621518"/>
              <a:ext cx="8717115" cy="1396037"/>
            </a:xfrm>
            <a:custGeom>
              <a:avLst/>
              <a:gdLst>
                <a:gd name="connsiteX0" fmla="*/ 17045 w 8717115"/>
                <a:gd name="connsiteY0" fmla="*/ 1396663 h 1396037"/>
                <a:gd name="connsiteX1" fmla="*/ 12175 w 8717115"/>
                <a:gd name="connsiteY1" fmla="*/ 1382054 h 1396037"/>
                <a:gd name="connsiteX2" fmla="*/ 3210074 w 8717115"/>
                <a:gd name="connsiteY2" fmla="*/ 447034 h 1396037"/>
                <a:gd name="connsiteX3" fmla="*/ 5859298 w 8717115"/>
                <a:gd name="connsiteY3" fmla="*/ 28222 h 1396037"/>
                <a:gd name="connsiteX4" fmla="*/ 8013415 w 8717115"/>
                <a:gd name="connsiteY4" fmla="*/ 309053 h 1396037"/>
                <a:gd name="connsiteX5" fmla="*/ 8719550 w 8717115"/>
                <a:gd name="connsiteY5" fmla="*/ 1097977 h 1396037"/>
                <a:gd name="connsiteX6" fmla="*/ 8703317 w 8717115"/>
                <a:gd name="connsiteY6" fmla="*/ 1102846 h 1396037"/>
                <a:gd name="connsiteX7" fmla="*/ 8006922 w 8717115"/>
                <a:gd name="connsiteY7" fmla="*/ 323663 h 1396037"/>
                <a:gd name="connsiteX8" fmla="*/ 5860921 w 8717115"/>
                <a:gd name="connsiteY8" fmla="*/ 44455 h 1396037"/>
                <a:gd name="connsiteX9" fmla="*/ 3213320 w 8717115"/>
                <a:gd name="connsiteY9" fmla="*/ 463267 h 1396037"/>
                <a:gd name="connsiteX10" fmla="*/ 17045 w 8717115"/>
                <a:gd name="connsiteY10" fmla="*/ 1396663 h 139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17115" h="1396037">
                  <a:moveTo>
                    <a:pt x="17045" y="1396663"/>
                  </a:moveTo>
                  <a:lnTo>
                    <a:pt x="12175" y="1382054"/>
                  </a:lnTo>
                  <a:cubicBezTo>
                    <a:pt x="26784" y="1377184"/>
                    <a:pt x="1497493" y="843118"/>
                    <a:pt x="3210074" y="447034"/>
                  </a:cubicBezTo>
                  <a:cubicBezTo>
                    <a:pt x="4216519" y="213279"/>
                    <a:pt x="5107710" y="73675"/>
                    <a:pt x="5859298" y="28222"/>
                  </a:cubicBezTo>
                  <a:cubicBezTo>
                    <a:pt x="6800811" y="-28593"/>
                    <a:pt x="7524802" y="65558"/>
                    <a:pt x="8013415" y="309053"/>
                  </a:cubicBezTo>
                  <a:cubicBezTo>
                    <a:pt x="8375411" y="489239"/>
                    <a:pt x="8614035" y="753837"/>
                    <a:pt x="8719550" y="1097977"/>
                  </a:cubicBezTo>
                  <a:lnTo>
                    <a:pt x="8703317" y="1102846"/>
                  </a:lnTo>
                  <a:cubicBezTo>
                    <a:pt x="8599426" y="765200"/>
                    <a:pt x="8364048" y="502226"/>
                    <a:pt x="8006922" y="323663"/>
                  </a:cubicBezTo>
                  <a:cubicBezTo>
                    <a:pt x="7521556" y="81791"/>
                    <a:pt x="6799188" y="-12360"/>
                    <a:pt x="5860921" y="44455"/>
                  </a:cubicBezTo>
                  <a:cubicBezTo>
                    <a:pt x="5109333" y="89908"/>
                    <a:pt x="4219766" y="231135"/>
                    <a:pt x="3213320" y="463267"/>
                  </a:cubicBezTo>
                  <a:cubicBezTo>
                    <a:pt x="1500740" y="859351"/>
                    <a:pt x="31654" y="1391793"/>
                    <a:pt x="17045" y="1396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4EEBA372-FD3D-43CF-A2AB-7158A64B9B4B}"/>
                </a:ext>
              </a:extLst>
            </p:cNvPr>
            <p:cNvSpPr/>
            <p:nvPr/>
          </p:nvSpPr>
          <p:spPr>
            <a:xfrm>
              <a:off x="10358211" y="5602025"/>
              <a:ext cx="8717115" cy="1574600"/>
            </a:xfrm>
            <a:custGeom>
              <a:avLst/>
              <a:gdLst>
                <a:gd name="connsiteX0" fmla="*/ 18668 w 8717115"/>
                <a:gd name="connsiteY0" fmla="*/ 1571994 h 1574600"/>
                <a:gd name="connsiteX1" fmla="*/ 12175 w 8717115"/>
                <a:gd name="connsiteY1" fmla="*/ 1557384 h 1574600"/>
                <a:gd name="connsiteX2" fmla="*/ 3231176 w 8717115"/>
                <a:gd name="connsiteY2" fmla="*/ 521719 h 1574600"/>
                <a:gd name="connsiteX3" fmla="*/ 5888517 w 8717115"/>
                <a:gd name="connsiteY3" fmla="*/ 37976 h 1574600"/>
                <a:gd name="connsiteX4" fmla="*/ 8031272 w 8717115"/>
                <a:gd name="connsiteY4" fmla="*/ 297704 h 1574600"/>
                <a:gd name="connsiteX5" fmla="*/ 8719550 w 8717115"/>
                <a:gd name="connsiteY5" fmla="*/ 1140196 h 1574600"/>
                <a:gd name="connsiteX6" fmla="*/ 8703317 w 8717115"/>
                <a:gd name="connsiteY6" fmla="*/ 1143442 h 1574600"/>
                <a:gd name="connsiteX7" fmla="*/ 8023155 w 8717115"/>
                <a:gd name="connsiteY7" fmla="*/ 312314 h 1574600"/>
                <a:gd name="connsiteX8" fmla="*/ 5888517 w 8717115"/>
                <a:gd name="connsiteY8" fmla="*/ 54209 h 1574600"/>
                <a:gd name="connsiteX9" fmla="*/ 3234423 w 8717115"/>
                <a:gd name="connsiteY9" fmla="*/ 537952 h 1574600"/>
                <a:gd name="connsiteX10" fmla="*/ 18668 w 8717115"/>
                <a:gd name="connsiteY10" fmla="*/ 1571994 h 157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17115" h="1574600">
                  <a:moveTo>
                    <a:pt x="18668" y="1571994"/>
                  </a:moveTo>
                  <a:lnTo>
                    <a:pt x="12175" y="1557384"/>
                  </a:lnTo>
                  <a:cubicBezTo>
                    <a:pt x="26784" y="1550891"/>
                    <a:pt x="1510480" y="966503"/>
                    <a:pt x="3231176" y="521719"/>
                  </a:cubicBezTo>
                  <a:cubicBezTo>
                    <a:pt x="4242492" y="260368"/>
                    <a:pt x="5136929" y="98038"/>
                    <a:pt x="5888517" y="37976"/>
                  </a:cubicBezTo>
                  <a:cubicBezTo>
                    <a:pt x="6830030" y="-36696"/>
                    <a:pt x="7550775" y="50962"/>
                    <a:pt x="8031272" y="297704"/>
                  </a:cubicBezTo>
                  <a:cubicBezTo>
                    <a:pt x="8396513" y="486006"/>
                    <a:pt x="8628646" y="768461"/>
                    <a:pt x="8719550" y="1140196"/>
                  </a:cubicBezTo>
                  <a:lnTo>
                    <a:pt x="8703317" y="1143442"/>
                  </a:lnTo>
                  <a:cubicBezTo>
                    <a:pt x="8612413" y="776577"/>
                    <a:pt x="8383527" y="497370"/>
                    <a:pt x="8023155" y="312314"/>
                  </a:cubicBezTo>
                  <a:cubicBezTo>
                    <a:pt x="7544282" y="65572"/>
                    <a:pt x="6826784" y="-20463"/>
                    <a:pt x="5888517" y="54209"/>
                  </a:cubicBezTo>
                  <a:cubicBezTo>
                    <a:pt x="5136929" y="114271"/>
                    <a:pt x="4244115" y="276601"/>
                    <a:pt x="3234423" y="537952"/>
                  </a:cubicBezTo>
                  <a:cubicBezTo>
                    <a:pt x="1516973" y="981113"/>
                    <a:pt x="33278" y="1565500"/>
                    <a:pt x="18668" y="157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912BA41B-A0FE-4D2F-AC93-E702C6DEC99B}"/>
                </a:ext>
              </a:extLst>
            </p:cNvPr>
            <p:cNvSpPr/>
            <p:nvPr/>
          </p:nvSpPr>
          <p:spPr>
            <a:xfrm>
              <a:off x="10356587" y="5578414"/>
              <a:ext cx="8733348" cy="1753163"/>
            </a:xfrm>
            <a:custGeom>
              <a:avLst/>
              <a:gdLst>
                <a:gd name="connsiteX0" fmla="*/ 18668 w 8733348"/>
                <a:gd name="connsiteY0" fmla="*/ 1751441 h 1753162"/>
                <a:gd name="connsiteX1" fmla="*/ 12175 w 8733348"/>
                <a:gd name="connsiteY1" fmla="*/ 1735208 h 1753162"/>
                <a:gd name="connsiteX2" fmla="*/ 3252280 w 8733348"/>
                <a:gd name="connsiteY2" fmla="*/ 598898 h 1753162"/>
                <a:gd name="connsiteX3" fmla="*/ 5917736 w 8733348"/>
                <a:gd name="connsiteY3" fmla="*/ 50223 h 1753162"/>
                <a:gd name="connsiteX4" fmla="*/ 8050751 w 8733348"/>
                <a:gd name="connsiteY4" fmla="*/ 287225 h 1753162"/>
                <a:gd name="connsiteX5" fmla="*/ 8722796 w 8733348"/>
                <a:gd name="connsiteY5" fmla="*/ 1183286 h 1753162"/>
                <a:gd name="connsiteX6" fmla="*/ 8706563 w 8733348"/>
                <a:gd name="connsiteY6" fmla="*/ 1186533 h 1753162"/>
                <a:gd name="connsiteX7" fmla="*/ 8042635 w 8733348"/>
                <a:gd name="connsiteY7" fmla="*/ 301835 h 1753162"/>
                <a:gd name="connsiteX8" fmla="*/ 5917736 w 8733348"/>
                <a:gd name="connsiteY8" fmla="*/ 66456 h 1753162"/>
                <a:gd name="connsiteX9" fmla="*/ 3255526 w 8733348"/>
                <a:gd name="connsiteY9" fmla="*/ 615131 h 1753162"/>
                <a:gd name="connsiteX10" fmla="*/ 18668 w 8733348"/>
                <a:gd name="connsiteY10" fmla="*/ 1751441 h 17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33348" h="1753162">
                  <a:moveTo>
                    <a:pt x="18668" y="1751441"/>
                  </a:moveTo>
                  <a:lnTo>
                    <a:pt x="12175" y="1735208"/>
                  </a:lnTo>
                  <a:cubicBezTo>
                    <a:pt x="26784" y="1728715"/>
                    <a:pt x="1521843" y="1092382"/>
                    <a:pt x="3252280" y="598898"/>
                  </a:cubicBezTo>
                  <a:cubicBezTo>
                    <a:pt x="4268465" y="308328"/>
                    <a:pt x="5164526" y="124895"/>
                    <a:pt x="5917736" y="50223"/>
                  </a:cubicBezTo>
                  <a:cubicBezTo>
                    <a:pt x="6859250" y="-43928"/>
                    <a:pt x="7576748" y="37237"/>
                    <a:pt x="8050751" y="287225"/>
                  </a:cubicBezTo>
                  <a:cubicBezTo>
                    <a:pt x="8419240" y="482021"/>
                    <a:pt x="8644878" y="783955"/>
                    <a:pt x="8722796" y="1183286"/>
                  </a:cubicBezTo>
                  <a:lnTo>
                    <a:pt x="8706563" y="1186533"/>
                  </a:lnTo>
                  <a:cubicBezTo>
                    <a:pt x="8630269" y="792071"/>
                    <a:pt x="8406253" y="493384"/>
                    <a:pt x="8042635" y="301835"/>
                  </a:cubicBezTo>
                  <a:cubicBezTo>
                    <a:pt x="7571878" y="51847"/>
                    <a:pt x="6857627" y="-27695"/>
                    <a:pt x="5917736" y="66456"/>
                  </a:cubicBezTo>
                  <a:cubicBezTo>
                    <a:pt x="5166149" y="141128"/>
                    <a:pt x="4270088" y="326184"/>
                    <a:pt x="3255526" y="615131"/>
                  </a:cubicBezTo>
                  <a:cubicBezTo>
                    <a:pt x="1526713" y="1108615"/>
                    <a:pt x="33278" y="1744948"/>
                    <a:pt x="18668" y="1751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176A55B8-7F8A-47AF-A89C-DB248DBDC77B}"/>
                </a:ext>
              </a:extLst>
            </p:cNvPr>
            <p:cNvSpPr/>
            <p:nvPr/>
          </p:nvSpPr>
          <p:spPr>
            <a:xfrm>
              <a:off x="10353341" y="5555427"/>
              <a:ext cx="8733348" cy="1931726"/>
            </a:xfrm>
            <a:custGeom>
              <a:avLst/>
              <a:gdLst>
                <a:gd name="connsiteX0" fmla="*/ 18668 w 8733348"/>
                <a:gd name="connsiteY0" fmla="*/ 1928641 h 1931725"/>
                <a:gd name="connsiteX1" fmla="*/ 12175 w 8733348"/>
                <a:gd name="connsiteY1" fmla="*/ 1914032 h 1931725"/>
                <a:gd name="connsiteX2" fmla="*/ 3271759 w 8733348"/>
                <a:gd name="connsiteY2" fmla="*/ 678700 h 1931725"/>
                <a:gd name="connsiteX3" fmla="*/ 5943709 w 8733348"/>
                <a:gd name="connsiteY3" fmla="*/ 63470 h 1931725"/>
                <a:gd name="connsiteX4" fmla="*/ 8068608 w 8733348"/>
                <a:gd name="connsiteY4" fmla="*/ 277746 h 1931725"/>
                <a:gd name="connsiteX5" fmla="*/ 8724420 w 8733348"/>
                <a:gd name="connsiteY5" fmla="*/ 1228999 h 1931725"/>
                <a:gd name="connsiteX6" fmla="*/ 8708187 w 8733348"/>
                <a:gd name="connsiteY6" fmla="*/ 1230622 h 1931725"/>
                <a:gd name="connsiteX7" fmla="*/ 8060491 w 8733348"/>
                <a:gd name="connsiteY7" fmla="*/ 290732 h 1931725"/>
                <a:gd name="connsiteX8" fmla="*/ 5945332 w 8733348"/>
                <a:gd name="connsiteY8" fmla="*/ 79703 h 1931725"/>
                <a:gd name="connsiteX9" fmla="*/ 3275006 w 8733348"/>
                <a:gd name="connsiteY9" fmla="*/ 693311 h 1931725"/>
                <a:gd name="connsiteX10" fmla="*/ 18668 w 8733348"/>
                <a:gd name="connsiteY10" fmla="*/ 1928641 h 193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33348" h="1931725">
                  <a:moveTo>
                    <a:pt x="18668" y="1928641"/>
                  </a:moveTo>
                  <a:lnTo>
                    <a:pt x="12175" y="1914032"/>
                  </a:lnTo>
                  <a:cubicBezTo>
                    <a:pt x="26784" y="1907538"/>
                    <a:pt x="1534829" y="1220883"/>
                    <a:pt x="3271759" y="678700"/>
                  </a:cubicBezTo>
                  <a:cubicBezTo>
                    <a:pt x="4292814" y="360534"/>
                    <a:pt x="5192122" y="154375"/>
                    <a:pt x="5943709" y="63470"/>
                  </a:cubicBezTo>
                  <a:cubicBezTo>
                    <a:pt x="6885223" y="-48537"/>
                    <a:pt x="7601097" y="22888"/>
                    <a:pt x="8068608" y="277746"/>
                  </a:cubicBezTo>
                  <a:cubicBezTo>
                    <a:pt x="8440343" y="479035"/>
                    <a:pt x="8661111" y="800448"/>
                    <a:pt x="8724420" y="1228999"/>
                  </a:cubicBezTo>
                  <a:lnTo>
                    <a:pt x="8708187" y="1230622"/>
                  </a:lnTo>
                  <a:cubicBezTo>
                    <a:pt x="8644878" y="805318"/>
                    <a:pt x="8427356" y="490398"/>
                    <a:pt x="8060491" y="290732"/>
                  </a:cubicBezTo>
                  <a:cubicBezTo>
                    <a:pt x="7596227" y="39121"/>
                    <a:pt x="6885223" y="-32304"/>
                    <a:pt x="5945332" y="79703"/>
                  </a:cubicBezTo>
                  <a:cubicBezTo>
                    <a:pt x="5193745" y="168985"/>
                    <a:pt x="4296061" y="375144"/>
                    <a:pt x="3275006" y="693311"/>
                  </a:cubicBezTo>
                  <a:cubicBezTo>
                    <a:pt x="1539699" y="1235492"/>
                    <a:pt x="33278" y="1922148"/>
                    <a:pt x="18668" y="1928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4F216A08-D69B-451A-8126-B76D3771B0B3}"/>
                </a:ext>
              </a:extLst>
            </p:cNvPr>
            <p:cNvSpPr/>
            <p:nvPr/>
          </p:nvSpPr>
          <p:spPr>
            <a:xfrm>
              <a:off x="10350094" y="5533602"/>
              <a:ext cx="8733348" cy="2110289"/>
            </a:xfrm>
            <a:custGeom>
              <a:avLst/>
              <a:gdLst>
                <a:gd name="connsiteX0" fmla="*/ 18668 w 8733348"/>
                <a:gd name="connsiteY0" fmla="*/ 2106304 h 2110288"/>
                <a:gd name="connsiteX1" fmla="*/ 12175 w 8733348"/>
                <a:gd name="connsiteY1" fmla="*/ 2091694 h 2110288"/>
                <a:gd name="connsiteX2" fmla="*/ 3291239 w 8733348"/>
                <a:gd name="connsiteY2" fmla="*/ 758965 h 2110288"/>
                <a:gd name="connsiteX3" fmla="*/ 5971305 w 8733348"/>
                <a:gd name="connsiteY3" fmla="*/ 78803 h 2110288"/>
                <a:gd name="connsiteX4" fmla="*/ 8088087 w 8733348"/>
                <a:gd name="connsiteY4" fmla="*/ 267106 h 2110288"/>
                <a:gd name="connsiteX5" fmla="*/ 8726044 w 8733348"/>
                <a:gd name="connsiteY5" fmla="*/ 1275174 h 2110288"/>
                <a:gd name="connsiteX6" fmla="*/ 8709811 w 8733348"/>
                <a:gd name="connsiteY6" fmla="*/ 1276797 h 2110288"/>
                <a:gd name="connsiteX7" fmla="*/ 8079971 w 8733348"/>
                <a:gd name="connsiteY7" fmla="*/ 281715 h 2110288"/>
                <a:gd name="connsiteX8" fmla="*/ 5974552 w 8733348"/>
                <a:gd name="connsiteY8" fmla="*/ 95036 h 2110288"/>
                <a:gd name="connsiteX9" fmla="*/ 3297732 w 8733348"/>
                <a:gd name="connsiteY9" fmla="*/ 773575 h 2110288"/>
                <a:gd name="connsiteX10" fmla="*/ 18668 w 8733348"/>
                <a:gd name="connsiteY10" fmla="*/ 2106304 h 21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33348" h="2110288">
                  <a:moveTo>
                    <a:pt x="18668" y="2106304"/>
                  </a:moveTo>
                  <a:lnTo>
                    <a:pt x="12175" y="2091694"/>
                  </a:lnTo>
                  <a:cubicBezTo>
                    <a:pt x="26784" y="2083577"/>
                    <a:pt x="1546192" y="1348223"/>
                    <a:pt x="3291239" y="758965"/>
                  </a:cubicBezTo>
                  <a:cubicBezTo>
                    <a:pt x="4317163" y="413202"/>
                    <a:pt x="5218094" y="184317"/>
                    <a:pt x="5971305" y="78803"/>
                  </a:cubicBezTo>
                  <a:cubicBezTo>
                    <a:pt x="6914442" y="-52685"/>
                    <a:pt x="7625447" y="10624"/>
                    <a:pt x="8088087" y="267106"/>
                  </a:cubicBezTo>
                  <a:cubicBezTo>
                    <a:pt x="8463069" y="474888"/>
                    <a:pt x="8677345" y="814157"/>
                    <a:pt x="8726044" y="1275174"/>
                  </a:cubicBezTo>
                  <a:lnTo>
                    <a:pt x="8709811" y="1276797"/>
                  </a:lnTo>
                  <a:cubicBezTo>
                    <a:pt x="8662735" y="822274"/>
                    <a:pt x="8450083" y="486251"/>
                    <a:pt x="8079971" y="281715"/>
                  </a:cubicBezTo>
                  <a:cubicBezTo>
                    <a:pt x="7622200" y="26857"/>
                    <a:pt x="6912819" y="-34828"/>
                    <a:pt x="5974552" y="95036"/>
                  </a:cubicBezTo>
                  <a:cubicBezTo>
                    <a:pt x="5222965" y="200550"/>
                    <a:pt x="4322034" y="427812"/>
                    <a:pt x="3297732" y="773575"/>
                  </a:cubicBezTo>
                  <a:cubicBezTo>
                    <a:pt x="1551062" y="1362832"/>
                    <a:pt x="33278" y="2098187"/>
                    <a:pt x="18668" y="21063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FDBAAFE8-7459-455A-9254-84E37B39C8FA}"/>
                </a:ext>
              </a:extLst>
            </p:cNvPr>
            <p:cNvSpPr/>
            <p:nvPr/>
          </p:nvSpPr>
          <p:spPr>
            <a:xfrm>
              <a:off x="10345224" y="5510583"/>
              <a:ext cx="8733348" cy="2288852"/>
            </a:xfrm>
            <a:custGeom>
              <a:avLst/>
              <a:gdLst>
                <a:gd name="connsiteX0" fmla="*/ 20291 w 8733348"/>
                <a:gd name="connsiteY0" fmla="*/ 2283536 h 2288851"/>
                <a:gd name="connsiteX1" fmla="*/ 12175 w 8733348"/>
                <a:gd name="connsiteY1" fmla="*/ 2268926 h 2288851"/>
                <a:gd name="connsiteX2" fmla="*/ 3310718 w 8733348"/>
                <a:gd name="connsiteY2" fmla="*/ 840422 h 2288851"/>
                <a:gd name="connsiteX3" fmla="*/ 5998901 w 8733348"/>
                <a:gd name="connsiteY3" fmla="*/ 95328 h 2288851"/>
                <a:gd name="connsiteX4" fmla="*/ 8107567 w 8733348"/>
                <a:gd name="connsiteY4" fmla="*/ 256035 h 2288851"/>
                <a:gd name="connsiteX5" fmla="*/ 8727667 w 8733348"/>
                <a:gd name="connsiteY5" fmla="*/ 1320919 h 2288851"/>
                <a:gd name="connsiteX6" fmla="*/ 8711434 w 8733348"/>
                <a:gd name="connsiteY6" fmla="*/ 1322543 h 2288851"/>
                <a:gd name="connsiteX7" fmla="*/ 8099450 w 8733348"/>
                <a:gd name="connsiteY7" fmla="*/ 270644 h 2288851"/>
                <a:gd name="connsiteX8" fmla="*/ 6000525 w 8733348"/>
                <a:gd name="connsiteY8" fmla="*/ 111561 h 2288851"/>
                <a:gd name="connsiteX9" fmla="*/ 3315588 w 8733348"/>
                <a:gd name="connsiteY9" fmla="*/ 856655 h 2288851"/>
                <a:gd name="connsiteX10" fmla="*/ 20291 w 8733348"/>
                <a:gd name="connsiteY10" fmla="*/ 2283536 h 228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33348" h="2288851">
                  <a:moveTo>
                    <a:pt x="20291" y="2283536"/>
                  </a:moveTo>
                  <a:lnTo>
                    <a:pt x="12175" y="2268926"/>
                  </a:lnTo>
                  <a:cubicBezTo>
                    <a:pt x="26784" y="2260809"/>
                    <a:pt x="1557555" y="1476756"/>
                    <a:pt x="3310718" y="840422"/>
                  </a:cubicBezTo>
                  <a:cubicBezTo>
                    <a:pt x="4339890" y="467064"/>
                    <a:pt x="5245691" y="215452"/>
                    <a:pt x="5998901" y="95328"/>
                  </a:cubicBezTo>
                  <a:cubicBezTo>
                    <a:pt x="6942038" y="-55639"/>
                    <a:pt x="7651419" y="-446"/>
                    <a:pt x="8107567" y="256035"/>
                  </a:cubicBezTo>
                  <a:cubicBezTo>
                    <a:pt x="8485795" y="470311"/>
                    <a:pt x="8695201" y="827436"/>
                    <a:pt x="8727667" y="1320919"/>
                  </a:cubicBezTo>
                  <a:lnTo>
                    <a:pt x="8711434" y="1322543"/>
                  </a:lnTo>
                  <a:cubicBezTo>
                    <a:pt x="8678968" y="835553"/>
                    <a:pt x="8472809" y="483297"/>
                    <a:pt x="8099450" y="270644"/>
                  </a:cubicBezTo>
                  <a:cubicBezTo>
                    <a:pt x="7646550" y="14163"/>
                    <a:pt x="6940415" y="-37782"/>
                    <a:pt x="6000525" y="111561"/>
                  </a:cubicBezTo>
                  <a:cubicBezTo>
                    <a:pt x="5247314" y="231685"/>
                    <a:pt x="4344760" y="481673"/>
                    <a:pt x="3315588" y="856655"/>
                  </a:cubicBezTo>
                  <a:cubicBezTo>
                    <a:pt x="1565672" y="1491365"/>
                    <a:pt x="36524" y="2275419"/>
                    <a:pt x="20291" y="22835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79445A2F-8558-4B6D-96B4-9A184B8528F1}"/>
                </a:ext>
              </a:extLst>
            </p:cNvPr>
            <p:cNvSpPr/>
            <p:nvPr/>
          </p:nvSpPr>
          <p:spPr>
            <a:xfrm>
              <a:off x="10343601" y="5486121"/>
              <a:ext cx="8733348" cy="2467414"/>
            </a:xfrm>
            <a:custGeom>
              <a:avLst/>
              <a:gdLst>
                <a:gd name="connsiteX0" fmla="*/ 20291 w 8733348"/>
                <a:gd name="connsiteY0" fmla="*/ 2463834 h 2467414"/>
                <a:gd name="connsiteX1" fmla="*/ 12175 w 8733348"/>
                <a:gd name="connsiteY1" fmla="*/ 2449224 h 2467414"/>
                <a:gd name="connsiteX2" fmla="*/ 3330198 w 8733348"/>
                <a:gd name="connsiteY2" fmla="*/ 923324 h 2467414"/>
                <a:gd name="connsiteX3" fmla="*/ 6026498 w 8733348"/>
                <a:gd name="connsiteY3" fmla="*/ 113298 h 2467414"/>
                <a:gd name="connsiteX4" fmla="*/ 8128670 w 8733348"/>
                <a:gd name="connsiteY4" fmla="*/ 246408 h 2467414"/>
                <a:gd name="connsiteX5" fmla="*/ 8729290 w 8733348"/>
                <a:gd name="connsiteY5" fmla="*/ 1366484 h 2467414"/>
                <a:gd name="connsiteX6" fmla="*/ 8713057 w 8733348"/>
                <a:gd name="connsiteY6" fmla="*/ 1366484 h 2467414"/>
                <a:gd name="connsiteX7" fmla="*/ 8120553 w 8733348"/>
                <a:gd name="connsiteY7" fmla="*/ 259395 h 2467414"/>
                <a:gd name="connsiteX8" fmla="*/ 6029744 w 8733348"/>
                <a:gd name="connsiteY8" fmla="*/ 127907 h 2467414"/>
                <a:gd name="connsiteX9" fmla="*/ 3336691 w 8733348"/>
                <a:gd name="connsiteY9" fmla="*/ 937933 h 2467414"/>
                <a:gd name="connsiteX10" fmla="*/ 20291 w 8733348"/>
                <a:gd name="connsiteY10" fmla="*/ 2463834 h 246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33348" h="2467414">
                  <a:moveTo>
                    <a:pt x="20291" y="2463834"/>
                  </a:moveTo>
                  <a:lnTo>
                    <a:pt x="12175" y="2449224"/>
                  </a:lnTo>
                  <a:cubicBezTo>
                    <a:pt x="26784" y="2441108"/>
                    <a:pt x="1568918" y="1608356"/>
                    <a:pt x="3330198" y="923324"/>
                  </a:cubicBezTo>
                  <a:cubicBezTo>
                    <a:pt x="4364239" y="520745"/>
                    <a:pt x="5271664" y="248031"/>
                    <a:pt x="6026498" y="113298"/>
                  </a:cubicBezTo>
                  <a:cubicBezTo>
                    <a:pt x="6971257" y="-57149"/>
                    <a:pt x="7677392" y="-11697"/>
                    <a:pt x="8128670" y="246408"/>
                  </a:cubicBezTo>
                  <a:cubicBezTo>
                    <a:pt x="8510145" y="465553"/>
                    <a:pt x="8713057" y="842159"/>
                    <a:pt x="8729290" y="1366484"/>
                  </a:cubicBezTo>
                  <a:lnTo>
                    <a:pt x="8713057" y="1366484"/>
                  </a:lnTo>
                  <a:cubicBezTo>
                    <a:pt x="8696824" y="848652"/>
                    <a:pt x="8497158" y="475293"/>
                    <a:pt x="8120553" y="259395"/>
                  </a:cubicBezTo>
                  <a:cubicBezTo>
                    <a:pt x="7674146" y="2913"/>
                    <a:pt x="6969634" y="-40916"/>
                    <a:pt x="6029744" y="127907"/>
                  </a:cubicBezTo>
                  <a:cubicBezTo>
                    <a:pt x="5276533" y="264264"/>
                    <a:pt x="4370733" y="536978"/>
                    <a:pt x="3336691" y="937933"/>
                  </a:cubicBezTo>
                  <a:cubicBezTo>
                    <a:pt x="1575412" y="1622966"/>
                    <a:pt x="34901" y="2455718"/>
                    <a:pt x="20291" y="24638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D1F59C42-65E3-42F3-915B-DE9CEF4DB6F1}"/>
                </a:ext>
              </a:extLst>
            </p:cNvPr>
            <p:cNvSpPr/>
            <p:nvPr/>
          </p:nvSpPr>
          <p:spPr>
            <a:xfrm>
              <a:off x="10340354" y="5460608"/>
              <a:ext cx="8733348" cy="2645977"/>
            </a:xfrm>
            <a:custGeom>
              <a:avLst/>
              <a:gdLst>
                <a:gd name="connsiteX0" fmla="*/ 20291 w 8733348"/>
                <a:gd name="connsiteY0" fmla="*/ 2643561 h 2645977"/>
                <a:gd name="connsiteX1" fmla="*/ 12175 w 8733348"/>
                <a:gd name="connsiteY1" fmla="*/ 2628951 h 2645977"/>
                <a:gd name="connsiteX2" fmla="*/ 3349677 w 8733348"/>
                <a:gd name="connsiteY2" fmla="*/ 1008899 h 2645977"/>
                <a:gd name="connsiteX3" fmla="*/ 6054094 w 8733348"/>
                <a:gd name="connsiteY3" fmla="*/ 132317 h 2645977"/>
                <a:gd name="connsiteX4" fmla="*/ 8149772 w 8733348"/>
                <a:gd name="connsiteY4" fmla="*/ 236209 h 2645977"/>
                <a:gd name="connsiteX5" fmla="*/ 8730913 w 8733348"/>
                <a:gd name="connsiteY5" fmla="*/ 1413100 h 2645977"/>
                <a:gd name="connsiteX6" fmla="*/ 8714680 w 8733348"/>
                <a:gd name="connsiteY6" fmla="*/ 1413100 h 2645977"/>
                <a:gd name="connsiteX7" fmla="*/ 8141656 w 8733348"/>
                <a:gd name="connsiteY7" fmla="*/ 249195 h 2645977"/>
                <a:gd name="connsiteX8" fmla="*/ 6057340 w 8733348"/>
                <a:gd name="connsiteY8" fmla="*/ 146927 h 2645977"/>
                <a:gd name="connsiteX9" fmla="*/ 3356171 w 8733348"/>
                <a:gd name="connsiteY9" fmla="*/ 1021885 h 2645977"/>
                <a:gd name="connsiteX10" fmla="*/ 20291 w 8733348"/>
                <a:gd name="connsiteY10" fmla="*/ 2643561 h 264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33348" h="2645977">
                  <a:moveTo>
                    <a:pt x="20291" y="2643561"/>
                  </a:moveTo>
                  <a:lnTo>
                    <a:pt x="12175" y="2628951"/>
                  </a:lnTo>
                  <a:cubicBezTo>
                    <a:pt x="28408" y="2620834"/>
                    <a:pt x="1580282" y="1739383"/>
                    <a:pt x="3349677" y="1008899"/>
                  </a:cubicBezTo>
                  <a:cubicBezTo>
                    <a:pt x="4388589" y="578724"/>
                    <a:pt x="5299260" y="284908"/>
                    <a:pt x="6054094" y="132317"/>
                  </a:cubicBezTo>
                  <a:cubicBezTo>
                    <a:pt x="7000477" y="-57609"/>
                    <a:pt x="7704988" y="-21896"/>
                    <a:pt x="8149772" y="236209"/>
                  </a:cubicBezTo>
                  <a:cubicBezTo>
                    <a:pt x="8536117" y="460224"/>
                    <a:pt x="8730913" y="856308"/>
                    <a:pt x="8730913" y="1413100"/>
                  </a:cubicBezTo>
                  <a:lnTo>
                    <a:pt x="8714680" y="1413100"/>
                  </a:lnTo>
                  <a:cubicBezTo>
                    <a:pt x="8714680" y="862802"/>
                    <a:pt x="8521508" y="471587"/>
                    <a:pt x="8141656" y="249195"/>
                  </a:cubicBezTo>
                  <a:cubicBezTo>
                    <a:pt x="7700119" y="-7286"/>
                    <a:pt x="6998853" y="-41376"/>
                    <a:pt x="6057340" y="146927"/>
                  </a:cubicBezTo>
                  <a:cubicBezTo>
                    <a:pt x="5302506" y="297894"/>
                    <a:pt x="4393459" y="593334"/>
                    <a:pt x="3356171" y="1021885"/>
                  </a:cubicBezTo>
                  <a:cubicBezTo>
                    <a:pt x="1586775" y="1755616"/>
                    <a:pt x="34901" y="2635444"/>
                    <a:pt x="20291" y="26435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8" name="标题 7">
            <a:extLst>
              <a:ext uri="{FF2B5EF4-FFF2-40B4-BE49-F238E27FC236}">
                <a16:creationId xmlns:a16="http://schemas.microsoft.com/office/drawing/2014/main" id="{C6C4B0A2-C0D4-4372-88E1-E652FC76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各项数据详细对比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FBEA1D00-553A-43A9-BA87-63D5AD9E1B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5049040"/>
              </p:ext>
            </p:extLst>
          </p:nvPr>
        </p:nvGraphicFramePr>
        <p:xfrm>
          <a:off x="790574" y="1777686"/>
          <a:ext cx="5939409" cy="423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CE7215C8-0A78-48BD-A35D-F4D92827B049}"/>
              </a:ext>
            </a:extLst>
          </p:cNvPr>
          <p:cNvSpPr txBox="1"/>
          <p:nvPr/>
        </p:nvSpPr>
        <p:spPr>
          <a:xfrm>
            <a:off x="7443220" y="2469670"/>
            <a:ext cx="4075680" cy="996092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请填入您的内容，或复制内容后点击右键选择只保留文本来粘贴您的内容，来粘贴您的内容。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7FFAD9A-008C-42AB-AF45-6B0724028F51}"/>
              </a:ext>
            </a:extLst>
          </p:cNvPr>
          <p:cNvSpPr txBox="1"/>
          <p:nvPr/>
        </p:nvSpPr>
        <p:spPr>
          <a:xfrm>
            <a:off x="7382903" y="1996003"/>
            <a:ext cx="32934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defRPr>
            </a:lvl1pPr>
          </a:lstStyle>
          <a:p>
            <a:r>
              <a:rPr lang="zh-CN" altLang="en-US" dirty="0">
                <a:sym typeface="+mn-lt"/>
              </a:rPr>
              <a:t>树立品牌形象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EC00E3-29F1-4CA4-B06B-4B2862ECBE07}"/>
              </a:ext>
            </a:extLst>
          </p:cNvPr>
          <p:cNvSpPr txBox="1"/>
          <p:nvPr/>
        </p:nvSpPr>
        <p:spPr>
          <a:xfrm>
            <a:off x="7443220" y="4853869"/>
            <a:ext cx="4075680" cy="996092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请填入您的内容，或复制内容后点击右键选择只保留文本来粘贴您的内容，来粘贴您的内容。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0DDD726-B8B7-4C1B-847C-525911D57A7F}"/>
              </a:ext>
            </a:extLst>
          </p:cNvPr>
          <p:cNvSpPr txBox="1"/>
          <p:nvPr/>
        </p:nvSpPr>
        <p:spPr>
          <a:xfrm>
            <a:off x="7443220" y="4380202"/>
            <a:ext cx="32934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defRPr>
            </a:lvl1pPr>
          </a:lstStyle>
          <a:p>
            <a:r>
              <a:rPr lang="zh-CN" altLang="en-US" dirty="0">
                <a:sym typeface="+mn-lt"/>
              </a:rPr>
              <a:t>加强人力资源管理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64119DA-6082-446D-BF08-8319A3A0A0EE}"/>
              </a:ext>
            </a:extLst>
          </p:cNvPr>
          <p:cNvCxnSpPr>
            <a:cxnSpLocks/>
          </p:cNvCxnSpPr>
          <p:nvPr/>
        </p:nvCxnSpPr>
        <p:spPr>
          <a:xfrm>
            <a:off x="7443220" y="3922982"/>
            <a:ext cx="4075680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40000"/>
              </a:scheme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22753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77D19F89-B98F-417B-A337-E63A6F78BC3B}"/>
              </a:ext>
            </a:extLst>
          </p:cNvPr>
          <p:cNvGrpSpPr/>
          <p:nvPr/>
        </p:nvGrpSpPr>
        <p:grpSpPr>
          <a:xfrm>
            <a:off x="774912" y="1443675"/>
            <a:ext cx="7511089" cy="4549750"/>
            <a:chOff x="774912" y="1443675"/>
            <a:chExt cx="7511089" cy="4549750"/>
          </a:xfrm>
        </p:grpSpPr>
        <p:sp>
          <p:nvSpPr>
            <p:cNvPr id="47" name="47">
              <a:extLst>
                <a:ext uri="{FF2B5EF4-FFF2-40B4-BE49-F238E27FC236}">
                  <a16:creationId xmlns:a16="http://schemas.microsoft.com/office/drawing/2014/main" id="{7D8D4B9E-D79E-45D4-9DB7-A78270C8DC91}"/>
                </a:ext>
              </a:extLst>
            </p:cNvPr>
            <p:cNvSpPr/>
            <p:nvPr/>
          </p:nvSpPr>
          <p:spPr>
            <a:xfrm>
              <a:off x="774914" y="1446306"/>
              <a:ext cx="7511087" cy="4547119"/>
            </a:xfrm>
            <a:custGeom>
              <a:avLst/>
              <a:gdLst>
                <a:gd name="connsiteX0" fmla="*/ 0 w 2560320"/>
                <a:gd name="connsiteY0" fmla="*/ 619760 h 924560"/>
                <a:gd name="connsiteX1" fmla="*/ 0 w 2560320"/>
                <a:gd name="connsiteY1" fmla="*/ 619760 h 924560"/>
                <a:gd name="connsiteX2" fmla="*/ 0 w 2560320"/>
                <a:gd name="connsiteY2" fmla="*/ 198120 h 924560"/>
                <a:gd name="connsiteX3" fmla="*/ 223520 w 2560320"/>
                <a:gd name="connsiteY3" fmla="*/ 0 h 924560"/>
                <a:gd name="connsiteX4" fmla="*/ 1833880 w 2560320"/>
                <a:gd name="connsiteY4" fmla="*/ 0 h 924560"/>
                <a:gd name="connsiteX5" fmla="*/ 2026920 w 2560320"/>
                <a:gd name="connsiteY5" fmla="*/ 177800 h 924560"/>
                <a:gd name="connsiteX6" fmla="*/ 2468880 w 2560320"/>
                <a:gd name="connsiteY6" fmla="*/ 177800 h 924560"/>
                <a:gd name="connsiteX7" fmla="*/ 2560320 w 2560320"/>
                <a:gd name="connsiteY7" fmla="*/ 269240 h 924560"/>
                <a:gd name="connsiteX8" fmla="*/ 2560320 w 2560320"/>
                <a:gd name="connsiteY8" fmla="*/ 924560 h 924560"/>
                <a:gd name="connsiteX9" fmla="*/ 0 w 2560320"/>
                <a:gd name="connsiteY9" fmla="*/ 924560 h 924560"/>
                <a:gd name="connsiteX10" fmla="*/ 0 w 2560320"/>
                <a:gd name="connsiteY10" fmla="*/ 619760 h 924560"/>
                <a:gd name="connsiteX0" fmla="*/ 0 w 2560320"/>
                <a:gd name="connsiteY0" fmla="*/ 619760 h 926095"/>
                <a:gd name="connsiteX1" fmla="*/ 0 w 2560320"/>
                <a:gd name="connsiteY1" fmla="*/ 619760 h 926095"/>
                <a:gd name="connsiteX2" fmla="*/ 0 w 2560320"/>
                <a:gd name="connsiteY2" fmla="*/ 198120 h 926095"/>
                <a:gd name="connsiteX3" fmla="*/ 223520 w 2560320"/>
                <a:gd name="connsiteY3" fmla="*/ 0 h 926095"/>
                <a:gd name="connsiteX4" fmla="*/ 1833880 w 2560320"/>
                <a:gd name="connsiteY4" fmla="*/ 0 h 926095"/>
                <a:gd name="connsiteX5" fmla="*/ 2026920 w 2560320"/>
                <a:gd name="connsiteY5" fmla="*/ 177800 h 926095"/>
                <a:gd name="connsiteX6" fmla="*/ 2468880 w 2560320"/>
                <a:gd name="connsiteY6" fmla="*/ 177800 h 926095"/>
                <a:gd name="connsiteX7" fmla="*/ 2560320 w 2560320"/>
                <a:gd name="connsiteY7" fmla="*/ 269240 h 926095"/>
                <a:gd name="connsiteX8" fmla="*/ 2560320 w 2560320"/>
                <a:gd name="connsiteY8" fmla="*/ 924560 h 926095"/>
                <a:gd name="connsiteX9" fmla="*/ 2452592 w 2560320"/>
                <a:gd name="connsiteY9" fmla="*/ 926095 h 926095"/>
                <a:gd name="connsiteX10" fmla="*/ 0 w 2560320"/>
                <a:gd name="connsiteY10" fmla="*/ 924560 h 926095"/>
                <a:gd name="connsiteX11" fmla="*/ 0 w 2560320"/>
                <a:gd name="connsiteY11" fmla="*/ 619760 h 926095"/>
                <a:gd name="connsiteX0" fmla="*/ 0 w 2566670"/>
                <a:gd name="connsiteY0" fmla="*/ 619760 h 926095"/>
                <a:gd name="connsiteX1" fmla="*/ 0 w 2566670"/>
                <a:gd name="connsiteY1" fmla="*/ 619760 h 926095"/>
                <a:gd name="connsiteX2" fmla="*/ 0 w 2566670"/>
                <a:gd name="connsiteY2" fmla="*/ 198120 h 926095"/>
                <a:gd name="connsiteX3" fmla="*/ 223520 w 2566670"/>
                <a:gd name="connsiteY3" fmla="*/ 0 h 926095"/>
                <a:gd name="connsiteX4" fmla="*/ 1833880 w 2566670"/>
                <a:gd name="connsiteY4" fmla="*/ 0 h 926095"/>
                <a:gd name="connsiteX5" fmla="*/ 2026920 w 2566670"/>
                <a:gd name="connsiteY5" fmla="*/ 177800 h 926095"/>
                <a:gd name="connsiteX6" fmla="*/ 2468880 w 2566670"/>
                <a:gd name="connsiteY6" fmla="*/ 177800 h 926095"/>
                <a:gd name="connsiteX7" fmla="*/ 2560320 w 2566670"/>
                <a:gd name="connsiteY7" fmla="*/ 269240 h 926095"/>
                <a:gd name="connsiteX8" fmla="*/ 2566670 w 2566670"/>
                <a:gd name="connsiteY8" fmla="*/ 775335 h 926095"/>
                <a:gd name="connsiteX9" fmla="*/ 2452592 w 2566670"/>
                <a:gd name="connsiteY9" fmla="*/ 926095 h 926095"/>
                <a:gd name="connsiteX10" fmla="*/ 0 w 2566670"/>
                <a:gd name="connsiteY10" fmla="*/ 924560 h 926095"/>
                <a:gd name="connsiteX11" fmla="*/ 0 w 2566670"/>
                <a:gd name="connsiteY11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0 w 2563495"/>
                <a:gd name="connsiteY10" fmla="*/ 924560 h 926095"/>
                <a:gd name="connsiteX11" fmla="*/ 0 w 2563495"/>
                <a:gd name="connsiteY11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150718 w 2563495"/>
                <a:gd name="connsiteY10" fmla="*/ 922920 h 926095"/>
                <a:gd name="connsiteX11" fmla="*/ 0 w 2563495"/>
                <a:gd name="connsiteY11" fmla="*/ 924560 h 926095"/>
                <a:gd name="connsiteX12" fmla="*/ 0 w 2563495"/>
                <a:gd name="connsiteY12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150718 w 2563495"/>
                <a:gd name="connsiteY10" fmla="*/ 922920 h 926095"/>
                <a:gd name="connsiteX11" fmla="*/ 3175 w 2563495"/>
                <a:gd name="connsiteY11" fmla="*/ 784860 h 926095"/>
                <a:gd name="connsiteX12" fmla="*/ 0 w 2563495"/>
                <a:gd name="connsiteY12" fmla="*/ 619760 h 926095"/>
                <a:gd name="connsiteX0" fmla="*/ 0 w 2563495"/>
                <a:gd name="connsiteY0" fmla="*/ 3363425 h 3363425"/>
                <a:gd name="connsiteX1" fmla="*/ 0 w 2563495"/>
                <a:gd name="connsiteY1" fmla="*/ 619760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363425"/>
                <a:gd name="connsiteX1" fmla="*/ 0 w 2563495"/>
                <a:gd name="connsiteY1" fmla="*/ 3363425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363425"/>
                <a:gd name="connsiteX1" fmla="*/ 0 w 2563495"/>
                <a:gd name="connsiteY1" fmla="*/ 3363425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550750"/>
                <a:gd name="connsiteX1" fmla="*/ 0 w 2563495"/>
                <a:gd name="connsiteY1" fmla="*/ 3363425 h 3550750"/>
                <a:gd name="connsiteX2" fmla="*/ 0 w 2563495"/>
                <a:gd name="connsiteY2" fmla="*/ 198120 h 3550750"/>
                <a:gd name="connsiteX3" fmla="*/ 223520 w 2563495"/>
                <a:gd name="connsiteY3" fmla="*/ 0 h 3550750"/>
                <a:gd name="connsiteX4" fmla="*/ 1833880 w 2563495"/>
                <a:gd name="connsiteY4" fmla="*/ 0 h 3550750"/>
                <a:gd name="connsiteX5" fmla="*/ 2026920 w 2563495"/>
                <a:gd name="connsiteY5" fmla="*/ 177800 h 3550750"/>
                <a:gd name="connsiteX6" fmla="*/ 2468880 w 2563495"/>
                <a:gd name="connsiteY6" fmla="*/ 177800 h 3550750"/>
                <a:gd name="connsiteX7" fmla="*/ 2560320 w 2563495"/>
                <a:gd name="connsiteY7" fmla="*/ 269240 h 3550750"/>
                <a:gd name="connsiteX8" fmla="*/ 2563495 w 2563495"/>
                <a:gd name="connsiteY8" fmla="*/ 3550750 h 3550750"/>
                <a:gd name="connsiteX9" fmla="*/ 2452592 w 2563495"/>
                <a:gd name="connsiteY9" fmla="*/ 926095 h 3550750"/>
                <a:gd name="connsiteX10" fmla="*/ 150718 w 2563495"/>
                <a:gd name="connsiteY10" fmla="*/ 922920 h 3550750"/>
                <a:gd name="connsiteX11" fmla="*/ 3175 w 2563495"/>
                <a:gd name="connsiteY11" fmla="*/ 784860 h 3550750"/>
                <a:gd name="connsiteX12" fmla="*/ 0 w 2563495"/>
                <a:gd name="connsiteY12" fmla="*/ 619760 h 3550750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922920 h 3669759"/>
                <a:gd name="connsiteX11" fmla="*/ 3175 w 2563495"/>
                <a:gd name="connsiteY11" fmla="*/ 784860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784860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2085784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2085784 w 2563495"/>
                <a:gd name="connsiteY4" fmla="*/ 0 h 3669759"/>
                <a:gd name="connsiteX5" fmla="*/ 2278823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720783"/>
                <a:gd name="connsiteY0" fmla="*/ 3363425 h 3669759"/>
                <a:gd name="connsiteX1" fmla="*/ 0 w 2720783"/>
                <a:gd name="connsiteY1" fmla="*/ 3363425 h 3669759"/>
                <a:gd name="connsiteX2" fmla="*/ 0 w 2720783"/>
                <a:gd name="connsiteY2" fmla="*/ 198120 h 3669759"/>
                <a:gd name="connsiteX3" fmla="*/ 223520 w 2720783"/>
                <a:gd name="connsiteY3" fmla="*/ 0 h 3669759"/>
                <a:gd name="connsiteX4" fmla="*/ 2085784 w 2720783"/>
                <a:gd name="connsiteY4" fmla="*/ 0 h 3669759"/>
                <a:gd name="connsiteX5" fmla="*/ 2278823 w 2720783"/>
                <a:gd name="connsiteY5" fmla="*/ 177800 h 3669759"/>
                <a:gd name="connsiteX6" fmla="*/ 2720783 w 2720783"/>
                <a:gd name="connsiteY6" fmla="*/ 177800 h 3669759"/>
                <a:gd name="connsiteX7" fmla="*/ 2560320 w 2720783"/>
                <a:gd name="connsiteY7" fmla="*/ 269240 h 3669759"/>
                <a:gd name="connsiteX8" fmla="*/ 2563495 w 2720783"/>
                <a:gd name="connsiteY8" fmla="*/ 3550750 h 3669759"/>
                <a:gd name="connsiteX9" fmla="*/ 2452592 w 2720783"/>
                <a:gd name="connsiteY9" fmla="*/ 3669759 h 3669759"/>
                <a:gd name="connsiteX10" fmla="*/ 150718 w 2720783"/>
                <a:gd name="connsiteY10" fmla="*/ 3666584 h 3669759"/>
                <a:gd name="connsiteX11" fmla="*/ 3175 w 2720783"/>
                <a:gd name="connsiteY11" fmla="*/ 3528524 h 3669759"/>
                <a:gd name="connsiteX12" fmla="*/ 0 w 2720783"/>
                <a:gd name="connsiteY12" fmla="*/ 3363424 h 3669759"/>
                <a:gd name="connsiteX0" fmla="*/ 0 w 2812223"/>
                <a:gd name="connsiteY0" fmla="*/ 3363425 h 3669759"/>
                <a:gd name="connsiteX1" fmla="*/ 0 w 2812223"/>
                <a:gd name="connsiteY1" fmla="*/ 3363425 h 3669759"/>
                <a:gd name="connsiteX2" fmla="*/ 0 w 2812223"/>
                <a:gd name="connsiteY2" fmla="*/ 198120 h 3669759"/>
                <a:gd name="connsiteX3" fmla="*/ 223520 w 2812223"/>
                <a:gd name="connsiteY3" fmla="*/ 0 h 3669759"/>
                <a:gd name="connsiteX4" fmla="*/ 2085784 w 2812223"/>
                <a:gd name="connsiteY4" fmla="*/ 0 h 3669759"/>
                <a:gd name="connsiteX5" fmla="*/ 2278823 w 2812223"/>
                <a:gd name="connsiteY5" fmla="*/ 177800 h 3669759"/>
                <a:gd name="connsiteX6" fmla="*/ 2720783 w 2812223"/>
                <a:gd name="connsiteY6" fmla="*/ 177800 h 3669759"/>
                <a:gd name="connsiteX7" fmla="*/ 2812223 w 2812223"/>
                <a:gd name="connsiteY7" fmla="*/ 269240 h 3669759"/>
                <a:gd name="connsiteX8" fmla="*/ 2563495 w 2812223"/>
                <a:gd name="connsiteY8" fmla="*/ 3550750 h 3669759"/>
                <a:gd name="connsiteX9" fmla="*/ 2452592 w 2812223"/>
                <a:gd name="connsiteY9" fmla="*/ 3669759 h 3669759"/>
                <a:gd name="connsiteX10" fmla="*/ 150718 w 2812223"/>
                <a:gd name="connsiteY10" fmla="*/ 3666584 h 3669759"/>
                <a:gd name="connsiteX11" fmla="*/ 3175 w 2812223"/>
                <a:gd name="connsiteY11" fmla="*/ 3528524 h 3669759"/>
                <a:gd name="connsiteX12" fmla="*/ 0 w 2812223"/>
                <a:gd name="connsiteY12" fmla="*/ 3363424 h 3669759"/>
                <a:gd name="connsiteX0" fmla="*/ 0 w 2812236"/>
                <a:gd name="connsiteY0" fmla="*/ 3363425 h 3669759"/>
                <a:gd name="connsiteX1" fmla="*/ 0 w 2812236"/>
                <a:gd name="connsiteY1" fmla="*/ 3363425 h 3669759"/>
                <a:gd name="connsiteX2" fmla="*/ 0 w 2812236"/>
                <a:gd name="connsiteY2" fmla="*/ 198120 h 3669759"/>
                <a:gd name="connsiteX3" fmla="*/ 223520 w 2812236"/>
                <a:gd name="connsiteY3" fmla="*/ 0 h 3669759"/>
                <a:gd name="connsiteX4" fmla="*/ 2085784 w 2812236"/>
                <a:gd name="connsiteY4" fmla="*/ 0 h 3669759"/>
                <a:gd name="connsiteX5" fmla="*/ 2278823 w 2812236"/>
                <a:gd name="connsiteY5" fmla="*/ 177800 h 3669759"/>
                <a:gd name="connsiteX6" fmla="*/ 2720783 w 2812236"/>
                <a:gd name="connsiteY6" fmla="*/ 177800 h 3669759"/>
                <a:gd name="connsiteX7" fmla="*/ 2812223 w 2812236"/>
                <a:gd name="connsiteY7" fmla="*/ 269240 h 3669759"/>
                <a:gd name="connsiteX8" fmla="*/ 2563495 w 2812236"/>
                <a:gd name="connsiteY8" fmla="*/ 3550750 h 3669759"/>
                <a:gd name="connsiteX9" fmla="*/ 2452592 w 2812236"/>
                <a:gd name="connsiteY9" fmla="*/ 3669759 h 3669759"/>
                <a:gd name="connsiteX10" fmla="*/ 150718 w 2812236"/>
                <a:gd name="connsiteY10" fmla="*/ 3666584 h 3669759"/>
                <a:gd name="connsiteX11" fmla="*/ 3175 w 2812236"/>
                <a:gd name="connsiteY11" fmla="*/ 3528524 h 3669759"/>
                <a:gd name="connsiteX12" fmla="*/ 0 w 2812236"/>
                <a:gd name="connsiteY12" fmla="*/ 3363424 h 3669759"/>
                <a:gd name="connsiteX0" fmla="*/ 0 w 2812543"/>
                <a:gd name="connsiteY0" fmla="*/ 3363425 h 3669759"/>
                <a:gd name="connsiteX1" fmla="*/ 0 w 2812543"/>
                <a:gd name="connsiteY1" fmla="*/ 3363425 h 3669759"/>
                <a:gd name="connsiteX2" fmla="*/ 0 w 2812543"/>
                <a:gd name="connsiteY2" fmla="*/ 198120 h 3669759"/>
                <a:gd name="connsiteX3" fmla="*/ 223520 w 2812543"/>
                <a:gd name="connsiteY3" fmla="*/ 0 h 3669759"/>
                <a:gd name="connsiteX4" fmla="*/ 2085784 w 2812543"/>
                <a:gd name="connsiteY4" fmla="*/ 0 h 3669759"/>
                <a:gd name="connsiteX5" fmla="*/ 2278823 w 2812543"/>
                <a:gd name="connsiteY5" fmla="*/ 177800 h 3669759"/>
                <a:gd name="connsiteX6" fmla="*/ 2720783 w 2812543"/>
                <a:gd name="connsiteY6" fmla="*/ 177800 h 3669759"/>
                <a:gd name="connsiteX7" fmla="*/ 2812223 w 2812543"/>
                <a:gd name="connsiteY7" fmla="*/ 269240 h 3669759"/>
                <a:gd name="connsiteX8" fmla="*/ 2563495 w 2812543"/>
                <a:gd name="connsiteY8" fmla="*/ 3550750 h 3669759"/>
                <a:gd name="connsiteX9" fmla="*/ 2452592 w 2812543"/>
                <a:gd name="connsiteY9" fmla="*/ 3669759 h 3669759"/>
                <a:gd name="connsiteX10" fmla="*/ 150718 w 2812543"/>
                <a:gd name="connsiteY10" fmla="*/ 3666584 h 3669759"/>
                <a:gd name="connsiteX11" fmla="*/ 3175 w 2812543"/>
                <a:gd name="connsiteY11" fmla="*/ 3528524 h 3669759"/>
                <a:gd name="connsiteX12" fmla="*/ 0 w 2812543"/>
                <a:gd name="connsiteY12" fmla="*/ 3363424 h 3669759"/>
                <a:gd name="connsiteX0" fmla="*/ 0 w 2815396"/>
                <a:gd name="connsiteY0" fmla="*/ 3363425 h 3669759"/>
                <a:gd name="connsiteX1" fmla="*/ 0 w 2815396"/>
                <a:gd name="connsiteY1" fmla="*/ 3363425 h 3669759"/>
                <a:gd name="connsiteX2" fmla="*/ 0 w 2815396"/>
                <a:gd name="connsiteY2" fmla="*/ 198120 h 3669759"/>
                <a:gd name="connsiteX3" fmla="*/ 223520 w 2815396"/>
                <a:gd name="connsiteY3" fmla="*/ 0 h 3669759"/>
                <a:gd name="connsiteX4" fmla="*/ 2085784 w 2815396"/>
                <a:gd name="connsiteY4" fmla="*/ 0 h 3669759"/>
                <a:gd name="connsiteX5" fmla="*/ 2278823 w 2815396"/>
                <a:gd name="connsiteY5" fmla="*/ 177800 h 3669759"/>
                <a:gd name="connsiteX6" fmla="*/ 2720783 w 2815396"/>
                <a:gd name="connsiteY6" fmla="*/ 177800 h 3669759"/>
                <a:gd name="connsiteX7" fmla="*/ 2812223 w 2815396"/>
                <a:gd name="connsiteY7" fmla="*/ 269240 h 3669759"/>
                <a:gd name="connsiteX8" fmla="*/ 2815396 w 2815396"/>
                <a:gd name="connsiteY8" fmla="*/ 3550750 h 3669759"/>
                <a:gd name="connsiteX9" fmla="*/ 2452592 w 2815396"/>
                <a:gd name="connsiteY9" fmla="*/ 3669759 h 3669759"/>
                <a:gd name="connsiteX10" fmla="*/ 150718 w 2815396"/>
                <a:gd name="connsiteY10" fmla="*/ 3666584 h 3669759"/>
                <a:gd name="connsiteX11" fmla="*/ 3175 w 2815396"/>
                <a:gd name="connsiteY11" fmla="*/ 3528524 h 3669759"/>
                <a:gd name="connsiteX12" fmla="*/ 0 w 2815396"/>
                <a:gd name="connsiteY12" fmla="*/ 3363424 h 3669759"/>
                <a:gd name="connsiteX0" fmla="*/ 0 w 2815396"/>
                <a:gd name="connsiteY0" fmla="*/ 3363425 h 3669759"/>
                <a:gd name="connsiteX1" fmla="*/ 0 w 2815396"/>
                <a:gd name="connsiteY1" fmla="*/ 3363425 h 3669759"/>
                <a:gd name="connsiteX2" fmla="*/ 0 w 2815396"/>
                <a:gd name="connsiteY2" fmla="*/ 198120 h 3669759"/>
                <a:gd name="connsiteX3" fmla="*/ 223520 w 2815396"/>
                <a:gd name="connsiteY3" fmla="*/ 0 h 3669759"/>
                <a:gd name="connsiteX4" fmla="*/ 2085784 w 2815396"/>
                <a:gd name="connsiteY4" fmla="*/ 0 h 3669759"/>
                <a:gd name="connsiteX5" fmla="*/ 2278823 w 2815396"/>
                <a:gd name="connsiteY5" fmla="*/ 177800 h 3669759"/>
                <a:gd name="connsiteX6" fmla="*/ 2720783 w 2815396"/>
                <a:gd name="connsiteY6" fmla="*/ 177800 h 3669759"/>
                <a:gd name="connsiteX7" fmla="*/ 2812223 w 2815396"/>
                <a:gd name="connsiteY7" fmla="*/ 269240 h 3669759"/>
                <a:gd name="connsiteX8" fmla="*/ 2815396 w 2815396"/>
                <a:gd name="connsiteY8" fmla="*/ 3550750 h 3669759"/>
                <a:gd name="connsiteX9" fmla="*/ 2704493 w 2815396"/>
                <a:gd name="connsiteY9" fmla="*/ 3669759 h 3669759"/>
                <a:gd name="connsiteX10" fmla="*/ 150718 w 2815396"/>
                <a:gd name="connsiteY10" fmla="*/ 3666584 h 3669759"/>
                <a:gd name="connsiteX11" fmla="*/ 3175 w 2815396"/>
                <a:gd name="connsiteY11" fmla="*/ 3528524 h 3669759"/>
                <a:gd name="connsiteX12" fmla="*/ 0 w 2815396"/>
                <a:gd name="connsiteY12" fmla="*/ 3363424 h 3669759"/>
                <a:gd name="connsiteX0" fmla="*/ 0 w 4974829"/>
                <a:gd name="connsiteY0" fmla="*/ 3363425 h 3669759"/>
                <a:gd name="connsiteX1" fmla="*/ 0 w 4974829"/>
                <a:gd name="connsiteY1" fmla="*/ 3363425 h 3669759"/>
                <a:gd name="connsiteX2" fmla="*/ 0 w 4974829"/>
                <a:gd name="connsiteY2" fmla="*/ 198120 h 3669759"/>
                <a:gd name="connsiteX3" fmla="*/ 223520 w 4974829"/>
                <a:gd name="connsiteY3" fmla="*/ 0 h 3669759"/>
                <a:gd name="connsiteX4" fmla="*/ 4974829 w 4974829"/>
                <a:gd name="connsiteY4" fmla="*/ 0 h 3669759"/>
                <a:gd name="connsiteX5" fmla="*/ 2278823 w 4974829"/>
                <a:gd name="connsiteY5" fmla="*/ 177800 h 3669759"/>
                <a:gd name="connsiteX6" fmla="*/ 2720783 w 4974829"/>
                <a:gd name="connsiteY6" fmla="*/ 177800 h 3669759"/>
                <a:gd name="connsiteX7" fmla="*/ 2812223 w 4974829"/>
                <a:gd name="connsiteY7" fmla="*/ 269240 h 3669759"/>
                <a:gd name="connsiteX8" fmla="*/ 2815396 w 4974829"/>
                <a:gd name="connsiteY8" fmla="*/ 3550750 h 3669759"/>
                <a:gd name="connsiteX9" fmla="*/ 2704493 w 4974829"/>
                <a:gd name="connsiteY9" fmla="*/ 3669759 h 3669759"/>
                <a:gd name="connsiteX10" fmla="*/ 150718 w 4974829"/>
                <a:gd name="connsiteY10" fmla="*/ 3666584 h 3669759"/>
                <a:gd name="connsiteX11" fmla="*/ 3175 w 4974829"/>
                <a:gd name="connsiteY11" fmla="*/ 3528524 h 3669759"/>
                <a:gd name="connsiteX12" fmla="*/ 0 w 4974829"/>
                <a:gd name="connsiteY12" fmla="*/ 3363424 h 3669759"/>
                <a:gd name="connsiteX0" fmla="*/ 0 w 5167867"/>
                <a:gd name="connsiteY0" fmla="*/ 3363425 h 3669759"/>
                <a:gd name="connsiteX1" fmla="*/ 0 w 5167867"/>
                <a:gd name="connsiteY1" fmla="*/ 3363425 h 3669759"/>
                <a:gd name="connsiteX2" fmla="*/ 0 w 5167867"/>
                <a:gd name="connsiteY2" fmla="*/ 198120 h 3669759"/>
                <a:gd name="connsiteX3" fmla="*/ 223520 w 5167867"/>
                <a:gd name="connsiteY3" fmla="*/ 0 h 3669759"/>
                <a:gd name="connsiteX4" fmla="*/ 4974829 w 5167867"/>
                <a:gd name="connsiteY4" fmla="*/ 0 h 3669759"/>
                <a:gd name="connsiteX5" fmla="*/ 5167867 w 5167867"/>
                <a:gd name="connsiteY5" fmla="*/ 177800 h 3669759"/>
                <a:gd name="connsiteX6" fmla="*/ 2720783 w 5167867"/>
                <a:gd name="connsiteY6" fmla="*/ 177800 h 3669759"/>
                <a:gd name="connsiteX7" fmla="*/ 2812223 w 5167867"/>
                <a:gd name="connsiteY7" fmla="*/ 269240 h 3669759"/>
                <a:gd name="connsiteX8" fmla="*/ 2815396 w 5167867"/>
                <a:gd name="connsiteY8" fmla="*/ 3550750 h 3669759"/>
                <a:gd name="connsiteX9" fmla="*/ 2704493 w 5167867"/>
                <a:gd name="connsiteY9" fmla="*/ 3669759 h 3669759"/>
                <a:gd name="connsiteX10" fmla="*/ 150718 w 5167867"/>
                <a:gd name="connsiteY10" fmla="*/ 3666584 h 3669759"/>
                <a:gd name="connsiteX11" fmla="*/ 3175 w 5167867"/>
                <a:gd name="connsiteY11" fmla="*/ 3528524 h 3669759"/>
                <a:gd name="connsiteX12" fmla="*/ 0 w 5167867"/>
                <a:gd name="connsiteY12" fmla="*/ 3363424 h 3669759"/>
                <a:gd name="connsiteX0" fmla="*/ 0 w 5609827"/>
                <a:gd name="connsiteY0" fmla="*/ 3363425 h 3669759"/>
                <a:gd name="connsiteX1" fmla="*/ 0 w 5609827"/>
                <a:gd name="connsiteY1" fmla="*/ 3363425 h 3669759"/>
                <a:gd name="connsiteX2" fmla="*/ 0 w 5609827"/>
                <a:gd name="connsiteY2" fmla="*/ 198120 h 3669759"/>
                <a:gd name="connsiteX3" fmla="*/ 223520 w 5609827"/>
                <a:gd name="connsiteY3" fmla="*/ 0 h 3669759"/>
                <a:gd name="connsiteX4" fmla="*/ 4974829 w 5609827"/>
                <a:gd name="connsiteY4" fmla="*/ 0 h 3669759"/>
                <a:gd name="connsiteX5" fmla="*/ 5167867 w 5609827"/>
                <a:gd name="connsiteY5" fmla="*/ 177800 h 3669759"/>
                <a:gd name="connsiteX6" fmla="*/ 5609827 w 5609827"/>
                <a:gd name="connsiteY6" fmla="*/ 177800 h 3669759"/>
                <a:gd name="connsiteX7" fmla="*/ 2812223 w 5609827"/>
                <a:gd name="connsiteY7" fmla="*/ 269240 h 3669759"/>
                <a:gd name="connsiteX8" fmla="*/ 2815396 w 5609827"/>
                <a:gd name="connsiteY8" fmla="*/ 3550750 h 3669759"/>
                <a:gd name="connsiteX9" fmla="*/ 2704493 w 5609827"/>
                <a:gd name="connsiteY9" fmla="*/ 3669759 h 3669759"/>
                <a:gd name="connsiteX10" fmla="*/ 150718 w 5609827"/>
                <a:gd name="connsiteY10" fmla="*/ 3666584 h 3669759"/>
                <a:gd name="connsiteX11" fmla="*/ 3175 w 5609827"/>
                <a:gd name="connsiteY11" fmla="*/ 3528524 h 3669759"/>
                <a:gd name="connsiteX12" fmla="*/ 0 w 5609827"/>
                <a:gd name="connsiteY12" fmla="*/ 3363424 h 3669759"/>
                <a:gd name="connsiteX0" fmla="*/ 0 w 5701266"/>
                <a:gd name="connsiteY0" fmla="*/ 3363425 h 3669759"/>
                <a:gd name="connsiteX1" fmla="*/ 0 w 5701266"/>
                <a:gd name="connsiteY1" fmla="*/ 3363425 h 3669759"/>
                <a:gd name="connsiteX2" fmla="*/ 0 w 5701266"/>
                <a:gd name="connsiteY2" fmla="*/ 198120 h 3669759"/>
                <a:gd name="connsiteX3" fmla="*/ 223520 w 5701266"/>
                <a:gd name="connsiteY3" fmla="*/ 0 h 3669759"/>
                <a:gd name="connsiteX4" fmla="*/ 4974829 w 5701266"/>
                <a:gd name="connsiteY4" fmla="*/ 0 h 3669759"/>
                <a:gd name="connsiteX5" fmla="*/ 5167867 w 5701266"/>
                <a:gd name="connsiteY5" fmla="*/ 177800 h 3669759"/>
                <a:gd name="connsiteX6" fmla="*/ 5609827 w 5701266"/>
                <a:gd name="connsiteY6" fmla="*/ 177800 h 3669759"/>
                <a:gd name="connsiteX7" fmla="*/ 5701266 w 5701266"/>
                <a:gd name="connsiteY7" fmla="*/ 269240 h 3669759"/>
                <a:gd name="connsiteX8" fmla="*/ 2815396 w 5701266"/>
                <a:gd name="connsiteY8" fmla="*/ 3550750 h 3669759"/>
                <a:gd name="connsiteX9" fmla="*/ 2704493 w 5701266"/>
                <a:gd name="connsiteY9" fmla="*/ 3669759 h 3669759"/>
                <a:gd name="connsiteX10" fmla="*/ 150718 w 5701266"/>
                <a:gd name="connsiteY10" fmla="*/ 3666584 h 3669759"/>
                <a:gd name="connsiteX11" fmla="*/ 3175 w 5701266"/>
                <a:gd name="connsiteY11" fmla="*/ 3528524 h 3669759"/>
                <a:gd name="connsiteX12" fmla="*/ 0 w 5701266"/>
                <a:gd name="connsiteY12" fmla="*/ 3363424 h 3669759"/>
                <a:gd name="connsiteX0" fmla="*/ 0 w 5701267"/>
                <a:gd name="connsiteY0" fmla="*/ 3363425 h 3669759"/>
                <a:gd name="connsiteX1" fmla="*/ 0 w 5701267"/>
                <a:gd name="connsiteY1" fmla="*/ 3363425 h 3669759"/>
                <a:gd name="connsiteX2" fmla="*/ 0 w 5701267"/>
                <a:gd name="connsiteY2" fmla="*/ 198120 h 3669759"/>
                <a:gd name="connsiteX3" fmla="*/ 223520 w 5701267"/>
                <a:gd name="connsiteY3" fmla="*/ 0 h 3669759"/>
                <a:gd name="connsiteX4" fmla="*/ 4974829 w 5701267"/>
                <a:gd name="connsiteY4" fmla="*/ 0 h 3669759"/>
                <a:gd name="connsiteX5" fmla="*/ 5167867 w 5701267"/>
                <a:gd name="connsiteY5" fmla="*/ 177800 h 3669759"/>
                <a:gd name="connsiteX6" fmla="*/ 5609827 w 5701267"/>
                <a:gd name="connsiteY6" fmla="*/ 177800 h 3669759"/>
                <a:gd name="connsiteX7" fmla="*/ 5701266 w 5701267"/>
                <a:gd name="connsiteY7" fmla="*/ 269240 h 3669759"/>
                <a:gd name="connsiteX8" fmla="*/ 2815396 w 5701267"/>
                <a:gd name="connsiteY8" fmla="*/ 3550750 h 3669759"/>
                <a:gd name="connsiteX9" fmla="*/ 2704493 w 5701267"/>
                <a:gd name="connsiteY9" fmla="*/ 3669759 h 3669759"/>
                <a:gd name="connsiteX10" fmla="*/ 150718 w 5701267"/>
                <a:gd name="connsiteY10" fmla="*/ 3666584 h 3669759"/>
                <a:gd name="connsiteX11" fmla="*/ 3175 w 5701267"/>
                <a:gd name="connsiteY11" fmla="*/ 3528524 h 3669759"/>
                <a:gd name="connsiteX12" fmla="*/ 0 w 5701267"/>
                <a:gd name="connsiteY12" fmla="*/ 3363424 h 3669759"/>
                <a:gd name="connsiteX0" fmla="*/ 0 w 5701373"/>
                <a:gd name="connsiteY0" fmla="*/ 3363425 h 3669759"/>
                <a:gd name="connsiteX1" fmla="*/ 0 w 5701373"/>
                <a:gd name="connsiteY1" fmla="*/ 3363425 h 3669759"/>
                <a:gd name="connsiteX2" fmla="*/ 0 w 5701373"/>
                <a:gd name="connsiteY2" fmla="*/ 198120 h 3669759"/>
                <a:gd name="connsiteX3" fmla="*/ 223520 w 5701373"/>
                <a:gd name="connsiteY3" fmla="*/ 0 h 3669759"/>
                <a:gd name="connsiteX4" fmla="*/ 4974829 w 5701373"/>
                <a:gd name="connsiteY4" fmla="*/ 0 h 3669759"/>
                <a:gd name="connsiteX5" fmla="*/ 5167867 w 5701373"/>
                <a:gd name="connsiteY5" fmla="*/ 177800 h 3669759"/>
                <a:gd name="connsiteX6" fmla="*/ 5609827 w 5701373"/>
                <a:gd name="connsiteY6" fmla="*/ 177800 h 3669759"/>
                <a:gd name="connsiteX7" fmla="*/ 5701266 w 5701373"/>
                <a:gd name="connsiteY7" fmla="*/ 269240 h 3669759"/>
                <a:gd name="connsiteX8" fmla="*/ 2815396 w 5701373"/>
                <a:gd name="connsiteY8" fmla="*/ 3550750 h 3669759"/>
                <a:gd name="connsiteX9" fmla="*/ 2704493 w 5701373"/>
                <a:gd name="connsiteY9" fmla="*/ 3669759 h 3669759"/>
                <a:gd name="connsiteX10" fmla="*/ 150718 w 5701373"/>
                <a:gd name="connsiteY10" fmla="*/ 3666584 h 3669759"/>
                <a:gd name="connsiteX11" fmla="*/ 3175 w 5701373"/>
                <a:gd name="connsiteY11" fmla="*/ 3528524 h 3669759"/>
                <a:gd name="connsiteX12" fmla="*/ 0 w 5701373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974829 w 5704439"/>
                <a:gd name="connsiteY4" fmla="*/ 0 h 3669759"/>
                <a:gd name="connsiteX5" fmla="*/ 5167867 w 5704439"/>
                <a:gd name="connsiteY5" fmla="*/ 177800 h 3669759"/>
                <a:gd name="connsiteX6" fmla="*/ 5609827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2704493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974829 w 5704439"/>
                <a:gd name="connsiteY4" fmla="*/ 0 h 3669759"/>
                <a:gd name="connsiteX5" fmla="*/ 5167867 w 5704439"/>
                <a:gd name="connsiteY5" fmla="*/ 177800 h 3669759"/>
                <a:gd name="connsiteX6" fmla="*/ 5609827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5167867 w 5704439"/>
                <a:gd name="connsiteY5" fmla="*/ 177800 h 3669759"/>
                <a:gd name="connsiteX6" fmla="*/ 5609827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609827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036471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036471 w 5704439"/>
                <a:gd name="connsiteY6" fmla="*/ 177800 h 3669759"/>
                <a:gd name="connsiteX7" fmla="*/ 5127910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036471 w 5704439"/>
                <a:gd name="connsiteY6" fmla="*/ 177800 h 3669759"/>
                <a:gd name="connsiteX7" fmla="*/ 5127910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036471 w 5704439"/>
                <a:gd name="connsiteY6" fmla="*/ 177800 h 3669759"/>
                <a:gd name="connsiteX7" fmla="*/ 5127910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593536"/>
                <a:gd name="connsiteY0" fmla="*/ 3363425 h 3669759"/>
                <a:gd name="connsiteX1" fmla="*/ 0 w 5593536"/>
                <a:gd name="connsiteY1" fmla="*/ 3363425 h 3669759"/>
                <a:gd name="connsiteX2" fmla="*/ 0 w 5593536"/>
                <a:gd name="connsiteY2" fmla="*/ 198120 h 3669759"/>
                <a:gd name="connsiteX3" fmla="*/ 223520 w 5593536"/>
                <a:gd name="connsiteY3" fmla="*/ 0 h 3669759"/>
                <a:gd name="connsiteX4" fmla="*/ 4401473 w 5593536"/>
                <a:gd name="connsiteY4" fmla="*/ 0 h 3669759"/>
                <a:gd name="connsiteX5" fmla="*/ 4594511 w 5593536"/>
                <a:gd name="connsiteY5" fmla="*/ 177800 h 3669759"/>
                <a:gd name="connsiteX6" fmla="*/ 5036471 w 5593536"/>
                <a:gd name="connsiteY6" fmla="*/ 177800 h 3669759"/>
                <a:gd name="connsiteX7" fmla="*/ 5127910 w 5593536"/>
                <a:gd name="connsiteY7" fmla="*/ 269240 h 3669759"/>
                <a:gd name="connsiteX8" fmla="*/ 5131083 w 5593536"/>
                <a:gd name="connsiteY8" fmla="*/ 3550750 h 3669759"/>
                <a:gd name="connsiteX9" fmla="*/ 5593536 w 5593536"/>
                <a:gd name="connsiteY9" fmla="*/ 3669759 h 3669759"/>
                <a:gd name="connsiteX10" fmla="*/ 150718 w 5593536"/>
                <a:gd name="connsiteY10" fmla="*/ 3666584 h 3669759"/>
                <a:gd name="connsiteX11" fmla="*/ 3175 w 5593536"/>
                <a:gd name="connsiteY11" fmla="*/ 3528524 h 3669759"/>
                <a:gd name="connsiteX12" fmla="*/ 0 w 5593536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401473 w 5131083"/>
                <a:gd name="connsiteY4" fmla="*/ 0 h 3669759"/>
                <a:gd name="connsiteX5" fmla="*/ 4594511 w 5131083"/>
                <a:gd name="connsiteY5" fmla="*/ 177800 h 3669759"/>
                <a:gd name="connsiteX6" fmla="*/ 5036471 w 5131083"/>
                <a:gd name="connsiteY6" fmla="*/ 177800 h 3669759"/>
                <a:gd name="connsiteX7" fmla="*/ 5127910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594511 w 5131083"/>
                <a:gd name="connsiteY5" fmla="*/ 177800 h 3669759"/>
                <a:gd name="connsiteX6" fmla="*/ 5036471 w 5131083"/>
                <a:gd name="connsiteY6" fmla="*/ 177800 h 3669759"/>
                <a:gd name="connsiteX7" fmla="*/ 5127910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5036471 w 5131083"/>
                <a:gd name="connsiteY6" fmla="*/ 177800 h 3669759"/>
                <a:gd name="connsiteX7" fmla="*/ 5127910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4836394 w 5131083"/>
                <a:gd name="connsiteY6" fmla="*/ 177800 h 3669759"/>
                <a:gd name="connsiteX7" fmla="*/ 5127910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4836394 w 5131083"/>
                <a:gd name="connsiteY6" fmla="*/ 177800 h 3669759"/>
                <a:gd name="connsiteX7" fmla="*/ 4927832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4836394 w 5131083"/>
                <a:gd name="connsiteY6" fmla="*/ 177800 h 3669759"/>
                <a:gd name="connsiteX7" fmla="*/ 4927832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4836394 w 5131083"/>
                <a:gd name="connsiteY6" fmla="*/ 177800 h 3669759"/>
                <a:gd name="connsiteX7" fmla="*/ 4927832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020180"/>
                <a:gd name="connsiteY0" fmla="*/ 3363425 h 3669759"/>
                <a:gd name="connsiteX1" fmla="*/ 0 w 5020180"/>
                <a:gd name="connsiteY1" fmla="*/ 3363425 h 3669759"/>
                <a:gd name="connsiteX2" fmla="*/ 0 w 5020180"/>
                <a:gd name="connsiteY2" fmla="*/ 198120 h 3669759"/>
                <a:gd name="connsiteX3" fmla="*/ 223520 w 5020180"/>
                <a:gd name="connsiteY3" fmla="*/ 0 h 3669759"/>
                <a:gd name="connsiteX4" fmla="*/ 4201395 w 5020180"/>
                <a:gd name="connsiteY4" fmla="*/ 0 h 3669759"/>
                <a:gd name="connsiteX5" fmla="*/ 4394433 w 5020180"/>
                <a:gd name="connsiteY5" fmla="*/ 177800 h 3669759"/>
                <a:gd name="connsiteX6" fmla="*/ 4836394 w 5020180"/>
                <a:gd name="connsiteY6" fmla="*/ 177800 h 3669759"/>
                <a:gd name="connsiteX7" fmla="*/ 4927832 w 5020180"/>
                <a:gd name="connsiteY7" fmla="*/ 269240 h 3669759"/>
                <a:gd name="connsiteX8" fmla="*/ 4931005 w 5020180"/>
                <a:gd name="connsiteY8" fmla="*/ 3550750 h 3669759"/>
                <a:gd name="connsiteX9" fmla="*/ 5020180 w 5020180"/>
                <a:gd name="connsiteY9" fmla="*/ 3669759 h 3669759"/>
                <a:gd name="connsiteX10" fmla="*/ 150718 w 5020180"/>
                <a:gd name="connsiteY10" fmla="*/ 3666584 h 3669759"/>
                <a:gd name="connsiteX11" fmla="*/ 3175 w 5020180"/>
                <a:gd name="connsiteY11" fmla="*/ 3528524 h 3669759"/>
                <a:gd name="connsiteX12" fmla="*/ 0 w 5020180"/>
                <a:gd name="connsiteY12" fmla="*/ 3363424 h 3669759"/>
                <a:gd name="connsiteX0" fmla="*/ 0 w 4931005"/>
                <a:gd name="connsiteY0" fmla="*/ 3363425 h 3669759"/>
                <a:gd name="connsiteX1" fmla="*/ 0 w 4931005"/>
                <a:gd name="connsiteY1" fmla="*/ 3363425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3550750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9759"/>
                <a:gd name="connsiteX1" fmla="*/ 0 w 4931005"/>
                <a:gd name="connsiteY1" fmla="*/ 3363425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3550750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9759"/>
                <a:gd name="connsiteX1" fmla="*/ 1 w 4931005"/>
                <a:gd name="connsiteY1" fmla="*/ 2512171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3550750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9759"/>
                <a:gd name="connsiteX1" fmla="*/ 1 w 4931005"/>
                <a:gd name="connsiteY1" fmla="*/ 2512171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3550750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9759"/>
                <a:gd name="connsiteX1" fmla="*/ 1 w 4931005"/>
                <a:gd name="connsiteY1" fmla="*/ 2512171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2699496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6584"/>
                <a:gd name="connsiteX1" fmla="*/ 1 w 4931005"/>
                <a:gd name="connsiteY1" fmla="*/ 2512171 h 3666584"/>
                <a:gd name="connsiteX2" fmla="*/ 0 w 4931005"/>
                <a:gd name="connsiteY2" fmla="*/ 198120 h 3666584"/>
                <a:gd name="connsiteX3" fmla="*/ 223520 w 4931005"/>
                <a:gd name="connsiteY3" fmla="*/ 0 h 3666584"/>
                <a:gd name="connsiteX4" fmla="*/ 4201395 w 4931005"/>
                <a:gd name="connsiteY4" fmla="*/ 0 h 3666584"/>
                <a:gd name="connsiteX5" fmla="*/ 4394433 w 4931005"/>
                <a:gd name="connsiteY5" fmla="*/ 177800 h 3666584"/>
                <a:gd name="connsiteX6" fmla="*/ 4836394 w 4931005"/>
                <a:gd name="connsiteY6" fmla="*/ 177800 h 3666584"/>
                <a:gd name="connsiteX7" fmla="*/ 4927832 w 4931005"/>
                <a:gd name="connsiteY7" fmla="*/ 269240 h 3666584"/>
                <a:gd name="connsiteX8" fmla="*/ 4931005 w 4931005"/>
                <a:gd name="connsiteY8" fmla="*/ 2699496 h 3666584"/>
                <a:gd name="connsiteX9" fmla="*/ 4820102 w 4931005"/>
                <a:gd name="connsiteY9" fmla="*/ 2818505 h 3666584"/>
                <a:gd name="connsiteX10" fmla="*/ 150718 w 4931005"/>
                <a:gd name="connsiteY10" fmla="*/ 3666584 h 3666584"/>
                <a:gd name="connsiteX11" fmla="*/ 3175 w 4931005"/>
                <a:gd name="connsiteY11" fmla="*/ 3528524 h 3666584"/>
                <a:gd name="connsiteX12" fmla="*/ 0 w 4931005"/>
                <a:gd name="connsiteY12" fmla="*/ 3363424 h 3666584"/>
                <a:gd name="connsiteX0" fmla="*/ 1 w 4931005"/>
                <a:gd name="connsiteY0" fmla="*/ 2512171 h 3528524"/>
                <a:gd name="connsiteX1" fmla="*/ 1 w 4931005"/>
                <a:gd name="connsiteY1" fmla="*/ 2512171 h 3528524"/>
                <a:gd name="connsiteX2" fmla="*/ 0 w 4931005"/>
                <a:gd name="connsiteY2" fmla="*/ 198120 h 3528524"/>
                <a:gd name="connsiteX3" fmla="*/ 223520 w 4931005"/>
                <a:gd name="connsiteY3" fmla="*/ 0 h 3528524"/>
                <a:gd name="connsiteX4" fmla="*/ 4201395 w 4931005"/>
                <a:gd name="connsiteY4" fmla="*/ 0 h 3528524"/>
                <a:gd name="connsiteX5" fmla="*/ 4394433 w 4931005"/>
                <a:gd name="connsiteY5" fmla="*/ 177800 h 3528524"/>
                <a:gd name="connsiteX6" fmla="*/ 4836394 w 4931005"/>
                <a:gd name="connsiteY6" fmla="*/ 177800 h 3528524"/>
                <a:gd name="connsiteX7" fmla="*/ 4927832 w 4931005"/>
                <a:gd name="connsiteY7" fmla="*/ 269240 h 3528524"/>
                <a:gd name="connsiteX8" fmla="*/ 4931005 w 4931005"/>
                <a:gd name="connsiteY8" fmla="*/ 2699496 h 3528524"/>
                <a:gd name="connsiteX9" fmla="*/ 4820102 w 4931005"/>
                <a:gd name="connsiteY9" fmla="*/ 2818505 h 3528524"/>
                <a:gd name="connsiteX10" fmla="*/ 150719 w 4931005"/>
                <a:gd name="connsiteY10" fmla="*/ 2815330 h 3528524"/>
                <a:gd name="connsiteX11" fmla="*/ 3175 w 4931005"/>
                <a:gd name="connsiteY11" fmla="*/ 3528524 h 3528524"/>
                <a:gd name="connsiteX12" fmla="*/ 0 w 4931005"/>
                <a:gd name="connsiteY12" fmla="*/ 3363424 h 3528524"/>
                <a:gd name="connsiteX0" fmla="*/ 1 w 4931005"/>
                <a:gd name="connsiteY0" fmla="*/ 2512171 h 3391698"/>
                <a:gd name="connsiteX1" fmla="*/ 1 w 4931005"/>
                <a:gd name="connsiteY1" fmla="*/ 2512171 h 3391698"/>
                <a:gd name="connsiteX2" fmla="*/ 0 w 4931005"/>
                <a:gd name="connsiteY2" fmla="*/ 198120 h 3391698"/>
                <a:gd name="connsiteX3" fmla="*/ 223520 w 4931005"/>
                <a:gd name="connsiteY3" fmla="*/ 0 h 3391698"/>
                <a:gd name="connsiteX4" fmla="*/ 4201395 w 4931005"/>
                <a:gd name="connsiteY4" fmla="*/ 0 h 3391698"/>
                <a:gd name="connsiteX5" fmla="*/ 4394433 w 4931005"/>
                <a:gd name="connsiteY5" fmla="*/ 177800 h 3391698"/>
                <a:gd name="connsiteX6" fmla="*/ 4836394 w 4931005"/>
                <a:gd name="connsiteY6" fmla="*/ 177800 h 3391698"/>
                <a:gd name="connsiteX7" fmla="*/ 4927832 w 4931005"/>
                <a:gd name="connsiteY7" fmla="*/ 269240 h 3391698"/>
                <a:gd name="connsiteX8" fmla="*/ 4931005 w 4931005"/>
                <a:gd name="connsiteY8" fmla="*/ 2699496 h 3391698"/>
                <a:gd name="connsiteX9" fmla="*/ 4820102 w 4931005"/>
                <a:gd name="connsiteY9" fmla="*/ 2818505 h 3391698"/>
                <a:gd name="connsiteX10" fmla="*/ 150719 w 4931005"/>
                <a:gd name="connsiteY10" fmla="*/ 2815330 h 3391698"/>
                <a:gd name="connsiteX11" fmla="*/ 3176 w 4931005"/>
                <a:gd name="connsiteY11" fmla="*/ 2677270 h 3391698"/>
                <a:gd name="connsiteX12" fmla="*/ 0 w 4931005"/>
                <a:gd name="connsiteY12" fmla="*/ 3363424 h 3391698"/>
                <a:gd name="connsiteX0" fmla="*/ 1 w 4931005"/>
                <a:gd name="connsiteY0" fmla="*/ 2512171 h 3367929"/>
                <a:gd name="connsiteX1" fmla="*/ 1 w 4931005"/>
                <a:gd name="connsiteY1" fmla="*/ 2512171 h 3367929"/>
                <a:gd name="connsiteX2" fmla="*/ 0 w 4931005"/>
                <a:gd name="connsiteY2" fmla="*/ 198120 h 3367929"/>
                <a:gd name="connsiteX3" fmla="*/ 223520 w 4931005"/>
                <a:gd name="connsiteY3" fmla="*/ 0 h 3367929"/>
                <a:gd name="connsiteX4" fmla="*/ 4201395 w 4931005"/>
                <a:gd name="connsiteY4" fmla="*/ 0 h 3367929"/>
                <a:gd name="connsiteX5" fmla="*/ 4394433 w 4931005"/>
                <a:gd name="connsiteY5" fmla="*/ 177800 h 3367929"/>
                <a:gd name="connsiteX6" fmla="*/ 4836394 w 4931005"/>
                <a:gd name="connsiteY6" fmla="*/ 177800 h 3367929"/>
                <a:gd name="connsiteX7" fmla="*/ 4927832 w 4931005"/>
                <a:gd name="connsiteY7" fmla="*/ 269240 h 3367929"/>
                <a:gd name="connsiteX8" fmla="*/ 4931005 w 4931005"/>
                <a:gd name="connsiteY8" fmla="*/ 2699496 h 3367929"/>
                <a:gd name="connsiteX9" fmla="*/ 4820102 w 4931005"/>
                <a:gd name="connsiteY9" fmla="*/ 2818505 h 3367929"/>
                <a:gd name="connsiteX10" fmla="*/ 150719 w 4931005"/>
                <a:gd name="connsiteY10" fmla="*/ 2815330 h 3367929"/>
                <a:gd name="connsiteX11" fmla="*/ 3176 w 4931005"/>
                <a:gd name="connsiteY11" fmla="*/ 2677270 h 3367929"/>
                <a:gd name="connsiteX12" fmla="*/ 0 w 4931005"/>
                <a:gd name="connsiteY12" fmla="*/ 3363424 h 3367929"/>
                <a:gd name="connsiteX0" fmla="*/ 1 w 4931005"/>
                <a:gd name="connsiteY0" fmla="*/ 2512171 h 3363424"/>
                <a:gd name="connsiteX1" fmla="*/ 1 w 4931005"/>
                <a:gd name="connsiteY1" fmla="*/ 2512171 h 3363424"/>
                <a:gd name="connsiteX2" fmla="*/ 0 w 4931005"/>
                <a:gd name="connsiteY2" fmla="*/ 198120 h 3363424"/>
                <a:gd name="connsiteX3" fmla="*/ 223520 w 4931005"/>
                <a:gd name="connsiteY3" fmla="*/ 0 h 3363424"/>
                <a:gd name="connsiteX4" fmla="*/ 4201395 w 4931005"/>
                <a:gd name="connsiteY4" fmla="*/ 0 h 3363424"/>
                <a:gd name="connsiteX5" fmla="*/ 4394433 w 4931005"/>
                <a:gd name="connsiteY5" fmla="*/ 177800 h 3363424"/>
                <a:gd name="connsiteX6" fmla="*/ 4836394 w 4931005"/>
                <a:gd name="connsiteY6" fmla="*/ 177800 h 3363424"/>
                <a:gd name="connsiteX7" fmla="*/ 4927832 w 4931005"/>
                <a:gd name="connsiteY7" fmla="*/ 269240 h 3363424"/>
                <a:gd name="connsiteX8" fmla="*/ 4931005 w 4931005"/>
                <a:gd name="connsiteY8" fmla="*/ 2699496 h 3363424"/>
                <a:gd name="connsiteX9" fmla="*/ 4820102 w 4931005"/>
                <a:gd name="connsiteY9" fmla="*/ 2818505 h 3363424"/>
                <a:gd name="connsiteX10" fmla="*/ 150719 w 4931005"/>
                <a:gd name="connsiteY10" fmla="*/ 2815330 h 3363424"/>
                <a:gd name="connsiteX11" fmla="*/ 3176 w 4931005"/>
                <a:gd name="connsiteY11" fmla="*/ 2677270 h 3363424"/>
                <a:gd name="connsiteX12" fmla="*/ 0 w 4931005"/>
                <a:gd name="connsiteY12" fmla="*/ 3363424 h 3363424"/>
                <a:gd name="connsiteX0" fmla="*/ 1 w 4931005"/>
                <a:gd name="connsiteY0" fmla="*/ 2512171 h 2818505"/>
                <a:gd name="connsiteX1" fmla="*/ 1 w 4931005"/>
                <a:gd name="connsiteY1" fmla="*/ 2512171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699496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8505"/>
                <a:gd name="connsiteX1" fmla="*/ 1 w 4931005"/>
                <a:gd name="connsiteY1" fmla="*/ 2512171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699496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8505"/>
                <a:gd name="connsiteX1" fmla="*/ 1 w 4931005"/>
                <a:gd name="connsiteY1" fmla="*/ 2324097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699496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8505"/>
                <a:gd name="connsiteX1" fmla="*/ 1 w 4931005"/>
                <a:gd name="connsiteY1" fmla="*/ 2324097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699496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8505"/>
                <a:gd name="connsiteX1" fmla="*/ 1 w 4931005"/>
                <a:gd name="connsiteY1" fmla="*/ 2324097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511422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5330"/>
                <a:gd name="connsiteX1" fmla="*/ 1 w 4931005"/>
                <a:gd name="connsiteY1" fmla="*/ 2324097 h 2815330"/>
                <a:gd name="connsiteX2" fmla="*/ 0 w 4931005"/>
                <a:gd name="connsiteY2" fmla="*/ 198120 h 2815330"/>
                <a:gd name="connsiteX3" fmla="*/ 223520 w 4931005"/>
                <a:gd name="connsiteY3" fmla="*/ 0 h 2815330"/>
                <a:gd name="connsiteX4" fmla="*/ 4201395 w 4931005"/>
                <a:gd name="connsiteY4" fmla="*/ 0 h 2815330"/>
                <a:gd name="connsiteX5" fmla="*/ 4394433 w 4931005"/>
                <a:gd name="connsiteY5" fmla="*/ 177800 h 2815330"/>
                <a:gd name="connsiteX6" fmla="*/ 4836394 w 4931005"/>
                <a:gd name="connsiteY6" fmla="*/ 177800 h 2815330"/>
                <a:gd name="connsiteX7" fmla="*/ 4927832 w 4931005"/>
                <a:gd name="connsiteY7" fmla="*/ 269240 h 2815330"/>
                <a:gd name="connsiteX8" fmla="*/ 4931005 w 4931005"/>
                <a:gd name="connsiteY8" fmla="*/ 2511422 h 2815330"/>
                <a:gd name="connsiteX9" fmla="*/ 4820102 w 4931005"/>
                <a:gd name="connsiteY9" fmla="*/ 2630431 h 2815330"/>
                <a:gd name="connsiteX10" fmla="*/ 150719 w 4931005"/>
                <a:gd name="connsiteY10" fmla="*/ 2815330 h 2815330"/>
                <a:gd name="connsiteX11" fmla="*/ 3176 w 4931005"/>
                <a:gd name="connsiteY11" fmla="*/ 2677270 h 2815330"/>
                <a:gd name="connsiteX12" fmla="*/ 1 w 4931005"/>
                <a:gd name="connsiteY12" fmla="*/ 2512171 h 2815330"/>
                <a:gd name="connsiteX0" fmla="*/ 1 w 4931005"/>
                <a:gd name="connsiteY0" fmla="*/ 2324097 h 2677270"/>
                <a:gd name="connsiteX1" fmla="*/ 1 w 4931005"/>
                <a:gd name="connsiteY1" fmla="*/ 2324097 h 2677270"/>
                <a:gd name="connsiteX2" fmla="*/ 0 w 4931005"/>
                <a:gd name="connsiteY2" fmla="*/ 198120 h 2677270"/>
                <a:gd name="connsiteX3" fmla="*/ 223520 w 4931005"/>
                <a:gd name="connsiteY3" fmla="*/ 0 h 2677270"/>
                <a:gd name="connsiteX4" fmla="*/ 4201395 w 4931005"/>
                <a:gd name="connsiteY4" fmla="*/ 0 h 2677270"/>
                <a:gd name="connsiteX5" fmla="*/ 4394433 w 4931005"/>
                <a:gd name="connsiteY5" fmla="*/ 177800 h 2677270"/>
                <a:gd name="connsiteX6" fmla="*/ 4836394 w 4931005"/>
                <a:gd name="connsiteY6" fmla="*/ 177800 h 2677270"/>
                <a:gd name="connsiteX7" fmla="*/ 4927832 w 4931005"/>
                <a:gd name="connsiteY7" fmla="*/ 269240 h 2677270"/>
                <a:gd name="connsiteX8" fmla="*/ 4931005 w 4931005"/>
                <a:gd name="connsiteY8" fmla="*/ 2511422 h 2677270"/>
                <a:gd name="connsiteX9" fmla="*/ 4820102 w 4931005"/>
                <a:gd name="connsiteY9" fmla="*/ 2630431 h 2677270"/>
                <a:gd name="connsiteX10" fmla="*/ 150719 w 4931005"/>
                <a:gd name="connsiteY10" fmla="*/ 2627256 h 2677270"/>
                <a:gd name="connsiteX11" fmla="*/ 3176 w 4931005"/>
                <a:gd name="connsiteY11" fmla="*/ 2677270 h 2677270"/>
                <a:gd name="connsiteX12" fmla="*/ 1 w 4931005"/>
                <a:gd name="connsiteY12" fmla="*/ 2512171 h 2677270"/>
                <a:gd name="connsiteX0" fmla="*/ 1 w 4931005"/>
                <a:gd name="connsiteY0" fmla="*/ 2324097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512171 h 2630431"/>
                <a:gd name="connsiteX0" fmla="*/ 1 w 4931005"/>
                <a:gd name="connsiteY0" fmla="*/ 2324097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512171 h 2630431"/>
                <a:gd name="connsiteX0" fmla="*/ 1 w 4931005"/>
                <a:gd name="connsiteY0" fmla="*/ 2324097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512171 h 2630431"/>
                <a:gd name="connsiteX0" fmla="*/ 1 w 4931005"/>
                <a:gd name="connsiteY0" fmla="*/ 2324097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30431"/>
                <a:gd name="connsiteX1" fmla="*/ 1 w 4931005"/>
                <a:gd name="connsiteY1" fmla="*/ 2293822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30431"/>
                <a:gd name="connsiteX1" fmla="*/ 1 w 4931005"/>
                <a:gd name="connsiteY1" fmla="*/ 2293822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30431"/>
                <a:gd name="connsiteX1" fmla="*/ 1 w 4931005"/>
                <a:gd name="connsiteY1" fmla="*/ 2293822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481147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27256"/>
                <a:gd name="connsiteX1" fmla="*/ 1 w 4931005"/>
                <a:gd name="connsiteY1" fmla="*/ 2293822 h 2627256"/>
                <a:gd name="connsiteX2" fmla="*/ 0 w 4931005"/>
                <a:gd name="connsiteY2" fmla="*/ 198120 h 2627256"/>
                <a:gd name="connsiteX3" fmla="*/ 223520 w 4931005"/>
                <a:gd name="connsiteY3" fmla="*/ 0 h 2627256"/>
                <a:gd name="connsiteX4" fmla="*/ 4201395 w 4931005"/>
                <a:gd name="connsiteY4" fmla="*/ 0 h 2627256"/>
                <a:gd name="connsiteX5" fmla="*/ 4394433 w 4931005"/>
                <a:gd name="connsiteY5" fmla="*/ 177800 h 2627256"/>
                <a:gd name="connsiteX6" fmla="*/ 4836394 w 4931005"/>
                <a:gd name="connsiteY6" fmla="*/ 177800 h 2627256"/>
                <a:gd name="connsiteX7" fmla="*/ 4927832 w 4931005"/>
                <a:gd name="connsiteY7" fmla="*/ 269240 h 2627256"/>
                <a:gd name="connsiteX8" fmla="*/ 4931005 w 4931005"/>
                <a:gd name="connsiteY8" fmla="*/ 2481147 h 2627256"/>
                <a:gd name="connsiteX9" fmla="*/ 4820102 w 4931005"/>
                <a:gd name="connsiteY9" fmla="*/ 2600156 h 2627256"/>
                <a:gd name="connsiteX10" fmla="*/ 150719 w 4931005"/>
                <a:gd name="connsiteY10" fmla="*/ 2627256 h 2627256"/>
                <a:gd name="connsiteX11" fmla="*/ 3176 w 4931005"/>
                <a:gd name="connsiteY11" fmla="*/ 2489196 h 2627256"/>
                <a:gd name="connsiteX12" fmla="*/ 1 w 4931005"/>
                <a:gd name="connsiteY12" fmla="*/ 2324096 h 26272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89196 h 2600156"/>
                <a:gd name="connsiteX12" fmla="*/ 1 w 4931005"/>
                <a:gd name="connsiteY12" fmla="*/ 2324096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324096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324096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324096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3316365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3316365 w 4931005"/>
                <a:gd name="connsiteY6" fmla="*/ 177800 h 2600156"/>
                <a:gd name="connsiteX7" fmla="*/ 3407803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3316365 w 4931005"/>
                <a:gd name="connsiteY6" fmla="*/ 177800 h 2600156"/>
                <a:gd name="connsiteX7" fmla="*/ 3407803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3316365 w 4931005"/>
                <a:gd name="connsiteY6" fmla="*/ 177800 h 2600156"/>
                <a:gd name="connsiteX7" fmla="*/ 3407803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820102"/>
                <a:gd name="connsiteY0" fmla="*/ 2293822 h 2600156"/>
                <a:gd name="connsiteX1" fmla="*/ 1 w 4820102"/>
                <a:gd name="connsiteY1" fmla="*/ 2293822 h 2600156"/>
                <a:gd name="connsiteX2" fmla="*/ 0 w 4820102"/>
                <a:gd name="connsiteY2" fmla="*/ 198120 h 2600156"/>
                <a:gd name="connsiteX3" fmla="*/ 223520 w 4820102"/>
                <a:gd name="connsiteY3" fmla="*/ 0 h 2600156"/>
                <a:gd name="connsiteX4" fmla="*/ 2681366 w 4820102"/>
                <a:gd name="connsiteY4" fmla="*/ 0 h 2600156"/>
                <a:gd name="connsiteX5" fmla="*/ 2874404 w 4820102"/>
                <a:gd name="connsiteY5" fmla="*/ 177800 h 2600156"/>
                <a:gd name="connsiteX6" fmla="*/ 3316365 w 4820102"/>
                <a:gd name="connsiteY6" fmla="*/ 177800 h 2600156"/>
                <a:gd name="connsiteX7" fmla="*/ 3407803 w 4820102"/>
                <a:gd name="connsiteY7" fmla="*/ 269240 h 2600156"/>
                <a:gd name="connsiteX8" fmla="*/ 3410976 w 4820102"/>
                <a:gd name="connsiteY8" fmla="*/ 2481147 h 2600156"/>
                <a:gd name="connsiteX9" fmla="*/ 4820102 w 4820102"/>
                <a:gd name="connsiteY9" fmla="*/ 2600156 h 2600156"/>
                <a:gd name="connsiteX10" fmla="*/ 150719 w 4820102"/>
                <a:gd name="connsiteY10" fmla="*/ 2596982 h 2600156"/>
                <a:gd name="connsiteX11" fmla="*/ 3176 w 4820102"/>
                <a:gd name="connsiteY11" fmla="*/ 2458922 h 2600156"/>
                <a:gd name="connsiteX12" fmla="*/ 1 w 4820102"/>
                <a:gd name="connsiteY12" fmla="*/ 2293822 h 2600156"/>
                <a:gd name="connsiteX0" fmla="*/ 1 w 3410976"/>
                <a:gd name="connsiteY0" fmla="*/ 2293822 h 2600156"/>
                <a:gd name="connsiteX1" fmla="*/ 1 w 3410976"/>
                <a:gd name="connsiteY1" fmla="*/ 2293822 h 2600156"/>
                <a:gd name="connsiteX2" fmla="*/ 0 w 3410976"/>
                <a:gd name="connsiteY2" fmla="*/ 198120 h 2600156"/>
                <a:gd name="connsiteX3" fmla="*/ 223520 w 3410976"/>
                <a:gd name="connsiteY3" fmla="*/ 0 h 2600156"/>
                <a:gd name="connsiteX4" fmla="*/ 2681366 w 3410976"/>
                <a:gd name="connsiteY4" fmla="*/ 0 h 2600156"/>
                <a:gd name="connsiteX5" fmla="*/ 2874404 w 3410976"/>
                <a:gd name="connsiteY5" fmla="*/ 177800 h 2600156"/>
                <a:gd name="connsiteX6" fmla="*/ 3316365 w 3410976"/>
                <a:gd name="connsiteY6" fmla="*/ 177800 h 2600156"/>
                <a:gd name="connsiteX7" fmla="*/ 3407803 w 3410976"/>
                <a:gd name="connsiteY7" fmla="*/ 269240 h 2600156"/>
                <a:gd name="connsiteX8" fmla="*/ 3410976 w 3410976"/>
                <a:gd name="connsiteY8" fmla="*/ 2481147 h 2600156"/>
                <a:gd name="connsiteX9" fmla="*/ 3300073 w 3410976"/>
                <a:gd name="connsiteY9" fmla="*/ 2600156 h 2600156"/>
                <a:gd name="connsiteX10" fmla="*/ 150719 w 3410976"/>
                <a:gd name="connsiteY10" fmla="*/ 2596982 h 2600156"/>
                <a:gd name="connsiteX11" fmla="*/ 3176 w 3410976"/>
                <a:gd name="connsiteY11" fmla="*/ 2458922 h 2600156"/>
                <a:gd name="connsiteX12" fmla="*/ 1 w 3410976"/>
                <a:gd name="connsiteY12" fmla="*/ 2293822 h 2600156"/>
                <a:gd name="connsiteX0" fmla="*/ 2 w 3410976"/>
                <a:gd name="connsiteY0" fmla="*/ 4025587 h 4025587"/>
                <a:gd name="connsiteX1" fmla="*/ 1 w 3410976"/>
                <a:gd name="connsiteY1" fmla="*/ 2293822 h 4025587"/>
                <a:gd name="connsiteX2" fmla="*/ 0 w 3410976"/>
                <a:gd name="connsiteY2" fmla="*/ 198120 h 4025587"/>
                <a:gd name="connsiteX3" fmla="*/ 223520 w 3410976"/>
                <a:gd name="connsiteY3" fmla="*/ 0 h 4025587"/>
                <a:gd name="connsiteX4" fmla="*/ 2681366 w 3410976"/>
                <a:gd name="connsiteY4" fmla="*/ 0 h 4025587"/>
                <a:gd name="connsiteX5" fmla="*/ 2874404 w 3410976"/>
                <a:gd name="connsiteY5" fmla="*/ 177800 h 4025587"/>
                <a:gd name="connsiteX6" fmla="*/ 3316365 w 3410976"/>
                <a:gd name="connsiteY6" fmla="*/ 177800 h 4025587"/>
                <a:gd name="connsiteX7" fmla="*/ 3407803 w 3410976"/>
                <a:gd name="connsiteY7" fmla="*/ 269240 h 4025587"/>
                <a:gd name="connsiteX8" fmla="*/ 3410976 w 3410976"/>
                <a:gd name="connsiteY8" fmla="*/ 2481147 h 4025587"/>
                <a:gd name="connsiteX9" fmla="*/ 3300073 w 3410976"/>
                <a:gd name="connsiteY9" fmla="*/ 2600156 h 4025587"/>
                <a:gd name="connsiteX10" fmla="*/ 150719 w 3410976"/>
                <a:gd name="connsiteY10" fmla="*/ 2596982 h 4025587"/>
                <a:gd name="connsiteX11" fmla="*/ 3176 w 3410976"/>
                <a:gd name="connsiteY11" fmla="*/ 2458922 h 4025587"/>
                <a:gd name="connsiteX12" fmla="*/ 1 w 3410976"/>
                <a:gd name="connsiteY12" fmla="*/ 2293822 h 4025587"/>
                <a:gd name="connsiteX0" fmla="*/ 2 w 3410976"/>
                <a:gd name="connsiteY0" fmla="*/ 4025587 h 4025587"/>
                <a:gd name="connsiteX1" fmla="*/ 2 w 3410976"/>
                <a:gd name="connsiteY1" fmla="*/ 4025586 h 4025587"/>
                <a:gd name="connsiteX2" fmla="*/ 0 w 3410976"/>
                <a:gd name="connsiteY2" fmla="*/ 198120 h 4025587"/>
                <a:gd name="connsiteX3" fmla="*/ 223520 w 3410976"/>
                <a:gd name="connsiteY3" fmla="*/ 0 h 4025587"/>
                <a:gd name="connsiteX4" fmla="*/ 2681366 w 3410976"/>
                <a:gd name="connsiteY4" fmla="*/ 0 h 4025587"/>
                <a:gd name="connsiteX5" fmla="*/ 2874404 w 3410976"/>
                <a:gd name="connsiteY5" fmla="*/ 177800 h 4025587"/>
                <a:gd name="connsiteX6" fmla="*/ 3316365 w 3410976"/>
                <a:gd name="connsiteY6" fmla="*/ 177800 h 4025587"/>
                <a:gd name="connsiteX7" fmla="*/ 3407803 w 3410976"/>
                <a:gd name="connsiteY7" fmla="*/ 269240 h 4025587"/>
                <a:gd name="connsiteX8" fmla="*/ 3410976 w 3410976"/>
                <a:gd name="connsiteY8" fmla="*/ 2481147 h 4025587"/>
                <a:gd name="connsiteX9" fmla="*/ 3300073 w 3410976"/>
                <a:gd name="connsiteY9" fmla="*/ 2600156 h 4025587"/>
                <a:gd name="connsiteX10" fmla="*/ 150719 w 3410976"/>
                <a:gd name="connsiteY10" fmla="*/ 2596982 h 4025587"/>
                <a:gd name="connsiteX11" fmla="*/ 3176 w 3410976"/>
                <a:gd name="connsiteY11" fmla="*/ 2458922 h 4025587"/>
                <a:gd name="connsiteX12" fmla="*/ 1 w 3410976"/>
                <a:gd name="connsiteY12" fmla="*/ 2293822 h 4025587"/>
                <a:gd name="connsiteX0" fmla="*/ 2 w 3410976"/>
                <a:gd name="connsiteY0" fmla="*/ 4025587 h 4025587"/>
                <a:gd name="connsiteX1" fmla="*/ 2 w 3410976"/>
                <a:gd name="connsiteY1" fmla="*/ 4025586 h 4025587"/>
                <a:gd name="connsiteX2" fmla="*/ 0 w 3410976"/>
                <a:gd name="connsiteY2" fmla="*/ 198120 h 4025587"/>
                <a:gd name="connsiteX3" fmla="*/ 223520 w 3410976"/>
                <a:gd name="connsiteY3" fmla="*/ 0 h 4025587"/>
                <a:gd name="connsiteX4" fmla="*/ 2681366 w 3410976"/>
                <a:gd name="connsiteY4" fmla="*/ 0 h 4025587"/>
                <a:gd name="connsiteX5" fmla="*/ 2874404 w 3410976"/>
                <a:gd name="connsiteY5" fmla="*/ 177800 h 4025587"/>
                <a:gd name="connsiteX6" fmla="*/ 3316365 w 3410976"/>
                <a:gd name="connsiteY6" fmla="*/ 177800 h 4025587"/>
                <a:gd name="connsiteX7" fmla="*/ 3407803 w 3410976"/>
                <a:gd name="connsiteY7" fmla="*/ 269240 h 4025587"/>
                <a:gd name="connsiteX8" fmla="*/ 3410976 w 3410976"/>
                <a:gd name="connsiteY8" fmla="*/ 2481147 h 4025587"/>
                <a:gd name="connsiteX9" fmla="*/ 3300073 w 3410976"/>
                <a:gd name="connsiteY9" fmla="*/ 2600156 h 4025587"/>
                <a:gd name="connsiteX10" fmla="*/ 150719 w 3410976"/>
                <a:gd name="connsiteY10" fmla="*/ 2596982 h 4025587"/>
                <a:gd name="connsiteX11" fmla="*/ 3176 w 3410976"/>
                <a:gd name="connsiteY11" fmla="*/ 2458922 h 4025587"/>
                <a:gd name="connsiteX12" fmla="*/ 1 w 3410976"/>
                <a:gd name="connsiteY12" fmla="*/ 2293822 h 4025587"/>
                <a:gd name="connsiteX0" fmla="*/ 2 w 3410977"/>
                <a:gd name="connsiteY0" fmla="*/ 4025587 h 4212911"/>
                <a:gd name="connsiteX1" fmla="*/ 2 w 3410977"/>
                <a:gd name="connsiteY1" fmla="*/ 4025586 h 4212911"/>
                <a:gd name="connsiteX2" fmla="*/ 0 w 3410977"/>
                <a:gd name="connsiteY2" fmla="*/ 198120 h 4212911"/>
                <a:gd name="connsiteX3" fmla="*/ 223520 w 3410977"/>
                <a:gd name="connsiteY3" fmla="*/ 0 h 4212911"/>
                <a:gd name="connsiteX4" fmla="*/ 2681366 w 3410977"/>
                <a:gd name="connsiteY4" fmla="*/ 0 h 4212911"/>
                <a:gd name="connsiteX5" fmla="*/ 2874404 w 3410977"/>
                <a:gd name="connsiteY5" fmla="*/ 177800 h 4212911"/>
                <a:gd name="connsiteX6" fmla="*/ 3316365 w 3410977"/>
                <a:gd name="connsiteY6" fmla="*/ 177800 h 4212911"/>
                <a:gd name="connsiteX7" fmla="*/ 3407803 w 3410977"/>
                <a:gd name="connsiteY7" fmla="*/ 269240 h 4212911"/>
                <a:gd name="connsiteX8" fmla="*/ 3410977 w 3410977"/>
                <a:gd name="connsiteY8" fmla="*/ 4212911 h 4212911"/>
                <a:gd name="connsiteX9" fmla="*/ 3300073 w 3410977"/>
                <a:gd name="connsiteY9" fmla="*/ 2600156 h 4212911"/>
                <a:gd name="connsiteX10" fmla="*/ 150719 w 3410977"/>
                <a:gd name="connsiteY10" fmla="*/ 2596982 h 4212911"/>
                <a:gd name="connsiteX11" fmla="*/ 3176 w 3410977"/>
                <a:gd name="connsiteY11" fmla="*/ 2458922 h 4212911"/>
                <a:gd name="connsiteX12" fmla="*/ 1 w 3410977"/>
                <a:gd name="connsiteY12" fmla="*/ 2293822 h 4212911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2596982 h 4331920"/>
                <a:gd name="connsiteX11" fmla="*/ 3176 w 3410977"/>
                <a:gd name="connsiteY11" fmla="*/ 2458922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2458922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4025586 h 4331920"/>
                <a:gd name="connsiteX0" fmla="*/ 2 w 6425999"/>
                <a:gd name="connsiteY0" fmla="*/ 4025587 h 4331920"/>
                <a:gd name="connsiteX1" fmla="*/ 2 w 6425999"/>
                <a:gd name="connsiteY1" fmla="*/ 4025586 h 4331920"/>
                <a:gd name="connsiteX2" fmla="*/ 0 w 6425999"/>
                <a:gd name="connsiteY2" fmla="*/ 198120 h 4331920"/>
                <a:gd name="connsiteX3" fmla="*/ 223520 w 6425999"/>
                <a:gd name="connsiteY3" fmla="*/ 0 h 4331920"/>
                <a:gd name="connsiteX4" fmla="*/ 6425999 w 6425999"/>
                <a:gd name="connsiteY4" fmla="*/ 0 h 4331920"/>
                <a:gd name="connsiteX5" fmla="*/ 2874404 w 6425999"/>
                <a:gd name="connsiteY5" fmla="*/ 177800 h 4331920"/>
                <a:gd name="connsiteX6" fmla="*/ 3316365 w 6425999"/>
                <a:gd name="connsiteY6" fmla="*/ 177800 h 4331920"/>
                <a:gd name="connsiteX7" fmla="*/ 3407803 w 6425999"/>
                <a:gd name="connsiteY7" fmla="*/ 269240 h 4331920"/>
                <a:gd name="connsiteX8" fmla="*/ 3410977 w 6425999"/>
                <a:gd name="connsiteY8" fmla="*/ 4212911 h 4331920"/>
                <a:gd name="connsiteX9" fmla="*/ 3300073 w 6425999"/>
                <a:gd name="connsiteY9" fmla="*/ 4331920 h 4331920"/>
                <a:gd name="connsiteX10" fmla="*/ 150719 w 6425999"/>
                <a:gd name="connsiteY10" fmla="*/ 4328746 h 4331920"/>
                <a:gd name="connsiteX11" fmla="*/ 3176 w 6425999"/>
                <a:gd name="connsiteY11" fmla="*/ 4190686 h 4331920"/>
                <a:gd name="connsiteX12" fmla="*/ 1 w 6425999"/>
                <a:gd name="connsiteY12" fmla="*/ 4025586 h 4331920"/>
                <a:gd name="connsiteX0" fmla="*/ 2 w 6619037"/>
                <a:gd name="connsiteY0" fmla="*/ 4025587 h 4331920"/>
                <a:gd name="connsiteX1" fmla="*/ 2 w 6619037"/>
                <a:gd name="connsiteY1" fmla="*/ 4025586 h 4331920"/>
                <a:gd name="connsiteX2" fmla="*/ 0 w 6619037"/>
                <a:gd name="connsiteY2" fmla="*/ 198120 h 4331920"/>
                <a:gd name="connsiteX3" fmla="*/ 223520 w 6619037"/>
                <a:gd name="connsiteY3" fmla="*/ 0 h 4331920"/>
                <a:gd name="connsiteX4" fmla="*/ 6425999 w 6619037"/>
                <a:gd name="connsiteY4" fmla="*/ 0 h 4331920"/>
                <a:gd name="connsiteX5" fmla="*/ 6619037 w 6619037"/>
                <a:gd name="connsiteY5" fmla="*/ 177800 h 4331920"/>
                <a:gd name="connsiteX6" fmla="*/ 3316365 w 6619037"/>
                <a:gd name="connsiteY6" fmla="*/ 177800 h 4331920"/>
                <a:gd name="connsiteX7" fmla="*/ 3407803 w 6619037"/>
                <a:gd name="connsiteY7" fmla="*/ 269240 h 4331920"/>
                <a:gd name="connsiteX8" fmla="*/ 3410977 w 6619037"/>
                <a:gd name="connsiteY8" fmla="*/ 4212911 h 4331920"/>
                <a:gd name="connsiteX9" fmla="*/ 3300073 w 6619037"/>
                <a:gd name="connsiteY9" fmla="*/ 4331920 h 4331920"/>
                <a:gd name="connsiteX10" fmla="*/ 150719 w 6619037"/>
                <a:gd name="connsiteY10" fmla="*/ 4328746 h 4331920"/>
                <a:gd name="connsiteX11" fmla="*/ 3176 w 6619037"/>
                <a:gd name="connsiteY11" fmla="*/ 4190686 h 4331920"/>
                <a:gd name="connsiteX12" fmla="*/ 1 w 6619037"/>
                <a:gd name="connsiteY12" fmla="*/ 4025586 h 4331920"/>
                <a:gd name="connsiteX0" fmla="*/ 2 w 7060998"/>
                <a:gd name="connsiteY0" fmla="*/ 4025587 h 4331920"/>
                <a:gd name="connsiteX1" fmla="*/ 2 w 7060998"/>
                <a:gd name="connsiteY1" fmla="*/ 4025586 h 4331920"/>
                <a:gd name="connsiteX2" fmla="*/ 0 w 7060998"/>
                <a:gd name="connsiteY2" fmla="*/ 198120 h 4331920"/>
                <a:gd name="connsiteX3" fmla="*/ 223520 w 7060998"/>
                <a:gd name="connsiteY3" fmla="*/ 0 h 4331920"/>
                <a:gd name="connsiteX4" fmla="*/ 6425999 w 7060998"/>
                <a:gd name="connsiteY4" fmla="*/ 0 h 4331920"/>
                <a:gd name="connsiteX5" fmla="*/ 6619037 w 7060998"/>
                <a:gd name="connsiteY5" fmla="*/ 177800 h 4331920"/>
                <a:gd name="connsiteX6" fmla="*/ 7060998 w 7060998"/>
                <a:gd name="connsiteY6" fmla="*/ 177800 h 4331920"/>
                <a:gd name="connsiteX7" fmla="*/ 3407803 w 7060998"/>
                <a:gd name="connsiteY7" fmla="*/ 269240 h 4331920"/>
                <a:gd name="connsiteX8" fmla="*/ 3410977 w 7060998"/>
                <a:gd name="connsiteY8" fmla="*/ 4212911 h 4331920"/>
                <a:gd name="connsiteX9" fmla="*/ 3300073 w 7060998"/>
                <a:gd name="connsiteY9" fmla="*/ 4331920 h 4331920"/>
                <a:gd name="connsiteX10" fmla="*/ 150719 w 7060998"/>
                <a:gd name="connsiteY10" fmla="*/ 4328746 h 4331920"/>
                <a:gd name="connsiteX11" fmla="*/ 3176 w 7060998"/>
                <a:gd name="connsiteY11" fmla="*/ 4190686 h 4331920"/>
                <a:gd name="connsiteX12" fmla="*/ 1 w 7060998"/>
                <a:gd name="connsiteY12" fmla="*/ 4025586 h 4331920"/>
                <a:gd name="connsiteX0" fmla="*/ 2 w 7152435"/>
                <a:gd name="connsiteY0" fmla="*/ 4025587 h 4331920"/>
                <a:gd name="connsiteX1" fmla="*/ 2 w 7152435"/>
                <a:gd name="connsiteY1" fmla="*/ 4025586 h 4331920"/>
                <a:gd name="connsiteX2" fmla="*/ 0 w 7152435"/>
                <a:gd name="connsiteY2" fmla="*/ 198120 h 4331920"/>
                <a:gd name="connsiteX3" fmla="*/ 223520 w 7152435"/>
                <a:gd name="connsiteY3" fmla="*/ 0 h 4331920"/>
                <a:gd name="connsiteX4" fmla="*/ 6425999 w 7152435"/>
                <a:gd name="connsiteY4" fmla="*/ 0 h 4331920"/>
                <a:gd name="connsiteX5" fmla="*/ 6619037 w 7152435"/>
                <a:gd name="connsiteY5" fmla="*/ 177800 h 4331920"/>
                <a:gd name="connsiteX6" fmla="*/ 7060998 w 7152435"/>
                <a:gd name="connsiteY6" fmla="*/ 177800 h 4331920"/>
                <a:gd name="connsiteX7" fmla="*/ 7152435 w 7152435"/>
                <a:gd name="connsiteY7" fmla="*/ 269240 h 4331920"/>
                <a:gd name="connsiteX8" fmla="*/ 3410977 w 7152435"/>
                <a:gd name="connsiteY8" fmla="*/ 4212911 h 4331920"/>
                <a:gd name="connsiteX9" fmla="*/ 3300073 w 7152435"/>
                <a:gd name="connsiteY9" fmla="*/ 4331920 h 4331920"/>
                <a:gd name="connsiteX10" fmla="*/ 150719 w 7152435"/>
                <a:gd name="connsiteY10" fmla="*/ 4328746 h 4331920"/>
                <a:gd name="connsiteX11" fmla="*/ 3176 w 7152435"/>
                <a:gd name="connsiteY11" fmla="*/ 4190686 h 4331920"/>
                <a:gd name="connsiteX12" fmla="*/ 1 w 7152435"/>
                <a:gd name="connsiteY12" fmla="*/ 4025586 h 4331920"/>
                <a:gd name="connsiteX0" fmla="*/ 2 w 7152435"/>
                <a:gd name="connsiteY0" fmla="*/ 4025587 h 4331920"/>
                <a:gd name="connsiteX1" fmla="*/ 2 w 7152435"/>
                <a:gd name="connsiteY1" fmla="*/ 4025586 h 4331920"/>
                <a:gd name="connsiteX2" fmla="*/ 0 w 7152435"/>
                <a:gd name="connsiteY2" fmla="*/ 198120 h 4331920"/>
                <a:gd name="connsiteX3" fmla="*/ 223520 w 7152435"/>
                <a:gd name="connsiteY3" fmla="*/ 0 h 4331920"/>
                <a:gd name="connsiteX4" fmla="*/ 6425999 w 7152435"/>
                <a:gd name="connsiteY4" fmla="*/ 0 h 4331920"/>
                <a:gd name="connsiteX5" fmla="*/ 6619037 w 7152435"/>
                <a:gd name="connsiteY5" fmla="*/ 177800 h 4331920"/>
                <a:gd name="connsiteX6" fmla="*/ 7060998 w 7152435"/>
                <a:gd name="connsiteY6" fmla="*/ 177800 h 4331920"/>
                <a:gd name="connsiteX7" fmla="*/ 7152435 w 7152435"/>
                <a:gd name="connsiteY7" fmla="*/ 269240 h 4331920"/>
                <a:gd name="connsiteX8" fmla="*/ 3410977 w 7152435"/>
                <a:gd name="connsiteY8" fmla="*/ 4212911 h 4331920"/>
                <a:gd name="connsiteX9" fmla="*/ 3300073 w 7152435"/>
                <a:gd name="connsiteY9" fmla="*/ 4331920 h 4331920"/>
                <a:gd name="connsiteX10" fmla="*/ 150719 w 7152435"/>
                <a:gd name="connsiteY10" fmla="*/ 4328746 h 4331920"/>
                <a:gd name="connsiteX11" fmla="*/ 3176 w 7152435"/>
                <a:gd name="connsiteY11" fmla="*/ 4190686 h 4331920"/>
                <a:gd name="connsiteX12" fmla="*/ 1 w 7152435"/>
                <a:gd name="connsiteY12" fmla="*/ 4025586 h 4331920"/>
                <a:gd name="connsiteX0" fmla="*/ 2 w 7152530"/>
                <a:gd name="connsiteY0" fmla="*/ 4025587 h 4331920"/>
                <a:gd name="connsiteX1" fmla="*/ 2 w 7152530"/>
                <a:gd name="connsiteY1" fmla="*/ 4025586 h 4331920"/>
                <a:gd name="connsiteX2" fmla="*/ 0 w 7152530"/>
                <a:gd name="connsiteY2" fmla="*/ 198120 h 4331920"/>
                <a:gd name="connsiteX3" fmla="*/ 223520 w 7152530"/>
                <a:gd name="connsiteY3" fmla="*/ 0 h 4331920"/>
                <a:gd name="connsiteX4" fmla="*/ 6425999 w 7152530"/>
                <a:gd name="connsiteY4" fmla="*/ 0 h 4331920"/>
                <a:gd name="connsiteX5" fmla="*/ 6619037 w 7152530"/>
                <a:gd name="connsiteY5" fmla="*/ 177800 h 4331920"/>
                <a:gd name="connsiteX6" fmla="*/ 7060998 w 7152530"/>
                <a:gd name="connsiteY6" fmla="*/ 177800 h 4331920"/>
                <a:gd name="connsiteX7" fmla="*/ 7152435 w 7152530"/>
                <a:gd name="connsiteY7" fmla="*/ 269240 h 4331920"/>
                <a:gd name="connsiteX8" fmla="*/ 3410977 w 7152530"/>
                <a:gd name="connsiteY8" fmla="*/ 4212911 h 4331920"/>
                <a:gd name="connsiteX9" fmla="*/ 3300073 w 7152530"/>
                <a:gd name="connsiteY9" fmla="*/ 4331920 h 4331920"/>
                <a:gd name="connsiteX10" fmla="*/ 150719 w 7152530"/>
                <a:gd name="connsiteY10" fmla="*/ 4328746 h 4331920"/>
                <a:gd name="connsiteX11" fmla="*/ 3176 w 7152530"/>
                <a:gd name="connsiteY11" fmla="*/ 4190686 h 4331920"/>
                <a:gd name="connsiteX12" fmla="*/ 1 w 7152530"/>
                <a:gd name="connsiteY12" fmla="*/ 4025586 h 4331920"/>
                <a:gd name="connsiteX0" fmla="*/ 2 w 7155609"/>
                <a:gd name="connsiteY0" fmla="*/ 4025587 h 4331920"/>
                <a:gd name="connsiteX1" fmla="*/ 2 w 7155609"/>
                <a:gd name="connsiteY1" fmla="*/ 4025586 h 4331920"/>
                <a:gd name="connsiteX2" fmla="*/ 0 w 7155609"/>
                <a:gd name="connsiteY2" fmla="*/ 198120 h 4331920"/>
                <a:gd name="connsiteX3" fmla="*/ 223520 w 7155609"/>
                <a:gd name="connsiteY3" fmla="*/ 0 h 4331920"/>
                <a:gd name="connsiteX4" fmla="*/ 6425999 w 7155609"/>
                <a:gd name="connsiteY4" fmla="*/ 0 h 4331920"/>
                <a:gd name="connsiteX5" fmla="*/ 6619037 w 7155609"/>
                <a:gd name="connsiteY5" fmla="*/ 177800 h 4331920"/>
                <a:gd name="connsiteX6" fmla="*/ 7060998 w 7155609"/>
                <a:gd name="connsiteY6" fmla="*/ 177800 h 4331920"/>
                <a:gd name="connsiteX7" fmla="*/ 7152435 w 7155609"/>
                <a:gd name="connsiteY7" fmla="*/ 269240 h 4331920"/>
                <a:gd name="connsiteX8" fmla="*/ 7155609 w 7155609"/>
                <a:gd name="connsiteY8" fmla="*/ 4212911 h 4331920"/>
                <a:gd name="connsiteX9" fmla="*/ 3300073 w 7155609"/>
                <a:gd name="connsiteY9" fmla="*/ 4331920 h 4331920"/>
                <a:gd name="connsiteX10" fmla="*/ 150719 w 7155609"/>
                <a:gd name="connsiteY10" fmla="*/ 4328746 h 4331920"/>
                <a:gd name="connsiteX11" fmla="*/ 3176 w 7155609"/>
                <a:gd name="connsiteY11" fmla="*/ 4190686 h 4331920"/>
                <a:gd name="connsiteX12" fmla="*/ 1 w 7155609"/>
                <a:gd name="connsiteY12" fmla="*/ 4025586 h 4331920"/>
                <a:gd name="connsiteX0" fmla="*/ 2 w 7155609"/>
                <a:gd name="connsiteY0" fmla="*/ 4025587 h 4331920"/>
                <a:gd name="connsiteX1" fmla="*/ 2 w 7155609"/>
                <a:gd name="connsiteY1" fmla="*/ 4025586 h 4331920"/>
                <a:gd name="connsiteX2" fmla="*/ 0 w 7155609"/>
                <a:gd name="connsiteY2" fmla="*/ 198120 h 4331920"/>
                <a:gd name="connsiteX3" fmla="*/ 223520 w 7155609"/>
                <a:gd name="connsiteY3" fmla="*/ 0 h 4331920"/>
                <a:gd name="connsiteX4" fmla="*/ 6425999 w 7155609"/>
                <a:gd name="connsiteY4" fmla="*/ 0 h 4331920"/>
                <a:gd name="connsiteX5" fmla="*/ 6619037 w 7155609"/>
                <a:gd name="connsiteY5" fmla="*/ 177800 h 4331920"/>
                <a:gd name="connsiteX6" fmla="*/ 7060998 w 7155609"/>
                <a:gd name="connsiteY6" fmla="*/ 177800 h 4331920"/>
                <a:gd name="connsiteX7" fmla="*/ 7152435 w 7155609"/>
                <a:gd name="connsiteY7" fmla="*/ 269240 h 4331920"/>
                <a:gd name="connsiteX8" fmla="*/ 7155609 w 7155609"/>
                <a:gd name="connsiteY8" fmla="*/ 4212911 h 4331920"/>
                <a:gd name="connsiteX9" fmla="*/ 7044705 w 7155609"/>
                <a:gd name="connsiteY9" fmla="*/ 4331920 h 4331920"/>
                <a:gd name="connsiteX10" fmla="*/ 150719 w 7155609"/>
                <a:gd name="connsiteY10" fmla="*/ 4328746 h 4331920"/>
                <a:gd name="connsiteX11" fmla="*/ 3176 w 7155609"/>
                <a:gd name="connsiteY11" fmla="*/ 4190686 h 4331920"/>
                <a:gd name="connsiteX12" fmla="*/ 1 w 7155609"/>
                <a:gd name="connsiteY12" fmla="*/ 4025586 h 433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5609" h="4331920">
                  <a:moveTo>
                    <a:pt x="2" y="4025587"/>
                  </a:moveTo>
                  <a:lnTo>
                    <a:pt x="2" y="4025586"/>
                  </a:lnTo>
                  <a:lnTo>
                    <a:pt x="0" y="198120"/>
                  </a:lnTo>
                  <a:lnTo>
                    <a:pt x="223520" y="0"/>
                  </a:lnTo>
                  <a:lnTo>
                    <a:pt x="6425999" y="0"/>
                  </a:lnTo>
                  <a:lnTo>
                    <a:pt x="6619037" y="177800"/>
                  </a:lnTo>
                  <a:lnTo>
                    <a:pt x="7060998" y="177800"/>
                  </a:lnTo>
                  <a:lnTo>
                    <a:pt x="7152435" y="269240"/>
                  </a:lnTo>
                  <a:cubicBezTo>
                    <a:pt x="7154550" y="437938"/>
                    <a:pt x="7153493" y="4044213"/>
                    <a:pt x="7155609" y="4212911"/>
                  </a:cubicBezTo>
                  <a:lnTo>
                    <a:pt x="7044705" y="4331920"/>
                  </a:lnTo>
                  <a:lnTo>
                    <a:pt x="150719" y="4328746"/>
                  </a:lnTo>
                  <a:lnTo>
                    <a:pt x="3176" y="4190686"/>
                  </a:lnTo>
                  <a:cubicBezTo>
                    <a:pt x="4869" y="4075539"/>
                    <a:pt x="3388" y="4100093"/>
                    <a:pt x="1" y="4025586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2700000" scaled="1"/>
              <a:tileRect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5000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27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8" name="等腰三角形 47">
              <a:extLst>
                <a:ext uri="{FF2B5EF4-FFF2-40B4-BE49-F238E27FC236}">
                  <a16:creationId xmlns:a16="http://schemas.microsoft.com/office/drawing/2014/main" id="{DDE3C8FA-D80E-47D2-9997-5B8932938819}"/>
                </a:ext>
              </a:extLst>
            </p:cNvPr>
            <p:cNvSpPr/>
            <p:nvPr/>
          </p:nvSpPr>
          <p:spPr>
            <a:xfrm flipV="1">
              <a:off x="774912" y="1443675"/>
              <a:ext cx="173203" cy="149314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>
                <a:solidFill>
                  <a:prstClr val="white"/>
                </a:solidFill>
                <a:latin typeface="+mn-ea"/>
              </a:endParaRPr>
            </a:p>
          </p:txBody>
        </p: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B60D30CD-8545-4126-8A4D-92235B3DD460}"/>
                </a:ext>
              </a:extLst>
            </p:cNvPr>
            <p:cNvCxnSpPr>
              <a:cxnSpLocks/>
            </p:cNvCxnSpPr>
            <p:nvPr/>
          </p:nvCxnSpPr>
          <p:spPr>
            <a:xfrm>
              <a:off x="7576363" y="1443675"/>
              <a:ext cx="162920" cy="149314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75E183A1-A44A-4BA3-AC4D-7FC9B3CBAA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7178" y="5843267"/>
              <a:ext cx="97129" cy="104727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8" name="标题 7">
            <a:extLst>
              <a:ext uri="{FF2B5EF4-FFF2-40B4-BE49-F238E27FC236}">
                <a16:creationId xmlns:a16="http://schemas.microsoft.com/office/drawing/2014/main" id="{C6C4B0A2-C0D4-4372-88E1-E652FC76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市场数据反馈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60C5311-6680-482D-A8D2-E2F63FCB1F78}"/>
              </a:ext>
            </a:extLst>
          </p:cNvPr>
          <p:cNvSpPr txBox="1"/>
          <p:nvPr/>
        </p:nvSpPr>
        <p:spPr>
          <a:xfrm>
            <a:off x="1257936" y="1620452"/>
            <a:ext cx="2445961" cy="417358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2"/>
                </a:solidFill>
                <a:cs typeface="+mn-ea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ea"/>
              </a:rPr>
              <a:t>20XX-20XX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销售数据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3EE6985-A065-4950-81D7-2109FA6437BF}"/>
              </a:ext>
            </a:extLst>
          </p:cNvPr>
          <p:cNvSpPr txBox="1"/>
          <p:nvPr/>
        </p:nvSpPr>
        <p:spPr>
          <a:xfrm>
            <a:off x="9530407" y="4050587"/>
            <a:ext cx="1596820" cy="417358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2"/>
                </a:solidFill>
                <a:cs typeface="+mn-ea"/>
              </a:defRPr>
            </a:lvl1pPr>
          </a:lstStyle>
          <a:p>
            <a:r>
              <a:rPr lang="zh-CN" altLang="en-US" dirty="0"/>
              <a:t>累计交易额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F2200FC-1F5F-4E65-B994-CEBEA4F9BC02}"/>
              </a:ext>
            </a:extLst>
          </p:cNvPr>
          <p:cNvSpPr txBox="1"/>
          <p:nvPr/>
        </p:nvSpPr>
        <p:spPr>
          <a:xfrm>
            <a:off x="9452295" y="4486877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222.2</a:t>
            </a:r>
            <a:r>
              <a:rPr lang="zh-CN" altLang="en-US" sz="1400" dirty="0">
                <a:solidFill>
                  <a:schemeClr val="accent1"/>
                </a:solidFill>
                <a:latin typeface="+mj-ea"/>
                <a:ea typeface="+mj-ea"/>
              </a:rPr>
              <a:t>亿元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15" name="图形 14" descr="信号 纯色填充">
            <a:extLst>
              <a:ext uri="{FF2B5EF4-FFF2-40B4-BE49-F238E27FC236}">
                <a16:creationId xmlns:a16="http://schemas.microsoft.com/office/drawing/2014/main" id="{EC88E8A1-8342-4AE4-B256-3174AFB810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3936" y="4141931"/>
            <a:ext cx="301630" cy="301630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1824209-934E-42D0-8153-9C38E722CD64}"/>
              </a:ext>
            </a:extLst>
          </p:cNvPr>
          <p:cNvCxnSpPr>
            <a:cxnSpLocks/>
          </p:cNvCxnSpPr>
          <p:nvPr/>
        </p:nvCxnSpPr>
        <p:spPr>
          <a:xfrm flipH="1">
            <a:off x="9484652" y="4467946"/>
            <a:ext cx="1774972" cy="0"/>
          </a:xfrm>
          <a:prstGeom prst="line">
            <a:avLst/>
          </a:prstGeom>
          <a:ln>
            <a:solidFill>
              <a:schemeClr val="bg2">
                <a:alpha val="2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D9E5E0DB-EB94-4B09-AA2A-B3AFB17CC14A}"/>
              </a:ext>
            </a:extLst>
          </p:cNvPr>
          <p:cNvSpPr txBox="1"/>
          <p:nvPr/>
        </p:nvSpPr>
        <p:spPr>
          <a:xfrm>
            <a:off x="9530407" y="1656555"/>
            <a:ext cx="1596820" cy="381255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2"/>
                </a:solidFill>
                <a:cs typeface="+mn-ea"/>
              </a:defRPr>
            </a:lvl1pPr>
          </a:lstStyle>
          <a:p>
            <a:pPr algn="l"/>
            <a:r>
              <a:rPr lang="zh-CN" altLang="en-US" sz="1800" dirty="0"/>
              <a:t>上线天数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9FAC90B-3B15-459A-B82C-3D4932F1AD97}"/>
              </a:ext>
            </a:extLst>
          </p:cNvPr>
          <p:cNvSpPr txBox="1"/>
          <p:nvPr/>
        </p:nvSpPr>
        <p:spPr>
          <a:xfrm>
            <a:off x="9452295" y="2092845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666</a:t>
            </a:r>
            <a:r>
              <a:rPr lang="zh-CN" altLang="en-US" sz="1400" dirty="0">
                <a:solidFill>
                  <a:schemeClr val="accent1"/>
                </a:solidFill>
                <a:latin typeface="+mj-ea"/>
                <a:ea typeface="+mj-ea"/>
              </a:rPr>
              <a:t>天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19" name="图形 18" descr="警报响了 纯色填充">
            <a:extLst>
              <a:ext uri="{FF2B5EF4-FFF2-40B4-BE49-F238E27FC236}">
                <a16:creationId xmlns:a16="http://schemas.microsoft.com/office/drawing/2014/main" id="{C370391C-3EC9-43A5-BF07-1EF2ED7CB9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61448" y="1747899"/>
            <a:ext cx="301630" cy="301630"/>
          </a:xfrm>
          <a:prstGeom prst="rect">
            <a:avLst/>
          </a:prstGeom>
        </p:spPr>
      </p:pic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DB8596D-5675-42E2-ADBA-9C26233B7735}"/>
              </a:ext>
            </a:extLst>
          </p:cNvPr>
          <p:cNvCxnSpPr>
            <a:cxnSpLocks/>
          </p:cNvCxnSpPr>
          <p:nvPr/>
        </p:nvCxnSpPr>
        <p:spPr>
          <a:xfrm flipH="1">
            <a:off x="9484652" y="2073914"/>
            <a:ext cx="1774972" cy="0"/>
          </a:xfrm>
          <a:prstGeom prst="line">
            <a:avLst/>
          </a:prstGeom>
          <a:ln>
            <a:solidFill>
              <a:schemeClr val="bg2">
                <a:alpha val="2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5DF1C7AD-97F0-432E-9C79-302AC65F509A}"/>
              </a:ext>
            </a:extLst>
          </p:cNvPr>
          <p:cNvSpPr txBox="1"/>
          <p:nvPr/>
        </p:nvSpPr>
        <p:spPr>
          <a:xfrm>
            <a:off x="9530407" y="2853571"/>
            <a:ext cx="1596820" cy="381258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2"/>
                </a:solidFill>
                <a:cs typeface="+mn-ea"/>
              </a:defRPr>
            </a:lvl1pPr>
          </a:lstStyle>
          <a:p>
            <a:r>
              <a:rPr lang="zh-CN" altLang="en-US" dirty="0"/>
              <a:t>活跃用户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64618CA-84A5-4CC9-BB8C-ED7D2BC3B99E}"/>
              </a:ext>
            </a:extLst>
          </p:cNvPr>
          <p:cNvSpPr txBox="1"/>
          <p:nvPr/>
        </p:nvSpPr>
        <p:spPr>
          <a:xfrm>
            <a:off x="9452295" y="3289861"/>
            <a:ext cx="86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88</a:t>
            </a:r>
            <a:r>
              <a:rPr lang="zh-CN" altLang="en-US" sz="1400" dirty="0">
                <a:solidFill>
                  <a:schemeClr val="accent1"/>
                </a:solidFill>
                <a:latin typeface="+mj-ea"/>
                <a:ea typeface="+mj-ea"/>
              </a:rPr>
              <a:t>万人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23" name="图形 22" descr="关注 纯色填充">
            <a:extLst>
              <a:ext uri="{FF2B5EF4-FFF2-40B4-BE49-F238E27FC236}">
                <a16:creationId xmlns:a16="http://schemas.microsoft.com/office/drawing/2014/main" id="{8B2381DE-08D3-4840-A061-E991E9FB2E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7379" y="2944915"/>
            <a:ext cx="301630" cy="301630"/>
          </a:xfrm>
          <a:prstGeom prst="rect">
            <a:avLst/>
          </a:prstGeom>
        </p:spPr>
      </p:pic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5CD910E2-193B-4D98-A8F2-0F7A9BC2391F}"/>
              </a:ext>
            </a:extLst>
          </p:cNvPr>
          <p:cNvCxnSpPr>
            <a:cxnSpLocks/>
          </p:cNvCxnSpPr>
          <p:nvPr/>
        </p:nvCxnSpPr>
        <p:spPr>
          <a:xfrm flipH="1">
            <a:off x="9484652" y="3270930"/>
            <a:ext cx="1774972" cy="0"/>
          </a:xfrm>
          <a:prstGeom prst="line">
            <a:avLst/>
          </a:prstGeom>
          <a:ln>
            <a:solidFill>
              <a:schemeClr val="bg2">
                <a:alpha val="2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6167EB9-458C-4C06-B843-22F12ABB5514}"/>
              </a:ext>
            </a:extLst>
          </p:cNvPr>
          <p:cNvSpPr txBox="1"/>
          <p:nvPr/>
        </p:nvSpPr>
        <p:spPr>
          <a:xfrm>
            <a:off x="9530407" y="5247604"/>
            <a:ext cx="1596820" cy="417358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2"/>
                </a:solidFill>
                <a:cs typeface="+mn-ea"/>
              </a:defRPr>
            </a:lvl1pPr>
          </a:lstStyle>
          <a:p>
            <a:r>
              <a:rPr lang="zh-CN" altLang="en-US" dirty="0"/>
              <a:t>人均投资额度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70E1C26-88B9-4BE7-AF66-129567D10908}"/>
              </a:ext>
            </a:extLst>
          </p:cNvPr>
          <p:cNvSpPr txBox="1"/>
          <p:nvPr/>
        </p:nvSpPr>
        <p:spPr>
          <a:xfrm>
            <a:off x="9452295" y="5683894"/>
            <a:ext cx="115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12222</a:t>
            </a:r>
            <a:r>
              <a:rPr lang="zh-CN" altLang="en-US" sz="1400" dirty="0">
                <a:solidFill>
                  <a:schemeClr val="accent1"/>
                </a:solidFill>
                <a:latin typeface="+mj-ea"/>
                <a:ea typeface="+mj-ea"/>
              </a:rPr>
              <a:t>元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27" name="图形 26" descr="双击手势 纯色填充">
            <a:extLst>
              <a:ext uri="{FF2B5EF4-FFF2-40B4-BE49-F238E27FC236}">
                <a16:creationId xmlns:a16="http://schemas.microsoft.com/office/drawing/2014/main" id="{91618266-4469-4AAC-9BF4-94D456C30B5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78042" y="5324726"/>
            <a:ext cx="301630" cy="301630"/>
          </a:xfrm>
          <a:prstGeom prst="rect">
            <a:avLst/>
          </a:prstGeom>
        </p:spPr>
      </p:pic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3B0EB48F-FD6E-45C8-AA36-F47D1AAA50B3}"/>
              </a:ext>
            </a:extLst>
          </p:cNvPr>
          <p:cNvCxnSpPr>
            <a:cxnSpLocks/>
          </p:cNvCxnSpPr>
          <p:nvPr/>
        </p:nvCxnSpPr>
        <p:spPr>
          <a:xfrm flipH="1">
            <a:off x="9484652" y="5664963"/>
            <a:ext cx="1774972" cy="0"/>
          </a:xfrm>
          <a:prstGeom prst="line">
            <a:avLst/>
          </a:prstGeom>
          <a:ln>
            <a:solidFill>
              <a:schemeClr val="bg2">
                <a:alpha val="2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图表 98">
            <a:extLst>
              <a:ext uri="{FF2B5EF4-FFF2-40B4-BE49-F238E27FC236}">
                <a16:creationId xmlns:a16="http://schemas.microsoft.com/office/drawing/2014/main" id="{CD5BCDD7-67B1-447C-BF2D-AC801F53D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753674"/>
              </p:ext>
            </p:extLst>
          </p:nvPr>
        </p:nvGraphicFramePr>
        <p:xfrm>
          <a:off x="1082335" y="2642796"/>
          <a:ext cx="6846324" cy="327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100" name="组合 99">
            <a:extLst>
              <a:ext uri="{FF2B5EF4-FFF2-40B4-BE49-F238E27FC236}">
                <a16:creationId xmlns:a16="http://schemas.microsoft.com/office/drawing/2014/main" id="{D90E913C-6B47-4889-A2FD-B54E6B741951}"/>
              </a:ext>
            </a:extLst>
          </p:cNvPr>
          <p:cNvGrpSpPr/>
          <p:nvPr/>
        </p:nvGrpSpPr>
        <p:grpSpPr>
          <a:xfrm>
            <a:off x="1290982" y="2836620"/>
            <a:ext cx="5438720" cy="1378747"/>
            <a:chOff x="1655844" y="2281985"/>
            <a:chExt cx="7944894" cy="2393809"/>
          </a:xfrm>
        </p:grpSpPr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4B8FC07B-F494-4816-911F-51DF7F039FDD}"/>
                </a:ext>
              </a:extLst>
            </p:cNvPr>
            <p:cNvSpPr/>
            <p:nvPr/>
          </p:nvSpPr>
          <p:spPr>
            <a:xfrm>
              <a:off x="3147601" y="2281985"/>
              <a:ext cx="6453137" cy="2143195"/>
            </a:xfrm>
            <a:custGeom>
              <a:avLst/>
              <a:gdLst>
                <a:gd name="connsiteX0" fmla="*/ 0 w 7911966"/>
                <a:gd name="connsiteY0" fmla="*/ 2627697 h 2627697"/>
                <a:gd name="connsiteX1" fmla="*/ 3917482 w 7911966"/>
                <a:gd name="connsiteY1" fmla="*/ 1828800 h 2627697"/>
                <a:gd name="connsiteX2" fmla="*/ 7911966 w 7911966"/>
                <a:gd name="connsiteY2" fmla="*/ 0 h 262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1966" h="2627697">
                  <a:moveTo>
                    <a:pt x="0" y="2627697"/>
                  </a:moveTo>
                  <a:cubicBezTo>
                    <a:pt x="1299410" y="2447223"/>
                    <a:pt x="2598821" y="2266749"/>
                    <a:pt x="3917482" y="1828800"/>
                  </a:cubicBezTo>
                  <a:cubicBezTo>
                    <a:pt x="5236143" y="1390851"/>
                    <a:pt x="6574054" y="695425"/>
                    <a:pt x="7911966" y="0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  <a:tailEnd type="triangle"/>
            </a:ln>
          </p:spPr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12B3A363-39F3-48B6-B97F-BE33CCD3A621}"/>
                </a:ext>
              </a:extLst>
            </p:cNvPr>
            <p:cNvSpPr/>
            <p:nvPr/>
          </p:nvSpPr>
          <p:spPr>
            <a:xfrm rot="390949">
              <a:off x="1655844" y="2980789"/>
              <a:ext cx="5103642" cy="1695005"/>
            </a:xfrm>
            <a:custGeom>
              <a:avLst/>
              <a:gdLst>
                <a:gd name="connsiteX0" fmla="*/ 0 w 7911966"/>
                <a:gd name="connsiteY0" fmla="*/ 2627697 h 2627697"/>
                <a:gd name="connsiteX1" fmla="*/ 3917482 w 7911966"/>
                <a:gd name="connsiteY1" fmla="*/ 1828800 h 2627697"/>
                <a:gd name="connsiteX2" fmla="*/ 7911966 w 7911966"/>
                <a:gd name="connsiteY2" fmla="*/ 0 h 262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1966" h="2627697">
                  <a:moveTo>
                    <a:pt x="0" y="2627697"/>
                  </a:moveTo>
                  <a:cubicBezTo>
                    <a:pt x="1299410" y="2447223"/>
                    <a:pt x="2598821" y="2266749"/>
                    <a:pt x="3917482" y="1828800"/>
                  </a:cubicBezTo>
                  <a:cubicBezTo>
                    <a:pt x="5236143" y="1390851"/>
                    <a:pt x="6574054" y="695425"/>
                    <a:pt x="7911966" y="0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1">
                      <a:lumMod val="45000"/>
                      <a:lumOff val="55000"/>
                      <a:alpha val="48000"/>
                    </a:schemeClr>
                  </a:gs>
                  <a:gs pos="76000">
                    <a:schemeClr val="accent3">
                      <a:alpha val="0"/>
                    </a:schemeClr>
                  </a:gs>
                </a:gsLst>
                <a:lin ang="5400000" scaled="1"/>
              </a:gradFill>
              <a:tailEnd type="triangle"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6" name="矩形 105">
            <a:extLst>
              <a:ext uri="{FF2B5EF4-FFF2-40B4-BE49-F238E27FC236}">
                <a16:creationId xmlns:a16="http://schemas.microsoft.com/office/drawing/2014/main" id="{2FE2E288-58F2-44A4-B0F5-87A92E259E4E}"/>
              </a:ext>
            </a:extLst>
          </p:cNvPr>
          <p:cNvSpPr/>
          <p:nvPr/>
        </p:nvSpPr>
        <p:spPr>
          <a:xfrm>
            <a:off x="7112453" y="2305620"/>
            <a:ext cx="70339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800" b="1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rPr>
              <a:t>52</a:t>
            </a:r>
            <a:endParaRPr lang="zh-CN" altLang="en-US" sz="2800" b="1" dirty="0">
              <a:gradFill>
                <a:gsLst>
                  <a:gs pos="48000">
                    <a:srgbClr val="FFFFFF"/>
                  </a:gs>
                  <a:gs pos="100000">
                    <a:srgbClr val="FFFFFF"/>
                  </a:gs>
                  <a:gs pos="66000">
                    <a:srgbClr val="FFFFFF">
                      <a:lumMod val="65000"/>
                    </a:srgbClr>
                  </a:gs>
                </a:gsLst>
                <a:lin ang="5400000" scaled="1"/>
              </a:gradFill>
              <a:effectLst>
                <a:outerShdw dist="38100" dir="3000000" algn="tl" rotWithShape="0">
                  <a:srgbClr val="1FFFF6">
                    <a:alpha val="21000"/>
                  </a:srgbClr>
                </a:outerShdw>
              </a:effectLst>
              <a:latin typeface="+mj-ea"/>
              <a:ea typeface="+mj-ea"/>
              <a:cs typeface="Times New Roman" charset="0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A4DDE603-632F-4DF5-A86B-E1C034A90DA5}"/>
              </a:ext>
            </a:extLst>
          </p:cNvPr>
          <p:cNvSpPr txBox="1"/>
          <p:nvPr/>
        </p:nvSpPr>
        <p:spPr>
          <a:xfrm>
            <a:off x="1169273" y="2051292"/>
            <a:ext cx="1311643" cy="417358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bg2"/>
                </a:solidFill>
                <a:cs typeface="+mn-ea"/>
              </a:defRPr>
            </a:lvl1pPr>
          </a:lstStyle>
          <a:p>
            <a:r>
              <a:rPr lang="zh-CN" altLang="en-US" sz="1400" dirty="0">
                <a:solidFill>
                  <a:schemeClr val="bg2">
                    <a:lumMod val="90000"/>
                  </a:schemeClr>
                </a:solidFill>
                <a:latin typeface="+mn-ea"/>
              </a:rPr>
              <a:t>（单位：亿元）</a:t>
            </a:r>
            <a:endParaRPr lang="en-US" altLang="zh-CN" sz="1400" dirty="0">
              <a:solidFill>
                <a:schemeClr val="bg2">
                  <a:lumMod val="9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6511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: 剪去对角 72">
            <a:extLst>
              <a:ext uri="{FF2B5EF4-FFF2-40B4-BE49-F238E27FC236}">
                <a16:creationId xmlns:a16="http://schemas.microsoft.com/office/drawing/2014/main" id="{F3794D97-0592-4E05-B590-F83F13C0E45B}"/>
              </a:ext>
            </a:extLst>
          </p:cNvPr>
          <p:cNvSpPr/>
          <p:nvPr/>
        </p:nvSpPr>
        <p:spPr>
          <a:xfrm rot="5400000" flipH="1">
            <a:off x="29976" y="2103296"/>
            <a:ext cx="4561948" cy="3254132"/>
          </a:xfrm>
          <a:prstGeom prst="snip2DiagRect">
            <a:avLst>
              <a:gd name="adj1" fmla="val 0"/>
              <a:gd name="adj2" fmla="val 7119"/>
            </a:avLst>
          </a:prstGeom>
          <a:gradFill flip="none" rotWithShape="1">
            <a:gsLst>
              <a:gs pos="99000">
                <a:schemeClr val="accent3">
                  <a:alpha val="0"/>
                </a:schemeClr>
              </a:gs>
              <a:gs pos="0">
                <a:schemeClr val="accent3">
                  <a:alpha val="20000"/>
                </a:schemeClr>
              </a:gs>
            </a:gsLst>
            <a:lin ang="0" scaled="0"/>
            <a:tileRect/>
          </a:gradFill>
          <a:ln w="12700" cap="flat" cmpd="sng" algn="ctr">
            <a:gradFill>
              <a:gsLst>
                <a:gs pos="4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gradFill>
                <a:gsLst>
                  <a:gs pos="48000">
                    <a:srgbClr val="FFFFFF"/>
                  </a:gs>
                  <a:gs pos="100000">
                    <a:srgbClr val="FFFFFF"/>
                  </a:gs>
                  <a:gs pos="66000">
                    <a:srgbClr val="FFFFFF">
                      <a:lumMod val="65000"/>
                    </a:srgb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FA62FE16-644A-442D-A72E-95E6B78436A6}"/>
              </a:ext>
            </a:extLst>
          </p:cNvPr>
          <p:cNvGrpSpPr/>
          <p:nvPr/>
        </p:nvGrpSpPr>
        <p:grpSpPr>
          <a:xfrm>
            <a:off x="5680176" y="1951852"/>
            <a:ext cx="866928" cy="956942"/>
            <a:chOff x="1322950" y="1360568"/>
            <a:chExt cx="402580" cy="444381"/>
          </a:xfrm>
          <a:gradFill>
            <a:gsLst>
              <a:gs pos="80000">
                <a:prstClr val="white">
                  <a:alpha val="0"/>
                </a:prstClr>
              </a:gs>
              <a:gs pos="0">
                <a:schemeClr val="accent3"/>
              </a:gs>
            </a:gsLst>
            <a:lin ang="5400000" scaled="1"/>
          </a:gradFill>
        </p:grpSpPr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9B2FFC1A-DB4C-4281-96E4-91D88103DAF6}"/>
                </a:ext>
              </a:extLst>
            </p:cNvPr>
            <p:cNvSpPr/>
            <p:nvPr/>
          </p:nvSpPr>
          <p:spPr>
            <a:xfrm>
              <a:off x="1552040" y="1403940"/>
              <a:ext cx="171600" cy="163035"/>
            </a:xfrm>
            <a:custGeom>
              <a:avLst/>
              <a:gdLst>
                <a:gd name="connsiteX0" fmla="*/ 8776 w 171600"/>
                <a:gd name="connsiteY0" fmla="*/ 24411 h 163035"/>
                <a:gd name="connsiteX1" fmla="*/ 112823 w 171600"/>
                <a:gd name="connsiteY1" fmla="*/ 124276 h 163035"/>
                <a:gd name="connsiteX2" fmla="*/ 93599 w 171600"/>
                <a:gd name="connsiteY2" fmla="*/ 112854 h 163035"/>
                <a:gd name="connsiteX3" fmla="*/ 76236 w 171600"/>
                <a:gd name="connsiteY3" fmla="*/ 116047 h 163035"/>
                <a:gd name="connsiteX4" fmla="*/ 79430 w 171600"/>
                <a:gd name="connsiteY4" fmla="*/ 133410 h 163035"/>
                <a:gd name="connsiteX5" fmla="*/ 81116 w 171600"/>
                <a:gd name="connsiteY5" fmla="*/ 134387 h 163035"/>
                <a:gd name="connsiteX6" fmla="*/ 124807 w 171600"/>
                <a:gd name="connsiteY6" fmla="*/ 160289 h 163035"/>
                <a:gd name="connsiteX7" fmla="*/ 132609 w 171600"/>
                <a:gd name="connsiteY7" fmla="*/ 163036 h 163035"/>
                <a:gd name="connsiteX8" fmla="*/ 132921 w 171600"/>
                <a:gd name="connsiteY8" fmla="*/ 163036 h 163035"/>
                <a:gd name="connsiteX9" fmla="*/ 133919 w 171600"/>
                <a:gd name="connsiteY9" fmla="*/ 163036 h 163035"/>
                <a:gd name="connsiteX10" fmla="*/ 134419 w 171600"/>
                <a:gd name="connsiteY10" fmla="*/ 163036 h 163035"/>
                <a:gd name="connsiteX11" fmla="*/ 134419 w 171600"/>
                <a:gd name="connsiteY11" fmla="*/ 163036 h 163035"/>
                <a:gd name="connsiteX12" fmla="*/ 135417 w 171600"/>
                <a:gd name="connsiteY12" fmla="*/ 163036 h 163035"/>
                <a:gd name="connsiteX13" fmla="*/ 143032 w 171600"/>
                <a:gd name="connsiteY13" fmla="*/ 157293 h 163035"/>
                <a:gd name="connsiteX14" fmla="*/ 170370 w 171600"/>
                <a:gd name="connsiteY14" fmla="*/ 111293 h 163035"/>
                <a:gd name="connsiteX15" fmla="*/ 164513 w 171600"/>
                <a:gd name="connsiteY15" fmla="*/ 94640 h 163035"/>
                <a:gd name="connsiteX16" fmla="*/ 148837 w 171600"/>
                <a:gd name="connsiteY16" fmla="*/ 98810 h 163035"/>
                <a:gd name="connsiteX17" fmla="*/ 137290 w 171600"/>
                <a:gd name="connsiteY17" fmla="*/ 118471 h 163035"/>
                <a:gd name="connsiteX18" fmla="*/ 137290 w 171600"/>
                <a:gd name="connsiteY18" fmla="*/ 118471 h 163035"/>
                <a:gd name="connsiteX19" fmla="*/ 55463 w 171600"/>
                <a:gd name="connsiteY19" fmla="*/ 18045 h 163035"/>
                <a:gd name="connsiteX20" fmla="*/ 16204 w 171600"/>
                <a:gd name="connsiteY20" fmla="*/ 568 h 163035"/>
                <a:gd name="connsiteX21" fmla="*/ 568 w 171600"/>
                <a:gd name="connsiteY21" fmla="*/ 8776 h 163035"/>
                <a:gd name="connsiteX22" fmla="*/ 8776 w 171600"/>
                <a:gd name="connsiteY22" fmla="*/ 24411 h 16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600" h="163035">
                  <a:moveTo>
                    <a:pt x="8776" y="24411"/>
                  </a:moveTo>
                  <a:cubicBezTo>
                    <a:pt x="57158" y="39613"/>
                    <a:pt x="95650" y="76559"/>
                    <a:pt x="112823" y="124276"/>
                  </a:cubicBezTo>
                  <a:lnTo>
                    <a:pt x="93599" y="112854"/>
                  </a:lnTo>
                  <a:cubicBezTo>
                    <a:pt x="87923" y="108941"/>
                    <a:pt x="80149" y="110371"/>
                    <a:pt x="76236" y="116047"/>
                  </a:cubicBezTo>
                  <a:cubicBezTo>
                    <a:pt x="72323" y="121724"/>
                    <a:pt x="73753" y="129497"/>
                    <a:pt x="79430" y="133410"/>
                  </a:cubicBezTo>
                  <a:cubicBezTo>
                    <a:pt x="79965" y="133779"/>
                    <a:pt x="80529" y="134106"/>
                    <a:pt x="81116" y="134387"/>
                  </a:cubicBezTo>
                  <a:lnTo>
                    <a:pt x="124807" y="160289"/>
                  </a:lnTo>
                  <a:cubicBezTo>
                    <a:pt x="127020" y="162065"/>
                    <a:pt x="129771" y="163033"/>
                    <a:pt x="132609" y="163036"/>
                  </a:cubicBezTo>
                  <a:lnTo>
                    <a:pt x="132921" y="163036"/>
                  </a:lnTo>
                  <a:lnTo>
                    <a:pt x="133919" y="163036"/>
                  </a:lnTo>
                  <a:lnTo>
                    <a:pt x="134419" y="163036"/>
                  </a:lnTo>
                  <a:lnTo>
                    <a:pt x="134419" y="163036"/>
                  </a:lnTo>
                  <a:lnTo>
                    <a:pt x="135417" y="163036"/>
                  </a:lnTo>
                  <a:cubicBezTo>
                    <a:pt x="138616" y="162205"/>
                    <a:pt x="141354" y="160140"/>
                    <a:pt x="143032" y="157293"/>
                  </a:cubicBezTo>
                  <a:lnTo>
                    <a:pt x="170370" y="111293"/>
                  </a:lnTo>
                  <a:cubicBezTo>
                    <a:pt x="173352" y="105077"/>
                    <a:pt x="170730" y="97621"/>
                    <a:pt x="164513" y="94640"/>
                  </a:cubicBezTo>
                  <a:cubicBezTo>
                    <a:pt x="158974" y="91983"/>
                    <a:pt x="152324" y="93751"/>
                    <a:pt x="148837" y="98810"/>
                  </a:cubicBezTo>
                  <a:lnTo>
                    <a:pt x="137290" y="118471"/>
                  </a:lnTo>
                  <a:lnTo>
                    <a:pt x="137290" y="118471"/>
                  </a:lnTo>
                  <a:cubicBezTo>
                    <a:pt x="122861" y="76310"/>
                    <a:pt x="93840" y="40693"/>
                    <a:pt x="55463" y="18045"/>
                  </a:cubicBezTo>
                  <a:cubicBezTo>
                    <a:pt x="43078" y="10756"/>
                    <a:pt x="29908" y="4893"/>
                    <a:pt x="16204" y="568"/>
                  </a:cubicBezTo>
                  <a:cubicBezTo>
                    <a:pt x="9619" y="-1483"/>
                    <a:pt x="2619" y="2192"/>
                    <a:pt x="568" y="8776"/>
                  </a:cubicBezTo>
                  <a:cubicBezTo>
                    <a:pt x="-1483" y="15360"/>
                    <a:pt x="2192" y="22360"/>
                    <a:pt x="8776" y="24411"/>
                  </a:cubicBezTo>
                  <a:close/>
                </a:path>
              </a:pathLst>
            </a:custGeom>
            <a:grpFill/>
            <a:ln w="6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9736F81F-C774-42DD-A351-744EE00072B4}"/>
                </a:ext>
              </a:extLst>
            </p:cNvPr>
            <p:cNvSpPr/>
            <p:nvPr/>
          </p:nvSpPr>
          <p:spPr>
            <a:xfrm>
              <a:off x="1324966" y="1434156"/>
              <a:ext cx="90858" cy="201601"/>
            </a:xfrm>
            <a:custGeom>
              <a:avLst/>
              <a:gdLst>
                <a:gd name="connsiteX0" fmla="*/ 5099 w 90858"/>
                <a:gd name="connsiteY0" fmla="*/ 191990 h 201601"/>
                <a:gd name="connsiteX1" fmla="*/ 17270 w 90858"/>
                <a:gd name="connsiteY1" fmla="*/ 201602 h 201601"/>
                <a:gd name="connsiteX2" fmla="*/ 20141 w 90858"/>
                <a:gd name="connsiteY2" fmla="*/ 201227 h 201601"/>
                <a:gd name="connsiteX3" fmla="*/ 29191 w 90858"/>
                <a:gd name="connsiteY3" fmla="*/ 186248 h 201601"/>
                <a:gd name="connsiteX4" fmla="*/ 47916 w 90858"/>
                <a:gd name="connsiteY4" fmla="*/ 66535 h 201601"/>
                <a:gd name="connsiteX5" fmla="*/ 65018 w 90858"/>
                <a:gd name="connsiteY5" fmla="*/ 42692 h 201601"/>
                <a:gd name="connsiteX6" fmla="*/ 65393 w 90858"/>
                <a:gd name="connsiteY6" fmla="*/ 43067 h 201601"/>
                <a:gd name="connsiteX7" fmla="*/ 65393 w 90858"/>
                <a:gd name="connsiteY7" fmla="*/ 65911 h 201601"/>
                <a:gd name="connsiteX8" fmla="*/ 77876 w 90858"/>
                <a:gd name="connsiteY8" fmla="*/ 78394 h 201601"/>
                <a:gd name="connsiteX9" fmla="*/ 90359 w 90858"/>
                <a:gd name="connsiteY9" fmla="*/ 65911 h 201601"/>
                <a:gd name="connsiteX10" fmla="*/ 90858 w 90858"/>
                <a:gd name="connsiteY10" fmla="*/ 12982 h 201601"/>
                <a:gd name="connsiteX11" fmla="*/ 78375 w 90858"/>
                <a:gd name="connsiteY11" fmla="*/ 499 h 201601"/>
                <a:gd name="connsiteX12" fmla="*/ 25384 w 90858"/>
                <a:gd name="connsiteY12" fmla="*/ 0 h 201601"/>
                <a:gd name="connsiteX13" fmla="*/ 12901 w 90858"/>
                <a:gd name="connsiteY13" fmla="*/ 12483 h 201601"/>
                <a:gd name="connsiteX14" fmla="*/ 25384 w 90858"/>
                <a:gd name="connsiteY14" fmla="*/ 24966 h 201601"/>
                <a:gd name="connsiteX15" fmla="*/ 47542 w 90858"/>
                <a:gd name="connsiteY15" fmla="*/ 24966 h 201601"/>
                <a:gd name="connsiteX16" fmla="*/ 26071 w 90858"/>
                <a:gd name="connsiteY16" fmla="*/ 53677 h 201601"/>
                <a:gd name="connsiteX17" fmla="*/ 5099 w 90858"/>
                <a:gd name="connsiteY17" fmla="*/ 191990 h 20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858" h="201601">
                  <a:moveTo>
                    <a:pt x="5099" y="191990"/>
                  </a:moveTo>
                  <a:cubicBezTo>
                    <a:pt x="6432" y="197631"/>
                    <a:pt x="11474" y="201612"/>
                    <a:pt x="17270" y="201602"/>
                  </a:cubicBezTo>
                  <a:cubicBezTo>
                    <a:pt x="18239" y="201596"/>
                    <a:pt x="19203" y="201470"/>
                    <a:pt x="20141" y="201227"/>
                  </a:cubicBezTo>
                  <a:cubicBezTo>
                    <a:pt x="26739" y="199539"/>
                    <a:pt x="30766" y="192874"/>
                    <a:pt x="29191" y="186248"/>
                  </a:cubicBezTo>
                  <a:cubicBezTo>
                    <a:pt x="19676" y="145425"/>
                    <a:pt x="26390" y="102502"/>
                    <a:pt x="47916" y="66535"/>
                  </a:cubicBezTo>
                  <a:cubicBezTo>
                    <a:pt x="52901" y="58098"/>
                    <a:pt x="58624" y="50118"/>
                    <a:pt x="65018" y="42692"/>
                  </a:cubicBezTo>
                  <a:lnTo>
                    <a:pt x="65393" y="43067"/>
                  </a:lnTo>
                  <a:lnTo>
                    <a:pt x="65393" y="65911"/>
                  </a:lnTo>
                  <a:cubicBezTo>
                    <a:pt x="65393" y="72805"/>
                    <a:pt x="70981" y="78394"/>
                    <a:pt x="77876" y="78394"/>
                  </a:cubicBezTo>
                  <a:cubicBezTo>
                    <a:pt x="84770" y="78394"/>
                    <a:pt x="90359" y="72805"/>
                    <a:pt x="90359" y="65911"/>
                  </a:cubicBezTo>
                  <a:lnTo>
                    <a:pt x="90858" y="12982"/>
                  </a:lnTo>
                  <a:cubicBezTo>
                    <a:pt x="90858" y="6088"/>
                    <a:pt x="85269" y="499"/>
                    <a:pt x="78375" y="499"/>
                  </a:cubicBezTo>
                  <a:lnTo>
                    <a:pt x="25384" y="0"/>
                  </a:lnTo>
                  <a:cubicBezTo>
                    <a:pt x="18490" y="0"/>
                    <a:pt x="12901" y="5589"/>
                    <a:pt x="12901" y="12483"/>
                  </a:cubicBezTo>
                  <a:cubicBezTo>
                    <a:pt x="12901" y="19377"/>
                    <a:pt x="18490" y="24966"/>
                    <a:pt x="25384" y="24966"/>
                  </a:cubicBezTo>
                  <a:lnTo>
                    <a:pt x="47542" y="24966"/>
                  </a:lnTo>
                  <a:cubicBezTo>
                    <a:pt x="39490" y="33834"/>
                    <a:pt x="32301" y="43447"/>
                    <a:pt x="26071" y="53677"/>
                  </a:cubicBezTo>
                  <a:cubicBezTo>
                    <a:pt x="1373" y="95305"/>
                    <a:pt x="-6149" y="144912"/>
                    <a:pt x="5099" y="191990"/>
                  </a:cubicBezTo>
                  <a:close/>
                </a:path>
              </a:pathLst>
            </a:custGeom>
            <a:grpFill/>
            <a:ln w="6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E0FC96D6-9F47-4C5D-967B-438A7AB44B6E}"/>
                </a:ext>
              </a:extLst>
            </p:cNvPr>
            <p:cNvSpPr/>
            <p:nvPr/>
          </p:nvSpPr>
          <p:spPr>
            <a:xfrm>
              <a:off x="1437089" y="1697193"/>
              <a:ext cx="208456" cy="107756"/>
            </a:xfrm>
            <a:custGeom>
              <a:avLst/>
              <a:gdLst>
                <a:gd name="connsiteX0" fmla="*/ 186829 w 208456"/>
                <a:gd name="connsiteY0" fmla="*/ 3789 h 107756"/>
                <a:gd name="connsiteX1" fmla="*/ 44833 w 208456"/>
                <a:gd name="connsiteY1" fmla="*/ 45295 h 107756"/>
                <a:gd name="connsiteX2" fmla="*/ 44833 w 208456"/>
                <a:gd name="connsiteY2" fmla="*/ 45295 h 107756"/>
                <a:gd name="connsiteX3" fmla="*/ 64681 w 208456"/>
                <a:gd name="connsiteY3" fmla="*/ 34061 h 107756"/>
                <a:gd name="connsiteX4" fmla="*/ 69269 w 208456"/>
                <a:gd name="connsiteY4" fmla="*/ 16990 h 107756"/>
                <a:gd name="connsiteX5" fmla="*/ 52198 w 208456"/>
                <a:gd name="connsiteY5" fmla="*/ 12403 h 107756"/>
                <a:gd name="connsiteX6" fmla="*/ 6323 w 208456"/>
                <a:gd name="connsiteY6" fmla="*/ 38430 h 107756"/>
                <a:gd name="connsiteX7" fmla="*/ 1629 w 208456"/>
                <a:gd name="connsiteY7" fmla="*/ 55449 h 107756"/>
                <a:gd name="connsiteX8" fmla="*/ 1641 w 208456"/>
                <a:gd name="connsiteY8" fmla="*/ 55469 h 107756"/>
                <a:gd name="connsiteX9" fmla="*/ 27918 w 208456"/>
                <a:gd name="connsiteY9" fmla="*/ 101469 h 107756"/>
                <a:gd name="connsiteX10" fmla="*/ 45020 w 208456"/>
                <a:gd name="connsiteY10" fmla="*/ 106088 h 107756"/>
                <a:gd name="connsiteX11" fmla="*/ 49639 w 208456"/>
                <a:gd name="connsiteY11" fmla="*/ 88986 h 107756"/>
                <a:gd name="connsiteX12" fmla="*/ 38467 w 208456"/>
                <a:gd name="connsiteY12" fmla="*/ 69513 h 107756"/>
                <a:gd name="connsiteX13" fmla="*/ 204180 w 208456"/>
                <a:gd name="connsiteY13" fmla="*/ 21890 h 107756"/>
                <a:gd name="connsiteX14" fmla="*/ 205380 w 208456"/>
                <a:gd name="connsiteY14" fmla="*/ 4277 h 107756"/>
                <a:gd name="connsiteX15" fmla="*/ 187767 w 208456"/>
                <a:gd name="connsiteY15" fmla="*/ 3077 h 107756"/>
                <a:gd name="connsiteX16" fmla="*/ 187016 w 208456"/>
                <a:gd name="connsiteY16" fmla="*/ 3789 h 10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456" h="107756">
                  <a:moveTo>
                    <a:pt x="186829" y="3789"/>
                  </a:moveTo>
                  <a:cubicBezTo>
                    <a:pt x="148885" y="39585"/>
                    <a:pt x="96082" y="55020"/>
                    <a:pt x="44833" y="45295"/>
                  </a:cubicBezTo>
                  <a:lnTo>
                    <a:pt x="44833" y="45295"/>
                  </a:lnTo>
                  <a:lnTo>
                    <a:pt x="64681" y="34061"/>
                  </a:lnTo>
                  <a:cubicBezTo>
                    <a:pt x="70662" y="30613"/>
                    <a:pt x="72716" y="22971"/>
                    <a:pt x="69269" y="16990"/>
                  </a:cubicBezTo>
                  <a:cubicBezTo>
                    <a:pt x="65821" y="11009"/>
                    <a:pt x="58179" y="8955"/>
                    <a:pt x="52198" y="12403"/>
                  </a:cubicBezTo>
                  <a:lnTo>
                    <a:pt x="6323" y="38430"/>
                  </a:lnTo>
                  <a:cubicBezTo>
                    <a:pt x="327" y="41833"/>
                    <a:pt x="-1774" y="49453"/>
                    <a:pt x="1629" y="55449"/>
                  </a:cubicBezTo>
                  <a:cubicBezTo>
                    <a:pt x="1633" y="55455"/>
                    <a:pt x="1638" y="55462"/>
                    <a:pt x="1641" y="55469"/>
                  </a:cubicBezTo>
                  <a:lnTo>
                    <a:pt x="27918" y="101469"/>
                  </a:lnTo>
                  <a:cubicBezTo>
                    <a:pt x="31366" y="107467"/>
                    <a:pt x="39022" y="109535"/>
                    <a:pt x="45020" y="106088"/>
                  </a:cubicBezTo>
                  <a:cubicBezTo>
                    <a:pt x="51018" y="102641"/>
                    <a:pt x="53086" y="94984"/>
                    <a:pt x="49639" y="88986"/>
                  </a:cubicBezTo>
                  <a:lnTo>
                    <a:pt x="38467" y="69513"/>
                  </a:lnTo>
                  <a:cubicBezTo>
                    <a:pt x="98162" y="81528"/>
                    <a:pt x="159972" y="63765"/>
                    <a:pt x="204180" y="21890"/>
                  </a:cubicBezTo>
                  <a:cubicBezTo>
                    <a:pt x="209375" y="17357"/>
                    <a:pt x="209912" y="9471"/>
                    <a:pt x="205380" y="4277"/>
                  </a:cubicBezTo>
                  <a:cubicBezTo>
                    <a:pt x="200848" y="-918"/>
                    <a:pt x="192962" y="-1456"/>
                    <a:pt x="187767" y="3077"/>
                  </a:cubicBezTo>
                  <a:cubicBezTo>
                    <a:pt x="187507" y="3304"/>
                    <a:pt x="187256" y="3541"/>
                    <a:pt x="187016" y="3789"/>
                  </a:cubicBezTo>
                  <a:close/>
                </a:path>
              </a:pathLst>
            </a:custGeom>
            <a:grpFill/>
            <a:ln w="6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11A776B9-9844-4E6C-8A27-D25ECEB8D7C7}"/>
                </a:ext>
              </a:extLst>
            </p:cNvPr>
            <p:cNvSpPr/>
            <p:nvPr/>
          </p:nvSpPr>
          <p:spPr>
            <a:xfrm>
              <a:off x="1322950" y="1641625"/>
              <a:ext cx="99865" cy="99864"/>
            </a:xfrm>
            <a:custGeom>
              <a:avLst/>
              <a:gdLst>
                <a:gd name="connsiteX0" fmla="*/ 99865 w 99865"/>
                <a:gd name="connsiteY0" fmla="*/ 49932 h 99864"/>
                <a:gd name="connsiteX1" fmla="*/ 49933 w 99865"/>
                <a:gd name="connsiteY1" fmla="*/ 99865 h 99864"/>
                <a:gd name="connsiteX2" fmla="*/ 0 w 99865"/>
                <a:gd name="connsiteY2" fmla="*/ 49932 h 99864"/>
                <a:gd name="connsiteX3" fmla="*/ 49933 w 99865"/>
                <a:gd name="connsiteY3" fmla="*/ 0 h 99864"/>
                <a:gd name="connsiteX4" fmla="*/ 99865 w 99865"/>
                <a:gd name="connsiteY4" fmla="*/ 49932 h 9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65" h="99864">
                  <a:moveTo>
                    <a:pt x="99865" y="49932"/>
                  </a:moveTo>
                  <a:cubicBezTo>
                    <a:pt x="99865" y="77509"/>
                    <a:pt x="77509" y="99865"/>
                    <a:pt x="49933" y="99865"/>
                  </a:cubicBezTo>
                  <a:cubicBezTo>
                    <a:pt x="22356" y="99865"/>
                    <a:pt x="0" y="77509"/>
                    <a:pt x="0" y="49932"/>
                  </a:cubicBezTo>
                  <a:cubicBezTo>
                    <a:pt x="0" y="22355"/>
                    <a:pt x="22356" y="0"/>
                    <a:pt x="49933" y="0"/>
                  </a:cubicBezTo>
                  <a:cubicBezTo>
                    <a:pt x="77509" y="0"/>
                    <a:pt x="99865" y="22355"/>
                    <a:pt x="99865" y="49932"/>
                  </a:cubicBezTo>
                  <a:close/>
                </a:path>
              </a:pathLst>
            </a:custGeom>
            <a:grpFill/>
            <a:ln w="6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C8C27431-18FF-44AE-909C-E06339DB89F2}"/>
                </a:ext>
              </a:extLst>
            </p:cNvPr>
            <p:cNvSpPr/>
            <p:nvPr/>
          </p:nvSpPr>
          <p:spPr>
            <a:xfrm>
              <a:off x="1625665" y="1598933"/>
              <a:ext cx="99865" cy="99864"/>
            </a:xfrm>
            <a:custGeom>
              <a:avLst/>
              <a:gdLst>
                <a:gd name="connsiteX0" fmla="*/ 99865 w 99865"/>
                <a:gd name="connsiteY0" fmla="*/ 49932 h 99864"/>
                <a:gd name="connsiteX1" fmla="*/ 49933 w 99865"/>
                <a:gd name="connsiteY1" fmla="*/ 99865 h 99864"/>
                <a:gd name="connsiteX2" fmla="*/ 0 w 99865"/>
                <a:gd name="connsiteY2" fmla="*/ 49932 h 99864"/>
                <a:gd name="connsiteX3" fmla="*/ 49933 w 99865"/>
                <a:gd name="connsiteY3" fmla="*/ 0 h 99864"/>
                <a:gd name="connsiteX4" fmla="*/ 99865 w 99865"/>
                <a:gd name="connsiteY4" fmla="*/ 49932 h 9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65" h="99864">
                  <a:moveTo>
                    <a:pt x="99865" y="49932"/>
                  </a:moveTo>
                  <a:cubicBezTo>
                    <a:pt x="99865" y="77509"/>
                    <a:pt x="77509" y="99865"/>
                    <a:pt x="49933" y="99865"/>
                  </a:cubicBezTo>
                  <a:cubicBezTo>
                    <a:pt x="22356" y="99865"/>
                    <a:pt x="0" y="77509"/>
                    <a:pt x="0" y="49932"/>
                  </a:cubicBezTo>
                  <a:cubicBezTo>
                    <a:pt x="0" y="22355"/>
                    <a:pt x="22356" y="0"/>
                    <a:pt x="49933" y="0"/>
                  </a:cubicBezTo>
                  <a:cubicBezTo>
                    <a:pt x="77509" y="0"/>
                    <a:pt x="99865" y="22355"/>
                    <a:pt x="99865" y="49932"/>
                  </a:cubicBezTo>
                  <a:close/>
                </a:path>
              </a:pathLst>
            </a:custGeom>
            <a:grpFill/>
            <a:ln w="6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0D77AB03-95CA-4441-99EB-5AE6F0D80688}"/>
                </a:ext>
              </a:extLst>
            </p:cNvPr>
            <p:cNvSpPr/>
            <p:nvPr/>
          </p:nvSpPr>
          <p:spPr>
            <a:xfrm>
              <a:off x="1439979" y="1360568"/>
              <a:ext cx="99865" cy="99864"/>
            </a:xfrm>
            <a:custGeom>
              <a:avLst/>
              <a:gdLst>
                <a:gd name="connsiteX0" fmla="*/ 99865 w 99865"/>
                <a:gd name="connsiteY0" fmla="*/ 49932 h 99864"/>
                <a:gd name="connsiteX1" fmla="*/ 49933 w 99865"/>
                <a:gd name="connsiteY1" fmla="*/ 99865 h 99864"/>
                <a:gd name="connsiteX2" fmla="*/ 0 w 99865"/>
                <a:gd name="connsiteY2" fmla="*/ 49932 h 99864"/>
                <a:gd name="connsiteX3" fmla="*/ 49933 w 99865"/>
                <a:gd name="connsiteY3" fmla="*/ 0 h 99864"/>
                <a:gd name="connsiteX4" fmla="*/ 99865 w 99865"/>
                <a:gd name="connsiteY4" fmla="*/ 49932 h 9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65" h="99864">
                  <a:moveTo>
                    <a:pt x="99865" y="49932"/>
                  </a:moveTo>
                  <a:cubicBezTo>
                    <a:pt x="99865" y="77509"/>
                    <a:pt x="77509" y="99865"/>
                    <a:pt x="49933" y="99865"/>
                  </a:cubicBezTo>
                  <a:cubicBezTo>
                    <a:pt x="22356" y="99865"/>
                    <a:pt x="0" y="77509"/>
                    <a:pt x="0" y="49932"/>
                  </a:cubicBezTo>
                  <a:cubicBezTo>
                    <a:pt x="0" y="22355"/>
                    <a:pt x="22356" y="0"/>
                    <a:pt x="49933" y="0"/>
                  </a:cubicBezTo>
                  <a:cubicBezTo>
                    <a:pt x="77509" y="0"/>
                    <a:pt x="99865" y="22355"/>
                    <a:pt x="99865" y="49932"/>
                  </a:cubicBezTo>
                  <a:close/>
                </a:path>
              </a:pathLst>
            </a:custGeom>
            <a:grpFill/>
            <a:ln w="6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20BD249C-D14A-4189-9F0F-616F4433D2BE}"/>
              </a:ext>
            </a:extLst>
          </p:cNvPr>
          <p:cNvGrpSpPr/>
          <p:nvPr/>
        </p:nvGrpSpPr>
        <p:grpSpPr>
          <a:xfrm>
            <a:off x="9364203" y="2095847"/>
            <a:ext cx="1099006" cy="668952"/>
            <a:chOff x="6495410" y="1392809"/>
            <a:chExt cx="510352" cy="310648"/>
          </a:xfrm>
          <a:gradFill>
            <a:gsLst>
              <a:gs pos="80000">
                <a:prstClr val="white">
                  <a:alpha val="0"/>
                </a:prstClr>
              </a:gs>
              <a:gs pos="0">
                <a:schemeClr val="accent3"/>
              </a:gs>
            </a:gsLst>
            <a:lin ang="5400000" scaled="1"/>
          </a:gradFill>
        </p:grpSpPr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544D0EA7-576D-462E-930D-7C2352369D63}"/>
                </a:ext>
              </a:extLst>
            </p:cNvPr>
            <p:cNvSpPr/>
            <p:nvPr/>
          </p:nvSpPr>
          <p:spPr>
            <a:xfrm>
              <a:off x="6561978" y="1392809"/>
              <a:ext cx="377217" cy="255176"/>
            </a:xfrm>
            <a:custGeom>
              <a:avLst/>
              <a:gdLst>
                <a:gd name="connsiteX0" fmla="*/ 343933 w 377217"/>
                <a:gd name="connsiteY0" fmla="*/ 221893 h 255176"/>
                <a:gd name="connsiteX1" fmla="*/ 33284 w 377217"/>
                <a:gd name="connsiteY1" fmla="*/ 221893 h 255176"/>
                <a:gd name="connsiteX2" fmla="*/ 33284 w 377217"/>
                <a:gd name="connsiteY2" fmla="*/ 33284 h 255176"/>
                <a:gd name="connsiteX3" fmla="*/ 343933 w 377217"/>
                <a:gd name="connsiteY3" fmla="*/ 33284 h 255176"/>
                <a:gd name="connsiteX4" fmla="*/ 377217 w 377217"/>
                <a:gd name="connsiteY4" fmla="*/ 22189 h 255176"/>
                <a:gd name="connsiteX5" fmla="*/ 355028 w 377217"/>
                <a:gd name="connsiteY5" fmla="*/ 0 h 255176"/>
                <a:gd name="connsiteX6" fmla="*/ 22189 w 377217"/>
                <a:gd name="connsiteY6" fmla="*/ 0 h 255176"/>
                <a:gd name="connsiteX7" fmla="*/ 0 w 377217"/>
                <a:gd name="connsiteY7" fmla="*/ 22189 h 255176"/>
                <a:gd name="connsiteX8" fmla="*/ 0 w 377217"/>
                <a:gd name="connsiteY8" fmla="*/ 255176 h 255176"/>
                <a:gd name="connsiteX9" fmla="*/ 377217 w 377217"/>
                <a:gd name="connsiteY9" fmla="*/ 255176 h 25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217" h="255176">
                  <a:moveTo>
                    <a:pt x="343933" y="221893"/>
                  </a:moveTo>
                  <a:lnTo>
                    <a:pt x="33284" y="221893"/>
                  </a:lnTo>
                  <a:lnTo>
                    <a:pt x="33284" y="33284"/>
                  </a:lnTo>
                  <a:lnTo>
                    <a:pt x="343933" y="33284"/>
                  </a:lnTo>
                  <a:close/>
                  <a:moveTo>
                    <a:pt x="377217" y="22189"/>
                  </a:moveTo>
                  <a:cubicBezTo>
                    <a:pt x="377217" y="9935"/>
                    <a:pt x="367283" y="0"/>
                    <a:pt x="355028" y="0"/>
                  </a:cubicBezTo>
                  <a:lnTo>
                    <a:pt x="22189" y="0"/>
                  </a:lnTo>
                  <a:cubicBezTo>
                    <a:pt x="9935" y="0"/>
                    <a:pt x="0" y="9935"/>
                    <a:pt x="0" y="22189"/>
                  </a:cubicBezTo>
                  <a:lnTo>
                    <a:pt x="0" y="255176"/>
                  </a:lnTo>
                  <a:lnTo>
                    <a:pt x="377217" y="255176"/>
                  </a:ln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4EF63D0B-3661-4EB2-8C9C-E2885BBA65D8}"/>
                </a:ext>
              </a:extLst>
            </p:cNvPr>
            <p:cNvSpPr/>
            <p:nvPr/>
          </p:nvSpPr>
          <p:spPr>
            <a:xfrm>
              <a:off x="6495410" y="1670174"/>
              <a:ext cx="510352" cy="33283"/>
            </a:xfrm>
            <a:custGeom>
              <a:avLst/>
              <a:gdLst>
                <a:gd name="connsiteX0" fmla="*/ 288460 w 510352"/>
                <a:gd name="connsiteY0" fmla="*/ 0 h 33283"/>
                <a:gd name="connsiteX1" fmla="*/ 288460 w 510352"/>
                <a:gd name="connsiteY1" fmla="*/ 5547 h 33283"/>
                <a:gd name="connsiteX2" fmla="*/ 283601 w 510352"/>
                <a:gd name="connsiteY2" fmla="*/ 11095 h 33283"/>
                <a:gd name="connsiteX3" fmla="*/ 282913 w 510352"/>
                <a:gd name="connsiteY3" fmla="*/ 11095 h 33283"/>
                <a:gd name="connsiteX4" fmla="*/ 227440 w 510352"/>
                <a:gd name="connsiteY4" fmla="*/ 11095 h 33283"/>
                <a:gd name="connsiteX5" fmla="*/ 221893 w 510352"/>
                <a:gd name="connsiteY5" fmla="*/ 6236 h 33283"/>
                <a:gd name="connsiteX6" fmla="*/ 221893 w 510352"/>
                <a:gd name="connsiteY6" fmla="*/ 5547 h 33283"/>
                <a:gd name="connsiteX7" fmla="*/ 221893 w 510352"/>
                <a:gd name="connsiteY7" fmla="*/ 0 h 33283"/>
                <a:gd name="connsiteX8" fmla="*/ 0 w 510352"/>
                <a:gd name="connsiteY8" fmla="*/ 0 h 33283"/>
                <a:gd name="connsiteX9" fmla="*/ 0 w 510352"/>
                <a:gd name="connsiteY9" fmla="*/ 11095 h 33283"/>
                <a:gd name="connsiteX10" fmla="*/ 22189 w 510352"/>
                <a:gd name="connsiteY10" fmla="*/ 33284 h 33283"/>
                <a:gd name="connsiteX11" fmla="*/ 488164 w 510352"/>
                <a:gd name="connsiteY11" fmla="*/ 33284 h 33283"/>
                <a:gd name="connsiteX12" fmla="*/ 510353 w 510352"/>
                <a:gd name="connsiteY12" fmla="*/ 11095 h 33283"/>
                <a:gd name="connsiteX13" fmla="*/ 510353 w 510352"/>
                <a:gd name="connsiteY13" fmla="*/ 0 h 3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0352" h="33283">
                  <a:moveTo>
                    <a:pt x="288460" y="0"/>
                  </a:moveTo>
                  <a:lnTo>
                    <a:pt x="288460" y="5547"/>
                  </a:lnTo>
                  <a:cubicBezTo>
                    <a:pt x="288651" y="8421"/>
                    <a:pt x="286475" y="10904"/>
                    <a:pt x="283601" y="11095"/>
                  </a:cubicBezTo>
                  <a:cubicBezTo>
                    <a:pt x="283372" y="11110"/>
                    <a:pt x="283142" y="11110"/>
                    <a:pt x="282913" y="11095"/>
                  </a:cubicBezTo>
                  <a:lnTo>
                    <a:pt x="227440" y="11095"/>
                  </a:lnTo>
                  <a:cubicBezTo>
                    <a:pt x="224566" y="11285"/>
                    <a:pt x="222083" y="9109"/>
                    <a:pt x="221893" y="6236"/>
                  </a:cubicBezTo>
                  <a:cubicBezTo>
                    <a:pt x="221878" y="6007"/>
                    <a:pt x="221878" y="5776"/>
                    <a:pt x="221893" y="5547"/>
                  </a:cubicBezTo>
                  <a:lnTo>
                    <a:pt x="221893" y="0"/>
                  </a:lnTo>
                  <a:lnTo>
                    <a:pt x="0" y="0"/>
                  </a:lnTo>
                  <a:lnTo>
                    <a:pt x="0" y="11095"/>
                  </a:lnTo>
                  <a:cubicBezTo>
                    <a:pt x="0" y="23349"/>
                    <a:pt x="9934" y="33284"/>
                    <a:pt x="22189" y="33284"/>
                  </a:cubicBezTo>
                  <a:lnTo>
                    <a:pt x="488164" y="33284"/>
                  </a:lnTo>
                  <a:cubicBezTo>
                    <a:pt x="500418" y="33284"/>
                    <a:pt x="510353" y="23349"/>
                    <a:pt x="510353" y="11095"/>
                  </a:cubicBezTo>
                  <a:lnTo>
                    <a:pt x="510353" y="0"/>
                  </a:ln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77BBED77-594E-4A02-B503-2FF76277F779}"/>
                </a:ext>
              </a:extLst>
            </p:cNvPr>
            <p:cNvSpPr/>
            <p:nvPr/>
          </p:nvSpPr>
          <p:spPr>
            <a:xfrm>
              <a:off x="6672924" y="1442735"/>
              <a:ext cx="155324" cy="155324"/>
            </a:xfrm>
            <a:custGeom>
              <a:avLst/>
              <a:gdLst>
                <a:gd name="connsiteX0" fmla="*/ 77662 w 155324"/>
                <a:gd name="connsiteY0" fmla="*/ 0 h 155324"/>
                <a:gd name="connsiteX1" fmla="*/ 0 w 155324"/>
                <a:gd name="connsiteY1" fmla="*/ 77662 h 155324"/>
                <a:gd name="connsiteX2" fmla="*/ 77662 w 155324"/>
                <a:gd name="connsiteY2" fmla="*/ 155325 h 155324"/>
                <a:gd name="connsiteX3" fmla="*/ 155325 w 155324"/>
                <a:gd name="connsiteY3" fmla="*/ 77662 h 155324"/>
                <a:gd name="connsiteX4" fmla="*/ 77662 w 155324"/>
                <a:gd name="connsiteY4" fmla="*/ 0 h 155324"/>
                <a:gd name="connsiteX5" fmla="*/ 83210 w 155324"/>
                <a:gd name="connsiteY5" fmla="*/ 83210 h 155324"/>
                <a:gd name="connsiteX6" fmla="*/ 108672 w 155324"/>
                <a:gd name="connsiteY6" fmla="*/ 83210 h 155324"/>
                <a:gd name="connsiteX7" fmla="*/ 83210 w 155324"/>
                <a:gd name="connsiteY7" fmla="*/ 133746 h 155324"/>
                <a:gd name="connsiteX8" fmla="*/ 83210 w 155324"/>
                <a:gd name="connsiteY8" fmla="*/ 72115 h 155324"/>
                <a:gd name="connsiteX9" fmla="*/ 83210 w 155324"/>
                <a:gd name="connsiteY9" fmla="*/ 21524 h 155324"/>
                <a:gd name="connsiteX10" fmla="*/ 108672 w 155324"/>
                <a:gd name="connsiteY10" fmla="*/ 72115 h 155324"/>
                <a:gd name="connsiteX11" fmla="*/ 72115 w 155324"/>
                <a:gd name="connsiteY11" fmla="*/ 72115 h 155324"/>
                <a:gd name="connsiteX12" fmla="*/ 47485 w 155324"/>
                <a:gd name="connsiteY12" fmla="*/ 72115 h 155324"/>
                <a:gd name="connsiteX13" fmla="*/ 72115 w 155324"/>
                <a:gd name="connsiteY13" fmla="*/ 22189 h 155324"/>
                <a:gd name="connsiteX14" fmla="*/ 72115 w 155324"/>
                <a:gd name="connsiteY14" fmla="*/ 83210 h 155324"/>
                <a:gd name="connsiteX15" fmla="*/ 72115 w 155324"/>
                <a:gd name="connsiteY15" fmla="*/ 133136 h 155324"/>
                <a:gd name="connsiteX16" fmla="*/ 47485 w 155324"/>
                <a:gd name="connsiteY16" fmla="*/ 83210 h 155324"/>
                <a:gd name="connsiteX17" fmla="*/ 36335 w 155324"/>
                <a:gd name="connsiteY17" fmla="*/ 72115 h 155324"/>
                <a:gd name="connsiteX18" fmla="*/ 12592 w 155324"/>
                <a:gd name="connsiteY18" fmla="*/ 72115 h 155324"/>
                <a:gd name="connsiteX19" fmla="*/ 65125 w 155324"/>
                <a:gd name="connsiteY19" fmla="*/ 13591 h 155324"/>
                <a:gd name="connsiteX20" fmla="*/ 36335 w 155324"/>
                <a:gd name="connsiteY20" fmla="*/ 72115 h 155324"/>
                <a:gd name="connsiteX21" fmla="*/ 36335 w 155324"/>
                <a:gd name="connsiteY21" fmla="*/ 83210 h 155324"/>
                <a:gd name="connsiteX22" fmla="*/ 65236 w 155324"/>
                <a:gd name="connsiteY22" fmla="*/ 141789 h 155324"/>
                <a:gd name="connsiteX23" fmla="*/ 12592 w 155324"/>
                <a:gd name="connsiteY23" fmla="*/ 83210 h 155324"/>
                <a:gd name="connsiteX24" fmla="*/ 119822 w 155324"/>
                <a:gd name="connsiteY24" fmla="*/ 83210 h 155324"/>
                <a:gd name="connsiteX25" fmla="*/ 142732 w 155324"/>
                <a:gd name="connsiteY25" fmla="*/ 83210 h 155324"/>
                <a:gd name="connsiteX26" fmla="*/ 91087 w 155324"/>
                <a:gd name="connsiteY26" fmla="*/ 141567 h 155324"/>
                <a:gd name="connsiteX27" fmla="*/ 119822 w 155324"/>
                <a:gd name="connsiteY27" fmla="*/ 83210 h 155324"/>
                <a:gd name="connsiteX28" fmla="*/ 119822 w 155324"/>
                <a:gd name="connsiteY28" fmla="*/ 72115 h 155324"/>
                <a:gd name="connsiteX29" fmla="*/ 91253 w 155324"/>
                <a:gd name="connsiteY29" fmla="*/ 13813 h 155324"/>
                <a:gd name="connsiteX30" fmla="*/ 142732 w 155324"/>
                <a:gd name="connsiteY30" fmla="*/ 72115 h 15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5324" h="155324">
                  <a:moveTo>
                    <a:pt x="77662" y="0"/>
                  </a:moveTo>
                  <a:cubicBezTo>
                    <a:pt x="34771" y="0"/>
                    <a:pt x="0" y="34771"/>
                    <a:pt x="0" y="77662"/>
                  </a:cubicBezTo>
                  <a:cubicBezTo>
                    <a:pt x="0" y="120554"/>
                    <a:pt x="34771" y="155325"/>
                    <a:pt x="77662" y="155325"/>
                  </a:cubicBezTo>
                  <a:cubicBezTo>
                    <a:pt x="120554" y="155325"/>
                    <a:pt x="155325" y="120554"/>
                    <a:pt x="155325" y="77662"/>
                  </a:cubicBezTo>
                  <a:cubicBezTo>
                    <a:pt x="155325" y="34771"/>
                    <a:pt x="120554" y="0"/>
                    <a:pt x="77662" y="0"/>
                  </a:cubicBezTo>
                  <a:close/>
                  <a:moveTo>
                    <a:pt x="83210" y="83210"/>
                  </a:moveTo>
                  <a:lnTo>
                    <a:pt x="108672" y="83210"/>
                  </a:lnTo>
                  <a:cubicBezTo>
                    <a:pt x="105772" y="102333"/>
                    <a:pt x="96853" y="120036"/>
                    <a:pt x="83210" y="133746"/>
                  </a:cubicBezTo>
                  <a:close/>
                  <a:moveTo>
                    <a:pt x="83210" y="72115"/>
                  </a:moveTo>
                  <a:lnTo>
                    <a:pt x="83210" y="21524"/>
                  </a:lnTo>
                  <a:cubicBezTo>
                    <a:pt x="96867" y="35247"/>
                    <a:pt x="105787" y="52970"/>
                    <a:pt x="108672" y="72115"/>
                  </a:cubicBezTo>
                  <a:close/>
                  <a:moveTo>
                    <a:pt x="72115" y="72115"/>
                  </a:moveTo>
                  <a:lnTo>
                    <a:pt x="47485" y="72115"/>
                  </a:lnTo>
                  <a:cubicBezTo>
                    <a:pt x="50244" y="53298"/>
                    <a:pt x="58862" y="35829"/>
                    <a:pt x="72115" y="22189"/>
                  </a:cubicBezTo>
                  <a:close/>
                  <a:moveTo>
                    <a:pt x="72115" y="83210"/>
                  </a:moveTo>
                  <a:lnTo>
                    <a:pt x="72115" y="133136"/>
                  </a:lnTo>
                  <a:cubicBezTo>
                    <a:pt x="58887" y="119478"/>
                    <a:pt x="50273" y="102018"/>
                    <a:pt x="47485" y="83210"/>
                  </a:cubicBezTo>
                  <a:close/>
                  <a:moveTo>
                    <a:pt x="36335" y="72115"/>
                  </a:moveTo>
                  <a:lnTo>
                    <a:pt x="12592" y="72115"/>
                  </a:lnTo>
                  <a:cubicBezTo>
                    <a:pt x="15055" y="43058"/>
                    <a:pt x="36502" y="19165"/>
                    <a:pt x="65125" y="13591"/>
                  </a:cubicBezTo>
                  <a:cubicBezTo>
                    <a:pt x="49311" y="29371"/>
                    <a:pt x="39185" y="49956"/>
                    <a:pt x="36335" y="72115"/>
                  </a:cubicBezTo>
                  <a:close/>
                  <a:moveTo>
                    <a:pt x="36335" y="83210"/>
                  </a:moveTo>
                  <a:cubicBezTo>
                    <a:pt x="39187" y="105407"/>
                    <a:pt x="49357" y="126020"/>
                    <a:pt x="65236" y="141789"/>
                  </a:cubicBezTo>
                  <a:cubicBezTo>
                    <a:pt x="36571" y="136219"/>
                    <a:pt x="15080" y="112305"/>
                    <a:pt x="12592" y="83210"/>
                  </a:cubicBezTo>
                  <a:close/>
                  <a:moveTo>
                    <a:pt x="119822" y="83210"/>
                  </a:moveTo>
                  <a:lnTo>
                    <a:pt x="142732" y="83210"/>
                  </a:lnTo>
                  <a:cubicBezTo>
                    <a:pt x="140303" y="111937"/>
                    <a:pt x="119306" y="135663"/>
                    <a:pt x="91087" y="141567"/>
                  </a:cubicBezTo>
                  <a:cubicBezTo>
                    <a:pt x="106893" y="125855"/>
                    <a:pt x="117005" y="105318"/>
                    <a:pt x="119822" y="83210"/>
                  </a:cubicBezTo>
                  <a:close/>
                  <a:moveTo>
                    <a:pt x="119822" y="72115"/>
                  </a:moveTo>
                  <a:cubicBezTo>
                    <a:pt x="116982" y="50065"/>
                    <a:pt x="106939" y="29569"/>
                    <a:pt x="91253" y="13813"/>
                  </a:cubicBezTo>
                  <a:cubicBezTo>
                    <a:pt x="119389" y="19775"/>
                    <a:pt x="140300" y="43458"/>
                    <a:pt x="142732" y="72115"/>
                  </a:cubicBez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88" name="矩形: 剪去对角 87">
            <a:extLst>
              <a:ext uri="{FF2B5EF4-FFF2-40B4-BE49-F238E27FC236}">
                <a16:creationId xmlns:a16="http://schemas.microsoft.com/office/drawing/2014/main" id="{07A7BD06-59DE-41C9-B23F-0956E692E479}"/>
              </a:ext>
            </a:extLst>
          </p:cNvPr>
          <p:cNvSpPr>
            <a:spLocks/>
          </p:cNvSpPr>
          <p:nvPr/>
        </p:nvSpPr>
        <p:spPr>
          <a:xfrm rot="5400000" flipH="1">
            <a:off x="3815026" y="2103296"/>
            <a:ext cx="4561948" cy="3254132"/>
          </a:xfrm>
          <a:prstGeom prst="snip2DiagRect">
            <a:avLst>
              <a:gd name="adj1" fmla="val 0"/>
              <a:gd name="adj2" fmla="val 7119"/>
            </a:avLst>
          </a:prstGeom>
          <a:gradFill flip="none" rotWithShape="1">
            <a:gsLst>
              <a:gs pos="99000">
                <a:schemeClr val="accent3">
                  <a:alpha val="0"/>
                </a:schemeClr>
              </a:gs>
              <a:gs pos="0">
                <a:schemeClr val="accent3">
                  <a:alpha val="20000"/>
                </a:schemeClr>
              </a:gs>
            </a:gsLst>
            <a:lin ang="0" scaled="0"/>
            <a:tileRect/>
          </a:gradFill>
          <a:ln w="12700" cap="flat" cmpd="sng" algn="ctr">
            <a:gradFill>
              <a:gsLst>
                <a:gs pos="4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gradFill>
                <a:gsLst>
                  <a:gs pos="48000">
                    <a:srgbClr val="FFFFFF"/>
                  </a:gs>
                  <a:gs pos="100000">
                    <a:srgbClr val="FFFFFF"/>
                  </a:gs>
                  <a:gs pos="66000">
                    <a:srgbClr val="FFFFFF">
                      <a:lumMod val="65000"/>
                    </a:srgb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89" name="矩形: 剪去对角 88">
            <a:extLst>
              <a:ext uri="{FF2B5EF4-FFF2-40B4-BE49-F238E27FC236}">
                <a16:creationId xmlns:a16="http://schemas.microsoft.com/office/drawing/2014/main" id="{6A3F0066-C0EB-4B12-A45B-AA3D29E2C735}"/>
              </a:ext>
            </a:extLst>
          </p:cNvPr>
          <p:cNvSpPr>
            <a:spLocks/>
          </p:cNvSpPr>
          <p:nvPr/>
        </p:nvSpPr>
        <p:spPr>
          <a:xfrm rot="5400000" flipH="1">
            <a:off x="7600076" y="2098660"/>
            <a:ext cx="4561948" cy="3254132"/>
          </a:xfrm>
          <a:prstGeom prst="snip2DiagRect">
            <a:avLst>
              <a:gd name="adj1" fmla="val 0"/>
              <a:gd name="adj2" fmla="val 7119"/>
            </a:avLst>
          </a:prstGeom>
          <a:gradFill flip="none" rotWithShape="1">
            <a:gsLst>
              <a:gs pos="99000">
                <a:schemeClr val="accent3">
                  <a:alpha val="0"/>
                </a:schemeClr>
              </a:gs>
              <a:gs pos="0">
                <a:schemeClr val="accent3">
                  <a:alpha val="20000"/>
                </a:schemeClr>
              </a:gs>
            </a:gsLst>
            <a:lin ang="0" scaled="0"/>
            <a:tileRect/>
          </a:gradFill>
          <a:ln w="12700" cap="flat" cmpd="sng" algn="ctr">
            <a:gradFill>
              <a:gsLst>
                <a:gs pos="4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gradFill>
                <a:gsLst>
                  <a:gs pos="48000">
                    <a:srgbClr val="FFFFFF"/>
                  </a:gs>
                  <a:gs pos="100000">
                    <a:srgbClr val="FFFFFF"/>
                  </a:gs>
                  <a:gs pos="66000">
                    <a:srgbClr val="FFFFFF">
                      <a:lumMod val="65000"/>
                    </a:srgb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C6C4B0A2-C0D4-4372-88E1-E652FC76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团队建设方面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AF535F1-42D7-4767-9CAC-1A3E118D59D7}"/>
              </a:ext>
            </a:extLst>
          </p:cNvPr>
          <p:cNvSpPr txBox="1"/>
          <p:nvPr/>
        </p:nvSpPr>
        <p:spPr>
          <a:xfrm>
            <a:off x="854570" y="3159100"/>
            <a:ext cx="2912758" cy="2334856"/>
          </a:xfrm>
          <a:prstGeom prst="rect">
            <a:avLst/>
          </a:prstGeom>
          <a:noFill/>
        </p:spPr>
        <p:txBody>
          <a:bodyPr wrap="square" lIns="0" tIns="45720" rIns="0" bIns="45720" rtlCol="0">
            <a:no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2"/>
                </a:solidFill>
                <a:cs typeface="+mn-ea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zh-CN" altLang="en-US" dirty="0">
                <a:sym typeface="+mn-lt"/>
              </a:rPr>
              <a:t>请填入您的内容，或复制内容后点击右键选择只保留文本来粘贴您的内容，来粘贴您的内容。</a:t>
            </a:r>
            <a:endParaRPr lang="en-US" altLang="zh-CN" dirty="0">
              <a:sym typeface="+mn-lt"/>
            </a:endParaRPr>
          </a:p>
          <a:p>
            <a:pPr algn="ctr">
              <a:spcAft>
                <a:spcPts val="600"/>
              </a:spcAft>
            </a:pPr>
            <a:r>
              <a:rPr lang="zh-CN" altLang="en-US" dirty="0">
                <a:sym typeface="+mn-lt"/>
              </a:rPr>
              <a:t>请填入您的内容，或复制内容后点击右键选择只保留文本来粘贴您的内容，来粘贴您的内容。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5D7F2A4-650C-4AB1-A760-2EDB7B7CB793}"/>
              </a:ext>
            </a:extLst>
          </p:cNvPr>
          <p:cNvSpPr txBox="1"/>
          <p:nvPr/>
        </p:nvSpPr>
        <p:spPr>
          <a:xfrm>
            <a:off x="796545" y="2581993"/>
            <a:ext cx="30288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领导方面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B8468292-7E62-4866-B34C-87B4291ABA34}"/>
              </a:ext>
            </a:extLst>
          </p:cNvPr>
          <p:cNvGrpSpPr/>
          <p:nvPr/>
        </p:nvGrpSpPr>
        <p:grpSpPr>
          <a:xfrm>
            <a:off x="1804152" y="1888555"/>
            <a:ext cx="1013594" cy="919820"/>
            <a:chOff x="10470510" y="1337336"/>
            <a:chExt cx="470689" cy="427142"/>
          </a:xfrm>
          <a:gradFill>
            <a:gsLst>
              <a:gs pos="80000">
                <a:prstClr val="white">
                  <a:alpha val="0"/>
                </a:prstClr>
              </a:gs>
              <a:gs pos="0">
                <a:schemeClr val="accent3"/>
              </a:gs>
            </a:gsLst>
            <a:lin ang="5400000" scaled="1"/>
          </a:gradFill>
        </p:grpSpPr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488C00DA-419C-46BD-9D4E-9E1B5CC4F629}"/>
                </a:ext>
              </a:extLst>
            </p:cNvPr>
            <p:cNvSpPr/>
            <p:nvPr/>
          </p:nvSpPr>
          <p:spPr>
            <a:xfrm>
              <a:off x="10644585" y="1634672"/>
              <a:ext cx="50369" cy="50369"/>
            </a:xfrm>
            <a:custGeom>
              <a:avLst/>
              <a:gdLst>
                <a:gd name="connsiteX0" fmla="*/ 50370 w 50369"/>
                <a:gd name="connsiteY0" fmla="*/ 25185 h 50369"/>
                <a:gd name="connsiteX1" fmla="*/ 25185 w 50369"/>
                <a:gd name="connsiteY1" fmla="*/ 50370 h 50369"/>
                <a:gd name="connsiteX2" fmla="*/ 0 w 50369"/>
                <a:gd name="connsiteY2" fmla="*/ 25185 h 50369"/>
                <a:gd name="connsiteX3" fmla="*/ 25185 w 50369"/>
                <a:gd name="connsiteY3" fmla="*/ 0 h 50369"/>
                <a:gd name="connsiteX4" fmla="*/ 50370 w 50369"/>
                <a:gd name="connsiteY4" fmla="*/ 25185 h 5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9" h="50369">
                  <a:moveTo>
                    <a:pt x="50370" y="25185"/>
                  </a:moveTo>
                  <a:cubicBezTo>
                    <a:pt x="50370" y="39094"/>
                    <a:pt x="39094" y="50370"/>
                    <a:pt x="25185" y="50370"/>
                  </a:cubicBezTo>
                  <a:cubicBezTo>
                    <a:pt x="11276" y="50370"/>
                    <a:pt x="0" y="39094"/>
                    <a:pt x="0" y="25185"/>
                  </a:cubicBezTo>
                  <a:cubicBezTo>
                    <a:pt x="0" y="11276"/>
                    <a:pt x="11276" y="0"/>
                    <a:pt x="25185" y="0"/>
                  </a:cubicBezTo>
                  <a:cubicBezTo>
                    <a:pt x="39094" y="0"/>
                    <a:pt x="50370" y="11276"/>
                    <a:pt x="50370" y="25185"/>
                  </a:cubicBez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8034BA51-D8DD-4238-A5E5-239CF2DBE071}"/>
                </a:ext>
              </a:extLst>
            </p:cNvPr>
            <p:cNvSpPr/>
            <p:nvPr/>
          </p:nvSpPr>
          <p:spPr>
            <a:xfrm>
              <a:off x="10619456" y="1691975"/>
              <a:ext cx="99851" cy="50314"/>
            </a:xfrm>
            <a:custGeom>
              <a:avLst/>
              <a:gdLst>
                <a:gd name="connsiteX0" fmla="*/ 99852 w 99851"/>
                <a:gd name="connsiteY0" fmla="*/ 50314 h 50314"/>
                <a:gd name="connsiteX1" fmla="*/ 99852 w 99851"/>
                <a:gd name="connsiteY1" fmla="*/ 25129 h 50314"/>
                <a:gd name="connsiteX2" fmla="*/ 94859 w 99851"/>
                <a:gd name="connsiteY2" fmla="*/ 15089 h 50314"/>
                <a:gd name="connsiteX3" fmla="*/ 70506 w 99851"/>
                <a:gd name="connsiteY3" fmla="*/ 3106 h 50314"/>
                <a:gd name="connsiteX4" fmla="*/ 49926 w 99851"/>
                <a:gd name="connsiteY4" fmla="*/ 0 h 50314"/>
                <a:gd name="connsiteX5" fmla="*/ 29345 w 99851"/>
                <a:gd name="connsiteY5" fmla="*/ 3106 h 50314"/>
                <a:gd name="connsiteX6" fmla="*/ 4993 w 99851"/>
                <a:gd name="connsiteY6" fmla="*/ 15089 h 50314"/>
                <a:gd name="connsiteX7" fmla="*/ 0 w 99851"/>
                <a:gd name="connsiteY7" fmla="*/ 25129 h 50314"/>
                <a:gd name="connsiteX8" fmla="*/ 0 w 99851"/>
                <a:gd name="connsiteY8" fmla="*/ 50314 h 5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851" h="50314">
                  <a:moveTo>
                    <a:pt x="99852" y="50314"/>
                  </a:moveTo>
                  <a:lnTo>
                    <a:pt x="99852" y="25129"/>
                  </a:lnTo>
                  <a:cubicBezTo>
                    <a:pt x="99770" y="21205"/>
                    <a:pt x="97939" y="17522"/>
                    <a:pt x="94859" y="15089"/>
                  </a:cubicBezTo>
                  <a:cubicBezTo>
                    <a:pt x="87622" y="9510"/>
                    <a:pt x="79342" y="5436"/>
                    <a:pt x="70506" y="3106"/>
                  </a:cubicBezTo>
                  <a:cubicBezTo>
                    <a:pt x="63837" y="1060"/>
                    <a:pt x="56902" y="12"/>
                    <a:pt x="49926" y="0"/>
                  </a:cubicBezTo>
                  <a:cubicBezTo>
                    <a:pt x="42957" y="108"/>
                    <a:pt x="36035" y="1152"/>
                    <a:pt x="29345" y="3106"/>
                  </a:cubicBezTo>
                  <a:cubicBezTo>
                    <a:pt x="20608" y="5693"/>
                    <a:pt x="12373" y="9745"/>
                    <a:pt x="4993" y="15089"/>
                  </a:cubicBezTo>
                  <a:cubicBezTo>
                    <a:pt x="1913" y="17522"/>
                    <a:pt x="82" y="21205"/>
                    <a:pt x="0" y="25129"/>
                  </a:cubicBezTo>
                  <a:lnTo>
                    <a:pt x="0" y="50314"/>
                  </a:ln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A4876BE3-DA05-4217-A219-317A491BEA79}"/>
                </a:ext>
              </a:extLst>
            </p:cNvPr>
            <p:cNvSpPr/>
            <p:nvPr/>
          </p:nvSpPr>
          <p:spPr>
            <a:xfrm>
              <a:off x="10754754" y="1634672"/>
              <a:ext cx="50369" cy="50369"/>
            </a:xfrm>
            <a:custGeom>
              <a:avLst/>
              <a:gdLst>
                <a:gd name="connsiteX0" fmla="*/ 50370 w 50369"/>
                <a:gd name="connsiteY0" fmla="*/ 25185 h 50369"/>
                <a:gd name="connsiteX1" fmla="*/ 25185 w 50369"/>
                <a:gd name="connsiteY1" fmla="*/ 50370 h 50369"/>
                <a:gd name="connsiteX2" fmla="*/ 0 w 50369"/>
                <a:gd name="connsiteY2" fmla="*/ 25185 h 50369"/>
                <a:gd name="connsiteX3" fmla="*/ 25185 w 50369"/>
                <a:gd name="connsiteY3" fmla="*/ 0 h 50369"/>
                <a:gd name="connsiteX4" fmla="*/ 50370 w 50369"/>
                <a:gd name="connsiteY4" fmla="*/ 25185 h 5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9" h="50369">
                  <a:moveTo>
                    <a:pt x="50370" y="25185"/>
                  </a:moveTo>
                  <a:cubicBezTo>
                    <a:pt x="50370" y="39094"/>
                    <a:pt x="39094" y="50370"/>
                    <a:pt x="25185" y="50370"/>
                  </a:cubicBezTo>
                  <a:cubicBezTo>
                    <a:pt x="11276" y="50370"/>
                    <a:pt x="0" y="39094"/>
                    <a:pt x="0" y="25185"/>
                  </a:cubicBezTo>
                  <a:cubicBezTo>
                    <a:pt x="0" y="11276"/>
                    <a:pt x="11276" y="0"/>
                    <a:pt x="25185" y="0"/>
                  </a:cubicBezTo>
                  <a:cubicBezTo>
                    <a:pt x="39094" y="0"/>
                    <a:pt x="50370" y="11276"/>
                    <a:pt x="50370" y="25185"/>
                  </a:cubicBez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06E8E9E9-9423-494F-A3BE-28A3F3C8FE99}"/>
                </a:ext>
              </a:extLst>
            </p:cNvPr>
            <p:cNvSpPr/>
            <p:nvPr/>
          </p:nvSpPr>
          <p:spPr>
            <a:xfrm>
              <a:off x="10730402" y="1691975"/>
              <a:ext cx="99851" cy="50314"/>
            </a:xfrm>
            <a:custGeom>
              <a:avLst/>
              <a:gdLst>
                <a:gd name="connsiteX0" fmla="*/ 99852 w 99851"/>
                <a:gd name="connsiteY0" fmla="*/ 50314 h 50314"/>
                <a:gd name="connsiteX1" fmla="*/ 99852 w 99851"/>
                <a:gd name="connsiteY1" fmla="*/ 25129 h 50314"/>
                <a:gd name="connsiteX2" fmla="*/ 94859 w 99851"/>
                <a:gd name="connsiteY2" fmla="*/ 15089 h 50314"/>
                <a:gd name="connsiteX3" fmla="*/ 70506 w 99851"/>
                <a:gd name="connsiteY3" fmla="*/ 3106 h 50314"/>
                <a:gd name="connsiteX4" fmla="*/ 49926 w 99851"/>
                <a:gd name="connsiteY4" fmla="*/ 0 h 50314"/>
                <a:gd name="connsiteX5" fmla="*/ 29345 w 99851"/>
                <a:gd name="connsiteY5" fmla="*/ 3106 h 50314"/>
                <a:gd name="connsiteX6" fmla="*/ 4993 w 99851"/>
                <a:gd name="connsiteY6" fmla="*/ 15089 h 50314"/>
                <a:gd name="connsiteX7" fmla="*/ 0 w 99851"/>
                <a:gd name="connsiteY7" fmla="*/ 25129 h 50314"/>
                <a:gd name="connsiteX8" fmla="*/ 0 w 99851"/>
                <a:gd name="connsiteY8" fmla="*/ 50314 h 5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851" h="50314">
                  <a:moveTo>
                    <a:pt x="99852" y="50314"/>
                  </a:moveTo>
                  <a:lnTo>
                    <a:pt x="99852" y="25129"/>
                  </a:lnTo>
                  <a:cubicBezTo>
                    <a:pt x="99770" y="21205"/>
                    <a:pt x="97939" y="17522"/>
                    <a:pt x="94859" y="15089"/>
                  </a:cubicBezTo>
                  <a:cubicBezTo>
                    <a:pt x="87622" y="9510"/>
                    <a:pt x="79342" y="5436"/>
                    <a:pt x="70506" y="3106"/>
                  </a:cubicBezTo>
                  <a:cubicBezTo>
                    <a:pt x="63837" y="1060"/>
                    <a:pt x="56902" y="12"/>
                    <a:pt x="49926" y="0"/>
                  </a:cubicBezTo>
                  <a:cubicBezTo>
                    <a:pt x="42957" y="108"/>
                    <a:pt x="36035" y="1152"/>
                    <a:pt x="29345" y="3106"/>
                  </a:cubicBezTo>
                  <a:cubicBezTo>
                    <a:pt x="20608" y="5693"/>
                    <a:pt x="12373" y="9745"/>
                    <a:pt x="4993" y="15089"/>
                  </a:cubicBezTo>
                  <a:cubicBezTo>
                    <a:pt x="1913" y="17522"/>
                    <a:pt x="82" y="21205"/>
                    <a:pt x="0" y="25129"/>
                  </a:cubicBezTo>
                  <a:lnTo>
                    <a:pt x="0" y="50314"/>
                  </a:ln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79447C0-C0A6-4737-B4D8-D9EE7D4DB22C}"/>
                </a:ext>
              </a:extLst>
            </p:cNvPr>
            <p:cNvSpPr/>
            <p:nvPr/>
          </p:nvSpPr>
          <p:spPr>
            <a:xfrm>
              <a:off x="10865701" y="1634672"/>
              <a:ext cx="50369" cy="50369"/>
            </a:xfrm>
            <a:custGeom>
              <a:avLst/>
              <a:gdLst>
                <a:gd name="connsiteX0" fmla="*/ 50370 w 50369"/>
                <a:gd name="connsiteY0" fmla="*/ 25185 h 50369"/>
                <a:gd name="connsiteX1" fmla="*/ 25185 w 50369"/>
                <a:gd name="connsiteY1" fmla="*/ 50370 h 50369"/>
                <a:gd name="connsiteX2" fmla="*/ 0 w 50369"/>
                <a:gd name="connsiteY2" fmla="*/ 25185 h 50369"/>
                <a:gd name="connsiteX3" fmla="*/ 25185 w 50369"/>
                <a:gd name="connsiteY3" fmla="*/ 0 h 50369"/>
                <a:gd name="connsiteX4" fmla="*/ 50370 w 50369"/>
                <a:gd name="connsiteY4" fmla="*/ 25185 h 5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9" h="50369">
                  <a:moveTo>
                    <a:pt x="50370" y="25185"/>
                  </a:moveTo>
                  <a:cubicBezTo>
                    <a:pt x="50370" y="39094"/>
                    <a:pt x="39094" y="50370"/>
                    <a:pt x="25185" y="50370"/>
                  </a:cubicBezTo>
                  <a:cubicBezTo>
                    <a:pt x="11276" y="50370"/>
                    <a:pt x="0" y="39094"/>
                    <a:pt x="0" y="25185"/>
                  </a:cubicBezTo>
                  <a:cubicBezTo>
                    <a:pt x="0" y="11276"/>
                    <a:pt x="11276" y="0"/>
                    <a:pt x="25185" y="0"/>
                  </a:cubicBezTo>
                  <a:cubicBezTo>
                    <a:pt x="39094" y="0"/>
                    <a:pt x="50370" y="11276"/>
                    <a:pt x="50370" y="25185"/>
                  </a:cubicBez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C4E4DD43-209D-48AA-B0AF-A927BFD451B0}"/>
                </a:ext>
              </a:extLst>
            </p:cNvPr>
            <p:cNvSpPr/>
            <p:nvPr/>
          </p:nvSpPr>
          <p:spPr>
            <a:xfrm>
              <a:off x="10841348" y="1691975"/>
              <a:ext cx="99851" cy="50314"/>
            </a:xfrm>
            <a:custGeom>
              <a:avLst/>
              <a:gdLst>
                <a:gd name="connsiteX0" fmla="*/ 99852 w 99851"/>
                <a:gd name="connsiteY0" fmla="*/ 50314 h 50314"/>
                <a:gd name="connsiteX1" fmla="*/ 99852 w 99851"/>
                <a:gd name="connsiteY1" fmla="*/ 25129 h 50314"/>
                <a:gd name="connsiteX2" fmla="*/ 94859 w 99851"/>
                <a:gd name="connsiteY2" fmla="*/ 15089 h 50314"/>
                <a:gd name="connsiteX3" fmla="*/ 70506 w 99851"/>
                <a:gd name="connsiteY3" fmla="*/ 3106 h 50314"/>
                <a:gd name="connsiteX4" fmla="*/ 49926 w 99851"/>
                <a:gd name="connsiteY4" fmla="*/ 0 h 50314"/>
                <a:gd name="connsiteX5" fmla="*/ 29345 w 99851"/>
                <a:gd name="connsiteY5" fmla="*/ 3106 h 50314"/>
                <a:gd name="connsiteX6" fmla="*/ 4993 w 99851"/>
                <a:gd name="connsiteY6" fmla="*/ 15089 h 50314"/>
                <a:gd name="connsiteX7" fmla="*/ 0 w 99851"/>
                <a:gd name="connsiteY7" fmla="*/ 25129 h 50314"/>
                <a:gd name="connsiteX8" fmla="*/ 0 w 99851"/>
                <a:gd name="connsiteY8" fmla="*/ 50314 h 5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851" h="50314">
                  <a:moveTo>
                    <a:pt x="99852" y="50314"/>
                  </a:moveTo>
                  <a:lnTo>
                    <a:pt x="99852" y="25129"/>
                  </a:lnTo>
                  <a:cubicBezTo>
                    <a:pt x="99770" y="21205"/>
                    <a:pt x="97939" y="17522"/>
                    <a:pt x="94859" y="15089"/>
                  </a:cubicBezTo>
                  <a:cubicBezTo>
                    <a:pt x="87622" y="9510"/>
                    <a:pt x="79342" y="5436"/>
                    <a:pt x="70506" y="3106"/>
                  </a:cubicBezTo>
                  <a:cubicBezTo>
                    <a:pt x="63837" y="1060"/>
                    <a:pt x="56902" y="12"/>
                    <a:pt x="49926" y="0"/>
                  </a:cubicBezTo>
                  <a:cubicBezTo>
                    <a:pt x="42957" y="108"/>
                    <a:pt x="36035" y="1152"/>
                    <a:pt x="29345" y="3106"/>
                  </a:cubicBezTo>
                  <a:cubicBezTo>
                    <a:pt x="20608" y="5693"/>
                    <a:pt x="12373" y="9745"/>
                    <a:pt x="4993" y="15089"/>
                  </a:cubicBezTo>
                  <a:cubicBezTo>
                    <a:pt x="1913" y="17522"/>
                    <a:pt x="82" y="21205"/>
                    <a:pt x="0" y="25129"/>
                  </a:cubicBezTo>
                  <a:lnTo>
                    <a:pt x="0" y="50314"/>
                  </a:ln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31E5956A-2A14-46C0-BCA1-3C26D763E169}"/>
                </a:ext>
              </a:extLst>
            </p:cNvPr>
            <p:cNvSpPr/>
            <p:nvPr/>
          </p:nvSpPr>
          <p:spPr>
            <a:xfrm>
              <a:off x="10528147" y="1394029"/>
              <a:ext cx="65902" cy="65902"/>
            </a:xfrm>
            <a:custGeom>
              <a:avLst/>
              <a:gdLst>
                <a:gd name="connsiteX0" fmla="*/ 65902 w 65902"/>
                <a:gd name="connsiteY0" fmla="*/ 32951 h 65902"/>
                <a:gd name="connsiteX1" fmla="*/ 32951 w 65902"/>
                <a:gd name="connsiteY1" fmla="*/ 65902 h 65902"/>
                <a:gd name="connsiteX2" fmla="*/ 0 w 65902"/>
                <a:gd name="connsiteY2" fmla="*/ 32951 h 65902"/>
                <a:gd name="connsiteX3" fmla="*/ 32951 w 65902"/>
                <a:gd name="connsiteY3" fmla="*/ 0 h 65902"/>
                <a:gd name="connsiteX4" fmla="*/ 65902 w 65902"/>
                <a:gd name="connsiteY4" fmla="*/ 32951 h 6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02" h="65902">
                  <a:moveTo>
                    <a:pt x="65902" y="32951"/>
                  </a:moveTo>
                  <a:cubicBezTo>
                    <a:pt x="65902" y="51149"/>
                    <a:pt x="51149" y="65902"/>
                    <a:pt x="32951" y="65902"/>
                  </a:cubicBezTo>
                  <a:cubicBezTo>
                    <a:pt x="14753" y="65902"/>
                    <a:pt x="0" y="51149"/>
                    <a:pt x="0" y="32951"/>
                  </a:cubicBezTo>
                  <a:cubicBezTo>
                    <a:pt x="0" y="14753"/>
                    <a:pt x="14753" y="0"/>
                    <a:pt x="32951" y="0"/>
                  </a:cubicBezTo>
                  <a:cubicBezTo>
                    <a:pt x="51149" y="0"/>
                    <a:pt x="65902" y="14753"/>
                    <a:pt x="65902" y="32951"/>
                  </a:cubicBez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3DD3CE13-CB35-4759-B502-F51F69694B05}"/>
                </a:ext>
              </a:extLst>
            </p:cNvPr>
            <p:cNvSpPr/>
            <p:nvPr/>
          </p:nvSpPr>
          <p:spPr>
            <a:xfrm>
              <a:off x="10470510" y="1411866"/>
              <a:ext cx="287320" cy="352612"/>
            </a:xfrm>
            <a:custGeom>
              <a:avLst/>
              <a:gdLst>
                <a:gd name="connsiteX0" fmla="*/ 284910 w 287320"/>
                <a:gd name="connsiteY0" fmla="*/ 2411 h 352612"/>
                <a:gd name="connsiteX1" fmla="*/ 273150 w 287320"/>
                <a:gd name="connsiteY1" fmla="*/ 2411 h 352612"/>
                <a:gd name="connsiteX2" fmla="*/ 201478 w 287320"/>
                <a:gd name="connsiteY2" fmla="*/ 74082 h 352612"/>
                <a:gd name="connsiteX3" fmla="*/ 185336 w 287320"/>
                <a:gd name="connsiteY3" fmla="*/ 78187 h 352612"/>
                <a:gd name="connsiteX4" fmla="*/ 163479 w 287320"/>
                <a:gd name="connsiteY4" fmla="*/ 113191 h 352612"/>
                <a:gd name="connsiteX5" fmla="*/ 157266 w 287320"/>
                <a:gd name="connsiteY5" fmla="*/ 86730 h 352612"/>
                <a:gd name="connsiteX6" fmla="*/ 152329 w 287320"/>
                <a:gd name="connsiteY6" fmla="*/ 77633 h 352612"/>
                <a:gd name="connsiteX7" fmla="*/ 117714 w 287320"/>
                <a:gd name="connsiteY7" fmla="*/ 59548 h 352612"/>
                <a:gd name="connsiteX8" fmla="*/ 90588 w 287320"/>
                <a:gd name="connsiteY8" fmla="*/ 56275 h 352612"/>
                <a:gd name="connsiteX9" fmla="*/ 63406 w 287320"/>
                <a:gd name="connsiteY9" fmla="*/ 60380 h 352612"/>
                <a:gd name="connsiteX10" fmla="*/ 28846 w 287320"/>
                <a:gd name="connsiteY10" fmla="*/ 78465 h 352612"/>
                <a:gd name="connsiteX11" fmla="*/ 23909 w 287320"/>
                <a:gd name="connsiteY11" fmla="*/ 87562 h 352612"/>
                <a:gd name="connsiteX12" fmla="*/ 0 w 287320"/>
                <a:gd name="connsiteY12" fmla="*/ 189633 h 352612"/>
                <a:gd name="connsiteX13" fmla="*/ 16642 w 287320"/>
                <a:gd name="connsiteY13" fmla="*/ 206275 h 352612"/>
                <a:gd name="connsiteX14" fmla="*/ 32285 w 287320"/>
                <a:gd name="connsiteY14" fmla="*/ 193960 h 352612"/>
                <a:gd name="connsiteX15" fmla="*/ 49593 w 287320"/>
                <a:gd name="connsiteY15" fmla="*/ 122344 h 352612"/>
                <a:gd name="connsiteX16" fmla="*/ 49593 w 287320"/>
                <a:gd name="connsiteY16" fmla="*/ 352613 h 352612"/>
                <a:gd name="connsiteX17" fmla="*/ 82378 w 287320"/>
                <a:gd name="connsiteY17" fmla="*/ 352613 h 352612"/>
                <a:gd name="connsiteX18" fmla="*/ 82378 w 287320"/>
                <a:gd name="connsiteY18" fmla="*/ 204444 h 352612"/>
                <a:gd name="connsiteX19" fmla="*/ 99020 w 287320"/>
                <a:gd name="connsiteY19" fmla="*/ 204444 h 352612"/>
                <a:gd name="connsiteX20" fmla="*/ 99020 w 287320"/>
                <a:gd name="connsiteY20" fmla="*/ 352613 h 352612"/>
                <a:gd name="connsiteX21" fmla="*/ 131749 w 287320"/>
                <a:gd name="connsiteY21" fmla="*/ 352613 h 352612"/>
                <a:gd name="connsiteX22" fmla="*/ 131749 w 287320"/>
                <a:gd name="connsiteY22" fmla="*/ 121290 h 352612"/>
                <a:gd name="connsiteX23" fmla="*/ 137851 w 287320"/>
                <a:gd name="connsiteY23" fmla="*/ 147362 h 352612"/>
                <a:gd name="connsiteX24" fmla="*/ 141124 w 287320"/>
                <a:gd name="connsiteY24" fmla="*/ 151523 h 352612"/>
                <a:gd name="connsiteX25" fmla="*/ 163313 w 287320"/>
                <a:gd name="connsiteY25" fmla="*/ 159344 h 352612"/>
                <a:gd name="connsiteX26" fmla="*/ 176626 w 287320"/>
                <a:gd name="connsiteY26" fmla="*/ 153298 h 352612"/>
                <a:gd name="connsiteX27" fmla="*/ 210465 w 287320"/>
                <a:gd name="connsiteY27" fmla="*/ 97825 h 352612"/>
                <a:gd name="connsiteX28" fmla="*/ 212739 w 287320"/>
                <a:gd name="connsiteY28" fmla="*/ 86342 h 352612"/>
                <a:gd name="connsiteX29" fmla="*/ 284855 w 287320"/>
                <a:gd name="connsiteY29" fmla="*/ 14227 h 352612"/>
                <a:gd name="connsiteX30" fmla="*/ 284910 w 287320"/>
                <a:gd name="connsiteY30" fmla="*/ 2411 h 35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7320" h="352612">
                  <a:moveTo>
                    <a:pt x="284910" y="2411"/>
                  </a:moveTo>
                  <a:cubicBezTo>
                    <a:pt x="281649" y="-804"/>
                    <a:pt x="276411" y="-804"/>
                    <a:pt x="273150" y="2411"/>
                  </a:cubicBezTo>
                  <a:lnTo>
                    <a:pt x="201478" y="74082"/>
                  </a:lnTo>
                  <a:cubicBezTo>
                    <a:pt x="195751" y="72466"/>
                    <a:pt x="189595" y="74031"/>
                    <a:pt x="185336" y="78187"/>
                  </a:cubicBezTo>
                  <a:cubicBezTo>
                    <a:pt x="184171" y="79352"/>
                    <a:pt x="163479" y="113191"/>
                    <a:pt x="163479" y="113191"/>
                  </a:cubicBezTo>
                  <a:lnTo>
                    <a:pt x="157266" y="86730"/>
                  </a:lnTo>
                  <a:cubicBezTo>
                    <a:pt x="156444" y="83319"/>
                    <a:pt x="154742" y="80182"/>
                    <a:pt x="152329" y="77633"/>
                  </a:cubicBezTo>
                  <a:cubicBezTo>
                    <a:pt x="142105" y="69368"/>
                    <a:pt x="130338" y="63220"/>
                    <a:pt x="117714" y="59548"/>
                  </a:cubicBezTo>
                  <a:cubicBezTo>
                    <a:pt x="108789" y="57639"/>
                    <a:pt x="99710" y="56544"/>
                    <a:pt x="90588" y="56275"/>
                  </a:cubicBezTo>
                  <a:cubicBezTo>
                    <a:pt x="81384" y="56417"/>
                    <a:pt x="72241" y="57798"/>
                    <a:pt x="63406" y="60380"/>
                  </a:cubicBezTo>
                  <a:cubicBezTo>
                    <a:pt x="50667" y="63720"/>
                    <a:pt x="38852" y="69903"/>
                    <a:pt x="28846" y="78465"/>
                  </a:cubicBezTo>
                  <a:cubicBezTo>
                    <a:pt x="26412" y="80998"/>
                    <a:pt x="24706" y="84141"/>
                    <a:pt x="23909" y="87562"/>
                  </a:cubicBezTo>
                  <a:cubicBezTo>
                    <a:pt x="23909" y="87562"/>
                    <a:pt x="0" y="187969"/>
                    <a:pt x="0" y="189633"/>
                  </a:cubicBezTo>
                  <a:cubicBezTo>
                    <a:pt x="0" y="198824"/>
                    <a:pt x="7451" y="206275"/>
                    <a:pt x="16642" y="206275"/>
                  </a:cubicBezTo>
                  <a:cubicBezTo>
                    <a:pt x="24008" y="206086"/>
                    <a:pt x="30372" y="201075"/>
                    <a:pt x="32285" y="193960"/>
                  </a:cubicBezTo>
                  <a:lnTo>
                    <a:pt x="49593" y="122344"/>
                  </a:lnTo>
                  <a:lnTo>
                    <a:pt x="49593" y="352613"/>
                  </a:lnTo>
                  <a:lnTo>
                    <a:pt x="82378" y="352613"/>
                  </a:lnTo>
                  <a:lnTo>
                    <a:pt x="82378" y="204444"/>
                  </a:lnTo>
                  <a:lnTo>
                    <a:pt x="99020" y="204444"/>
                  </a:lnTo>
                  <a:lnTo>
                    <a:pt x="99020" y="352613"/>
                  </a:lnTo>
                  <a:lnTo>
                    <a:pt x="131749" y="352613"/>
                  </a:lnTo>
                  <a:lnTo>
                    <a:pt x="131749" y="121290"/>
                  </a:lnTo>
                  <a:lnTo>
                    <a:pt x="137851" y="147362"/>
                  </a:lnTo>
                  <a:cubicBezTo>
                    <a:pt x="138274" y="149165"/>
                    <a:pt x="139472" y="150687"/>
                    <a:pt x="141124" y="151523"/>
                  </a:cubicBezTo>
                  <a:cubicBezTo>
                    <a:pt x="147502" y="156419"/>
                    <a:pt x="155274" y="159158"/>
                    <a:pt x="163313" y="159344"/>
                  </a:cubicBezTo>
                  <a:cubicBezTo>
                    <a:pt x="168547" y="160077"/>
                    <a:pt x="173734" y="157721"/>
                    <a:pt x="176626" y="153298"/>
                  </a:cubicBezTo>
                  <a:lnTo>
                    <a:pt x="210465" y="97825"/>
                  </a:lnTo>
                  <a:cubicBezTo>
                    <a:pt x="212628" y="94414"/>
                    <a:pt x="213440" y="90319"/>
                    <a:pt x="212739" y="86342"/>
                  </a:cubicBezTo>
                  <a:lnTo>
                    <a:pt x="284855" y="14227"/>
                  </a:lnTo>
                  <a:cubicBezTo>
                    <a:pt x="288121" y="10974"/>
                    <a:pt x="288146" y="5694"/>
                    <a:pt x="284910" y="2411"/>
                  </a:cubicBez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DC538BEF-4C3E-4CEE-9919-DD788251F5A5}"/>
                </a:ext>
              </a:extLst>
            </p:cNvPr>
            <p:cNvSpPr/>
            <p:nvPr/>
          </p:nvSpPr>
          <p:spPr>
            <a:xfrm>
              <a:off x="10575077" y="1337336"/>
              <a:ext cx="316196" cy="227439"/>
            </a:xfrm>
            <a:custGeom>
              <a:avLst/>
              <a:gdLst>
                <a:gd name="connsiteX0" fmla="*/ 294008 w 316196"/>
                <a:gd name="connsiteY0" fmla="*/ 0 h 227439"/>
                <a:gd name="connsiteX1" fmla="*/ 22189 w 316196"/>
                <a:gd name="connsiteY1" fmla="*/ 0 h 227439"/>
                <a:gd name="connsiteX2" fmla="*/ 0 w 316196"/>
                <a:gd name="connsiteY2" fmla="*/ 22189 h 227439"/>
                <a:gd name="connsiteX3" fmla="*/ 0 w 316196"/>
                <a:gd name="connsiteY3" fmla="*/ 42160 h 227439"/>
                <a:gd name="connsiteX4" fmla="*/ 22189 w 316196"/>
                <a:gd name="connsiteY4" fmla="*/ 55473 h 227439"/>
                <a:gd name="connsiteX5" fmla="*/ 22189 w 316196"/>
                <a:gd name="connsiteY5" fmla="*/ 22189 h 227439"/>
                <a:gd name="connsiteX6" fmla="*/ 294008 w 316196"/>
                <a:gd name="connsiteY6" fmla="*/ 22189 h 227439"/>
                <a:gd name="connsiteX7" fmla="*/ 294008 w 316196"/>
                <a:gd name="connsiteY7" fmla="*/ 205251 h 227439"/>
                <a:gd name="connsiteX8" fmla="*/ 104678 w 316196"/>
                <a:gd name="connsiteY8" fmla="*/ 205251 h 227439"/>
                <a:gd name="connsiteX9" fmla="*/ 91142 w 316196"/>
                <a:gd name="connsiteY9" fmla="*/ 227440 h 227439"/>
                <a:gd name="connsiteX10" fmla="*/ 294008 w 316196"/>
                <a:gd name="connsiteY10" fmla="*/ 227440 h 227439"/>
                <a:gd name="connsiteX11" fmla="*/ 316197 w 316196"/>
                <a:gd name="connsiteY11" fmla="*/ 205251 h 227439"/>
                <a:gd name="connsiteX12" fmla="*/ 316197 w 316196"/>
                <a:gd name="connsiteY12" fmla="*/ 22189 h 227439"/>
                <a:gd name="connsiteX13" fmla="*/ 294008 w 316196"/>
                <a:gd name="connsiteY13" fmla="*/ 0 h 22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196" h="227439">
                  <a:moveTo>
                    <a:pt x="294008" y="0"/>
                  </a:moveTo>
                  <a:lnTo>
                    <a:pt x="22189" y="0"/>
                  </a:lnTo>
                  <a:cubicBezTo>
                    <a:pt x="9935" y="0"/>
                    <a:pt x="0" y="9935"/>
                    <a:pt x="0" y="22189"/>
                  </a:cubicBezTo>
                  <a:lnTo>
                    <a:pt x="0" y="42160"/>
                  </a:lnTo>
                  <a:cubicBezTo>
                    <a:pt x="8482" y="44468"/>
                    <a:pt x="16160" y="49076"/>
                    <a:pt x="22189" y="55473"/>
                  </a:cubicBezTo>
                  <a:lnTo>
                    <a:pt x="22189" y="22189"/>
                  </a:lnTo>
                  <a:lnTo>
                    <a:pt x="294008" y="22189"/>
                  </a:lnTo>
                  <a:lnTo>
                    <a:pt x="294008" y="205251"/>
                  </a:lnTo>
                  <a:lnTo>
                    <a:pt x="104678" y="205251"/>
                  </a:lnTo>
                  <a:lnTo>
                    <a:pt x="91142" y="227440"/>
                  </a:lnTo>
                  <a:lnTo>
                    <a:pt x="294008" y="227440"/>
                  </a:lnTo>
                  <a:cubicBezTo>
                    <a:pt x="306262" y="227440"/>
                    <a:pt x="316197" y="217505"/>
                    <a:pt x="316197" y="205251"/>
                  </a:cubicBezTo>
                  <a:lnTo>
                    <a:pt x="316197" y="22189"/>
                  </a:lnTo>
                  <a:cubicBezTo>
                    <a:pt x="316197" y="9935"/>
                    <a:pt x="306262" y="0"/>
                    <a:pt x="294008" y="0"/>
                  </a:cubicBez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EA30D212-B7BF-4E2A-A1D3-7BA045B2D3D6}"/>
              </a:ext>
            </a:extLst>
          </p:cNvPr>
          <p:cNvCxnSpPr>
            <a:cxnSpLocks/>
          </p:cNvCxnSpPr>
          <p:nvPr/>
        </p:nvCxnSpPr>
        <p:spPr>
          <a:xfrm>
            <a:off x="1958651" y="3008663"/>
            <a:ext cx="704596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40000"/>
              </a:schemeClr>
            </a:solidFill>
            <a:prstDash val="solid"/>
            <a:miter lim="800000"/>
          </a:ln>
          <a:effectLst/>
        </p:spPr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D9F460B8-8AEB-4AEB-9F65-B16183928C3B}"/>
              </a:ext>
            </a:extLst>
          </p:cNvPr>
          <p:cNvSpPr txBox="1"/>
          <p:nvPr/>
        </p:nvSpPr>
        <p:spPr>
          <a:xfrm>
            <a:off x="4639620" y="3159100"/>
            <a:ext cx="2912758" cy="2334856"/>
          </a:xfrm>
          <a:prstGeom prst="rect">
            <a:avLst/>
          </a:prstGeom>
          <a:noFill/>
        </p:spPr>
        <p:txBody>
          <a:bodyPr wrap="square" lIns="0" tIns="45720" rIns="0" bIns="45720" rtlCol="0">
            <a:no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2"/>
                </a:solidFill>
                <a:cs typeface="+mn-ea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zh-CN" altLang="en-US" dirty="0">
                <a:sym typeface="+mn-lt"/>
              </a:rPr>
              <a:t>请填入您的内容，或复制内容后点击右键选择只保留文本来粘贴您的内容，来粘贴您的内容。</a:t>
            </a:r>
            <a:endParaRPr lang="en-US" altLang="zh-CN" dirty="0">
              <a:sym typeface="+mn-lt"/>
            </a:endParaRPr>
          </a:p>
          <a:p>
            <a:pPr algn="ctr">
              <a:spcAft>
                <a:spcPts val="600"/>
              </a:spcAft>
            </a:pPr>
            <a:r>
              <a:rPr lang="zh-CN" altLang="en-US" dirty="0">
                <a:sym typeface="+mn-lt"/>
              </a:rPr>
              <a:t>请填入您的内容，或复制内容后点击右键选择只保留文本来粘贴您的内容，来粘贴您的内容。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BA9C10CA-BC53-42A7-9B67-676963FBACE3}"/>
              </a:ext>
            </a:extLst>
          </p:cNvPr>
          <p:cNvSpPr txBox="1"/>
          <p:nvPr/>
        </p:nvSpPr>
        <p:spPr>
          <a:xfrm>
            <a:off x="4581595" y="2581993"/>
            <a:ext cx="30288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协作方面</a:t>
            </a:r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90F9704F-5168-4EC5-AFD1-87CFACD2A5C9}"/>
              </a:ext>
            </a:extLst>
          </p:cNvPr>
          <p:cNvCxnSpPr>
            <a:cxnSpLocks/>
          </p:cNvCxnSpPr>
          <p:nvPr/>
        </p:nvCxnSpPr>
        <p:spPr>
          <a:xfrm>
            <a:off x="5743701" y="3008663"/>
            <a:ext cx="704596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40000"/>
              </a:schemeClr>
            </a:solidFill>
            <a:prstDash val="solid"/>
            <a:miter lim="800000"/>
          </a:ln>
          <a:effectLst/>
        </p:spPr>
      </p:cxnSp>
      <p:sp>
        <p:nvSpPr>
          <p:cNvPr id="75" name="文本框 74">
            <a:extLst>
              <a:ext uri="{FF2B5EF4-FFF2-40B4-BE49-F238E27FC236}">
                <a16:creationId xmlns:a16="http://schemas.microsoft.com/office/drawing/2014/main" id="{E12FC718-9DA1-47B2-8D56-45D1DD700FF7}"/>
              </a:ext>
            </a:extLst>
          </p:cNvPr>
          <p:cNvSpPr txBox="1"/>
          <p:nvPr/>
        </p:nvSpPr>
        <p:spPr>
          <a:xfrm>
            <a:off x="8424670" y="3154464"/>
            <a:ext cx="2912758" cy="2334856"/>
          </a:xfrm>
          <a:prstGeom prst="rect">
            <a:avLst/>
          </a:prstGeom>
          <a:noFill/>
        </p:spPr>
        <p:txBody>
          <a:bodyPr wrap="square" lIns="0" tIns="45720" rIns="0" bIns="45720" rtlCol="0">
            <a:no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2"/>
                </a:solidFill>
                <a:cs typeface="+mn-ea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zh-CN" altLang="en-US" dirty="0">
                <a:sym typeface="+mn-lt"/>
              </a:rPr>
              <a:t>请填入您的内容，或复制内容后点击右键选择只保留文本来粘贴您的内容，来粘贴您的内容。</a:t>
            </a:r>
            <a:endParaRPr lang="en-US" altLang="zh-CN" dirty="0">
              <a:sym typeface="+mn-lt"/>
            </a:endParaRPr>
          </a:p>
          <a:p>
            <a:pPr algn="ctr">
              <a:spcAft>
                <a:spcPts val="600"/>
              </a:spcAft>
            </a:pPr>
            <a:r>
              <a:rPr lang="zh-CN" altLang="en-US" dirty="0">
                <a:sym typeface="+mn-lt"/>
              </a:rPr>
              <a:t>请填入您的内容，或复制内容后点击右键选择只保留文本来粘贴您的内容，来粘贴您的内容。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DFB3688D-243D-4D43-9492-51DD353C1B1D}"/>
              </a:ext>
            </a:extLst>
          </p:cNvPr>
          <p:cNvSpPr txBox="1"/>
          <p:nvPr/>
        </p:nvSpPr>
        <p:spPr>
          <a:xfrm>
            <a:off x="8366645" y="2577357"/>
            <a:ext cx="30288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技能方面</a:t>
            </a:r>
          </a:p>
        </p:txBody>
      </p: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745BCB10-0C42-4BF1-B157-C779F4224776}"/>
              </a:ext>
            </a:extLst>
          </p:cNvPr>
          <p:cNvCxnSpPr>
            <a:cxnSpLocks/>
          </p:cNvCxnSpPr>
          <p:nvPr/>
        </p:nvCxnSpPr>
        <p:spPr>
          <a:xfrm>
            <a:off x="9528751" y="3004027"/>
            <a:ext cx="704596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40000"/>
              </a:scheme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826775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图形 1111">
            <a:extLst>
              <a:ext uri="{FF2B5EF4-FFF2-40B4-BE49-F238E27FC236}">
                <a16:creationId xmlns:a16="http://schemas.microsoft.com/office/drawing/2014/main" id="{4C773A8E-4A38-4B37-9BDE-C33FACAD9B5C}"/>
              </a:ext>
            </a:extLst>
          </p:cNvPr>
          <p:cNvGrpSpPr/>
          <p:nvPr/>
        </p:nvGrpSpPr>
        <p:grpSpPr>
          <a:xfrm rot="4588337" flipH="1">
            <a:off x="-266403" y="-1645581"/>
            <a:ext cx="8267304" cy="11251144"/>
            <a:chOff x="10352529" y="-1367781"/>
            <a:chExt cx="8814513" cy="9480066"/>
          </a:xfrm>
          <a:gradFill>
            <a:gsLst>
              <a:gs pos="35000">
                <a:schemeClr val="accent1">
                  <a:alpha val="5000"/>
                </a:schemeClr>
              </a:gs>
              <a:gs pos="93000">
                <a:schemeClr val="accent1">
                  <a:alpha val="0"/>
                </a:schemeClr>
              </a:gs>
              <a:gs pos="75000">
                <a:schemeClr val="accent1">
                  <a:alpha val="6000"/>
                </a:schemeClr>
              </a:gs>
              <a:gs pos="56000">
                <a:schemeClr val="accent1">
                  <a:alpha val="0"/>
                </a:schemeClr>
              </a:gs>
              <a:gs pos="10000">
                <a:schemeClr val="accent1">
                  <a:alpha val="2000"/>
                </a:schemeClr>
              </a:gs>
            </a:gsLst>
            <a:lin ang="0" scaled="0"/>
          </a:gradFill>
        </p:grpSpPr>
        <p:sp>
          <p:nvSpPr>
            <p:cNvPr id="364" name="任意多边形: 形状 363">
              <a:extLst>
                <a:ext uri="{FF2B5EF4-FFF2-40B4-BE49-F238E27FC236}">
                  <a16:creationId xmlns:a16="http://schemas.microsoft.com/office/drawing/2014/main" id="{DBFA66B1-7DC3-47A8-B6EB-F600D09883EA}"/>
                </a:ext>
              </a:extLst>
            </p:cNvPr>
            <p:cNvSpPr/>
            <p:nvPr/>
          </p:nvSpPr>
          <p:spPr>
            <a:xfrm>
              <a:off x="10517294" y="-1379956"/>
              <a:ext cx="8652183" cy="8619718"/>
            </a:xfrm>
            <a:custGeom>
              <a:avLst/>
              <a:gdLst>
                <a:gd name="connsiteX0" fmla="*/ 5185629 w 8652183"/>
                <a:gd name="connsiteY0" fmla="*/ 8612413 h 8619717"/>
                <a:gd name="connsiteX1" fmla="*/ 4211649 w 8652183"/>
                <a:gd name="connsiteY1" fmla="*/ 8438719 h 8619717"/>
                <a:gd name="connsiteX2" fmla="*/ 2166293 w 8652183"/>
                <a:gd name="connsiteY2" fmla="*/ 6606016 h 8619717"/>
                <a:gd name="connsiteX3" fmla="*/ 877393 w 8652183"/>
                <a:gd name="connsiteY3" fmla="*/ 3768489 h 8619717"/>
                <a:gd name="connsiteX4" fmla="*/ 12175 w 8652183"/>
                <a:gd name="connsiteY4" fmla="*/ 13798 h 8619717"/>
                <a:gd name="connsiteX5" fmla="*/ 28408 w 8652183"/>
                <a:gd name="connsiteY5" fmla="*/ 12175 h 8619717"/>
                <a:gd name="connsiteX6" fmla="*/ 893626 w 8652183"/>
                <a:gd name="connsiteY6" fmla="*/ 3761995 h 8619717"/>
                <a:gd name="connsiteX7" fmla="*/ 2180902 w 8652183"/>
                <a:gd name="connsiteY7" fmla="*/ 6596276 h 8619717"/>
                <a:gd name="connsiteX8" fmla="*/ 4218142 w 8652183"/>
                <a:gd name="connsiteY8" fmla="*/ 8422486 h 8619717"/>
                <a:gd name="connsiteX9" fmla="*/ 8636762 w 8652183"/>
                <a:gd name="connsiteY9" fmla="*/ 6903079 h 8619717"/>
                <a:gd name="connsiteX10" fmla="*/ 8648125 w 8652183"/>
                <a:gd name="connsiteY10" fmla="*/ 6914442 h 8619717"/>
                <a:gd name="connsiteX11" fmla="*/ 5185629 w 8652183"/>
                <a:gd name="connsiteY11" fmla="*/ 8612413 h 861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52183" h="8619717">
                  <a:moveTo>
                    <a:pt x="5185629" y="8612413"/>
                  </a:moveTo>
                  <a:cubicBezTo>
                    <a:pt x="4849606" y="8612413"/>
                    <a:pt x="4524946" y="8553974"/>
                    <a:pt x="4211649" y="8438719"/>
                  </a:cubicBezTo>
                  <a:cubicBezTo>
                    <a:pt x="3460062" y="8159512"/>
                    <a:pt x="2773406" y="7542659"/>
                    <a:pt x="2166293" y="6606016"/>
                  </a:cubicBezTo>
                  <a:cubicBezTo>
                    <a:pt x="1680926" y="5856051"/>
                    <a:pt x="1247505" y="4901552"/>
                    <a:pt x="877393" y="3768489"/>
                  </a:cubicBezTo>
                  <a:cubicBezTo>
                    <a:pt x="247553" y="1836763"/>
                    <a:pt x="15421" y="31654"/>
                    <a:pt x="12175" y="13798"/>
                  </a:cubicBezTo>
                  <a:lnTo>
                    <a:pt x="28408" y="12175"/>
                  </a:lnTo>
                  <a:cubicBezTo>
                    <a:pt x="30031" y="30031"/>
                    <a:pt x="263786" y="1833516"/>
                    <a:pt x="893626" y="3761995"/>
                  </a:cubicBezTo>
                  <a:cubicBezTo>
                    <a:pt x="1263738" y="4895058"/>
                    <a:pt x="1697159" y="5847935"/>
                    <a:pt x="2180902" y="6596276"/>
                  </a:cubicBezTo>
                  <a:cubicBezTo>
                    <a:pt x="2784769" y="7531296"/>
                    <a:pt x="3471425" y="8144903"/>
                    <a:pt x="4218142" y="8422486"/>
                  </a:cubicBezTo>
                  <a:cubicBezTo>
                    <a:pt x="5503795" y="8899737"/>
                    <a:pt x="6990737" y="8388398"/>
                    <a:pt x="8636762" y="6903079"/>
                  </a:cubicBezTo>
                  <a:lnTo>
                    <a:pt x="8648125" y="6914442"/>
                  </a:lnTo>
                  <a:cubicBezTo>
                    <a:pt x="7396561" y="8044258"/>
                    <a:pt x="6237526" y="8612413"/>
                    <a:pt x="5185629" y="8612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65" name="任意多边形: 形状 364">
              <a:extLst>
                <a:ext uri="{FF2B5EF4-FFF2-40B4-BE49-F238E27FC236}">
                  <a16:creationId xmlns:a16="http://schemas.microsoft.com/office/drawing/2014/main" id="{0BE55C0E-59CF-433A-B9A4-539E70909556}"/>
                </a:ext>
              </a:extLst>
            </p:cNvPr>
            <p:cNvSpPr/>
            <p:nvPr/>
          </p:nvSpPr>
          <p:spPr>
            <a:xfrm>
              <a:off x="10514047" y="-1224119"/>
              <a:ext cx="8652183" cy="8424922"/>
            </a:xfrm>
            <a:custGeom>
              <a:avLst/>
              <a:gdLst>
                <a:gd name="connsiteX0" fmla="*/ 5239198 w 8652183"/>
                <a:gd name="connsiteY0" fmla="*/ 8428980 h 8424921"/>
                <a:gd name="connsiteX1" fmla="*/ 4261972 w 8652183"/>
                <a:gd name="connsiteY1" fmla="*/ 8255288 h 8424921"/>
                <a:gd name="connsiteX2" fmla="*/ 2214991 w 8652183"/>
                <a:gd name="connsiteY2" fmla="*/ 6458295 h 8424921"/>
                <a:gd name="connsiteX3" fmla="*/ 908236 w 8652183"/>
                <a:gd name="connsiteY3" fmla="*/ 3682454 h 8424921"/>
                <a:gd name="connsiteX4" fmla="*/ 12175 w 8652183"/>
                <a:gd name="connsiteY4" fmla="*/ 13798 h 8424921"/>
                <a:gd name="connsiteX5" fmla="*/ 28408 w 8652183"/>
                <a:gd name="connsiteY5" fmla="*/ 12175 h 8424921"/>
                <a:gd name="connsiteX6" fmla="*/ 924469 w 8652183"/>
                <a:gd name="connsiteY6" fmla="*/ 3679207 h 8424921"/>
                <a:gd name="connsiteX7" fmla="*/ 4268465 w 8652183"/>
                <a:gd name="connsiteY7" fmla="*/ 8242300 h 8424921"/>
                <a:gd name="connsiteX8" fmla="*/ 8640009 w 8652183"/>
                <a:gd name="connsiteY8" fmla="*/ 6771592 h 8424921"/>
                <a:gd name="connsiteX9" fmla="*/ 8651372 w 8652183"/>
                <a:gd name="connsiteY9" fmla="*/ 6782955 h 8424921"/>
                <a:gd name="connsiteX10" fmla="*/ 5239198 w 8652183"/>
                <a:gd name="connsiteY10" fmla="*/ 8428980 h 842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2183" h="8424921">
                  <a:moveTo>
                    <a:pt x="5239198" y="8428980"/>
                  </a:moveTo>
                  <a:cubicBezTo>
                    <a:pt x="4903175" y="8428980"/>
                    <a:pt x="4576891" y="8370541"/>
                    <a:pt x="4261972" y="8255288"/>
                  </a:cubicBezTo>
                  <a:cubicBezTo>
                    <a:pt x="3513630" y="7980950"/>
                    <a:pt x="2825352" y="7375459"/>
                    <a:pt x="2214991" y="6458295"/>
                  </a:cubicBezTo>
                  <a:cubicBezTo>
                    <a:pt x="1726378" y="5726187"/>
                    <a:pt x="1288088" y="4791167"/>
                    <a:pt x="908236" y="3682454"/>
                  </a:cubicBezTo>
                  <a:cubicBezTo>
                    <a:pt x="263786" y="1794557"/>
                    <a:pt x="15421" y="31654"/>
                    <a:pt x="12175" y="13798"/>
                  </a:cubicBezTo>
                  <a:lnTo>
                    <a:pt x="28408" y="12175"/>
                  </a:lnTo>
                  <a:cubicBezTo>
                    <a:pt x="30031" y="30031"/>
                    <a:pt x="278396" y="1791310"/>
                    <a:pt x="924469" y="3679207"/>
                  </a:cubicBezTo>
                  <a:cubicBezTo>
                    <a:pt x="1518596" y="5419384"/>
                    <a:pt x="2581857" y="7623824"/>
                    <a:pt x="4268465" y="8242300"/>
                  </a:cubicBezTo>
                  <a:cubicBezTo>
                    <a:pt x="5549247" y="8713057"/>
                    <a:pt x="7019956" y="8217951"/>
                    <a:pt x="8640009" y="6771592"/>
                  </a:cubicBezTo>
                  <a:lnTo>
                    <a:pt x="8651372" y="6782955"/>
                  </a:lnTo>
                  <a:cubicBezTo>
                    <a:pt x="7422535" y="7878682"/>
                    <a:pt x="6279732" y="8428980"/>
                    <a:pt x="5239198" y="84289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66" name="任意多边形: 形状 365">
              <a:extLst>
                <a:ext uri="{FF2B5EF4-FFF2-40B4-BE49-F238E27FC236}">
                  <a16:creationId xmlns:a16="http://schemas.microsoft.com/office/drawing/2014/main" id="{B6D24749-A5B5-4476-865E-35F7EC184236}"/>
                </a:ext>
              </a:extLst>
            </p:cNvPr>
            <p:cNvSpPr/>
            <p:nvPr/>
          </p:nvSpPr>
          <p:spPr>
            <a:xfrm>
              <a:off x="10510801" y="-1068282"/>
              <a:ext cx="8652183" cy="8246359"/>
            </a:xfrm>
            <a:custGeom>
              <a:avLst/>
              <a:gdLst>
                <a:gd name="connsiteX0" fmla="*/ 5292766 w 8652183"/>
                <a:gd name="connsiteY0" fmla="*/ 8247171 h 8246358"/>
                <a:gd name="connsiteX1" fmla="*/ 4312294 w 8652183"/>
                <a:gd name="connsiteY1" fmla="*/ 8075101 h 8246358"/>
                <a:gd name="connsiteX2" fmla="*/ 2263690 w 8652183"/>
                <a:gd name="connsiteY2" fmla="*/ 6313821 h 8246358"/>
                <a:gd name="connsiteX3" fmla="*/ 939078 w 8652183"/>
                <a:gd name="connsiteY3" fmla="*/ 3598042 h 8246358"/>
                <a:gd name="connsiteX4" fmla="*/ 12175 w 8652183"/>
                <a:gd name="connsiteY4" fmla="*/ 13798 h 8246358"/>
                <a:gd name="connsiteX5" fmla="*/ 28408 w 8652183"/>
                <a:gd name="connsiteY5" fmla="*/ 12175 h 8246358"/>
                <a:gd name="connsiteX6" fmla="*/ 953688 w 8652183"/>
                <a:gd name="connsiteY6" fmla="*/ 3594796 h 8246358"/>
                <a:gd name="connsiteX7" fmla="*/ 4317164 w 8652183"/>
                <a:gd name="connsiteY7" fmla="*/ 8060491 h 8246358"/>
                <a:gd name="connsiteX8" fmla="*/ 8640008 w 8652183"/>
                <a:gd name="connsiteY8" fmla="*/ 6636858 h 8246358"/>
                <a:gd name="connsiteX9" fmla="*/ 8651372 w 8652183"/>
                <a:gd name="connsiteY9" fmla="*/ 6649845 h 8246358"/>
                <a:gd name="connsiteX10" fmla="*/ 5292766 w 8652183"/>
                <a:gd name="connsiteY10" fmla="*/ 8247171 h 824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2183" h="8246358">
                  <a:moveTo>
                    <a:pt x="5292766" y="8247171"/>
                  </a:moveTo>
                  <a:cubicBezTo>
                    <a:pt x="4955120" y="8247171"/>
                    <a:pt x="4628837" y="8190355"/>
                    <a:pt x="4312294" y="8075101"/>
                  </a:cubicBezTo>
                  <a:cubicBezTo>
                    <a:pt x="3567199" y="7804010"/>
                    <a:pt x="2878921" y="7211506"/>
                    <a:pt x="2263690" y="6313821"/>
                  </a:cubicBezTo>
                  <a:cubicBezTo>
                    <a:pt x="1771831" y="5596324"/>
                    <a:pt x="1327047" y="4682406"/>
                    <a:pt x="939078" y="3598042"/>
                  </a:cubicBezTo>
                  <a:cubicBezTo>
                    <a:pt x="280019" y="1752351"/>
                    <a:pt x="15421" y="30031"/>
                    <a:pt x="12175" y="13798"/>
                  </a:cubicBezTo>
                  <a:lnTo>
                    <a:pt x="28408" y="12175"/>
                  </a:lnTo>
                  <a:cubicBezTo>
                    <a:pt x="31654" y="30031"/>
                    <a:pt x="294629" y="1750728"/>
                    <a:pt x="953688" y="3594796"/>
                  </a:cubicBezTo>
                  <a:cubicBezTo>
                    <a:pt x="1560802" y="5296013"/>
                    <a:pt x="2637049" y="7450131"/>
                    <a:pt x="4317164" y="8060491"/>
                  </a:cubicBezTo>
                  <a:cubicBezTo>
                    <a:pt x="5593076" y="8524754"/>
                    <a:pt x="7047552" y="8045881"/>
                    <a:pt x="8640008" y="6636858"/>
                  </a:cubicBezTo>
                  <a:lnTo>
                    <a:pt x="8651372" y="6649845"/>
                  </a:lnTo>
                  <a:cubicBezTo>
                    <a:pt x="7448507" y="7711482"/>
                    <a:pt x="6321938" y="8247171"/>
                    <a:pt x="5292766" y="8247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67" name="任意多边形: 形状 366">
              <a:extLst>
                <a:ext uri="{FF2B5EF4-FFF2-40B4-BE49-F238E27FC236}">
                  <a16:creationId xmlns:a16="http://schemas.microsoft.com/office/drawing/2014/main" id="{0E71111D-9368-47C8-8D77-4357839BFFF2}"/>
                </a:ext>
              </a:extLst>
            </p:cNvPr>
            <p:cNvSpPr/>
            <p:nvPr/>
          </p:nvSpPr>
          <p:spPr>
            <a:xfrm>
              <a:off x="10509177" y="-915692"/>
              <a:ext cx="8652183" cy="8067796"/>
            </a:xfrm>
            <a:custGeom>
              <a:avLst/>
              <a:gdLst>
                <a:gd name="connsiteX0" fmla="*/ 5344712 w 8652183"/>
                <a:gd name="connsiteY0" fmla="*/ 8066984 h 8067795"/>
                <a:gd name="connsiteX1" fmla="*/ 4360993 w 8652183"/>
                <a:gd name="connsiteY1" fmla="*/ 7896538 h 8067795"/>
                <a:gd name="connsiteX2" fmla="*/ 2309143 w 8652183"/>
                <a:gd name="connsiteY2" fmla="*/ 6170971 h 8067795"/>
                <a:gd name="connsiteX3" fmla="*/ 966674 w 8652183"/>
                <a:gd name="connsiteY3" fmla="*/ 3516877 h 8067795"/>
                <a:gd name="connsiteX4" fmla="*/ 12175 w 8652183"/>
                <a:gd name="connsiteY4" fmla="*/ 15421 h 8067795"/>
                <a:gd name="connsiteX5" fmla="*/ 28408 w 8652183"/>
                <a:gd name="connsiteY5" fmla="*/ 12175 h 8067795"/>
                <a:gd name="connsiteX6" fmla="*/ 982907 w 8652183"/>
                <a:gd name="connsiteY6" fmla="*/ 3510384 h 8067795"/>
                <a:gd name="connsiteX7" fmla="*/ 4365863 w 8652183"/>
                <a:gd name="connsiteY7" fmla="*/ 7880305 h 8067795"/>
                <a:gd name="connsiteX8" fmla="*/ 8640009 w 8652183"/>
                <a:gd name="connsiteY8" fmla="*/ 6505371 h 8067795"/>
                <a:gd name="connsiteX9" fmla="*/ 8651371 w 8652183"/>
                <a:gd name="connsiteY9" fmla="*/ 6518357 h 8067795"/>
                <a:gd name="connsiteX10" fmla="*/ 5344712 w 8652183"/>
                <a:gd name="connsiteY10" fmla="*/ 8066984 h 806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2183" h="8067795">
                  <a:moveTo>
                    <a:pt x="5344712" y="8066984"/>
                  </a:moveTo>
                  <a:cubicBezTo>
                    <a:pt x="5007066" y="8066984"/>
                    <a:pt x="4679159" y="8010169"/>
                    <a:pt x="4360993" y="7896538"/>
                  </a:cubicBezTo>
                  <a:cubicBezTo>
                    <a:pt x="3619145" y="7630317"/>
                    <a:pt x="2929243" y="7049176"/>
                    <a:pt x="2309143" y="6170971"/>
                  </a:cubicBezTo>
                  <a:cubicBezTo>
                    <a:pt x="1814037" y="5469706"/>
                    <a:pt x="1362759" y="4575269"/>
                    <a:pt x="966674" y="3516877"/>
                  </a:cubicBezTo>
                  <a:cubicBezTo>
                    <a:pt x="294629" y="1715015"/>
                    <a:pt x="13798" y="33278"/>
                    <a:pt x="12175" y="15421"/>
                  </a:cubicBezTo>
                  <a:lnTo>
                    <a:pt x="28408" y="12175"/>
                  </a:lnTo>
                  <a:cubicBezTo>
                    <a:pt x="31654" y="28408"/>
                    <a:pt x="310862" y="1710145"/>
                    <a:pt x="982907" y="3510384"/>
                  </a:cubicBezTo>
                  <a:cubicBezTo>
                    <a:pt x="1603008" y="5172642"/>
                    <a:pt x="2693865" y="7278061"/>
                    <a:pt x="4365863" y="7880305"/>
                  </a:cubicBezTo>
                  <a:cubicBezTo>
                    <a:pt x="5636906" y="8336453"/>
                    <a:pt x="7075148" y="7873812"/>
                    <a:pt x="8640009" y="6505371"/>
                  </a:cubicBezTo>
                  <a:lnTo>
                    <a:pt x="8651371" y="6518357"/>
                  </a:lnTo>
                  <a:cubicBezTo>
                    <a:pt x="7472857" y="7549152"/>
                    <a:pt x="6364144" y="8066984"/>
                    <a:pt x="5344712" y="80669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68" name="任意多边形: 形状 367">
              <a:extLst>
                <a:ext uri="{FF2B5EF4-FFF2-40B4-BE49-F238E27FC236}">
                  <a16:creationId xmlns:a16="http://schemas.microsoft.com/office/drawing/2014/main" id="{335500D3-BCC3-4C15-AB7A-9CEE7D135446}"/>
                </a:ext>
              </a:extLst>
            </p:cNvPr>
            <p:cNvSpPr/>
            <p:nvPr/>
          </p:nvSpPr>
          <p:spPr>
            <a:xfrm>
              <a:off x="10505931" y="-759856"/>
              <a:ext cx="8652183" cy="7889233"/>
            </a:xfrm>
            <a:custGeom>
              <a:avLst/>
              <a:gdLst>
                <a:gd name="connsiteX0" fmla="*/ 5398281 w 8652183"/>
                <a:gd name="connsiteY0" fmla="*/ 7885175 h 7889233"/>
                <a:gd name="connsiteX1" fmla="*/ 4409692 w 8652183"/>
                <a:gd name="connsiteY1" fmla="*/ 7714729 h 7889233"/>
                <a:gd name="connsiteX2" fmla="*/ 2356219 w 8652183"/>
                <a:gd name="connsiteY2" fmla="*/ 6026498 h 7889233"/>
                <a:gd name="connsiteX3" fmla="*/ 995894 w 8652183"/>
                <a:gd name="connsiteY3" fmla="*/ 3434089 h 7889233"/>
                <a:gd name="connsiteX4" fmla="*/ 12175 w 8652183"/>
                <a:gd name="connsiteY4" fmla="*/ 15421 h 7889233"/>
                <a:gd name="connsiteX5" fmla="*/ 28408 w 8652183"/>
                <a:gd name="connsiteY5" fmla="*/ 12175 h 7889233"/>
                <a:gd name="connsiteX6" fmla="*/ 1013750 w 8652183"/>
                <a:gd name="connsiteY6" fmla="*/ 3427596 h 7889233"/>
                <a:gd name="connsiteX7" fmla="*/ 4417808 w 8652183"/>
                <a:gd name="connsiteY7" fmla="*/ 7700119 h 7889233"/>
                <a:gd name="connsiteX8" fmla="*/ 8643255 w 8652183"/>
                <a:gd name="connsiteY8" fmla="*/ 6372260 h 7889233"/>
                <a:gd name="connsiteX9" fmla="*/ 8654618 w 8652183"/>
                <a:gd name="connsiteY9" fmla="*/ 6385247 h 7889233"/>
                <a:gd name="connsiteX10" fmla="*/ 5398281 w 8652183"/>
                <a:gd name="connsiteY10" fmla="*/ 7885175 h 788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2183" h="7889233">
                  <a:moveTo>
                    <a:pt x="5398281" y="7885175"/>
                  </a:moveTo>
                  <a:cubicBezTo>
                    <a:pt x="5059011" y="7885175"/>
                    <a:pt x="4729481" y="7828360"/>
                    <a:pt x="4409692" y="7714729"/>
                  </a:cubicBezTo>
                  <a:cubicBezTo>
                    <a:pt x="3671091" y="7453378"/>
                    <a:pt x="2979565" y="6885223"/>
                    <a:pt x="2356219" y="6026498"/>
                  </a:cubicBezTo>
                  <a:cubicBezTo>
                    <a:pt x="1857866" y="5339842"/>
                    <a:pt x="1400095" y="4468131"/>
                    <a:pt x="995894" y="3434089"/>
                  </a:cubicBezTo>
                  <a:cubicBezTo>
                    <a:pt x="310862" y="1672810"/>
                    <a:pt x="15421" y="31654"/>
                    <a:pt x="12175" y="15421"/>
                  </a:cubicBezTo>
                  <a:lnTo>
                    <a:pt x="28408" y="12175"/>
                  </a:lnTo>
                  <a:cubicBezTo>
                    <a:pt x="31654" y="28408"/>
                    <a:pt x="327095" y="1667940"/>
                    <a:pt x="1013750" y="3427596"/>
                  </a:cubicBezTo>
                  <a:cubicBezTo>
                    <a:pt x="1646837" y="5049272"/>
                    <a:pt x="2750680" y="7107615"/>
                    <a:pt x="4417808" y="7700119"/>
                  </a:cubicBezTo>
                  <a:cubicBezTo>
                    <a:pt x="5683981" y="8149773"/>
                    <a:pt x="7105991" y="7701742"/>
                    <a:pt x="8643255" y="6372260"/>
                  </a:cubicBezTo>
                  <a:lnTo>
                    <a:pt x="8654618" y="6385247"/>
                  </a:lnTo>
                  <a:cubicBezTo>
                    <a:pt x="7497206" y="7383575"/>
                    <a:pt x="6407973" y="7885175"/>
                    <a:pt x="5398281" y="78851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69" name="任意多边形: 形状 368">
              <a:extLst>
                <a:ext uri="{FF2B5EF4-FFF2-40B4-BE49-F238E27FC236}">
                  <a16:creationId xmlns:a16="http://schemas.microsoft.com/office/drawing/2014/main" id="{94DF4530-AD46-4F68-9EE3-7A12B7052E54}"/>
                </a:ext>
              </a:extLst>
            </p:cNvPr>
            <p:cNvSpPr/>
            <p:nvPr/>
          </p:nvSpPr>
          <p:spPr>
            <a:xfrm>
              <a:off x="10502684" y="-605642"/>
              <a:ext cx="8652183" cy="7710670"/>
            </a:xfrm>
            <a:custGeom>
              <a:avLst/>
              <a:gdLst>
                <a:gd name="connsiteX0" fmla="*/ 5453473 w 8652183"/>
                <a:gd name="connsiteY0" fmla="*/ 7703366 h 7710670"/>
                <a:gd name="connsiteX1" fmla="*/ 4461637 w 8652183"/>
                <a:gd name="connsiteY1" fmla="*/ 7534543 h 7710670"/>
                <a:gd name="connsiteX2" fmla="*/ 2404917 w 8652183"/>
                <a:gd name="connsiteY2" fmla="*/ 5882024 h 7710670"/>
                <a:gd name="connsiteX3" fmla="*/ 1026737 w 8652183"/>
                <a:gd name="connsiteY3" fmla="*/ 3351301 h 7710670"/>
                <a:gd name="connsiteX4" fmla="*/ 12175 w 8652183"/>
                <a:gd name="connsiteY4" fmla="*/ 15421 h 7710670"/>
                <a:gd name="connsiteX5" fmla="*/ 28408 w 8652183"/>
                <a:gd name="connsiteY5" fmla="*/ 12175 h 7710670"/>
                <a:gd name="connsiteX6" fmla="*/ 1042970 w 8652183"/>
                <a:gd name="connsiteY6" fmla="*/ 3344808 h 7710670"/>
                <a:gd name="connsiteX7" fmla="*/ 4466507 w 8652183"/>
                <a:gd name="connsiteY7" fmla="*/ 7519933 h 7710670"/>
                <a:gd name="connsiteX8" fmla="*/ 8643255 w 8652183"/>
                <a:gd name="connsiteY8" fmla="*/ 6239150 h 7710670"/>
                <a:gd name="connsiteX9" fmla="*/ 8654618 w 8652183"/>
                <a:gd name="connsiteY9" fmla="*/ 6252136 h 7710670"/>
                <a:gd name="connsiteX10" fmla="*/ 5453473 w 8652183"/>
                <a:gd name="connsiteY10" fmla="*/ 7703366 h 771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2183" h="7710670">
                  <a:moveTo>
                    <a:pt x="5453473" y="7703366"/>
                  </a:moveTo>
                  <a:cubicBezTo>
                    <a:pt x="5114203" y="7703366"/>
                    <a:pt x="4783050" y="7646550"/>
                    <a:pt x="4461637" y="7534543"/>
                  </a:cubicBezTo>
                  <a:cubicBezTo>
                    <a:pt x="3726283" y="7276438"/>
                    <a:pt x="3034757" y="6721270"/>
                    <a:pt x="2404917" y="5882024"/>
                  </a:cubicBezTo>
                  <a:cubicBezTo>
                    <a:pt x="1901695" y="5211602"/>
                    <a:pt x="1439055" y="4359370"/>
                    <a:pt x="1026737" y="3351301"/>
                  </a:cubicBezTo>
                  <a:cubicBezTo>
                    <a:pt x="327095" y="1633851"/>
                    <a:pt x="15421" y="31654"/>
                    <a:pt x="12175" y="15421"/>
                  </a:cubicBezTo>
                  <a:lnTo>
                    <a:pt x="28408" y="12175"/>
                  </a:lnTo>
                  <a:cubicBezTo>
                    <a:pt x="31654" y="28408"/>
                    <a:pt x="343328" y="1627357"/>
                    <a:pt x="1042970" y="3344808"/>
                  </a:cubicBezTo>
                  <a:cubicBezTo>
                    <a:pt x="1689043" y="4927524"/>
                    <a:pt x="2807496" y="6937168"/>
                    <a:pt x="4466507" y="7519933"/>
                  </a:cubicBezTo>
                  <a:cubicBezTo>
                    <a:pt x="5726187" y="7961470"/>
                    <a:pt x="7131964" y="7531296"/>
                    <a:pt x="8643255" y="6239150"/>
                  </a:cubicBezTo>
                  <a:lnTo>
                    <a:pt x="8654618" y="6252136"/>
                  </a:lnTo>
                  <a:cubicBezTo>
                    <a:pt x="7523179" y="7217999"/>
                    <a:pt x="6450179" y="7703366"/>
                    <a:pt x="5453473" y="7703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0" name="任意多边形: 形状 369">
              <a:extLst>
                <a:ext uri="{FF2B5EF4-FFF2-40B4-BE49-F238E27FC236}">
                  <a16:creationId xmlns:a16="http://schemas.microsoft.com/office/drawing/2014/main" id="{E1861E7A-1277-46F3-A535-C1F4270ED3F5}"/>
                </a:ext>
              </a:extLst>
            </p:cNvPr>
            <p:cNvSpPr/>
            <p:nvPr/>
          </p:nvSpPr>
          <p:spPr>
            <a:xfrm>
              <a:off x="10499438" y="-449805"/>
              <a:ext cx="8652183" cy="7532107"/>
            </a:xfrm>
            <a:custGeom>
              <a:avLst/>
              <a:gdLst>
                <a:gd name="connsiteX0" fmla="*/ 5508665 w 8652183"/>
                <a:gd name="connsiteY0" fmla="*/ 7521556 h 7532107"/>
                <a:gd name="connsiteX1" fmla="*/ 4513583 w 8652183"/>
                <a:gd name="connsiteY1" fmla="*/ 7354356 h 7532107"/>
                <a:gd name="connsiteX2" fmla="*/ 2455240 w 8652183"/>
                <a:gd name="connsiteY2" fmla="*/ 5739174 h 7532107"/>
                <a:gd name="connsiteX3" fmla="*/ 1059203 w 8652183"/>
                <a:gd name="connsiteY3" fmla="*/ 3268513 h 7532107"/>
                <a:gd name="connsiteX4" fmla="*/ 12175 w 8652183"/>
                <a:gd name="connsiteY4" fmla="*/ 15421 h 7532107"/>
                <a:gd name="connsiteX5" fmla="*/ 28408 w 8652183"/>
                <a:gd name="connsiteY5" fmla="*/ 12175 h 7532107"/>
                <a:gd name="connsiteX6" fmla="*/ 1073812 w 8652183"/>
                <a:gd name="connsiteY6" fmla="*/ 3262019 h 7532107"/>
                <a:gd name="connsiteX7" fmla="*/ 4518453 w 8652183"/>
                <a:gd name="connsiteY7" fmla="*/ 7339747 h 7532107"/>
                <a:gd name="connsiteX8" fmla="*/ 8646502 w 8652183"/>
                <a:gd name="connsiteY8" fmla="*/ 6106040 h 7532107"/>
                <a:gd name="connsiteX9" fmla="*/ 8656241 w 8652183"/>
                <a:gd name="connsiteY9" fmla="*/ 6119026 h 7532107"/>
                <a:gd name="connsiteX10" fmla="*/ 5508665 w 8652183"/>
                <a:gd name="connsiteY10" fmla="*/ 7521556 h 753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2183" h="7532107">
                  <a:moveTo>
                    <a:pt x="5508665" y="7521556"/>
                  </a:moveTo>
                  <a:cubicBezTo>
                    <a:pt x="5169396" y="7521556"/>
                    <a:pt x="4836619" y="7466364"/>
                    <a:pt x="4513583" y="7354356"/>
                  </a:cubicBezTo>
                  <a:cubicBezTo>
                    <a:pt x="3781475" y="7101122"/>
                    <a:pt x="3088326" y="6557316"/>
                    <a:pt x="2455240" y="5739174"/>
                  </a:cubicBezTo>
                  <a:cubicBezTo>
                    <a:pt x="1948770" y="5084984"/>
                    <a:pt x="1479637" y="4253855"/>
                    <a:pt x="1059203" y="3268513"/>
                  </a:cubicBezTo>
                  <a:cubicBezTo>
                    <a:pt x="343328" y="1591645"/>
                    <a:pt x="15421" y="31654"/>
                    <a:pt x="12175" y="15421"/>
                  </a:cubicBezTo>
                  <a:lnTo>
                    <a:pt x="28408" y="12175"/>
                  </a:lnTo>
                  <a:cubicBezTo>
                    <a:pt x="31654" y="28408"/>
                    <a:pt x="359561" y="1586775"/>
                    <a:pt x="1073812" y="3262019"/>
                  </a:cubicBezTo>
                  <a:cubicBezTo>
                    <a:pt x="1732872" y="4805777"/>
                    <a:pt x="2865934" y="6768345"/>
                    <a:pt x="4518453" y="7339747"/>
                  </a:cubicBezTo>
                  <a:cubicBezTo>
                    <a:pt x="5773263" y="7773168"/>
                    <a:pt x="7162806" y="7359226"/>
                    <a:pt x="8646502" y="6106040"/>
                  </a:cubicBezTo>
                  <a:lnTo>
                    <a:pt x="8656241" y="6119026"/>
                  </a:lnTo>
                  <a:cubicBezTo>
                    <a:pt x="7549152" y="7052423"/>
                    <a:pt x="6494008" y="7521556"/>
                    <a:pt x="5508665" y="75215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1" name="任意多边形: 形状 370">
              <a:extLst>
                <a:ext uri="{FF2B5EF4-FFF2-40B4-BE49-F238E27FC236}">
                  <a16:creationId xmlns:a16="http://schemas.microsoft.com/office/drawing/2014/main" id="{525422D6-EE3C-43ED-B1A9-00B8173763F5}"/>
                </a:ext>
              </a:extLst>
            </p:cNvPr>
            <p:cNvSpPr/>
            <p:nvPr/>
          </p:nvSpPr>
          <p:spPr>
            <a:xfrm>
              <a:off x="10496191" y="-293969"/>
              <a:ext cx="8652183" cy="7337311"/>
            </a:xfrm>
            <a:custGeom>
              <a:avLst/>
              <a:gdLst>
                <a:gd name="connsiteX0" fmla="*/ 5563857 w 8652183"/>
                <a:gd name="connsiteY0" fmla="*/ 7339746 h 7337311"/>
                <a:gd name="connsiteX1" fmla="*/ 4565528 w 8652183"/>
                <a:gd name="connsiteY1" fmla="*/ 7174170 h 7337311"/>
                <a:gd name="connsiteX2" fmla="*/ 2503939 w 8652183"/>
                <a:gd name="connsiteY2" fmla="*/ 5594700 h 7337311"/>
                <a:gd name="connsiteX3" fmla="*/ 1090045 w 8652183"/>
                <a:gd name="connsiteY3" fmla="*/ 3185724 h 7337311"/>
                <a:gd name="connsiteX4" fmla="*/ 12175 w 8652183"/>
                <a:gd name="connsiteY4" fmla="*/ 15421 h 7337311"/>
                <a:gd name="connsiteX5" fmla="*/ 28408 w 8652183"/>
                <a:gd name="connsiteY5" fmla="*/ 12175 h 7337311"/>
                <a:gd name="connsiteX6" fmla="*/ 1103032 w 8652183"/>
                <a:gd name="connsiteY6" fmla="*/ 3179231 h 7337311"/>
                <a:gd name="connsiteX7" fmla="*/ 4568775 w 8652183"/>
                <a:gd name="connsiteY7" fmla="*/ 7159561 h 7337311"/>
                <a:gd name="connsiteX8" fmla="*/ 8646502 w 8652183"/>
                <a:gd name="connsiteY8" fmla="*/ 5972929 h 7337311"/>
                <a:gd name="connsiteX9" fmla="*/ 8656241 w 8652183"/>
                <a:gd name="connsiteY9" fmla="*/ 5985915 h 7337311"/>
                <a:gd name="connsiteX10" fmla="*/ 5563857 w 8652183"/>
                <a:gd name="connsiteY10" fmla="*/ 7339746 h 733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2183" h="7337311">
                  <a:moveTo>
                    <a:pt x="5563857" y="7339746"/>
                  </a:moveTo>
                  <a:cubicBezTo>
                    <a:pt x="5222965" y="7339746"/>
                    <a:pt x="4890188" y="7284555"/>
                    <a:pt x="4565528" y="7174170"/>
                  </a:cubicBezTo>
                  <a:cubicBezTo>
                    <a:pt x="3835044" y="6925805"/>
                    <a:pt x="3141895" y="6393363"/>
                    <a:pt x="2503939" y="5594700"/>
                  </a:cubicBezTo>
                  <a:cubicBezTo>
                    <a:pt x="1994223" y="4955120"/>
                    <a:pt x="1518596" y="4145094"/>
                    <a:pt x="1090045" y="3185724"/>
                  </a:cubicBezTo>
                  <a:cubicBezTo>
                    <a:pt x="359561" y="1551062"/>
                    <a:pt x="15421" y="30031"/>
                    <a:pt x="12175" y="15421"/>
                  </a:cubicBezTo>
                  <a:lnTo>
                    <a:pt x="28408" y="12175"/>
                  </a:lnTo>
                  <a:cubicBezTo>
                    <a:pt x="31654" y="26784"/>
                    <a:pt x="374170" y="1546192"/>
                    <a:pt x="1103032" y="3179231"/>
                  </a:cubicBezTo>
                  <a:cubicBezTo>
                    <a:pt x="1775077" y="4685653"/>
                    <a:pt x="2922750" y="6597899"/>
                    <a:pt x="4568775" y="7159561"/>
                  </a:cubicBezTo>
                  <a:cubicBezTo>
                    <a:pt x="5818715" y="7584865"/>
                    <a:pt x="7190403" y="7187156"/>
                    <a:pt x="8646502" y="5972929"/>
                  </a:cubicBezTo>
                  <a:lnTo>
                    <a:pt x="8656241" y="5985915"/>
                  </a:lnTo>
                  <a:cubicBezTo>
                    <a:pt x="7575125" y="6885223"/>
                    <a:pt x="6537837" y="7339746"/>
                    <a:pt x="5563857" y="73397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2" name="任意多边形: 形状 371">
              <a:extLst>
                <a:ext uri="{FF2B5EF4-FFF2-40B4-BE49-F238E27FC236}">
                  <a16:creationId xmlns:a16="http://schemas.microsoft.com/office/drawing/2014/main" id="{1980CFE2-5E2C-4627-A9DC-46C16BBAD095}"/>
                </a:ext>
              </a:extLst>
            </p:cNvPr>
            <p:cNvSpPr/>
            <p:nvPr/>
          </p:nvSpPr>
          <p:spPr>
            <a:xfrm>
              <a:off x="10494568" y="-139755"/>
              <a:ext cx="8668416" cy="7158748"/>
            </a:xfrm>
            <a:custGeom>
              <a:avLst/>
              <a:gdLst>
                <a:gd name="connsiteX0" fmla="*/ 5617426 w 8668416"/>
                <a:gd name="connsiteY0" fmla="*/ 7157937 h 7158748"/>
                <a:gd name="connsiteX1" fmla="*/ 4615851 w 8668416"/>
                <a:gd name="connsiteY1" fmla="*/ 6993984 h 7158748"/>
                <a:gd name="connsiteX2" fmla="*/ 2551014 w 8668416"/>
                <a:gd name="connsiteY2" fmla="*/ 5451850 h 7158748"/>
                <a:gd name="connsiteX3" fmla="*/ 1117641 w 8668416"/>
                <a:gd name="connsiteY3" fmla="*/ 3102936 h 7158748"/>
                <a:gd name="connsiteX4" fmla="*/ 12175 w 8668416"/>
                <a:gd name="connsiteY4" fmla="*/ 15421 h 7158748"/>
                <a:gd name="connsiteX5" fmla="*/ 28408 w 8668416"/>
                <a:gd name="connsiteY5" fmla="*/ 12175 h 7158748"/>
                <a:gd name="connsiteX6" fmla="*/ 1133874 w 8668416"/>
                <a:gd name="connsiteY6" fmla="*/ 3096443 h 7158748"/>
                <a:gd name="connsiteX7" fmla="*/ 4622344 w 8668416"/>
                <a:gd name="connsiteY7" fmla="*/ 6977751 h 7158748"/>
                <a:gd name="connsiteX8" fmla="*/ 8649748 w 8668416"/>
                <a:gd name="connsiteY8" fmla="*/ 5838195 h 7158748"/>
                <a:gd name="connsiteX9" fmla="*/ 8659488 w 8668416"/>
                <a:gd name="connsiteY9" fmla="*/ 5851181 h 7158748"/>
                <a:gd name="connsiteX10" fmla="*/ 5617426 w 8668416"/>
                <a:gd name="connsiteY10" fmla="*/ 7157937 h 715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7158748">
                  <a:moveTo>
                    <a:pt x="5617426" y="7157937"/>
                  </a:moveTo>
                  <a:cubicBezTo>
                    <a:pt x="5276533" y="7157937"/>
                    <a:pt x="4942134" y="7102745"/>
                    <a:pt x="4615851" y="6993984"/>
                  </a:cubicBezTo>
                  <a:cubicBezTo>
                    <a:pt x="3888613" y="6750489"/>
                    <a:pt x="3193841" y="6231033"/>
                    <a:pt x="2551014" y="5451850"/>
                  </a:cubicBezTo>
                  <a:cubicBezTo>
                    <a:pt x="2036428" y="4828503"/>
                    <a:pt x="1555932" y="4037956"/>
                    <a:pt x="1117641" y="3102936"/>
                  </a:cubicBezTo>
                  <a:cubicBezTo>
                    <a:pt x="374170" y="1510480"/>
                    <a:pt x="15421" y="31654"/>
                    <a:pt x="12175" y="15421"/>
                  </a:cubicBezTo>
                  <a:lnTo>
                    <a:pt x="28408" y="12175"/>
                  </a:lnTo>
                  <a:cubicBezTo>
                    <a:pt x="31654" y="26784"/>
                    <a:pt x="390403" y="1505610"/>
                    <a:pt x="1133874" y="3096443"/>
                  </a:cubicBezTo>
                  <a:cubicBezTo>
                    <a:pt x="1818907" y="4563905"/>
                    <a:pt x="2981188" y="6427453"/>
                    <a:pt x="4622344" y="6977751"/>
                  </a:cubicBezTo>
                  <a:cubicBezTo>
                    <a:pt x="5865791" y="7394939"/>
                    <a:pt x="7221245" y="7011840"/>
                    <a:pt x="8649748" y="5838195"/>
                  </a:cubicBezTo>
                  <a:lnTo>
                    <a:pt x="8659488" y="5851181"/>
                  </a:lnTo>
                  <a:cubicBezTo>
                    <a:pt x="7599474" y="6721270"/>
                    <a:pt x="6580042" y="7157937"/>
                    <a:pt x="5617426" y="71579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3" name="任意多边形: 形状 372">
              <a:extLst>
                <a:ext uri="{FF2B5EF4-FFF2-40B4-BE49-F238E27FC236}">
                  <a16:creationId xmlns:a16="http://schemas.microsoft.com/office/drawing/2014/main" id="{8F8442F7-966B-4933-91F0-7270D78A0EF8}"/>
                </a:ext>
              </a:extLst>
            </p:cNvPr>
            <p:cNvSpPr/>
            <p:nvPr/>
          </p:nvSpPr>
          <p:spPr>
            <a:xfrm>
              <a:off x="10491321" y="14458"/>
              <a:ext cx="8668416" cy="6980186"/>
            </a:xfrm>
            <a:custGeom>
              <a:avLst/>
              <a:gdLst>
                <a:gd name="connsiteX0" fmla="*/ 5672618 w 8668416"/>
                <a:gd name="connsiteY0" fmla="*/ 6977751 h 6980185"/>
                <a:gd name="connsiteX1" fmla="*/ 4667796 w 8668416"/>
                <a:gd name="connsiteY1" fmla="*/ 6815421 h 6980185"/>
                <a:gd name="connsiteX2" fmla="*/ 2599713 w 8668416"/>
                <a:gd name="connsiteY2" fmla="*/ 5310623 h 6980185"/>
                <a:gd name="connsiteX3" fmla="*/ 1148484 w 8668416"/>
                <a:gd name="connsiteY3" fmla="*/ 3023394 h 6980185"/>
                <a:gd name="connsiteX4" fmla="*/ 12175 w 8668416"/>
                <a:gd name="connsiteY4" fmla="*/ 17045 h 6980185"/>
                <a:gd name="connsiteX5" fmla="*/ 28408 w 8668416"/>
                <a:gd name="connsiteY5" fmla="*/ 12175 h 6980185"/>
                <a:gd name="connsiteX6" fmla="*/ 1164717 w 8668416"/>
                <a:gd name="connsiteY6" fmla="*/ 3013654 h 6980185"/>
                <a:gd name="connsiteX7" fmla="*/ 4674289 w 8668416"/>
                <a:gd name="connsiteY7" fmla="*/ 6797565 h 6980185"/>
                <a:gd name="connsiteX8" fmla="*/ 8649749 w 8668416"/>
                <a:gd name="connsiteY8" fmla="*/ 5705085 h 6980185"/>
                <a:gd name="connsiteX9" fmla="*/ 8659488 w 8668416"/>
                <a:gd name="connsiteY9" fmla="*/ 5718071 h 6980185"/>
                <a:gd name="connsiteX10" fmla="*/ 5672618 w 8668416"/>
                <a:gd name="connsiteY10" fmla="*/ 6977751 h 698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6980185">
                  <a:moveTo>
                    <a:pt x="5672618" y="6977751"/>
                  </a:moveTo>
                  <a:cubicBezTo>
                    <a:pt x="5331725" y="6977751"/>
                    <a:pt x="4995702" y="6924182"/>
                    <a:pt x="4667796" y="6815421"/>
                  </a:cubicBezTo>
                  <a:cubicBezTo>
                    <a:pt x="3943805" y="6576796"/>
                    <a:pt x="3247410" y="6068703"/>
                    <a:pt x="2599713" y="5310623"/>
                  </a:cubicBezTo>
                  <a:cubicBezTo>
                    <a:pt x="2081881" y="4703509"/>
                    <a:pt x="1593268" y="3934065"/>
                    <a:pt x="1148484" y="3023394"/>
                  </a:cubicBezTo>
                  <a:cubicBezTo>
                    <a:pt x="390403" y="1471521"/>
                    <a:pt x="15421" y="31654"/>
                    <a:pt x="12175" y="17045"/>
                  </a:cubicBezTo>
                  <a:lnTo>
                    <a:pt x="28408" y="12175"/>
                  </a:lnTo>
                  <a:cubicBezTo>
                    <a:pt x="31654" y="26784"/>
                    <a:pt x="406636" y="1465027"/>
                    <a:pt x="1164717" y="3013654"/>
                  </a:cubicBezTo>
                  <a:cubicBezTo>
                    <a:pt x="1862736" y="4442158"/>
                    <a:pt x="3039627" y="6258630"/>
                    <a:pt x="4674289" y="6797565"/>
                  </a:cubicBezTo>
                  <a:cubicBezTo>
                    <a:pt x="5912866" y="7206636"/>
                    <a:pt x="7250465" y="6839770"/>
                    <a:pt x="8649749" y="5705085"/>
                  </a:cubicBezTo>
                  <a:lnTo>
                    <a:pt x="8659488" y="5718071"/>
                  </a:lnTo>
                  <a:cubicBezTo>
                    <a:pt x="7625447" y="6557317"/>
                    <a:pt x="6625495" y="6977751"/>
                    <a:pt x="5672618" y="6977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4" name="任意多边形: 形状 373">
              <a:extLst>
                <a:ext uri="{FF2B5EF4-FFF2-40B4-BE49-F238E27FC236}">
                  <a16:creationId xmlns:a16="http://schemas.microsoft.com/office/drawing/2014/main" id="{C0F29292-9E07-48C8-A069-281086270CD9}"/>
                </a:ext>
              </a:extLst>
            </p:cNvPr>
            <p:cNvSpPr/>
            <p:nvPr/>
          </p:nvSpPr>
          <p:spPr>
            <a:xfrm>
              <a:off x="10488074" y="170295"/>
              <a:ext cx="8668416" cy="6801623"/>
            </a:xfrm>
            <a:custGeom>
              <a:avLst/>
              <a:gdLst>
                <a:gd name="connsiteX0" fmla="*/ 5729433 w 8668416"/>
                <a:gd name="connsiteY0" fmla="*/ 6795942 h 6801622"/>
                <a:gd name="connsiteX1" fmla="*/ 4721365 w 8668416"/>
                <a:gd name="connsiteY1" fmla="*/ 6635235 h 6801622"/>
                <a:gd name="connsiteX2" fmla="*/ 2650036 w 8668416"/>
                <a:gd name="connsiteY2" fmla="*/ 5166149 h 6801622"/>
                <a:gd name="connsiteX3" fmla="*/ 1179327 w 8668416"/>
                <a:gd name="connsiteY3" fmla="*/ 2938983 h 6801622"/>
                <a:gd name="connsiteX4" fmla="*/ 12175 w 8668416"/>
                <a:gd name="connsiteY4" fmla="*/ 17045 h 6801622"/>
                <a:gd name="connsiteX5" fmla="*/ 28408 w 8668416"/>
                <a:gd name="connsiteY5" fmla="*/ 12175 h 6801622"/>
                <a:gd name="connsiteX6" fmla="*/ 1195560 w 8668416"/>
                <a:gd name="connsiteY6" fmla="*/ 2932490 h 6801622"/>
                <a:gd name="connsiteX7" fmla="*/ 4727858 w 8668416"/>
                <a:gd name="connsiteY7" fmla="*/ 6619002 h 6801622"/>
                <a:gd name="connsiteX8" fmla="*/ 8651371 w 8668416"/>
                <a:gd name="connsiteY8" fmla="*/ 5573597 h 6801622"/>
                <a:gd name="connsiteX9" fmla="*/ 8661112 w 8668416"/>
                <a:gd name="connsiteY9" fmla="*/ 5586584 h 6801622"/>
                <a:gd name="connsiteX10" fmla="*/ 5729433 w 8668416"/>
                <a:gd name="connsiteY10" fmla="*/ 6795942 h 680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6801622">
                  <a:moveTo>
                    <a:pt x="5729433" y="6795942"/>
                  </a:moveTo>
                  <a:cubicBezTo>
                    <a:pt x="5386918" y="6795942"/>
                    <a:pt x="5050895" y="6742373"/>
                    <a:pt x="4721365" y="6635235"/>
                  </a:cubicBezTo>
                  <a:cubicBezTo>
                    <a:pt x="3998997" y="6401480"/>
                    <a:pt x="3302602" y="5906374"/>
                    <a:pt x="2650036" y="5166149"/>
                  </a:cubicBezTo>
                  <a:cubicBezTo>
                    <a:pt x="2128957" y="4575269"/>
                    <a:pt x="1633850" y="3825304"/>
                    <a:pt x="1179327" y="2938983"/>
                  </a:cubicBezTo>
                  <a:cubicBezTo>
                    <a:pt x="406636" y="1430938"/>
                    <a:pt x="15421" y="30031"/>
                    <a:pt x="12175" y="17045"/>
                  </a:cubicBezTo>
                  <a:lnTo>
                    <a:pt x="28408" y="12175"/>
                  </a:lnTo>
                  <a:cubicBezTo>
                    <a:pt x="31654" y="26784"/>
                    <a:pt x="422869" y="1426068"/>
                    <a:pt x="1195560" y="2932490"/>
                  </a:cubicBezTo>
                  <a:cubicBezTo>
                    <a:pt x="1908188" y="4322034"/>
                    <a:pt x="3098066" y="6089806"/>
                    <a:pt x="4727858" y="6619002"/>
                  </a:cubicBezTo>
                  <a:cubicBezTo>
                    <a:pt x="5959942" y="7018333"/>
                    <a:pt x="7279684" y="6667701"/>
                    <a:pt x="8651371" y="5573597"/>
                  </a:cubicBezTo>
                  <a:lnTo>
                    <a:pt x="8661112" y="5586584"/>
                  </a:lnTo>
                  <a:cubicBezTo>
                    <a:pt x="7651420" y="6390117"/>
                    <a:pt x="6669324" y="6795942"/>
                    <a:pt x="5729433" y="67959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5" name="任意多边形: 形状 374">
              <a:extLst>
                <a:ext uri="{FF2B5EF4-FFF2-40B4-BE49-F238E27FC236}">
                  <a16:creationId xmlns:a16="http://schemas.microsoft.com/office/drawing/2014/main" id="{0D1AD9C1-AD0A-43DE-A0A5-87F721D791E5}"/>
                </a:ext>
              </a:extLst>
            </p:cNvPr>
            <p:cNvSpPr/>
            <p:nvPr/>
          </p:nvSpPr>
          <p:spPr>
            <a:xfrm>
              <a:off x="10484828" y="324508"/>
              <a:ext cx="8668416" cy="6623060"/>
            </a:xfrm>
            <a:custGeom>
              <a:avLst/>
              <a:gdLst>
                <a:gd name="connsiteX0" fmla="*/ 5787873 w 8668416"/>
                <a:gd name="connsiteY0" fmla="*/ 6614132 h 6623059"/>
                <a:gd name="connsiteX1" fmla="*/ 4776557 w 8668416"/>
                <a:gd name="connsiteY1" fmla="*/ 6455049 h 6623059"/>
                <a:gd name="connsiteX2" fmla="*/ 2700358 w 8668416"/>
                <a:gd name="connsiteY2" fmla="*/ 5023299 h 6623059"/>
                <a:gd name="connsiteX3" fmla="*/ 1211793 w 8668416"/>
                <a:gd name="connsiteY3" fmla="*/ 2857818 h 6623059"/>
                <a:gd name="connsiteX4" fmla="*/ 12175 w 8668416"/>
                <a:gd name="connsiteY4" fmla="*/ 17045 h 6623059"/>
                <a:gd name="connsiteX5" fmla="*/ 28408 w 8668416"/>
                <a:gd name="connsiteY5" fmla="*/ 12175 h 6623059"/>
                <a:gd name="connsiteX6" fmla="*/ 1226402 w 8668416"/>
                <a:gd name="connsiteY6" fmla="*/ 2851325 h 6623059"/>
                <a:gd name="connsiteX7" fmla="*/ 4781427 w 8668416"/>
                <a:gd name="connsiteY7" fmla="*/ 6440439 h 6623059"/>
                <a:gd name="connsiteX8" fmla="*/ 8652995 w 8668416"/>
                <a:gd name="connsiteY8" fmla="*/ 5442110 h 6623059"/>
                <a:gd name="connsiteX9" fmla="*/ 8662734 w 8668416"/>
                <a:gd name="connsiteY9" fmla="*/ 5455096 h 6623059"/>
                <a:gd name="connsiteX10" fmla="*/ 5787873 w 8668416"/>
                <a:gd name="connsiteY10" fmla="*/ 6614132 h 662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6623059">
                  <a:moveTo>
                    <a:pt x="5787873" y="6614132"/>
                  </a:moveTo>
                  <a:cubicBezTo>
                    <a:pt x="5445356" y="6614132"/>
                    <a:pt x="5109333" y="6560563"/>
                    <a:pt x="4776557" y="6455049"/>
                  </a:cubicBezTo>
                  <a:cubicBezTo>
                    <a:pt x="4057436" y="6226163"/>
                    <a:pt x="3357794" y="5744044"/>
                    <a:pt x="2700358" y="5023299"/>
                  </a:cubicBezTo>
                  <a:cubicBezTo>
                    <a:pt x="2174409" y="4447028"/>
                    <a:pt x="1672810" y="3718166"/>
                    <a:pt x="1211793" y="2857818"/>
                  </a:cubicBezTo>
                  <a:cubicBezTo>
                    <a:pt x="424493" y="1391979"/>
                    <a:pt x="17045" y="31654"/>
                    <a:pt x="12175" y="17045"/>
                  </a:cubicBezTo>
                  <a:lnTo>
                    <a:pt x="28408" y="12175"/>
                  </a:lnTo>
                  <a:cubicBezTo>
                    <a:pt x="31654" y="25161"/>
                    <a:pt x="439102" y="1385486"/>
                    <a:pt x="1226402" y="2851325"/>
                  </a:cubicBezTo>
                  <a:cubicBezTo>
                    <a:pt x="1952017" y="4201910"/>
                    <a:pt x="3158128" y="5922607"/>
                    <a:pt x="4781427" y="6440439"/>
                  </a:cubicBezTo>
                  <a:cubicBezTo>
                    <a:pt x="6007018" y="6831654"/>
                    <a:pt x="7308903" y="6495631"/>
                    <a:pt x="8652995" y="5442110"/>
                  </a:cubicBezTo>
                  <a:lnTo>
                    <a:pt x="8662734" y="5455096"/>
                  </a:lnTo>
                  <a:cubicBezTo>
                    <a:pt x="7677392" y="6226163"/>
                    <a:pt x="6714776" y="6614132"/>
                    <a:pt x="5787873" y="66141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6" name="任意多边形: 形状 375">
              <a:extLst>
                <a:ext uri="{FF2B5EF4-FFF2-40B4-BE49-F238E27FC236}">
                  <a16:creationId xmlns:a16="http://schemas.microsoft.com/office/drawing/2014/main" id="{F05D345A-3DAC-4A78-BCC6-03984D633ED7}"/>
                </a:ext>
              </a:extLst>
            </p:cNvPr>
            <p:cNvSpPr/>
            <p:nvPr/>
          </p:nvSpPr>
          <p:spPr>
            <a:xfrm>
              <a:off x="10481581" y="480345"/>
              <a:ext cx="8668416" cy="6444497"/>
            </a:xfrm>
            <a:custGeom>
              <a:avLst/>
              <a:gdLst>
                <a:gd name="connsiteX0" fmla="*/ 5844688 w 8668416"/>
                <a:gd name="connsiteY0" fmla="*/ 6432323 h 6444496"/>
                <a:gd name="connsiteX1" fmla="*/ 4831750 w 8668416"/>
                <a:gd name="connsiteY1" fmla="*/ 6276486 h 6444496"/>
                <a:gd name="connsiteX2" fmla="*/ 2752303 w 8668416"/>
                <a:gd name="connsiteY2" fmla="*/ 4882072 h 6444496"/>
                <a:gd name="connsiteX3" fmla="*/ 1244259 w 8668416"/>
                <a:gd name="connsiteY3" fmla="*/ 2776653 h 6444496"/>
                <a:gd name="connsiteX4" fmla="*/ 12175 w 8668416"/>
                <a:gd name="connsiteY4" fmla="*/ 17045 h 6444496"/>
                <a:gd name="connsiteX5" fmla="*/ 28408 w 8668416"/>
                <a:gd name="connsiteY5" fmla="*/ 12175 h 6444496"/>
                <a:gd name="connsiteX6" fmla="*/ 1257245 w 8668416"/>
                <a:gd name="connsiteY6" fmla="*/ 2768536 h 6444496"/>
                <a:gd name="connsiteX7" fmla="*/ 4836619 w 8668416"/>
                <a:gd name="connsiteY7" fmla="*/ 6260253 h 6444496"/>
                <a:gd name="connsiteX8" fmla="*/ 8654618 w 8668416"/>
                <a:gd name="connsiteY8" fmla="*/ 5307376 h 6444496"/>
                <a:gd name="connsiteX9" fmla="*/ 8664358 w 8668416"/>
                <a:gd name="connsiteY9" fmla="*/ 5320363 h 6444496"/>
                <a:gd name="connsiteX10" fmla="*/ 5844688 w 8668416"/>
                <a:gd name="connsiteY10" fmla="*/ 6432323 h 644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6444496">
                  <a:moveTo>
                    <a:pt x="5844688" y="6432323"/>
                  </a:moveTo>
                  <a:cubicBezTo>
                    <a:pt x="5502172" y="6432323"/>
                    <a:pt x="5164526" y="6380377"/>
                    <a:pt x="4831750" y="6276486"/>
                  </a:cubicBezTo>
                  <a:cubicBezTo>
                    <a:pt x="4114251" y="6052471"/>
                    <a:pt x="3414609" y="5583337"/>
                    <a:pt x="2752303" y="4882072"/>
                  </a:cubicBezTo>
                  <a:cubicBezTo>
                    <a:pt x="2223108" y="4322034"/>
                    <a:pt x="1715015" y="3614275"/>
                    <a:pt x="1244259" y="2776653"/>
                  </a:cubicBezTo>
                  <a:cubicBezTo>
                    <a:pt x="440726" y="1353020"/>
                    <a:pt x="17045" y="30031"/>
                    <a:pt x="12175" y="17045"/>
                  </a:cubicBezTo>
                  <a:lnTo>
                    <a:pt x="28408" y="12175"/>
                  </a:lnTo>
                  <a:cubicBezTo>
                    <a:pt x="33278" y="25161"/>
                    <a:pt x="456959" y="1346527"/>
                    <a:pt x="1257245" y="2768536"/>
                  </a:cubicBezTo>
                  <a:cubicBezTo>
                    <a:pt x="1995846" y="4081785"/>
                    <a:pt x="3218190" y="5753783"/>
                    <a:pt x="4836619" y="6260253"/>
                  </a:cubicBezTo>
                  <a:cubicBezTo>
                    <a:pt x="6055717" y="6641728"/>
                    <a:pt x="7339746" y="6320315"/>
                    <a:pt x="8654618" y="5307376"/>
                  </a:cubicBezTo>
                  <a:lnTo>
                    <a:pt x="8664358" y="5320363"/>
                  </a:lnTo>
                  <a:cubicBezTo>
                    <a:pt x="7704989" y="6060587"/>
                    <a:pt x="6760228" y="6432323"/>
                    <a:pt x="5844688" y="64323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7" name="任意多边形: 形状 376">
              <a:extLst>
                <a:ext uri="{FF2B5EF4-FFF2-40B4-BE49-F238E27FC236}">
                  <a16:creationId xmlns:a16="http://schemas.microsoft.com/office/drawing/2014/main" id="{70A5F8BF-6D88-4D2B-B4F7-2D4D34AD574E}"/>
                </a:ext>
              </a:extLst>
            </p:cNvPr>
            <p:cNvSpPr/>
            <p:nvPr/>
          </p:nvSpPr>
          <p:spPr>
            <a:xfrm>
              <a:off x="10479958" y="636182"/>
              <a:ext cx="8668416" cy="6249701"/>
            </a:xfrm>
            <a:custGeom>
              <a:avLst/>
              <a:gdLst>
                <a:gd name="connsiteX0" fmla="*/ 5903127 w 8668416"/>
                <a:gd name="connsiteY0" fmla="*/ 6250513 h 6249701"/>
                <a:gd name="connsiteX1" fmla="*/ 4886941 w 8668416"/>
                <a:gd name="connsiteY1" fmla="*/ 6096300 h 6249701"/>
                <a:gd name="connsiteX2" fmla="*/ 2802626 w 8668416"/>
                <a:gd name="connsiteY2" fmla="*/ 4740845 h 6249701"/>
                <a:gd name="connsiteX3" fmla="*/ 1273478 w 8668416"/>
                <a:gd name="connsiteY3" fmla="*/ 2695488 h 6249701"/>
                <a:gd name="connsiteX4" fmla="*/ 12175 w 8668416"/>
                <a:gd name="connsiteY4" fmla="*/ 17045 h 6249701"/>
                <a:gd name="connsiteX5" fmla="*/ 26784 w 8668416"/>
                <a:gd name="connsiteY5" fmla="*/ 12175 h 6249701"/>
                <a:gd name="connsiteX6" fmla="*/ 1288088 w 8668416"/>
                <a:gd name="connsiteY6" fmla="*/ 2688995 h 6249701"/>
                <a:gd name="connsiteX7" fmla="*/ 4891812 w 8668416"/>
                <a:gd name="connsiteY7" fmla="*/ 6081690 h 6249701"/>
                <a:gd name="connsiteX8" fmla="*/ 8654618 w 8668416"/>
                <a:gd name="connsiteY8" fmla="*/ 5174266 h 6249701"/>
                <a:gd name="connsiteX9" fmla="*/ 8664357 w 8668416"/>
                <a:gd name="connsiteY9" fmla="*/ 5187252 h 6249701"/>
                <a:gd name="connsiteX10" fmla="*/ 5903127 w 8668416"/>
                <a:gd name="connsiteY10" fmla="*/ 6250513 h 624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6249701">
                  <a:moveTo>
                    <a:pt x="5903127" y="6250513"/>
                  </a:moveTo>
                  <a:cubicBezTo>
                    <a:pt x="5560611" y="6250513"/>
                    <a:pt x="5222965" y="6198567"/>
                    <a:pt x="4886941" y="6096300"/>
                  </a:cubicBezTo>
                  <a:cubicBezTo>
                    <a:pt x="4171066" y="5877154"/>
                    <a:pt x="3469802" y="5421007"/>
                    <a:pt x="2802626" y="4740845"/>
                  </a:cubicBezTo>
                  <a:cubicBezTo>
                    <a:pt x="2268560" y="4197040"/>
                    <a:pt x="1753975" y="3508761"/>
                    <a:pt x="1273478" y="2695488"/>
                  </a:cubicBezTo>
                  <a:cubicBezTo>
                    <a:pt x="456959" y="1312437"/>
                    <a:pt x="15421" y="30031"/>
                    <a:pt x="12175" y="17045"/>
                  </a:cubicBezTo>
                  <a:lnTo>
                    <a:pt x="26784" y="12175"/>
                  </a:lnTo>
                  <a:cubicBezTo>
                    <a:pt x="31654" y="25161"/>
                    <a:pt x="471568" y="1305944"/>
                    <a:pt x="1288088" y="2688995"/>
                  </a:cubicBezTo>
                  <a:cubicBezTo>
                    <a:pt x="2041299" y="3963285"/>
                    <a:pt x="3278252" y="5586584"/>
                    <a:pt x="4891812" y="6081690"/>
                  </a:cubicBezTo>
                  <a:cubicBezTo>
                    <a:pt x="6102792" y="6453425"/>
                    <a:pt x="7368965" y="6148245"/>
                    <a:pt x="8654618" y="5174266"/>
                  </a:cubicBezTo>
                  <a:lnTo>
                    <a:pt x="8664357" y="5187252"/>
                  </a:lnTo>
                  <a:cubicBezTo>
                    <a:pt x="7729338" y="5895011"/>
                    <a:pt x="6804058" y="6250513"/>
                    <a:pt x="5903127" y="6250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8" name="任意多边形: 形状 377">
              <a:extLst>
                <a:ext uri="{FF2B5EF4-FFF2-40B4-BE49-F238E27FC236}">
                  <a16:creationId xmlns:a16="http://schemas.microsoft.com/office/drawing/2014/main" id="{841E6656-45DC-4AFE-95DB-23D8C91227A5}"/>
                </a:ext>
              </a:extLst>
            </p:cNvPr>
            <p:cNvSpPr/>
            <p:nvPr/>
          </p:nvSpPr>
          <p:spPr>
            <a:xfrm>
              <a:off x="10476711" y="790395"/>
              <a:ext cx="8668416" cy="6071138"/>
            </a:xfrm>
            <a:custGeom>
              <a:avLst/>
              <a:gdLst>
                <a:gd name="connsiteX0" fmla="*/ 5961565 w 8668416"/>
                <a:gd name="connsiteY0" fmla="*/ 6070327 h 6071138"/>
                <a:gd name="connsiteX1" fmla="*/ 4943757 w 8668416"/>
                <a:gd name="connsiteY1" fmla="*/ 5919360 h 6071138"/>
                <a:gd name="connsiteX2" fmla="*/ 2854571 w 8668416"/>
                <a:gd name="connsiteY2" fmla="*/ 4601241 h 6071138"/>
                <a:gd name="connsiteX3" fmla="*/ 1305944 w 8668416"/>
                <a:gd name="connsiteY3" fmla="*/ 2617570 h 6071138"/>
                <a:gd name="connsiteX4" fmla="*/ 12175 w 8668416"/>
                <a:gd name="connsiteY4" fmla="*/ 17045 h 6071138"/>
                <a:gd name="connsiteX5" fmla="*/ 26784 w 8668416"/>
                <a:gd name="connsiteY5" fmla="*/ 12175 h 6071138"/>
                <a:gd name="connsiteX6" fmla="*/ 1320554 w 8668416"/>
                <a:gd name="connsiteY6" fmla="*/ 2607830 h 6071138"/>
                <a:gd name="connsiteX7" fmla="*/ 4950250 w 8668416"/>
                <a:gd name="connsiteY7" fmla="*/ 5903127 h 6071138"/>
                <a:gd name="connsiteX8" fmla="*/ 8657865 w 8668416"/>
                <a:gd name="connsiteY8" fmla="*/ 5041155 h 6071138"/>
                <a:gd name="connsiteX9" fmla="*/ 8667604 w 8668416"/>
                <a:gd name="connsiteY9" fmla="*/ 5054141 h 6071138"/>
                <a:gd name="connsiteX10" fmla="*/ 5961565 w 8668416"/>
                <a:gd name="connsiteY10" fmla="*/ 6070327 h 607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6071138">
                  <a:moveTo>
                    <a:pt x="5961565" y="6070327"/>
                  </a:moveTo>
                  <a:cubicBezTo>
                    <a:pt x="5619049" y="6070327"/>
                    <a:pt x="5279780" y="6020004"/>
                    <a:pt x="4943757" y="5919360"/>
                  </a:cubicBezTo>
                  <a:cubicBezTo>
                    <a:pt x="4231129" y="5705084"/>
                    <a:pt x="3528240" y="5261924"/>
                    <a:pt x="2854571" y="4601241"/>
                  </a:cubicBezTo>
                  <a:cubicBezTo>
                    <a:pt x="2315636" y="4073669"/>
                    <a:pt x="1794557" y="3404870"/>
                    <a:pt x="1305944" y="2617570"/>
                  </a:cubicBezTo>
                  <a:cubicBezTo>
                    <a:pt x="473192" y="1273478"/>
                    <a:pt x="17045" y="30031"/>
                    <a:pt x="12175" y="17045"/>
                  </a:cubicBezTo>
                  <a:lnTo>
                    <a:pt x="26784" y="12175"/>
                  </a:lnTo>
                  <a:cubicBezTo>
                    <a:pt x="31654" y="25161"/>
                    <a:pt x="487801" y="1266985"/>
                    <a:pt x="1320554" y="2607830"/>
                  </a:cubicBezTo>
                  <a:cubicBezTo>
                    <a:pt x="2088374" y="3844784"/>
                    <a:pt x="3339938" y="5421007"/>
                    <a:pt x="4950250" y="5903127"/>
                  </a:cubicBezTo>
                  <a:cubicBezTo>
                    <a:pt x="6153115" y="6263499"/>
                    <a:pt x="7401432" y="5974552"/>
                    <a:pt x="8657865" y="5041155"/>
                  </a:cubicBezTo>
                  <a:lnTo>
                    <a:pt x="8667604" y="5054141"/>
                  </a:lnTo>
                  <a:cubicBezTo>
                    <a:pt x="7755311" y="5731057"/>
                    <a:pt x="6849510" y="6070327"/>
                    <a:pt x="5961565" y="60703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9" name="任意多边形: 形状 378">
              <a:extLst>
                <a:ext uri="{FF2B5EF4-FFF2-40B4-BE49-F238E27FC236}">
                  <a16:creationId xmlns:a16="http://schemas.microsoft.com/office/drawing/2014/main" id="{D09C200B-1D93-47D5-9F96-FA57BB677760}"/>
                </a:ext>
              </a:extLst>
            </p:cNvPr>
            <p:cNvSpPr/>
            <p:nvPr/>
          </p:nvSpPr>
          <p:spPr>
            <a:xfrm>
              <a:off x="10473465" y="944608"/>
              <a:ext cx="8668416" cy="5892575"/>
            </a:xfrm>
            <a:custGeom>
              <a:avLst/>
              <a:gdLst>
                <a:gd name="connsiteX0" fmla="*/ 6021627 w 8668416"/>
                <a:gd name="connsiteY0" fmla="*/ 5888518 h 5892575"/>
                <a:gd name="connsiteX1" fmla="*/ 5002196 w 8668416"/>
                <a:gd name="connsiteY1" fmla="*/ 5740797 h 5892575"/>
                <a:gd name="connsiteX2" fmla="*/ 2906517 w 8668416"/>
                <a:gd name="connsiteY2" fmla="*/ 4460014 h 5892575"/>
                <a:gd name="connsiteX3" fmla="*/ 1336787 w 8668416"/>
                <a:gd name="connsiteY3" fmla="*/ 2536405 h 5892575"/>
                <a:gd name="connsiteX4" fmla="*/ 12175 w 8668416"/>
                <a:gd name="connsiteY4" fmla="*/ 18668 h 5892575"/>
                <a:gd name="connsiteX5" fmla="*/ 26784 w 8668416"/>
                <a:gd name="connsiteY5" fmla="*/ 12175 h 5892575"/>
                <a:gd name="connsiteX6" fmla="*/ 1351396 w 8668416"/>
                <a:gd name="connsiteY6" fmla="*/ 2528289 h 5892575"/>
                <a:gd name="connsiteX7" fmla="*/ 5007066 w 8668416"/>
                <a:gd name="connsiteY7" fmla="*/ 5726188 h 5892575"/>
                <a:gd name="connsiteX8" fmla="*/ 8656242 w 8668416"/>
                <a:gd name="connsiteY8" fmla="*/ 4909668 h 5892575"/>
                <a:gd name="connsiteX9" fmla="*/ 8665981 w 8668416"/>
                <a:gd name="connsiteY9" fmla="*/ 4922655 h 5892575"/>
                <a:gd name="connsiteX10" fmla="*/ 6021627 w 8668416"/>
                <a:gd name="connsiteY10" fmla="*/ 5888518 h 589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5892575">
                  <a:moveTo>
                    <a:pt x="6021627" y="5888518"/>
                  </a:moveTo>
                  <a:cubicBezTo>
                    <a:pt x="5680735" y="5888518"/>
                    <a:pt x="5339842" y="5839819"/>
                    <a:pt x="5002196" y="5740797"/>
                  </a:cubicBezTo>
                  <a:cubicBezTo>
                    <a:pt x="4291191" y="5533015"/>
                    <a:pt x="3586679" y="5101218"/>
                    <a:pt x="2906517" y="4460014"/>
                  </a:cubicBezTo>
                  <a:cubicBezTo>
                    <a:pt x="2362712" y="3947052"/>
                    <a:pt x="1835139" y="3299356"/>
                    <a:pt x="1336787" y="2536405"/>
                  </a:cubicBezTo>
                  <a:cubicBezTo>
                    <a:pt x="491048" y="1236142"/>
                    <a:pt x="17045" y="31654"/>
                    <a:pt x="12175" y="18668"/>
                  </a:cubicBezTo>
                  <a:lnTo>
                    <a:pt x="26784" y="12175"/>
                  </a:lnTo>
                  <a:cubicBezTo>
                    <a:pt x="31654" y="23538"/>
                    <a:pt x="504034" y="1228026"/>
                    <a:pt x="1351396" y="2528289"/>
                  </a:cubicBezTo>
                  <a:cubicBezTo>
                    <a:pt x="2132203" y="3727906"/>
                    <a:pt x="3401623" y="5255431"/>
                    <a:pt x="5007066" y="5726188"/>
                  </a:cubicBezTo>
                  <a:cubicBezTo>
                    <a:pt x="6201814" y="6076820"/>
                    <a:pt x="7430651" y="5802482"/>
                    <a:pt x="8656242" y="4909668"/>
                  </a:cubicBezTo>
                  <a:lnTo>
                    <a:pt x="8665981" y="4922655"/>
                  </a:lnTo>
                  <a:cubicBezTo>
                    <a:pt x="7782907" y="5565481"/>
                    <a:pt x="6896585" y="5888518"/>
                    <a:pt x="6021627" y="5888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80" name="任意多边形: 形状 379">
              <a:extLst>
                <a:ext uri="{FF2B5EF4-FFF2-40B4-BE49-F238E27FC236}">
                  <a16:creationId xmlns:a16="http://schemas.microsoft.com/office/drawing/2014/main" id="{58431D00-2708-4D40-B6C8-D0D5A4264FD1}"/>
                </a:ext>
              </a:extLst>
            </p:cNvPr>
            <p:cNvSpPr/>
            <p:nvPr/>
          </p:nvSpPr>
          <p:spPr>
            <a:xfrm>
              <a:off x="10470218" y="1100445"/>
              <a:ext cx="8668416" cy="5714012"/>
            </a:xfrm>
            <a:custGeom>
              <a:avLst/>
              <a:gdLst>
                <a:gd name="connsiteX0" fmla="*/ 6083313 w 8668416"/>
                <a:gd name="connsiteY0" fmla="*/ 5706708 h 5714012"/>
                <a:gd name="connsiteX1" fmla="*/ 5063881 w 8668416"/>
                <a:gd name="connsiteY1" fmla="*/ 5562234 h 5714012"/>
                <a:gd name="connsiteX2" fmla="*/ 2963332 w 8668416"/>
                <a:gd name="connsiteY2" fmla="*/ 4320411 h 5714012"/>
                <a:gd name="connsiteX3" fmla="*/ 1372499 w 8668416"/>
                <a:gd name="connsiteY3" fmla="*/ 2456863 h 5714012"/>
                <a:gd name="connsiteX4" fmla="*/ 12175 w 8668416"/>
                <a:gd name="connsiteY4" fmla="*/ 18668 h 5714012"/>
                <a:gd name="connsiteX5" fmla="*/ 26784 w 8668416"/>
                <a:gd name="connsiteY5" fmla="*/ 12175 h 5714012"/>
                <a:gd name="connsiteX6" fmla="*/ 1385486 w 8668416"/>
                <a:gd name="connsiteY6" fmla="*/ 2447123 h 5714012"/>
                <a:gd name="connsiteX7" fmla="*/ 5068751 w 8668416"/>
                <a:gd name="connsiteY7" fmla="*/ 5546001 h 5714012"/>
                <a:gd name="connsiteX8" fmla="*/ 8659488 w 8668416"/>
                <a:gd name="connsiteY8" fmla="*/ 4774934 h 5714012"/>
                <a:gd name="connsiteX9" fmla="*/ 8669228 w 8668416"/>
                <a:gd name="connsiteY9" fmla="*/ 4787921 h 5714012"/>
                <a:gd name="connsiteX10" fmla="*/ 6083313 w 8668416"/>
                <a:gd name="connsiteY10" fmla="*/ 5706708 h 571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5714012">
                  <a:moveTo>
                    <a:pt x="6083313" y="5706708"/>
                  </a:moveTo>
                  <a:cubicBezTo>
                    <a:pt x="5742420" y="5706708"/>
                    <a:pt x="5401527" y="5658009"/>
                    <a:pt x="5063881" y="5562234"/>
                  </a:cubicBezTo>
                  <a:cubicBezTo>
                    <a:pt x="4354500" y="5359322"/>
                    <a:pt x="3648364" y="4942134"/>
                    <a:pt x="2963332" y="4320411"/>
                  </a:cubicBezTo>
                  <a:cubicBezTo>
                    <a:pt x="2414657" y="3823681"/>
                    <a:pt x="1878969" y="3197087"/>
                    <a:pt x="1372499" y="2456863"/>
                  </a:cubicBezTo>
                  <a:cubicBezTo>
                    <a:pt x="508904" y="1197183"/>
                    <a:pt x="17045" y="30031"/>
                    <a:pt x="12175" y="18668"/>
                  </a:cubicBezTo>
                  <a:lnTo>
                    <a:pt x="26784" y="12175"/>
                  </a:lnTo>
                  <a:cubicBezTo>
                    <a:pt x="31654" y="23538"/>
                    <a:pt x="521891" y="1189067"/>
                    <a:pt x="1385486" y="2447123"/>
                  </a:cubicBezTo>
                  <a:cubicBezTo>
                    <a:pt x="2180902" y="3607782"/>
                    <a:pt x="3466555" y="5088231"/>
                    <a:pt x="5068751" y="5546001"/>
                  </a:cubicBezTo>
                  <a:cubicBezTo>
                    <a:pt x="6255383" y="5885270"/>
                    <a:pt x="7463117" y="5625543"/>
                    <a:pt x="8659488" y="4774934"/>
                  </a:cubicBezTo>
                  <a:lnTo>
                    <a:pt x="8669228" y="4787921"/>
                  </a:lnTo>
                  <a:cubicBezTo>
                    <a:pt x="7808879" y="5399904"/>
                    <a:pt x="6943661" y="5706708"/>
                    <a:pt x="6083313" y="57067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81" name="任意多边形: 形状 380">
              <a:extLst>
                <a:ext uri="{FF2B5EF4-FFF2-40B4-BE49-F238E27FC236}">
                  <a16:creationId xmlns:a16="http://schemas.microsoft.com/office/drawing/2014/main" id="{C50A778D-D6AB-470F-995E-3651327E1C92}"/>
                </a:ext>
              </a:extLst>
            </p:cNvPr>
            <p:cNvSpPr/>
            <p:nvPr/>
          </p:nvSpPr>
          <p:spPr>
            <a:xfrm>
              <a:off x="10466972" y="1254659"/>
              <a:ext cx="8668416" cy="5535449"/>
            </a:xfrm>
            <a:custGeom>
              <a:avLst/>
              <a:gdLst>
                <a:gd name="connsiteX0" fmla="*/ 6144998 w 8668416"/>
                <a:gd name="connsiteY0" fmla="*/ 5526522 h 5535449"/>
                <a:gd name="connsiteX1" fmla="*/ 5125566 w 8668416"/>
                <a:gd name="connsiteY1" fmla="*/ 5385294 h 5535449"/>
                <a:gd name="connsiteX2" fmla="*/ 3018524 w 8668416"/>
                <a:gd name="connsiteY2" fmla="*/ 4182430 h 5535449"/>
                <a:gd name="connsiteX3" fmla="*/ 1406589 w 8668416"/>
                <a:gd name="connsiteY3" fmla="*/ 2378945 h 5535449"/>
                <a:gd name="connsiteX4" fmla="*/ 12175 w 8668416"/>
                <a:gd name="connsiteY4" fmla="*/ 18668 h 5535449"/>
                <a:gd name="connsiteX5" fmla="*/ 26784 w 8668416"/>
                <a:gd name="connsiteY5" fmla="*/ 12175 h 5535449"/>
                <a:gd name="connsiteX6" fmla="*/ 1417952 w 8668416"/>
                <a:gd name="connsiteY6" fmla="*/ 2367582 h 5535449"/>
                <a:gd name="connsiteX7" fmla="*/ 5128813 w 8668416"/>
                <a:gd name="connsiteY7" fmla="*/ 5369061 h 5535449"/>
                <a:gd name="connsiteX8" fmla="*/ 8659488 w 8668416"/>
                <a:gd name="connsiteY8" fmla="*/ 4641824 h 5535449"/>
                <a:gd name="connsiteX9" fmla="*/ 8669227 w 8668416"/>
                <a:gd name="connsiteY9" fmla="*/ 4654810 h 5535449"/>
                <a:gd name="connsiteX10" fmla="*/ 6144998 w 8668416"/>
                <a:gd name="connsiteY10" fmla="*/ 5526522 h 553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5535449">
                  <a:moveTo>
                    <a:pt x="6144998" y="5526522"/>
                  </a:moveTo>
                  <a:cubicBezTo>
                    <a:pt x="5804106" y="5526522"/>
                    <a:pt x="5464836" y="5479446"/>
                    <a:pt x="5125566" y="5385294"/>
                  </a:cubicBezTo>
                  <a:cubicBezTo>
                    <a:pt x="4417808" y="5188876"/>
                    <a:pt x="3708426" y="4783051"/>
                    <a:pt x="3018524" y="4182430"/>
                  </a:cubicBezTo>
                  <a:cubicBezTo>
                    <a:pt x="2466603" y="3701933"/>
                    <a:pt x="1924421" y="3094820"/>
                    <a:pt x="1406589" y="2378945"/>
                  </a:cubicBezTo>
                  <a:cubicBezTo>
                    <a:pt x="526761" y="1159847"/>
                    <a:pt x="17045" y="30031"/>
                    <a:pt x="12175" y="18668"/>
                  </a:cubicBezTo>
                  <a:lnTo>
                    <a:pt x="26784" y="12175"/>
                  </a:lnTo>
                  <a:cubicBezTo>
                    <a:pt x="31654" y="23538"/>
                    <a:pt x="539747" y="1150107"/>
                    <a:pt x="1417952" y="2367582"/>
                  </a:cubicBezTo>
                  <a:cubicBezTo>
                    <a:pt x="2229601" y="3490905"/>
                    <a:pt x="3531487" y="4924278"/>
                    <a:pt x="5128813" y="5369061"/>
                  </a:cubicBezTo>
                  <a:cubicBezTo>
                    <a:pt x="6305705" y="5696968"/>
                    <a:pt x="7493960" y="5451850"/>
                    <a:pt x="8659488" y="4641824"/>
                  </a:cubicBezTo>
                  <a:lnTo>
                    <a:pt x="8669227" y="4654810"/>
                  </a:lnTo>
                  <a:cubicBezTo>
                    <a:pt x="7836475" y="5235951"/>
                    <a:pt x="6990737" y="5526522"/>
                    <a:pt x="6144998" y="5526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82" name="任意多边形: 形状 381">
              <a:extLst>
                <a:ext uri="{FF2B5EF4-FFF2-40B4-BE49-F238E27FC236}">
                  <a16:creationId xmlns:a16="http://schemas.microsoft.com/office/drawing/2014/main" id="{63D35A75-9D1F-4867-A2F7-B8776D844276}"/>
                </a:ext>
              </a:extLst>
            </p:cNvPr>
            <p:cNvSpPr/>
            <p:nvPr/>
          </p:nvSpPr>
          <p:spPr>
            <a:xfrm>
              <a:off x="10465348" y="1410495"/>
              <a:ext cx="8668416" cy="5356887"/>
            </a:xfrm>
            <a:custGeom>
              <a:avLst/>
              <a:gdLst>
                <a:gd name="connsiteX0" fmla="*/ 6208307 w 8668416"/>
                <a:gd name="connsiteY0" fmla="*/ 5344712 h 5356886"/>
                <a:gd name="connsiteX1" fmla="*/ 5188875 w 8668416"/>
                <a:gd name="connsiteY1" fmla="*/ 5206732 h 5356886"/>
                <a:gd name="connsiteX2" fmla="*/ 3073717 w 8668416"/>
                <a:gd name="connsiteY2" fmla="*/ 4042827 h 5356886"/>
                <a:gd name="connsiteX3" fmla="*/ 1439055 w 8668416"/>
                <a:gd name="connsiteY3" fmla="*/ 2299403 h 5356886"/>
                <a:gd name="connsiteX4" fmla="*/ 12175 w 8668416"/>
                <a:gd name="connsiteY4" fmla="*/ 18668 h 5356886"/>
                <a:gd name="connsiteX5" fmla="*/ 26784 w 8668416"/>
                <a:gd name="connsiteY5" fmla="*/ 12175 h 5356886"/>
                <a:gd name="connsiteX6" fmla="*/ 1452041 w 8668416"/>
                <a:gd name="connsiteY6" fmla="*/ 2289664 h 5356886"/>
                <a:gd name="connsiteX7" fmla="*/ 5192122 w 8668416"/>
                <a:gd name="connsiteY7" fmla="*/ 5192122 h 5356886"/>
                <a:gd name="connsiteX8" fmla="*/ 8661111 w 8668416"/>
                <a:gd name="connsiteY8" fmla="*/ 4510337 h 5356886"/>
                <a:gd name="connsiteX9" fmla="*/ 8670851 w 8668416"/>
                <a:gd name="connsiteY9" fmla="*/ 4523323 h 5356886"/>
                <a:gd name="connsiteX10" fmla="*/ 6208307 w 8668416"/>
                <a:gd name="connsiteY10" fmla="*/ 5344712 h 535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5356886">
                  <a:moveTo>
                    <a:pt x="6208307" y="5344712"/>
                  </a:moveTo>
                  <a:cubicBezTo>
                    <a:pt x="5869037" y="5344712"/>
                    <a:pt x="5528145" y="5299260"/>
                    <a:pt x="5188875" y="5206732"/>
                  </a:cubicBezTo>
                  <a:cubicBezTo>
                    <a:pt x="4482740" y="5015183"/>
                    <a:pt x="3771735" y="4623967"/>
                    <a:pt x="3073717" y="4042827"/>
                  </a:cubicBezTo>
                  <a:cubicBezTo>
                    <a:pt x="2516925" y="3576940"/>
                    <a:pt x="1966627" y="2990928"/>
                    <a:pt x="1439055" y="2299403"/>
                  </a:cubicBezTo>
                  <a:cubicBezTo>
                    <a:pt x="542994" y="1120888"/>
                    <a:pt x="17045" y="30031"/>
                    <a:pt x="12175" y="18668"/>
                  </a:cubicBezTo>
                  <a:lnTo>
                    <a:pt x="26784" y="12175"/>
                  </a:lnTo>
                  <a:cubicBezTo>
                    <a:pt x="31654" y="23538"/>
                    <a:pt x="557603" y="1112772"/>
                    <a:pt x="1452041" y="2289664"/>
                  </a:cubicBezTo>
                  <a:cubicBezTo>
                    <a:pt x="2278300" y="3375651"/>
                    <a:pt x="3598042" y="4760324"/>
                    <a:pt x="5192122" y="5192122"/>
                  </a:cubicBezTo>
                  <a:cubicBezTo>
                    <a:pt x="6359274" y="5508665"/>
                    <a:pt x="7526426" y="5278157"/>
                    <a:pt x="8661111" y="4510337"/>
                  </a:cubicBezTo>
                  <a:lnTo>
                    <a:pt x="8670851" y="4523323"/>
                  </a:lnTo>
                  <a:cubicBezTo>
                    <a:pt x="7862448" y="5070375"/>
                    <a:pt x="7037813" y="5344712"/>
                    <a:pt x="6208307" y="53447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83" name="任意多边形: 形状 382">
              <a:extLst>
                <a:ext uri="{FF2B5EF4-FFF2-40B4-BE49-F238E27FC236}">
                  <a16:creationId xmlns:a16="http://schemas.microsoft.com/office/drawing/2014/main" id="{E31D4526-904E-43AD-88CB-3EADBF320518}"/>
                </a:ext>
              </a:extLst>
            </p:cNvPr>
            <p:cNvSpPr/>
            <p:nvPr/>
          </p:nvSpPr>
          <p:spPr>
            <a:xfrm>
              <a:off x="10462102" y="1564708"/>
              <a:ext cx="8684649" cy="5178324"/>
            </a:xfrm>
            <a:custGeom>
              <a:avLst/>
              <a:gdLst>
                <a:gd name="connsiteX0" fmla="*/ 6273239 w 8684649"/>
                <a:gd name="connsiteY0" fmla="*/ 5166149 h 5178323"/>
                <a:gd name="connsiteX1" fmla="*/ 5253807 w 8684649"/>
                <a:gd name="connsiteY1" fmla="*/ 5031416 h 5178323"/>
                <a:gd name="connsiteX2" fmla="*/ 3132155 w 8684649"/>
                <a:gd name="connsiteY2" fmla="*/ 3904846 h 5178323"/>
                <a:gd name="connsiteX3" fmla="*/ 1474767 w 8684649"/>
                <a:gd name="connsiteY3" fmla="*/ 2219861 h 5178323"/>
                <a:gd name="connsiteX4" fmla="*/ 12175 w 8684649"/>
                <a:gd name="connsiteY4" fmla="*/ 20291 h 5178323"/>
                <a:gd name="connsiteX5" fmla="*/ 26784 w 8684649"/>
                <a:gd name="connsiteY5" fmla="*/ 12175 h 5178323"/>
                <a:gd name="connsiteX6" fmla="*/ 1487754 w 8684649"/>
                <a:gd name="connsiteY6" fmla="*/ 2210122 h 5178323"/>
                <a:gd name="connsiteX7" fmla="*/ 5258677 w 8684649"/>
                <a:gd name="connsiteY7" fmla="*/ 5015183 h 5178323"/>
                <a:gd name="connsiteX8" fmla="*/ 8664358 w 8684649"/>
                <a:gd name="connsiteY8" fmla="*/ 4377226 h 5178323"/>
                <a:gd name="connsiteX9" fmla="*/ 8674097 w 8684649"/>
                <a:gd name="connsiteY9" fmla="*/ 4390213 h 5178323"/>
                <a:gd name="connsiteX10" fmla="*/ 6273239 w 8684649"/>
                <a:gd name="connsiteY10" fmla="*/ 5166149 h 517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84649" h="5178323">
                  <a:moveTo>
                    <a:pt x="6273239" y="5166149"/>
                  </a:moveTo>
                  <a:cubicBezTo>
                    <a:pt x="5935593" y="5166149"/>
                    <a:pt x="5594700" y="5120697"/>
                    <a:pt x="5253807" y="5031416"/>
                  </a:cubicBezTo>
                  <a:cubicBezTo>
                    <a:pt x="4549295" y="4846360"/>
                    <a:pt x="3835044" y="4468131"/>
                    <a:pt x="3132155" y="3904846"/>
                  </a:cubicBezTo>
                  <a:cubicBezTo>
                    <a:pt x="2568871" y="3455192"/>
                    <a:pt x="2012079" y="2888661"/>
                    <a:pt x="1474767" y="2219861"/>
                  </a:cubicBezTo>
                  <a:cubicBezTo>
                    <a:pt x="560850" y="1083552"/>
                    <a:pt x="17045" y="30031"/>
                    <a:pt x="12175" y="20291"/>
                  </a:cubicBezTo>
                  <a:lnTo>
                    <a:pt x="26784" y="12175"/>
                  </a:lnTo>
                  <a:cubicBezTo>
                    <a:pt x="31654" y="21915"/>
                    <a:pt x="575460" y="1073812"/>
                    <a:pt x="1487754" y="2210122"/>
                  </a:cubicBezTo>
                  <a:cubicBezTo>
                    <a:pt x="2330246" y="3258773"/>
                    <a:pt x="3667844" y="4596371"/>
                    <a:pt x="5258677" y="5015183"/>
                  </a:cubicBezTo>
                  <a:cubicBezTo>
                    <a:pt x="6414466" y="5318739"/>
                    <a:pt x="7560515" y="5104464"/>
                    <a:pt x="8664358" y="4377226"/>
                  </a:cubicBezTo>
                  <a:lnTo>
                    <a:pt x="8674097" y="4390213"/>
                  </a:lnTo>
                  <a:cubicBezTo>
                    <a:pt x="7890044" y="4906421"/>
                    <a:pt x="7086511" y="5166149"/>
                    <a:pt x="6273239" y="5166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84" name="任意多边形: 形状 383">
              <a:extLst>
                <a:ext uri="{FF2B5EF4-FFF2-40B4-BE49-F238E27FC236}">
                  <a16:creationId xmlns:a16="http://schemas.microsoft.com/office/drawing/2014/main" id="{6F4C729C-B619-4BCC-901C-0AC4CE6D8604}"/>
                </a:ext>
              </a:extLst>
            </p:cNvPr>
            <p:cNvSpPr/>
            <p:nvPr/>
          </p:nvSpPr>
          <p:spPr>
            <a:xfrm>
              <a:off x="10458855" y="1720545"/>
              <a:ext cx="8668416" cy="4983528"/>
            </a:xfrm>
            <a:custGeom>
              <a:avLst/>
              <a:gdLst>
                <a:gd name="connsiteX0" fmla="*/ 6339794 w 8668416"/>
                <a:gd name="connsiteY0" fmla="*/ 4984340 h 4983527"/>
                <a:gd name="connsiteX1" fmla="*/ 5321986 w 8668416"/>
                <a:gd name="connsiteY1" fmla="*/ 4854476 h 4983527"/>
                <a:gd name="connsiteX2" fmla="*/ 3190594 w 8668416"/>
                <a:gd name="connsiteY2" fmla="*/ 3768489 h 4983527"/>
                <a:gd name="connsiteX3" fmla="*/ 1510480 w 8668416"/>
                <a:gd name="connsiteY3" fmla="*/ 2143566 h 4983527"/>
                <a:gd name="connsiteX4" fmla="*/ 12175 w 8668416"/>
                <a:gd name="connsiteY4" fmla="*/ 20291 h 4983527"/>
                <a:gd name="connsiteX5" fmla="*/ 26784 w 8668416"/>
                <a:gd name="connsiteY5" fmla="*/ 12175 h 4983527"/>
                <a:gd name="connsiteX6" fmla="*/ 1523466 w 8668416"/>
                <a:gd name="connsiteY6" fmla="*/ 2132203 h 4983527"/>
                <a:gd name="connsiteX7" fmla="*/ 5325232 w 8668416"/>
                <a:gd name="connsiteY7" fmla="*/ 4838243 h 4983527"/>
                <a:gd name="connsiteX8" fmla="*/ 8664358 w 8668416"/>
                <a:gd name="connsiteY8" fmla="*/ 4244116 h 4983527"/>
                <a:gd name="connsiteX9" fmla="*/ 8672474 w 8668416"/>
                <a:gd name="connsiteY9" fmla="*/ 4257102 h 4983527"/>
                <a:gd name="connsiteX10" fmla="*/ 6339794 w 8668416"/>
                <a:gd name="connsiteY10" fmla="*/ 4984340 h 498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4983527">
                  <a:moveTo>
                    <a:pt x="6339794" y="4984340"/>
                  </a:moveTo>
                  <a:cubicBezTo>
                    <a:pt x="6003771" y="4984340"/>
                    <a:pt x="5664502" y="4940511"/>
                    <a:pt x="5321986" y="4854476"/>
                  </a:cubicBezTo>
                  <a:cubicBezTo>
                    <a:pt x="4619097" y="4675913"/>
                    <a:pt x="3901599" y="4309048"/>
                    <a:pt x="3190594" y="3768489"/>
                  </a:cubicBezTo>
                  <a:cubicBezTo>
                    <a:pt x="2622440" y="3335068"/>
                    <a:pt x="2057531" y="2788016"/>
                    <a:pt x="1510480" y="2143566"/>
                  </a:cubicBezTo>
                  <a:cubicBezTo>
                    <a:pt x="578706" y="1046216"/>
                    <a:pt x="17045" y="31654"/>
                    <a:pt x="12175" y="20291"/>
                  </a:cubicBezTo>
                  <a:lnTo>
                    <a:pt x="26784" y="12175"/>
                  </a:lnTo>
                  <a:cubicBezTo>
                    <a:pt x="31654" y="21915"/>
                    <a:pt x="593316" y="1036477"/>
                    <a:pt x="1523466" y="2132203"/>
                  </a:cubicBezTo>
                  <a:cubicBezTo>
                    <a:pt x="2382191" y="3143518"/>
                    <a:pt x="3737646" y="4434041"/>
                    <a:pt x="5325232" y="4838243"/>
                  </a:cubicBezTo>
                  <a:cubicBezTo>
                    <a:pt x="6469658" y="5128814"/>
                    <a:pt x="7592981" y="4929147"/>
                    <a:pt x="8664358" y="4244116"/>
                  </a:cubicBezTo>
                  <a:lnTo>
                    <a:pt x="8672474" y="4257102"/>
                  </a:lnTo>
                  <a:cubicBezTo>
                    <a:pt x="7917640" y="4740845"/>
                    <a:pt x="7135211" y="4984340"/>
                    <a:pt x="6339794" y="498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85" name="任意多边形: 形状 384">
              <a:extLst>
                <a:ext uri="{FF2B5EF4-FFF2-40B4-BE49-F238E27FC236}">
                  <a16:creationId xmlns:a16="http://schemas.microsoft.com/office/drawing/2014/main" id="{8241667F-1199-438B-AEEA-2E5A44B89F4E}"/>
                </a:ext>
              </a:extLst>
            </p:cNvPr>
            <p:cNvSpPr/>
            <p:nvPr/>
          </p:nvSpPr>
          <p:spPr>
            <a:xfrm>
              <a:off x="10455608" y="1874759"/>
              <a:ext cx="8684649" cy="4804965"/>
            </a:xfrm>
            <a:custGeom>
              <a:avLst/>
              <a:gdLst>
                <a:gd name="connsiteX0" fmla="*/ 6406349 w 8684649"/>
                <a:gd name="connsiteY0" fmla="*/ 4804154 h 4804964"/>
                <a:gd name="connsiteX1" fmla="*/ 5391788 w 8684649"/>
                <a:gd name="connsiteY1" fmla="*/ 4677536 h 4804964"/>
                <a:gd name="connsiteX2" fmla="*/ 3252279 w 8684649"/>
                <a:gd name="connsiteY2" fmla="*/ 3630508 h 4804964"/>
                <a:gd name="connsiteX3" fmla="*/ 1547816 w 8684649"/>
                <a:gd name="connsiteY3" fmla="*/ 2065648 h 4804964"/>
                <a:gd name="connsiteX4" fmla="*/ 12175 w 8684649"/>
                <a:gd name="connsiteY4" fmla="*/ 20291 h 4804964"/>
                <a:gd name="connsiteX5" fmla="*/ 26784 w 8684649"/>
                <a:gd name="connsiteY5" fmla="*/ 12175 h 4804964"/>
                <a:gd name="connsiteX6" fmla="*/ 1560802 w 8684649"/>
                <a:gd name="connsiteY6" fmla="*/ 2054285 h 4804964"/>
                <a:gd name="connsiteX7" fmla="*/ 5396657 w 8684649"/>
                <a:gd name="connsiteY7" fmla="*/ 4662927 h 4804964"/>
                <a:gd name="connsiteX8" fmla="*/ 8667604 w 8684649"/>
                <a:gd name="connsiteY8" fmla="*/ 4111005 h 4804964"/>
                <a:gd name="connsiteX9" fmla="*/ 8675721 w 8684649"/>
                <a:gd name="connsiteY9" fmla="*/ 4123991 h 4804964"/>
                <a:gd name="connsiteX10" fmla="*/ 6406349 w 8684649"/>
                <a:gd name="connsiteY10" fmla="*/ 4804154 h 480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84649" h="4804964">
                  <a:moveTo>
                    <a:pt x="6406349" y="4804154"/>
                  </a:moveTo>
                  <a:cubicBezTo>
                    <a:pt x="6071950" y="4804154"/>
                    <a:pt x="5732680" y="4761948"/>
                    <a:pt x="5391788" y="4677536"/>
                  </a:cubicBezTo>
                  <a:cubicBezTo>
                    <a:pt x="4688899" y="4505466"/>
                    <a:pt x="3969777" y="4151587"/>
                    <a:pt x="3252279" y="3630508"/>
                  </a:cubicBezTo>
                  <a:cubicBezTo>
                    <a:pt x="2679255" y="3213321"/>
                    <a:pt x="2104607" y="2685748"/>
                    <a:pt x="1547816" y="2065648"/>
                  </a:cubicBezTo>
                  <a:cubicBezTo>
                    <a:pt x="599809" y="1008880"/>
                    <a:pt x="18668" y="30031"/>
                    <a:pt x="12175" y="20291"/>
                  </a:cubicBezTo>
                  <a:lnTo>
                    <a:pt x="26784" y="12175"/>
                  </a:lnTo>
                  <a:cubicBezTo>
                    <a:pt x="33278" y="21915"/>
                    <a:pt x="612795" y="999140"/>
                    <a:pt x="1560802" y="2054285"/>
                  </a:cubicBezTo>
                  <a:cubicBezTo>
                    <a:pt x="2435760" y="3028264"/>
                    <a:pt x="3810694" y="4271711"/>
                    <a:pt x="5396657" y="4662927"/>
                  </a:cubicBezTo>
                  <a:cubicBezTo>
                    <a:pt x="6528097" y="4940511"/>
                    <a:pt x="7628693" y="4755455"/>
                    <a:pt x="8667604" y="4111005"/>
                  </a:cubicBezTo>
                  <a:lnTo>
                    <a:pt x="8675721" y="4123991"/>
                  </a:lnTo>
                  <a:cubicBezTo>
                    <a:pt x="7946860" y="4576892"/>
                    <a:pt x="7187156" y="4804154"/>
                    <a:pt x="6406349" y="4804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86" name="任意多边形: 形状 385">
              <a:extLst>
                <a:ext uri="{FF2B5EF4-FFF2-40B4-BE49-F238E27FC236}">
                  <a16:creationId xmlns:a16="http://schemas.microsoft.com/office/drawing/2014/main" id="{381A9FDD-DE1C-444C-9D8A-21A9E94E23D0}"/>
                </a:ext>
              </a:extLst>
            </p:cNvPr>
            <p:cNvSpPr/>
            <p:nvPr/>
          </p:nvSpPr>
          <p:spPr>
            <a:xfrm>
              <a:off x="10453985" y="2030595"/>
              <a:ext cx="8684649" cy="4626402"/>
            </a:xfrm>
            <a:custGeom>
              <a:avLst/>
              <a:gdLst>
                <a:gd name="connsiteX0" fmla="*/ 6476151 w 8684649"/>
                <a:gd name="connsiteY0" fmla="*/ 4623967 h 4626402"/>
                <a:gd name="connsiteX1" fmla="*/ 5442110 w 8684649"/>
                <a:gd name="connsiteY1" fmla="*/ 4497350 h 4626402"/>
                <a:gd name="connsiteX2" fmla="*/ 2672762 w 8684649"/>
                <a:gd name="connsiteY2" fmla="*/ 3007161 h 4626402"/>
                <a:gd name="connsiteX3" fmla="*/ 12175 w 8684649"/>
                <a:gd name="connsiteY3" fmla="*/ 20291 h 4626402"/>
                <a:gd name="connsiteX4" fmla="*/ 25161 w 8684649"/>
                <a:gd name="connsiteY4" fmla="*/ 12175 h 4626402"/>
                <a:gd name="connsiteX5" fmla="*/ 2682502 w 8684649"/>
                <a:gd name="connsiteY5" fmla="*/ 2994175 h 4626402"/>
                <a:gd name="connsiteX6" fmla="*/ 8665981 w 8684649"/>
                <a:gd name="connsiteY6" fmla="*/ 3977894 h 4626402"/>
                <a:gd name="connsiteX7" fmla="*/ 8674097 w 8684649"/>
                <a:gd name="connsiteY7" fmla="*/ 3992504 h 4626402"/>
                <a:gd name="connsiteX8" fmla="*/ 6476151 w 8684649"/>
                <a:gd name="connsiteY8" fmla="*/ 4623967 h 462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4626402">
                  <a:moveTo>
                    <a:pt x="6476151" y="4623967"/>
                  </a:moveTo>
                  <a:cubicBezTo>
                    <a:pt x="6135259" y="4623967"/>
                    <a:pt x="5791119" y="4581762"/>
                    <a:pt x="5442110" y="4497350"/>
                  </a:cubicBezTo>
                  <a:cubicBezTo>
                    <a:pt x="4539556" y="4278204"/>
                    <a:pt x="3607782" y="3776605"/>
                    <a:pt x="2672762" y="3007161"/>
                  </a:cubicBezTo>
                  <a:cubicBezTo>
                    <a:pt x="1081929" y="1695536"/>
                    <a:pt x="21915" y="36524"/>
                    <a:pt x="12175" y="20291"/>
                  </a:cubicBezTo>
                  <a:lnTo>
                    <a:pt x="25161" y="12175"/>
                  </a:lnTo>
                  <a:cubicBezTo>
                    <a:pt x="34901" y="28408"/>
                    <a:pt x="1094915" y="1684173"/>
                    <a:pt x="2682502" y="2994175"/>
                  </a:cubicBezTo>
                  <a:cubicBezTo>
                    <a:pt x="4146717" y="4201910"/>
                    <a:pt x="6373883" y="5352828"/>
                    <a:pt x="8665981" y="3977894"/>
                  </a:cubicBezTo>
                  <a:lnTo>
                    <a:pt x="8674097" y="3992504"/>
                  </a:lnTo>
                  <a:cubicBezTo>
                    <a:pt x="7972833" y="4412939"/>
                    <a:pt x="7235855" y="4623967"/>
                    <a:pt x="6476151" y="4623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87" name="任意多边形: 形状 386">
              <a:extLst>
                <a:ext uri="{FF2B5EF4-FFF2-40B4-BE49-F238E27FC236}">
                  <a16:creationId xmlns:a16="http://schemas.microsoft.com/office/drawing/2014/main" id="{36851B13-7D7F-4ACA-8597-23F54C920E1D}"/>
                </a:ext>
              </a:extLst>
            </p:cNvPr>
            <p:cNvSpPr/>
            <p:nvPr/>
          </p:nvSpPr>
          <p:spPr>
            <a:xfrm>
              <a:off x="10450739" y="2184809"/>
              <a:ext cx="8684649" cy="4447839"/>
            </a:xfrm>
            <a:custGeom>
              <a:avLst/>
              <a:gdLst>
                <a:gd name="connsiteX0" fmla="*/ 6547576 w 8684649"/>
                <a:gd name="connsiteY0" fmla="*/ 4443781 h 4447839"/>
                <a:gd name="connsiteX1" fmla="*/ 5490809 w 8684649"/>
                <a:gd name="connsiteY1" fmla="*/ 4315541 h 4447839"/>
                <a:gd name="connsiteX2" fmla="*/ 2716591 w 8684649"/>
                <a:gd name="connsiteY2" fmla="*/ 2878921 h 4447839"/>
                <a:gd name="connsiteX3" fmla="*/ 12175 w 8684649"/>
                <a:gd name="connsiteY3" fmla="*/ 21914 h 4447839"/>
                <a:gd name="connsiteX4" fmla="*/ 25161 w 8684649"/>
                <a:gd name="connsiteY4" fmla="*/ 12175 h 4447839"/>
                <a:gd name="connsiteX5" fmla="*/ 2726331 w 8684649"/>
                <a:gd name="connsiteY5" fmla="*/ 2865934 h 4447839"/>
                <a:gd name="connsiteX6" fmla="*/ 8669227 w 8684649"/>
                <a:gd name="connsiteY6" fmla="*/ 3844784 h 4447839"/>
                <a:gd name="connsiteX7" fmla="*/ 8677344 w 8684649"/>
                <a:gd name="connsiteY7" fmla="*/ 3859393 h 4447839"/>
                <a:gd name="connsiteX8" fmla="*/ 6547576 w 8684649"/>
                <a:gd name="connsiteY8" fmla="*/ 4443781 h 444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4447839">
                  <a:moveTo>
                    <a:pt x="6547576" y="4443781"/>
                  </a:moveTo>
                  <a:cubicBezTo>
                    <a:pt x="6201814" y="4443781"/>
                    <a:pt x="5847934" y="4401575"/>
                    <a:pt x="5490809" y="4315541"/>
                  </a:cubicBezTo>
                  <a:cubicBezTo>
                    <a:pt x="4591501" y="4101265"/>
                    <a:pt x="3658104" y="3617522"/>
                    <a:pt x="2716591" y="2878921"/>
                  </a:cubicBezTo>
                  <a:cubicBezTo>
                    <a:pt x="1112771" y="1620864"/>
                    <a:pt x="23538" y="38147"/>
                    <a:pt x="12175" y="21914"/>
                  </a:cubicBezTo>
                  <a:lnTo>
                    <a:pt x="25161" y="12175"/>
                  </a:lnTo>
                  <a:cubicBezTo>
                    <a:pt x="36524" y="28408"/>
                    <a:pt x="1124135" y="1609501"/>
                    <a:pt x="2726331" y="2865934"/>
                  </a:cubicBezTo>
                  <a:cubicBezTo>
                    <a:pt x="4203533" y="4024970"/>
                    <a:pt x="6433945" y="5133683"/>
                    <a:pt x="8669227" y="3844784"/>
                  </a:cubicBezTo>
                  <a:lnTo>
                    <a:pt x="8677344" y="3859393"/>
                  </a:lnTo>
                  <a:cubicBezTo>
                    <a:pt x="8002052" y="4248985"/>
                    <a:pt x="7289424" y="4443781"/>
                    <a:pt x="6547576" y="44437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88" name="任意多边形: 形状 387">
              <a:extLst>
                <a:ext uri="{FF2B5EF4-FFF2-40B4-BE49-F238E27FC236}">
                  <a16:creationId xmlns:a16="http://schemas.microsoft.com/office/drawing/2014/main" id="{EC7C535B-B9B2-49E8-A5A0-D4049586F575}"/>
                </a:ext>
              </a:extLst>
            </p:cNvPr>
            <p:cNvSpPr/>
            <p:nvPr/>
          </p:nvSpPr>
          <p:spPr>
            <a:xfrm>
              <a:off x="10447492" y="2339022"/>
              <a:ext cx="8684649" cy="4269276"/>
            </a:xfrm>
            <a:custGeom>
              <a:avLst/>
              <a:gdLst>
                <a:gd name="connsiteX0" fmla="*/ 6622248 w 8684649"/>
                <a:gd name="connsiteY0" fmla="*/ 4265218 h 4269276"/>
                <a:gd name="connsiteX1" fmla="*/ 5539508 w 8684649"/>
                <a:gd name="connsiteY1" fmla="*/ 4135354 h 4269276"/>
                <a:gd name="connsiteX2" fmla="*/ 2758797 w 8684649"/>
                <a:gd name="connsiteY2" fmla="*/ 2752303 h 4269276"/>
                <a:gd name="connsiteX3" fmla="*/ 12175 w 8684649"/>
                <a:gd name="connsiteY3" fmla="*/ 21914 h 4269276"/>
                <a:gd name="connsiteX4" fmla="*/ 25161 w 8684649"/>
                <a:gd name="connsiteY4" fmla="*/ 12175 h 4269276"/>
                <a:gd name="connsiteX5" fmla="*/ 2770160 w 8684649"/>
                <a:gd name="connsiteY5" fmla="*/ 2737694 h 4269276"/>
                <a:gd name="connsiteX6" fmla="*/ 8670851 w 8684649"/>
                <a:gd name="connsiteY6" fmla="*/ 3711673 h 4269276"/>
                <a:gd name="connsiteX7" fmla="*/ 8678968 w 8684649"/>
                <a:gd name="connsiteY7" fmla="*/ 3726283 h 4269276"/>
                <a:gd name="connsiteX8" fmla="*/ 6622248 w 8684649"/>
                <a:gd name="connsiteY8" fmla="*/ 4265218 h 426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4269276">
                  <a:moveTo>
                    <a:pt x="6622248" y="4265218"/>
                  </a:moveTo>
                  <a:cubicBezTo>
                    <a:pt x="6268369" y="4265218"/>
                    <a:pt x="5907996" y="4221389"/>
                    <a:pt x="5539508" y="4135354"/>
                  </a:cubicBezTo>
                  <a:cubicBezTo>
                    <a:pt x="4645070" y="3924325"/>
                    <a:pt x="3710050" y="3460062"/>
                    <a:pt x="2758797" y="2752303"/>
                  </a:cubicBezTo>
                  <a:cubicBezTo>
                    <a:pt x="1140368" y="1547816"/>
                    <a:pt x="23538" y="38147"/>
                    <a:pt x="12175" y="21914"/>
                  </a:cubicBezTo>
                  <a:lnTo>
                    <a:pt x="25161" y="12175"/>
                  </a:lnTo>
                  <a:cubicBezTo>
                    <a:pt x="36524" y="26784"/>
                    <a:pt x="1153354" y="1534829"/>
                    <a:pt x="2770160" y="2737694"/>
                  </a:cubicBezTo>
                  <a:cubicBezTo>
                    <a:pt x="4261971" y="3846407"/>
                    <a:pt x="6495631" y="4916161"/>
                    <a:pt x="8670851" y="3711673"/>
                  </a:cubicBezTo>
                  <a:lnTo>
                    <a:pt x="8678968" y="3726283"/>
                  </a:lnTo>
                  <a:cubicBezTo>
                    <a:pt x="8031272" y="4085032"/>
                    <a:pt x="7342993" y="4265218"/>
                    <a:pt x="6622248" y="4265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89" name="任意多边形: 形状 388">
              <a:extLst>
                <a:ext uri="{FF2B5EF4-FFF2-40B4-BE49-F238E27FC236}">
                  <a16:creationId xmlns:a16="http://schemas.microsoft.com/office/drawing/2014/main" id="{E5346A89-96F5-4015-AF6C-62699D77F17A}"/>
                </a:ext>
              </a:extLst>
            </p:cNvPr>
            <p:cNvSpPr/>
            <p:nvPr/>
          </p:nvSpPr>
          <p:spPr>
            <a:xfrm>
              <a:off x="10444245" y="2494859"/>
              <a:ext cx="8684649" cy="4090713"/>
            </a:xfrm>
            <a:custGeom>
              <a:avLst/>
              <a:gdLst>
                <a:gd name="connsiteX0" fmla="*/ 6700166 w 8684649"/>
                <a:gd name="connsiteY0" fmla="*/ 4085032 h 4090713"/>
                <a:gd name="connsiteX1" fmla="*/ 5589830 w 8684649"/>
                <a:gd name="connsiteY1" fmla="*/ 3953545 h 4090713"/>
                <a:gd name="connsiteX2" fmla="*/ 2804249 w 8684649"/>
                <a:gd name="connsiteY2" fmla="*/ 2624063 h 4090713"/>
                <a:gd name="connsiteX3" fmla="*/ 12175 w 8684649"/>
                <a:gd name="connsiteY3" fmla="*/ 21915 h 4090713"/>
                <a:gd name="connsiteX4" fmla="*/ 25161 w 8684649"/>
                <a:gd name="connsiteY4" fmla="*/ 12175 h 4090713"/>
                <a:gd name="connsiteX5" fmla="*/ 2812365 w 8684649"/>
                <a:gd name="connsiteY5" fmla="*/ 2609453 h 4090713"/>
                <a:gd name="connsiteX6" fmla="*/ 8670851 w 8684649"/>
                <a:gd name="connsiteY6" fmla="*/ 3578563 h 4090713"/>
                <a:gd name="connsiteX7" fmla="*/ 8678967 w 8684649"/>
                <a:gd name="connsiteY7" fmla="*/ 3593172 h 4090713"/>
                <a:gd name="connsiteX8" fmla="*/ 6700166 w 8684649"/>
                <a:gd name="connsiteY8" fmla="*/ 4085032 h 409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4090713">
                  <a:moveTo>
                    <a:pt x="6700166" y="4085032"/>
                  </a:moveTo>
                  <a:cubicBezTo>
                    <a:pt x="6339794" y="4085032"/>
                    <a:pt x="5968058" y="4041203"/>
                    <a:pt x="5589830" y="3953545"/>
                  </a:cubicBezTo>
                  <a:cubicBezTo>
                    <a:pt x="4700262" y="3747386"/>
                    <a:pt x="3763619" y="3299356"/>
                    <a:pt x="2804249" y="2624063"/>
                  </a:cubicBezTo>
                  <a:cubicBezTo>
                    <a:pt x="1171210" y="1471521"/>
                    <a:pt x="23538" y="36524"/>
                    <a:pt x="12175" y="21915"/>
                  </a:cubicBezTo>
                  <a:lnTo>
                    <a:pt x="25161" y="12175"/>
                  </a:lnTo>
                  <a:cubicBezTo>
                    <a:pt x="36524" y="26785"/>
                    <a:pt x="1180950" y="1460157"/>
                    <a:pt x="2812365" y="2609453"/>
                  </a:cubicBezTo>
                  <a:cubicBezTo>
                    <a:pt x="4317164" y="3669468"/>
                    <a:pt x="6554069" y="4698640"/>
                    <a:pt x="8670851" y="3578563"/>
                  </a:cubicBezTo>
                  <a:lnTo>
                    <a:pt x="8678967" y="3593172"/>
                  </a:lnTo>
                  <a:cubicBezTo>
                    <a:pt x="8062114" y="3921079"/>
                    <a:pt x="7398185" y="4085032"/>
                    <a:pt x="6700166" y="4085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90" name="任意多边形: 形状 389">
              <a:extLst>
                <a:ext uri="{FF2B5EF4-FFF2-40B4-BE49-F238E27FC236}">
                  <a16:creationId xmlns:a16="http://schemas.microsoft.com/office/drawing/2014/main" id="{025C0ABD-063B-4293-A3E1-A522F40C55B9}"/>
                </a:ext>
              </a:extLst>
            </p:cNvPr>
            <p:cNvSpPr/>
            <p:nvPr/>
          </p:nvSpPr>
          <p:spPr>
            <a:xfrm>
              <a:off x="10442622" y="2649072"/>
              <a:ext cx="8684649" cy="3912151"/>
            </a:xfrm>
            <a:custGeom>
              <a:avLst/>
              <a:gdLst>
                <a:gd name="connsiteX0" fmla="*/ 6779708 w 8684649"/>
                <a:gd name="connsiteY0" fmla="*/ 3906469 h 3912150"/>
                <a:gd name="connsiteX1" fmla="*/ 5636905 w 8684649"/>
                <a:gd name="connsiteY1" fmla="*/ 3771735 h 3912150"/>
                <a:gd name="connsiteX2" fmla="*/ 2844831 w 8684649"/>
                <a:gd name="connsiteY2" fmla="*/ 2495823 h 3912150"/>
                <a:gd name="connsiteX3" fmla="*/ 12175 w 8684649"/>
                <a:gd name="connsiteY3" fmla="*/ 23538 h 3912150"/>
                <a:gd name="connsiteX4" fmla="*/ 25161 w 8684649"/>
                <a:gd name="connsiteY4" fmla="*/ 12175 h 3912150"/>
                <a:gd name="connsiteX5" fmla="*/ 2856195 w 8684649"/>
                <a:gd name="connsiteY5" fmla="*/ 2482836 h 3912150"/>
                <a:gd name="connsiteX6" fmla="*/ 8672474 w 8684649"/>
                <a:gd name="connsiteY6" fmla="*/ 3447075 h 3912150"/>
                <a:gd name="connsiteX7" fmla="*/ 8678968 w 8684649"/>
                <a:gd name="connsiteY7" fmla="*/ 3461685 h 3912150"/>
                <a:gd name="connsiteX8" fmla="*/ 6779708 w 8684649"/>
                <a:gd name="connsiteY8" fmla="*/ 3906469 h 391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3912150">
                  <a:moveTo>
                    <a:pt x="6779708" y="3906469"/>
                  </a:moveTo>
                  <a:cubicBezTo>
                    <a:pt x="6409596" y="3906469"/>
                    <a:pt x="6028121" y="3862640"/>
                    <a:pt x="5636905" y="3771735"/>
                  </a:cubicBezTo>
                  <a:cubicBezTo>
                    <a:pt x="4752208" y="3570446"/>
                    <a:pt x="3812317" y="3140272"/>
                    <a:pt x="2844831" y="2495823"/>
                  </a:cubicBezTo>
                  <a:cubicBezTo>
                    <a:pt x="1198806" y="1398472"/>
                    <a:pt x="23538" y="36524"/>
                    <a:pt x="12175" y="23538"/>
                  </a:cubicBezTo>
                  <a:lnTo>
                    <a:pt x="25161" y="12175"/>
                  </a:lnTo>
                  <a:cubicBezTo>
                    <a:pt x="36524" y="25161"/>
                    <a:pt x="1210169" y="1385486"/>
                    <a:pt x="2856195" y="2482836"/>
                  </a:cubicBezTo>
                  <a:cubicBezTo>
                    <a:pt x="4373979" y="3494151"/>
                    <a:pt x="6614132" y="4482740"/>
                    <a:pt x="8672474" y="3447075"/>
                  </a:cubicBezTo>
                  <a:lnTo>
                    <a:pt x="8678968" y="3461685"/>
                  </a:lnTo>
                  <a:cubicBezTo>
                    <a:pt x="8089710" y="3757126"/>
                    <a:pt x="7455000" y="3906469"/>
                    <a:pt x="6779708" y="39064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91" name="任意多边形: 形状 390">
              <a:extLst>
                <a:ext uri="{FF2B5EF4-FFF2-40B4-BE49-F238E27FC236}">
                  <a16:creationId xmlns:a16="http://schemas.microsoft.com/office/drawing/2014/main" id="{6E37C2E5-7D73-4D92-A305-36789568C305}"/>
                </a:ext>
              </a:extLst>
            </p:cNvPr>
            <p:cNvSpPr/>
            <p:nvPr/>
          </p:nvSpPr>
          <p:spPr>
            <a:xfrm>
              <a:off x="10439375" y="2804909"/>
              <a:ext cx="8684649" cy="3733588"/>
            </a:xfrm>
            <a:custGeom>
              <a:avLst/>
              <a:gdLst>
                <a:gd name="connsiteX0" fmla="*/ 6865743 w 8684649"/>
                <a:gd name="connsiteY0" fmla="*/ 3726283 h 3733587"/>
                <a:gd name="connsiteX1" fmla="*/ 5687228 w 8684649"/>
                <a:gd name="connsiteY1" fmla="*/ 3589926 h 3733587"/>
                <a:gd name="connsiteX2" fmla="*/ 2890284 w 8684649"/>
                <a:gd name="connsiteY2" fmla="*/ 2367582 h 3733587"/>
                <a:gd name="connsiteX3" fmla="*/ 12175 w 8684649"/>
                <a:gd name="connsiteY3" fmla="*/ 23538 h 3733587"/>
                <a:gd name="connsiteX4" fmla="*/ 23538 w 8684649"/>
                <a:gd name="connsiteY4" fmla="*/ 12175 h 3733587"/>
                <a:gd name="connsiteX5" fmla="*/ 2898400 w 8684649"/>
                <a:gd name="connsiteY5" fmla="*/ 2354596 h 3733587"/>
                <a:gd name="connsiteX6" fmla="*/ 8674098 w 8684649"/>
                <a:gd name="connsiteY6" fmla="*/ 3313965 h 3733587"/>
                <a:gd name="connsiteX7" fmla="*/ 8680590 w 8684649"/>
                <a:gd name="connsiteY7" fmla="*/ 3328575 h 3733587"/>
                <a:gd name="connsiteX8" fmla="*/ 6865743 w 8684649"/>
                <a:gd name="connsiteY8" fmla="*/ 3726283 h 373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3733587">
                  <a:moveTo>
                    <a:pt x="6865743" y="3726283"/>
                  </a:moveTo>
                  <a:cubicBezTo>
                    <a:pt x="6485891" y="3726283"/>
                    <a:pt x="6093053" y="3680831"/>
                    <a:pt x="5687228" y="3589926"/>
                  </a:cubicBezTo>
                  <a:cubicBezTo>
                    <a:pt x="4807400" y="3391884"/>
                    <a:pt x="3865886" y="2981189"/>
                    <a:pt x="2890284" y="2367582"/>
                  </a:cubicBezTo>
                  <a:cubicBezTo>
                    <a:pt x="1228026" y="1322177"/>
                    <a:pt x="23538" y="36524"/>
                    <a:pt x="12175" y="23538"/>
                  </a:cubicBezTo>
                  <a:lnTo>
                    <a:pt x="23538" y="12175"/>
                  </a:lnTo>
                  <a:cubicBezTo>
                    <a:pt x="34901" y="25161"/>
                    <a:pt x="1237765" y="1310814"/>
                    <a:pt x="2898400" y="2354596"/>
                  </a:cubicBezTo>
                  <a:cubicBezTo>
                    <a:pt x="4429171" y="3317212"/>
                    <a:pt x="6674194" y="4265218"/>
                    <a:pt x="8674098" y="3313965"/>
                  </a:cubicBezTo>
                  <a:lnTo>
                    <a:pt x="8680590" y="3328575"/>
                  </a:lnTo>
                  <a:cubicBezTo>
                    <a:pt x="8122176" y="3593172"/>
                    <a:pt x="7515062" y="3726283"/>
                    <a:pt x="6865743" y="37262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92" name="任意多边形: 形状 391">
              <a:extLst>
                <a:ext uri="{FF2B5EF4-FFF2-40B4-BE49-F238E27FC236}">
                  <a16:creationId xmlns:a16="http://schemas.microsoft.com/office/drawing/2014/main" id="{CBDBBBE5-9BEE-4885-B89B-F953AF5CC7CF}"/>
                </a:ext>
              </a:extLst>
            </p:cNvPr>
            <p:cNvSpPr/>
            <p:nvPr/>
          </p:nvSpPr>
          <p:spPr>
            <a:xfrm>
              <a:off x="10436129" y="2959122"/>
              <a:ext cx="8684649" cy="3555025"/>
            </a:xfrm>
            <a:custGeom>
              <a:avLst/>
              <a:gdLst>
                <a:gd name="connsiteX0" fmla="*/ 6956648 w 8684649"/>
                <a:gd name="connsiteY0" fmla="*/ 3549344 h 3555024"/>
                <a:gd name="connsiteX1" fmla="*/ 5737550 w 8684649"/>
                <a:gd name="connsiteY1" fmla="*/ 3409740 h 3555024"/>
                <a:gd name="connsiteX2" fmla="*/ 2934113 w 8684649"/>
                <a:gd name="connsiteY2" fmla="*/ 2240965 h 3555024"/>
                <a:gd name="connsiteX3" fmla="*/ 12175 w 8684649"/>
                <a:gd name="connsiteY3" fmla="*/ 23538 h 3555024"/>
                <a:gd name="connsiteX4" fmla="*/ 23538 w 8684649"/>
                <a:gd name="connsiteY4" fmla="*/ 12175 h 3555024"/>
                <a:gd name="connsiteX5" fmla="*/ 2942229 w 8684649"/>
                <a:gd name="connsiteY5" fmla="*/ 2226355 h 3555024"/>
                <a:gd name="connsiteX6" fmla="*/ 8675721 w 8684649"/>
                <a:gd name="connsiteY6" fmla="*/ 3180855 h 3555024"/>
                <a:gd name="connsiteX7" fmla="*/ 8682214 w 8684649"/>
                <a:gd name="connsiteY7" fmla="*/ 3195464 h 3555024"/>
                <a:gd name="connsiteX8" fmla="*/ 6956648 w 8684649"/>
                <a:gd name="connsiteY8" fmla="*/ 3549344 h 355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3555024">
                  <a:moveTo>
                    <a:pt x="6956648" y="3549344"/>
                  </a:moveTo>
                  <a:cubicBezTo>
                    <a:pt x="6567056" y="3549344"/>
                    <a:pt x="6159608" y="3502268"/>
                    <a:pt x="5737550" y="3409740"/>
                  </a:cubicBezTo>
                  <a:cubicBezTo>
                    <a:pt x="4862592" y="3216567"/>
                    <a:pt x="3919455" y="2822105"/>
                    <a:pt x="2934113" y="2240965"/>
                  </a:cubicBezTo>
                  <a:cubicBezTo>
                    <a:pt x="1257245" y="1249129"/>
                    <a:pt x="25161" y="36524"/>
                    <a:pt x="12175" y="23538"/>
                  </a:cubicBezTo>
                  <a:lnTo>
                    <a:pt x="23538" y="12175"/>
                  </a:lnTo>
                  <a:cubicBezTo>
                    <a:pt x="36524" y="23538"/>
                    <a:pt x="1266985" y="1236143"/>
                    <a:pt x="2942229" y="2226355"/>
                  </a:cubicBezTo>
                  <a:cubicBezTo>
                    <a:pt x="4487610" y="3140272"/>
                    <a:pt x="6735879" y="4047697"/>
                    <a:pt x="8675721" y="3180855"/>
                  </a:cubicBezTo>
                  <a:lnTo>
                    <a:pt x="8682214" y="3195464"/>
                  </a:lnTo>
                  <a:cubicBezTo>
                    <a:pt x="8154642" y="3430843"/>
                    <a:pt x="7576748" y="3549344"/>
                    <a:pt x="6956648" y="354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93" name="任意多边形: 形状 392">
              <a:extLst>
                <a:ext uri="{FF2B5EF4-FFF2-40B4-BE49-F238E27FC236}">
                  <a16:creationId xmlns:a16="http://schemas.microsoft.com/office/drawing/2014/main" id="{3FF10A8A-7A87-41DC-95F2-543C71D8D059}"/>
                </a:ext>
              </a:extLst>
            </p:cNvPr>
            <p:cNvSpPr/>
            <p:nvPr/>
          </p:nvSpPr>
          <p:spPr>
            <a:xfrm>
              <a:off x="10434506" y="3114959"/>
              <a:ext cx="8684649" cy="3376462"/>
            </a:xfrm>
            <a:custGeom>
              <a:avLst/>
              <a:gdLst>
                <a:gd name="connsiteX0" fmla="*/ 7050799 w 8684649"/>
                <a:gd name="connsiteY0" fmla="*/ 3370780 h 3376461"/>
                <a:gd name="connsiteX1" fmla="*/ 5784626 w 8684649"/>
                <a:gd name="connsiteY1" fmla="*/ 3226307 h 3376461"/>
                <a:gd name="connsiteX2" fmla="*/ 2976319 w 8684649"/>
                <a:gd name="connsiteY2" fmla="*/ 2111101 h 3376461"/>
                <a:gd name="connsiteX3" fmla="*/ 12175 w 8684649"/>
                <a:gd name="connsiteY3" fmla="*/ 23538 h 3376461"/>
                <a:gd name="connsiteX4" fmla="*/ 23538 w 8684649"/>
                <a:gd name="connsiteY4" fmla="*/ 12175 h 3376461"/>
                <a:gd name="connsiteX5" fmla="*/ 2986058 w 8684649"/>
                <a:gd name="connsiteY5" fmla="*/ 2098114 h 3376461"/>
                <a:gd name="connsiteX6" fmla="*/ 8677344 w 8684649"/>
                <a:gd name="connsiteY6" fmla="*/ 3047744 h 3376461"/>
                <a:gd name="connsiteX7" fmla="*/ 8683837 w 8684649"/>
                <a:gd name="connsiteY7" fmla="*/ 3062354 h 3376461"/>
                <a:gd name="connsiteX8" fmla="*/ 7050799 w 8684649"/>
                <a:gd name="connsiteY8" fmla="*/ 3370780 h 337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3376461">
                  <a:moveTo>
                    <a:pt x="7050799" y="3370780"/>
                  </a:moveTo>
                  <a:cubicBezTo>
                    <a:pt x="6648221" y="3370780"/>
                    <a:pt x="6226163" y="3323705"/>
                    <a:pt x="5784626" y="3226307"/>
                  </a:cubicBezTo>
                  <a:cubicBezTo>
                    <a:pt x="4914537" y="3036381"/>
                    <a:pt x="3969778" y="2661399"/>
                    <a:pt x="2976319" y="2111101"/>
                  </a:cubicBezTo>
                  <a:cubicBezTo>
                    <a:pt x="1284841" y="1172834"/>
                    <a:pt x="23538" y="34901"/>
                    <a:pt x="12175" y="23538"/>
                  </a:cubicBezTo>
                  <a:lnTo>
                    <a:pt x="23538" y="12175"/>
                  </a:lnTo>
                  <a:cubicBezTo>
                    <a:pt x="36524" y="23538"/>
                    <a:pt x="1296204" y="1161471"/>
                    <a:pt x="2986058" y="2098114"/>
                  </a:cubicBezTo>
                  <a:cubicBezTo>
                    <a:pt x="4544426" y="2963333"/>
                    <a:pt x="6795941" y="3828551"/>
                    <a:pt x="8677344" y="3047744"/>
                  </a:cubicBezTo>
                  <a:lnTo>
                    <a:pt x="8683837" y="3062354"/>
                  </a:lnTo>
                  <a:cubicBezTo>
                    <a:pt x="8187108" y="3268513"/>
                    <a:pt x="7640057" y="3370780"/>
                    <a:pt x="7050799" y="3370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94" name="任意多边形: 形状 393">
              <a:extLst>
                <a:ext uri="{FF2B5EF4-FFF2-40B4-BE49-F238E27FC236}">
                  <a16:creationId xmlns:a16="http://schemas.microsoft.com/office/drawing/2014/main" id="{BB3A378F-AFBC-4C4D-A8E5-63C6AA22E5EE}"/>
                </a:ext>
              </a:extLst>
            </p:cNvPr>
            <p:cNvSpPr/>
            <p:nvPr/>
          </p:nvSpPr>
          <p:spPr>
            <a:xfrm>
              <a:off x="10431259" y="3269172"/>
              <a:ext cx="8684649" cy="3197899"/>
            </a:xfrm>
            <a:custGeom>
              <a:avLst/>
              <a:gdLst>
                <a:gd name="connsiteX0" fmla="*/ 7153067 w 8684649"/>
                <a:gd name="connsiteY0" fmla="*/ 3195464 h 3197898"/>
                <a:gd name="connsiteX1" fmla="*/ 5833325 w 8684649"/>
                <a:gd name="connsiteY1" fmla="*/ 3047744 h 3197898"/>
                <a:gd name="connsiteX2" fmla="*/ 3018524 w 8684649"/>
                <a:gd name="connsiteY2" fmla="*/ 1986106 h 3197898"/>
                <a:gd name="connsiteX3" fmla="*/ 12175 w 8684649"/>
                <a:gd name="connsiteY3" fmla="*/ 25161 h 3197898"/>
                <a:gd name="connsiteX4" fmla="*/ 21915 w 8684649"/>
                <a:gd name="connsiteY4" fmla="*/ 12175 h 3197898"/>
                <a:gd name="connsiteX5" fmla="*/ 3028264 w 8684649"/>
                <a:gd name="connsiteY5" fmla="*/ 1969873 h 3197898"/>
                <a:gd name="connsiteX6" fmla="*/ 8678968 w 8684649"/>
                <a:gd name="connsiteY6" fmla="*/ 2914634 h 3197898"/>
                <a:gd name="connsiteX7" fmla="*/ 8685461 w 8684649"/>
                <a:gd name="connsiteY7" fmla="*/ 2929243 h 3197898"/>
                <a:gd name="connsiteX8" fmla="*/ 7153067 w 8684649"/>
                <a:gd name="connsiteY8" fmla="*/ 3195464 h 319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3197898">
                  <a:moveTo>
                    <a:pt x="7153067" y="3195464"/>
                  </a:moveTo>
                  <a:cubicBezTo>
                    <a:pt x="6737502" y="3195464"/>
                    <a:pt x="6297588" y="3146765"/>
                    <a:pt x="5833325" y="3047744"/>
                  </a:cubicBezTo>
                  <a:cubicBezTo>
                    <a:pt x="4968106" y="2862688"/>
                    <a:pt x="4020100" y="2505562"/>
                    <a:pt x="3018524" y="1986106"/>
                  </a:cubicBezTo>
                  <a:cubicBezTo>
                    <a:pt x="1315684" y="1099785"/>
                    <a:pt x="25161" y="34901"/>
                    <a:pt x="12175" y="25161"/>
                  </a:cubicBezTo>
                  <a:lnTo>
                    <a:pt x="21915" y="12175"/>
                  </a:lnTo>
                  <a:cubicBezTo>
                    <a:pt x="34901" y="23538"/>
                    <a:pt x="1323800" y="1086799"/>
                    <a:pt x="3028264" y="1969873"/>
                  </a:cubicBezTo>
                  <a:cubicBezTo>
                    <a:pt x="4599618" y="2784770"/>
                    <a:pt x="6856003" y="3611029"/>
                    <a:pt x="8678968" y="2914634"/>
                  </a:cubicBezTo>
                  <a:lnTo>
                    <a:pt x="8685461" y="2929243"/>
                  </a:lnTo>
                  <a:cubicBezTo>
                    <a:pt x="8221197" y="3106183"/>
                    <a:pt x="7709858" y="3195464"/>
                    <a:pt x="7153067" y="3195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95" name="任意多边形: 形状 394">
              <a:extLst>
                <a:ext uri="{FF2B5EF4-FFF2-40B4-BE49-F238E27FC236}">
                  <a16:creationId xmlns:a16="http://schemas.microsoft.com/office/drawing/2014/main" id="{72A15921-5CD6-402B-9FDA-4FED9478848B}"/>
                </a:ext>
              </a:extLst>
            </p:cNvPr>
            <p:cNvSpPr/>
            <p:nvPr/>
          </p:nvSpPr>
          <p:spPr>
            <a:xfrm>
              <a:off x="10428012" y="3425009"/>
              <a:ext cx="8684649" cy="3019336"/>
            </a:xfrm>
            <a:custGeom>
              <a:avLst/>
              <a:gdLst>
                <a:gd name="connsiteX0" fmla="*/ 7265075 w 8684649"/>
                <a:gd name="connsiteY0" fmla="*/ 3018525 h 3019336"/>
                <a:gd name="connsiteX1" fmla="*/ 5883647 w 8684649"/>
                <a:gd name="connsiteY1" fmla="*/ 2864311 h 3019336"/>
                <a:gd name="connsiteX2" fmla="*/ 3063977 w 8684649"/>
                <a:gd name="connsiteY2" fmla="*/ 1856243 h 3019336"/>
                <a:gd name="connsiteX3" fmla="*/ 12175 w 8684649"/>
                <a:gd name="connsiteY3" fmla="*/ 25161 h 3019336"/>
                <a:gd name="connsiteX4" fmla="*/ 21915 w 8684649"/>
                <a:gd name="connsiteY4" fmla="*/ 12175 h 3019336"/>
                <a:gd name="connsiteX5" fmla="*/ 3070470 w 8684649"/>
                <a:gd name="connsiteY5" fmla="*/ 1841633 h 3019336"/>
                <a:gd name="connsiteX6" fmla="*/ 8678967 w 8684649"/>
                <a:gd name="connsiteY6" fmla="*/ 2781523 h 3019336"/>
                <a:gd name="connsiteX7" fmla="*/ 8683837 w 8684649"/>
                <a:gd name="connsiteY7" fmla="*/ 2796133 h 3019336"/>
                <a:gd name="connsiteX8" fmla="*/ 7265075 w 8684649"/>
                <a:gd name="connsiteY8" fmla="*/ 3018525 h 301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3019336">
                  <a:moveTo>
                    <a:pt x="7265075" y="3018525"/>
                  </a:moveTo>
                  <a:cubicBezTo>
                    <a:pt x="6833277" y="3018525"/>
                    <a:pt x="6372260" y="2966579"/>
                    <a:pt x="5883647" y="2864311"/>
                  </a:cubicBezTo>
                  <a:cubicBezTo>
                    <a:pt x="5021675" y="2684125"/>
                    <a:pt x="4073669" y="2344856"/>
                    <a:pt x="3063977" y="1856243"/>
                  </a:cubicBezTo>
                  <a:cubicBezTo>
                    <a:pt x="1344903" y="1023490"/>
                    <a:pt x="25161" y="34901"/>
                    <a:pt x="12175" y="25161"/>
                  </a:cubicBezTo>
                  <a:lnTo>
                    <a:pt x="21915" y="12175"/>
                  </a:lnTo>
                  <a:cubicBezTo>
                    <a:pt x="34901" y="21915"/>
                    <a:pt x="1353020" y="1010504"/>
                    <a:pt x="3070470" y="1841633"/>
                  </a:cubicBezTo>
                  <a:cubicBezTo>
                    <a:pt x="4654810" y="2607830"/>
                    <a:pt x="6914442" y="3393506"/>
                    <a:pt x="8678967" y="2781523"/>
                  </a:cubicBezTo>
                  <a:lnTo>
                    <a:pt x="8683837" y="2796133"/>
                  </a:lnTo>
                  <a:cubicBezTo>
                    <a:pt x="8258534" y="2943853"/>
                    <a:pt x="7784530" y="3018525"/>
                    <a:pt x="7265075" y="301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96" name="任意多边形: 形状 395">
              <a:extLst>
                <a:ext uri="{FF2B5EF4-FFF2-40B4-BE49-F238E27FC236}">
                  <a16:creationId xmlns:a16="http://schemas.microsoft.com/office/drawing/2014/main" id="{BCB8B0AC-DA1F-46C0-B3F3-436D019F20D1}"/>
                </a:ext>
              </a:extLst>
            </p:cNvPr>
            <p:cNvSpPr/>
            <p:nvPr/>
          </p:nvSpPr>
          <p:spPr>
            <a:xfrm>
              <a:off x="10426389" y="3579223"/>
              <a:ext cx="8684649" cy="2857006"/>
            </a:xfrm>
            <a:custGeom>
              <a:avLst/>
              <a:gdLst>
                <a:gd name="connsiteX0" fmla="*/ 7386822 w 8684649"/>
                <a:gd name="connsiteY0" fmla="*/ 2844832 h 2857006"/>
                <a:gd name="connsiteX1" fmla="*/ 5932346 w 8684649"/>
                <a:gd name="connsiteY1" fmla="*/ 2684125 h 2857006"/>
                <a:gd name="connsiteX2" fmla="*/ 3106182 w 8684649"/>
                <a:gd name="connsiteY2" fmla="*/ 1729625 h 2857006"/>
                <a:gd name="connsiteX3" fmla="*/ 12175 w 8684649"/>
                <a:gd name="connsiteY3" fmla="*/ 25161 h 2857006"/>
                <a:gd name="connsiteX4" fmla="*/ 21915 w 8684649"/>
                <a:gd name="connsiteY4" fmla="*/ 12175 h 2857006"/>
                <a:gd name="connsiteX5" fmla="*/ 3114299 w 8684649"/>
                <a:gd name="connsiteY5" fmla="*/ 1715015 h 2857006"/>
                <a:gd name="connsiteX6" fmla="*/ 8680591 w 8684649"/>
                <a:gd name="connsiteY6" fmla="*/ 2650036 h 2857006"/>
                <a:gd name="connsiteX7" fmla="*/ 8685460 w 8684649"/>
                <a:gd name="connsiteY7" fmla="*/ 2666269 h 2857006"/>
                <a:gd name="connsiteX8" fmla="*/ 7386822 w 8684649"/>
                <a:gd name="connsiteY8" fmla="*/ 2844832 h 285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2857006">
                  <a:moveTo>
                    <a:pt x="7386822" y="2844832"/>
                  </a:moveTo>
                  <a:cubicBezTo>
                    <a:pt x="6938791" y="2844832"/>
                    <a:pt x="6451802" y="2791263"/>
                    <a:pt x="5932346" y="2684125"/>
                  </a:cubicBezTo>
                  <a:cubicBezTo>
                    <a:pt x="5075244" y="2507186"/>
                    <a:pt x="4125614" y="2185772"/>
                    <a:pt x="3106182" y="1729625"/>
                  </a:cubicBezTo>
                  <a:cubicBezTo>
                    <a:pt x="1372499" y="950441"/>
                    <a:pt x="25161" y="34901"/>
                    <a:pt x="12175" y="25161"/>
                  </a:cubicBezTo>
                  <a:lnTo>
                    <a:pt x="21915" y="12175"/>
                  </a:lnTo>
                  <a:cubicBezTo>
                    <a:pt x="34901" y="21915"/>
                    <a:pt x="1382239" y="935832"/>
                    <a:pt x="3114299" y="1715015"/>
                  </a:cubicBezTo>
                  <a:cubicBezTo>
                    <a:pt x="4713248" y="2432514"/>
                    <a:pt x="6976127" y="3177608"/>
                    <a:pt x="8680591" y="2650036"/>
                  </a:cubicBezTo>
                  <a:lnTo>
                    <a:pt x="8685460" y="2666269"/>
                  </a:lnTo>
                  <a:cubicBezTo>
                    <a:pt x="8295869" y="2784769"/>
                    <a:pt x="7862448" y="2844832"/>
                    <a:pt x="7386822" y="28448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97" name="任意多边形: 形状 396">
              <a:extLst>
                <a:ext uri="{FF2B5EF4-FFF2-40B4-BE49-F238E27FC236}">
                  <a16:creationId xmlns:a16="http://schemas.microsoft.com/office/drawing/2014/main" id="{569483A7-8EC9-4673-B4D6-2D5D4BD27C8F}"/>
                </a:ext>
              </a:extLst>
            </p:cNvPr>
            <p:cNvSpPr/>
            <p:nvPr/>
          </p:nvSpPr>
          <p:spPr>
            <a:xfrm>
              <a:off x="10423143" y="3733436"/>
              <a:ext cx="8684649" cy="2678443"/>
            </a:xfrm>
            <a:custGeom>
              <a:avLst/>
              <a:gdLst>
                <a:gd name="connsiteX0" fmla="*/ 7523179 w 8684649"/>
                <a:gd name="connsiteY0" fmla="*/ 2672762 h 2678443"/>
                <a:gd name="connsiteX1" fmla="*/ 5982668 w 8684649"/>
                <a:gd name="connsiteY1" fmla="*/ 2503939 h 2678443"/>
                <a:gd name="connsiteX2" fmla="*/ 3151635 w 8684649"/>
                <a:gd name="connsiteY2" fmla="*/ 1603008 h 2678443"/>
                <a:gd name="connsiteX3" fmla="*/ 12175 w 8684649"/>
                <a:gd name="connsiteY3" fmla="*/ 26784 h 2678443"/>
                <a:gd name="connsiteX4" fmla="*/ 20291 w 8684649"/>
                <a:gd name="connsiteY4" fmla="*/ 12175 h 2678443"/>
                <a:gd name="connsiteX5" fmla="*/ 3156505 w 8684649"/>
                <a:gd name="connsiteY5" fmla="*/ 1586775 h 2678443"/>
                <a:gd name="connsiteX6" fmla="*/ 8682214 w 8684649"/>
                <a:gd name="connsiteY6" fmla="*/ 2516925 h 2678443"/>
                <a:gd name="connsiteX7" fmla="*/ 8687084 w 8684649"/>
                <a:gd name="connsiteY7" fmla="*/ 2533158 h 2678443"/>
                <a:gd name="connsiteX8" fmla="*/ 7523179 w 8684649"/>
                <a:gd name="connsiteY8" fmla="*/ 2672762 h 267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2678443">
                  <a:moveTo>
                    <a:pt x="7523179" y="2672762"/>
                  </a:moveTo>
                  <a:cubicBezTo>
                    <a:pt x="7054046" y="2672762"/>
                    <a:pt x="6539460" y="2615946"/>
                    <a:pt x="5982668" y="2503939"/>
                  </a:cubicBezTo>
                  <a:cubicBezTo>
                    <a:pt x="5130436" y="2331869"/>
                    <a:pt x="4177560" y="2028312"/>
                    <a:pt x="3151635" y="1603008"/>
                  </a:cubicBezTo>
                  <a:cubicBezTo>
                    <a:pt x="1401719" y="875770"/>
                    <a:pt x="26784" y="34901"/>
                    <a:pt x="12175" y="26784"/>
                  </a:cubicBezTo>
                  <a:lnTo>
                    <a:pt x="20291" y="12175"/>
                  </a:lnTo>
                  <a:cubicBezTo>
                    <a:pt x="33278" y="20291"/>
                    <a:pt x="1409835" y="861160"/>
                    <a:pt x="3156505" y="1586775"/>
                  </a:cubicBezTo>
                  <a:cubicBezTo>
                    <a:pt x="4768441" y="2255574"/>
                    <a:pt x="7034566" y="2960086"/>
                    <a:pt x="8682214" y="2516925"/>
                  </a:cubicBezTo>
                  <a:lnTo>
                    <a:pt x="8687084" y="2533158"/>
                  </a:lnTo>
                  <a:cubicBezTo>
                    <a:pt x="8338075" y="2625686"/>
                    <a:pt x="7950107" y="2672762"/>
                    <a:pt x="7523179" y="26727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98" name="任意多边形: 形状 397">
              <a:extLst>
                <a:ext uri="{FF2B5EF4-FFF2-40B4-BE49-F238E27FC236}">
                  <a16:creationId xmlns:a16="http://schemas.microsoft.com/office/drawing/2014/main" id="{B2627253-2A5D-4B5D-A1DF-71791D0D6FB0}"/>
                </a:ext>
              </a:extLst>
            </p:cNvPr>
            <p:cNvSpPr/>
            <p:nvPr/>
          </p:nvSpPr>
          <p:spPr>
            <a:xfrm>
              <a:off x="10419896" y="3889273"/>
              <a:ext cx="8684649" cy="2499880"/>
            </a:xfrm>
            <a:custGeom>
              <a:avLst/>
              <a:gdLst>
                <a:gd name="connsiteX0" fmla="*/ 7675769 w 8684649"/>
                <a:gd name="connsiteY0" fmla="*/ 2500692 h 2499880"/>
                <a:gd name="connsiteX1" fmla="*/ 6031367 w 8684649"/>
                <a:gd name="connsiteY1" fmla="*/ 2320506 h 2499880"/>
                <a:gd name="connsiteX2" fmla="*/ 3193841 w 8684649"/>
                <a:gd name="connsiteY2" fmla="*/ 1473144 h 2499880"/>
                <a:gd name="connsiteX3" fmla="*/ 12175 w 8684649"/>
                <a:gd name="connsiteY3" fmla="*/ 26784 h 2499880"/>
                <a:gd name="connsiteX4" fmla="*/ 20291 w 8684649"/>
                <a:gd name="connsiteY4" fmla="*/ 12175 h 2499880"/>
                <a:gd name="connsiteX5" fmla="*/ 3200334 w 8684649"/>
                <a:gd name="connsiteY5" fmla="*/ 1458534 h 2499880"/>
                <a:gd name="connsiteX6" fmla="*/ 8683837 w 8684649"/>
                <a:gd name="connsiteY6" fmla="*/ 2382191 h 2499880"/>
                <a:gd name="connsiteX7" fmla="*/ 8687084 w 8684649"/>
                <a:gd name="connsiteY7" fmla="*/ 2398424 h 2499880"/>
                <a:gd name="connsiteX8" fmla="*/ 7675769 w 8684649"/>
                <a:gd name="connsiteY8" fmla="*/ 2500692 h 249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2499880">
                  <a:moveTo>
                    <a:pt x="7675769" y="2500692"/>
                  </a:moveTo>
                  <a:cubicBezTo>
                    <a:pt x="7183910" y="2500692"/>
                    <a:pt x="6635234" y="2440630"/>
                    <a:pt x="6031367" y="2320506"/>
                  </a:cubicBezTo>
                  <a:cubicBezTo>
                    <a:pt x="5184005" y="2153306"/>
                    <a:pt x="4229506" y="1867605"/>
                    <a:pt x="3193841" y="1473144"/>
                  </a:cubicBezTo>
                  <a:cubicBezTo>
                    <a:pt x="1430938" y="801098"/>
                    <a:pt x="26784" y="33277"/>
                    <a:pt x="12175" y="26784"/>
                  </a:cubicBezTo>
                  <a:lnTo>
                    <a:pt x="20291" y="12175"/>
                  </a:lnTo>
                  <a:cubicBezTo>
                    <a:pt x="34901" y="20291"/>
                    <a:pt x="1437431" y="786488"/>
                    <a:pt x="3200334" y="1458534"/>
                  </a:cubicBezTo>
                  <a:cubicBezTo>
                    <a:pt x="4825256" y="2078634"/>
                    <a:pt x="7096251" y="2740941"/>
                    <a:pt x="8683837" y="2382191"/>
                  </a:cubicBezTo>
                  <a:lnTo>
                    <a:pt x="8687084" y="2398424"/>
                  </a:lnTo>
                  <a:cubicBezTo>
                    <a:pt x="8385151" y="2466603"/>
                    <a:pt x="8047504" y="2500692"/>
                    <a:pt x="7675769" y="25006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99" name="任意多边形: 形状 398">
              <a:extLst>
                <a:ext uri="{FF2B5EF4-FFF2-40B4-BE49-F238E27FC236}">
                  <a16:creationId xmlns:a16="http://schemas.microsoft.com/office/drawing/2014/main" id="{426C539F-36AD-4BF7-91ED-83917F00FFBE}"/>
                </a:ext>
              </a:extLst>
            </p:cNvPr>
            <p:cNvSpPr/>
            <p:nvPr/>
          </p:nvSpPr>
          <p:spPr>
            <a:xfrm>
              <a:off x="10418273" y="4043486"/>
              <a:ext cx="8684649" cy="2337551"/>
            </a:xfrm>
            <a:custGeom>
              <a:avLst/>
              <a:gdLst>
                <a:gd name="connsiteX0" fmla="*/ 7851086 w 8684649"/>
                <a:gd name="connsiteY0" fmla="*/ 2333492 h 2337550"/>
                <a:gd name="connsiteX1" fmla="*/ 6078443 w 8684649"/>
                <a:gd name="connsiteY1" fmla="*/ 2140320 h 2337550"/>
                <a:gd name="connsiteX2" fmla="*/ 3236046 w 8684649"/>
                <a:gd name="connsiteY2" fmla="*/ 1346526 h 2337550"/>
                <a:gd name="connsiteX3" fmla="*/ 12175 w 8684649"/>
                <a:gd name="connsiteY3" fmla="*/ 26784 h 2337550"/>
                <a:gd name="connsiteX4" fmla="*/ 18668 w 8684649"/>
                <a:gd name="connsiteY4" fmla="*/ 12175 h 2337550"/>
                <a:gd name="connsiteX5" fmla="*/ 3242540 w 8684649"/>
                <a:gd name="connsiteY5" fmla="*/ 1330293 h 2337550"/>
                <a:gd name="connsiteX6" fmla="*/ 8683837 w 8684649"/>
                <a:gd name="connsiteY6" fmla="*/ 2250704 h 2337550"/>
                <a:gd name="connsiteX7" fmla="*/ 8687084 w 8684649"/>
                <a:gd name="connsiteY7" fmla="*/ 2266937 h 2337550"/>
                <a:gd name="connsiteX8" fmla="*/ 7851086 w 8684649"/>
                <a:gd name="connsiteY8" fmla="*/ 2333492 h 233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2337550">
                  <a:moveTo>
                    <a:pt x="7851086" y="2333492"/>
                  </a:moveTo>
                  <a:cubicBezTo>
                    <a:pt x="7333253" y="2333492"/>
                    <a:pt x="6740749" y="2268560"/>
                    <a:pt x="6078443" y="2140320"/>
                  </a:cubicBezTo>
                  <a:cubicBezTo>
                    <a:pt x="5235951" y="1976367"/>
                    <a:pt x="4279828" y="1708522"/>
                    <a:pt x="3236046" y="1346526"/>
                  </a:cubicBezTo>
                  <a:cubicBezTo>
                    <a:pt x="1460157" y="726426"/>
                    <a:pt x="26784" y="34901"/>
                    <a:pt x="12175" y="26784"/>
                  </a:cubicBezTo>
                  <a:lnTo>
                    <a:pt x="18668" y="12175"/>
                  </a:lnTo>
                  <a:cubicBezTo>
                    <a:pt x="33278" y="18668"/>
                    <a:pt x="1465027" y="711817"/>
                    <a:pt x="3242540" y="1330293"/>
                  </a:cubicBezTo>
                  <a:cubicBezTo>
                    <a:pt x="4880449" y="1901695"/>
                    <a:pt x="7154690" y="2525041"/>
                    <a:pt x="8683837" y="2250704"/>
                  </a:cubicBezTo>
                  <a:lnTo>
                    <a:pt x="8687084" y="2266937"/>
                  </a:lnTo>
                  <a:cubicBezTo>
                    <a:pt x="8435473" y="2310766"/>
                    <a:pt x="8156266" y="2333492"/>
                    <a:pt x="7851086" y="23334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0" name="任意多边形: 形状 399">
              <a:extLst>
                <a:ext uri="{FF2B5EF4-FFF2-40B4-BE49-F238E27FC236}">
                  <a16:creationId xmlns:a16="http://schemas.microsoft.com/office/drawing/2014/main" id="{737AECDE-BAC9-479A-BF24-6FC9D77B66F0}"/>
                </a:ext>
              </a:extLst>
            </p:cNvPr>
            <p:cNvSpPr/>
            <p:nvPr/>
          </p:nvSpPr>
          <p:spPr>
            <a:xfrm>
              <a:off x="10415026" y="4199323"/>
              <a:ext cx="8684649" cy="2175221"/>
            </a:xfrm>
            <a:custGeom>
              <a:avLst/>
              <a:gdLst>
                <a:gd name="connsiteX0" fmla="*/ 8058867 w 8684649"/>
                <a:gd name="connsiteY0" fmla="*/ 2169539 h 2175220"/>
                <a:gd name="connsiteX1" fmla="*/ 6128765 w 8684649"/>
                <a:gd name="connsiteY1" fmla="*/ 1958510 h 2175220"/>
                <a:gd name="connsiteX2" fmla="*/ 3279875 w 8684649"/>
                <a:gd name="connsiteY2" fmla="*/ 1216662 h 2175220"/>
                <a:gd name="connsiteX3" fmla="*/ 12175 w 8684649"/>
                <a:gd name="connsiteY3" fmla="*/ 26784 h 2175220"/>
                <a:gd name="connsiteX4" fmla="*/ 18668 w 8684649"/>
                <a:gd name="connsiteY4" fmla="*/ 12175 h 2175220"/>
                <a:gd name="connsiteX5" fmla="*/ 3284745 w 8684649"/>
                <a:gd name="connsiteY5" fmla="*/ 1202053 h 2175220"/>
                <a:gd name="connsiteX6" fmla="*/ 8687084 w 8684649"/>
                <a:gd name="connsiteY6" fmla="*/ 2115970 h 2175220"/>
                <a:gd name="connsiteX7" fmla="*/ 8688707 w 8684649"/>
                <a:gd name="connsiteY7" fmla="*/ 2132203 h 2175220"/>
                <a:gd name="connsiteX8" fmla="*/ 8058867 w 8684649"/>
                <a:gd name="connsiteY8" fmla="*/ 2169539 h 217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2175220">
                  <a:moveTo>
                    <a:pt x="8058867" y="2169539"/>
                  </a:moveTo>
                  <a:cubicBezTo>
                    <a:pt x="7513439" y="2169539"/>
                    <a:pt x="6867366" y="2099737"/>
                    <a:pt x="6128765" y="1958510"/>
                  </a:cubicBezTo>
                  <a:cubicBezTo>
                    <a:pt x="5291143" y="1799427"/>
                    <a:pt x="4333396" y="1549439"/>
                    <a:pt x="3279875" y="1216662"/>
                  </a:cubicBezTo>
                  <a:cubicBezTo>
                    <a:pt x="1489377" y="651754"/>
                    <a:pt x="26784" y="33277"/>
                    <a:pt x="12175" y="26784"/>
                  </a:cubicBezTo>
                  <a:lnTo>
                    <a:pt x="18668" y="12175"/>
                  </a:lnTo>
                  <a:cubicBezTo>
                    <a:pt x="33278" y="18668"/>
                    <a:pt x="1494247" y="637145"/>
                    <a:pt x="3284745" y="1202053"/>
                  </a:cubicBezTo>
                  <a:cubicBezTo>
                    <a:pt x="4937264" y="1723132"/>
                    <a:pt x="7216375" y="2305896"/>
                    <a:pt x="8687084" y="2115970"/>
                  </a:cubicBezTo>
                  <a:lnTo>
                    <a:pt x="8688707" y="2132203"/>
                  </a:lnTo>
                  <a:cubicBezTo>
                    <a:pt x="8497158" y="2156552"/>
                    <a:pt x="8286129" y="2169539"/>
                    <a:pt x="8058867" y="2169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1" name="任意多边形: 形状 400">
              <a:extLst>
                <a:ext uri="{FF2B5EF4-FFF2-40B4-BE49-F238E27FC236}">
                  <a16:creationId xmlns:a16="http://schemas.microsoft.com/office/drawing/2014/main" id="{E76932C2-897D-40D5-8B39-DBBB76E2627A}"/>
                </a:ext>
              </a:extLst>
            </p:cNvPr>
            <p:cNvSpPr/>
            <p:nvPr/>
          </p:nvSpPr>
          <p:spPr>
            <a:xfrm>
              <a:off x="10413403" y="4355159"/>
              <a:ext cx="8700882" cy="2012891"/>
            </a:xfrm>
            <a:custGeom>
              <a:avLst/>
              <a:gdLst>
                <a:gd name="connsiteX0" fmla="*/ 8308855 w 8700882"/>
                <a:gd name="connsiteY0" fmla="*/ 2012079 h 2012890"/>
                <a:gd name="connsiteX1" fmla="*/ 3322081 w 8700882"/>
                <a:gd name="connsiteY1" fmla="*/ 1088422 h 2012890"/>
                <a:gd name="connsiteX2" fmla="*/ 12175 w 8700882"/>
                <a:gd name="connsiteY2" fmla="*/ 26785 h 2012890"/>
                <a:gd name="connsiteX3" fmla="*/ 17045 w 8700882"/>
                <a:gd name="connsiteY3" fmla="*/ 12175 h 2012890"/>
                <a:gd name="connsiteX4" fmla="*/ 3326951 w 8700882"/>
                <a:gd name="connsiteY4" fmla="*/ 1073813 h 2012890"/>
                <a:gd name="connsiteX5" fmla="*/ 8687084 w 8700882"/>
                <a:gd name="connsiteY5" fmla="*/ 1982860 h 2012890"/>
                <a:gd name="connsiteX6" fmla="*/ 8688707 w 8700882"/>
                <a:gd name="connsiteY6" fmla="*/ 1999093 h 2012890"/>
                <a:gd name="connsiteX7" fmla="*/ 8308855 w 8700882"/>
                <a:gd name="connsiteY7" fmla="*/ 2012079 h 201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00882" h="2012890">
                  <a:moveTo>
                    <a:pt x="8308855" y="2012079"/>
                  </a:moveTo>
                  <a:cubicBezTo>
                    <a:pt x="6888469" y="2012079"/>
                    <a:pt x="4847982" y="1521843"/>
                    <a:pt x="3322081" y="1088422"/>
                  </a:cubicBezTo>
                  <a:cubicBezTo>
                    <a:pt x="1516973" y="575460"/>
                    <a:pt x="26784" y="31655"/>
                    <a:pt x="12175" y="26785"/>
                  </a:cubicBezTo>
                  <a:lnTo>
                    <a:pt x="17045" y="12175"/>
                  </a:lnTo>
                  <a:cubicBezTo>
                    <a:pt x="31654" y="17045"/>
                    <a:pt x="1521843" y="562474"/>
                    <a:pt x="3326951" y="1073813"/>
                  </a:cubicBezTo>
                  <a:cubicBezTo>
                    <a:pt x="4992456" y="1546192"/>
                    <a:pt x="7274814" y="2088375"/>
                    <a:pt x="8687084" y="1982860"/>
                  </a:cubicBezTo>
                  <a:lnTo>
                    <a:pt x="8688707" y="1999093"/>
                  </a:lnTo>
                  <a:cubicBezTo>
                    <a:pt x="8568583" y="2007210"/>
                    <a:pt x="8440343" y="2012079"/>
                    <a:pt x="8308855" y="2012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2" name="任意多边形: 形状 401">
              <a:extLst>
                <a:ext uri="{FF2B5EF4-FFF2-40B4-BE49-F238E27FC236}">
                  <a16:creationId xmlns:a16="http://schemas.microsoft.com/office/drawing/2014/main" id="{D5001021-AA4D-4564-BF4F-F2F71A3FB687}"/>
                </a:ext>
              </a:extLst>
            </p:cNvPr>
            <p:cNvSpPr/>
            <p:nvPr/>
          </p:nvSpPr>
          <p:spPr>
            <a:xfrm>
              <a:off x="10410156" y="4507750"/>
              <a:ext cx="8700882" cy="1866794"/>
            </a:xfrm>
            <a:custGeom>
              <a:avLst/>
              <a:gdLst>
                <a:gd name="connsiteX0" fmla="*/ 8609166 w 8700882"/>
                <a:gd name="connsiteY0" fmla="*/ 1869229 h 1866793"/>
                <a:gd name="connsiteX1" fmla="*/ 3367534 w 8700882"/>
                <a:gd name="connsiteY1" fmla="*/ 963428 h 1866793"/>
                <a:gd name="connsiteX2" fmla="*/ 12175 w 8700882"/>
                <a:gd name="connsiteY2" fmla="*/ 28408 h 1866793"/>
                <a:gd name="connsiteX3" fmla="*/ 17045 w 8700882"/>
                <a:gd name="connsiteY3" fmla="*/ 12175 h 1866793"/>
                <a:gd name="connsiteX4" fmla="*/ 8609166 w 8700882"/>
                <a:gd name="connsiteY4" fmla="*/ 1851372 h 1866793"/>
                <a:gd name="connsiteX5" fmla="*/ 8690331 w 8700882"/>
                <a:gd name="connsiteY5" fmla="*/ 1851372 h 1866793"/>
                <a:gd name="connsiteX6" fmla="*/ 8690331 w 8700882"/>
                <a:gd name="connsiteY6" fmla="*/ 1867605 h 1866793"/>
                <a:gd name="connsiteX7" fmla="*/ 8609166 w 8700882"/>
                <a:gd name="connsiteY7" fmla="*/ 1869229 h 186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00882" h="1866793">
                  <a:moveTo>
                    <a:pt x="8609166" y="1869229"/>
                  </a:moveTo>
                  <a:cubicBezTo>
                    <a:pt x="7245595" y="1869229"/>
                    <a:pt x="5015182" y="1378992"/>
                    <a:pt x="3367534" y="963428"/>
                  </a:cubicBezTo>
                  <a:cubicBezTo>
                    <a:pt x="1546192" y="504034"/>
                    <a:pt x="26784" y="33277"/>
                    <a:pt x="12175" y="28408"/>
                  </a:cubicBezTo>
                  <a:lnTo>
                    <a:pt x="17045" y="12175"/>
                  </a:lnTo>
                  <a:cubicBezTo>
                    <a:pt x="77107" y="30031"/>
                    <a:pt x="5976175" y="1851372"/>
                    <a:pt x="8609166" y="1851372"/>
                  </a:cubicBezTo>
                  <a:cubicBezTo>
                    <a:pt x="8636761" y="1851372"/>
                    <a:pt x="8662735" y="1851372"/>
                    <a:pt x="8690331" y="1851372"/>
                  </a:cubicBezTo>
                  <a:lnTo>
                    <a:pt x="8690331" y="1867605"/>
                  </a:lnTo>
                  <a:cubicBezTo>
                    <a:pt x="8662735" y="1869229"/>
                    <a:pt x="8636761" y="1869229"/>
                    <a:pt x="8609166" y="18692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3" name="任意多边形: 形状 402">
              <a:extLst>
                <a:ext uri="{FF2B5EF4-FFF2-40B4-BE49-F238E27FC236}">
                  <a16:creationId xmlns:a16="http://schemas.microsoft.com/office/drawing/2014/main" id="{7F987342-A7A7-4050-A5F3-5D051B115C4D}"/>
                </a:ext>
              </a:extLst>
            </p:cNvPr>
            <p:cNvSpPr/>
            <p:nvPr/>
          </p:nvSpPr>
          <p:spPr>
            <a:xfrm>
              <a:off x="10406910" y="4663586"/>
              <a:ext cx="8700882" cy="1736930"/>
            </a:xfrm>
            <a:custGeom>
              <a:avLst/>
              <a:gdLst>
                <a:gd name="connsiteX0" fmla="*/ 8690331 w 8700882"/>
                <a:gd name="connsiteY0" fmla="*/ 1734495 h 1736929"/>
                <a:gd name="connsiteX1" fmla="*/ 12175 w 8700882"/>
                <a:gd name="connsiteY1" fmla="*/ 28408 h 1736929"/>
                <a:gd name="connsiteX2" fmla="*/ 15421 w 8700882"/>
                <a:gd name="connsiteY2" fmla="*/ 12175 h 1736929"/>
                <a:gd name="connsiteX3" fmla="*/ 8690331 w 8700882"/>
                <a:gd name="connsiteY3" fmla="*/ 1718262 h 1736929"/>
                <a:gd name="connsiteX4" fmla="*/ 8690331 w 8700882"/>
                <a:gd name="connsiteY4" fmla="*/ 1734495 h 173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0882" h="1736929">
                  <a:moveTo>
                    <a:pt x="8690331" y="1734495"/>
                  </a:moveTo>
                  <a:cubicBezTo>
                    <a:pt x="6211553" y="1611124"/>
                    <a:pt x="73860" y="44641"/>
                    <a:pt x="12175" y="28408"/>
                  </a:cubicBezTo>
                  <a:lnTo>
                    <a:pt x="15421" y="12175"/>
                  </a:lnTo>
                  <a:cubicBezTo>
                    <a:pt x="77107" y="28408"/>
                    <a:pt x="6211553" y="1593268"/>
                    <a:pt x="8690331" y="1718262"/>
                  </a:cubicBezTo>
                  <a:lnTo>
                    <a:pt x="8690331" y="17344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4" name="任意多边形: 形状 403">
              <a:extLst>
                <a:ext uri="{FF2B5EF4-FFF2-40B4-BE49-F238E27FC236}">
                  <a16:creationId xmlns:a16="http://schemas.microsoft.com/office/drawing/2014/main" id="{0E004DEC-7C6C-4423-9180-55E8037E120E}"/>
                </a:ext>
              </a:extLst>
            </p:cNvPr>
            <p:cNvSpPr/>
            <p:nvPr/>
          </p:nvSpPr>
          <p:spPr>
            <a:xfrm>
              <a:off x="10405286" y="4819423"/>
              <a:ext cx="8700882" cy="1607066"/>
            </a:xfrm>
            <a:custGeom>
              <a:avLst/>
              <a:gdLst>
                <a:gd name="connsiteX0" fmla="*/ 8690330 w 8700882"/>
                <a:gd name="connsiteY0" fmla="*/ 1601384 h 1607065"/>
                <a:gd name="connsiteX1" fmla="*/ 12175 w 8700882"/>
                <a:gd name="connsiteY1" fmla="*/ 28408 h 1607065"/>
                <a:gd name="connsiteX2" fmla="*/ 15421 w 8700882"/>
                <a:gd name="connsiteY2" fmla="*/ 12175 h 1607065"/>
                <a:gd name="connsiteX3" fmla="*/ 8691954 w 8700882"/>
                <a:gd name="connsiteY3" fmla="*/ 1585151 h 1607065"/>
                <a:gd name="connsiteX4" fmla="*/ 8690330 w 8700882"/>
                <a:gd name="connsiteY4" fmla="*/ 1601384 h 160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0882" h="1607065">
                  <a:moveTo>
                    <a:pt x="8690330" y="1601384"/>
                  </a:moveTo>
                  <a:cubicBezTo>
                    <a:pt x="6323561" y="1314061"/>
                    <a:pt x="75483" y="41394"/>
                    <a:pt x="12175" y="28408"/>
                  </a:cubicBezTo>
                  <a:lnTo>
                    <a:pt x="15421" y="12175"/>
                  </a:lnTo>
                  <a:cubicBezTo>
                    <a:pt x="78730" y="25161"/>
                    <a:pt x="6326808" y="1299451"/>
                    <a:pt x="8691954" y="1585151"/>
                  </a:cubicBezTo>
                  <a:lnTo>
                    <a:pt x="8690330" y="1601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5" name="任意多边形: 形状 404">
              <a:extLst>
                <a:ext uri="{FF2B5EF4-FFF2-40B4-BE49-F238E27FC236}">
                  <a16:creationId xmlns:a16="http://schemas.microsoft.com/office/drawing/2014/main" id="{1F40973C-1B02-4638-A1B4-409CA2CDE999}"/>
                </a:ext>
              </a:extLst>
            </p:cNvPr>
            <p:cNvSpPr/>
            <p:nvPr/>
          </p:nvSpPr>
          <p:spPr>
            <a:xfrm>
              <a:off x="10402040" y="4973636"/>
              <a:ext cx="8700882" cy="1477202"/>
            </a:xfrm>
            <a:custGeom>
              <a:avLst/>
              <a:gdLst>
                <a:gd name="connsiteX0" fmla="*/ 8690331 w 8700882"/>
                <a:gd name="connsiteY0" fmla="*/ 1468274 h 1477202"/>
                <a:gd name="connsiteX1" fmla="*/ 12175 w 8700882"/>
                <a:gd name="connsiteY1" fmla="*/ 28408 h 1477202"/>
                <a:gd name="connsiteX2" fmla="*/ 15421 w 8700882"/>
                <a:gd name="connsiteY2" fmla="*/ 12175 h 1477202"/>
                <a:gd name="connsiteX3" fmla="*/ 8695201 w 8700882"/>
                <a:gd name="connsiteY3" fmla="*/ 1452041 h 1477202"/>
                <a:gd name="connsiteX4" fmla="*/ 8690331 w 8700882"/>
                <a:gd name="connsiteY4" fmla="*/ 1468274 h 147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0882" h="1477202">
                  <a:moveTo>
                    <a:pt x="8690331" y="1468274"/>
                  </a:moveTo>
                  <a:cubicBezTo>
                    <a:pt x="6437192" y="1020244"/>
                    <a:pt x="77107" y="38148"/>
                    <a:pt x="12175" y="28408"/>
                  </a:cubicBezTo>
                  <a:lnTo>
                    <a:pt x="15421" y="12175"/>
                  </a:lnTo>
                  <a:cubicBezTo>
                    <a:pt x="78730" y="21915"/>
                    <a:pt x="6440438" y="1004011"/>
                    <a:pt x="8695201" y="1452041"/>
                  </a:cubicBezTo>
                  <a:lnTo>
                    <a:pt x="8690331" y="14682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6" name="任意多边形: 形状 405">
              <a:extLst>
                <a:ext uri="{FF2B5EF4-FFF2-40B4-BE49-F238E27FC236}">
                  <a16:creationId xmlns:a16="http://schemas.microsoft.com/office/drawing/2014/main" id="{ECCAE24B-36EF-4371-8F3C-BA0ADB569792}"/>
                </a:ext>
              </a:extLst>
            </p:cNvPr>
            <p:cNvSpPr/>
            <p:nvPr/>
          </p:nvSpPr>
          <p:spPr>
            <a:xfrm>
              <a:off x="10400416" y="5129473"/>
              <a:ext cx="8700882" cy="1347338"/>
            </a:xfrm>
            <a:custGeom>
              <a:avLst/>
              <a:gdLst>
                <a:gd name="connsiteX0" fmla="*/ 8690330 w 8700882"/>
                <a:gd name="connsiteY0" fmla="*/ 1335163 h 1347338"/>
                <a:gd name="connsiteX1" fmla="*/ 12175 w 8700882"/>
                <a:gd name="connsiteY1" fmla="*/ 28408 h 1347338"/>
                <a:gd name="connsiteX2" fmla="*/ 13798 w 8700882"/>
                <a:gd name="connsiteY2" fmla="*/ 12175 h 1347338"/>
                <a:gd name="connsiteX3" fmla="*/ 8695200 w 8700882"/>
                <a:gd name="connsiteY3" fmla="*/ 1318930 h 1347338"/>
                <a:gd name="connsiteX4" fmla="*/ 8690330 w 8700882"/>
                <a:gd name="connsiteY4" fmla="*/ 1335163 h 134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0882" h="1347338">
                  <a:moveTo>
                    <a:pt x="8690330" y="1335163"/>
                  </a:moveTo>
                  <a:cubicBezTo>
                    <a:pt x="6550823" y="724803"/>
                    <a:pt x="77107" y="34901"/>
                    <a:pt x="12175" y="28408"/>
                  </a:cubicBezTo>
                  <a:lnTo>
                    <a:pt x="13798" y="12175"/>
                  </a:lnTo>
                  <a:cubicBezTo>
                    <a:pt x="78730" y="18668"/>
                    <a:pt x="6554070" y="708570"/>
                    <a:pt x="8695200" y="1318930"/>
                  </a:cubicBezTo>
                  <a:lnTo>
                    <a:pt x="8690330" y="1335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7" name="任意多边形: 形状 406">
              <a:extLst>
                <a:ext uri="{FF2B5EF4-FFF2-40B4-BE49-F238E27FC236}">
                  <a16:creationId xmlns:a16="http://schemas.microsoft.com/office/drawing/2014/main" id="{4FAF9BBE-3597-4AF8-B43A-017B6FFC6438}"/>
                </a:ext>
              </a:extLst>
            </p:cNvPr>
            <p:cNvSpPr/>
            <p:nvPr/>
          </p:nvSpPr>
          <p:spPr>
            <a:xfrm>
              <a:off x="10397170" y="5283687"/>
              <a:ext cx="8700882" cy="1201241"/>
            </a:xfrm>
            <a:custGeom>
              <a:avLst/>
              <a:gdLst>
                <a:gd name="connsiteX0" fmla="*/ 8691954 w 8700882"/>
                <a:gd name="connsiteY0" fmla="*/ 1202053 h 1201241"/>
                <a:gd name="connsiteX1" fmla="*/ 12175 w 8700882"/>
                <a:gd name="connsiteY1" fmla="*/ 28408 h 1201241"/>
                <a:gd name="connsiteX2" fmla="*/ 13798 w 8700882"/>
                <a:gd name="connsiteY2" fmla="*/ 12175 h 1201241"/>
                <a:gd name="connsiteX3" fmla="*/ 8698447 w 8700882"/>
                <a:gd name="connsiteY3" fmla="*/ 1185820 h 1201241"/>
                <a:gd name="connsiteX4" fmla="*/ 8691954 w 8700882"/>
                <a:gd name="connsiteY4" fmla="*/ 1202053 h 120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0882" h="1201241">
                  <a:moveTo>
                    <a:pt x="8691954" y="1202053"/>
                  </a:moveTo>
                  <a:cubicBezTo>
                    <a:pt x="6664454" y="429363"/>
                    <a:pt x="78730" y="33277"/>
                    <a:pt x="12175" y="28408"/>
                  </a:cubicBezTo>
                  <a:lnTo>
                    <a:pt x="13798" y="12175"/>
                  </a:lnTo>
                  <a:cubicBezTo>
                    <a:pt x="80353" y="15422"/>
                    <a:pt x="6669324" y="413130"/>
                    <a:pt x="8698447" y="1185820"/>
                  </a:cubicBezTo>
                  <a:lnTo>
                    <a:pt x="8691954" y="12020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8" name="任意多边形: 形状 407">
              <a:extLst>
                <a:ext uri="{FF2B5EF4-FFF2-40B4-BE49-F238E27FC236}">
                  <a16:creationId xmlns:a16="http://schemas.microsoft.com/office/drawing/2014/main" id="{8C2E1EC9-1257-4F7D-930C-69F416BDF3A0}"/>
                </a:ext>
              </a:extLst>
            </p:cNvPr>
            <p:cNvSpPr/>
            <p:nvPr/>
          </p:nvSpPr>
          <p:spPr>
            <a:xfrm>
              <a:off x="10395546" y="5439523"/>
              <a:ext cx="8700882" cy="1071377"/>
            </a:xfrm>
            <a:custGeom>
              <a:avLst/>
              <a:gdLst>
                <a:gd name="connsiteX0" fmla="*/ 8690331 w 8700882"/>
                <a:gd name="connsiteY0" fmla="*/ 1067319 h 1071377"/>
                <a:gd name="connsiteX1" fmla="*/ 3625638 w 8700882"/>
                <a:gd name="connsiteY1" fmla="*/ 193984 h 1071377"/>
                <a:gd name="connsiteX2" fmla="*/ 12175 w 8700882"/>
                <a:gd name="connsiteY2" fmla="*/ 28408 h 1071377"/>
                <a:gd name="connsiteX3" fmla="*/ 12175 w 8700882"/>
                <a:gd name="connsiteY3" fmla="*/ 12175 h 1071377"/>
                <a:gd name="connsiteX4" fmla="*/ 3627262 w 8700882"/>
                <a:gd name="connsiteY4" fmla="*/ 177751 h 1071377"/>
                <a:gd name="connsiteX5" fmla="*/ 8698447 w 8700882"/>
                <a:gd name="connsiteY5" fmla="*/ 1052710 h 1071377"/>
                <a:gd name="connsiteX6" fmla="*/ 8690331 w 8700882"/>
                <a:gd name="connsiteY6" fmla="*/ 1067319 h 10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00882" h="1071377">
                  <a:moveTo>
                    <a:pt x="8690331" y="1067319"/>
                  </a:moveTo>
                  <a:cubicBezTo>
                    <a:pt x="7690379" y="578706"/>
                    <a:pt x="5383671" y="322225"/>
                    <a:pt x="3625638" y="193984"/>
                  </a:cubicBezTo>
                  <a:cubicBezTo>
                    <a:pt x="1719885" y="54381"/>
                    <a:pt x="28408" y="28408"/>
                    <a:pt x="12175" y="28408"/>
                  </a:cubicBezTo>
                  <a:lnTo>
                    <a:pt x="12175" y="12175"/>
                  </a:lnTo>
                  <a:cubicBezTo>
                    <a:pt x="28408" y="12175"/>
                    <a:pt x="1721508" y="38148"/>
                    <a:pt x="3627262" y="177751"/>
                  </a:cubicBezTo>
                  <a:cubicBezTo>
                    <a:pt x="5386918" y="307615"/>
                    <a:pt x="7696872" y="564096"/>
                    <a:pt x="8698447" y="1052710"/>
                  </a:cubicBezTo>
                  <a:lnTo>
                    <a:pt x="8690331" y="106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9" name="任意多边形: 形状 408">
              <a:extLst>
                <a:ext uri="{FF2B5EF4-FFF2-40B4-BE49-F238E27FC236}">
                  <a16:creationId xmlns:a16="http://schemas.microsoft.com/office/drawing/2014/main" id="{3C448128-AF9C-42CC-8475-125882FB1583}"/>
                </a:ext>
              </a:extLst>
            </p:cNvPr>
            <p:cNvSpPr/>
            <p:nvPr/>
          </p:nvSpPr>
          <p:spPr>
            <a:xfrm>
              <a:off x="10392300" y="5580984"/>
              <a:ext cx="8700882" cy="957746"/>
            </a:xfrm>
            <a:custGeom>
              <a:avLst/>
              <a:gdLst>
                <a:gd name="connsiteX0" fmla="*/ 8691954 w 8700882"/>
                <a:gd name="connsiteY0" fmla="*/ 948584 h 957746"/>
                <a:gd name="connsiteX1" fmla="*/ 3669467 w 8700882"/>
                <a:gd name="connsiteY1" fmla="*/ 80119 h 957746"/>
                <a:gd name="connsiteX2" fmla="*/ 12175 w 8700882"/>
                <a:gd name="connsiteY2" fmla="*/ 42783 h 957746"/>
                <a:gd name="connsiteX3" fmla="*/ 12175 w 8700882"/>
                <a:gd name="connsiteY3" fmla="*/ 26550 h 957746"/>
                <a:gd name="connsiteX4" fmla="*/ 3671091 w 8700882"/>
                <a:gd name="connsiteY4" fmla="*/ 63886 h 957746"/>
                <a:gd name="connsiteX5" fmla="*/ 8700071 w 8700882"/>
                <a:gd name="connsiteY5" fmla="*/ 935598 h 957746"/>
                <a:gd name="connsiteX6" fmla="*/ 8691954 w 8700882"/>
                <a:gd name="connsiteY6" fmla="*/ 948584 h 9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00882" h="957746">
                  <a:moveTo>
                    <a:pt x="8691954" y="948584"/>
                  </a:moveTo>
                  <a:cubicBezTo>
                    <a:pt x="7752064" y="375560"/>
                    <a:pt x="5442110" y="159661"/>
                    <a:pt x="3669467" y="80119"/>
                  </a:cubicBezTo>
                  <a:cubicBezTo>
                    <a:pt x="1749105" y="-7539"/>
                    <a:pt x="28408" y="42783"/>
                    <a:pt x="12175" y="42783"/>
                  </a:cubicBezTo>
                  <a:lnTo>
                    <a:pt x="12175" y="26550"/>
                  </a:lnTo>
                  <a:cubicBezTo>
                    <a:pt x="30031" y="26550"/>
                    <a:pt x="1750728" y="-23772"/>
                    <a:pt x="3671091" y="63886"/>
                  </a:cubicBezTo>
                  <a:cubicBezTo>
                    <a:pt x="5445356" y="145051"/>
                    <a:pt x="7756934" y="360950"/>
                    <a:pt x="8700071" y="935598"/>
                  </a:cubicBezTo>
                  <a:lnTo>
                    <a:pt x="8691954" y="9485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0" name="任意多边形: 形状 409">
              <a:extLst>
                <a:ext uri="{FF2B5EF4-FFF2-40B4-BE49-F238E27FC236}">
                  <a16:creationId xmlns:a16="http://schemas.microsoft.com/office/drawing/2014/main" id="{AA642F54-D84A-4C1C-88FA-DA2D109DF98C}"/>
                </a:ext>
              </a:extLst>
            </p:cNvPr>
            <p:cNvSpPr/>
            <p:nvPr/>
          </p:nvSpPr>
          <p:spPr>
            <a:xfrm>
              <a:off x="10389053" y="5652716"/>
              <a:ext cx="8700882" cy="909047"/>
            </a:xfrm>
            <a:custGeom>
              <a:avLst/>
              <a:gdLst>
                <a:gd name="connsiteX0" fmla="*/ 8693577 w 8700882"/>
                <a:gd name="connsiteY0" fmla="*/ 897956 h 909047"/>
                <a:gd name="connsiteX1" fmla="*/ 6619001 w 8700882"/>
                <a:gd name="connsiteY1" fmla="*/ 240519 h 909047"/>
                <a:gd name="connsiteX2" fmla="*/ 3714920 w 8700882"/>
                <a:gd name="connsiteY2" fmla="*/ 34361 h 909047"/>
                <a:gd name="connsiteX3" fmla="*/ 13798 w 8700882"/>
                <a:gd name="connsiteY3" fmla="*/ 125266 h 909047"/>
                <a:gd name="connsiteX4" fmla="*/ 12175 w 8700882"/>
                <a:gd name="connsiteY4" fmla="*/ 109033 h 909047"/>
                <a:gd name="connsiteX5" fmla="*/ 3714920 w 8700882"/>
                <a:gd name="connsiteY5" fmla="*/ 18128 h 909047"/>
                <a:gd name="connsiteX6" fmla="*/ 6622248 w 8700882"/>
                <a:gd name="connsiteY6" fmla="*/ 224286 h 909047"/>
                <a:gd name="connsiteX7" fmla="*/ 8703317 w 8700882"/>
                <a:gd name="connsiteY7" fmla="*/ 884969 h 909047"/>
                <a:gd name="connsiteX8" fmla="*/ 8693577 w 8700882"/>
                <a:gd name="connsiteY8" fmla="*/ 897956 h 90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00882" h="909047">
                  <a:moveTo>
                    <a:pt x="8693577" y="897956"/>
                  </a:moveTo>
                  <a:cubicBezTo>
                    <a:pt x="8303986" y="607385"/>
                    <a:pt x="7607590" y="386616"/>
                    <a:pt x="6619001" y="240519"/>
                  </a:cubicBezTo>
                  <a:cubicBezTo>
                    <a:pt x="5828455" y="123642"/>
                    <a:pt x="4851229" y="53840"/>
                    <a:pt x="3714920" y="34361"/>
                  </a:cubicBezTo>
                  <a:cubicBezTo>
                    <a:pt x="1779947" y="271"/>
                    <a:pt x="31654" y="123642"/>
                    <a:pt x="13798" y="125266"/>
                  </a:cubicBezTo>
                  <a:lnTo>
                    <a:pt x="12175" y="109033"/>
                  </a:lnTo>
                  <a:cubicBezTo>
                    <a:pt x="30031" y="107409"/>
                    <a:pt x="1778324" y="-15962"/>
                    <a:pt x="3714920" y="18128"/>
                  </a:cubicBezTo>
                  <a:cubicBezTo>
                    <a:pt x="4851229" y="37607"/>
                    <a:pt x="5830078" y="107409"/>
                    <a:pt x="6622248" y="224286"/>
                  </a:cubicBezTo>
                  <a:cubicBezTo>
                    <a:pt x="7612461" y="370383"/>
                    <a:pt x="8313726" y="592775"/>
                    <a:pt x="8703317" y="884969"/>
                  </a:cubicBezTo>
                  <a:lnTo>
                    <a:pt x="8693577" y="8979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1" name="任意多边形: 形状 410">
              <a:extLst>
                <a:ext uri="{FF2B5EF4-FFF2-40B4-BE49-F238E27FC236}">
                  <a16:creationId xmlns:a16="http://schemas.microsoft.com/office/drawing/2014/main" id="{78A647D8-70C1-404B-9365-C90D5EB8ADE6}"/>
                </a:ext>
              </a:extLst>
            </p:cNvPr>
            <p:cNvSpPr/>
            <p:nvPr/>
          </p:nvSpPr>
          <p:spPr>
            <a:xfrm>
              <a:off x="10385807" y="5684733"/>
              <a:ext cx="8700882" cy="892814"/>
            </a:xfrm>
            <a:custGeom>
              <a:avLst/>
              <a:gdLst>
                <a:gd name="connsiteX0" fmla="*/ 8693577 w 8700882"/>
                <a:gd name="connsiteY0" fmla="*/ 887042 h 892814"/>
                <a:gd name="connsiteX1" fmla="*/ 6667700 w 8700882"/>
                <a:gd name="connsiteY1" fmla="*/ 182530 h 892814"/>
                <a:gd name="connsiteX2" fmla="*/ 3757125 w 8700882"/>
                <a:gd name="connsiteY2" fmla="*/ 29940 h 892814"/>
                <a:gd name="connsiteX3" fmla="*/ 13798 w 8700882"/>
                <a:gd name="connsiteY3" fmla="*/ 249085 h 892814"/>
                <a:gd name="connsiteX4" fmla="*/ 12175 w 8700882"/>
                <a:gd name="connsiteY4" fmla="*/ 232852 h 892814"/>
                <a:gd name="connsiteX5" fmla="*/ 3758749 w 8700882"/>
                <a:gd name="connsiteY5" fmla="*/ 13707 h 892814"/>
                <a:gd name="connsiteX6" fmla="*/ 6670947 w 8700882"/>
                <a:gd name="connsiteY6" fmla="*/ 166297 h 892814"/>
                <a:gd name="connsiteX7" fmla="*/ 8704940 w 8700882"/>
                <a:gd name="connsiteY7" fmla="*/ 875679 h 892814"/>
                <a:gd name="connsiteX8" fmla="*/ 8693577 w 8700882"/>
                <a:gd name="connsiteY8" fmla="*/ 887042 h 89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00882" h="892814">
                  <a:moveTo>
                    <a:pt x="8693577" y="887042"/>
                  </a:moveTo>
                  <a:cubicBezTo>
                    <a:pt x="8331582" y="560759"/>
                    <a:pt x="7649796" y="322133"/>
                    <a:pt x="6667700" y="182530"/>
                  </a:cubicBezTo>
                  <a:cubicBezTo>
                    <a:pt x="5882024" y="70522"/>
                    <a:pt x="4901551" y="18577"/>
                    <a:pt x="3757125" y="29940"/>
                  </a:cubicBezTo>
                  <a:cubicBezTo>
                    <a:pt x="1809167" y="49419"/>
                    <a:pt x="31654" y="247462"/>
                    <a:pt x="13798" y="249085"/>
                  </a:cubicBezTo>
                  <a:lnTo>
                    <a:pt x="12175" y="232852"/>
                  </a:lnTo>
                  <a:cubicBezTo>
                    <a:pt x="30031" y="231229"/>
                    <a:pt x="1807543" y="33186"/>
                    <a:pt x="3758749" y="13707"/>
                  </a:cubicBezTo>
                  <a:cubicBezTo>
                    <a:pt x="4904798" y="2344"/>
                    <a:pt x="5883647" y="54289"/>
                    <a:pt x="6670947" y="166297"/>
                  </a:cubicBezTo>
                  <a:cubicBezTo>
                    <a:pt x="7656290" y="307524"/>
                    <a:pt x="8339698" y="546149"/>
                    <a:pt x="8704940" y="875679"/>
                  </a:cubicBezTo>
                  <a:lnTo>
                    <a:pt x="8693577" y="8870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2" name="任意多边形: 形状 411">
              <a:extLst>
                <a:ext uri="{FF2B5EF4-FFF2-40B4-BE49-F238E27FC236}">
                  <a16:creationId xmlns:a16="http://schemas.microsoft.com/office/drawing/2014/main" id="{24020302-9655-49E8-BC70-8B1B76EDD317}"/>
                </a:ext>
              </a:extLst>
            </p:cNvPr>
            <p:cNvSpPr/>
            <p:nvPr/>
          </p:nvSpPr>
          <p:spPr>
            <a:xfrm>
              <a:off x="10382560" y="5696006"/>
              <a:ext cx="8717115" cy="909047"/>
            </a:xfrm>
            <a:custGeom>
              <a:avLst/>
              <a:gdLst>
                <a:gd name="connsiteX0" fmla="*/ 8695201 w 8717115"/>
                <a:gd name="connsiteY0" fmla="*/ 898495 h 909047"/>
                <a:gd name="connsiteX1" fmla="*/ 6718023 w 8717115"/>
                <a:gd name="connsiteY1" fmla="*/ 145284 h 909047"/>
                <a:gd name="connsiteX2" fmla="*/ 3802578 w 8717115"/>
                <a:gd name="connsiteY2" fmla="*/ 46263 h 909047"/>
                <a:gd name="connsiteX3" fmla="*/ 15421 w 8717115"/>
                <a:gd name="connsiteY3" fmla="*/ 393649 h 909047"/>
                <a:gd name="connsiteX4" fmla="*/ 12175 w 8717115"/>
                <a:gd name="connsiteY4" fmla="*/ 377416 h 909047"/>
                <a:gd name="connsiteX5" fmla="*/ 3800954 w 8717115"/>
                <a:gd name="connsiteY5" fmla="*/ 30030 h 909047"/>
                <a:gd name="connsiteX6" fmla="*/ 6719646 w 8717115"/>
                <a:gd name="connsiteY6" fmla="*/ 129051 h 909047"/>
                <a:gd name="connsiteX7" fmla="*/ 8706564 w 8717115"/>
                <a:gd name="connsiteY7" fmla="*/ 887132 h 909047"/>
                <a:gd name="connsiteX8" fmla="*/ 8695201 w 8717115"/>
                <a:gd name="connsiteY8" fmla="*/ 898495 h 90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7115" h="909047">
                  <a:moveTo>
                    <a:pt x="8695201" y="898495"/>
                  </a:moveTo>
                  <a:cubicBezTo>
                    <a:pt x="8359178" y="534876"/>
                    <a:pt x="7693625" y="281641"/>
                    <a:pt x="6718023" y="145284"/>
                  </a:cubicBezTo>
                  <a:cubicBezTo>
                    <a:pt x="5937216" y="36523"/>
                    <a:pt x="4955120" y="4057"/>
                    <a:pt x="3802578" y="46263"/>
                  </a:cubicBezTo>
                  <a:cubicBezTo>
                    <a:pt x="1838386" y="119311"/>
                    <a:pt x="33278" y="390402"/>
                    <a:pt x="15421" y="393649"/>
                  </a:cubicBezTo>
                  <a:lnTo>
                    <a:pt x="12175" y="377416"/>
                  </a:lnTo>
                  <a:cubicBezTo>
                    <a:pt x="30031" y="374170"/>
                    <a:pt x="1836763" y="101455"/>
                    <a:pt x="3800954" y="30030"/>
                  </a:cubicBezTo>
                  <a:cubicBezTo>
                    <a:pt x="4955120" y="-12176"/>
                    <a:pt x="5937216" y="20290"/>
                    <a:pt x="6719646" y="129051"/>
                  </a:cubicBezTo>
                  <a:cubicBezTo>
                    <a:pt x="7698495" y="265408"/>
                    <a:pt x="8367294" y="520266"/>
                    <a:pt x="8706564" y="887132"/>
                  </a:cubicBezTo>
                  <a:lnTo>
                    <a:pt x="8695201" y="8984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3" name="任意多边形: 形状 412">
              <a:extLst>
                <a:ext uri="{FF2B5EF4-FFF2-40B4-BE49-F238E27FC236}">
                  <a16:creationId xmlns:a16="http://schemas.microsoft.com/office/drawing/2014/main" id="{AB4CBBE4-BB9E-4EF8-B94F-596FBA48AE81}"/>
                </a:ext>
              </a:extLst>
            </p:cNvPr>
            <p:cNvSpPr/>
            <p:nvPr/>
          </p:nvSpPr>
          <p:spPr>
            <a:xfrm>
              <a:off x="10379313" y="5695918"/>
              <a:ext cx="8717115" cy="925280"/>
            </a:xfrm>
            <a:custGeom>
              <a:avLst/>
              <a:gdLst>
                <a:gd name="connsiteX0" fmla="*/ 8696824 w 8717115"/>
                <a:gd name="connsiteY0" fmla="*/ 919685 h 925280"/>
                <a:gd name="connsiteX1" fmla="*/ 6768345 w 8717115"/>
                <a:gd name="connsiteY1" fmla="*/ 119398 h 925280"/>
                <a:gd name="connsiteX2" fmla="*/ 3846407 w 8717115"/>
                <a:gd name="connsiteY2" fmla="*/ 73946 h 925280"/>
                <a:gd name="connsiteX3" fmla="*/ 15421 w 8717115"/>
                <a:gd name="connsiteY3" fmla="*/ 549573 h 925280"/>
                <a:gd name="connsiteX4" fmla="*/ 12175 w 8717115"/>
                <a:gd name="connsiteY4" fmla="*/ 533340 h 925280"/>
                <a:gd name="connsiteX5" fmla="*/ 3844784 w 8717115"/>
                <a:gd name="connsiteY5" fmla="*/ 57713 h 925280"/>
                <a:gd name="connsiteX6" fmla="*/ 6769968 w 8717115"/>
                <a:gd name="connsiteY6" fmla="*/ 103165 h 925280"/>
                <a:gd name="connsiteX7" fmla="*/ 8709810 w 8717115"/>
                <a:gd name="connsiteY7" fmla="*/ 909945 h 925280"/>
                <a:gd name="connsiteX8" fmla="*/ 8696824 w 8717115"/>
                <a:gd name="connsiteY8" fmla="*/ 919685 h 9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7115" h="925280">
                  <a:moveTo>
                    <a:pt x="8696824" y="919685"/>
                  </a:moveTo>
                  <a:cubicBezTo>
                    <a:pt x="8386774" y="518730"/>
                    <a:pt x="7737454" y="249262"/>
                    <a:pt x="6768345" y="119398"/>
                  </a:cubicBezTo>
                  <a:cubicBezTo>
                    <a:pt x="5990785" y="15507"/>
                    <a:pt x="5008689" y="-726"/>
                    <a:pt x="3846407" y="73946"/>
                  </a:cubicBezTo>
                  <a:cubicBezTo>
                    <a:pt x="1867605" y="198940"/>
                    <a:pt x="33278" y="544703"/>
                    <a:pt x="15421" y="549573"/>
                  </a:cubicBezTo>
                  <a:lnTo>
                    <a:pt x="12175" y="533340"/>
                  </a:lnTo>
                  <a:cubicBezTo>
                    <a:pt x="30031" y="530093"/>
                    <a:pt x="1865982" y="184330"/>
                    <a:pt x="3844784" y="57713"/>
                  </a:cubicBezTo>
                  <a:cubicBezTo>
                    <a:pt x="5007066" y="-15335"/>
                    <a:pt x="5990785" y="-726"/>
                    <a:pt x="6769968" y="103165"/>
                  </a:cubicBezTo>
                  <a:cubicBezTo>
                    <a:pt x="7743948" y="234653"/>
                    <a:pt x="8396514" y="505743"/>
                    <a:pt x="8709810" y="909945"/>
                  </a:cubicBezTo>
                  <a:lnTo>
                    <a:pt x="8696824" y="9196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4" name="任意多边形: 形状 413">
              <a:extLst>
                <a:ext uri="{FF2B5EF4-FFF2-40B4-BE49-F238E27FC236}">
                  <a16:creationId xmlns:a16="http://schemas.microsoft.com/office/drawing/2014/main" id="{74BBA980-7191-491F-8062-89887CB329A6}"/>
                </a:ext>
              </a:extLst>
            </p:cNvPr>
            <p:cNvSpPr/>
            <p:nvPr/>
          </p:nvSpPr>
          <p:spPr>
            <a:xfrm>
              <a:off x="10374444" y="5685004"/>
              <a:ext cx="8717115" cy="957746"/>
            </a:xfrm>
            <a:custGeom>
              <a:avLst/>
              <a:gdLst>
                <a:gd name="connsiteX0" fmla="*/ 8698447 w 8717115"/>
                <a:gd name="connsiteY0" fmla="*/ 951702 h 957746"/>
                <a:gd name="connsiteX1" fmla="*/ 6817044 w 8717115"/>
                <a:gd name="connsiteY1" fmla="*/ 102717 h 957746"/>
                <a:gd name="connsiteX2" fmla="*/ 3890236 w 8717115"/>
                <a:gd name="connsiteY2" fmla="*/ 110833 h 957746"/>
                <a:gd name="connsiteX3" fmla="*/ 15421 w 8717115"/>
                <a:gd name="connsiteY3" fmla="*/ 713077 h 957746"/>
                <a:gd name="connsiteX4" fmla="*/ 12175 w 8717115"/>
                <a:gd name="connsiteY4" fmla="*/ 696844 h 957746"/>
                <a:gd name="connsiteX5" fmla="*/ 3888613 w 8717115"/>
                <a:gd name="connsiteY5" fmla="*/ 92977 h 957746"/>
                <a:gd name="connsiteX6" fmla="*/ 6818667 w 8717115"/>
                <a:gd name="connsiteY6" fmla="*/ 84861 h 957746"/>
                <a:gd name="connsiteX7" fmla="*/ 8711434 w 8717115"/>
                <a:gd name="connsiteY7" fmla="*/ 940339 h 957746"/>
                <a:gd name="connsiteX8" fmla="*/ 8698447 w 8717115"/>
                <a:gd name="connsiteY8" fmla="*/ 951702 h 9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7115" h="957746">
                  <a:moveTo>
                    <a:pt x="8698447" y="951702"/>
                  </a:moveTo>
                  <a:cubicBezTo>
                    <a:pt x="8414370" y="513412"/>
                    <a:pt x="7781284" y="227711"/>
                    <a:pt x="6817044" y="102717"/>
                  </a:cubicBezTo>
                  <a:cubicBezTo>
                    <a:pt x="6044354" y="2073"/>
                    <a:pt x="5060635" y="5319"/>
                    <a:pt x="3890236" y="110833"/>
                  </a:cubicBezTo>
                  <a:cubicBezTo>
                    <a:pt x="1898448" y="289396"/>
                    <a:pt x="34901" y="709831"/>
                    <a:pt x="15421" y="713077"/>
                  </a:cubicBezTo>
                  <a:lnTo>
                    <a:pt x="12175" y="696844"/>
                  </a:lnTo>
                  <a:cubicBezTo>
                    <a:pt x="30031" y="691975"/>
                    <a:pt x="1895201" y="273163"/>
                    <a:pt x="3888613" y="92977"/>
                  </a:cubicBezTo>
                  <a:cubicBezTo>
                    <a:pt x="5059011" y="-12537"/>
                    <a:pt x="6045977" y="-14160"/>
                    <a:pt x="6818667" y="84861"/>
                  </a:cubicBezTo>
                  <a:cubicBezTo>
                    <a:pt x="7787777" y="209855"/>
                    <a:pt x="8424109" y="498802"/>
                    <a:pt x="8711434" y="940339"/>
                  </a:cubicBezTo>
                  <a:lnTo>
                    <a:pt x="8698447" y="9517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5" name="任意多边形: 形状 414">
              <a:extLst>
                <a:ext uri="{FF2B5EF4-FFF2-40B4-BE49-F238E27FC236}">
                  <a16:creationId xmlns:a16="http://schemas.microsoft.com/office/drawing/2014/main" id="{4C113DA8-1358-4DE1-8446-9CE0A9C2EA80}"/>
                </a:ext>
              </a:extLst>
            </p:cNvPr>
            <p:cNvSpPr/>
            <p:nvPr/>
          </p:nvSpPr>
          <p:spPr>
            <a:xfrm>
              <a:off x="10371197" y="5673073"/>
              <a:ext cx="8717115" cy="990212"/>
            </a:xfrm>
            <a:custGeom>
              <a:avLst/>
              <a:gdLst>
                <a:gd name="connsiteX0" fmla="*/ 8700070 w 8717115"/>
                <a:gd name="connsiteY0" fmla="*/ 984736 h 990212"/>
                <a:gd name="connsiteX1" fmla="*/ 6867366 w 8717115"/>
                <a:gd name="connsiteY1" fmla="*/ 88675 h 990212"/>
                <a:gd name="connsiteX2" fmla="*/ 3934065 w 8717115"/>
                <a:gd name="connsiteY2" fmla="*/ 148737 h 990212"/>
                <a:gd name="connsiteX3" fmla="*/ 17045 w 8717115"/>
                <a:gd name="connsiteY3" fmla="*/ 880845 h 990212"/>
                <a:gd name="connsiteX4" fmla="*/ 12175 w 8717115"/>
                <a:gd name="connsiteY4" fmla="*/ 864612 h 990212"/>
                <a:gd name="connsiteX5" fmla="*/ 3932442 w 8717115"/>
                <a:gd name="connsiteY5" fmla="*/ 132504 h 990212"/>
                <a:gd name="connsiteX6" fmla="*/ 6868989 w 8717115"/>
                <a:gd name="connsiteY6" fmla="*/ 72442 h 990212"/>
                <a:gd name="connsiteX7" fmla="*/ 8713057 w 8717115"/>
                <a:gd name="connsiteY7" fmla="*/ 978243 h 990212"/>
                <a:gd name="connsiteX8" fmla="*/ 8700070 w 8717115"/>
                <a:gd name="connsiteY8" fmla="*/ 984736 h 99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7115" h="990212">
                  <a:moveTo>
                    <a:pt x="8700070" y="984736"/>
                  </a:moveTo>
                  <a:cubicBezTo>
                    <a:pt x="8441966" y="509109"/>
                    <a:pt x="7825113" y="207176"/>
                    <a:pt x="6867366" y="88675"/>
                  </a:cubicBezTo>
                  <a:cubicBezTo>
                    <a:pt x="6099546" y="-7100"/>
                    <a:pt x="5112580" y="14003"/>
                    <a:pt x="3934065" y="148737"/>
                  </a:cubicBezTo>
                  <a:cubicBezTo>
                    <a:pt x="1927668" y="380869"/>
                    <a:pt x="36524" y="875975"/>
                    <a:pt x="17045" y="880845"/>
                  </a:cubicBezTo>
                  <a:lnTo>
                    <a:pt x="12175" y="864612"/>
                  </a:lnTo>
                  <a:cubicBezTo>
                    <a:pt x="31654" y="859742"/>
                    <a:pt x="1924421" y="364636"/>
                    <a:pt x="3932442" y="132504"/>
                  </a:cubicBezTo>
                  <a:cubicBezTo>
                    <a:pt x="5112580" y="-3853"/>
                    <a:pt x="6099546" y="-24956"/>
                    <a:pt x="6868989" y="72442"/>
                  </a:cubicBezTo>
                  <a:cubicBezTo>
                    <a:pt x="7831606" y="192566"/>
                    <a:pt x="8453329" y="497746"/>
                    <a:pt x="8713057" y="978243"/>
                  </a:cubicBezTo>
                  <a:lnTo>
                    <a:pt x="8700070" y="9847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6" name="任意多边形: 形状 415">
              <a:extLst>
                <a:ext uri="{FF2B5EF4-FFF2-40B4-BE49-F238E27FC236}">
                  <a16:creationId xmlns:a16="http://schemas.microsoft.com/office/drawing/2014/main" id="{ABAED6F8-B9D7-4706-A410-F6D29637F7C8}"/>
                </a:ext>
              </a:extLst>
            </p:cNvPr>
            <p:cNvSpPr/>
            <p:nvPr/>
          </p:nvSpPr>
          <p:spPr>
            <a:xfrm>
              <a:off x="10367950" y="5656768"/>
              <a:ext cx="8717115" cy="1055144"/>
            </a:xfrm>
            <a:custGeom>
              <a:avLst/>
              <a:gdLst>
                <a:gd name="connsiteX0" fmla="*/ 17045 w 8717115"/>
                <a:gd name="connsiteY0" fmla="*/ 1051364 h 1055144"/>
                <a:gd name="connsiteX1" fmla="*/ 12175 w 8717115"/>
                <a:gd name="connsiteY1" fmla="*/ 1035131 h 1055144"/>
                <a:gd name="connsiteX2" fmla="*/ 3976271 w 8717115"/>
                <a:gd name="connsiteY2" fmla="*/ 174782 h 1055144"/>
                <a:gd name="connsiteX3" fmla="*/ 6919312 w 8717115"/>
                <a:gd name="connsiteY3" fmla="*/ 61151 h 1055144"/>
                <a:gd name="connsiteX4" fmla="*/ 8716304 w 8717115"/>
                <a:gd name="connsiteY4" fmla="*/ 1015651 h 1055144"/>
                <a:gd name="connsiteX5" fmla="*/ 8701694 w 8717115"/>
                <a:gd name="connsiteY5" fmla="*/ 1022145 h 1055144"/>
                <a:gd name="connsiteX6" fmla="*/ 6917689 w 8717115"/>
                <a:gd name="connsiteY6" fmla="*/ 77384 h 1055144"/>
                <a:gd name="connsiteX7" fmla="*/ 3979517 w 8717115"/>
                <a:gd name="connsiteY7" fmla="*/ 191015 h 1055144"/>
                <a:gd name="connsiteX8" fmla="*/ 17045 w 8717115"/>
                <a:gd name="connsiteY8" fmla="*/ 1051364 h 105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7115" h="1055144">
                  <a:moveTo>
                    <a:pt x="17045" y="1051364"/>
                  </a:moveTo>
                  <a:lnTo>
                    <a:pt x="12175" y="1035131"/>
                  </a:lnTo>
                  <a:cubicBezTo>
                    <a:pt x="31654" y="1028638"/>
                    <a:pt x="1953640" y="460483"/>
                    <a:pt x="3976271" y="174782"/>
                  </a:cubicBezTo>
                  <a:cubicBezTo>
                    <a:pt x="5164526" y="7583"/>
                    <a:pt x="6154738" y="-31377"/>
                    <a:pt x="6919312" y="61151"/>
                  </a:cubicBezTo>
                  <a:cubicBezTo>
                    <a:pt x="7877058" y="176406"/>
                    <a:pt x="8480925" y="497819"/>
                    <a:pt x="8716304" y="1015651"/>
                  </a:cubicBezTo>
                  <a:lnTo>
                    <a:pt x="8701694" y="1022145"/>
                  </a:lnTo>
                  <a:cubicBezTo>
                    <a:pt x="8469562" y="509182"/>
                    <a:pt x="7868942" y="191015"/>
                    <a:pt x="6917689" y="77384"/>
                  </a:cubicBezTo>
                  <a:cubicBezTo>
                    <a:pt x="6154738" y="-13520"/>
                    <a:pt x="5166149" y="23816"/>
                    <a:pt x="3979517" y="191015"/>
                  </a:cubicBezTo>
                  <a:cubicBezTo>
                    <a:pt x="1958510" y="478339"/>
                    <a:pt x="36524" y="1046494"/>
                    <a:pt x="17045" y="10513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7" name="任意多边形: 形状 416">
              <a:extLst>
                <a:ext uri="{FF2B5EF4-FFF2-40B4-BE49-F238E27FC236}">
                  <a16:creationId xmlns:a16="http://schemas.microsoft.com/office/drawing/2014/main" id="{6CD90296-506C-4439-8692-56CCD9BA8999}"/>
                </a:ext>
              </a:extLst>
            </p:cNvPr>
            <p:cNvSpPr/>
            <p:nvPr/>
          </p:nvSpPr>
          <p:spPr>
            <a:xfrm>
              <a:off x="10366327" y="5641099"/>
              <a:ext cx="8717115" cy="1233707"/>
            </a:xfrm>
            <a:custGeom>
              <a:avLst/>
              <a:gdLst>
                <a:gd name="connsiteX0" fmla="*/ 17045 w 8717115"/>
                <a:gd name="connsiteY0" fmla="*/ 1222869 h 1233707"/>
                <a:gd name="connsiteX1" fmla="*/ 12175 w 8717115"/>
                <a:gd name="connsiteY1" fmla="*/ 1208260 h 1233707"/>
                <a:gd name="connsiteX2" fmla="*/ 4020100 w 8717115"/>
                <a:gd name="connsiteY2" fmla="*/ 219670 h 1233707"/>
                <a:gd name="connsiteX3" fmla="*/ 6968011 w 8717115"/>
                <a:gd name="connsiteY3" fmla="*/ 52471 h 1233707"/>
                <a:gd name="connsiteX4" fmla="*/ 8717927 w 8717115"/>
                <a:gd name="connsiteY4" fmla="*/ 1055669 h 1233707"/>
                <a:gd name="connsiteX5" fmla="*/ 8703317 w 8717115"/>
                <a:gd name="connsiteY5" fmla="*/ 1062163 h 1233707"/>
                <a:gd name="connsiteX6" fmla="*/ 6966387 w 8717115"/>
                <a:gd name="connsiteY6" fmla="*/ 70327 h 1233707"/>
                <a:gd name="connsiteX7" fmla="*/ 4021723 w 8717115"/>
                <a:gd name="connsiteY7" fmla="*/ 237527 h 1233707"/>
                <a:gd name="connsiteX8" fmla="*/ 17045 w 8717115"/>
                <a:gd name="connsiteY8" fmla="*/ 1222869 h 123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7115" h="1233707">
                  <a:moveTo>
                    <a:pt x="17045" y="1222869"/>
                  </a:moveTo>
                  <a:lnTo>
                    <a:pt x="12175" y="1208260"/>
                  </a:lnTo>
                  <a:cubicBezTo>
                    <a:pt x="31654" y="1201766"/>
                    <a:pt x="1982860" y="558940"/>
                    <a:pt x="4020100" y="219670"/>
                  </a:cubicBezTo>
                  <a:cubicBezTo>
                    <a:pt x="5216471" y="20005"/>
                    <a:pt x="6208307" y="-35187"/>
                    <a:pt x="6968011" y="52471"/>
                  </a:cubicBezTo>
                  <a:cubicBezTo>
                    <a:pt x="7919264" y="162855"/>
                    <a:pt x="8508521" y="498878"/>
                    <a:pt x="8717927" y="1055669"/>
                  </a:cubicBezTo>
                  <a:lnTo>
                    <a:pt x="8703317" y="1062163"/>
                  </a:lnTo>
                  <a:cubicBezTo>
                    <a:pt x="8497158" y="511864"/>
                    <a:pt x="7912771" y="179088"/>
                    <a:pt x="6966387" y="70327"/>
                  </a:cubicBezTo>
                  <a:cubicBezTo>
                    <a:pt x="6208307" y="-17331"/>
                    <a:pt x="5218094" y="39484"/>
                    <a:pt x="4021723" y="237527"/>
                  </a:cubicBezTo>
                  <a:cubicBezTo>
                    <a:pt x="1986106" y="573550"/>
                    <a:pt x="36524" y="1216376"/>
                    <a:pt x="17045" y="12228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8" name="任意多边形: 形状 417">
              <a:extLst>
                <a:ext uri="{FF2B5EF4-FFF2-40B4-BE49-F238E27FC236}">
                  <a16:creationId xmlns:a16="http://schemas.microsoft.com/office/drawing/2014/main" id="{91F3B3BD-A9DA-45F3-9548-A4F0A69DB3CA}"/>
                </a:ext>
              </a:extLst>
            </p:cNvPr>
            <p:cNvSpPr/>
            <p:nvPr/>
          </p:nvSpPr>
          <p:spPr>
            <a:xfrm>
              <a:off x="10363080" y="5621518"/>
              <a:ext cx="8717115" cy="1396037"/>
            </a:xfrm>
            <a:custGeom>
              <a:avLst/>
              <a:gdLst>
                <a:gd name="connsiteX0" fmla="*/ 17045 w 8717115"/>
                <a:gd name="connsiteY0" fmla="*/ 1396663 h 1396037"/>
                <a:gd name="connsiteX1" fmla="*/ 12175 w 8717115"/>
                <a:gd name="connsiteY1" fmla="*/ 1382054 h 1396037"/>
                <a:gd name="connsiteX2" fmla="*/ 3210074 w 8717115"/>
                <a:gd name="connsiteY2" fmla="*/ 447034 h 1396037"/>
                <a:gd name="connsiteX3" fmla="*/ 5859298 w 8717115"/>
                <a:gd name="connsiteY3" fmla="*/ 28222 h 1396037"/>
                <a:gd name="connsiteX4" fmla="*/ 8013415 w 8717115"/>
                <a:gd name="connsiteY4" fmla="*/ 309053 h 1396037"/>
                <a:gd name="connsiteX5" fmla="*/ 8719550 w 8717115"/>
                <a:gd name="connsiteY5" fmla="*/ 1097977 h 1396037"/>
                <a:gd name="connsiteX6" fmla="*/ 8703317 w 8717115"/>
                <a:gd name="connsiteY6" fmla="*/ 1102846 h 1396037"/>
                <a:gd name="connsiteX7" fmla="*/ 8006922 w 8717115"/>
                <a:gd name="connsiteY7" fmla="*/ 323663 h 1396037"/>
                <a:gd name="connsiteX8" fmla="*/ 5860921 w 8717115"/>
                <a:gd name="connsiteY8" fmla="*/ 44455 h 1396037"/>
                <a:gd name="connsiteX9" fmla="*/ 3213320 w 8717115"/>
                <a:gd name="connsiteY9" fmla="*/ 463267 h 1396037"/>
                <a:gd name="connsiteX10" fmla="*/ 17045 w 8717115"/>
                <a:gd name="connsiteY10" fmla="*/ 1396663 h 139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17115" h="1396037">
                  <a:moveTo>
                    <a:pt x="17045" y="1396663"/>
                  </a:moveTo>
                  <a:lnTo>
                    <a:pt x="12175" y="1382054"/>
                  </a:lnTo>
                  <a:cubicBezTo>
                    <a:pt x="26784" y="1377184"/>
                    <a:pt x="1497493" y="843118"/>
                    <a:pt x="3210074" y="447034"/>
                  </a:cubicBezTo>
                  <a:cubicBezTo>
                    <a:pt x="4216519" y="213279"/>
                    <a:pt x="5107710" y="73675"/>
                    <a:pt x="5859298" y="28222"/>
                  </a:cubicBezTo>
                  <a:cubicBezTo>
                    <a:pt x="6800811" y="-28593"/>
                    <a:pt x="7524802" y="65558"/>
                    <a:pt x="8013415" y="309053"/>
                  </a:cubicBezTo>
                  <a:cubicBezTo>
                    <a:pt x="8375411" y="489239"/>
                    <a:pt x="8614035" y="753837"/>
                    <a:pt x="8719550" y="1097977"/>
                  </a:cubicBezTo>
                  <a:lnTo>
                    <a:pt x="8703317" y="1102846"/>
                  </a:lnTo>
                  <a:cubicBezTo>
                    <a:pt x="8599426" y="765200"/>
                    <a:pt x="8364048" y="502226"/>
                    <a:pt x="8006922" y="323663"/>
                  </a:cubicBezTo>
                  <a:cubicBezTo>
                    <a:pt x="7521556" y="81791"/>
                    <a:pt x="6799188" y="-12360"/>
                    <a:pt x="5860921" y="44455"/>
                  </a:cubicBezTo>
                  <a:cubicBezTo>
                    <a:pt x="5109333" y="89908"/>
                    <a:pt x="4219766" y="231135"/>
                    <a:pt x="3213320" y="463267"/>
                  </a:cubicBezTo>
                  <a:cubicBezTo>
                    <a:pt x="1500740" y="859351"/>
                    <a:pt x="31654" y="1391793"/>
                    <a:pt x="17045" y="1396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9" name="任意多边形: 形状 418">
              <a:extLst>
                <a:ext uri="{FF2B5EF4-FFF2-40B4-BE49-F238E27FC236}">
                  <a16:creationId xmlns:a16="http://schemas.microsoft.com/office/drawing/2014/main" id="{4E8EC0F7-BE62-489B-9BA8-196B374A8FA1}"/>
                </a:ext>
              </a:extLst>
            </p:cNvPr>
            <p:cNvSpPr/>
            <p:nvPr/>
          </p:nvSpPr>
          <p:spPr>
            <a:xfrm>
              <a:off x="10358211" y="5602025"/>
              <a:ext cx="8717115" cy="1574600"/>
            </a:xfrm>
            <a:custGeom>
              <a:avLst/>
              <a:gdLst>
                <a:gd name="connsiteX0" fmla="*/ 18668 w 8717115"/>
                <a:gd name="connsiteY0" fmla="*/ 1571994 h 1574600"/>
                <a:gd name="connsiteX1" fmla="*/ 12175 w 8717115"/>
                <a:gd name="connsiteY1" fmla="*/ 1557384 h 1574600"/>
                <a:gd name="connsiteX2" fmla="*/ 3231176 w 8717115"/>
                <a:gd name="connsiteY2" fmla="*/ 521719 h 1574600"/>
                <a:gd name="connsiteX3" fmla="*/ 5888517 w 8717115"/>
                <a:gd name="connsiteY3" fmla="*/ 37976 h 1574600"/>
                <a:gd name="connsiteX4" fmla="*/ 8031272 w 8717115"/>
                <a:gd name="connsiteY4" fmla="*/ 297704 h 1574600"/>
                <a:gd name="connsiteX5" fmla="*/ 8719550 w 8717115"/>
                <a:gd name="connsiteY5" fmla="*/ 1140196 h 1574600"/>
                <a:gd name="connsiteX6" fmla="*/ 8703317 w 8717115"/>
                <a:gd name="connsiteY6" fmla="*/ 1143442 h 1574600"/>
                <a:gd name="connsiteX7" fmla="*/ 8023155 w 8717115"/>
                <a:gd name="connsiteY7" fmla="*/ 312314 h 1574600"/>
                <a:gd name="connsiteX8" fmla="*/ 5888517 w 8717115"/>
                <a:gd name="connsiteY8" fmla="*/ 54209 h 1574600"/>
                <a:gd name="connsiteX9" fmla="*/ 3234423 w 8717115"/>
                <a:gd name="connsiteY9" fmla="*/ 537952 h 1574600"/>
                <a:gd name="connsiteX10" fmla="*/ 18668 w 8717115"/>
                <a:gd name="connsiteY10" fmla="*/ 1571994 h 157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17115" h="1574600">
                  <a:moveTo>
                    <a:pt x="18668" y="1571994"/>
                  </a:moveTo>
                  <a:lnTo>
                    <a:pt x="12175" y="1557384"/>
                  </a:lnTo>
                  <a:cubicBezTo>
                    <a:pt x="26784" y="1550891"/>
                    <a:pt x="1510480" y="966503"/>
                    <a:pt x="3231176" y="521719"/>
                  </a:cubicBezTo>
                  <a:cubicBezTo>
                    <a:pt x="4242492" y="260368"/>
                    <a:pt x="5136929" y="98038"/>
                    <a:pt x="5888517" y="37976"/>
                  </a:cubicBezTo>
                  <a:cubicBezTo>
                    <a:pt x="6830030" y="-36696"/>
                    <a:pt x="7550775" y="50962"/>
                    <a:pt x="8031272" y="297704"/>
                  </a:cubicBezTo>
                  <a:cubicBezTo>
                    <a:pt x="8396513" y="486006"/>
                    <a:pt x="8628646" y="768461"/>
                    <a:pt x="8719550" y="1140196"/>
                  </a:cubicBezTo>
                  <a:lnTo>
                    <a:pt x="8703317" y="1143442"/>
                  </a:lnTo>
                  <a:cubicBezTo>
                    <a:pt x="8612413" y="776577"/>
                    <a:pt x="8383527" y="497370"/>
                    <a:pt x="8023155" y="312314"/>
                  </a:cubicBezTo>
                  <a:cubicBezTo>
                    <a:pt x="7544282" y="65572"/>
                    <a:pt x="6826784" y="-20463"/>
                    <a:pt x="5888517" y="54209"/>
                  </a:cubicBezTo>
                  <a:cubicBezTo>
                    <a:pt x="5136929" y="114271"/>
                    <a:pt x="4244115" y="276601"/>
                    <a:pt x="3234423" y="537952"/>
                  </a:cubicBezTo>
                  <a:cubicBezTo>
                    <a:pt x="1516973" y="981113"/>
                    <a:pt x="33278" y="1565500"/>
                    <a:pt x="18668" y="157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20" name="任意多边形: 形状 419">
              <a:extLst>
                <a:ext uri="{FF2B5EF4-FFF2-40B4-BE49-F238E27FC236}">
                  <a16:creationId xmlns:a16="http://schemas.microsoft.com/office/drawing/2014/main" id="{98F9AC8D-4C40-4C9E-ADCA-22B9BEBBC1EA}"/>
                </a:ext>
              </a:extLst>
            </p:cNvPr>
            <p:cNvSpPr/>
            <p:nvPr/>
          </p:nvSpPr>
          <p:spPr>
            <a:xfrm>
              <a:off x="10356587" y="5578414"/>
              <a:ext cx="8733348" cy="1753163"/>
            </a:xfrm>
            <a:custGeom>
              <a:avLst/>
              <a:gdLst>
                <a:gd name="connsiteX0" fmla="*/ 18668 w 8733348"/>
                <a:gd name="connsiteY0" fmla="*/ 1751441 h 1753162"/>
                <a:gd name="connsiteX1" fmla="*/ 12175 w 8733348"/>
                <a:gd name="connsiteY1" fmla="*/ 1735208 h 1753162"/>
                <a:gd name="connsiteX2" fmla="*/ 3252280 w 8733348"/>
                <a:gd name="connsiteY2" fmla="*/ 598898 h 1753162"/>
                <a:gd name="connsiteX3" fmla="*/ 5917736 w 8733348"/>
                <a:gd name="connsiteY3" fmla="*/ 50223 h 1753162"/>
                <a:gd name="connsiteX4" fmla="*/ 8050751 w 8733348"/>
                <a:gd name="connsiteY4" fmla="*/ 287225 h 1753162"/>
                <a:gd name="connsiteX5" fmla="*/ 8722796 w 8733348"/>
                <a:gd name="connsiteY5" fmla="*/ 1183286 h 1753162"/>
                <a:gd name="connsiteX6" fmla="*/ 8706563 w 8733348"/>
                <a:gd name="connsiteY6" fmla="*/ 1186533 h 1753162"/>
                <a:gd name="connsiteX7" fmla="*/ 8042635 w 8733348"/>
                <a:gd name="connsiteY7" fmla="*/ 301835 h 1753162"/>
                <a:gd name="connsiteX8" fmla="*/ 5917736 w 8733348"/>
                <a:gd name="connsiteY8" fmla="*/ 66456 h 1753162"/>
                <a:gd name="connsiteX9" fmla="*/ 3255526 w 8733348"/>
                <a:gd name="connsiteY9" fmla="*/ 615131 h 1753162"/>
                <a:gd name="connsiteX10" fmla="*/ 18668 w 8733348"/>
                <a:gd name="connsiteY10" fmla="*/ 1751441 h 17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33348" h="1753162">
                  <a:moveTo>
                    <a:pt x="18668" y="1751441"/>
                  </a:moveTo>
                  <a:lnTo>
                    <a:pt x="12175" y="1735208"/>
                  </a:lnTo>
                  <a:cubicBezTo>
                    <a:pt x="26784" y="1728715"/>
                    <a:pt x="1521843" y="1092382"/>
                    <a:pt x="3252280" y="598898"/>
                  </a:cubicBezTo>
                  <a:cubicBezTo>
                    <a:pt x="4268465" y="308328"/>
                    <a:pt x="5164526" y="124895"/>
                    <a:pt x="5917736" y="50223"/>
                  </a:cubicBezTo>
                  <a:cubicBezTo>
                    <a:pt x="6859250" y="-43928"/>
                    <a:pt x="7576748" y="37237"/>
                    <a:pt x="8050751" y="287225"/>
                  </a:cubicBezTo>
                  <a:cubicBezTo>
                    <a:pt x="8419240" y="482021"/>
                    <a:pt x="8644878" y="783955"/>
                    <a:pt x="8722796" y="1183286"/>
                  </a:cubicBezTo>
                  <a:lnTo>
                    <a:pt x="8706563" y="1186533"/>
                  </a:lnTo>
                  <a:cubicBezTo>
                    <a:pt x="8630269" y="792071"/>
                    <a:pt x="8406253" y="493384"/>
                    <a:pt x="8042635" y="301835"/>
                  </a:cubicBezTo>
                  <a:cubicBezTo>
                    <a:pt x="7571878" y="51847"/>
                    <a:pt x="6857627" y="-27695"/>
                    <a:pt x="5917736" y="66456"/>
                  </a:cubicBezTo>
                  <a:cubicBezTo>
                    <a:pt x="5166149" y="141128"/>
                    <a:pt x="4270088" y="326184"/>
                    <a:pt x="3255526" y="615131"/>
                  </a:cubicBezTo>
                  <a:cubicBezTo>
                    <a:pt x="1526713" y="1108615"/>
                    <a:pt x="33278" y="1744948"/>
                    <a:pt x="18668" y="1751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21" name="任意多边形: 形状 420">
              <a:extLst>
                <a:ext uri="{FF2B5EF4-FFF2-40B4-BE49-F238E27FC236}">
                  <a16:creationId xmlns:a16="http://schemas.microsoft.com/office/drawing/2014/main" id="{16B75C12-431D-4FC5-90F6-ED1DF609C8CB}"/>
                </a:ext>
              </a:extLst>
            </p:cNvPr>
            <p:cNvSpPr/>
            <p:nvPr/>
          </p:nvSpPr>
          <p:spPr>
            <a:xfrm>
              <a:off x="10353341" y="5555427"/>
              <a:ext cx="8733348" cy="1931726"/>
            </a:xfrm>
            <a:custGeom>
              <a:avLst/>
              <a:gdLst>
                <a:gd name="connsiteX0" fmla="*/ 18668 w 8733348"/>
                <a:gd name="connsiteY0" fmla="*/ 1928641 h 1931725"/>
                <a:gd name="connsiteX1" fmla="*/ 12175 w 8733348"/>
                <a:gd name="connsiteY1" fmla="*/ 1914032 h 1931725"/>
                <a:gd name="connsiteX2" fmla="*/ 3271759 w 8733348"/>
                <a:gd name="connsiteY2" fmla="*/ 678700 h 1931725"/>
                <a:gd name="connsiteX3" fmla="*/ 5943709 w 8733348"/>
                <a:gd name="connsiteY3" fmla="*/ 63470 h 1931725"/>
                <a:gd name="connsiteX4" fmla="*/ 8068608 w 8733348"/>
                <a:gd name="connsiteY4" fmla="*/ 277746 h 1931725"/>
                <a:gd name="connsiteX5" fmla="*/ 8724420 w 8733348"/>
                <a:gd name="connsiteY5" fmla="*/ 1228999 h 1931725"/>
                <a:gd name="connsiteX6" fmla="*/ 8708187 w 8733348"/>
                <a:gd name="connsiteY6" fmla="*/ 1230622 h 1931725"/>
                <a:gd name="connsiteX7" fmla="*/ 8060491 w 8733348"/>
                <a:gd name="connsiteY7" fmla="*/ 290732 h 1931725"/>
                <a:gd name="connsiteX8" fmla="*/ 5945332 w 8733348"/>
                <a:gd name="connsiteY8" fmla="*/ 79703 h 1931725"/>
                <a:gd name="connsiteX9" fmla="*/ 3275006 w 8733348"/>
                <a:gd name="connsiteY9" fmla="*/ 693311 h 1931725"/>
                <a:gd name="connsiteX10" fmla="*/ 18668 w 8733348"/>
                <a:gd name="connsiteY10" fmla="*/ 1928641 h 193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33348" h="1931725">
                  <a:moveTo>
                    <a:pt x="18668" y="1928641"/>
                  </a:moveTo>
                  <a:lnTo>
                    <a:pt x="12175" y="1914032"/>
                  </a:lnTo>
                  <a:cubicBezTo>
                    <a:pt x="26784" y="1907538"/>
                    <a:pt x="1534829" y="1220883"/>
                    <a:pt x="3271759" y="678700"/>
                  </a:cubicBezTo>
                  <a:cubicBezTo>
                    <a:pt x="4292814" y="360534"/>
                    <a:pt x="5192122" y="154375"/>
                    <a:pt x="5943709" y="63470"/>
                  </a:cubicBezTo>
                  <a:cubicBezTo>
                    <a:pt x="6885223" y="-48537"/>
                    <a:pt x="7601097" y="22888"/>
                    <a:pt x="8068608" y="277746"/>
                  </a:cubicBezTo>
                  <a:cubicBezTo>
                    <a:pt x="8440343" y="479035"/>
                    <a:pt x="8661111" y="800448"/>
                    <a:pt x="8724420" y="1228999"/>
                  </a:cubicBezTo>
                  <a:lnTo>
                    <a:pt x="8708187" y="1230622"/>
                  </a:lnTo>
                  <a:cubicBezTo>
                    <a:pt x="8644878" y="805318"/>
                    <a:pt x="8427356" y="490398"/>
                    <a:pt x="8060491" y="290732"/>
                  </a:cubicBezTo>
                  <a:cubicBezTo>
                    <a:pt x="7596227" y="39121"/>
                    <a:pt x="6885223" y="-32304"/>
                    <a:pt x="5945332" y="79703"/>
                  </a:cubicBezTo>
                  <a:cubicBezTo>
                    <a:pt x="5193745" y="168985"/>
                    <a:pt x="4296061" y="375144"/>
                    <a:pt x="3275006" y="693311"/>
                  </a:cubicBezTo>
                  <a:cubicBezTo>
                    <a:pt x="1539699" y="1235492"/>
                    <a:pt x="33278" y="1922148"/>
                    <a:pt x="18668" y="1928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22" name="任意多边形: 形状 421">
              <a:extLst>
                <a:ext uri="{FF2B5EF4-FFF2-40B4-BE49-F238E27FC236}">
                  <a16:creationId xmlns:a16="http://schemas.microsoft.com/office/drawing/2014/main" id="{60FA122B-63C6-4CFF-9C6D-FC814264E9BE}"/>
                </a:ext>
              </a:extLst>
            </p:cNvPr>
            <p:cNvSpPr/>
            <p:nvPr/>
          </p:nvSpPr>
          <p:spPr>
            <a:xfrm>
              <a:off x="10350094" y="5533602"/>
              <a:ext cx="8733348" cy="2110289"/>
            </a:xfrm>
            <a:custGeom>
              <a:avLst/>
              <a:gdLst>
                <a:gd name="connsiteX0" fmla="*/ 18668 w 8733348"/>
                <a:gd name="connsiteY0" fmla="*/ 2106304 h 2110288"/>
                <a:gd name="connsiteX1" fmla="*/ 12175 w 8733348"/>
                <a:gd name="connsiteY1" fmla="*/ 2091694 h 2110288"/>
                <a:gd name="connsiteX2" fmla="*/ 3291239 w 8733348"/>
                <a:gd name="connsiteY2" fmla="*/ 758965 h 2110288"/>
                <a:gd name="connsiteX3" fmla="*/ 5971305 w 8733348"/>
                <a:gd name="connsiteY3" fmla="*/ 78803 h 2110288"/>
                <a:gd name="connsiteX4" fmla="*/ 8088087 w 8733348"/>
                <a:gd name="connsiteY4" fmla="*/ 267106 h 2110288"/>
                <a:gd name="connsiteX5" fmla="*/ 8726044 w 8733348"/>
                <a:gd name="connsiteY5" fmla="*/ 1275174 h 2110288"/>
                <a:gd name="connsiteX6" fmla="*/ 8709811 w 8733348"/>
                <a:gd name="connsiteY6" fmla="*/ 1276797 h 2110288"/>
                <a:gd name="connsiteX7" fmla="*/ 8079971 w 8733348"/>
                <a:gd name="connsiteY7" fmla="*/ 281715 h 2110288"/>
                <a:gd name="connsiteX8" fmla="*/ 5974552 w 8733348"/>
                <a:gd name="connsiteY8" fmla="*/ 95036 h 2110288"/>
                <a:gd name="connsiteX9" fmla="*/ 3297732 w 8733348"/>
                <a:gd name="connsiteY9" fmla="*/ 773575 h 2110288"/>
                <a:gd name="connsiteX10" fmla="*/ 18668 w 8733348"/>
                <a:gd name="connsiteY10" fmla="*/ 2106304 h 21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33348" h="2110288">
                  <a:moveTo>
                    <a:pt x="18668" y="2106304"/>
                  </a:moveTo>
                  <a:lnTo>
                    <a:pt x="12175" y="2091694"/>
                  </a:lnTo>
                  <a:cubicBezTo>
                    <a:pt x="26784" y="2083577"/>
                    <a:pt x="1546192" y="1348223"/>
                    <a:pt x="3291239" y="758965"/>
                  </a:cubicBezTo>
                  <a:cubicBezTo>
                    <a:pt x="4317163" y="413202"/>
                    <a:pt x="5218094" y="184317"/>
                    <a:pt x="5971305" y="78803"/>
                  </a:cubicBezTo>
                  <a:cubicBezTo>
                    <a:pt x="6914442" y="-52685"/>
                    <a:pt x="7625447" y="10624"/>
                    <a:pt x="8088087" y="267106"/>
                  </a:cubicBezTo>
                  <a:cubicBezTo>
                    <a:pt x="8463069" y="474888"/>
                    <a:pt x="8677345" y="814157"/>
                    <a:pt x="8726044" y="1275174"/>
                  </a:cubicBezTo>
                  <a:lnTo>
                    <a:pt x="8709811" y="1276797"/>
                  </a:lnTo>
                  <a:cubicBezTo>
                    <a:pt x="8662735" y="822274"/>
                    <a:pt x="8450083" y="486251"/>
                    <a:pt x="8079971" y="281715"/>
                  </a:cubicBezTo>
                  <a:cubicBezTo>
                    <a:pt x="7622200" y="26857"/>
                    <a:pt x="6912819" y="-34828"/>
                    <a:pt x="5974552" y="95036"/>
                  </a:cubicBezTo>
                  <a:cubicBezTo>
                    <a:pt x="5222965" y="200550"/>
                    <a:pt x="4322034" y="427812"/>
                    <a:pt x="3297732" y="773575"/>
                  </a:cubicBezTo>
                  <a:cubicBezTo>
                    <a:pt x="1551062" y="1362832"/>
                    <a:pt x="33278" y="2098187"/>
                    <a:pt x="18668" y="21063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23" name="任意多边形: 形状 422">
              <a:extLst>
                <a:ext uri="{FF2B5EF4-FFF2-40B4-BE49-F238E27FC236}">
                  <a16:creationId xmlns:a16="http://schemas.microsoft.com/office/drawing/2014/main" id="{A8D9A70F-F74E-4969-8762-A0478BC964CF}"/>
                </a:ext>
              </a:extLst>
            </p:cNvPr>
            <p:cNvSpPr/>
            <p:nvPr/>
          </p:nvSpPr>
          <p:spPr>
            <a:xfrm>
              <a:off x="10345224" y="5510583"/>
              <a:ext cx="8733348" cy="2288852"/>
            </a:xfrm>
            <a:custGeom>
              <a:avLst/>
              <a:gdLst>
                <a:gd name="connsiteX0" fmla="*/ 20291 w 8733348"/>
                <a:gd name="connsiteY0" fmla="*/ 2283536 h 2288851"/>
                <a:gd name="connsiteX1" fmla="*/ 12175 w 8733348"/>
                <a:gd name="connsiteY1" fmla="*/ 2268926 h 2288851"/>
                <a:gd name="connsiteX2" fmla="*/ 3310718 w 8733348"/>
                <a:gd name="connsiteY2" fmla="*/ 840422 h 2288851"/>
                <a:gd name="connsiteX3" fmla="*/ 5998901 w 8733348"/>
                <a:gd name="connsiteY3" fmla="*/ 95328 h 2288851"/>
                <a:gd name="connsiteX4" fmla="*/ 8107567 w 8733348"/>
                <a:gd name="connsiteY4" fmla="*/ 256035 h 2288851"/>
                <a:gd name="connsiteX5" fmla="*/ 8727667 w 8733348"/>
                <a:gd name="connsiteY5" fmla="*/ 1320919 h 2288851"/>
                <a:gd name="connsiteX6" fmla="*/ 8711434 w 8733348"/>
                <a:gd name="connsiteY6" fmla="*/ 1322543 h 2288851"/>
                <a:gd name="connsiteX7" fmla="*/ 8099450 w 8733348"/>
                <a:gd name="connsiteY7" fmla="*/ 270644 h 2288851"/>
                <a:gd name="connsiteX8" fmla="*/ 6000525 w 8733348"/>
                <a:gd name="connsiteY8" fmla="*/ 111561 h 2288851"/>
                <a:gd name="connsiteX9" fmla="*/ 3315588 w 8733348"/>
                <a:gd name="connsiteY9" fmla="*/ 856655 h 2288851"/>
                <a:gd name="connsiteX10" fmla="*/ 20291 w 8733348"/>
                <a:gd name="connsiteY10" fmla="*/ 2283536 h 228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33348" h="2288851">
                  <a:moveTo>
                    <a:pt x="20291" y="2283536"/>
                  </a:moveTo>
                  <a:lnTo>
                    <a:pt x="12175" y="2268926"/>
                  </a:lnTo>
                  <a:cubicBezTo>
                    <a:pt x="26784" y="2260809"/>
                    <a:pt x="1557555" y="1476756"/>
                    <a:pt x="3310718" y="840422"/>
                  </a:cubicBezTo>
                  <a:cubicBezTo>
                    <a:pt x="4339890" y="467064"/>
                    <a:pt x="5245691" y="215452"/>
                    <a:pt x="5998901" y="95328"/>
                  </a:cubicBezTo>
                  <a:cubicBezTo>
                    <a:pt x="6942038" y="-55639"/>
                    <a:pt x="7651419" y="-446"/>
                    <a:pt x="8107567" y="256035"/>
                  </a:cubicBezTo>
                  <a:cubicBezTo>
                    <a:pt x="8485795" y="470311"/>
                    <a:pt x="8695201" y="827436"/>
                    <a:pt x="8727667" y="1320919"/>
                  </a:cubicBezTo>
                  <a:lnTo>
                    <a:pt x="8711434" y="1322543"/>
                  </a:lnTo>
                  <a:cubicBezTo>
                    <a:pt x="8678968" y="835553"/>
                    <a:pt x="8472809" y="483297"/>
                    <a:pt x="8099450" y="270644"/>
                  </a:cubicBezTo>
                  <a:cubicBezTo>
                    <a:pt x="7646550" y="14163"/>
                    <a:pt x="6940415" y="-37782"/>
                    <a:pt x="6000525" y="111561"/>
                  </a:cubicBezTo>
                  <a:cubicBezTo>
                    <a:pt x="5247314" y="231685"/>
                    <a:pt x="4344760" y="481673"/>
                    <a:pt x="3315588" y="856655"/>
                  </a:cubicBezTo>
                  <a:cubicBezTo>
                    <a:pt x="1565672" y="1491365"/>
                    <a:pt x="36524" y="2275419"/>
                    <a:pt x="20291" y="22835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24" name="任意多边形: 形状 423">
              <a:extLst>
                <a:ext uri="{FF2B5EF4-FFF2-40B4-BE49-F238E27FC236}">
                  <a16:creationId xmlns:a16="http://schemas.microsoft.com/office/drawing/2014/main" id="{BFEA5D65-F7FB-4A79-AC8D-EFE2EF277FCB}"/>
                </a:ext>
              </a:extLst>
            </p:cNvPr>
            <p:cNvSpPr/>
            <p:nvPr/>
          </p:nvSpPr>
          <p:spPr>
            <a:xfrm>
              <a:off x="10343601" y="5486121"/>
              <a:ext cx="8733348" cy="2467414"/>
            </a:xfrm>
            <a:custGeom>
              <a:avLst/>
              <a:gdLst>
                <a:gd name="connsiteX0" fmla="*/ 20291 w 8733348"/>
                <a:gd name="connsiteY0" fmla="*/ 2463834 h 2467414"/>
                <a:gd name="connsiteX1" fmla="*/ 12175 w 8733348"/>
                <a:gd name="connsiteY1" fmla="*/ 2449224 h 2467414"/>
                <a:gd name="connsiteX2" fmla="*/ 3330198 w 8733348"/>
                <a:gd name="connsiteY2" fmla="*/ 923324 h 2467414"/>
                <a:gd name="connsiteX3" fmla="*/ 6026498 w 8733348"/>
                <a:gd name="connsiteY3" fmla="*/ 113298 h 2467414"/>
                <a:gd name="connsiteX4" fmla="*/ 8128670 w 8733348"/>
                <a:gd name="connsiteY4" fmla="*/ 246408 h 2467414"/>
                <a:gd name="connsiteX5" fmla="*/ 8729290 w 8733348"/>
                <a:gd name="connsiteY5" fmla="*/ 1366484 h 2467414"/>
                <a:gd name="connsiteX6" fmla="*/ 8713057 w 8733348"/>
                <a:gd name="connsiteY6" fmla="*/ 1366484 h 2467414"/>
                <a:gd name="connsiteX7" fmla="*/ 8120553 w 8733348"/>
                <a:gd name="connsiteY7" fmla="*/ 259395 h 2467414"/>
                <a:gd name="connsiteX8" fmla="*/ 6029744 w 8733348"/>
                <a:gd name="connsiteY8" fmla="*/ 127907 h 2467414"/>
                <a:gd name="connsiteX9" fmla="*/ 3336691 w 8733348"/>
                <a:gd name="connsiteY9" fmla="*/ 937933 h 2467414"/>
                <a:gd name="connsiteX10" fmla="*/ 20291 w 8733348"/>
                <a:gd name="connsiteY10" fmla="*/ 2463834 h 246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33348" h="2467414">
                  <a:moveTo>
                    <a:pt x="20291" y="2463834"/>
                  </a:moveTo>
                  <a:lnTo>
                    <a:pt x="12175" y="2449224"/>
                  </a:lnTo>
                  <a:cubicBezTo>
                    <a:pt x="26784" y="2441108"/>
                    <a:pt x="1568918" y="1608356"/>
                    <a:pt x="3330198" y="923324"/>
                  </a:cubicBezTo>
                  <a:cubicBezTo>
                    <a:pt x="4364239" y="520745"/>
                    <a:pt x="5271664" y="248031"/>
                    <a:pt x="6026498" y="113298"/>
                  </a:cubicBezTo>
                  <a:cubicBezTo>
                    <a:pt x="6971257" y="-57149"/>
                    <a:pt x="7677392" y="-11697"/>
                    <a:pt x="8128670" y="246408"/>
                  </a:cubicBezTo>
                  <a:cubicBezTo>
                    <a:pt x="8510145" y="465553"/>
                    <a:pt x="8713057" y="842159"/>
                    <a:pt x="8729290" y="1366484"/>
                  </a:cubicBezTo>
                  <a:lnTo>
                    <a:pt x="8713057" y="1366484"/>
                  </a:lnTo>
                  <a:cubicBezTo>
                    <a:pt x="8696824" y="848652"/>
                    <a:pt x="8497158" y="475293"/>
                    <a:pt x="8120553" y="259395"/>
                  </a:cubicBezTo>
                  <a:cubicBezTo>
                    <a:pt x="7674146" y="2913"/>
                    <a:pt x="6969634" y="-40916"/>
                    <a:pt x="6029744" y="127907"/>
                  </a:cubicBezTo>
                  <a:cubicBezTo>
                    <a:pt x="5276533" y="264264"/>
                    <a:pt x="4370733" y="536978"/>
                    <a:pt x="3336691" y="937933"/>
                  </a:cubicBezTo>
                  <a:cubicBezTo>
                    <a:pt x="1575412" y="1622966"/>
                    <a:pt x="34901" y="2455718"/>
                    <a:pt x="20291" y="24638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25" name="任意多边形: 形状 424">
              <a:extLst>
                <a:ext uri="{FF2B5EF4-FFF2-40B4-BE49-F238E27FC236}">
                  <a16:creationId xmlns:a16="http://schemas.microsoft.com/office/drawing/2014/main" id="{5F5CD391-4F59-42CA-A9B1-5AA23AFE3104}"/>
                </a:ext>
              </a:extLst>
            </p:cNvPr>
            <p:cNvSpPr/>
            <p:nvPr/>
          </p:nvSpPr>
          <p:spPr>
            <a:xfrm>
              <a:off x="10340354" y="5460608"/>
              <a:ext cx="8733348" cy="2645977"/>
            </a:xfrm>
            <a:custGeom>
              <a:avLst/>
              <a:gdLst>
                <a:gd name="connsiteX0" fmla="*/ 20291 w 8733348"/>
                <a:gd name="connsiteY0" fmla="*/ 2643561 h 2645977"/>
                <a:gd name="connsiteX1" fmla="*/ 12175 w 8733348"/>
                <a:gd name="connsiteY1" fmla="*/ 2628951 h 2645977"/>
                <a:gd name="connsiteX2" fmla="*/ 3349677 w 8733348"/>
                <a:gd name="connsiteY2" fmla="*/ 1008899 h 2645977"/>
                <a:gd name="connsiteX3" fmla="*/ 6054094 w 8733348"/>
                <a:gd name="connsiteY3" fmla="*/ 132317 h 2645977"/>
                <a:gd name="connsiteX4" fmla="*/ 8149772 w 8733348"/>
                <a:gd name="connsiteY4" fmla="*/ 236209 h 2645977"/>
                <a:gd name="connsiteX5" fmla="*/ 8730913 w 8733348"/>
                <a:gd name="connsiteY5" fmla="*/ 1413100 h 2645977"/>
                <a:gd name="connsiteX6" fmla="*/ 8714680 w 8733348"/>
                <a:gd name="connsiteY6" fmla="*/ 1413100 h 2645977"/>
                <a:gd name="connsiteX7" fmla="*/ 8141656 w 8733348"/>
                <a:gd name="connsiteY7" fmla="*/ 249195 h 2645977"/>
                <a:gd name="connsiteX8" fmla="*/ 6057340 w 8733348"/>
                <a:gd name="connsiteY8" fmla="*/ 146927 h 2645977"/>
                <a:gd name="connsiteX9" fmla="*/ 3356171 w 8733348"/>
                <a:gd name="connsiteY9" fmla="*/ 1021885 h 2645977"/>
                <a:gd name="connsiteX10" fmla="*/ 20291 w 8733348"/>
                <a:gd name="connsiteY10" fmla="*/ 2643561 h 264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33348" h="2645977">
                  <a:moveTo>
                    <a:pt x="20291" y="2643561"/>
                  </a:moveTo>
                  <a:lnTo>
                    <a:pt x="12175" y="2628951"/>
                  </a:lnTo>
                  <a:cubicBezTo>
                    <a:pt x="28408" y="2620834"/>
                    <a:pt x="1580282" y="1739383"/>
                    <a:pt x="3349677" y="1008899"/>
                  </a:cubicBezTo>
                  <a:cubicBezTo>
                    <a:pt x="4388589" y="578724"/>
                    <a:pt x="5299260" y="284908"/>
                    <a:pt x="6054094" y="132317"/>
                  </a:cubicBezTo>
                  <a:cubicBezTo>
                    <a:pt x="7000477" y="-57609"/>
                    <a:pt x="7704988" y="-21896"/>
                    <a:pt x="8149772" y="236209"/>
                  </a:cubicBezTo>
                  <a:cubicBezTo>
                    <a:pt x="8536117" y="460224"/>
                    <a:pt x="8730913" y="856308"/>
                    <a:pt x="8730913" y="1413100"/>
                  </a:cubicBezTo>
                  <a:lnTo>
                    <a:pt x="8714680" y="1413100"/>
                  </a:lnTo>
                  <a:cubicBezTo>
                    <a:pt x="8714680" y="862802"/>
                    <a:pt x="8521508" y="471587"/>
                    <a:pt x="8141656" y="249195"/>
                  </a:cubicBezTo>
                  <a:cubicBezTo>
                    <a:pt x="7700119" y="-7286"/>
                    <a:pt x="6998853" y="-41376"/>
                    <a:pt x="6057340" y="146927"/>
                  </a:cubicBezTo>
                  <a:cubicBezTo>
                    <a:pt x="5302506" y="297894"/>
                    <a:pt x="4393459" y="593334"/>
                    <a:pt x="3356171" y="1021885"/>
                  </a:cubicBezTo>
                  <a:cubicBezTo>
                    <a:pt x="1586775" y="1755616"/>
                    <a:pt x="34901" y="2635444"/>
                    <a:pt x="20291" y="26435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8" name="标题 7">
            <a:extLst>
              <a:ext uri="{FF2B5EF4-FFF2-40B4-BE49-F238E27FC236}">
                <a16:creationId xmlns:a16="http://schemas.microsoft.com/office/drawing/2014/main" id="{C6C4B0A2-C0D4-4372-88E1-E652FC76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履约管理方面</a:t>
            </a:r>
          </a:p>
        </p:txBody>
      </p:sp>
      <p:grpSp>
        <p:nvGrpSpPr>
          <p:cNvPr id="298" name="组合 297">
            <a:extLst>
              <a:ext uri="{FF2B5EF4-FFF2-40B4-BE49-F238E27FC236}">
                <a16:creationId xmlns:a16="http://schemas.microsoft.com/office/drawing/2014/main" id="{0B0179B1-B528-420B-8C9F-9A2F1AB65AA4}"/>
              </a:ext>
            </a:extLst>
          </p:cNvPr>
          <p:cNvGrpSpPr/>
          <p:nvPr/>
        </p:nvGrpSpPr>
        <p:grpSpPr>
          <a:xfrm>
            <a:off x="1555426" y="1767061"/>
            <a:ext cx="9581450" cy="4015271"/>
            <a:chOff x="852893" y="1950149"/>
            <a:chExt cx="9721928" cy="4074140"/>
          </a:xfrm>
          <a:scene3d>
            <a:camera prst="perspectiveFront">
              <a:rot lat="0" lon="1200000" rev="0"/>
            </a:camera>
            <a:lightRig rig="threePt" dir="t"/>
          </a:scene3d>
        </p:grpSpPr>
        <p:grpSp>
          <p:nvGrpSpPr>
            <p:cNvPr id="275" name="组合 274">
              <a:extLst>
                <a:ext uri="{FF2B5EF4-FFF2-40B4-BE49-F238E27FC236}">
                  <a16:creationId xmlns:a16="http://schemas.microsoft.com/office/drawing/2014/main" id="{3055081D-9B8C-44F9-B272-669A581E27A5}"/>
                </a:ext>
              </a:extLst>
            </p:cNvPr>
            <p:cNvGrpSpPr/>
            <p:nvPr/>
          </p:nvGrpSpPr>
          <p:grpSpPr>
            <a:xfrm>
              <a:off x="852893" y="1950149"/>
              <a:ext cx="2875652" cy="4074140"/>
              <a:chOff x="852893" y="1950149"/>
              <a:chExt cx="2875652" cy="4074140"/>
            </a:xfrm>
          </p:grpSpPr>
          <p:sp>
            <p:nvSpPr>
              <p:cNvPr id="228" name="228">
                <a:extLst>
                  <a:ext uri="{FF2B5EF4-FFF2-40B4-BE49-F238E27FC236}">
                    <a16:creationId xmlns:a16="http://schemas.microsoft.com/office/drawing/2014/main" id="{9A29D0BB-47F1-40AD-B13A-3AD0324C4787}"/>
                  </a:ext>
                </a:extLst>
              </p:cNvPr>
              <p:cNvSpPr/>
              <p:nvPr/>
            </p:nvSpPr>
            <p:spPr>
              <a:xfrm>
                <a:off x="852894" y="1952505"/>
                <a:ext cx="2875651" cy="4071784"/>
              </a:xfrm>
              <a:custGeom>
                <a:avLst/>
                <a:gdLst>
                  <a:gd name="connsiteX0" fmla="*/ 0 w 2560320"/>
                  <a:gd name="connsiteY0" fmla="*/ 619760 h 924560"/>
                  <a:gd name="connsiteX1" fmla="*/ 0 w 2560320"/>
                  <a:gd name="connsiteY1" fmla="*/ 619760 h 924560"/>
                  <a:gd name="connsiteX2" fmla="*/ 0 w 2560320"/>
                  <a:gd name="connsiteY2" fmla="*/ 198120 h 924560"/>
                  <a:gd name="connsiteX3" fmla="*/ 223520 w 2560320"/>
                  <a:gd name="connsiteY3" fmla="*/ 0 h 924560"/>
                  <a:gd name="connsiteX4" fmla="*/ 1833880 w 2560320"/>
                  <a:gd name="connsiteY4" fmla="*/ 0 h 924560"/>
                  <a:gd name="connsiteX5" fmla="*/ 2026920 w 2560320"/>
                  <a:gd name="connsiteY5" fmla="*/ 177800 h 924560"/>
                  <a:gd name="connsiteX6" fmla="*/ 2468880 w 2560320"/>
                  <a:gd name="connsiteY6" fmla="*/ 177800 h 924560"/>
                  <a:gd name="connsiteX7" fmla="*/ 2560320 w 2560320"/>
                  <a:gd name="connsiteY7" fmla="*/ 269240 h 924560"/>
                  <a:gd name="connsiteX8" fmla="*/ 2560320 w 2560320"/>
                  <a:gd name="connsiteY8" fmla="*/ 924560 h 924560"/>
                  <a:gd name="connsiteX9" fmla="*/ 0 w 2560320"/>
                  <a:gd name="connsiteY9" fmla="*/ 924560 h 924560"/>
                  <a:gd name="connsiteX10" fmla="*/ 0 w 2560320"/>
                  <a:gd name="connsiteY10" fmla="*/ 619760 h 924560"/>
                  <a:gd name="connsiteX0" fmla="*/ 0 w 2560320"/>
                  <a:gd name="connsiteY0" fmla="*/ 619760 h 926095"/>
                  <a:gd name="connsiteX1" fmla="*/ 0 w 2560320"/>
                  <a:gd name="connsiteY1" fmla="*/ 619760 h 926095"/>
                  <a:gd name="connsiteX2" fmla="*/ 0 w 2560320"/>
                  <a:gd name="connsiteY2" fmla="*/ 198120 h 926095"/>
                  <a:gd name="connsiteX3" fmla="*/ 223520 w 2560320"/>
                  <a:gd name="connsiteY3" fmla="*/ 0 h 926095"/>
                  <a:gd name="connsiteX4" fmla="*/ 1833880 w 2560320"/>
                  <a:gd name="connsiteY4" fmla="*/ 0 h 926095"/>
                  <a:gd name="connsiteX5" fmla="*/ 2026920 w 2560320"/>
                  <a:gd name="connsiteY5" fmla="*/ 177800 h 926095"/>
                  <a:gd name="connsiteX6" fmla="*/ 2468880 w 2560320"/>
                  <a:gd name="connsiteY6" fmla="*/ 177800 h 926095"/>
                  <a:gd name="connsiteX7" fmla="*/ 2560320 w 2560320"/>
                  <a:gd name="connsiteY7" fmla="*/ 269240 h 926095"/>
                  <a:gd name="connsiteX8" fmla="*/ 2560320 w 2560320"/>
                  <a:gd name="connsiteY8" fmla="*/ 924560 h 926095"/>
                  <a:gd name="connsiteX9" fmla="*/ 2452592 w 2560320"/>
                  <a:gd name="connsiteY9" fmla="*/ 926095 h 926095"/>
                  <a:gd name="connsiteX10" fmla="*/ 0 w 2560320"/>
                  <a:gd name="connsiteY10" fmla="*/ 924560 h 926095"/>
                  <a:gd name="connsiteX11" fmla="*/ 0 w 2560320"/>
                  <a:gd name="connsiteY11" fmla="*/ 619760 h 926095"/>
                  <a:gd name="connsiteX0" fmla="*/ 0 w 2566670"/>
                  <a:gd name="connsiteY0" fmla="*/ 619760 h 926095"/>
                  <a:gd name="connsiteX1" fmla="*/ 0 w 2566670"/>
                  <a:gd name="connsiteY1" fmla="*/ 619760 h 926095"/>
                  <a:gd name="connsiteX2" fmla="*/ 0 w 2566670"/>
                  <a:gd name="connsiteY2" fmla="*/ 198120 h 926095"/>
                  <a:gd name="connsiteX3" fmla="*/ 223520 w 2566670"/>
                  <a:gd name="connsiteY3" fmla="*/ 0 h 926095"/>
                  <a:gd name="connsiteX4" fmla="*/ 1833880 w 2566670"/>
                  <a:gd name="connsiteY4" fmla="*/ 0 h 926095"/>
                  <a:gd name="connsiteX5" fmla="*/ 2026920 w 2566670"/>
                  <a:gd name="connsiteY5" fmla="*/ 177800 h 926095"/>
                  <a:gd name="connsiteX6" fmla="*/ 2468880 w 2566670"/>
                  <a:gd name="connsiteY6" fmla="*/ 177800 h 926095"/>
                  <a:gd name="connsiteX7" fmla="*/ 2560320 w 2566670"/>
                  <a:gd name="connsiteY7" fmla="*/ 269240 h 926095"/>
                  <a:gd name="connsiteX8" fmla="*/ 2566670 w 2566670"/>
                  <a:gd name="connsiteY8" fmla="*/ 775335 h 926095"/>
                  <a:gd name="connsiteX9" fmla="*/ 2452592 w 2566670"/>
                  <a:gd name="connsiteY9" fmla="*/ 926095 h 926095"/>
                  <a:gd name="connsiteX10" fmla="*/ 0 w 2566670"/>
                  <a:gd name="connsiteY10" fmla="*/ 924560 h 926095"/>
                  <a:gd name="connsiteX11" fmla="*/ 0 w 2566670"/>
                  <a:gd name="connsiteY11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0 w 2563495"/>
                  <a:gd name="connsiteY10" fmla="*/ 924560 h 926095"/>
                  <a:gd name="connsiteX11" fmla="*/ 0 w 2563495"/>
                  <a:gd name="connsiteY11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150718 w 2563495"/>
                  <a:gd name="connsiteY10" fmla="*/ 922920 h 926095"/>
                  <a:gd name="connsiteX11" fmla="*/ 0 w 2563495"/>
                  <a:gd name="connsiteY11" fmla="*/ 924560 h 926095"/>
                  <a:gd name="connsiteX12" fmla="*/ 0 w 2563495"/>
                  <a:gd name="connsiteY12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150718 w 2563495"/>
                  <a:gd name="connsiteY10" fmla="*/ 922920 h 926095"/>
                  <a:gd name="connsiteX11" fmla="*/ 3175 w 2563495"/>
                  <a:gd name="connsiteY11" fmla="*/ 784860 h 926095"/>
                  <a:gd name="connsiteX12" fmla="*/ 0 w 2563495"/>
                  <a:gd name="connsiteY12" fmla="*/ 619760 h 926095"/>
                  <a:gd name="connsiteX0" fmla="*/ 0 w 2563495"/>
                  <a:gd name="connsiteY0" fmla="*/ 3363425 h 3363425"/>
                  <a:gd name="connsiteX1" fmla="*/ 0 w 2563495"/>
                  <a:gd name="connsiteY1" fmla="*/ 619760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363425"/>
                  <a:gd name="connsiteX1" fmla="*/ 0 w 2563495"/>
                  <a:gd name="connsiteY1" fmla="*/ 3363425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363425"/>
                  <a:gd name="connsiteX1" fmla="*/ 0 w 2563495"/>
                  <a:gd name="connsiteY1" fmla="*/ 3363425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550750"/>
                  <a:gd name="connsiteX1" fmla="*/ 0 w 2563495"/>
                  <a:gd name="connsiteY1" fmla="*/ 3363425 h 3550750"/>
                  <a:gd name="connsiteX2" fmla="*/ 0 w 2563495"/>
                  <a:gd name="connsiteY2" fmla="*/ 198120 h 3550750"/>
                  <a:gd name="connsiteX3" fmla="*/ 223520 w 2563495"/>
                  <a:gd name="connsiteY3" fmla="*/ 0 h 3550750"/>
                  <a:gd name="connsiteX4" fmla="*/ 1833880 w 2563495"/>
                  <a:gd name="connsiteY4" fmla="*/ 0 h 3550750"/>
                  <a:gd name="connsiteX5" fmla="*/ 2026920 w 2563495"/>
                  <a:gd name="connsiteY5" fmla="*/ 177800 h 3550750"/>
                  <a:gd name="connsiteX6" fmla="*/ 2468880 w 2563495"/>
                  <a:gd name="connsiteY6" fmla="*/ 177800 h 3550750"/>
                  <a:gd name="connsiteX7" fmla="*/ 2560320 w 2563495"/>
                  <a:gd name="connsiteY7" fmla="*/ 269240 h 3550750"/>
                  <a:gd name="connsiteX8" fmla="*/ 2563495 w 2563495"/>
                  <a:gd name="connsiteY8" fmla="*/ 3550750 h 3550750"/>
                  <a:gd name="connsiteX9" fmla="*/ 2452592 w 2563495"/>
                  <a:gd name="connsiteY9" fmla="*/ 926095 h 3550750"/>
                  <a:gd name="connsiteX10" fmla="*/ 150718 w 2563495"/>
                  <a:gd name="connsiteY10" fmla="*/ 922920 h 3550750"/>
                  <a:gd name="connsiteX11" fmla="*/ 3175 w 2563495"/>
                  <a:gd name="connsiteY11" fmla="*/ 784860 h 3550750"/>
                  <a:gd name="connsiteX12" fmla="*/ 0 w 2563495"/>
                  <a:gd name="connsiteY12" fmla="*/ 619760 h 3550750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922920 h 3669759"/>
                  <a:gd name="connsiteX11" fmla="*/ 3175 w 2563495"/>
                  <a:gd name="connsiteY11" fmla="*/ 784860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784860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2085784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2085784 w 2563495"/>
                  <a:gd name="connsiteY4" fmla="*/ 0 h 3669759"/>
                  <a:gd name="connsiteX5" fmla="*/ 2278823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720783"/>
                  <a:gd name="connsiteY0" fmla="*/ 3363425 h 3669759"/>
                  <a:gd name="connsiteX1" fmla="*/ 0 w 2720783"/>
                  <a:gd name="connsiteY1" fmla="*/ 3363425 h 3669759"/>
                  <a:gd name="connsiteX2" fmla="*/ 0 w 2720783"/>
                  <a:gd name="connsiteY2" fmla="*/ 198120 h 3669759"/>
                  <a:gd name="connsiteX3" fmla="*/ 223520 w 2720783"/>
                  <a:gd name="connsiteY3" fmla="*/ 0 h 3669759"/>
                  <a:gd name="connsiteX4" fmla="*/ 2085784 w 2720783"/>
                  <a:gd name="connsiteY4" fmla="*/ 0 h 3669759"/>
                  <a:gd name="connsiteX5" fmla="*/ 2278823 w 2720783"/>
                  <a:gd name="connsiteY5" fmla="*/ 177800 h 3669759"/>
                  <a:gd name="connsiteX6" fmla="*/ 2720783 w 2720783"/>
                  <a:gd name="connsiteY6" fmla="*/ 177800 h 3669759"/>
                  <a:gd name="connsiteX7" fmla="*/ 2560320 w 2720783"/>
                  <a:gd name="connsiteY7" fmla="*/ 269240 h 3669759"/>
                  <a:gd name="connsiteX8" fmla="*/ 2563495 w 2720783"/>
                  <a:gd name="connsiteY8" fmla="*/ 3550750 h 3669759"/>
                  <a:gd name="connsiteX9" fmla="*/ 2452592 w 2720783"/>
                  <a:gd name="connsiteY9" fmla="*/ 3669759 h 3669759"/>
                  <a:gd name="connsiteX10" fmla="*/ 150718 w 2720783"/>
                  <a:gd name="connsiteY10" fmla="*/ 3666584 h 3669759"/>
                  <a:gd name="connsiteX11" fmla="*/ 3175 w 2720783"/>
                  <a:gd name="connsiteY11" fmla="*/ 3528524 h 3669759"/>
                  <a:gd name="connsiteX12" fmla="*/ 0 w 2720783"/>
                  <a:gd name="connsiteY12" fmla="*/ 3363424 h 3669759"/>
                  <a:gd name="connsiteX0" fmla="*/ 0 w 2812223"/>
                  <a:gd name="connsiteY0" fmla="*/ 3363425 h 3669759"/>
                  <a:gd name="connsiteX1" fmla="*/ 0 w 2812223"/>
                  <a:gd name="connsiteY1" fmla="*/ 3363425 h 3669759"/>
                  <a:gd name="connsiteX2" fmla="*/ 0 w 2812223"/>
                  <a:gd name="connsiteY2" fmla="*/ 198120 h 3669759"/>
                  <a:gd name="connsiteX3" fmla="*/ 223520 w 2812223"/>
                  <a:gd name="connsiteY3" fmla="*/ 0 h 3669759"/>
                  <a:gd name="connsiteX4" fmla="*/ 2085784 w 2812223"/>
                  <a:gd name="connsiteY4" fmla="*/ 0 h 3669759"/>
                  <a:gd name="connsiteX5" fmla="*/ 2278823 w 2812223"/>
                  <a:gd name="connsiteY5" fmla="*/ 177800 h 3669759"/>
                  <a:gd name="connsiteX6" fmla="*/ 2720783 w 2812223"/>
                  <a:gd name="connsiteY6" fmla="*/ 177800 h 3669759"/>
                  <a:gd name="connsiteX7" fmla="*/ 2812223 w 2812223"/>
                  <a:gd name="connsiteY7" fmla="*/ 269240 h 3669759"/>
                  <a:gd name="connsiteX8" fmla="*/ 2563495 w 2812223"/>
                  <a:gd name="connsiteY8" fmla="*/ 3550750 h 3669759"/>
                  <a:gd name="connsiteX9" fmla="*/ 2452592 w 2812223"/>
                  <a:gd name="connsiteY9" fmla="*/ 3669759 h 3669759"/>
                  <a:gd name="connsiteX10" fmla="*/ 150718 w 2812223"/>
                  <a:gd name="connsiteY10" fmla="*/ 3666584 h 3669759"/>
                  <a:gd name="connsiteX11" fmla="*/ 3175 w 2812223"/>
                  <a:gd name="connsiteY11" fmla="*/ 3528524 h 3669759"/>
                  <a:gd name="connsiteX12" fmla="*/ 0 w 2812223"/>
                  <a:gd name="connsiteY12" fmla="*/ 3363424 h 3669759"/>
                  <a:gd name="connsiteX0" fmla="*/ 0 w 2812236"/>
                  <a:gd name="connsiteY0" fmla="*/ 3363425 h 3669759"/>
                  <a:gd name="connsiteX1" fmla="*/ 0 w 2812236"/>
                  <a:gd name="connsiteY1" fmla="*/ 3363425 h 3669759"/>
                  <a:gd name="connsiteX2" fmla="*/ 0 w 2812236"/>
                  <a:gd name="connsiteY2" fmla="*/ 198120 h 3669759"/>
                  <a:gd name="connsiteX3" fmla="*/ 223520 w 2812236"/>
                  <a:gd name="connsiteY3" fmla="*/ 0 h 3669759"/>
                  <a:gd name="connsiteX4" fmla="*/ 2085784 w 2812236"/>
                  <a:gd name="connsiteY4" fmla="*/ 0 h 3669759"/>
                  <a:gd name="connsiteX5" fmla="*/ 2278823 w 2812236"/>
                  <a:gd name="connsiteY5" fmla="*/ 177800 h 3669759"/>
                  <a:gd name="connsiteX6" fmla="*/ 2720783 w 2812236"/>
                  <a:gd name="connsiteY6" fmla="*/ 177800 h 3669759"/>
                  <a:gd name="connsiteX7" fmla="*/ 2812223 w 2812236"/>
                  <a:gd name="connsiteY7" fmla="*/ 269240 h 3669759"/>
                  <a:gd name="connsiteX8" fmla="*/ 2563495 w 2812236"/>
                  <a:gd name="connsiteY8" fmla="*/ 3550750 h 3669759"/>
                  <a:gd name="connsiteX9" fmla="*/ 2452592 w 2812236"/>
                  <a:gd name="connsiteY9" fmla="*/ 3669759 h 3669759"/>
                  <a:gd name="connsiteX10" fmla="*/ 150718 w 2812236"/>
                  <a:gd name="connsiteY10" fmla="*/ 3666584 h 3669759"/>
                  <a:gd name="connsiteX11" fmla="*/ 3175 w 2812236"/>
                  <a:gd name="connsiteY11" fmla="*/ 3528524 h 3669759"/>
                  <a:gd name="connsiteX12" fmla="*/ 0 w 2812236"/>
                  <a:gd name="connsiteY12" fmla="*/ 3363424 h 3669759"/>
                  <a:gd name="connsiteX0" fmla="*/ 0 w 2812543"/>
                  <a:gd name="connsiteY0" fmla="*/ 3363425 h 3669759"/>
                  <a:gd name="connsiteX1" fmla="*/ 0 w 2812543"/>
                  <a:gd name="connsiteY1" fmla="*/ 3363425 h 3669759"/>
                  <a:gd name="connsiteX2" fmla="*/ 0 w 2812543"/>
                  <a:gd name="connsiteY2" fmla="*/ 198120 h 3669759"/>
                  <a:gd name="connsiteX3" fmla="*/ 223520 w 2812543"/>
                  <a:gd name="connsiteY3" fmla="*/ 0 h 3669759"/>
                  <a:gd name="connsiteX4" fmla="*/ 2085784 w 2812543"/>
                  <a:gd name="connsiteY4" fmla="*/ 0 h 3669759"/>
                  <a:gd name="connsiteX5" fmla="*/ 2278823 w 2812543"/>
                  <a:gd name="connsiteY5" fmla="*/ 177800 h 3669759"/>
                  <a:gd name="connsiteX6" fmla="*/ 2720783 w 2812543"/>
                  <a:gd name="connsiteY6" fmla="*/ 177800 h 3669759"/>
                  <a:gd name="connsiteX7" fmla="*/ 2812223 w 2812543"/>
                  <a:gd name="connsiteY7" fmla="*/ 269240 h 3669759"/>
                  <a:gd name="connsiteX8" fmla="*/ 2563495 w 2812543"/>
                  <a:gd name="connsiteY8" fmla="*/ 3550750 h 3669759"/>
                  <a:gd name="connsiteX9" fmla="*/ 2452592 w 2812543"/>
                  <a:gd name="connsiteY9" fmla="*/ 3669759 h 3669759"/>
                  <a:gd name="connsiteX10" fmla="*/ 150718 w 2812543"/>
                  <a:gd name="connsiteY10" fmla="*/ 3666584 h 3669759"/>
                  <a:gd name="connsiteX11" fmla="*/ 3175 w 2812543"/>
                  <a:gd name="connsiteY11" fmla="*/ 3528524 h 3669759"/>
                  <a:gd name="connsiteX12" fmla="*/ 0 w 2812543"/>
                  <a:gd name="connsiteY12" fmla="*/ 3363424 h 3669759"/>
                  <a:gd name="connsiteX0" fmla="*/ 0 w 2815396"/>
                  <a:gd name="connsiteY0" fmla="*/ 3363425 h 3669759"/>
                  <a:gd name="connsiteX1" fmla="*/ 0 w 2815396"/>
                  <a:gd name="connsiteY1" fmla="*/ 3363425 h 3669759"/>
                  <a:gd name="connsiteX2" fmla="*/ 0 w 2815396"/>
                  <a:gd name="connsiteY2" fmla="*/ 198120 h 3669759"/>
                  <a:gd name="connsiteX3" fmla="*/ 223520 w 2815396"/>
                  <a:gd name="connsiteY3" fmla="*/ 0 h 3669759"/>
                  <a:gd name="connsiteX4" fmla="*/ 2085784 w 2815396"/>
                  <a:gd name="connsiteY4" fmla="*/ 0 h 3669759"/>
                  <a:gd name="connsiteX5" fmla="*/ 2278823 w 2815396"/>
                  <a:gd name="connsiteY5" fmla="*/ 177800 h 3669759"/>
                  <a:gd name="connsiteX6" fmla="*/ 2720783 w 2815396"/>
                  <a:gd name="connsiteY6" fmla="*/ 177800 h 3669759"/>
                  <a:gd name="connsiteX7" fmla="*/ 2812223 w 2815396"/>
                  <a:gd name="connsiteY7" fmla="*/ 269240 h 3669759"/>
                  <a:gd name="connsiteX8" fmla="*/ 2815396 w 2815396"/>
                  <a:gd name="connsiteY8" fmla="*/ 3550750 h 3669759"/>
                  <a:gd name="connsiteX9" fmla="*/ 2452592 w 2815396"/>
                  <a:gd name="connsiteY9" fmla="*/ 3669759 h 3669759"/>
                  <a:gd name="connsiteX10" fmla="*/ 150718 w 2815396"/>
                  <a:gd name="connsiteY10" fmla="*/ 3666584 h 3669759"/>
                  <a:gd name="connsiteX11" fmla="*/ 3175 w 2815396"/>
                  <a:gd name="connsiteY11" fmla="*/ 3528524 h 3669759"/>
                  <a:gd name="connsiteX12" fmla="*/ 0 w 2815396"/>
                  <a:gd name="connsiteY12" fmla="*/ 3363424 h 3669759"/>
                  <a:gd name="connsiteX0" fmla="*/ 0 w 2815396"/>
                  <a:gd name="connsiteY0" fmla="*/ 3363425 h 3669759"/>
                  <a:gd name="connsiteX1" fmla="*/ 0 w 2815396"/>
                  <a:gd name="connsiteY1" fmla="*/ 3363425 h 3669759"/>
                  <a:gd name="connsiteX2" fmla="*/ 0 w 2815396"/>
                  <a:gd name="connsiteY2" fmla="*/ 198120 h 3669759"/>
                  <a:gd name="connsiteX3" fmla="*/ 223520 w 2815396"/>
                  <a:gd name="connsiteY3" fmla="*/ 0 h 3669759"/>
                  <a:gd name="connsiteX4" fmla="*/ 2085784 w 2815396"/>
                  <a:gd name="connsiteY4" fmla="*/ 0 h 3669759"/>
                  <a:gd name="connsiteX5" fmla="*/ 2278823 w 2815396"/>
                  <a:gd name="connsiteY5" fmla="*/ 177800 h 3669759"/>
                  <a:gd name="connsiteX6" fmla="*/ 2720783 w 2815396"/>
                  <a:gd name="connsiteY6" fmla="*/ 177800 h 3669759"/>
                  <a:gd name="connsiteX7" fmla="*/ 2812223 w 2815396"/>
                  <a:gd name="connsiteY7" fmla="*/ 269240 h 3669759"/>
                  <a:gd name="connsiteX8" fmla="*/ 2815396 w 2815396"/>
                  <a:gd name="connsiteY8" fmla="*/ 3550750 h 3669759"/>
                  <a:gd name="connsiteX9" fmla="*/ 2704493 w 2815396"/>
                  <a:gd name="connsiteY9" fmla="*/ 3669759 h 3669759"/>
                  <a:gd name="connsiteX10" fmla="*/ 150718 w 2815396"/>
                  <a:gd name="connsiteY10" fmla="*/ 3666584 h 3669759"/>
                  <a:gd name="connsiteX11" fmla="*/ 3175 w 2815396"/>
                  <a:gd name="connsiteY11" fmla="*/ 3528524 h 3669759"/>
                  <a:gd name="connsiteX12" fmla="*/ 0 w 2815396"/>
                  <a:gd name="connsiteY12" fmla="*/ 3363424 h 3669759"/>
                  <a:gd name="connsiteX0" fmla="*/ 0 w 4974829"/>
                  <a:gd name="connsiteY0" fmla="*/ 3363425 h 3669759"/>
                  <a:gd name="connsiteX1" fmla="*/ 0 w 4974829"/>
                  <a:gd name="connsiteY1" fmla="*/ 3363425 h 3669759"/>
                  <a:gd name="connsiteX2" fmla="*/ 0 w 4974829"/>
                  <a:gd name="connsiteY2" fmla="*/ 198120 h 3669759"/>
                  <a:gd name="connsiteX3" fmla="*/ 223520 w 4974829"/>
                  <a:gd name="connsiteY3" fmla="*/ 0 h 3669759"/>
                  <a:gd name="connsiteX4" fmla="*/ 4974829 w 4974829"/>
                  <a:gd name="connsiteY4" fmla="*/ 0 h 3669759"/>
                  <a:gd name="connsiteX5" fmla="*/ 2278823 w 4974829"/>
                  <a:gd name="connsiteY5" fmla="*/ 177800 h 3669759"/>
                  <a:gd name="connsiteX6" fmla="*/ 2720783 w 4974829"/>
                  <a:gd name="connsiteY6" fmla="*/ 177800 h 3669759"/>
                  <a:gd name="connsiteX7" fmla="*/ 2812223 w 4974829"/>
                  <a:gd name="connsiteY7" fmla="*/ 269240 h 3669759"/>
                  <a:gd name="connsiteX8" fmla="*/ 2815396 w 4974829"/>
                  <a:gd name="connsiteY8" fmla="*/ 3550750 h 3669759"/>
                  <a:gd name="connsiteX9" fmla="*/ 2704493 w 4974829"/>
                  <a:gd name="connsiteY9" fmla="*/ 3669759 h 3669759"/>
                  <a:gd name="connsiteX10" fmla="*/ 150718 w 4974829"/>
                  <a:gd name="connsiteY10" fmla="*/ 3666584 h 3669759"/>
                  <a:gd name="connsiteX11" fmla="*/ 3175 w 4974829"/>
                  <a:gd name="connsiteY11" fmla="*/ 3528524 h 3669759"/>
                  <a:gd name="connsiteX12" fmla="*/ 0 w 4974829"/>
                  <a:gd name="connsiteY12" fmla="*/ 3363424 h 3669759"/>
                  <a:gd name="connsiteX0" fmla="*/ 0 w 5167867"/>
                  <a:gd name="connsiteY0" fmla="*/ 3363425 h 3669759"/>
                  <a:gd name="connsiteX1" fmla="*/ 0 w 5167867"/>
                  <a:gd name="connsiteY1" fmla="*/ 3363425 h 3669759"/>
                  <a:gd name="connsiteX2" fmla="*/ 0 w 5167867"/>
                  <a:gd name="connsiteY2" fmla="*/ 198120 h 3669759"/>
                  <a:gd name="connsiteX3" fmla="*/ 223520 w 5167867"/>
                  <a:gd name="connsiteY3" fmla="*/ 0 h 3669759"/>
                  <a:gd name="connsiteX4" fmla="*/ 4974829 w 5167867"/>
                  <a:gd name="connsiteY4" fmla="*/ 0 h 3669759"/>
                  <a:gd name="connsiteX5" fmla="*/ 5167867 w 5167867"/>
                  <a:gd name="connsiteY5" fmla="*/ 177800 h 3669759"/>
                  <a:gd name="connsiteX6" fmla="*/ 2720783 w 5167867"/>
                  <a:gd name="connsiteY6" fmla="*/ 177800 h 3669759"/>
                  <a:gd name="connsiteX7" fmla="*/ 2812223 w 5167867"/>
                  <a:gd name="connsiteY7" fmla="*/ 269240 h 3669759"/>
                  <a:gd name="connsiteX8" fmla="*/ 2815396 w 5167867"/>
                  <a:gd name="connsiteY8" fmla="*/ 3550750 h 3669759"/>
                  <a:gd name="connsiteX9" fmla="*/ 2704493 w 5167867"/>
                  <a:gd name="connsiteY9" fmla="*/ 3669759 h 3669759"/>
                  <a:gd name="connsiteX10" fmla="*/ 150718 w 5167867"/>
                  <a:gd name="connsiteY10" fmla="*/ 3666584 h 3669759"/>
                  <a:gd name="connsiteX11" fmla="*/ 3175 w 5167867"/>
                  <a:gd name="connsiteY11" fmla="*/ 3528524 h 3669759"/>
                  <a:gd name="connsiteX12" fmla="*/ 0 w 5167867"/>
                  <a:gd name="connsiteY12" fmla="*/ 3363424 h 3669759"/>
                  <a:gd name="connsiteX0" fmla="*/ 0 w 5609827"/>
                  <a:gd name="connsiteY0" fmla="*/ 3363425 h 3669759"/>
                  <a:gd name="connsiteX1" fmla="*/ 0 w 5609827"/>
                  <a:gd name="connsiteY1" fmla="*/ 3363425 h 3669759"/>
                  <a:gd name="connsiteX2" fmla="*/ 0 w 5609827"/>
                  <a:gd name="connsiteY2" fmla="*/ 198120 h 3669759"/>
                  <a:gd name="connsiteX3" fmla="*/ 223520 w 5609827"/>
                  <a:gd name="connsiteY3" fmla="*/ 0 h 3669759"/>
                  <a:gd name="connsiteX4" fmla="*/ 4974829 w 5609827"/>
                  <a:gd name="connsiteY4" fmla="*/ 0 h 3669759"/>
                  <a:gd name="connsiteX5" fmla="*/ 5167867 w 5609827"/>
                  <a:gd name="connsiteY5" fmla="*/ 177800 h 3669759"/>
                  <a:gd name="connsiteX6" fmla="*/ 5609827 w 5609827"/>
                  <a:gd name="connsiteY6" fmla="*/ 177800 h 3669759"/>
                  <a:gd name="connsiteX7" fmla="*/ 2812223 w 5609827"/>
                  <a:gd name="connsiteY7" fmla="*/ 269240 h 3669759"/>
                  <a:gd name="connsiteX8" fmla="*/ 2815396 w 5609827"/>
                  <a:gd name="connsiteY8" fmla="*/ 3550750 h 3669759"/>
                  <a:gd name="connsiteX9" fmla="*/ 2704493 w 5609827"/>
                  <a:gd name="connsiteY9" fmla="*/ 3669759 h 3669759"/>
                  <a:gd name="connsiteX10" fmla="*/ 150718 w 5609827"/>
                  <a:gd name="connsiteY10" fmla="*/ 3666584 h 3669759"/>
                  <a:gd name="connsiteX11" fmla="*/ 3175 w 5609827"/>
                  <a:gd name="connsiteY11" fmla="*/ 3528524 h 3669759"/>
                  <a:gd name="connsiteX12" fmla="*/ 0 w 5609827"/>
                  <a:gd name="connsiteY12" fmla="*/ 3363424 h 3669759"/>
                  <a:gd name="connsiteX0" fmla="*/ 0 w 5701266"/>
                  <a:gd name="connsiteY0" fmla="*/ 3363425 h 3669759"/>
                  <a:gd name="connsiteX1" fmla="*/ 0 w 5701266"/>
                  <a:gd name="connsiteY1" fmla="*/ 3363425 h 3669759"/>
                  <a:gd name="connsiteX2" fmla="*/ 0 w 5701266"/>
                  <a:gd name="connsiteY2" fmla="*/ 198120 h 3669759"/>
                  <a:gd name="connsiteX3" fmla="*/ 223520 w 5701266"/>
                  <a:gd name="connsiteY3" fmla="*/ 0 h 3669759"/>
                  <a:gd name="connsiteX4" fmla="*/ 4974829 w 5701266"/>
                  <a:gd name="connsiteY4" fmla="*/ 0 h 3669759"/>
                  <a:gd name="connsiteX5" fmla="*/ 5167867 w 5701266"/>
                  <a:gd name="connsiteY5" fmla="*/ 177800 h 3669759"/>
                  <a:gd name="connsiteX6" fmla="*/ 5609827 w 5701266"/>
                  <a:gd name="connsiteY6" fmla="*/ 177800 h 3669759"/>
                  <a:gd name="connsiteX7" fmla="*/ 5701266 w 5701266"/>
                  <a:gd name="connsiteY7" fmla="*/ 269240 h 3669759"/>
                  <a:gd name="connsiteX8" fmla="*/ 2815396 w 5701266"/>
                  <a:gd name="connsiteY8" fmla="*/ 3550750 h 3669759"/>
                  <a:gd name="connsiteX9" fmla="*/ 2704493 w 5701266"/>
                  <a:gd name="connsiteY9" fmla="*/ 3669759 h 3669759"/>
                  <a:gd name="connsiteX10" fmla="*/ 150718 w 5701266"/>
                  <a:gd name="connsiteY10" fmla="*/ 3666584 h 3669759"/>
                  <a:gd name="connsiteX11" fmla="*/ 3175 w 5701266"/>
                  <a:gd name="connsiteY11" fmla="*/ 3528524 h 3669759"/>
                  <a:gd name="connsiteX12" fmla="*/ 0 w 5701266"/>
                  <a:gd name="connsiteY12" fmla="*/ 3363424 h 3669759"/>
                  <a:gd name="connsiteX0" fmla="*/ 0 w 5701267"/>
                  <a:gd name="connsiteY0" fmla="*/ 3363425 h 3669759"/>
                  <a:gd name="connsiteX1" fmla="*/ 0 w 5701267"/>
                  <a:gd name="connsiteY1" fmla="*/ 3363425 h 3669759"/>
                  <a:gd name="connsiteX2" fmla="*/ 0 w 5701267"/>
                  <a:gd name="connsiteY2" fmla="*/ 198120 h 3669759"/>
                  <a:gd name="connsiteX3" fmla="*/ 223520 w 5701267"/>
                  <a:gd name="connsiteY3" fmla="*/ 0 h 3669759"/>
                  <a:gd name="connsiteX4" fmla="*/ 4974829 w 5701267"/>
                  <a:gd name="connsiteY4" fmla="*/ 0 h 3669759"/>
                  <a:gd name="connsiteX5" fmla="*/ 5167867 w 5701267"/>
                  <a:gd name="connsiteY5" fmla="*/ 177800 h 3669759"/>
                  <a:gd name="connsiteX6" fmla="*/ 5609827 w 5701267"/>
                  <a:gd name="connsiteY6" fmla="*/ 177800 h 3669759"/>
                  <a:gd name="connsiteX7" fmla="*/ 5701266 w 5701267"/>
                  <a:gd name="connsiteY7" fmla="*/ 269240 h 3669759"/>
                  <a:gd name="connsiteX8" fmla="*/ 2815396 w 5701267"/>
                  <a:gd name="connsiteY8" fmla="*/ 3550750 h 3669759"/>
                  <a:gd name="connsiteX9" fmla="*/ 2704493 w 5701267"/>
                  <a:gd name="connsiteY9" fmla="*/ 3669759 h 3669759"/>
                  <a:gd name="connsiteX10" fmla="*/ 150718 w 5701267"/>
                  <a:gd name="connsiteY10" fmla="*/ 3666584 h 3669759"/>
                  <a:gd name="connsiteX11" fmla="*/ 3175 w 5701267"/>
                  <a:gd name="connsiteY11" fmla="*/ 3528524 h 3669759"/>
                  <a:gd name="connsiteX12" fmla="*/ 0 w 5701267"/>
                  <a:gd name="connsiteY12" fmla="*/ 3363424 h 3669759"/>
                  <a:gd name="connsiteX0" fmla="*/ 0 w 5701373"/>
                  <a:gd name="connsiteY0" fmla="*/ 3363425 h 3669759"/>
                  <a:gd name="connsiteX1" fmla="*/ 0 w 5701373"/>
                  <a:gd name="connsiteY1" fmla="*/ 3363425 h 3669759"/>
                  <a:gd name="connsiteX2" fmla="*/ 0 w 5701373"/>
                  <a:gd name="connsiteY2" fmla="*/ 198120 h 3669759"/>
                  <a:gd name="connsiteX3" fmla="*/ 223520 w 5701373"/>
                  <a:gd name="connsiteY3" fmla="*/ 0 h 3669759"/>
                  <a:gd name="connsiteX4" fmla="*/ 4974829 w 5701373"/>
                  <a:gd name="connsiteY4" fmla="*/ 0 h 3669759"/>
                  <a:gd name="connsiteX5" fmla="*/ 5167867 w 5701373"/>
                  <a:gd name="connsiteY5" fmla="*/ 177800 h 3669759"/>
                  <a:gd name="connsiteX6" fmla="*/ 5609827 w 5701373"/>
                  <a:gd name="connsiteY6" fmla="*/ 177800 h 3669759"/>
                  <a:gd name="connsiteX7" fmla="*/ 5701266 w 5701373"/>
                  <a:gd name="connsiteY7" fmla="*/ 269240 h 3669759"/>
                  <a:gd name="connsiteX8" fmla="*/ 2815396 w 5701373"/>
                  <a:gd name="connsiteY8" fmla="*/ 3550750 h 3669759"/>
                  <a:gd name="connsiteX9" fmla="*/ 2704493 w 5701373"/>
                  <a:gd name="connsiteY9" fmla="*/ 3669759 h 3669759"/>
                  <a:gd name="connsiteX10" fmla="*/ 150718 w 5701373"/>
                  <a:gd name="connsiteY10" fmla="*/ 3666584 h 3669759"/>
                  <a:gd name="connsiteX11" fmla="*/ 3175 w 5701373"/>
                  <a:gd name="connsiteY11" fmla="*/ 3528524 h 3669759"/>
                  <a:gd name="connsiteX12" fmla="*/ 0 w 5701373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974829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2704493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974829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593536"/>
                  <a:gd name="connsiteY0" fmla="*/ 3363425 h 3669759"/>
                  <a:gd name="connsiteX1" fmla="*/ 0 w 5593536"/>
                  <a:gd name="connsiteY1" fmla="*/ 3363425 h 3669759"/>
                  <a:gd name="connsiteX2" fmla="*/ 0 w 5593536"/>
                  <a:gd name="connsiteY2" fmla="*/ 198120 h 3669759"/>
                  <a:gd name="connsiteX3" fmla="*/ 223520 w 5593536"/>
                  <a:gd name="connsiteY3" fmla="*/ 0 h 3669759"/>
                  <a:gd name="connsiteX4" fmla="*/ 4401473 w 5593536"/>
                  <a:gd name="connsiteY4" fmla="*/ 0 h 3669759"/>
                  <a:gd name="connsiteX5" fmla="*/ 4594511 w 5593536"/>
                  <a:gd name="connsiteY5" fmla="*/ 177800 h 3669759"/>
                  <a:gd name="connsiteX6" fmla="*/ 5036471 w 5593536"/>
                  <a:gd name="connsiteY6" fmla="*/ 177800 h 3669759"/>
                  <a:gd name="connsiteX7" fmla="*/ 5127910 w 5593536"/>
                  <a:gd name="connsiteY7" fmla="*/ 269240 h 3669759"/>
                  <a:gd name="connsiteX8" fmla="*/ 5131083 w 5593536"/>
                  <a:gd name="connsiteY8" fmla="*/ 3550750 h 3669759"/>
                  <a:gd name="connsiteX9" fmla="*/ 5593536 w 5593536"/>
                  <a:gd name="connsiteY9" fmla="*/ 3669759 h 3669759"/>
                  <a:gd name="connsiteX10" fmla="*/ 150718 w 5593536"/>
                  <a:gd name="connsiteY10" fmla="*/ 3666584 h 3669759"/>
                  <a:gd name="connsiteX11" fmla="*/ 3175 w 5593536"/>
                  <a:gd name="connsiteY11" fmla="*/ 3528524 h 3669759"/>
                  <a:gd name="connsiteX12" fmla="*/ 0 w 5593536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401473 w 5131083"/>
                  <a:gd name="connsiteY4" fmla="*/ 0 h 3669759"/>
                  <a:gd name="connsiteX5" fmla="*/ 4594511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594511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020180"/>
                  <a:gd name="connsiteY0" fmla="*/ 3363425 h 3669759"/>
                  <a:gd name="connsiteX1" fmla="*/ 0 w 5020180"/>
                  <a:gd name="connsiteY1" fmla="*/ 3363425 h 3669759"/>
                  <a:gd name="connsiteX2" fmla="*/ 0 w 5020180"/>
                  <a:gd name="connsiteY2" fmla="*/ 198120 h 3669759"/>
                  <a:gd name="connsiteX3" fmla="*/ 223520 w 5020180"/>
                  <a:gd name="connsiteY3" fmla="*/ 0 h 3669759"/>
                  <a:gd name="connsiteX4" fmla="*/ 4201395 w 5020180"/>
                  <a:gd name="connsiteY4" fmla="*/ 0 h 3669759"/>
                  <a:gd name="connsiteX5" fmla="*/ 4394433 w 5020180"/>
                  <a:gd name="connsiteY5" fmla="*/ 177800 h 3669759"/>
                  <a:gd name="connsiteX6" fmla="*/ 4836394 w 5020180"/>
                  <a:gd name="connsiteY6" fmla="*/ 177800 h 3669759"/>
                  <a:gd name="connsiteX7" fmla="*/ 4927832 w 5020180"/>
                  <a:gd name="connsiteY7" fmla="*/ 269240 h 3669759"/>
                  <a:gd name="connsiteX8" fmla="*/ 4931005 w 5020180"/>
                  <a:gd name="connsiteY8" fmla="*/ 3550750 h 3669759"/>
                  <a:gd name="connsiteX9" fmla="*/ 5020180 w 5020180"/>
                  <a:gd name="connsiteY9" fmla="*/ 3669759 h 3669759"/>
                  <a:gd name="connsiteX10" fmla="*/ 150718 w 5020180"/>
                  <a:gd name="connsiteY10" fmla="*/ 3666584 h 3669759"/>
                  <a:gd name="connsiteX11" fmla="*/ 3175 w 5020180"/>
                  <a:gd name="connsiteY11" fmla="*/ 3528524 h 3669759"/>
                  <a:gd name="connsiteX12" fmla="*/ 0 w 5020180"/>
                  <a:gd name="connsiteY12" fmla="*/ 3363424 h 3669759"/>
                  <a:gd name="connsiteX0" fmla="*/ 0 w 4931005"/>
                  <a:gd name="connsiteY0" fmla="*/ 3363425 h 3669759"/>
                  <a:gd name="connsiteX1" fmla="*/ 0 w 4931005"/>
                  <a:gd name="connsiteY1" fmla="*/ 3363425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0 w 4931005"/>
                  <a:gd name="connsiteY1" fmla="*/ 3363425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2699496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6584"/>
                  <a:gd name="connsiteX1" fmla="*/ 1 w 4931005"/>
                  <a:gd name="connsiteY1" fmla="*/ 2512171 h 3666584"/>
                  <a:gd name="connsiteX2" fmla="*/ 0 w 4931005"/>
                  <a:gd name="connsiteY2" fmla="*/ 198120 h 3666584"/>
                  <a:gd name="connsiteX3" fmla="*/ 223520 w 4931005"/>
                  <a:gd name="connsiteY3" fmla="*/ 0 h 3666584"/>
                  <a:gd name="connsiteX4" fmla="*/ 4201395 w 4931005"/>
                  <a:gd name="connsiteY4" fmla="*/ 0 h 3666584"/>
                  <a:gd name="connsiteX5" fmla="*/ 4394433 w 4931005"/>
                  <a:gd name="connsiteY5" fmla="*/ 177800 h 3666584"/>
                  <a:gd name="connsiteX6" fmla="*/ 4836394 w 4931005"/>
                  <a:gd name="connsiteY6" fmla="*/ 177800 h 3666584"/>
                  <a:gd name="connsiteX7" fmla="*/ 4927832 w 4931005"/>
                  <a:gd name="connsiteY7" fmla="*/ 269240 h 3666584"/>
                  <a:gd name="connsiteX8" fmla="*/ 4931005 w 4931005"/>
                  <a:gd name="connsiteY8" fmla="*/ 2699496 h 3666584"/>
                  <a:gd name="connsiteX9" fmla="*/ 4820102 w 4931005"/>
                  <a:gd name="connsiteY9" fmla="*/ 2818505 h 3666584"/>
                  <a:gd name="connsiteX10" fmla="*/ 150718 w 4931005"/>
                  <a:gd name="connsiteY10" fmla="*/ 3666584 h 3666584"/>
                  <a:gd name="connsiteX11" fmla="*/ 3175 w 4931005"/>
                  <a:gd name="connsiteY11" fmla="*/ 3528524 h 3666584"/>
                  <a:gd name="connsiteX12" fmla="*/ 0 w 4931005"/>
                  <a:gd name="connsiteY12" fmla="*/ 3363424 h 3666584"/>
                  <a:gd name="connsiteX0" fmla="*/ 1 w 4931005"/>
                  <a:gd name="connsiteY0" fmla="*/ 2512171 h 3528524"/>
                  <a:gd name="connsiteX1" fmla="*/ 1 w 4931005"/>
                  <a:gd name="connsiteY1" fmla="*/ 2512171 h 3528524"/>
                  <a:gd name="connsiteX2" fmla="*/ 0 w 4931005"/>
                  <a:gd name="connsiteY2" fmla="*/ 198120 h 3528524"/>
                  <a:gd name="connsiteX3" fmla="*/ 223520 w 4931005"/>
                  <a:gd name="connsiteY3" fmla="*/ 0 h 3528524"/>
                  <a:gd name="connsiteX4" fmla="*/ 4201395 w 4931005"/>
                  <a:gd name="connsiteY4" fmla="*/ 0 h 3528524"/>
                  <a:gd name="connsiteX5" fmla="*/ 4394433 w 4931005"/>
                  <a:gd name="connsiteY5" fmla="*/ 177800 h 3528524"/>
                  <a:gd name="connsiteX6" fmla="*/ 4836394 w 4931005"/>
                  <a:gd name="connsiteY6" fmla="*/ 177800 h 3528524"/>
                  <a:gd name="connsiteX7" fmla="*/ 4927832 w 4931005"/>
                  <a:gd name="connsiteY7" fmla="*/ 269240 h 3528524"/>
                  <a:gd name="connsiteX8" fmla="*/ 4931005 w 4931005"/>
                  <a:gd name="connsiteY8" fmla="*/ 2699496 h 3528524"/>
                  <a:gd name="connsiteX9" fmla="*/ 4820102 w 4931005"/>
                  <a:gd name="connsiteY9" fmla="*/ 2818505 h 3528524"/>
                  <a:gd name="connsiteX10" fmla="*/ 150719 w 4931005"/>
                  <a:gd name="connsiteY10" fmla="*/ 2815330 h 3528524"/>
                  <a:gd name="connsiteX11" fmla="*/ 3175 w 4931005"/>
                  <a:gd name="connsiteY11" fmla="*/ 3528524 h 3528524"/>
                  <a:gd name="connsiteX12" fmla="*/ 0 w 4931005"/>
                  <a:gd name="connsiteY12" fmla="*/ 3363424 h 3528524"/>
                  <a:gd name="connsiteX0" fmla="*/ 1 w 4931005"/>
                  <a:gd name="connsiteY0" fmla="*/ 2512171 h 3391698"/>
                  <a:gd name="connsiteX1" fmla="*/ 1 w 4931005"/>
                  <a:gd name="connsiteY1" fmla="*/ 2512171 h 3391698"/>
                  <a:gd name="connsiteX2" fmla="*/ 0 w 4931005"/>
                  <a:gd name="connsiteY2" fmla="*/ 198120 h 3391698"/>
                  <a:gd name="connsiteX3" fmla="*/ 223520 w 4931005"/>
                  <a:gd name="connsiteY3" fmla="*/ 0 h 3391698"/>
                  <a:gd name="connsiteX4" fmla="*/ 4201395 w 4931005"/>
                  <a:gd name="connsiteY4" fmla="*/ 0 h 3391698"/>
                  <a:gd name="connsiteX5" fmla="*/ 4394433 w 4931005"/>
                  <a:gd name="connsiteY5" fmla="*/ 177800 h 3391698"/>
                  <a:gd name="connsiteX6" fmla="*/ 4836394 w 4931005"/>
                  <a:gd name="connsiteY6" fmla="*/ 177800 h 3391698"/>
                  <a:gd name="connsiteX7" fmla="*/ 4927832 w 4931005"/>
                  <a:gd name="connsiteY7" fmla="*/ 269240 h 3391698"/>
                  <a:gd name="connsiteX8" fmla="*/ 4931005 w 4931005"/>
                  <a:gd name="connsiteY8" fmla="*/ 2699496 h 3391698"/>
                  <a:gd name="connsiteX9" fmla="*/ 4820102 w 4931005"/>
                  <a:gd name="connsiteY9" fmla="*/ 2818505 h 3391698"/>
                  <a:gd name="connsiteX10" fmla="*/ 150719 w 4931005"/>
                  <a:gd name="connsiteY10" fmla="*/ 2815330 h 3391698"/>
                  <a:gd name="connsiteX11" fmla="*/ 3176 w 4931005"/>
                  <a:gd name="connsiteY11" fmla="*/ 2677270 h 3391698"/>
                  <a:gd name="connsiteX12" fmla="*/ 0 w 4931005"/>
                  <a:gd name="connsiteY12" fmla="*/ 3363424 h 3391698"/>
                  <a:gd name="connsiteX0" fmla="*/ 1 w 4931005"/>
                  <a:gd name="connsiteY0" fmla="*/ 2512171 h 3367929"/>
                  <a:gd name="connsiteX1" fmla="*/ 1 w 4931005"/>
                  <a:gd name="connsiteY1" fmla="*/ 2512171 h 3367929"/>
                  <a:gd name="connsiteX2" fmla="*/ 0 w 4931005"/>
                  <a:gd name="connsiteY2" fmla="*/ 198120 h 3367929"/>
                  <a:gd name="connsiteX3" fmla="*/ 223520 w 4931005"/>
                  <a:gd name="connsiteY3" fmla="*/ 0 h 3367929"/>
                  <a:gd name="connsiteX4" fmla="*/ 4201395 w 4931005"/>
                  <a:gd name="connsiteY4" fmla="*/ 0 h 3367929"/>
                  <a:gd name="connsiteX5" fmla="*/ 4394433 w 4931005"/>
                  <a:gd name="connsiteY5" fmla="*/ 177800 h 3367929"/>
                  <a:gd name="connsiteX6" fmla="*/ 4836394 w 4931005"/>
                  <a:gd name="connsiteY6" fmla="*/ 177800 h 3367929"/>
                  <a:gd name="connsiteX7" fmla="*/ 4927832 w 4931005"/>
                  <a:gd name="connsiteY7" fmla="*/ 269240 h 3367929"/>
                  <a:gd name="connsiteX8" fmla="*/ 4931005 w 4931005"/>
                  <a:gd name="connsiteY8" fmla="*/ 2699496 h 3367929"/>
                  <a:gd name="connsiteX9" fmla="*/ 4820102 w 4931005"/>
                  <a:gd name="connsiteY9" fmla="*/ 2818505 h 3367929"/>
                  <a:gd name="connsiteX10" fmla="*/ 150719 w 4931005"/>
                  <a:gd name="connsiteY10" fmla="*/ 2815330 h 3367929"/>
                  <a:gd name="connsiteX11" fmla="*/ 3176 w 4931005"/>
                  <a:gd name="connsiteY11" fmla="*/ 2677270 h 3367929"/>
                  <a:gd name="connsiteX12" fmla="*/ 0 w 4931005"/>
                  <a:gd name="connsiteY12" fmla="*/ 3363424 h 3367929"/>
                  <a:gd name="connsiteX0" fmla="*/ 1 w 4931005"/>
                  <a:gd name="connsiteY0" fmla="*/ 2512171 h 3363424"/>
                  <a:gd name="connsiteX1" fmla="*/ 1 w 4931005"/>
                  <a:gd name="connsiteY1" fmla="*/ 2512171 h 3363424"/>
                  <a:gd name="connsiteX2" fmla="*/ 0 w 4931005"/>
                  <a:gd name="connsiteY2" fmla="*/ 198120 h 3363424"/>
                  <a:gd name="connsiteX3" fmla="*/ 223520 w 4931005"/>
                  <a:gd name="connsiteY3" fmla="*/ 0 h 3363424"/>
                  <a:gd name="connsiteX4" fmla="*/ 4201395 w 4931005"/>
                  <a:gd name="connsiteY4" fmla="*/ 0 h 3363424"/>
                  <a:gd name="connsiteX5" fmla="*/ 4394433 w 4931005"/>
                  <a:gd name="connsiteY5" fmla="*/ 177800 h 3363424"/>
                  <a:gd name="connsiteX6" fmla="*/ 4836394 w 4931005"/>
                  <a:gd name="connsiteY6" fmla="*/ 177800 h 3363424"/>
                  <a:gd name="connsiteX7" fmla="*/ 4927832 w 4931005"/>
                  <a:gd name="connsiteY7" fmla="*/ 269240 h 3363424"/>
                  <a:gd name="connsiteX8" fmla="*/ 4931005 w 4931005"/>
                  <a:gd name="connsiteY8" fmla="*/ 2699496 h 3363424"/>
                  <a:gd name="connsiteX9" fmla="*/ 4820102 w 4931005"/>
                  <a:gd name="connsiteY9" fmla="*/ 2818505 h 3363424"/>
                  <a:gd name="connsiteX10" fmla="*/ 150719 w 4931005"/>
                  <a:gd name="connsiteY10" fmla="*/ 2815330 h 3363424"/>
                  <a:gd name="connsiteX11" fmla="*/ 3176 w 4931005"/>
                  <a:gd name="connsiteY11" fmla="*/ 2677270 h 3363424"/>
                  <a:gd name="connsiteX12" fmla="*/ 0 w 4931005"/>
                  <a:gd name="connsiteY12" fmla="*/ 3363424 h 3363424"/>
                  <a:gd name="connsiteX0" fmla="*/ 1 w 4931005"/>
                  <a:gd name="connsiteY0" fmla="*/ 2512171 h 2818505"/>
                  <a:gd name="connsiteX1" fmla="*/ 1 w 4931005"/>
                  <a:gd name="connsiteY1" fmla="*/ 2512171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512171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511422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5330"/>
                  <a:gd name="connsiteX1" fmla="*/ 1 w 4931005"/>
                  <a:gd name="connsiteY1" fmla="*/ 2324097 h 2815330"/>
                  <a:gd name="connsiteX2" fmla="*/ 0 w 4931005"/>
                  <a:gd name="connsiteY2" fmla="*/ 198120 h 2815330"/>
                  <a:gd name="connsiteX3" fmla="*/ 223520 w 4931005"/>
                  <a:gd name="connsiteY3" fmla="*/ 0 h 2815330"/>
                  <a:gd name="connsiteX4" fmla="*/ 4201395 w 4931005"/>
                  <a:gd name="connsiteY4" fmla="*/ 0 h 2815330"/>
                  <a:gd name="connsiteX5" fmla="*/ 4394433 w 4931005"/>
                  <a:gd name="connsiteY5" fmla="*/ 177800 h 2815330"/>
                  <a:gd name="connsiteX6" fmla="*/ 4836394 w 4931005"/>
                  <a:gd name="connsiteY6" fmla="*/ 177800 h 2815330"/>
                  <a:gd name="connsiteX7" fmla="*/ 4927832 w 4931005"/>
                  <a:gd name="connsiteY7" fmla="*/ 269240 h 2815330"/>
                  <a:gd name="connsiteX8" fmla="*/ 4931005 w 4931005"/>
                  <a:gd name="connsiteY8" fmla="*/ 2511422 h 2815330"/>
                  <a:gd name="connsiteX9" fmla="*/ 4820102 w 4931005"/>
                  <a:gd name="connsiteY9" fmla="*/ 2630431 h 2815330"/>
                  <a:gd name="connsiteX10" fmla="*/ 150719 w 4931005"/>
                  <a:gd name="connsiteY10" fmla="*/ 2815330 h 2815330"/>
                  <a:gd name="connsiteX11" fmla="*/ 3176 w 4931005"/>
                  <a:gd name="connsiteY11" fmla="*/ 2677270 h 2815330"/>
                  <a:gd name="connsiteX12" fmla="*/ 1 w 4931005"/>
                  <a:gd name="connsiteY12" fmla="*/ 2512171 h 2815330"/>
                  <a:gd name="connsiteX0" fmla="*/ 1 w 4931005"/>
                  <a:gd name="connsiteY0" fmla="*/ 2324097 h 2677270"/>
                  <a:gd name="connsiteX1" fmla="*/ 1 w 4931005"/>
                  <a:gd name="connsiteY1" fmla="*/ 2324097 h 2677270"/>
                  <a:gd name="connsiteX2" fmla="*/ 0 w 4931005"/>
                  <a:gd name="connsiteY2" fmla="*/ 198120 h 2677270"/>
                  <a:gd name="connsiteX3" fmla="*/ 223520 w 4931005"/>
                  <a:gd name="connsiteY3" fmla="*/ 0 h 2677270"/>
                  <a:gd name="connsiteX4" fmla="*/ 4201395 w 4931005"/>
                  <a:gd name="connsiteY4" fmla="*/ 0 h 2677270"/>
                  <a:gd name="connsiteX5" fmla="*/ 4394433 w 4931005"/>
                  <a:gd name="connsiteY5" fmla="*/ 177800 h 2677270"/>
                  <a:gd name="connsiteX6" fmla="*/ 4836394 w 4931005"/>
                  <a:gd name="connsiteY6" fmla="*/ 177800 h 2677270"/>
                  <a:gd name="connsiteX7" fmla="*/ 4927832 w 4931005"/>
                  <a:gd name="connsiteY7" fmla="*/ 269240 h 2677270"/>
                  <a:gd name="connsiteX8" fmla="*/ 4931005 w 4931005"/>
                  <a:gd name="connsiteY8" fmla="*/ 2511422 h 2677270"/>
                  <a:gd name="connsiteX9" fmla="*/ 4820102 w 4931005"/>
                  <a:gd name="connsiteY9" fmla="*/ 2630431 h 2677270"/>
                  <a:gd name="connsiteX10" fmla="*/ 150719 w 4931005"/>
                  <a:gd name="connsiteY10" fmla="*/ 2627256 h 2677270"/>
                  <a:gd name="connsiteX11" fmla="*/ 3176 w 4931005"/>
                  <a:gd name="connsiteY11" fmla="*/ 2677270 h 2677270"/>
                  <a:gd name="connsiteX12" fmla="*/ 1 w 4931005"/>
                  <a:gd name="connsiteY12" fmla="*/ 2512171 h 2677270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481147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27256"/>
                  <a:gd name="connsiteX1" fmla="*/ 1 w 4931005"/>
                  <a:gd name="connsiteY1" fmla="*/ 2293822 h 2627256"/>
                  <a:gd name="connsiteX2" fmla="*/ 0 w 4931005"/>
                  <a:gd name="connsiteY2" fmla="*/ 198120 h 2627256"/>
                  <a:gd name="connsiteX3" fmla="*/ 223520 w 4931005"/>
                  <a:gd name="connsiteY3" fmla="*/ 0 h 2627256"/>
                  <a:gd name="connsiteX4" fmla="*/ 4201395 w 4931005"/>
                  <a:gd name="connsiteY4" fmla="*/ 0 h 2627256"/>
                  <a:gd name="connsiteX5" fmla="*/ 4394433 w 4931005"/>
                  <a:gd name="connsiteY5" fmla="*/ 177800 h 2627256"/>
                  <a:gd name="connsiteX6" fmla="*/ 4836394 w 4931005"/>
                  <a:gd name="connsiteY6" fmla="*/ 177800 h 2627256"/>
                  <a:gd name="connsiteX7" fmla="*/ 4927832 w 4931005"/>
                  <a:gd name="connsiteY7" fmla="*/ 269240 h 2627256"/>
                  <a:gd name="connsiteX8" fmla="*/ 4931005 w 4931005"/>
                  <a:gd name="connsiteY8" fmla="*/ 2481147 h 2627256"/>
                  <a:gd name="connsiteX9" fmla="*/ 4820102 w 4931005"/>
                  <a:gd name="connsiteY9" fmla="*/ 2600156 h 2627256"/>
                  <a:gd name="connsiteX10" fmla="*/ 150719 w 4931005"/>
                  <a:gd name="connsiteY10" fmla="*/ 2627256 h 2627256"/>
                  <a:gd name="connsiteX11" fmla="*/ 3176 w 4931005"/>
                  <a:gd name="connsiteY11" fmla="*/ 2489196 h 2627256"/>
                  <a:gd name="connsiteX12" fmla="*/ 1 w 4931005"/>
                  <a:gd name="connsiteY12" fmla="*/ 2324096 h 26272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89196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820102"/>
                  <a:gd name="connsiteY0" fmla="*/ 2293822 h 2600156"/>
                  <a:gd name="connsiteX1" fmla="*/ 1 w 4820102"/>
                  <a:gd name="connsiteY1" fmla="*/ 2293822 h 2600156"/>
                  <a:gd name="connsiteX2" fmla="*/ 0 w 4820102"/>
                  <a:gd name="connsiteY2" fmla="*/ 198120 h 2600156"/>
                  <a:gd name="connsiteX3" fmla="*/ 223520 w 4820102"/>
                  <a:gd name="connsiteY3" fmla="*/ 0 h 2600156"/>
                  <a:gd name="connsiteX4" fmla="*/ 2681366 w 4820102"/>
                  <a:gd name="connsiteY4" fmla="*/ 0 h 2600156"/>
                  <a:gd name="connsiteX5" fmla="*/ 2874404 w 4820102"/>
                  <a:gd name="connsiteY5" fmla="*/ 177800 h 2600156"/>
                  <a:gd name="connsiteX6" fmla="*/ 3316365 w 4820102"/>
                  <a:gd name="connsiteY6" fmla="*/ 177800 h 2600156"/>
                  <a:gd name="connsiteX7" fmla="*/ 3407803 w 4820102"/>
                  <a:gd name="connsiteY7" fmla="*/ 269240 h 2600156"/>
                  <a:gd name="connsiteX8" fmla="*/ 3410976 w 4820102"/>
                  <a:gd name="connsiteY8" fmla="*/ 2481147 h 2600156"/>
                  <a:gd name="connsiteX9" fmla="*/ 4820102 w 4820102"/>
                  <a:gd name="connsiteY9" fmla="*/ 2600156 h 2600156"/>
                  <a:gd name="connsiteX10" fmla="*/ 150719 w 4820102"/>
                  <a:gd name="connsiteY10" fmla="*/ 2596982 h 2600156"/>
                  <a:gd name="connsiteX11" fmla="*/ 3176 w 4820102"/>
                  <a:gd name="connsiteY11" fmla="*/ 2458922 h 2600156"/>
                  <a:gd name="connsiteX12" fmla="*/ 1 w 4820102"/>
                  <a:gd name="connsiteY12" fmla="*/ 2293822 h 2600156"/>
                  <a:gd name="connsiteX0" fmla="*/ 1 w 3410976"/>
                  <a:gd name="connsiteY0" fmla="*/ 2293822 h 2600156"/>
                  <a:gd name="connsiteX1" fmla="*/ 1 w 3410976"/>
                  <a:gd name="connsiteY1" fmla="*/ 2293822 h 2600156"/>
                  <a:gd name="connsiteX2" fmla="*/ 0 w 3410976"/>
                  <a:gd name="connsiteY2" fmla="*/ 198120 h 2600156"/>
                  <a:gd name="connsiteX3" fmla="*/ 223520 w 3410976"/>
                  <a:gd name="connsiteY3" fmla="*/ 0 h 2600156"/>
                  <a:gd name="connsiteX4" fmla="*/ 2681366 w 3410976"/>
                  <a:gd name="connsiteY4" fmla="*/ 0 h 2600156"/>
                  <a:gd name="connsiteX5" fmla="*/ 2874404 w 3410976"/>
                  <a:gd name="connsiteY5" fmla="*/ 177800 h 2600156"/>
                  <a:gd name="connsiteX6" fmla="*/ 3316365 w 3410976"/>
                  <a:gd name="connsiteY6" fmla="*/ 177800 h 2600156"/>
                  <a:gd name="connsiteX7" fmla="*/ 3407803 w 3410976"/>
                  <a:gd name="connsiteY7" fmla="*/ 269240 h 2600156"/>
                  <a:gd name="connsiteX8" fmla="*/ 3410976 w 3410976"/>
                  <a:gd name="connsiteY8" fmla="*/ 2481147 h 2600156"/>
                  <a:gd name="connsiteX9" fmla="*/ 3300073 w 3410976"/>
                  <a:gd name="connsiteY9" fmla="*/ 2600156 h 2600156"/>
                  <a:gd name="connsiteX10" fmla="*/ 150719 w 3410976"/>
                  <a:gd name="connsiteY10" fmla="*/ 2596982 h 2600156"/>
                  <a:gd name="connsiteX11" fmla="*/ 3176 w 3410976"/>
                  <a:gd name="connsiteY11" fmla="*/ 2458922 h 2600156"/>
                  <a:gd name="connsiteX12" fmla="*/ 1 w 3410976"/>
                  <a:gd name="connsiteY12" fmla="*/ 2293822 h 2600156"/>
                  <a:gd name="connsiteX0" fmla="*/ 2 w 3410976"/>
                  <a:gd name="connsiteY0" fmla="*/ 4025587 h 4025587"/>
                  <a:gd name="connsiteX1" fmla="*/ 1 w 3410976"/>
                  <a:gd name="connsiteY1" fmla="*/ 2293822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6"/>
                  <a:gd name="connsiteY0" fmla="*/ 4025587 h 4025587"/>
                  <a:gd name="connsiteX1" fmla="*/ 2 w 3410976"/>
                  <a:gd name="connsiteY1" fmla="*/ 4025586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6"/>
                  <a:gd name="connsiteY0" fmla="*/ 4025587 h 4025587"/>
                  <a:gd name="connsiteX1" fmla="*/ 2 w 3410976"/>
                  <a:gd name="connsiteY1" fmla="*/ 4025586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7"/>
                  <a:gd name="connsiteY0" fmla="*/ 4025587 h 4212911"/>
                  <a:gd name="connsiteX1" fmla="*/ 2 w 3410977"/>
                  <a:gd name="connsiteY1" fmla="*/ 4025586 h 4212911"/>
                  <a:gd name="connsiteX2" fmla="*/ 0 w 3410977"/>
                  <a:gd name="connsiteY2" fmla="*/ 198120 h 4212911"/>
                  <a:gd name="connsiteX3" fmla="*/ 223520 w 3410977"/>
                  <a:gd name="connsiteY3" fmla="*/ 0 h 4212911"/>
                  <a:gd name="connsiteX4" fmla="*/ 2681366 w 3410977"/>
                  <a:gd name="connsiteY4" fmla="*/ 0 h 4212911"/>
                  <a:gd name="connsiteX5" fmla="*/ 2874404 w 3410977"/>
                  <a:gd name="connsiteY5" fmla="*/ 177800 h 4212911"/>
                  <a:gd name="connsiteX6" fmla="*/ 3316365 w 3410977"/>
                  <a:gd name="connsiteY6" fmla="*/ 177800 h 4212911"/>
                  <a:gd name="connsiteX7" fmla="*/ 3407803 w 3410977"/>
                  <a:gd name="connsiteY7" fmla="*/ 269240 h 4212911"/>
                  <a:gd name="connsiteX8" fmla="*/ 3410977 w 3410977"/>
                  <a:gd name="connsiteY8" fmla="*/ 4212911 h 4212911"/>
                  <a:gd name="connsiteX9" fmla="*/ 3300073 w 3410977"/>
                  <a:gd name="connsiteY9" fmla="*/ 2600156 h 4212911"/>
                  <a:gd name="connsiteX10" fmla="*/ 150719 w 3410977"/>
                  <a:gd name="connsiteY10" fmla="*/ 2596982 h 4212911"/>
                  <a:gd name="connsiteX11" fmla="*/ 3176 w 3410977"/>
                  <a:gd name="connsiteY11" fmla="*/ 2458922 h 4212911"/>
                  <a:gd name="connsiteX12" fmla="*/ 1 w 3410977"/>
                  <a:gd name="connsiteY12" fmla="*/ 2293822 h 4212911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2596982 h 4331920"/>
                  <a:gd name="connsiteX11" fmla="*/ 3176 w 3410977"/>
                  <a:gd name="connsiteY11" fmla="*/ 2458922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2458922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329754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329754 w 3410977"/>
                  <a:gd name="connsiteY4" fmla="*/ 0 h 4331920"/>
                  <a:gd name="connsiteX5" fmla="*/ 2522792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329754 w 3410977"/>
                  <a:gd name="connsiteY4" fmla="*/ 0 h 4331920"/>
                  <a:gd name="connsiteX5" fmla="*/ 2522792 w 3410977"/>
                  <a:gd name="connsiteY5" fmla="*/ 177800 h 4331920"/>
                  <a:gd name="connsiteX6" fmla="*/ 2964753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329754 w 3410977"/>
                  <a:gd name="connsiteY4" fmla="*/ 0 h 4331920"/>
                  <a:gd name="connsiteX5" fmla="*/ 2522792 w 3410977"/>
                  <a:gd name="connsiteY5" fmla="*/ 177800 h 4331920"/>
                  <a:gd name="connsiteX6" fmla="*/ 2964753 w 3410977"/>
                  <a:gd name="connsiteY6" fmla="*/ 177800 h 4331920"/>
                  <a:gd name="connsiteX7" fmla="*/ 3056192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329754 w 3410977"/>
                  <a:gd name="connsiteY4" fmla="*/ 0 h 4331920"/>
                  <a:gd name="connsiteX5" fmla="*/ 2522792 w 3410977"/>
                  <a:gd name="connsiteY5" fmla="*/ 177800 h 4331920"/>
                  <a:gd name="connsiteX6" fmla="*/ 2964753 w 3410977"/>
                  <a:gd name="connsiteY6" fmla="*/ 177800 h 4331920"/>
                  <a:gd name="connsiteX7" fmla="*/ 3056192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329754 w 3410977"/>
                  <a:gd name="connsiteY4" fmla="*/ 0 h 4331920"/>
                  <a:gd name="connsiteX5" fmla="*/ 2522792 w 3410977"/>
                  <a:gd name="connsiteY5" fmla="*/ 177800 h 4331920"/>
                  <a:gd name="connsiteX6" fmla="*/ 2964753 w 3410977"/>
                  <a:gd name="connsiteY6" fmla="*/ 177800 h 4331920"/>
                  <a:gd name="connsiteX7" fmla="*/ 3056192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300073"/>
                  <a:gd name="connsiteY0" fmla="*/ 4025587 h 4331920"/>
                  <a:gd name="connsiteX1" fmla="*/ 2 w 3300073"/>
                  <a:gd name="connsiteY1" fmla="*/ 4025586 h 4331920"/>
                  <a:gd name="connsiteX2" fmla="*/ 0 w 3300073"/>
                  <a:gd name="connsiteY2" fmla="*/ 198120 h 4331920"/>
                  <a:gd name="connsiteX3" fmla="*/ 223520 w 3300073"/>
                  <a:gd name="connsiteY3" fmla="*/ 0 h 4331920"/>
                  <a:gd name="connsiteX4" fmla="*/ 2329754 w 3300073"/>
                  <a:gd name="connsiteY4" fmla="*/ 0 h 4331920"/>
                  <a:gd name="connsiteX5" fmla="*/ 2522792 w 3300073"/>
                  <a:gd name="connsiteY5" fmla="*/ 177800 h 4331920"/>
                  <a:gd name="connsiteX6" fmla="*/ 2964753 w 3300073"/>
                  <a:gd name="connsiteY6" fmla="*/ 177800 h 4331920"/>
                  <a:gd name="connsiteX7" fmla="*/ 3056192 w 3300073"/>
                  <a:gd name="connsiteY7" fmla="*/ 269240 h 4331920"/>
                  <a:gd name="connsiteX8" fmla="*/ 3059366 w 3300073"/>
                  <a:gd name="connsiteY8" fmla="*/ 4212911 h 4331920"/>
                  <a:gd name="connsiteX9" fmla="*/ 3300073 w 3300073"/>
                  <a:gd name="connsiteY9" fmla="*/ 4331920 h 4331920"/>
                  <a:gd name="connsiteX10" fmla="*/ 150719 w 3300073"/>
                  <a:gd name="connsiteY10" fmla="*/ 4328746 h 4331920"/>
                  <a:gd name="connsiteX11" fmla="*/ 3176 w 3300073"/>
                  <a:gd name="connsiteY11" fmla="*/ 4190686 h 4331920"/>
                  <a:gd name="connsiteX12" fmla="*/ 1 w 3300073"/>
                  <a:gd name="connsiteY12" fmla="*/ 4025586 h 4331920"/>
                  <a:gd name="connsiteX0" fmla="*/ 2 w 3059367"/>
                  <a:gd name="connsiteY0" fmla="*/ 4025587 h 4331920"/>
                  <a:gd name="connsiteX1" fmla="*/ 2 w 3059367"/>
                  <a:gd name="connsiteY1" fmla="*/ 4025586 h 4331920"/>
                  <a:gd name="connsiteX2" fmla="*/ 0 w 3059367"/>
                  <a:gd name="connsiteY2" fmla="*/ 198120 h 4331920"/>
                  <a:gd name="connsiteX3" fmla="*/ 223520 w 3059367"/>
                  <a:gd name="connsiteY3" fmla="*/ 0 h 4331920"/>
                  <a:gd name="connsiteX4" fmla="*/ 2329754 w 3059367"/>
                  <a:gd name="connsiteY4" fmla="*/ 0 h 4331920"/>
                  <a:gd name="connsiteX5" fmla="*/ 2522792 w 3059367"/>
                  <a:gd name="connsiteY5" fmla="*/ 177800 h 4331920"/>
                  <a:gd name="connsiteX6" fmla="*/ 2964753 w 3059367"/>
                  <a:gd name="connsiteY6" fmla="*/ 177800 h 4331920"/>
                  <a:gd name="connsiteX7" fmla="*/ 3056192 w 3059367"/>
                  <a:gd name="connsiteY7" fmla="*/ 269240 h 4331920"/>
                  <a:gd name="connsiteX8" fmla="*/ 3059366 w 3059367"/>
                  <a:gd name="connsiteY8" fmla="*/ 4212911 h 4331920"/>
                  <a:gd name="connsiteX9" fmla="*/ 2948462 w 3059367"/>
                  <a:gd name="connsiteY9" fmla="*/ 4331920 h 4331920"/>
                  <a:gd name="connsiteX10" fmla="*/ 150719 w 3059367"/>
                  <a:gd name="connsiteY10" fmla="*/ 4328746 h 4331920"/>
                  <a:gd name="connsiteX11" fmla="*/ 3176 w 3059367"/>
                  <a:gd name="connsiteY11" fmla="*/ 4190686 h 4331920"/>
                  <a:gd name="connsiteX12" fmla="*/ 1 w 3059367"/>
                  <a:gd name="connsiteY12" fmla="*/ 4025586 h 433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9367" h="4331920">
                    <a:moveTo>
                      <a:pt x="2" y="4025587"/>
                    </a:moveTo>
                    <a:lnTo>
                      <a:pt x="2" y="4025586"/>
                    </a:lnTo>
                    <a:lnTo>
                      <a:pt x="0" y="198120"/>
                    </a:lnTo>
                    <a:lnTo>
                      <a:pt x="223520" y="0"/>
                    </a:lnTo>
                    <a:lnTo>
                      <a:pt x="2329754" y="0"/>
                    </a:lnTo>
                    <a:lnTo>
                      <a:pt x="2522792" y="177800"/>
                    </a:lnTo>
                    <a:lnTo>
                      <a:pt x="2964753" y="177800"/>
                    </a:lnTo>
                    <a:lnTo>
                      <a:pt x="3056192" y="269240"/>
                    </a:lnTo>
                    <a:cubicBezTo>
                      <a:pt x="3058307" y="437938"/>
                      <a:pt x="3057250" y="4044213"/>
                      <a:pt x="3059366" y="4212911"/>
                    </a:cubicBezTo>
                    <a:lnTo>
                      <a:pt x="2948462" y="4331920"/>
                    </a:lnTo>
                    <a:lnTo>
                      <a:pt x="150719" y="4328746"/>
                    </a:lnTo>
                    <a:lnTo>
                      <a:pt x="3176" y="4190686"/>
                    </a:lnTo>
                    <a:cubicBezTo>
                      <a:pt x="4869" y="4075539"/>
                      <a:pt x="3388" y="4100093"/>
                      <a:pt x="1" y="4025586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3">
                      <a:alpha val="0"/>
                    </a:schemeClr>
                  </a:gs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50000"/>
                    </a:schemeClr>
                  </a:gs>
                </a:gsLst>
                <a:lin ang="2700000" scaled="1"/>
                <a:tileRect/>
              </a:gradFill>
              <a:ln w="12700" cap="flat" cmpd="sng" algn="ctr">
                <a:gradFill>
                  <a:gsLst>
                    <a:gs pos="0">
                      <a:schemeClr val="accent3"/>
                    </a:gs>
                    <a:gs pos="5000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270000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200" kern="0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29" name="等腰三角形 228">
                <a:extLst>
                  <a:ext uri="{FF2B5EF4-FFF2-40B4-BE49-F238E27FC236}">
                    <a16:creationId xmlns:a16="http://schemas.microsoft.com/office/drawing/2014/main" id="{78796D05-423C-4AE3-B204-B1615516A5B5}"/>
                  </a:ext>
                </a:extLst>
              </p:cNvPr>
              <p:cNvSpPr/>
              <p:nvPr/>
            </p:nvSpPr>
            <p:spPr>
              <a:xfrm flipV="1">
                <a:off x="852893" y="1950149"/>
                <a:ext cx="155097" cy="133705"/>
              </a:xfrm>
              <a:prstGeom prst="triangle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200" kern="0">
                  <a:solidFill>
                    <a:prstClr val="white"/>
                  </a:solidFill>
                  <a:latin typeface="+mn-ea"/>
                </a:endParaRPr>
              </a:p>
            </p:txBody>
          </p:sp>
          <p:cxnSp>
            <p:nvCxnSpPr>
              <p:cNvPr id="230" name="直接连接符 229">
                <a:extLst>
                  <a:ext uri="{FF2B5EF4-FFF2-40B4-BE49-F238E27FC236}">
                    <a16:creationId xmlns:a16="http://schemas.microsoft.com/office/drawing/2014/main" id="{C0A712AD-5BAE-48B6-9166-04AD84AAA3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93088" y="1950149"/>
                <a:ext cx="145889" cy="133705"/>
              </a:xfrm>
              <a:prstGeom prst="line">
                <a:avLst/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1" name="直接连接符 230">
                <a:extLst>
                  <a:ext uri="{FF2B5EF4-FFF2-40B4-BE49-F238E27FC236}">
                    <a16:creationId xmlns:a16="http://schemas.microsoft.com/office/drawing/2014/main" id="{8E5C3C74-65E9-4FEC-8921-DC5C35D424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13188" y="5889828"/>
                <a:ext cx="86976" cy="93779"/>
              </a:xfrm>
              <a:prstGeom prst="line">
                <a:avLst/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</p:cxn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B01AB82-E83A-4AB2-9EA6-49688DE6911E}"/>
                  </a:ext>
                </a:extLst>
              </p:cNvPr>
              <p:cNvSpPr txBox="1"/>
              <p:nvPr/>
            </p:nvSpPr>
            <p:spPr>
              <a:xfrm>
                <a:off x="1158408" y="2312183"/>
                <a:ext cx="2243419" cy="3122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000" b="1">
                    <a:gradFill>
                      <a:gsLst>
                        <a:gs pos="48000">
                          <a:srgbClr val="FFFFFF"/>
                        </a:gs>
                        <a:gs pos="100000">
                          <a:srgbClr val="FFFFFF"/>
                        </a:gs>
                        <a:gs pos="66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effectLst>
                      <a:outerShdw dist="38100" dir="3000000" algn="tl" rotWithShape="0">
                        <a:srgbClr val="1FFFF6">
                          <a:alpha val="21000"/>
                        </a:srgbClr>
                      </a:outerShdw>
                    </a:effectLst>
                    <a:latin typeface="+mj-ea"/>
                    <a:ea typeface="+mj-ea"/>
                    <a:cs typeface="Times New Roman" charset="0"/>
                  </a:defRPr>
                </a:lvl1pPr>
              </a:lstStyle>
              <a:p>
                <a:r>
                  <a:rPr lang="zh-CN" altLang="en-US" dirty="0">
                    <a:sym typeface="+mn-lt"/>
                  </a:rPr>
                  <a:t>保证实施可控性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94D98B4-98B1-44E4-8A0C-4C1928D5EF13}"/>
                  </a:ext>
                </a:extLst>
              </p:cNvPr>
              <p:cNvSpPr txBox="1"/>
              <p:nvPr/>
            </p:nvSpPr>
            <p:spPr>
              <a:xfrm>
                <a:off x="1158410" y="2796802"/>
                <a:ext cx="2430876" cy="2058192"/>
              </a:xfrm>
              <a:prstGeom prst="rect">
                <a:avLst/>
              </a:prstGeom>
              <a:noFill/>
            </p:spPr>
            <p:txBody>
              <a:bodyPr wrap="square" lIns="0" tIns="45720" rIns="0" bIns="4572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ct val="130000"/>
                  </a:lnSpc>
                  <a:defRPr sz="1600">
                    <a:solidFill>
                      <a:schemeClr val="bg2"/>
                    </a:solidFill>
                    <a:cs typeface="+mn-ea"/>
                  </a:defRPr>
                </a:lvl1pPr>
              </a:lstStyle>
              <a:p>
                <a:pPr algn="l">
                  <a:spcAft>
                    <a:spcPts val="600"/>
                  </a:spcAft>
                </a:pPr>
                <a:r>
                  <a:rPr lang="zh-CN" altLang="en-US" dirty="0">
                    <a:sym typeface="+mn-lt"/>
                  </a:rPr>
                  <a:t>请填入您的内容，或复制内容后点击右键选择只保留文本来粘贴您的内容。</a:t>
                </a:r>
                <a:endParaRPr lang="en-US" altLang="zh-CN" dirty="0">
                  <a:sym typeface="+mn-lt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zh-CN" altLang="en-US" dirty="0">
                    <a:sym typeface="+mn-lt"/>
                  </a:rPr>
                  <a:t>请填入您的内容，或复制内容后点击右键选择只保留文本来粘贴您的内容。</a:t>
                </a:r>
                <a:endParaRPr lang="en-US" altLang="zh-CN" dirty="0">
                  <a:sym typeface="+mn-lt"/>
                </a:endParaRPr>
              </a:p>
            </p:txBody>
          </p: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AA86DA5D-710C-49FD-8BDD-281808CA243B}"/>
                  </a:ext>
                </a:extLst>
              </p:cNvPr>
              <p:cNvGrpSpPr/>
              <p:nvPr/>
            </p:nvGrpSpPr>
            <p:grpSpPr>
              <a:xfrm>
                <a:off x="3067862" y="5758992"/>
                <a:ext cx="342376" cy="119863"/>
                <a:chOff x="4045475" y="5404223"/>
                <a:chExt cx="734600" cy="257179"/>
              </a:xfrm>
            </p:grpSpPr>
            <p:sp>
              <p:nvSpPr>
                <p:cNvPr id="28" name="箭头: V 形 27">
                  <a:extLst>
                    <a:ext uri="{FF2B5EF4-FFF2-40B4-BE49-F238E27FC236}">
                      <a16:creationId xmlns:a16="http://schemas.microsoft.com/office/drawing/2014/main" id="{8986A9A1-F543-4C2D-A068-345D747DF0C2}"/>
                    </a:ext>
                  </a:extLst>
                </p:cNvPr>
                <p:cNvSpPr/>
                <p:nvPr/>
              </p:nvSpPr>
              <p:spPr>
                <a:xfrm>
                  <a:off x="4522896" y="5404223"/>
                  <a:ext cx="257179" cy="257179"/>
                </a:xfrm>
                <a:prstGeom prst="chevron">
                  <a:avLst/>
                </a:prstGeom>
                <a:solidFill>
                  <a:sysClr val="window" lastClr="FFFFFF">
                    <a:alpha val="50000"/>
                  </a:sysClr>
                </a:solidFill>
                <a:ln w="9525" cap="flat" cmpd="sng" algn="ctr">
                  <a:gradFill>
                    <a:gsLst>
                      <a:gs pos="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/>
                      </a:gs>
                    </a:gsLst>
                    <a:lin ang="0" scaled="0"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/>
                    <a:ea typeface="阿里巴巴普惠体 R"/>
                    <a:cs typeface="+mn-cs"/>
                  </a:endParaRPr>
                </a:p>
              </p:txBody>
            </p:sp>
            <p:sp>
              <p:nvSpPr>
                <p:cNvPr id="29" name="箭头: V 形 28">
                  <a:extLst>
                    <a:ext uri="{FF2B5EF4-FFF2-40B4-BE49-F238E27FC236}">
                      <a16:creationId xmlns:a16="http://schemas.microsoft.com/office/drawing/2014/main" id="{802DA409-14A7-421F-9B73-4F177038B526}"/>
                    </a:ext>
                  </a:extLst>
                </p:cNvPr>
                <p:cNvSpPr/>
                <p:nvPr/>
              </p:nvSpPr>
              <p:spPr>
                <a:xfrm>
                  <a:off x="4284900" y="5404223"/>
                  <a:ext cx="257179" cy="257179"/>
                </a:xfrm>
                <a:prstGeom prst="chevron">
                  <a:avLst/>
                </a:prstGeom>
                <a:solidFill>
                  <a:sysClr val="window" lastClr="FFFFFF">
                    <a:alpha val="30000"/>
                  </a:sysClr>
                </a:solidFill>
                <a:ln w="9525" cap="flat" cmpd="sng" algn="ctr">
                  <a:gradFill>
                    <a:gsLst>
                      <a:gs pos="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50000"/>
                        </a:sysClr>
                      </a:gs>
                    </a:gsLst>
                    <a:lin ang="0" scaled="0"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/>
                    <a:ea typeface="阿里巴巴普惠体 R"/>
                    <a:cs typeface="+mn-cs"/>
                  </a:endParaRPr>
                </a:p>
              </p:txBody>
            </p:sp>
            <p:sp>
              <p:nvSpPr>
                <p:cNvPr id="30" name="箭头: V 形 29">
                  <a:extLst>
                    <a:ext uri="{FF2B5EF4-FFF2-40B4-BE49-F238E27FC236}">
                      <a16:creationId xmlns:a16="http://schemas.microsoft.com/office/drawing/2014/main" id="{04F9E8D2-0D98-4D65-991C-EDD720D04919}"/>
                    </a:ext>
                  </a:extLst>
                </p:cNvPr>
                <p:cNvSpPr/>
                <p:nvPr/>
              </p:nvSpPr>
              <p:spPr>
                <a:xfrm>
                  <a:off x="4045475" y="5404223"/>
                  <a:ext cx="257179" cy="257179"/>
                </a:xfrm>
                <a:prstGeom prst="chevron">
                  <a:avLst/>
                </a:prstGeom>
                <a:solidFill>
                  <a:sysClr val="window" lastClr="FFFFFF">
                    <a:alpha val="10000"/>
                  </a:sysClr>
                </a:solidFill>
                <a:ln w="9525" cap="flat" cmpd="sng" algn="ctr">
                  <a:gradFill>
                    <a:gsLst>
                      <a:gs pos="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30000"/>
                        </a:sysClr>
                      </a:gs>
                    </a:gsLst>
                    <a:lin ang="0" scaled="0"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/>
                    <a:ea typeface="阿里巴巴普惠体 R"/>
                    <a:cs typeface="+mn-cs"/>
                  </a:endParaRPr>
                </a:p>
              </p:txBody>
            </p:sp>
          </p:grpSp>
        </p:grpSp>
        <p:grpSp>
          <p:nvGrpSpPr>
            <p:cNvPr id="276" name="组合 275">
              <a:extLst>
                <a:ext uri="{FF2B5EF4-FFF2-40B4-BE49-F238E27FC236}">
                  <a16:creationId xmlns:a16="http://schemas.microsoft.com/office/drawing/2014/main" id="{677E3D5E-AFA3-4B4E-80A0-99DF09C5F8D2}"/>
                </a:ext>
              </a:extLst>
            </p:cNvPr>
            <p:cNvGrpSpPr/>
            <p:nvPr/>
          </p:nvGrpSpPr>
          <p:grpSpPr>
            <a:xfrm>
              <a:off x="4276031" y="1950149"/>
              <a:ext cx="2875652" cy="4074140"/>
              <a:chOff x="852893" y="1950149"/>
              <a:chExt cx="2875652" cy="4074140"/>
            </a:xfrm>
          </p:grpSpPr>
          <p:sp>
            <p:nvSpPr>
              <p:cNvPr id="277" name="228">
                <a:extLst>
                  <a:ext uri="{FF2B5EF4-FFF2-40B4-BE49-F238E27FC236}">
                    <a16:creationId xmlns:a16="http://schemas.microsoft.com/office/drawing/2014/main" id="{D712FCA5-7D71-425D-9724-0FE1AD609BA6}"/>
                  </a:ext>
                </a:extLst>
              </p:cNvPr>
              <p:cNvSpPr/>
              <p:nvPr/>
            </p:nvSpPr>
            <p:spPr>
              <a:xfrm>
                <a:off x="852894" y="1952505"/>
                <a:ext cx="2875651" cy="4071784"/>
              </a:xfrm>
              <a:custGeom>
                <a:avLst/>
                <a:gdLst>
                  <a:gd name="connsiteX0" fmla="*/ 0 w 2560320"/>
                  <a:gd name="connsiteY0" fmla="*/ 619760 h 924560"/>
                  <a:gd name="connsiteX1" fmla="*/ 0 w 2560320"/>
                  <a:gd name="connsiteY1" fmla="*/ 619760 h 924560"/>
                  <a:gd name="connsiteX2" fmla="*/ 0 w 2560320"/>
                  <a:gd name="connsiteY2" fmla="*/ 198120 h 924560"/>
                  <a:gd name="connsiteX3" fmla="*/ 223520 w 2560320"/>
                  <a:gd name="connsiteY3" fmla="*/ 0 h 924560"/>
                  <a:gd name="connsiteX4" fmla="*/ 1833880 w 2560320"/>
                  <a:gd name="connsiteY4" fmla="*/ 0 h 924560"/>
                  <a:gd name="connsiteX5" fmla="*/ 2026920 w 2560320"/>
                  <a:gd name="connsiteY5" fmla="*/ 177800 h 924560"/>
                  <a:gd name="connsiteX6" fmla="*/ 2468880 w 2560320"/>
                  <a:gd name="connsiteY6" fmla="*/ 177800 h 924560"/>
                  <a:gd name="connsiteX7" fmla="*/ 2560320 w 2560320"/>
                  <a:gd name="connsiteY7" fmla="*/ 269240 h 924560"/>
                  <a:gd name="connsiteX8" fmla="*/ 2560320 w 2560320"/>
                  <a:gd name="connsiteY8" fmla="*/ 924560 h 924560"/>
                  <a:gd name="connsiteX9" fmla="*/ 0 w 2560320"/>
                  <a:gd name="connsiteY9" fmla="*/ 924560 h 924560"/>
                  <a:gd name="connsiteX10" fmla="*/ 0 w 2560320"/>
                  <a:gd name="connsiteY10" fmla="*/ 619760 h 924560"/>
                  <a:gd name="connsiteX0" fmla="*/ 0 w 2560320"/>
                  <a:gd name="connsiteY0" fmla="*/ 619760 h 926095"/>
                  <a:gd name="connsiteX1" fmla="*/ 0 w 2560320"/>
                  <a:gd name="connsiteY1" fmla="*/ 619760 h 926095"/>
                  <a:gd name="connsiteX2" fmla="*/ 0 w 2560320"/>
                  <a:gd name="connsiteY2" fmla="*/ 198120 h 926095"/>
                  <a:gd name="connsiteX3" fmla="*/ 223520 w 2560320"/>
                  <a:gd name="connsiteY3" fmla="*/ 0 h 926095"/>
                  <a:gd name="connsiteX4" fmla="*/ 1833880 w 2560320"/>
                  <a:gd name="connsiteY4" fmla="*/ 0 h 926095"/>
                  <a:gd name="connsiteX5" fmla="*/ 2026920 w 2560320"/>
                  <a:gd name="connsiteY5" fmla="*/ 177800 h 926095"/>
                  <a:gd name="connsiteX6" fmla="*/ 2468880 w 2560320"/>
                  <a:gd name="connsiteY6" fmla="*/ 177800 h 926095"/>
                  <a:gd name="connsiteX7" fmla="*/ 2560320 w 2560320"/>
                  <a:gd name="connsiteY7" fmla="*/ 269240 h 926095"/>
                  <a:gd name="connsiteX8" fmla="*/ 2560320 w 2560320"/>
                  <a:gd name="connsiteY8" fmla="*/ 924560 h 926095"/>
                  <a:gd name="connsiteX9" fmla="*/ 2452592 w 2560320"/>
                  <a:gd name="connsiteY9" fmla="*/ 926095 h 926095"/>
                  <a:gd name="connsiteX10" fmla="*/ 0 w 2560320"/>
                  <a:gd name="connsiteY10" fmla="*/ 924560 h 926095"/>
                  <a:gd name="connsiteX11" fmla="*/ 0 w 2560320"/>
                  <a:gd name="connsiteY11" fmla="*/ 619760 h 926095"/>
                  <a:gd name="connsiteX0" fmla="*/ 0 w 2566670"/>
                  <a:gd name="connsiteY0" fmla="*/ 619760 h 926095"/>
                  <a:gd name="connsiteX1" fmla="*/ 0 w 2566670"/>
                  <a:gd name="connsiteY1" fmla="*/ 619760 h 926095"/>
                  <a:gd name="connsiteX2" fmla="*/ 0 w 2566670"/>
                  <a:gd name="connsiteY2" fmla="*/ 198120 h 926095"/>
                  <a:gd name="connsiteX3" fmla="*/ 223520 w 2566670"/>
                  <a:gd name="connsiteY3" fmla="*/ 0 h 926095"/>
                  <a:gd name="connsiteX4" fmla="*/ 1833880 w 2566670"/>
                  <a:gd name="connsiteY4" fmla="*/ 0 h 926095"/>
                  <a:gd name="connsiteX5" fmla="*/ 2026920 w 2566670"/>
                  <a:gd name="connsiteY5" fmla="*/ 177800 h 926095"/>
                  <a:gd name="connsiteX6" fmla="*/ 2468880 w 2566670"/>
                  <a:gd name="connsiteY6" fmla="*/ 177800 h 926095"/>
                  <a:gd name="connsiteX7" fmla="*/ 2560320 w 2566670"/>
                  <a:gd name="connsiteY7" fmla="*/ 269240 h 926095"/>
                  <a:gd name="connsiteX8" fmla="*/ 2566670 w 2566670"/>
                  <a:gd name="connsiteY8" fmla="*/ 775335 h 926095"/>
                  <a:gd name="connsiteX9" fmla="*/ 2452592 w 2566670"/>
                  <a:gd name="connsiteY9" fmla="*/ 926095 h 926095"/>
                  <a:gd name="connsiteX10" fmla="*/ 0 w 2566670"/>
                  <a:gd name="connsiteY10" fmla="*/ 924560 h 926095"/>
                  <a:gd name="connsiteX11" fmla="*/ 0 w 2566670"/>
                  <a:gd name="connsiteY11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0 w 2563495"/>
                  <a:gd name="connsiteY10" fmla="*/ 924560 h 926095"/>
                  <a:gd name="connsiteX11" fmla="*/ 0 w 2563495"/>
                  <a:gd name="connsiteY11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150718 w 2563495"/>
                  <a:gd name="connsiteY10" fmla="*/ 922920 h 926095"/>
                  <a:gd name="connsiteX11" fmla="*/ 0 w 2563495"/>
                  <a:gd name="connsiteY11" fmla="*/ 924560 h 926095"/>
                  <a:gd name="connsiteX12" fmla="*/ 0 w 2563495"/>
                  <a:gd name="connsiteY12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150718 w 2563495"/>
                  <a:gd name="connsiteY10" fmla="*/ 922920 h 926095"/>
                  <a:gd name="connsiteX11" fmla="*/ 3175 w 2563495"/>
                  <a:gd name="connsiteY11" fmla="*/ 784860 h 926095"/>
                  <a:gd name="connsiteX12" fmla="*/ 0 w 2563495"/>
                  <a:gd name="connsiteY12" fmla="*/ 619760 h 926095"/>
                  <a:gd name="connsiteX0" fmla="*/ 0 w 2563495"/>
                  <a:gd name="connsiteY0" fmla="*/ 3363425 h 3363425"/>
                  <a:gd name="connsiteX1" fmla="*/ 0 w 2563495"/>
                  <a:gd name="connsiteY1" fmla="*/ 619760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363425"/>
                  <a:gd name="connsiteX1" fmla="*/ 0 w 2563495"/>
                  <a:gd name="connsiteY1" fmla="*/ 3363425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363425"/>
                  <a:gd name="connsiteX1" fmla="*/ 0 w 2563495"/>
                  <a:gd name="connsiteY1" fmla="*/ 3363425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550750"/>
                  <a:gd name="connsiteX1" fmla="*/ 0 w 2563495"/>
                  <a:gd name="connsiteY1" fmla="*/ 3363425 h 3550750"/>
                  <a:gd name="connsiteX2" fmla="*/ 0 w 2563495"/>
                  <a:gd name="connsiteY2" fmla="*/ 198120 h 3550750"/>
                  <a:gd name="connsiteX3" fmla="*/ 223520 w 2563495"/>
                  <a:gd name="connsiteY3" fmla="*/ 0 h 3550750"/>
                  <a:gd name="connsiteX4" fmla="*/ 1833880 w 2563495"/>
                  <a:gd name="connsiteY4" fmla="*/ 0 h 3550750"/>
                  <a:gd name="connsiteX5" fmla="*/ 2026920 w 2563495"/>
                  <a:gd name="connsiteY5" fmla="*/ 177800 h 3550750"/>
                  <a:gd name="connsiteX6" fmla="*/ 2468880 w 2563495"/>
                  <a:gd name="connsiteY6" fmla="*/ 177800 h 3550750"/>
                  <a:gd name="connsiteX7" fmla="*/ 2560320 w 2563495"/>
                  <a:gd name="connsiteY7" fmla="*/ 269240 h 3550750"/>
                  <a:gd name="connsiteX8" fmla="*/ 2563495 w 2563495"/>
                  <a:gd name="connsiteY8" fmla="*/ 3550750 h 3550750"/>
                  <a:gd name="connsiteX9" fmla="*/ 2452592 w 2563495"/>
                  <a:gd name="connsiteY9" fmla="*/ 926095 h 3550750"/>
                  <a:gd name="connsiteX10" fmla="*/ 150718 w 2563495"/>
                  <a:gd name="connsiteY10" fmla="*/ 922920 h 3550750"/>
                  <a:gd name="connsiteX11" fmla="*/ 3175 w 2563495"/>
                  <a:gd name="connsiteY11" fmla="*/ 784860 h 3550750"/>
                  <a:gd name="connsiteX12" fmla="*/ 0 w 2563495"/>
                  <a:gd name="connsiteY12" fmla="*/ 619760 h 3550750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922920 h 3669759"/>
                  <a:gd name="connsiteX11" fmla="*/ 3175 w 2563495"/>
                  <a:gd name="connsiteY11" fmla="*/ 784860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784860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2085784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2085784 w 2563495"/>
                  <a:gd name="connsiteY4" fmla="*/ 0 h 3669759"/>
                  <a:gd name="connsiteX5" fmla="*/ 2278823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720783"/>
                  <a:gd name="connsiteY0" fmla="*/ 3363425 h 3669759"/>
                  <a:gd name="connsiteX1" fmla="*/ 0 w 2720783"/>
                  <a:gd name="connsiteY1" fmla="*/ 3363425 h 3669759"/>
                  <a:gd name="connsiteX2" fmla="*/ 0 w 2720783"/>
                  <a:gd name="connsiteY2" fmla="*/ 198120 h 3669759"/>
                  <a:gd name="connsiteX3" fmla="*/ 223520 w 2720783"/>
                  <a:gd name="connsiteY3" fmla="*/ 0 h 3669759"/>
                  <a:gd name="connsiteX4" fmla="*/ 2085784 w 2720783"/>
                  <a:gd name="connsiteY4" fmla="*/ 0 h 3669759"/>
                  <a:gd name="connsiteX5" fmla="*/ 2278823 w 2720783"/>
                  <a:gd name="connsiteY5" fmla="*/ 177800 h 3669759"/>
                  <a:gd name="connsiteX6" fmla="*/ 2720783 w 2720783"/>
                  <a:gd name="connsiteY6" fmla="*/ 177800 h 3669759"/>
                  <a:gd name="connsiteX7" fmla="*/ 2560320 w 2720783"/>
                  <a:gd name="connsiteY7" fmla="*/ 269240 h 3669759"/>
                  <a:gd name="connsiteX8" fmla="*/ 2563495 w 2720783"/>
                  <a:gd name="connsiteY8" fmla="*/ 3550750 h 3669759"/>
                  <a:gd name="connsiteX9" fmla="*/ 2452592 w 2720783"/>
                  <a:gd name="connsiteY9" fmla="*/ 3669759 h 3669759"/>
                  <a:gd name="connsiteX10" fmla="*/ 150718 w 2720783"/>
                  <a:gd name="connsiteY10" fmla="*/ 3666584 h 3669759"/>
                  <a:gd name="connsiteX11" fmla="*/ 3175 w 2720783"/>
                  <a:gd name="connsiteY11" fmla="*/ 3528524 h 3669759"/>
                  <a:gd name="connsiteX12" fmla="*/ 0 w 2720783"/>
                  <a:gd name="connsiteY12" fmla="*/ 3363424 h 3669759"/>
                  <a:gd name="connsiteX0" fmla="*/ 0 w 2812223"/>
                  <a:gd name="connsiteY0" fmla="*/ 3363425 h 3669759"/>
                  <a:gd name="connsiteX1" fmla="*/ 0 w 2812223"/>
                  <a:gd name="connsiteY1" fmla="*/ 3363425 h 3669759"/>
                  <a:gd name="connsiteX2" fmla="*/ 0 w 2812223"/>
                  <a:gd name="connsiteY2" fmla="*/ 198120 h 3669759"/>
                  <a:gd name="connsiteX3" fmla="*/ 223520 w 2812223"/>
                  <a:gd name="connsiteY3" fmla="*/ 0 h 3669759"/>
                  <a:gd name="connsiteX4" fmla="*/ 2085784 w 2812223"/>
                  <a:gd name="connsiteY4" fmla="*/ 0 h 3669759"/>
                  <a:gd name="connsiteX5" fmla="*/ 2278823 w 2812223"/>
                  <a:gd name="connsiteY5" fmla="*/ 177800 h 3669759"/>
                  <a:gd name="connsiteX6" fmla="*/ 2720783 w 2812223"/>
                  <a:gd name="connsiteY6" fmla="*/ 177800 h 3669759"/>
                  <a:gd name="connsiteX7" fmla="*/ 2812223 w 2812223"/>
                  <a:gd name="connsiteY7" fmla="*/ 269240 h 3669759"/>
                  <a:gd name="connsiteX8" fmla="*/ 2563495 w 2812223"/>
                  <a:gd name="connsiteY8" fmla="*/ 3550750 h 3669759"/>
                  <a:gd name="connsiteX9" fmla="*/ 2452592 w 2812223"/>
                  <a:gd name="connsiteY9" fmla="*/ 3669759 h 3669759"/>
                  <a:gd name="connsiteX10" fmla="*/ 150718 w 2812223"/>
                  <a:gd name="connsiteY10" fmla="*/ 3666584 h 3669759"/>
                  <a:gd name="connsiteX11" fmla="*/ 3175 w 2812223"/>
                  <a:gd name="connsiteY11" fmla="*/ 3528524 h 3669759"/>
                  <a:gd name="connsiteX12" fmla="*/ 0 w 2812223"/>
                  <a:gd name="connsiteY12" fmla="*/ 3363424 h 3669759"/>
                  <a:gd name="connsiteX0" fmla="*/ 0 w 2812236"/>
                  <a:gd name="connsiteY0" fmla="*/ 3363425 h 3669759"/>
                  <a:gd name="connsiteX1" fmla="*/ 0 w 2812236"/>
                  <a:gd name="connsiteY1" fmla="*/ 3363425 h 3669759"/>
                  <a:gd name="connsiteX2" fmla="*/ 0 w 2812236"/>
                  <a:gd name="connsiteY2" fmla="*/ 198120 h 3669759"/>
                  <a:gd name="connsiteX3" fmla="*/ 223520 w 2812236"/>
                  <a:gd name="connsiteY3" fmla="*/ 0 h 3669759"/>
                  <a:gd name="connsiteX4" fmla="*/ 2085784 w 2812236"/>
                  <a:gd name="connsiteY4" fmla="*/ 0 h 3669759"/>
                  <a:gd name="connsiteX5" fmla="*/ 2278823 w 2812236"/>
                  <a:gd name="connsiteY5" fmla="*/ 177800 h 3669759"/>
                  <a:gd name="connsiteX6" fmla="*/ 2720783 w 2812236"/>
                  <a:gd name="connsiteY6" fmla="*/ 177800 h 3669759"/>
                  <a:gd name="connsiteX7" fmla="*/ 2812223 w 2812236"/>
                  <a:gd name="connsiteY7" fmla="*/ 269240 h 3669759"/>
                  <a:gd name="connsiteX8" fmla="*/ 2563495 w 2812236"/>
                  <a:gd name="connsiteY8" fmla="*/ 3550750 h 3669759"/>
                  <a:gd name="connsiteX9" fmla="*/ 2452592 w 2812236"/>
                  <a:gd name="connsiteY9" fmla="*/ 3669759 h 3669759"/>
                  <a:gd name="connsiteX10" fmla="*/ 150718 w 2812236"/>
                  <a:gd name="connsiteY10" fmla="*/ 3666584 h 3669759"/>
                  <a:gd name="connsiteX11" fmla="*/ 3175 w 2812236"/>
                  <a:gd name="connsiteY11" fmla="*/ 3528524 h 3669759"/>
                  <a:gd name="connsiteX12" fmla="*/ 0 w 2812236"/>
                  <a:gd name="connsiteY12" fmla="*/ 3363424 h 3669759"/>
                  <a:gd name="connsiteX0" fmla="*/ 0 w 2812543"/>
                  <a:gd name="connsiteY0" fmla="*/ 3363425 h 3669759"/>
                  <a:gd name="connsiteX1" fmla="*/ 0 w 2812543"/>
                  <a:gd name="connsiteY1" fmla="*/ 3363425 h 3669759"/>
                  <a:gd name="connsiteX2" fmla="*/ 0 w 2812543"/>
                  <a:gd name="connsiteY2" fmla="*/ 198120 h 3669759"/>
                  <a:gd name="connsiteX3" fmla="*/ 223520 w 2812543"/>
                  <a:gd name="connsiteY3" fmla="*/ 0 h 3669759"/>
                  <a:gd name="connsiteX4" fmla="*/ 2085784 w 2812543"/>
                  <a:gd name="connsiteY4" fmla="*/ 0 h 3669759"/>
                  <a:gd name="connsiteX5" fmla="*/ 2278823 w 2812543"/>
                  <a:gd name="connsiteY5" fmla="*/ 177800 h 3669759"/>
                  <a:gd name="connsiteX6" fmla="*/ 2720783 w 2812543"/>
                  <a:gd name="connsiteY6" fmla="*/ 177800 h 3669759"/>
                  <a:gd name="connsiteX7" fmla="*/ 2812223 w 2812543"/>
                  <a:gd name="connsiteY7" fmla="*/ 269240 h 3669759"/>
                  <a:gd name="connsiteX8" fmla="*/ 2563495 w 2812543"/>
                  <a:gd name="connsiteY8" fmla="*/ 3550750 h 3669759"/>
                  <a:gd name="connsiteX9" fmla="*/ 2452592 w 2812543"/>
                  <a:gd name="connsiteY9" fmla="*/ 3669759 h 3669759"/>
                  <a:gd name="connsiteX10" fmla="*/ 150718 w 2812543"/>
                  <a:gd name="connsiteY10" fmla="*/ 3666584 h 3669759"/>
                  <a:gd name="connsiteX11" fmla="*/ 3175 w 2812543"/>
                  <a:gd name="connsiteY11" fmla="*/ 3528524 h 3669759"/>
                  <a:gd name="connsiteX12" fmla="*/ 0 w 2812543"/>
                  <a:gd name="connsiteY12" fmla="*/ 3363424 h 3669759"/>
                  <a:gd name="connsiteX0" fmla="*/ 0 w 2815396"/>
                  <a:gd name="connsiteY0" fmla="*/ 3363425 h 3669759"/>
                  <a:gd name="connsiteX1" fmla="*/ 0 w 2815396"/>
                  <a:gd name="connsiteY1" fmla="*/ 3363425 h 3669759"/>
                  <a:gd name="connsiteX2" fmla="*/ 0 w 2815396"/>
                  <a:gd name="connsiteY2" fmla="*/ 198120 h 3669759"/>
                  <a:gd name="connsiteX3" fmla="*/ 223520 w 2815396"/>
                  <a:gd name="connsiteY3" fmla="*/ 0 h 3669759"/>
                  <a:gd name="connsiteX4" fmla="*/ 2085784 w 2815396"/>
                  <a:gd name="connsiteY4" fmla="*/ 0 h 3669759"/>
                  <a:gd name="connsiteX5" fmla="*/ 2278823 w 2815396"/>
                  <a:gd name="connsiteY5" fmla="*/ 177800 h 3669759"/>
                  <a:gd name="connsiteX6" fmla="*/ 2720783 w 2815396"/>
                  <a:gd name="connsiteY6" fmla="*/ 177800 h 3669759"/>
                  <a:gd name="connsiteX7" fmla="*/ 2812223 w 2815396"/>
                  <a:gd name="connsiteY7" fmla="*/ 269240 h 3669759"/>
                  <a:gd name="connsiteX8" fmla="*/ 2815396 w 2815396"/>
                  <a:gd name="connsiteY8" fmla="*/ 3550750 h 3669759"/>
                  <a:gd name="connsiteX9" fmla="*/ 2452592 w 2815396"/>
                  <a:gd name="connsiteY9" fmla="*/ 3669759 h 3669759"/>
                  <a:gd name="connsiteX10" fmla="*/ 150718 w 2815396"/>
                  <a:gd name="connsiteY10" fmla="*/ 3666584 h 3669759"/>
                  <a:gd name="connsiteX11" fmla="*/ 3175 w 2815396"/>
                  <a:gd name="connsiteY11" fmla="*/ 3528524 h 3669759"/>
                  <a:gd name="connsiteX12" fmla="*/ 0 w 2815396"/>
                  <a:gd name="connsiteY12" fmla="*/ 3363424 h 3669759"/>
                  <a:gd name="connsiteX0" fmla="*/ 0 w 2815396"/>
                  <a:gd name="connsiteY0" fmla="*/ 3363425 h 3669759"/>
                  <a:gd name="connsiteX1" fmla="*/ 0 w 2815396"/>
                  <a:gd name="connsiteY1" fmla="*/ 3363425 h 3669759"/>
                  <a:gd name="connsiteX2" fmla="*/ 0 w 2815396"/>
                  <a:gd name="connsiteY2" fmla="*/ 198120 h 3669759"/>
                  <a:gd name="connsiteX3" fmla="*/ 223520 w 2815396"/>
                  <a:gd name="connsiteY3" fmla="*/ 0 h 3669759"/>
                  <a:gd name="connsiteX4" fmla="*/ 2085784 w 2815396"/>
                  <a:gd name="connsiteY4" fmla="*/ 0 h 3669759"/>
                  <a:gd name="connsiteX5" fmla="*/ 2278823 w 2815396"/>
                  <a:gd name="connsiteY5" fmla="*/ 177800 h 3669759"/>
                  <a:gd name="connsiteX6" fmla="*/ 2720783 w 2815396"/>
                  <a:gd name="connsiteY6" fmla="*/ 177800 h 3669759"/>
                  <a:gd name="connsiteX7" fmla="*/ 2812223 w 2815396"/>
                  <a:gd name="connsiteY7" fmla="*/ 269240 h 3669759"/>
                  <a:gd name="connsiteX8" fmla="*/ 2815396 w 2815396"/>
                  <a:gd name="connsiteY8" fmla="*/ 3550750 h 3669759"/>
                  <a:gd name="connsiteX9" fmla="*/ 2704493 w 2815396"/>
                  <a:gd name="connsiteY9" fmla="*/ 3669759 h 3669759"/>
                  <a:gd name="connsiteX10" fmla="*/ 150718 w 2815396"/>
                  <a:gd name="connsiteY10" fmla="*/ 3666584 h 3669759"/>
                  <a:gd name="connsiteX11" fmla="*/ 3175 w 2815396"/>
                  <a:gd name="connsiteY11" fmla="*/ 3528524 h 3669759"/>
                  <a:gd name="connsiteX12" fmla="*/ 0 w 2815396"/>
                  <a:gd name="connsiteY12" fmla="*/ 3363424 h 3669759"/>
                  <a:gd name="connsiteX0" fmla="*/ 0 w 4974829"/>
                  <a:gd name="connsiteY0" fmla="*/ 3363425 h 3669759"/>
                  <a:gd name="connsiteX1" fmla="*/ 0 w 4974829"/>
                  <a:gd name="connsiteY1" fmla="*/ 3363425 h 3669759"/>
                  <a:gd name="connsiteX2" fmla="*/ 0 w 4974829"/>
                  <a:gd name="connsiteY2" fmla="*/ 198120 h 3669759"/>
                  <a:gd name="connsiteX3" fmla="*/ 223520 w 4974829"/>
                  <a:gd name="connsiteY3" fmla="*/ 0 h 3669759"/>
                  <a:gd name="connsiteX4" fmla="*/ 4974829 w 4974829"/>
                  <a:gd name="connsiteY4" fmla="*/ 0 h 3669759"/>
                  <a:gd name="connsiteX5" fmla="*/ 2278823 w 4974829"/>
                  <a:gd name="connsiteY5" fmla="*/ 177800 h 3669759"/>
                  <a:gd name="connsiteX6" fmla="*/ 2720783 w 4974829"/>
                  <a:gd name="connsiteY6" fmla="*/ 177800 h 3669759"/>
                  <a:gd name="connsiteX7" fmla="*/ 2812223 w 4974829"/>
                  <a:gd name="connsiteY7" fmla="*/ 269240 h 3669759"/>
                  <a:gd name="connsiteX8" fmla="*/ 2815396 w 4974829"/>
                  <a:gd name="connsiteY8" fmla="*/ 3550750 h 3669759"/>
                  <a:gd name="connsiteX9" fmla="*/ 2704493 w 4974829"/>
                  <a:gd name="connsiteY9" fmla="*/ 3669759 h 3669759"/>
                  <a:gd name="connsiteX10" fmla="*/ 150718 w 4974829"/>
                  <a:gd name="connsiteY10" fmla="*/ 3666584 h 3669759"/>
                  <a:gd name="connsiteX11" fmla="*/ 3175 w 4974829"/>
                  <a:gd name="connsiteY11" fmla="*/ 3528524 h 3669759"/>
                  <a:gd name="connsiteX12" fmla="*/ 0 w 4974829"/>
                  <a:gd name="connsiteY12" fmla="*/ 3363424 h 3669759"/>
                  <a:gd name="connsiteX0" fmla="*/ 0 w 5167867"/>
                  <a:gd name="connsiteY0" fmla="*/ 3363425 h 3669759"/>
                  <a:gd name="connsiteX1" fmla="*/ 0 w 5167867"/>
                  <a:gd name="connsiteY1" fmla="*/ 3363425 h 3669759"/>
                  <a:gd name="connsiteX2" fmla="*/ 0 w 5167867"/>
                  <a:gd name="connsiteY2" fmla="*/ 198120 h 3669759"/>
                  <a:gd name="connsiteX3" fmla="*/ 223520 w 5167867"/>
                  <a:gd name="connsiteY3" fmla="*/ 0 h 3669759"/>
                  <a:gd name="connsiteX4" fmla="*/ 4974829 w 5167867"/>
                  <a:gd name="connsiteY4" fmla="*/ 0 h 3669759"/>
                  <a:gd name="connsiteX5" fmla="*/ 5167867 w 5167867"/>
                  <a:gd name="connsiteY5" fmla="*/ 177800 h 3669759"/>
                  <a:gd name="connsiteX6" fmla="*/ 2720783 w 5167867"/>
                  <a:gd name="connsiteY6" fmla="*/ 177800 h 3669759"/>
                  <a:gd name="connsiteX7" fmla="*/ 2812223 w 5167867"/>
                  <a:gd name="connsiteY7" fmla="*/ 269240 h 3669759"/>
                  <a:gd name="connsiteX8" fmla="*/ 2815396 w 5167867"/>
                  <a:gd name="connsiteY8" fmla="*/ 3550750 h 3669759"/>
                  <a:gd name="connsiteX9" fmla="*/ 2704493 w 5167867"/>
                  <a:gd name="connsiteY9" fmla="*/ 3669759 h 3669759"/>
                  <a:gd name="connsiteX10" fmla="*/ 150718 w 5167867"/>
                  <a:gd name="connsiteY10" fmla="*/ 3666584 h 3669759"/>
                  <a:gd name="connsiteX11" fmla="*/ 3175 w 5167867"/>
                  <a:gd name="connsiteY11" fmla="*/ 3528524 h 3669759"/>
                  <a:gd name="connsiteX12" fmla="*/ 0 w 5167867"/>
                  <a:gd name="connsiteY12" fmla="*/ 3363424 h 3669759"/>
                  <a:gd name="connsiteX0" fmla="*/ 0 w 5609827"/>
                  <a:gd name="connsiteY0" fmla="*/ 3363425 h 3669759"/>
                  <a:gd name="connsiteX1" fmla="*/ 0 w 5609827"/>
                  <a:gd name="connsiteY1" fmla="*/ 3363425 h 3669759"/>
                  <a:gd name="connsiteX2" fmla="*/ 0 w 5609827"/>
                  <a:gd name="connsiteY2" fmla="*/ 198120 h 3669759"/>
                  <a:gd name="connsiteX3" fmla="*/ 223520 w 5609827"/>
                  <a:gd name="connsiteY3" fmla="*/ 0 h 3669759"/>
                  <a:gd name="connsiteX4" fmla="*/ 4974829 w 5609827"/>
                  <a:gd name="connsiteY4" fmla="*/ 0 h 3669759"/>
                  <a:gd name="connsiteX5" fmla="*/ 5167867 w 5609827"/>
                  <a:gd name="connsiteY5" fmla="*/ 177800 h 3669759"/>
                  <a:gd name="connsiteX6" fmla="*/ 5609827 w 5609827"/>
                  <a:gd name="connsiteY6" fmla="*/ 177800 h 3669759"/>
                  <a:gd name="connsiteX7" fmla="*/ 2812223 w 5609827"/>
                  <a:gd name="connsiteY7" fmla="*/ 269240 h 3669759"/>
                  <a:gd name="connsiteX8" fmla="*/ 2815396 w 5609827"/>
                  <a:gd name="connsiteY8" fmla="*/ 3550750 h 3669759"/>
                  <a:gd name="connsiteX9" fmla="*/ 2704493 w 5609827"/>
                  <a:gd name="connsiteY9" fmla="*/ 3669759 h 3669759"/>
                  <a:gd name="connsiteX10" fmla="*/ 150718 w 5609827"/>
                  <a:gd name="connsiteY10" fmla="*/ 3666584 h 3669759"/>
                  <a:gd name="connsiteX11" fmla="*/ 3175 w 5609827"/>
                  <a:gd name="connsiteY11" fmla="*/ 3528524 h 3669759"/>
                  <a:gd name="connsiteX12" fmla="*/ 0 w 5609827"/>
                  <a:gd name="connsiteY12" fmla="*/ 3363424 h 3669759"/>
                  <a:gd name="connsiteX0" fmla="*/ 0 w 5701266"/>
                  <a:gd name="connsiteY0" fmla="*/ 3363425 h 3669759"/>
                  <a:gd name="connsiteX1" fmla="*/ 0 w 5701266"/>
                  <a:gd name="connsiteY1" fmla="*/ 3363425 h 3669759"/>
                  <a:gd name="connsiteX2" fmla="*/ 0 w 5701266"/>
                  <a:gd name="connsiteY2" fmla="*/ 198120 h 3669759"/>
                  <a:gd name="connsiteX3" fmla="*/ 223520 w 5701266"/>
                  <a:gd name="connsiteY3" fmla="*/ 0 h 3669759"/>
                  <a:gd name="connsiteX4" fmla="*/ 4974829 w 5701266"/>
                  <a:gd name="connsiteY4" fmla="*/ 0 h 3669759"/>
                  <a:gd name="connsiteX5" fmla="*/ 5167867 w 5701266"/>
                  <a:gd name="connsiteY5" fmla="*/ 177800 h 3669759"/>
                  <a:gd name="connsiteX6" fmla="*/ 5609827 w 5701266"/>
                  <a:gd name="connsiteY6" fmla="*/ 177800 h 3669759"/>
                  <a:gd name="connsiteX7" fmla="*/ 5701266 w 5701266"/>
                  <a:gd name="connsiteY7" fmla="*/ 269240 h 3669759"/>
                  <a:gd name="connsiteX8" fmla="*/ 2815396 w 5701266"/>
                  <a:gd name="connsiteY8" fmla="*/ 3550750 h 3669759"/>
                  <a:gd name="connsiteX9" fmla="*/ 2704493 w 5701266"/>
                  <a:gd name="connsiteY9" fmla="*/ 3669759 h 3669759"/>
                  <a:gd name="connsiteX10" fmla="*/ 150718 w 5701266"/>
                  <a:gd name="connsiteY10" fmla="*/ 3666584 h 3669759"/>
                  <a:gd name="connsiteX11" fmla="*/ 3175 w 5701266"/>
                  <a:gd name="connsiteY11" fmla="*/ 3528524 h 3669759"/>
                  <a:gd name="connsiteX12" fmla="*/ 0 w 5701266"/>
                  <a:gd name="connsiteY12" fmla="*/ 3363424 h 3669759"/>
                  <a:gd name="connsiteX0" fmla="*/ 0 w 5701267"/>
                  <a:gd name="connsiteY0" fmla="*/ 3363425 h 3669759"/>
                  <a:gd name="connsiteX1" fmla="*/ 0 w 5701267"/>
                  <a:gd name="connsiteY1" fmla="*/ 3363425 h 3669759"/>
                  <a:gd name="connsiteX2" fmla="*/ 0 w 5701267"/>
                  <a:gd name="connsiteY2" fmla="*/ 198120 h 3669759"/>
                  <a:gd name="connsiteX3" fmla="*/ 223520 w 5701267"/>
                  <a:gd name="connsiteY3" fmla="*/ 0 h 3669759"/>
                  <a:gd name="connsiteX4" fmla="*/ 4974829 w 5701267"/>
                  <a:gd name="connsiteY4" fmla="*/ 0 h 3669759"/>
                  <a:gd name="connsiteX5" fmla="*/ 5167867 w 5701267"/>
                  <a:gd name="connsiteY5" fmla="*/ 177800 h 3669759"/>
                  <a:gd name="connsiteX6" fmla="*/ 5609827 w 5701267"/>
                  <a:gd name="connsiteY6" fmla="*/ 177800 h 3669759"/>
                  <a:gd name="connsiteX7" fmla="*/ 5701266 w 5701267"/>
                  <a:gd name="connsiteY7" fmla="*/ 269240 h 3669759"/>
                  <a:gd name="connsiteX8" fmla="*/ 2815396 w 5701267"/>
                  <a:gd name="connsiteY8" fmla="*/ 3550750 h 3669759"/>
                  <a:gd name="connsiteX9" fmla="*/ 2704493 w 5701267"/>
                  <a:gd name="connsiteY9" fmla="*/ 3669759 h 3669759"/>
                  <a:gd name="connsiteX10" fmla="*/ 150718 w 5701267"/>
                  <a:gd name="connsiteY10" fmla="*/ 3666584 h 3669759"/>
                  <a:gd name="connsiteX11" fmla="*/ 3175 w 5701267"/>
                  <a:gd name="connsiteY11" fmla="*/ 3528524 h 3669759"/>
                  <a:gd name="connsiteX12" fmla="*/ 0 w 5701267"/>
                  <a:gd name="connsiteY12" fmla="*/ 3363424 h 3669759"/>
                  <a:gd name="connsiteX0" fmla="*/ 0 w 5701373"/>
                  <a:gd name="connsiteY0" fmla="*/ 3363425 h 3669759"/>
                  <a:gd name="connsiteX1" fmla="*/ 0 w 5701373"/>
                  <a:gd name="connsiteY1" fmla="*/ 3363425 h 3669759"/>
                  <a:gd name="connsiteX2" fmla="*/ 0 w 5701373"/>
                  <a:gd name="connsiteY2" fmla="*/ 198120 h 3669759"/>
                  <a:gd name="connsiteX3" fmla="*/ 223520 w 5701373"/>
                  <a:gd name="connsiteY3" fmla="*/ 0 h 3669759"/>
                  <a:gd name="connsiteX4" fmla="*/ 4974829 w 5701373"/>
                  <a:gd name="connsiteY4" fmla="*/ 0 h 3669759"/>
                  <a:gd name="connsiteX5" fmla="*/ 5167867 w 5701373"/>
                  <a:gd name="connsiteY5" fmla="*/ 177800 h 3669759"/>
                  <a:gd name="connsiteX6" fmla="*/ 5609827 w 5701373"/>
                  <a:gd name="connsiteY6" fmla="*/ 177800 h 3669759"/>
                  <a:gd name="connsiteX7" fmla="*/ 5701266 w 5701373"/>
                  <a:gd name="connsiteY7" fmla="*/ 269240 h 3669759"/>
                  <a:gd name="connsiteX8" fmla="*/ 2815396 w 5701373"/>
                  <a:gd name="connsiteY8" fmla="*/ 3550750 h 3669759"/>
                  <a:gd name="connsiteX9" fmla="*/ 2704493 w 5701373"/>
                  <a:gd name="connsiteY9" fmla="*/ 3669759 h 3669759"/>
                  <a:gd name="connsiteX10" fmla="*/ 150718 w 5701373"/>
                  <a:gd name="connsiteY10" fmla="*/ 3666584 h 3669759"/>
                  <a:gd name="connsiteX11" fmla="*/ 3175 w 5701373"/>
                  <a:gd name="connsiteY11" fmla="*/ 3528524 h 3669759"/>
                  <a:gd name="connsiteX12" fmla="*/ 0 w 5701373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974829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2704493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974829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593536"/>
                  <a:gd name="connsiteY0" fmla="*/ 3363425 h 3669759"/>
                  <a:gd name="connsiteX1" fmla="*/ 0 w 5593536"/>
                  <a:gd name="connsiteY1" fmla="*/ 3363425 h 3669759"/>
                  <a:gd name="connsiteX2" fmla="*/ 0 w 5593536"/>
                  <a:gd name="connsiteY2" fmla="*/ 198120 h 3669759"/>
                  <a:gd name="connsiteX3" fmla="*/ 223520 w 5593536"/>
                  <a:gd name="connsiteY3" fmla="*/ 0 h 3669759"/>
                  <a:gd name="connsiteX4" fmla="*/ 4401473 w 5593536"/>
                  <a:gd name="connsiteY4" fmla="*/ 0 h 3669759"/>
                  <a:gd name="connsiteX5" fmla="*/ 4594511 w 5593536"/>
                  <a:gd name="connsiteY5" fmla="*/ 177800 h 3669759"/>
                  <a:gd name="connsiteX6" fmla="*/ 5036471 w 5593536"/>
                  <a:gd name="connsiteY6" fmla="*/ 177800 h 3669759"/>
                  <a:gd name="connsiteX7" fmla="*/ 5127910 w 5593536"/>
                  <a:gd name="connsiteY7" fmla="*/ 269240 h 3669759"/>
                  <a:gd name="connsiteX8" fmla="*/ 5131083 w 5593536"/>
                  <a:gd name="connsiteY8" fmla="*/ 3550750 h 3669759"/>
                  <a:gd name="connsiteX9" fmla="*/ 5593536 w 5593536"/>
                  <a:gd name="connsiteY9" fmla="*/ 3669759 h 3669759"/>
                  <a:gd name="connsiteX10" fmla="*/ 150718 w 5593536"/>
                  <a:gd name="connsiteY10" fmla="*/ 3666584 h 3669759"/>
                  <a:gd name="connsiteX11" fmla="*/ 3175 w 5593536"/>
                  <a:gd name="connsiteY11" fmla="*/ 3528524 h 3669759"/>
                  <a:gd name="connsiteX12" fmla="*/ 0 w 5593536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401473 w 5131083"/>
                  <a:gd name="connsiteY4" fmla="*/ 0 h 3669759"/>
                  <a:gd name="connsiteX5" fmla="*/ 4594511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594511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020180"/>
                  <a:gd name="connsiteY0" fmla="*/ 3363425 h 3669759"/>
                  <a:gd name="connsiteX1" fmla="*/ 0 w 5020180"/>
                  <a:gd name="connsiteY1" fmla="*/ 3363425 h 3669759"/>
                  <a:gd name="connsiteX2" fmla="*/ 0 w 5020180"/>
                  <a:gd name="connsiteY2" fmla="*/ 198120 h 3669759"/>
                  <a:gd name="connsiteX3" fmla="*/ 223520 w 5020180"/>
                  <a:gd name="connsiteY3" fmla="*/ 0 h 3669759"/>
                  <a:gd name="connsiteX4" fmla="*/ 4201395 w 5020180"/>
                  <a:gd name="connsiteY4" fmla="*/ 0 h 3669759"/>
                  <a:gd name="connsiteX5" fmla="*/ 4394433 w 5020180"/>
                  <a:gd name="connsiteY5" fmla="*/ 177800 h 3669759"/>
                  <a:gd name="connsiteX6" fmla="*/ 4836394 w 5020180"/>
                  <a:gd name="connsiteY6" fmla="*/ 177800 h 3669759"/>
                  <a:gd name="connsiteX7" fmla="*/ 4927832 w 5020180"/>
                  <a:gd name="connsiteY7" fmla="*/ 269240 h 3669759"/>
                  <a:gd name="connsiteX8" fmla="*/ 4931005 w 5020180"/>
                  <a:gd name="connsiteY8" fmla="*/ 3550750 h 3669759"/>
                  <a:gd name="connsiteX9" fmla="*/ 5020180 w 5020180"/>
                  <a:gd name="connsiteY9" fmla="*/ 3669759 h 3669759"/>
                  <a:gd name="connsiteX10" fmla="*/ 150718 w 5020180"/>
                  <a:gd name="connsiteY10" fmla="*/ 3666584 h 3669759"/>
                  <a:gd name="connsiteX11" fmla="*/ 3175 w 5020180"/>
                  <a:gd name="connsiteY11" fmla="*/ 3528524 h 3669759"/>
                  <a:gd name="connsiteX12" fmla="*/ 0 w 5020180"/>
                  <a:gd name="connsiteY12" fmla="*/ 3363424 h 3669759"/>
                  <a:gd name="connsiteX0" fmla="*/ 0 w 4931005"/>
                  <a:gd name="connsiteY0" fmla="*/ 3363425 h 3669759"/>
                  <a:gd name="connsiteX1" fmla="*/ 0 w 4931005"/>
                  <a:gd name="connsiteY1" fmla="*/ 3363425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0 w 4931005"/>
                  <a:gd name="connsiteY1" fmla="*/ 3363425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2699496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6584"/>
                  <a:gd name="connsiteX1" fmla="*/ 1 w 4931005"/>
                  <a:gd name="connsiteY1" fmla="*/ 2512171 h 3666584"/>
                  <a:gd name="connsiteX2" fmla="*/ 0 w 4931005"/>
                  <a:gd name="connsiteY2" fmla="*/ 198120 h 3666584"/>
                  <a:gd name="connsiteX3" fmla="*/ 223520 w 4931005"/>
                  <a:gd name="connsiteY3" fmla="*/ 0 h 3666584"/>
                  <a:gd name="connsiteX4" fmla="*/ 4201395 w 4931005"/>
                  <a:gd name="connsiteY4" fmla="*/ 0 h 3666584"/>
                  <a:gd name="connsiteX5" fmla="*/ 4394433 w 4931005"/>
                  <a:gd name="connsiteY5" fmla="*/ 177800 h 3666584"/>
                  <a:gd name="connsiteX6" fmla="*/ 4836394 w 4931005"/>
                  <a:gd name="connsiteY6" fmla="*/ 177800 h 3666584"/>
                  <a:gd name="connsiteX7" fmla="*/ 4927832 w 4931005"/>
                  <a:gd name="connsiteY7" fmla="*/ 269240 h 3666584"/>
                  <a:gd name="connsiteX8" fmla="*/ 4931005 w 4931005"/>
                  <a:gd name="connsiteY8" fmla="*/ 2699496 h 3666584"/>
                  <a:gd name="connsiteX9" fmla="*/ 4820102 w 4931005"/>
                  <a:gd name="connsiteY9" fmla="*/ 2818505 h 3666584"/>
                  <a:gd name="connsiteX10" fmla="*/ 150718 w 4931005"/>
                  <a:gd name="connsiteY10" fmla="*/ 3666584 h 3666584"/>
                  <a:gd name="connsiteX11" fmla="*/ 3175 w 4931005"/>
                  <a:gd name="connsiteY11" fmla="*/ 3528524 h 3666584"/>
                  <a:gd name="connsiteX12" fmla="*/ 0 w 4931005"/>
                  <a:gd name="connsiteY12" fmla="*/ 3363424 h 3666584"/>
                  <a:gd name="connsiteX0" fmla="*/ 1 w 4931005"/>
                  <a:gd name="connsiteY0" fmla="*/ 2512171 h 3528524"/>
                  <a:gd name="connsiteX1" fmla="*/ 1 w 4931005"/>
                  <a:gd name="connsiteY1" fmla="*/ 2512171 h 3528524"/>
                  <a:gd name="connsiteX2" fmla="*/ 0 w 4931005"/>
                  <a:gd name="connsiteY2" fmla="*/ 198120 h 3528524"/>
                  <a:gd name="connsiteX3" fmla="*/ 223520 w 4931005"/>
                  <a:gd name="connsiteY3" fmla="*/ 0 h 3528524"/>
                  <a:gd name="connsiteX4" fmla="*/ 4201395 w 4931005"/>
                  <a:gd name="connsiteY4" fmla="*/ 0 h 3528524"/>
                  <a:gd name="connsiteX5" fmla="*/ 4394433 w 4931005"/>
                  <a:gd name="connsiteY5" fmla="*/ 177800 h 3528524"/>
                  <a:gd name="connsiteX6" fmla="*/ 4836394 w 4931005"/>
                  <a:gd name="connsiteY6" fmla="*/ 177800 h 3528524"/>
                  <a:gd name="connsiteX7" fmla="*/ 4927832 w 4931005"/>
                  <a:gd name="connsiteY7" fmla="*/ 269240 h 3528524"/>
                  <a:gd name="connsiteX8" fmla="*/ 4931005 w 4931005"/>
                  <a:gd name="connsiteY8" fmla="*/ 2699496 h 3528524"/>
                  <a:gd name="connsiteX9" fmla="*/ 4820102 w 4931005"/>
                  <a:gd name="connsiteY9" fmla="*/ 2818505 h 3528524"/>
                  <a:gd name="connsiteX10" fmla="*/ 150719 w 4931005"/>
                  <a:gd name="connsiteY10" fmla="*/ 2815330 h 3528524"/>
                  <a:gd name="connsiteX11" fmla="*/ 3175 w 4931005"/>
                  <a:gd name="connsiteY11" fmla="*/ 3528524 h 3528524"/>
                  <a:gd name="connsiteX12" fmla="*/ 0 w 4931005"/>
                  <a:gd name="connsiteY12" fmla="*/ 3363424 h 3528524"/>
                  <a:gd name="connsiteX0" fmla="*/ 1 w 4931005"/>
                  <a:gd name="connsiteY0" fmla="*/ 2512171 h 3391698"/>
                  <a:gd name="connsiteX1" fmla="*/ 1 w 4931005"/>
                  <a:gd name="connsiteY1" fmla="*/ 2512171 h 3391698"/>
                  <a:gd name="connsiteX2" fmla="*/ 0 w 4931005"/>
                  <a:gd name="connsiteY2" fmla="*/ 198120 h 3391698"/>
                  <a:gd name="connsiteX3" fmla="*/ 223520 w 4931005"/>
                  <a:gd name="connsiteY3" fmla="*/ 0 h 3391698"/>
                  <a:gd name="connsiteX4" fmla="*/ 4201395 w 4931005"/>
                  <a:gd name="connsiteY4" fmla="*/ 0 h 3391698"/>
                  <a:gd name="connsiteX5" fmla="*/ 4394433 w 4931005"/>
                  <a:gd name="connsiteY5" fmla="*/ 177800 h 3391698"/>
                  <a:gd name="connsiteX6" fmla="*/ 4836394 w 4931005"/>
                  <a:gd name="connsiteY6" fmla="*/ 177800 h 3391698"/>
                  <a:gd name="connsiteX7" fmla="*/ 4927832 w 4931005"/>
                  <a:gd name="connsiteY7" fmla="*/ 269240 h 3391698"/>
                  <a:gd name="connsiteX8" fmla="*/ 4931005 w 4931005"/>
                  <a:gd name="connsiteY8" fmla="*/ 2699496 h 3391698"/>
                  <a:gd name="connsiteX9" fmla="*/ 4820102 w 4931005"/>
                  <a:gd name="connsiteY9" fmla="*/ 2818505 h 3391698"/>
                  <a:gd name="connsiteX10" fmla="*/ 150719 w 4931005"/>
                  <a:gd name="connsiteY10" fmla="*/ 2815330 h 3391698"/>
                  <a:gd name="connsiteX11" fmla="*/ 3176 w 4931005"/>
                  <a:gd name="connsiteY11" fmla="*/ 2677270 h 3391698"/>
                  <a:gd name="connsiteX12" fmla="*/ 0 w 4931005"/>
                  <a:gd name="connsiteY12" fmla="*/ 3363424 h 3391698"/>
                  <a:gd name="connsiteX0" fmla="*/ 1 w 4931005"/>
                  <a:gd name="connsiteY0" fmla="*/ 2512171 h 3367929"/>
                  <a:gd name="connsiteX1" fmla="*/ 1 w 4931005"/>
                  <a:gd name="connsiteY1" fmla="*/ 2512171 h 3367929"/>
                  <a:gd name="connsiteX2" fmla="*/ 0 w 4931005"/>
                  <a:gd name="connsiteY2" fmla="*/ 198120 h 3367929"/>
                  <a:gd name="connsiteX3" fmla="*/ 223520 w 4931005"/>
                  <a:gd name="connsiteY3" fmla="*/ 0 h 3367929"/>
                  <a:gd name="connsiteX4" fmla="*/ 4201395 w 4931005"/>
                  <a:gd name="connsiteY4" fmla="*/ 0 h 3367929"/>
                  <a:gd name="connsiteX5" fmla="*/ 4394433 w 4931005"/>
                  <a:gd name="connsiteY5" fmla="*/ 177800 h 3367929"/>
                  <a:gd name="connsiteX6" fmla="*/ 4836394 w 4931005"/>
                  <a:gd name="connsiteY6" fmla="*/ 177800 h 3367929"/>
                  <a:gd name="connsiteX7" fmla="*/ 4927832 w 4931005"/>
                  <a:gd name="connsiteY7" fmla="*/ 269240 h 3367929"/>
                  <a:gd name="connsiteX8" fmla="*/ 4931005 w 4931005"/>
                  <a:gd name="connsiteY8" fmla="*/ 2699496 h 3367929"/>
                  <a:gd name="connsiteX9" fmla="*/ 4820102 w 4931005"/>
                  <a:gd name="connsiteY9" fmla="*/ 2818505 h 3367929"/>
                  <a:gd name="connsiteX10" fmla="*/ 150719 w 4931005"/>
                  <a:gd name="connsiteY10" fmla="*/ 2815330 h 3367929"/>
                  <a:gd name="connsiteX11" fmla="*/ 3176 w 4931005"/>
                  <a:gd name="connsiteY11" fmla="*/ 2677270 h 3367929"/>
                  <a:gd name="connsiteX12" fmla="*/ 0 w 4931005"/>
                  <a:gd name="connsiteY12" fmla="*/ 3363424 h 3367929"/>
                  <a:gd name="connsiteX0" fmla="*/ 1 w 4931005"/>
                  <a:gd name="connsiteY0" fmla="*/ 2512171 h 3363424"/>
                  <a:gd name="connsiteX1" fmla="*/ 1 w 4931005"/>
                  <a:gd name="connsiteY1" fmla="*/ 2512171 h 3363424"/>
                  <a:gd name="connsiteX2" fmla="*/ 0 w 4931005"/>
                  <a:gd name="connsiteY2" fmla="*/ 198120 h 3363424"/>
                  <a:gd name="connsiteX3" fmla="*/ 223520 w 4931005"/>
                  <a:gd name="connsiteY3" fmla="*/ 0 h 3363424"/>
                  <a:gd name="connsiteX4" fmla="*/ 4201395 w 4931005"/>
                  <a:gd name="connsiteY4" fmla="*/ 0 h 3363424"/>
                  <a:gd name="connsiteX5" fmla="*/ 4394433 w 4931005"/>
                  <a:gd name="connsiteY5" fmla="*/ 177800 h 3363424"/>
                  <a:gd name="connsiteX6" fmla="*/ 4836394 w 4931005"/>
                  <a:gd name="connsiteY6" fmla="*/ 177800 h 3363424"/>
                  <a:gd name="connsiteX7" fmla="*/ 4927832 w 4931005"/>
                  <a:gd name="connsiteY7" fmla="*/ 269240 h 3363424"/>
                  <a:gd name="connsiteX8" fmla="*/ 4931005 w 4931005"/>
                  <a:gd name="connsiteY8" fmla="*/ 2699496 h 3363424"/>
                  <a:gd name="connsiteX9" fmla="*/ 4820102 w 4931005"/>
                  <a:gd name="connsiteY9" fmla="*/ 2818505 h 3363424"/>
                  <a:gd name="connsiteX10" fmla="*/ 150719 w 4931005"/>
                  <a:gd name="connsiteY10" fmla="*/ 2815330 h 3363424"/>
                  <a:gd name="connsiteX11" fmla="*/ 3176 w 4931005"/>
                  <a:gd name="connsiteY11" fmla="*/ 2677270 h 3363424"/>
                  <a:gd name="connsiteX12" fmla="*/ 0 w 4931005"/>
                  <a:gd name="connsiteY12" fmla="*/ 3363424 h 3363424"/>
                  <a:gd name="connsiteX0" fmla="*/ 1 w 4931005"/>
                  <a:gd name="connsiteY0" fmla="*/ 2512171 h 2818505"/>
                  <a:gd name="connsiteX1" fmla="*/ 1 w 4931005"/>
                  <a:gd name="connsiteY1" fmla="*/ 2512171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512171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511422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5330"/>
                  <a:gd name="connsiteX1" fmla="*/ 1 w 4931005"/>
                  <a:gd name="connsiteY1" fmla="*/ 2324097 h 2815330"/>
                  <a:gd name="connsiteX2" fmla="*/ 0 w 4931005"/>
                  <a:gd name="connsiteY2" fmla="*/ 198120 h 2815330"/>
                  <a:gd name="connsiteX3" fmla="*/ 223520 w 4931005"/>
                  <a:gd name="connsiteY3" fmla="*/ 0 h 2815330"/>
                  <a:gd name="connsiteX4" fmla="*/ 4201395 w 4931005"/>
                  <a:gd name="connsiteY4" fmla="*/ 0 h 2815330"/>
                  <a:gd name="connsiteX5" fmla="*/ 4394433 w 4931005"/>
                  <a:gd name="connsiteY5" fmla="*/ 177800 h 2815330"/>
                  <a:gd name="connsiteX6" fmla="*/ 4836394 w 4931005"/>
                  <a:gd name="connsiteY6" fmla="*/ 177800 h 2815330"/>
                  <a:gd name="connsiteX7" fmla="*/ 4927832 w 4931005"/>
                  <a:gd name="connsiteY7" fmla="*/ 269240 h 2815330"/>
                  <a:gd name="connsiteX8" fmla="*/ 4931005 w 4931005"/>
                  <a:gd name="connsiteY8" fmla="*/ 2511422 h 2815330"/>
                  <a:gd name="connsiteX9" fmla="*/ 4820102 w 4931005"/>
                  <a:gd name="connsiteY9" fmla="*/ 2630431 h 2815330"/>
                  <a:gd name="connsiteX10" fmla="*/ 150719 w 4931005"/>
                  <a:gd name="connsiteY10" fmla="*/ 2815330 h 2815330"/>
                  <a:gd name="connsiteX11" fmla="*/ 3176 w 4931005"/>
                  <a:gd name="connsiteY11" fmla="*/ 2677270 h 2815330"/>
                  <a:gd name="connsiteX12" fmla="*/ 1 w 4931005"/>
                  <a:gd name="connsiteY12" fmla="*/ 2512171 h 2815330"/>
                  <a:gd name="connsiteX0" fmla="*/ 1 w 4931005"/>
                  <a:gd name="connsiteY0" fmla="*/ 2324097 h 2677270"/>
                  <a:gd name="connsiteX1" fmla="*/ 1 w 4931005"/>
                  <a:gd name="connsiteY1" fmla="*/ 2324097 h 2677270"/>
                  <a:gd name="connsiteX2" fmla="*/ 0 w 4931005"/>
                  <a:gd name="connsiteY2" fmla="*/ 198120 h 2677270"/>
                  <a:gd name="connsiteX3" fmla="*/ 223520 w 4931005"/>
                  <a:gd name="connsiteY3" fmla="*/ 0 h 2677270"/>
                  <a:gd name="connsiteX4" fmla="*/ 4201395 w 4931005"/>
                  <a:gd name="connsiteY4" fmla="*/ 0 h 2677270"/>
                  <a:gd name="connsiteX5" fmla="*/ 4394433 w 4931005"/>
                  <a:gd name="connsiteY5" fmla="*/ 177800 h 2677270"/>
                  <a:gd name="connsiteX6" fmla="*/ 4836394 w 4931005"/>
                  <a:gd name="connsiteY6" fmla="*/ 177800 h 2677270"/>
                  <a:gd name="connsiteX7" fmla="*/ 4927832 w 4931005"/>
                  <a:gd name="connsiteY7" fmla="*/ 269240 h 2677270"/>
                  <a:gd name="connsiteX8" fmla="*/ 4931005 w 4931005"/>
                  <a:gd name="connsiteY8" fmla="*/ 2511422 h 2677270"/>
                  <a:gd name="connsiteX9" fmla="*/ 4820102 w 4931005"/>
                  <a:gd name="connsiteY9" fmla="*/ 2630431 h 2677270"/>
                  <a:gd name="connsiteX10" fmla="*/ 150719 w 4931005"/>
                  <a:gd name="connsiteY10" fmla="*/ 2627256 h 2677270"/>
                  <a:gd name="connsiteX11" fmla="*/ 3176 w 4931005"/>
                  <a:gd name="connsiteY11" fmla="*/ 2677270 h 2677270"/>
                  <a:gd name="connsiteX12" fmla="*/ 1 w 4931005"/>
                  <a:gd name="connsiteY12" fmla="*/ 2512171 h 2677270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481147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27256"/>
                  <a:gd name="connsiteX1" fmla="*/ 1 w 4931005"/>
                  <a:gd name="connsiteY1" fmla="*/ 2293822 h 2627256"/>
                  <a:gd name="connsiteX2" fmla="*/ 0 w 4931005"/>
                  <a:gd name="connsiteY2" fmla="*/ 198120 h 2627256"/>
                  <a:gd name="connsiteX3" fmla="*/ 223520 w 4931005"/>
                  <a:gd name="connsiteY3" fmla="*/ 0 h 2627256"/>
                  <a:gd name="connsiteX4" fmla="*/ 4201395 w 4931005"/>
                  <a:gd name="connsiteY4" fmla="*/ 0 h 2627256"/>
                  <a:gd name="connsiteX5" fmla="*/ 4394433 w 4931005"/>
                  <a:gd name="connsiteY5" fmla="*/ 177800 h 2627256"/>
                  <a:gd name="connsiteX6" fmla="*/ 4836394 w 4931005"/>
                  <a:gd name="connsiteY6" fmla="*/ 177800 h 2627256"/>
                  <a:gd name="connsiteX7" fmla="*/ 4927832 w 4931005"/>
                  <a:gd name="connsiteY7" fmla="*/ 269240 h 2627256"/>
                  <a:gd name="connsiteX8" fmla="*/ 4931005 w 4931005"/>
                  <a:gd name="connsiteY8" fmla="*/ 2481147 h 2627256"/>
                  <a:gd name="connsiteX9" fmla="*/ 4820102 w 4931005"/>
                  <a:gd name="connsiteY9" fmla="*/ 2600156 h 2627256"/>
                  <a:gd name="connsiteX10" fmla="*/ 150719 w 4931005"/>
                  <a:gd name="connsiteY10" fmla="*/ 2627256 h 2627256"/>
                  <a:gd name="connsiteX11" fmla="*/ 3176 w 4931005"/>
                  <a:gd name="connsiteY11" fmla="*/ 2489196 h 2627256"/>
                  <a:gd name="connsiteX12" fmla="*/ 1 w 4931005"/>
                  <a:gd name="connsiteY12" fmla="*/ 2324096 h 26272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89196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820102"/>
                  <a:gd name="connsiteY0" fmla="*/ 2293822 h 2600156"/>
                  <a:gd name="connsiteX1" fmla="*/ 1 w 4820102"/>
                  <a:gd name="connsiteY1" fmla="*/ 2293822 h 2600156"/>
                  <a:gd name="connsiteX2" fmla="*/ 0 w 4820102"/>
                  <a:gd name="connsiteY2" fmla="*/ 198120 h 2600156"/>
                  <a:gd name="connsiteX3" fmla="*/ 223520 w 4820102"/>
                  <a:gd name="connsiteY3" fmla="*/ 0 h 2600156"/>
                  <a:gd name="connsiteX4" fmla="*/ 2681366 w 4820102"/>
                  <a:gd name="connsiteY4" fmla="*/ 0 h 2600156"/>
                  <a:gd name="connsiteX5" fmla="*/ 2874404 w 4820102"/>
                  <a:gd name="connsiteY5" fmla="*/ 177800 h 2600156"/>
                  <a:gd name="connsiteX6" fmla="*/ 3316365 w 4820102"/>
                  <a:gd name="connsiteY6" fmla="*/ 177800 h 2600156"/>
                  <a:gd name="connsiteX7" fmla="*/ 3407803 w 4820102"/>
                  <a:gd name="connsiteY7" fmla="*/ 269240 h 2600156"/>
                  <a:gd name="connsiteX8" fmla="*/ 3410976 w 4820102"/>
                  <a:gd name="connsiteY8" fmla="*/ 2481147 h 2600156"/>
                  <a:gd name="connsiteX9" fmla="*/ 4820102 w 4820102"/>
                  <a:gd name="connsiteY9" fmla="*/ 2600156 h 2600156"/>
                  <a:gd name="connsiteX10" fmla="*/ 150719 w 4820102"/>
                  <a:gd name="connsiteY10" fmla="*/ 2596982 h 2600156"/>
                  <a:gd name="connsiteX11" fmla="*/ 3176 w 4820102"/>
                  <a:gd name="connsiteY11" fmla="*/ 2458922 h 2600156"/>
                  <a:gd name="connsiteX12" fmla="*/ 1 w 4820102"/>
                  <a:gd name="connsiteY12" fmla="*/ 2293822 h 2600156"/>
                  <a:gd name="connsiteX0" fmla="*/ 1 w 3410976"/>
                  <a:gd name="connsiteY0" fmla="*/ 2293822 h 2600156"/>
                  <a:gd name="connsiteX1" fmla="*/ 1 w 3410976"/>
                  <a:gd name="connsiteY1" fmla="*/ 2293822 h 2600156"/>
                  <a:gd name="connsiteX2" fmla="*/ 0 w 3410976"/>
                  <a:gd name="connsiteY2" fmla="*/ 198120 h 2600156"/>
                  <a:gd name="connsiteX3" fmla="*/ 223520 w 3410976"/>
                  <a:gd name="connsiteY3" fmla="*/ 0 h 2600156"/>
                  <a:gd name="connsiteX4" fmla="*/ 2681366 w 3410976"/>
                  <a:gd name="connsiteY4" fmla="*/ 0 h 2600156"/>
                  <a:gd name="connsiteX5" fmla="*/ 2874404 w 3410976"/>
                  <a:gd name="connsiteY5" fmla="*/ 177800 h 2600156"/>
                  <a:gd name="connsiteX6" fmla="*/ 3316365 w 3410976"/>
                  <a:gd name="connsiteY6" fmla="*/ 177800 h 2600156"/>
                  <a:gd name="connsiteX7" fmla="*/ 3407803 w 3410976"/>
                  <a:gd name="connsiteY7" fmla="*/ 269240 h 2600156"/>
                  <a:gd name="connsiteX8" fmla="*/ 3410976 w 3410976"/>
                  <a:gd name="connsiteY8" fmla="*/ 2481147 h 2600156"/>
                  <a:gd name="connsiteX9" fmla="*/ 3300073 w 3410976"/>
                  <a:gd name="connsiteY9" fmla="*/ 2600156 h 2600156"/>
                  <a:gd name="connsiteX10" fmla="*/ 150719 w 3410976"/>
                  <a:gd name="connsiteY10" fmla="*/ 2596982 h 2600156"/>
                  <a:gd name="connsiteX11" fmla="*/ 3176 w 3410976"/>
                  <a:gd name="connsiteY11" fmla="*/ 2458922 h 2600156"/>
                  <a:gd name="connsiteX12" fmla="*/ 1 w 3410976"/>
                  <a:gd name="connsiteY12" fmla="*/ 2293822 h 2600156"/>
                  <a:gd name="connsiteX0" fmla="*/ 2 w 3410976"/>
                  <a:gd name="connsiteY0" fmla="*/ 4025587 h 4025587"/>
                  <a:gd name="connsiteX1" fmla="*/ 1 w 3410976"/>
                  <a:gd name="connsiteY1" fmla="*/ 2293822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6"/>
                  <a:gd name="connsiteY0" fmla="*/ 4025587 h 4025587"/>
                  <a:gd name="connsiteX1" fmla="*/ 2 w 3410976"/>
                  <a:gd name="connsiteY1" fmla="*/ 4025586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6"/>
                  <a:gd name="connsiteY0" fmla="*/ 4025587 h 4025587"/>
                  <a:gd name="connsiteX1" fmla="*/ 2 w 3410976"/>
                  <a:gd name="connsiteY1" fmla="*/ 4025586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7"/>
                  <a:gd name="connsiteY0" fmla="*/ 4025587 h 4212911"/>
                  <a:gd name="connsiteX1" fmla="*/ 2 w 3410977"/>
                  <a:gd name="connsiteY1" fmla="*/ 4025586 h 4212911"/>
                  <a:gd name="connsiteX2" fmla="*/ 0 w 3410977"/>
                  <a:gd name="connsiteY2" fmla="*/ 198120 h 4212911"/>
                  <a:gd name="connsiteX3" fmla="*/ 223520 w 3410977"/>
                  <a:gd name="connsiteY3" fmla="*/ 0 h 4212911"/>
                  <a:gd name="connsiteX4" fmla="*/ 2681366 w 3410977"/>
                  <a:gd name="connsiteY4" fmla="*/ 0 h 4212911"/>
                  <a:gd name="connsiteX5" fmla="*/ 2874404 w 3410977"/>
                  <a:gd name="connsiteY5" fmla="*/ 177800 h 4212911"/>
                  <a:gd name="connsiteX6" fmla="*/ 3316365 w 3410977"/>
                  <a:gd name="connsiteY6" fmla="*/ 177800 h 4212911"/>
                  <a:gd name="connsiteX7" fmla="*/ 3407803 w 3410977"/>
                  <a:gd name="connsiteY7" fmla="*/ 269240 h 4212911"/>
                  <a:gd name="connsiteX8" fmla="*/ 3410977 w 3410977"/>
                  <a:gd name="connsiteY8" fmla="*/ 4212911 h 4212911"/>
                  <a:gd name="connsiteX9" fmla="*/ 3300073 w 3410977"/>
                  <a:gd name="connsiteY9" fmla="*/ 2600156 h 4212911"/>
                  <a:gd name="connsiteX10" fmla="*/ 150719 w 3410977"/>
                  <a:gd name="connsiteY10" fmla="*/ 2596982 h 4212911"/>
                  <a:gd name="connsiteX11" fmla="*/ 3176 w 3410977"/>
                  <a:gd name="connsiteY11" fmla="*/ 2458922 h 4212911"/>
                  <a:gd name="connsiteX12" fmla="*/ 1 w 3410977"/>
                  <a:gd name="connsiteY12" fmla="*/ 2293822 h 4212911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2596982 h 4331920"/>
                  <a:gd name="connsiteX11" fmla="*/ 3176 w 3410977"/>
                  <a:gd name="connsiteY11" fmla="*/ 2458922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2458922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329754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329754 w 3410977"/>
                  <a:gd name="connsiteY4" fmla="*/ 0 h 4331920"/>
                  <a:gd name="connsiteX5" fmla="*/ 2522792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329754 w 3410977"/>
                  <a:gd name="connsiteY4" fmla="*/ 0 h 4331920"/>
                  <a:gd name="connsiteX5" fmla="*/ 2522792 w 3410977"/>
                  <a:gd name="connsiteY5" fmla="*/ 177800 h 4331920"/>
                  <a:gd name="connsiteX6" fmla="*/ 2964753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329754 w 3410977"/>
                  <a:gd name="connsiteY4" fmla="*/ 0 h 4331920"/>
                  <a:gd name="connsiteX5" fmla="*/ 2522792 w 3410977"/>
                  <a:gd name="connsiteY5" fmla="*/ 177800 h 4331920"/>
                  <a:gd name="connsiteX6" fmla="*/ 2964753 w 3410977"/>
                  <a:gd name="connsiteY6" fmla="*/ 177800 h 4331920"/>
                  <a:gd name="connsiteX7" fmla="*/ 3056192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329754 w 3410977"/>
                  <a:gd name="connsiteY4" fmla="*/ 0 h 4331920"/>
                  <a:gd name="connsiteX5" fmla="*/ 2522792 w 3410977"/>
                  <a:gd name="connsiteY5" fmla="*/ 177800 h 4331920"/>
                  <a:gd name="connsiteX6" fmla="*/ 2964753 w 3410977"/>
                  <a:gd name="connsiteY6" fmla="*/ 177800 h 4331920"/>
                  <a:gd name="connsiteX7" fmla="*/ 3056192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329754 w 3410977"/>
                  <a:gd name="connsiteY4" fmla="*/ 0 h 4331920"/>
                  <a:gd name="connsiteX5" fmla="*/ 2522792 w 3410977"/>
                  <a:gd name="connsiteY5" fmla="*/ 177800 h 4331920"/>
                  <a:gd name="connsiteX6" fmla="*/ 2964753 w 3410977"/>
                  <a:gd name="connsiteY6" fmla="*/ 177800 h 4331920"/>
                  <a:gd name="connsiteX7" fmla="*/ 3056192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300073"/>
                  <a:gd name="connsiteY0" fmla="*/ 4025587 h 4331920"/>
                  <a:gd name="connsiteX1" fmla="*/ 2 w 3300073"/>
                  <a:gd name="connsiteY1" fmla="*/ 4025586 h 4331920"/>
                  <a:gd name="connsiteX2" fmla="*/ 0 w 3300073"/>
                  <a:gd name="connsiteY2" fmla="*/ 198120 h 4331920"/>
                  <a:gd name="connsiteX3" fmla="*/ 223520 w 3300073"/>
                  <a:gd name="connsiteY3" fmla="*/ 0 h 4331920"/>
                  <a:gd name="connsiteX4" fmla="*/ 2329754 w 3300073"/>
                  <a:gd name="connsiteY4" fmla="*/ 0 h 4331920"/>
                  <a:gd name="connsiteX5" fmla="*/ 2522792 w 3300073"/>
                  <a:gd name="connsiteY5" fmla="*/ 177800 h 4331920"/>
                  <a:gd name="connsiteX6" fmla="*/ 2964753 w 3300073"/>
                  <a:gd name="connsiteY6" fmla="*/ 177800 h 4331920"/>
                  <a:gd name="connsiteX7" fmla="*/ 3056192 w 3300073"/>
                  <a:gd name="connsiteY7" fmla="*/ 269240 h 4331920"/>
                  <a:gd name="connsiteX8" fmla="*/ 3059366 w 3300073"/>
                  <a:gd name="connsiteY8" fmla="*/ 4212911 h 4331920"/>
                  <a:gd name="connsiteX9" fmla="*/ 3300073 w 3300073"/>
                  <a:gd name="connsiteY9" fmla="*/ 4331920 h 4331920"/>
                  <a:gd name="connsiteX10" fmla="*/ 150719 w 3300073"/>
                  <a:gd name="connsiteY10" fmla="*/ 4328746 h 4331920"/>
                  <a:gd name="connsiteX11" fmla="*/ 3176 w 3300073"/>
                  <a:gd name="connsiteY11" fmla="*/ 4190686 h 4331920"/>
                  <a:gd name="connsiteX12" fmla="*/ 1 w 3300073"/>
                  <a:gd name="connsiteY12" fmla="*/ 4025586 h 4331920"/>
                  <a:gd name="connsiteX0" fmla="*/ 2 w 3059367"/>
                  <a:gd name="connsiteY0" fmla="*/ 4025587 h 4331920"/>
                  <a:gd name="connsiteX1" fmla="*/ 2 w 3059367"/>
                  <a:gd name="connsiteY1" fmla="*/ 4025586 h 4331920"/>
                  <a:gd name="connsiteX2" fmla="*/ 0 w 3059367"/>
                  <a:gd name="connsiteY2" fmla="*/ 198120 h 4331920"/>
                  <a:gd name="connsiteX3" fmla="*/ 223520 w 3059367"/>
                  <a:gd name="connsiteY3" fmla="*/ 0 h 4331920"/>
                  <a:gd name="connsiteX4" fmla="*/ 2329754 w 3059367"/>
                  <a:gd name="connsiteY4" fmla="*/ 0 h 4331920"/>
                  <a:gd name="connsiteX5" fmla="*/ 2522792 w 3059367"/>
                  <a:gd name="connsiteY5" fmla="*/ 177800 h 4331920"/>
                  <a:gd name="connsiteX6" fmla="*/ 2964753 w 3059367"/>
                  <a:gd name="connsiteY6" fmla="*/ 177800 h 4331920"/>
                  <a:gd name="connsiteX7" fmla="*/ 3056192 w 3059367"/>
                  <a:gd name="connsiteY7" fmla="*/ 269240 h 4331920"/>
                  <a:gd name="connsiteX8" fmla="*/ 3059366 w 3059367"/>
                  <a:gd name="connsiteY8" fmla="*/ 4212911 h 4331920"/>
                  <a:gd name="connsiteX9" fmla="*/ 2948462 w 3059367"/>
                  <a:gd name="connsiteY9" fmla="*/ 4331920 h 4331920"/>
                  <a:gd name="connsiteX10" fmla="*/ 150719 w 3059367"/>
                  <a:gd name="connsiteY10" fmla="*/ 4328746 h 4331920"/>
                  <a:gd name="connsiteX11" fmla="*/ 3176 w 3059367"/>
                  <a:gd name="connsiteY11" fmla="*/ 4190686 h 4331920"/>
                  <a:gd name="connsiteX12" fmla="*/ 1 w 3059367"/>
                  <a:gd name="connsiteY12" fmla="*/ 4025586 h 433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9367" h="4331920">
                    <a:moveTo>
                      <a:pt x="2" y="4025587"/>
                    </a:moveTo>
                    <a:lnTo>
                      <a:pt x="2" y="4025586"/>
                    </a:lnTo>
                    <a:lnTo>
                      <a:pt x="0" y="198120"/>
                    </a:lnTo>
                    <a:lnTo>
                      <a:pt x="223520" y="0"/>
                    </a:lnTo>
                    <a:lnTo>
                      <a:pt x="2329754" y="0"/>
                    </a:lnTo>
                    <a:lnTo>
                      <a:pt x="2522792" y="177800"/>
                    </a:lnTo>
                    <a:lnTo>
                      <a:pt x="2964753" y="177800"/>
                    </a:lnTo>
                    <a:lnTo>
                      <a:pt x="3056192" y="269240"/>
                    </a:lnTo>
                    <a:cubicBezTo>
                      <a:pt x="3058307" y="437938"/>
                      <a:pt x="3057250" y="4044213"/>
                      <a:pt x="3059366" y="4212911"/>
                    </a:cubicBezTo>
                    <a:lnTo>
                      <a:pt x="2948462" y="4331920"/>
                    </a:lnTo>
                    <a:lnTo>
                      <a:pt x="150719" y="4328746"/>
                    </a:lnTo>
                    <a:lnTo>
                      <a:pt x="3176" y="4190686"/>
                    </a:lnTo>
                    <a:cubicBezTo>
                      <a:pt x="4869" y="4075539"/>
                      <a:pt x="3388" y="4100093"/>
                      <a:pt x="1" y="4025586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3">
                      <a:alpha val="0"/>
                    </a:schemeClr>
                  </a:gs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50000"/>
                    </a:schemeClr>
                  </a:gs>
                </a:gsLst>
                <a:lin ang="2700000" scaled="1"/>
                <a:tileRect/>
              </a:gradFill>
              <a:ln w="12700" cap="flat" cmpd="sng" algn="ctr">
                <a:gradFill>
                  <a:gsLst>
                    <a:gs pos="0">
                      <a:schemeClr val="accent3"/>
                    </a:gs>
                    <a:gs pos="5000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270000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200" kern="0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78" name="等腰三角形 277">
                <a:extLst>
                  <a:ext uri="{FF2B5EF4-FFF2-40B4-BE49-F238E27FC236}">
                    <a16:creationId xmlns:a16="http://schemas.microsoft.com/office/drawing/2014/main" id="{6D19F510-6D3D-4AEA-B6CE-CE0421185F1E}"/>
                  </a:ext>
                </a:extLst>
              </p:cNvPr>
              <p:cNvSpPr/>
              <p:nvPr/>
            </p:nvSpPr>
            <p:spPr>
              <a:xfrm flipV="1">
                <a:off x="852893" y="1950149"/>
                <a:ext cx="155097" cy="133705"/>
              </a:xfrm>
              <a:prstGeom prst="triangle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200" kern="0">
                  <a:solidFill>
                    <a:prstClr val="white"/>
                  </a:solidFill>
                  <a:latin typeface="+mn-ea"/>
                </a:endParaRPr>
              </a:p>
            </p:txBody>
          </p:sp>
          <p:cxnSp>
            <p:nvCxnSpPr>
              <p:cNvPr id="279" name="直接连接符 278">
                <a:extLst>
                  <a:ext uri="{FF2B5EF4-FFF2-40B4-BE49-F238E27FC236}">
                    <a16:creationId xmlns:a16="http://schemas.microsoft.com/office/drawing/2014/main" id="{4E44C87F-D3F8-4ED3-8950-D3F1A6BAA3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93088" y="1950149"/>
                <a:ext cx="145889" cy="133705"/>
              </a:xfrm>
              <a:prstGeom prst="line">
                <a:avLst/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0" name="直接连接符 279">
                <a:extLst>
                  <a:ext uri="{FF2B5EF4-FFF2-40B4-BE49-F238E27FC236}">
                    <a16:creationId xmlns:a16="http://schemas.microsoft.com/office/drawing/2014/main" id="{487C6016-FD7A-45B7-80EA-0581190AAC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13188" y="5889828"/>
                <a:ext cx="86976" cy="93779"/>
              </a:xfrm>
              <a:prstGeom prst="line">
                <a:avLst/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</p:cxnSp>
          <p:sp>
            <p:nvSpPr>
              <p:cNvPr id="281" name="文本框 280">
                <a:extLst>
                  <a:ext uri="{FF2B5EF4-FFF2-40B4-BE49-F238E27FC236}">
                    <a16:creationId xmlns:a16="http://schemas.microsoft.com/office/drawing/2014/main" id="{6F0E57EC-9C16-4CBE-B8AB-73C4689FC74F}"/>
                  </a:ext>
                </a:extLst>
              </p:cNvPr>
              <p:cNvSpPr txBox="1"/>
              <p:nvPr/>
            </p:nvSpPr>
            <p:spPr>
              <a:xfrm>
                <a:off x="1158408" y="2312183"/>
                <a:ext cx="2277804" cy="3122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000" b="1">
                    <a:gradFill>
                      <a:gsLst>
                        <a:gs pos="48000">
                          <a:srgbClr val="FFFFFF"/>
                        </a:gs>
                        <a:gs pos="100000">
                          <a:srgbClr val="FFFFFF"/>
                        </a:gs>
                        <a:gs pos="66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effectLst>
                      <a:outerShdw dist="38100" dir="3000000" algn="tl" rotWithShape="0">
                        <a:srgbClr val="1FFFF6">
                          <a:alpha val="21000"/>
                        </a:srgbClr>
                      </a:outerShdw>
                    </a:effectLst>
                    <a:latin typeface="+mj-ea"/>
                    <a:ea typeface="+mj-ea"/>
                    <a:cs typeface="Times New Roman" charset="0"/>
                  </a:defRPr>
                </a:lvl1pPr>
              </a:lstStyle>
              <a:p>
                <a:r>
                  <a:rPr lang="zh-CN" altLang="en-US" dirty="0">
                    <a:sym typeface="+mn-lt"/>
                  </a:rPr>
                  <a:t>合同双方诚信守约</a:t>
                </a:r>
              </a:p>
            </p:txBody>
          </p:sp>
          <p:sp>
            <p:nvSpPr>
              <p:cNvPr id="282" name="文本框 281">
                <a:extLst>
                  <a:ext uri="{FF2B5EF4-FFF2-40B4-BE49-F238E27FC236}">
                    <a16:creationId xmlns:a16="http://schemas.microsoft.com/office/drawing/2014/main" id="{C3738BA6-4A35-4416-91EA-253989B2B36E}"/>
                  </a:ext>
                </a:extLst>
              </p:cNvPr>
              <p:cNvSpPr txBox="1"/>
              <p:nvPr/>
            </p:nvSpPr>
            <p:spPr>
              <a:xfrm>
                <a:off x="1158410" y="2796802"/>
                <a:ext cx="2430876" cy="2058192"/>
              </a:xfrm>
              <a:prstGeom prst="rect">
                <a:avLst/>
              </a:prstGeom>
              <a:noFill/>
            </p:spPr>
            <p:txBody>
              <a:bodyPr wrap="square" lIns="0" tIns="45720" rIns="0" bIns="4572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ct val="130000"/>
                  </a:lnSpc>
                  <a:defRPr sz="1600">
                    <a:solidFill>
                      <a:schemeClr val="bg2"/>
                    </a:solidFill>
                    <a:cs typeface="+mn-ea"/>
                  </a:defRPr>
                </a:lvl1pPr>
              </a:lstStyle>
              <a:p>
                <a:pPr algn="l">
                  <a:spcAft>
                    <a:spcPts val="600"/>
                  </a:spcAft>
                </a:pPr>
                <a:r>
                  <a:rPr lang="zh-CN" altLang="en-US" dirty="0">
                    <a:sym typeface="+mn-lt"/>
                  </a:rPr>
                  <a:t>请填入您的内容，或复制内容后点击右键选择只保留文本来粘贴您的内容。</a:t>
                </a:r>
                <a:endParaRPr lang="en-US" altLang="zh-CN" dirty="0">
                  <a:sym typeface="+mn-lt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zh-CN" altLang="en-US" dirty="0">
                    <a:sym typeface="+mn-lt"/>
                  </a:rPr>
                  <a:t>请填入您的内容，或复制内容后点击右键选择只保留文本来粘贴您的内容。</a:t>
                </a:r>
                <a:endParaRPr lang="en-US" altLang="zh-CN" dirty="0">
                  <a:sym typeface="+mn-lt"/>
                </a:endParaRPr>
              </a:p>
            </p:txBody>
          </p:sp>
          <p:grpSp>
            <p:nvGrpSpPr>
              <p:cNvPr id="283" name="组合 282">
                <a:extLst>
                  <a:ext uri="{FF2B5EF4-FFF2-40B4-BE49-F238E27FC236}">
                    <a16:creationId xmlns:a16="http://schemas.microsoft.com/office/drawing/2014/main" id="{AFA8BA23-050E-4E8F-9CF5-C34C66B5C3F7}"/>
                  </a:ext>
                </a:extLst>
              </p:cNvPr>
              <p:cNvGrpSpPr/>
              <p:nvPr/>
            </p:nvGrpSpPr>
            <p:grpSpPr>
              <a:xfrm>
                <a:off x="3067862" y="5758992"/>
                <a:ext cx="342376" cy="119863"/>
                <a:chOff x="4045475" y="5404223"/>
                <a:chExt cx="734600" cy="257179"/>
              </a:xfrm>
            </p:grpSpPr>
            <p:sp>
              <p:nvSpPr>
                <p:cNvPr id="284" name="箭头: V 形 283">
                  <a:extLst>
                    <a:ext uri="{FF2B5EF4-FFF2-40B4-BE49-F238E27FC236}">
                      <a16:creationId xmlns:a16="http://schemas.microsoft.com/office/drawing/2014/main" id="{0876C604-2D7D-4E79-818F-54F77EF7606C}"/>
                    </a:ext>
                  </a:extLst>
                </p:cNvPr>
                <p:cNvSpPr/>
                <p:nvPr/>
              </p:nvSpPr>
              <p:spPr>
                <a:xfrm>
                  <a:off x="4522896" y="5404223"/>
                  <a:ext cx="257179" cy="257179"/>
                </a:xfrm>
                <a:prstGeom prst="chevron">
                  <a:avLst/>
                </a:prstGeom>
                <a:solidFill>
                  <a:sysClr val="window" lastClr="FFFFFF">
                    <a:alpha val="50000"/>
                  </a:sysClr>
                </a:solidFill>
                <a:ln w="9525" cap="flat" cmpd="sng" algn="ctr">
                  <a:gradFill>
                    <a:gsLst>
                      <a:gs pos="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/>
                      </a:gs>
                    </a:gsLst>
                    <a:lin ang="0" scaled="0"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/>
                    <a:ea typeface="阿里巴巴普惠体 R"/>
                    <a:cs typeface="+mn-cs"/>
                  </a:endParaRPr>
                </a:p>
              </p:txBody>
            </p:sp>
            <p:sp>
              <p:nvSpPr>
                <p:cNvPr id="285" name="箭头: V 形 284">
                  <a:extLst>
                    <a:ext uri="{FF2B5EF4-FFF2-40B4-BE49-F238E27FC236}">
                      <a16:creationId xmlns:a16="http://schemas.microsoft.com/office/drawing/2014/main" id="{17ABBF78-7928-41F4-A415-01ECB9F91554}"/>
                    </a:ext>
                  </a:extLst>
                </p:cNvPr>
                <p:cNvSpPr/>
                <p:nvPr/>
              </p:nvSpPr>
              <p:spPr>
                <a:xfrm>
                  <a:off x="4284900" y="5404223"/>
                  <a:ext cx="257179" cy="257179"/>
                </a:xfrm>
                <a:prstGeom prst="chevron">
                  <a:avLst/>
                </a:prstGeom>
                <a:solidFill>
                  <a:sysClr val="window" lastClr="FFFFFF">
                    <a:alpha val="30000"/>
                  </a:sysClr>
                </a:solidFill>
                <a:ln w="9525" cap="flat" cmpd="sng" algn="ctr">
                  <a:gradFill>
                    <a:gsLst>
                      <a:gs pos="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50000"/>
                        </a:sysClr>
                      </a:gs>
                    </a:gsLst>
                    <a:lin ang="0" scaled="0"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/>
                    <a:ea typeface="阿里巴巴普惠体 R"/>
                    <a:cs typeface="+mn-cs"/>
                  </a:endParaRPr>
                </a:p>
              </p:txBody>
            </p:sp>
            <p:sp>
              <p:nvSpPr>
                <p:cNvPr id="286" name="箭头: V 形 285">
                  <a:extLst>
                    <a:ext uri="{FF2B5EF4-FFF2-40B4-BE49-F238E27FC236}">
                      <a16:creationId xmlns:a16="http://schemas.microsoft.com/office/drawing/2014/main" id="{4A5A9DDC-B890-42E6-93F4-08947162E54D}"/>
                    </a:ext>
                  </a:extLst>
                </p:cNvPr>
                <p:cNvSpPr/>
                <p:nvPr/>
              </p:nvSpPr>
              <p:spPr>
                <a:xfrm>
                  <a:off x="4045475" y="5404223"/>
                  <a:ext cx="257179" cy="257179"/>
                </a:xfrm>
                <a:prstGeom prst="chevron">
                  <a:avLst/>
                </a:prstGeom>
                <a:solidFill>
                  <a:sysClr val="window" lastClr="FFFFFF">
                    <a:alpha val="10000"/>
                  </a:sysClr>
                </a:solidFill>
                <a:ln w="9525" cap="flat" cmpd="sng" algn="ctr">
                  <a:gradFill>
                    <a:gsLst>
                      <a:gs pos="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30000"/>
                        </a:sysClr>
                      </a:gs>
                    </a:gsLst>
                    <a:lin ang="0" scaled="0"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/>
                    <a:ea typeface="阿里巴巴普惠体 R"/>
                    <a:cs typeface="+mn-cs"/>
                  </a:endParaRPr>
                </a:p>
              </p:txBody>
            </p:sp>
          </p:grpSp>
        </p:grpSp>
        <p:grpSp>
          <p:nvGrpSpPr>
            <p:cNvPr id="287" name="组合 286">
              <a:extLst>
                <a:ext uri="{FF2B5EF4-FFF2-40B4-BE49-F238E27FC236}">
                  <a16:creationId xmlns:a16="http://schemas.microsoft.com/office/drawing/2014/main" id="{62C165DF-3C5F-428D-BC31-33DAAEE9E7EB}"/>
                </a:ext>
              </a:extLst>
            </p:cNvPr>
            <p:cNvGrpSpPr/>
            <p:nvPr/>
          </p:nvGrpSpPr>
          <p:grpSpPr>
            <a:xfrm>
              <a:off x="7699169" y="1950149"/>
              <a:ext cx="2875652" cy="4074140"/>
              <a:chOff x="852893" y="1950149"/>
              <a:chExt cx="2875652" cy="4074140"/>
            </a:xfrm>
          </p:grpSpPr>
          <p:sp>
            <p:nvSpPr>
              <p:cNvPr id="288" name="228">
                <a:extLst>
                  <a:ext uri="{FF2B5EF4-FFF2-40B4-BE49-F238E27FC236}">
                    <a16:creationId xmlns:a16="http://schemas.microsoft.com/office/drawing/2014/main" id="{7883F3A3-D07E-494A-8A07-923264D975C0}"/>
                  </a:ext>
                </a:extLst>
              </p:cNvPr>
              <p:cNvSpPr/>
              <p:nvPr/>
            </p:nvSpPr>
            <p:spPr>
              <a:xfrm>
                <a:off x="852894" y="1952505"/>
                <a:ext cx="2875651" cy="4071784"/>
              </a:xfrm>
              <a:custGeom>
                <a:avLst/>
                <a:gdLst>
                  <a:gd name="connsiteX0" fmla="*/ 0 w 2560320"/>
                  <a:gd name="connsiteY0" fmla="*/ 619760 h 924560"/>
                  <a:gd name="connsiteX1" fmla="*/ 0 w 2560320"/>
                  <a:gd name="connsiteY1" fmla="*/ 619760 h 924560"/>
                  <a:gd name="connsiteX2" fmla="*/ 0 w 2560320"/>
                  <a:gd name="connsiteY2" fmla="*/ 198120 h 924560"/>
                  <a:gd name="connsiteX3" fmla="*/ 223520 w 2560320"/>
                  <a:gd name="connsiteY3" fmla="*/ 0 h 924560"/>
                  <a:gd name="connsiteX4" fmla="*/ 1833880 w 2560320"/>
                  <a:gd name="connsiteY4" fmla="*/ 0 h 924560"/>
                  <a:gd name="connsiteX5" fmla="*/ 2026920 w 2560320"/>
                  <a:gd name="connsiteY5" fmla="*/ 177800 h 924560"/>
                  <a:gd name="connsiteX6" fmla="*/ 2468880 w 2560320"/>
                  <a:gd name="connsiteY6" fmla="*/ 177800 h 924560"/>
                  <a:gd name="connsiteX7" fmla="*/ 2560320 w 2560320"/>
                  <a:gd name="connsiteY7" fmla="*/ 269240 h 924560"/>
                  <a:gd name="connsiteX8" fmla="*/ 2560320 w 2560320"/>
                  <a:gd name="connsiteY8" fmla="*/ 924560 h 924560"/>
                  <a:gd name="connsiteX9" fmla="*/ 0 w 2560320"/>
                  <a:gd name="connsiteY9" fmla="*/ 924560 h 924560"/>
                  <a:gd name="connsiteX10" fmla="*/ 0 w 2560320"/>
                  <a:gd name="connsiteY10" fmla="*/ 619760 h 924560"/>
                  <a:gd name="connsiteX0" fmla="*/ 0 w 2560320"/>
                  <a:gd name="connsiteY0" fmla="*/ 619760 h 926095"/>
                  <a:gd name="connsiteX1" fmla="*/ 0 w 2560320"/>
                  <a:gd name="connsiteY1" fmla="*/ 619760 h 926095"/>
                  <a:gd name="connsiteX2" fmla="*/ 0 w 2560320"/>
                  <a:gd name="connsiteY2" fmla="*/ 198120 h 926095"/>
                  <a:gd name="connsiteX3" fmla="*/ 223520 w 2560320"/>
                  <a:gd name="connsiteY3" fmla="*/ 0 h 926095"/>
                  <a:gd name="connsiteX4" fmla="*/ 1833880 w 2560320"/>
                  <a:gd name="connsiteY4" fmla="*/ 0 h 926095"/>
                  <a:gd name="connsiteX5" fmla="*/ 2026920 w 2560320"/>
                  <a:gd name="connsiteY5" fmla="*/ 177800 h 926095"/>
                  <a:gd name="connsiteX6" fmla="*/ 2468880 w 2560320"/>
                  <a:gd name="connsiteY6" fmla="*/ 177800 h 926095"/>
                  <a:gd name="connsiteX7" fmla="*/ 2560320 w 2560320"/>
                  <a:gd name="connsiteY7" fmla="*/ 269240 h 926095"/>
                  <a:gd name="connsiteX8" fmla="*/ 2560320 w 2560320"/>
                  <a:gd name="connsiteY8" fmla="*/ 924560 h 926095"/>
                  <a:gd name="connsiteX9" fmla="*/ 2452592 w 2560320"/>
                  <a:gd name="connsiteY9" fmla="*/ 926095 h 926095"/>
                  <a:gd name="connsiteX10" fmla="*/ 0 w 2560320"/>
                  <a:gd name="connsiteY10" fmla="*/ 924560 h 926095"/>
                  <a:gd name="connsiteX11" fmla="*/ 0 w 2560320"/>
                  <a:gd name="connsiteY11" fmla="*/ 619760 h 926095"/>
                  <a:gd name="connsiteX0" fmla="*/ 0 w 2566670"/>
                  <a:gd name="connsiteY0" fmla="*/ 619760 h 926095"/>
                  <a:gd name="connsiteX1" fmla="*/ 0 w 2566670"/>
                  <a:gd name="connsiteY1" fmla="*/ 619760 h 926095"/>
                  <a:gd name="connsiteX2" fmla="*/ 0 w 2566670"/>
                  <a:gd name="connsiteY2" fmla="*/ 198120 h 926095"/>
                  <a:gd name="connsiteX3" fmla="*/ 223520 w 2566670"/>
                  <a:gd name="connsiteY3" fmla="*/ 0 h 926095"/>
                  <a:gd name="connsiteX4" fmla="*/ 1833880 w 2566670"/>
                  <a:gd name="connsiteY4" fmla="*/ 0 h 926095"/>
                  <a:gd name="connsiteX5" fmla="*/ 2026920 w 2566670"/>
                  <a:gd name="connsiteY5" fmla="*/ 177800 h 926095"/>
                  <a:gd name="connsiteX6" fmla="*/ 2468880 w 2566670"/>
                  <a:gd name="connsiteY6" fmla="*/ 177800 h 926095"/>
                  <a:gd name="connsiteX7" fmla="*/ 2560320 w 2566670"/>
                  <a:gd name="connsiteY7" fmla="*/ 269240 h 926095"/>
                  <a:gd name="connsiteX8" fmla="*/ 2566670 w 2566670"/>
                  <a:gd name="connsiteY8" fmla="*/ 775335 h 926095"/>
                  <a:gd name="connsiteX9" fmla="*/ 2452592 w 2566670"/>
                  <a:gd name="connsiteY9" fmla="*/ 926095 h 926095"/>
                  <a:gd name="connsiteX10" fmla="*/ 0 w 2566670"/>
                  <a:gd name="connsiteY10" fmla="*/ 924560 h 926095"/>
                  <a:gd name="connsiteX11" fmla="*/ 0 w 2566670"/>
                  <a:gd name="connsiteY11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0 w 2563495"/>
                  <a:gd name="connsiteY10" fmla="*/ 924560 h 926095"/>
                  <a:gd name="connsiteX11" fmla="*/ 0 w 2563495"/>
                  <a:gd name="connsiteY11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150718 w 2563495"/>
                  <a:gd name="connsiteY10" fmla="*/ 922920 h 926095"/>
                  <a:gd name="connsiteX11" fmla="*/ 0 w 2563495"/>
                  <a:gd name="connsiteY11" fmla="*/ 924560 h 926095"/>
                  <a:gd name="connsiteX12" fmla="*/ 0 w 2563495"/>
                  <a:gd name="connsiteY12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150718 w 2563495"/>
                  <a:gd name="connsiteY10" fmla="*/ 922920 h 926095"/>
                  <a:gd name="connsiteX11" fmla="*/ 3175 w 2563495"/>
                  <a:gd name="connsiteY11" fmla="*/ 784860 h 926095"/>
                  <a:gd name="connsiteX12" fmla="*/ 0 w 2563495"/>
                  <a:gd name="connsiteY12" fmla="*/ 619760 h 926095"/>
                  <a:gd name="connsiteX0" fmla="*/ 0 w 2563495"/>
                  <a:gd name="connsiteY0" fmla="*/ 3363425 h 3363425"/>
                  <a:gd name="connsiteX1" fmla="*/ 0 w 2563495"/>
                  <a:gd name="connsiteY1" fmla="*/ 619760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363425"/>
                  <a:gd name="connsiteX1" fmla="*/ 0 w 2563495"/>
                  <a:gd name="connsiteY1" fmla="*/ 3363425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363425"/>
                  <a:gd name="connsiteX1" fmla="*/ 0 w 2563495"/>
                  <a:gd name="connsiteY1" fmla="*/ 3363425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550750"/>
                  <a:gd name="connsiteX1" fmla="*/ 0 w 2563495"/>
                  <a:gd name="connsiteY1" fmla="*/ 3363425 h 3550750"/>
                  <a:gd name="connsiteX2" fmla="*/ 0 w 2563495"/>
                  <a:gd name="connsiteY2" fmla="*/ 198120 h 3550750"/>
                  <a:gd name="connsiteX3" fmla="*/ 223520 w 2563495"/>
                  <a:gd name="connsiteY3" fmla="*/ 0 h 3550750"/>
                  <a:gd name="connsiteX4" fmla="*/ 1833880 w 2563495"/>
                  <a:gd name="connsiteY4" fmla="*/ 0 h 3550750"/>
                  <a:gd name="connsiteX5" fmla="*/ 2026920 w 2563495"/>
                  <a:gd name="connsiteY5" fmla="*/ 177800 h 3550750"/>
                  <a:gd name="connsiteX6" fmla="*/ 2468880 w 2563495"/>
                  <a:gd name="connsiteY6" fmla="*/ 177800 h 3550750"/>
                  <a:gd name="connsiteX7" fmla="*/ 2560320 w 2563495"/>
                  <a:gd name="connsiteY7" fmla="*/ 269240 h 3550750"/>
                  <a:gd name="connsiteX8" fmla="*/ 2563495 w 2563495"/>
                  <a:gd name="connsiteY8" fmla="*/ 3550750 h 3550750"/>
                  <a:gd name="connsiteX9" fmla="*/ 2452592 w 2563495"/>
                  <a:gd name="connsiteY9" fmla="*/ 926095 h 3550750"/>
                  <a:gd name="connsiteX10" fmla="*/ 150718 w 2563495"/>
                  <a:gd name="connsiteY10" fmla="*/ 922920 h 3550750"/>
                  <a:gd name="connsiteX11" fmla="*/ 3175 w 2563495"/>
                  <a:gd name="connsiteY11" fmla="*/ 784860 h 3550750"/>
                  <a:gd name="connsiteX12" fmla="*/ 0 w 2563495"/>
                  <a:gd name="connsiteY12" fmla="*/ 619760 h 3550750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922920 h 3669759"/>
                  <a:gd name="connsiteX11" fmla="*/ 3175 w 2563495"/>
                  <a:gd name="connsiteY11" fmla="*/ 784860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784860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2085784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2085784 w 2563495"/>
                  <a:gd name="connsiteY4" fmla="*/ 0 h 3669759"/>
                  <a:gd name="connsiteX5" fmla="*/ 2278823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720783"/>
                  <a:gd name="connsiteY0" fmla="*/ 3363425 h 3669759"/>
                  <a:gd name="connsiteX1" fmla="*/ 0 w 2720783"/>
                  <a:gd name="connsiteY1" fmla="*/ 3363425 h 3669759"/>
                  <a:gd name="connsiteX2" fmla="*/ 0 w 2720783"/>
                  <a:gd name="connsiteY2" fmla="*/ 198120 h 3669759"/>
                  <a:gd name="connsiteX3" fmla="*/ 223520 w 2720783"/>
                  <a:gd name="connsiteY3" fmla="*/ 0 h 3669759"/>
                  <a:gd name="connsiteX4" fmla="*/ 2085784 w 2720783"/>
                  <a:gd name="connsiteY4" fmla="*/ 0 h 3669759"/>
                  <a:gd name="connsiteX5" fmla="*/ 2278823 w 2720783"/>
                  <a:gd name="connsiteY5" fmla="*/ 177800 h 3669759"/>
                  <a:gd name="connsiteX6" fmla="*/ 2720783 w 2720783"/>
                  <a:gd name="connsiteY6" fmla="*/ 177800 h 3669759"/>
                  <a:gd name="connsiteX7" fmla="*/ 2560320 w 2720783"/>
                  <a:gd name="connsiteY7" fmla="*/ 269240 h 3669759"/>
                  <a:gd name="connsiteX8" fmla="*/ 2563495 w 2720783"/>
                  <a:gd name="connsiteY8" fmla="*/ 3550750 h 3669759"/>
                  <a:gd name="connsiteX9" fmla="*/ 2452592 w 2720783"/>
                  <a:gd name="connsiteY9" fmla="*/ 3669759 h 3669759"/>
                  <a:gd name="connsiteX10" fmla="*/ 150718 w 2720783"/>
                  <a:gd name="connsiteY10" fmla="*/ 3666584 h 3669759"/>
                  <a:gd name="connsiteX11" fmla="*/ 3175 w 2720783"/>
                  <a:gd name="connsiteY11" fmla="*/ 3528524 h 3669759"/>
                  <a:gd name="connsiteX12" fmla="*/ 0 w 2720783"/>
                  <a:gd name="connsiteY12" fmla="*/ 3363424 h 3669759"/>
                  <a:gd name="connsiteX0" fmla="*/ 0 w 2812223"/>
                  <a:gd name="connsiteY0" fmla="*/ 3363425 h 3669759"/>
                  <a:gd name="connsiteX1" fmla="*/ 0 w 2812223"/>
                  <a:gd name="connsiteY1" fmla="*/ 3363425 h 3669759"/>
                  <a:gd name="connsiteX2" fmla="*/ 0 w 2812223"/>
                  <a:gd name="connsiteY2" fmla="*/ 198120 h 3669759"/>
                  <a:gd name="connsiteX3" fmla="*/ 223520 w 2812223"/>
                  <a:gd name="connsiteY3" fmla="*/ 0 h 3669759"/>
                  <a:gd name="connsiteX4" fmla="*/ 2085784 w 2812223"/>
                  <a:gd name="connsiteY4" fmla="*/ 0 h 3669759"/>
                  <a:gd name="connsiteX5" fmla="*/ 2278823 w 2812223"/>
                  <a:gd name="connsiteY5" fmla="*/ 177800 h 3669759"/>
                  <a:gd name="connsiteX6" fmla="*/ 2720783 w 2812223"/>
                  <a:gd name="connsiteY6" fmla="*/ 177800 h 3669759"/>
                  <a:gd name="connsiteX7" fmla="*/ 2812223 w 2812223"/>
                  <a:gd name="connsiteY7" fmla="*/ 269240 h 3669759"/>
                  <a:gd name="connsiteX8" fmla="*/ 2563495 w 2812223"/>
                  <a:gd name="connsiteY8" fmla="*/ 3550750 h 3669759"/>
                  <a:gd name="connsiteX9" fmla="*/ 2452592 w 2812223"/>
                  <a:gd name="connsiteY9" fmla="*/ 3669759 h 3669759"/>
                  <a:gd name="connsiteX10" fmla="*/ 150718 w 2812223"/>
                  <a:gd name="connsiteY10" fmla="*/ 3666584 h 3669759"/>
                  <a:gd name="connsiteX11" fmla="*/ 3175 w 2812223"/>
                  <a:gd name="connsiteY11" fmla="*/ 3528524 h 3669759"/>
                  <a:gd name="connsiteX12" fmla="*/ 0 w 2812223"/>
                  <a:gd name="connsiteY12" fmla="*/ 3363424 h 3669759"/>
                  <a:gd name="connsiteX0" fmla="*/ 0 w 2812236"/>
                  <a:gd name="connsiteY0" fmla="*/ 3363425 h 3669759"/>
                  <a:gd name="connsiteX1" fmla="*/ 0 w 2812236"/>
                  <a:gd name="connsiteY1" fmla="*/ 3363425 h 3669759"/>
                  <a:gd name="connsiteX2" fmla="*/ 0 w 2812236"/>
                  <a:gd name="connsiteY2" fmla="*/ 198120 h 3669759"/>
                  <a:gd name="connsiteX3" fmla="*/ 223520 w 2812236"/>
                  <a:gd name="connsiteY3" fmla="*/ 0 h 3669759"/>
                  <a:gd name="connsiteX4" fmla="*/ 2085784 w 2812236"/>
                  <a:gd name="connsiteY4" fmla="*/ 0 h 3669759"/>
                  <a:gd name="connsiteX5" fmla="*/ 2278823 w 2812236"/>
                  <a:gd name="connsiteY5" fmla="*/ 177800 h 3669759"/>
                  <a:gd name="connsiteX6" fmla="*/ 2720783 w 2812236"/>
                  <a:gd name="connsiteY6" fmla="*/ 177800 h 3669759"/>
                  <a:gd name="connsiteX7" fmla="*/ 2812223 w 2812236"/>
                  <a:gd name="connsiteY7" fmla="*/ 269240 h 3669759"/>
                  <a:gd name="connsiteX8" fmla="*/ 2563495 w 2812236"/>
                  <a:gd name="connsiteY8" fmla="*/ 3550750 h 3669759"/>
                  <a:gd name="connsiteX9" fmla="*/ 2452592 w 2812236"/>
                  <a:gd name="connsiteY9" fmla="*/ 3669759 h 3669759"/>
                  <a:gd name="connsiteX10" fmla="*/ 150718 w 2812236"/>
                  <a:gd name="connsiteY10" fmla="*/ 3666584 h 3669759"/>
                  <a:gd name="connsiteX11" fmla="*/ 3175 w 2812236"/>
                  <a:gd name="connsiteY11" fmla="*/ 3528524 h 3669759"/>
                  <a:gd name="connsiteX12" fmla="*/ 0 w 2812236"/>
                  <a:gd name="connsiteY12" fmla="*/ 3363424 h 3669759"/>
                  <a:gd name="connsiteX0" fmla="*/ 0 w 2812543"/>
                  <a:gd name="connsiteY0" fmla="*/ 3363425 h 3669759"/>
                  <a:gd name="connsiteX1" fmla="*/ 0 w 2812543"/>
                  <a:gd name="connsiteY1" fmla="*/ 3363425 h 3669759"/>
                  <a:gd name="connsiteX2" fmla="*/ 0 w 2812543"/>
                  <a:gd name="connsiteY2" fmla="*/ 198120 h 3669759"/>
                  <a:gd name="connsiteX3" fmla="*/ 223520 w 2812543"/>
                  <a:gd name="connsiteY3" fmla="*/ 0 h 3669759"/>
                  <a:gd name="connsiteX4" fmla="*/ 2085784 w 2812543"/>
                  <a:gd name="connsiteY4" fmla="*/ 0 h 3669759"/>
                  <a:gd name="connsiteX5" fmla="*/ 2278823 w 2812543"/>
                  <a:gd name="connsiteY5" fmla="*/ 177800 h 3669759"/>
                  <a:gd name="connsiteX6" fmla="*/ 2720783 w 2812543"/>
                  <a:gd name="connsiteY6" fmla="*/ 177800 h 3669759"/>
                  <a:gd name="connsiteX7" fmla="*/ 2812223 w 2812543"/>
                  <a:gd name="connsiteY7" fmla="*/ 269240 h 3669759"/>
                  <a:gd name="connsiteX8" fmla="*/ 2563495 w 2812543"/>
                  <a:gd name="connsiteY8" fmla="*/ 3550750 h 3669759"/>
                  <a:gd name="connsiteX9" fmla="*/ 2452592 w 2812543"/>
                  <a:gd name="connsiteY9" fmla="*/ 3669759 h 3669759"/>
                  <a:gd name="connsiteX10" fmla="*/ 150718 w 2812543"/>
                  <a:gd name="connsiteY10" fmla="*/ 3666584 h 3669759"/>
                  <a:gd name="connsiteX11" fmla="*/ 3175 w 2812543"/>
                  <a:gd name="connsiteY11" fmla="*/ 3528524 h 3669759"/>
                  <a:gd name="connsiteX12" fmla="*/ 0 w 2812543"/>
                  <a:gd name="connsiteY12" fmla="*/ 3363424 h 3669759"/>
                  <a:gd name="connsiteX0" fmla="*/ 0 w 2815396"/>
                  <a:gd name="connsiteY0" fmla="*/ 3363425 h 3669759"/>
                  <a:gd name="connsiteX1" fmla="*/ 0 w 2815396"/>
                  <a:gd name="connsiteY1" fmla="*/ 3363425 h 3669759"/>
                  <a:gd name="connsiteX2" fmla="*/ 0 w 2815396"/>
                  <a:gd name="connsiteY2" fmla="*/ 198120 h 3669759"/>
                  <a:gd name="connsiteX3" fmla="*/ 223520 w 2815396"/>
                  <a:gd name="connsiteY3" fmla="*/ 0 h 3669759"/>
                  <a:gd name="connsiteX4" fmla="*/ 2085784 w 2815396"/>
                  <a:gd name="connsiteY4" fmla="*/ 0 h 3669759"/>
                  <a:gd name="connsiteX5" fmla="*/ 2278823 w 2815396"/>
                  <a:gd name="connsiteY5" fmla="*/ 177800 h 3669759"/>
                  <a:gd name="connsiteX6" fmla="*/ 2720783 w 2815396"/>
                  <a:gd name="connsiteY6" fmla="*/ 177800 h 3669759"/>
                  <a:gd name="connsiteX7" fmla="*/ 2812223 w 2815396"/>
                  <a:gd name="connsiteY7" fmla="*/ 269240 h 3669759"/>
                  <a:gd name="connsiteX8" fmla="*/ 2815396 w 2815396"/>
                  <a:gd name="connsiteY8" fmla="*/ 3550750 h 3669759"/>
                  <a:gd name="connsiteX9" fmla="*/ 2452592 w 2815396"/>
                  <a:gd name="connsiteY9" fmla="*/ 3669759 h 3669759"/>
                  <a:gd name="connsiteX10" fmla="*/ 150718 w 2815396"/>
                  <a:gd name="connsiteY10" fmla="*/ 3666584 h 3669759"/>
                  <a:gd name="connsiteX11" fmla="*/ 3175 w 2815396"/>
                  <a:gd name="connsiteY11" fmla="*/ 3528524 h 3669759"/>
                  <a:gd name="connsiteX12" fmla="*/ 0 w 2815396"/>
                  <a:gd name="connsiteY12" fmla="*/ 3363424 h 3669759"/>
                  <a:gd name="connsiteX0" fmla="*/ 0 w 2815396"/>
                  <a:gd name="connsiteY0" fmla="*/ 3363425 h 3669759"/>
                  <a:gd name="connsiteX1" fmla="*/ 0 w 2815396"/>
                  <a:gd name="connsiteY1" fmla="*/ 3363425 h 3669759"/>
                  <a:gd name="connsiteX2" fmla="*/ 0 w 2815396"/>
                  <a:gd name="connsiteY2" fmla="*/ 198120 h 3669759"/>
                  <a:gd name="connsiteX3" fmla="*/ 223520 w 2815396"/>
                  <a:gd name="connsiteY3" fmla="*/ 0 h 3669759"/>
                  <a:gd name="connsiteX4" fmla="*/ 2085784 w 2815396"/>
                  <a:gd name="connsiteY4" fmla="*/ 0 h 3669759"/>
                  <a:gd name="connsiteX5" fmla="*/ 2278823 w 2815396"/>
                  <a:gd name="connsiteY5" fmla="*/ 177800 h 3669759"/>
                  <a:gd name="connsiteX6" fmla="*/ 2720783 w 2815396"/>
                  <a:gd name="connsiteY6" fmla="*/ 177800 h 3669759"/>
                  <a:gd name="connsiteX7" fmla="*/ 2812223 w 2815396"/>
                  <a:gd name="connsiteY7" fmla="*/ 269240 h 3669759"/>
                  <a:gd name="connsiteX8" fmla="*/ 2815396 w 2815396"/>
                  <a:gd name="connsiteY8" fmla="*/ 3550750 h 3669759"/>
                  <a:gd name="connsiteX9" fmla="*/ 2704493 w 2815396"/>
                  <a:gd name="connsiteY9" fmla="*/ 3669759 h 3669759"/>
                  <a:gd name="connsiteX10" fmla="*/ 150718 w 2815396"/>
                  <a:gd name="connsiteY10" fmla="*/ 3666584 h 3669759"/>
                  <a:gd name="connsiteX11" fmla="*/ 3175 w 2815396"/>
                  <a:gd name="connsiteY11" fmla="*/ 3528524 h 3669759"/>
                  <a:gd name="connsiteX12" fmla="*/ 0 w 2815396"/>
                  <a:gd name="connsiteY12" fmla="*/ 3363424 h 3669759"/>
                  <a:gd name="connsiteX0" fmla="*/ 0 w 4974829"/>
                  <a:gd name="connsiteY0" fmla="*/ 3363425 h 3669759"/>
                  <a:gd name="connsiteX1" fmla="*/ 0 w 4974829"/>
                  <a:gd name="connsiteY1" fmla="*/ 3363425 h 3669759"/>
                  <a:gd name="connsiteX2" fmla="*/ 0 w 4974829"/>
                  <a:gd name="connsiteY2" fmla="*/ 198120 h 3669759"/>
                  <a:gd name="connsiteX3" fmla="*/ 223520 w 4974829"/>
                  <a:gd name="connsiteY3" fmla="*/ 0 h 3669759"/>
                  <a:gd name="connsiteX4" fmla="*/ 4974829 w 4974829"/>
                  <a:gd name="connsiteY4" fmla="*/ 0 h 3669759"/>
                  <a:gd name="connsiteX5" fmla="*/ 2278823 w 4974829"/>
                  <a:gd name="connsiteY5" fmla="*/ 177800 h 3669759"/>
                  <a:gd name="connsiteX6" fmla="*/ 2720783 w 4974829"/>
                  <a:gd name="connsiteY6" fmla="*/ 177800 h 3669759"/>
                  <a:gd name="connsiteX7" fmla="*/ 2812223 w 4974829"/>
                  <a:gd name="connsiteY7" fmla="*/ 269240 h 3669759"/>
                  <a:gd name="connsiteX8" fmla="*/ 2815396 w 4974829"/>
                  <a:gd name="connsiteY8" fmla="*/ 3550750 h 3669759"/>
                  <a:gd name="connsiteX9" fmla="*/ 2704493 w 4974829"/>
                  <a:gd name="connsiteY9" fmla="*/ 3669759 h 3669759"/>
                  <a:gd name="connsiteX10" fmla="*/ 150718 w 4974829"/>
                  <a:gd name="connsiteY10" fmla="*/ 3666584 h 3669759"/>
                  <a:gd name="connsiteX11" fmla="*/ 3175 w 4974829"/>
                  <a:gd name="connsiteY11" fmla="*/ 3528524 h 3669759"/>
                  <a:gd name="connsiteX12" fmla="*/ 0 w 4974829"/>
                  <a:gd name="connsiteY12" fmla="*/ 3363424 h 3669759"/>
                  <a:gd name="connsiteX0" fmla="*/ 0 w 5167867"/>
                  <a:gd name="connsiteY0" fmla="*/ 3363425 h 3669759"/>
                  <a:gd name="connsiteX1" fmla="*/ 0 w 5167867"/>
                  <a:gd name="connsiteY1" fmla="*/ 3363425 h 3669759"/>
                  <a:gd name="connsiteX2" fmla="*/ 0 w 5167867"/>
                  <a:gd name="connsiteY2" fmla="*/ 198120 h 3669759"/>
                  <a:gd name="connsiteX3" fmla="*/ 223520 w 5167867"/>
                  <a:gd name="connsiteY3" fmla="*/ 0 h 3669759"/>
                  <a:gd name="connsiteX4" fmla="*/ 4974829 w 5167867"/>
                  <a:gd name="connsiteY4" fmla="*/ 0 h 3669759"/>
                  <a:gd name="connsiteX5" fmla="*/ 5167867 w 5167867"/>
                  <a:gd name="connsiteY5" fmla="*/ 177800 h 3669759"/>
                  <a:gd name="connsiteX6" fmla="*/ 2720783 w 5167867"/>
                  <a:gd name="connsiteY6" fmla="*/ 177800 h 3669759"/>
                  <a:gd name="connsiteX7" fmla="*/ 2812223 w 5167867"/>
                  <a:gd name="connsiteY7" fmla="*/ 269240 h 3669759"/>
                  <a:gd name="connsiteX8" fmla="*/ 2815396 w 5167867"/>
                  <a:gd name="connsiteY8" fmla="*/ 3550750 h 3669759"/>
                  <a:gd name="connsiteX9" fmla="*/ 2704493 w 5167867"/>
                  <a:gd name="connsiteY9" fmla="*/ 3669759 h 3669759"/>
                  <a:gd name="connsiteX10" fmla="*/ 150718 w 5167867"/>
                  <a:gd name="connsiteY10" fmla="*/ 3666584 h 3669759"/>
                  <a:gd name="connsiteX11" fmla="*/ 3175 w 5167867"/>
                  <a:gd name="connsiteY11" fmla="*/ 3528524 h 3669759"/>
                  <a:gd name="connsiteX12" fmla="*/ 0 w 5167867"/>
                  <a:gd name="connsiteY12" fmla="*/ 3363424 h 3669759"/>
                  <a:gd name="connsiteX0" fmla="*/ 0 w 5609827"/>
                  <a:gd name="connsiteY0" fmla="*/ 3363425 h 3669759"/>
                  <a:gd name="connsiteX1" fmla="*/ 0 w 5609827"/>
                  <a:gd name="connsiteY1" fmla="*/ 3363425 h 3669759"/>
                  <a:gd name="connsiteX2" fmla="*/ 0 w 5609827"/>
                  <a:gd name="connsiteY2" fmla="*/ 198120 h 3669759"/>
                  <a:gd name="connsiteX3" fmla="*/ 223520 w 5609827"/>
                  <a:gd name="connsiteY3" fmla="*/ 0 h 3669759"/>
                  <a:gd name="connsiteX4" fmla="*/ 4974829 w 5609827"/>
                  <a:gd name="connsiteY4" fmla="*/ 0 h 3669759"/>
                  <a:gd name="connsiteX5" fmla="*/ 5167867 w 5609827"/>
                  <a:gd name="connsiteY5" fmla="*/ 177800 h 3669759"/>
                  <a:gd name="connsiteX6" fmla="*/ 5609827 w 5609827"/>
                  <a:gd name="connsiteY6" fmla="*/ 177800 h 3669759"/>
                  <a:gd name="connsiteX7" fmla="*/ 2812223 w 5609827"/>
                  <a:gd name="connsiteY7" fmla="*/ 269240 h 3669759"/>
                  <a:gd name="connsiteX8" fmla="*/ 2815396 w 5609827"/>
                  <a:gd name="connsiteY8" fmla="*/ 3550750 h 3669759"/>
                  <a:gd name="connsiteX9" fmla="*/ 2704493 w 5609827"/>
                  <a:gd name="connsiteY9" fmla="*/ 3669759 h 3669759"/>
                  <a:gd name="connsiteX10" fmla="*/ 150718 w 5609827"/>
                  <a:gd name="connsiteY10" fmla="*/ 3666584 h 3669759"/>
                  <a:gd name="connsiteX11" fmla="*/ 3175 w 5609827"/>
                  <a:gd name="connsiteY11" fmla="*/ 3528524 h 3669759"/>
                  <a:gd name="connsiteX12" fmla="*/ 0 w 5609827"/>
                  <a:gd name="connsiteY12" fmla="*/ 3363424 h 3669759"/>
                  <a:gd name="connsiteX0" fmla="*/ 0 w 5701266"/>
                  <a:gd name="connsiteY0" fmla="*/ 3363425 h 3669759"/>
                  <a:gd name="connsiteX1" fmla="*/ 0 w 5701266"/>
                  <a:gd name="connsiteY1" fmla="*/ 3363425 h 3669759"/>
                  <a:gd name="connsiteX2" fmla="*/ 0 w 5701266"/>
                  <a:gd name="connsiteY2" fmla="*/ 198120 h 3669759"/>
                  <a:gd name="connsiteX3" fmla="*/ 223520 w 5701266"/>
                  <a:gd name="connsiteY3" fmla="*/ 0 h 3669759"/>
                  <a:gd name="connsiteX4" fmla="*/ 4974829 w 5701266"/>
                  <a:gd name="connsiteY4" fmla="*/ 0 h 3669759"/>
                  <a:gd name="connsiteX5" fmla="*/ 5167867 w 5701266"/>
                  <a:gd name="connsiteY5" fmla="*/ 177800 h 3669759"/>
                  <a:gd name="connsiteX6" fmla="*/ 5609827 w 5701266"/>
                  <a:gd name="connsiteY6" fmla="*/ 177800 h 3669759"/>
                  <a:gd name="connsiteX7" fmla="*/ 5701266 w 5701266"/>
                  <a:gd name="connsiteY7" fmla="*/ 269240 h 3669759"/>
                  <a:gd name="connsiteX8" fmla="*/ 2815396 w 5701266"/>
                  <a:gd name="connsiteY8" fmla="*/ 3550750 h 3669759"/>
                  <a:gd name="connsiteX9" fmla="*/ 2704493 w 5701266"/>
                  <a:gd name="connsiteY9" fmla="*/ 3669759 h 3669759"/>
                  <a:gd name="connsiteX10" fmla="*/ 150718 w 5701266"/>
                  <a:gd name="connsiteY10" fmla="*/ 3666584 h 3669759"/>
                  <a:gd name="connsiteX11" fmla="*/ 3175 w 5701266"/>
                  <a:gd name="connsiteY11" fmla="*/ 3528524 h 3669759"/>
                  <a:gd name="connsiteX12" fmla="*/ 0 w 5701266"/>
                  <a:gd name="connsiteY12" fmla="*/ 3363424 h 3669759"/>
                  <a:gd name="connsiteX0" fmla="*/ 0 w 5701267"/>
                  <a:gd name="connsiteY0" fmla="*/ 3363425 h 3669759"/>
                  <a:gd name="connsiteX1" fmla="*/ 0 w 5701267"/>
                  <a:gd name="connsiteY1" fmla="*/ 3363425 h 3669759"/>
                  <a:gd name="connsiteX2" fmla="*/ 0 w 5701267"/>
                  <a:gd name="connsiteY2" fmla="*/ 198120 h 3669759"/>
                  <a:gd name="connsiteX3" fmla="*/ 223520 w 5701267"/>
                  <a:gd name="connsiteY3" fmla="*/ 0 h 3669759"/>
                  <a:gd name="connsiteX4" fmla="*/ 4974829 w 5701267"/>
                  <a:gd name="connsiteY4" fmla="*/ 0 h 3669759"/>
                  <a:gd name="connsiteX5" fmla="*/ 5167867 w 5701267"/>
                  <a:gd name="connsiteY5" fmla="*/ 177800 h 3669759"/>
                  <a:gd name="connsiteX6" fmla="*/ 5609827 w 5701267"/>
                  <a:gd name="connsiteY6" fmla="*/ 177800 h 3669759"/>
                  <a:gd name="connsiteX7" fmla="*/ 5701266 w 5701267"/>
                  <a:gd name="connsiteY7" fmla="*/ 269240 h 3669759"/>
                  <a:gd name="connsiteX8" fmla="*/ 2815396 w 5701267"/>
                  <a:gd name="connsiteY8" fmla="*/ 3550750 h 3669759"/>
                  <a:gd name="connsiteX9" fmla="*/ 2704493 w 5701267"/>
                  <a:gd name="connsiteY9" fmla="*/ 3669759 h 3669759"/>
                  <a:gd name="connsiteX10" fmla="*/ 150718 w 5701267"/>
                  <a:gd name="connsiteY10" fmla="*/ 3666584 h 3669759"/>
                  <a:gd name="connsiteX11" fmla="*/ 3175 w 5701267"/>
                  <a:gd name="connsiteY11" fmla="*/ 3528524 h 3669759"/>
                  <a:gd name="connsiteX12" fmla="*/ 0 w 5701267"/>
                  <a:gd name="connsiteY12" fmla="*/ 3363424 h 3669759"/>
                  <a:gd name="connsiteX0" fmla="*/ 0 w 5701373"/>
                  <a:gd name="connsiteY0" fmla="*/ 3363425 h 3669759"/>
                  <a:gd name="connsiteX1" fmla="*/ 0 w 5701373"/>
                  <a:gd name="connsiteY1" fmla="*/ 3363425 h 3669759"/>
                  <a:gd name="connsiteX2" fmla="*/ 0 w 5701373"/>
                  <a:gd name="connsiteY2" fmla="*/ 198120 h 3669759"/>
                  <a:gd name="connsiteX3" fmla="*/ 223520 w 5701373"/>
                  <a:gd name="connsiteY3" fmla="*/ 0 h 3669759"/>
                  <a:gd name="connsiteX4" fmla="*/ 4974829 w 5701373"/>
                  <a:gd name="connsiteY4" fmla="*/ 0 h 3669759"/>
                  <a:gd name="connsiteX5" fmla="*/ 5167867 w 5701373"/>
                  <a:gd name="connsiteY5" fmla="*/ 177800 h 3669759"/>
                  <a:gd name="connsiteX6" fmla="*/ 5609827 w 5701373"/>
                  <a:gd name="connsiteY6" fmla="*/ 177800 h 3669759"/>
                  <a:gd name="connsiteX7" fmla="*/ 5701266 w 5701373"/>
                  <a:gd name="connsiteY7" fmla="*/ 269240 h 3669759"/>
                  <a:gd name="connsiteX8" fmla="*/ 2815396 w 5701373"/>
                  <a:gd name="connsiteY8" fmla="*/ 3550750 h 3669759"/>
                  <a:gd name="connsiteX9" fmla="*/ 2704493 w 5701373"/>
                  <a:gd name="connsiteY9" fmla="*/ 3669759 h 3669759"/>
                  <a:gd name="connsiteX10" fmla="*/ 150718 w 5701373"/>
                  <a:gd name="connsiteY10" fmla="*/ 3666584 h 3669759"/>
                  <a:gd name="connsiteX11" fmla="*/ 3175 w 5701373"/>
                  <a:gd name="connsiteY11" fmla="*/ 3528524 h 3669759"/>
                  <a:gd name="connsiteX12" fmla="*/ 0 w 5701373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974829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2704493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974829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593536"/>
                  <a:gd name="connsiteY0" fmla="*/ 3363425 h 3669759"/>
                  <a:gd name="connsiteX1" fmla="*/ 0 w 5593536"/>
                  <a:gd name="connsiteY1" fmla="*/ 3363425 h 3669759"/>
                  <a:gd name="connsiteX2" fmla="*/ 0 w 5593536"/>
                  <a:gd name="connsiteY2" fmla="*/ 198120 h 3669759"/>
                  <a:gd name="connsiteX3" fmla="*/ 223520 w 5593536"/>
                  <a:gd name="connsiteY3" fmla="*/ 0 h 3669759"/>
                  <a:gd name="connsiteX4" fmla="*/ 4401473 w 5593536"/>
                  <a:gd name="connsiteY4" fmla="*/ 0 h 3669759"/>
                  <a:gd name="connsiteX5" fmla="*/ 4594511 w 5593536"/>
                  <a:gd name="connsiteY5" fmla="*/ 177800 h 3669759"/>
                  <a:gd name="connsiteX6" fmla="*/ 5036471 w 5593536"/>
                  <a:gd name="connsiteY6" fmla="*/ 177800 h 3669759"/>
                  <a:gd name="connsiteX7" fmla="*/ 5127910 w 5593536"/>
                  <a:gd name="connsiteY7" fmla="*/ 269240 h 3669759"/>
                  <a:gd name="connsiteX8" fmla="*/ 5131083 w 5593536"/>
                  <a:gd name="connsiteY8" fmla="*/ 3550750 h 3669759"/>
                  <a:gd name="connsiteX9" fmla="*/ 5593536 w 5593536"/>
                  <a:gd name="connsiteY9" fmla="*/ 3669759 h 3669759"/>
                  <a:gd name="connsiteX10" fmla="*/ 150718 w 5593536"/>
                  <a:gd name="connsiteY10" fmla="*/ 3666584 h 3669759"/>
                  <a:gd name="connsiteX11" fmla="*/ 3175 w 5593536"/>
                  <a:gd name="connsiteY11" fmla="*/ 3528524 h 3669759"/>
                  <a:gd name="connsiteX12" fmla="*/ 0 w 5593536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401473 w 5131083"/>
                  <a:gd name="connsiteY4" fmla="*/ 0 h 3669759"/>
                  <a:gd name="connsiteX5" fmla="*/ 4594511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594511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020180"/>
                  <a:gd name="connsiteY0" fmla="*/ 3363425 h 3669759"/>
                  <a:gd name="connsiteX1" fmla="*/ 0 w 5020180"/>
                  <a:gd name="connsiteY1" fmla="*/ 3363425 h 3669759"/>
                  <a:gd name="connsiteX2" fmla="*/ 0 w 5020180"/>
                  <a:gd name="connsiteY2" fmla="*/ 198120 h 3669759"/>
                  <a:gd name="connsiteX3" fmla="*/ 223520 w 5020180"/>
                  <a:gd name="connsiteY3" fmla="*/ 0 h 3669759"/>
                  <a:gd name="connsiteX4" fmla="*/ 4201395 w 5020180"/>
                  <a:gd name="connsiteY4" fmla="*/ 0 h 3669759"/>
                  <a:gd name="connsiteX5" fmla="*/ 4394433 w 5020180"/>
                  <a:gd name="connsiteY5" fmla="*/ 177800 h 3669759"/>
                  <a:gd name="connsiteX6" fmla="*/ 4836394 w 5020180"/>
                  <a:gd name="connsiteY6" fmla="*/ 177800 h 3669759"/>
                  <a:gd name="connsiteX7" fmla="*/ 4927832 w 5020180"/>
                  <a:gd name="connsiteY7" fmla="*/ 269240 h 3669759"/>
                  <a:gd name="connsiteX8" fmla="*/ 4931005 w 5020180"/>
                  <a:gd name="connsiteY8" fmla="*/ 3550750 h 3669759"/>
                  <a:gd name="connsiteX9" fmla="*/ 5020180 w 5020180"/>
                  <a:gd name="connsiteY9" fmla="*/ 3669759 h 3669759"/>
                  <a:gd name="connsiteX10" fmla="*/ 150718 w 5020180"/>
                  <a:gd name="connsiteY10" fmla="*/ 3666584 h 3669759"/>
                  <a:gd name="connsiteX11" fmla="*/ 3175 w 5020180"/>
                  <a:gd name="connsiteY11" fmla="*/ 3528524 h 3669759"/>
                  <a:gd name="connsiteX12" fmla="*/ 0 w 5020180"/>
                  <a:gd name="connsiteY12" fmla="*/ 3363424 h 3669759"/>
                  <a:gd name="connsiteX0" fmla="*/ 0 w 4931005"/>
                  <a:gd name="connsiteY0" fmla="*/ 3363425 h 3669759"/>
                  <a:gd name="connsiteX1" fmla="*/ 0 w 4931005"/>
                  <a:gd name="connsiteY1" fmla="*/ 3363425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0 w 4931005"/>
                  <a:gd name="connsiteY1" fmla="*/ 3363425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2699496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6584"/>
                  <a:gd name="connsiteX1" fmla="*/ 1 w 4931005"/>
                  <a:gd name="connsiteY1" fmla="*/ 2512171 h 3666584"/>
                  <a:gd name="connsiteX2" fmla="*/ 0 w 4931005"/>
                  <a:gd name="connsiteY2" fmla="*/ 198120 h 3666584"/>
                  <a:gd name="connsiteX3" fmla="*/ 223520 w 4931005"/>
                  <a:gd name="connsiteY3" fmla="*/ 0 h 3666584"/>
                  <a:gd name="connsiteX4" fmla="*/ 4201395 w 4931005"/>
                  <a:gd name="connsiteY4" fmla="*/ 0 h 3666584"/>
                  <a:gd name="connsiteX5" fmla="*/ 4394433 w 4931005"/>
                  <a:gd name="connsiteY5" fmla="*/ 177800 h 3666584"/>
                  <a:gd name="connsiteX6" fmla="*/ 4836394 w 4931005"/>
                  <a:gd name="connsiteY6" fmla="*/ 177800 h 3666584"/>
                  <a:gd name="connsiteX7" fmla="*/ 4927832 w 4931005"/>
                  <a:gd name="connsiteY7" fmla="*/ 269240 h 3666584"/>
                  <a:gd name="connsiteX8" fmla="*/ 4931005 w 4931005"/>
                  <a:gd name="connsiteY8" fmla="*/ 2699496 h 3666584"/>
                  <a:gd name="connsiteX9" fmla="*/ 4820102 w 4931005"/>
                  <a:gd name="connsiteY9" fmla="*/ 2818505 h 3666584"/>
                  <a:gd name="connsiteX10" fmla="*/ 150718 w 4931005"/>
                  <a:gd name="connsiteY10" fmla="*/ 3666584 h 3666584"/>
                  <a:gd name="connsiteX11" fmla="*/ 3175 w 4931005"/>
                  <a:gd name="connsiteY11" fmla="*/ 3528524 h 3666584"/>
                  <a:gd name="connsiteX12" fmla="*/ 0 w 4931005"/>
                  <a:gd name="connsiteY12" fmla="*/ 3363424 h 3666584"/>
                  <a:gd name="connsiteX0" fmla="*/ 1 w 4931005"/>
                  <a:gd name="connsiteY0" fmla="*/ 2512171 h 3528524"/>
                  <a:gd name="connsiteX1" fmla="*/ 1 w 4931005"/>
                  <a:gd name="connsiteY1" fmla="*/ 2512171 h 3528524"/>
                  <a:gd name="connsiteX2" fmla="*/ 0 w 4931005"/>
                  <a:gd name="connsiteY2" fmla="*/ 198120 h 3528524"/>
                  <a:gd name="connsiteX3" fmla="*/ 223520 w 4931005"/>
                  <a:gd name="connsiteY3" fmla="*/ 0 h 3528524"/>
                  <a:gd name="connsiteX4" fmla="*/ 4201395 w 4931005"/>
                  <a:gd name="connsiteY4" fmla="*/ 0 h 3528524"/>
                  <a:gd name="connsiteX5" fmla="*/ 4394433 w 4931005"/>
                  <a:gd name="connsiteY5" fmla="*/ 177800 h 3528524"/>
                  <a:gd name="connsiteX6" fmla="*/ 4836394 w 4931005"/>
                  <a:gd name="connsiteY6" fmla="*/ 177800 h 3528524"/>
                  <a:gd name="connsiteX7" fmla="*/ 4927832 w 4931005"/>
                  <a:gd name="connsiteY7" fmla="*/ 269240 h 3528524"/>
                  <a:gd name="connsiteX8" fmla="*/ 4931005 w 4931005"/>
                  <a:gd name="connsiteY8" fmla="*/ 2699496 h 3528524"/>
                  <a:gd name="connsiteX9" fmla="*/ 4820102 w 4931005"/>
                  <a:gd name="connsiteY9" fmla="*/ 2818505 h 3528524"/>
                  <a:gd name="connsiteX10" fmla="*/ 150719 w 4931005"/>
                  <a:gd name="connsiteY10" fmla="*/ 2815330 h 3528524"/>
                  <a:gd name="connsiteX11" fmla="*/ 3175 w 4931005"/>
                  <a:gd name="connsiteY11" fmla="*/ 3528524 h 3528524"/>
                  <a:gd name="connsiteX12" fmla="*/ 0 w 4931005"/>
                  <a:gd name="connsiteY12" fmla="*/ 3363424 h 3528524"/>
                  <a:gd name="connsiteX0" fmla="*/ 1 w 4931005"/>
                  <a:gd name="connsiteY0" fmla="*/ 2512171 h 3391698"/>
                  <a:gd name="connsiteX1" fmla="*/ 1 w 4931005"/>
                  <a:gd name="connsiteY1" fmla="*/ 2512171 h 3391698"/>
                  <a:gd name="connsiteX2" fmla="*/ 0 w 4931005"/>
                  <a:gd name="connsiteY2" fmla="*/ 198120 h 3391698"/>
                  <a:gd name="connsiteX3" fmla="*/ 223520 w 4931005"/>
                  <a:gd name="connsiteY3" fmla="*/ 0 h 3391698"/>
                  <a:gd name="connsiteX4" fmla="*/ 4201395 w 4931005"/>
                  <a:gd name="connsiteY4" fmla="*/ 0 h 3391698"/>
                  <a:gd name="connsiteX5" fmla="*/ 4394433 w 4931005"/>
                  <a:gd name="connsiteY5" fmla="*/ 177800 h 3391698"/>
                  <a:gd name="connsiteX6" fmla="*/ 4836394 w 4931005"/>
                  <a:gd name="connsiteY6" fmla="*/ 177800 h 3391698"/>
                  <a:gd name="connsiteX7" fmla="*/ 4927832 w 4931005"/>
                  <a:gd name="connsiteY7" fmla="*/ 269240 h 3391698"/>
                  <a:gd name="connsiteX8" fmla="*/ 4931005 w 4931005"/>
                  <a:gd name="connsiteY8" fmla="*/ 2699496 h 3391698"/>
                  <a:gd name="connsiteX9" fmla="*/ 4820102 w 4931005"/>
                  <a:gd name="connsiteY9" fmla="*/ 2818505 h 3391698"/>
                  <a:gd name="connsiteX10" fmla="*/ 150719 w 4931005"/>
                  <a:gd name="connsiteY10" fmla="*/ 2815330 h 3391698"/>
                  <a:gd name="connsiteX11" fmla="*/ 3176 w 4931005"/>
                  <a:gd name="connsiteY11" fmla="*/ 2677270 h 3391698"/>
                  <a:gd name="connsiteX12" fmla="*/ 0 w 4931005"/>
                  <a:gd name="connsiteY12" fmla="*/ 3363424 h 3391698"/>
                  <a:gd name="connsiteX0" fmla="*/ 1 w 4931005"/>
                  <a:gd name="connsiteY0" fmla="*/ 2512171 h 3367929"/>
                  <a:gd name="connsiteX1" fmla="*/ 1 w 4931005"/>
                  <a:gd name="connsiteY1" fmla="*/ 2512171 h 3367929"/>
                  <a:gd name="connsiteX2" fmla="*/ 0 w 4931005"/>
                  <a:gd name="connsiteY2" fmla="*/ 198120 h 3367929"/>
                  <a:gd name="connsiteX3" fmla="*/ 223520 w 4931005"/>
                  <a:gd name="connsiteY3" fmla="*/ 0 h 3367929"/>
                  <a:gd name="connsiteX4" fmla="*/ 4201395 w 4931005"/>
                  <a:gd name="connsiteY4" fmla="*/ 0 h 3367929"/>
                  <a:gd name="connsiteX5" fmla="*/ 4394433 w 4931005"/>
                  <a:gd name="connsiteY5" fmla="*/ 177800 h 3367929"/>
                  <a:gd name="connsiteX6" fmla="*/ 4836394 w 4931005"/>
                  <a:gd name="connsiteY6" fmla="*/ 177800 h 3367929"/>
                  <a:gd name="connsiteX7" fmla="*/ 4927832 w 4931005"/>
                  <a:gd name="connsiteY7" fmla="*/ 269240 h 3367929"/>
                  <a:gd name="connsiteX8" fmla="*/ 4931005 w 4931005"/>
                  <a:gd name="connsiteY8" fmla="*/ 2699496 h 3367929"/>
                  <a:gd name="connsiteX9" fmla="*/ 4820102 w 4931005"/>
                  <a:gd name="connsiteY9" fmla="*/ 2818505 h 3367929"/>
                  <a:gd name="connsiteX10" fmla="*/ 150719 w 4931005"/>
                  <a:gd name="connsiteY10" fmla="*/ 2815330 h 3367929"/>
                  <a:gd name="connsiteX11" fmla="*/ 3176 w 4931005"/>
                  <a:gd name="connsiteY11" fmla="*/ 2677270 h 3367929"/>
                  <a:gd name="connsiteX12" fmla="*/ 0 w 4931005"/>
                  <a:gd name="connsiteY12" fmla="*/ 3363424 h 3367929"/>
                  <a:gd name="connsiteX0" fmla="*/ 1 w 4931005"/>
                  <a:gd name="connsiteY0" fmla="*/ 2512171 h 3363424"/>
                  <a:gd name="connsiteX1" fmla="*/ 1 w 4931005"/>
                  <a:gd name="connsiteY1" fmla="*/ 2512171 h 3363424"/>
                  <a:gd name="connsiteX2" fmla="*/ 0 w 4931005"/>
                  <a:gd name="connsiteY2" fmla="*/ 198120 h 3363424"/>
                  <a:gd name="connsiteX3" fmla="*/ 223520 w 4931005"/>
                  <a:gd name="connsiteY3" fmla="*/ 0 h 3363424"/>
                  <a:gd name="connsiteX4" fmla="*/ 4201395 w 4931005"/>
                  <a:gd name="connsiteY4" fmla="*/ 0 h 3363424"/>
                  <a:gd name="connsiteX5" fmla="*/ 4394433 w 4931005"/>
                  <a:gd name="connsiteY5" fmla="*/ 177800 h 3363424"/>
                  <a:gd name="connsiteX6" fmla="*/ 4836394 w 4931005"/>
                  <a:gd name="connsiteY6" fmla="*/ 177800 h 3363424"/>
                  <a:gd name="connsiteX7" fmla="*/ 4927832 w 4931005"/>
                  <a:gd name="connsiteY7" fmla="*/ 269240 h 3363424"/>
                  <a:gd name="connsiteX8" fmla="*/ 4931005 w 4931005"/>
                  <a:gd name="connsiteY8" fmla="*/ 2699496 h 3363424"/>
                  <a:gd name="connsiteX9" fmla="*/ 4820102 w 4931005"/>
                  <a:gd name="connsiteY9" fmla="*/ 2818505 h 3363424"/>
                  <a:gd name="connsiteX10" fmla="*/ 150719 w 4931005"/>
                  <a:gd name="connsiteY10" fmla="*/ 2815330 h 3363424"/>
                  <a:gd name="connsiteX11" fmla="*/ 3176 w 4931005"/>
                  <a:gd name="connsiteY11" fmla="*/ 2677270 h 3363424"/>
                  <a:gd name="connsiteX12" fmla="*/ 0 w 4931005"/>
                  <a:gd name="connsiteY12" fmla="*/ 3363424 h 3363424"/>
                  <a:gd name="connsiteX0" fmla="*/ 1 w 4931005"/>
                  <a:gd name="connsiteY0" fmla="*/ 2512171 h 2818505"/>
                  <a:gd name="connsiteX1" fmla="*/ 1 w 4931005"/>
                  <a:gd name="connsiteY1" fmla="*/ 2512171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512171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511422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5330"/>
                  <a:gd name="connsiteX1" fmla="*/ 1 w 4931005"/>
                  <a:gd name="connsiteY1" fmla="*/ 2324097 h 2815330"/>
                  <a:gd name="connsiteX2" fmla="*/ 0 w 4931005"/>
                  <a:gd name="connsiteY2" fmla="*/ 198120 h 2815330"/>
                  <a:gd name="connsiteX3" fmla="*/ 223520 w 4931005"/>
                  <a:gd name="connsiteY3" fmla="*/ 0 h 2815330"/>
                  <a:gd name="connsiteX4" fmla="*/ 4201395 w 4931005"/>
                  <a:gd name="connsiteY4" fmla="*/ 0 h 2815330"/>
                  <a:gd name="connsiteX5" fmla="*/ 4394433 w 4931005"/>
                  <a:gd name="connsiteY5" fmla="*/ 177800 h 2815330"/>
                  <a:gd name="connsiteX6" fmla="*/ 4836394 w 4931005"/>
                  <a:gd name="connsiteY6" fmla="*/ 177800 h 2815330"/>
                  <a:gd name="connsiteX7" fmla="*/ 4927832 w 4931005"/>
                  <a:gd name="connsiteY7" fmla="*/ 269240 h 2815330"/>
                  <a:gd name="connsiteX8" fmla="*/ 4931005 w 4931005"/>
                  <a:gd name="connsiteY8" fmla="*/ 2511422 h 2815330"/>
                  <a:gd name="connsiteX9" fmla="*/ 4820102 w 4931005"/>
                  <a:gd name="connsiteY9" fmla="*/ 2630431 h 2815330"/>
                  <a:gd name="connsiteX10" fmla="*/ 150719 w 4931005"/>
                  <a:gd name="connsiteY10" fmla="*/ 2815330 h 2815330"/>
                  <a:gd name="connsiteX11" fmla="*/ 3176 w 4931005"/>
                  <a:gd name="connsiteY11" fmla="*/ 2677270 h 2815330"/>
                  <a:gd name="connsiteX12" fmla="*/ 1 w 4931005"/>
                  <a:gd name="connsiteY12" fmla="*/ 2512171 h 2815330"/>
                  <a:gd name="connsiteX0" fmla="*/ 1 w 4931005"/>
                  <a:gd name="connsiteY0" fmla="*/ 2324097 h 2677270"/>
                  <a:gd name="connsiteX1" fmla="*/ 1 w 4931005"/>
                  <a:gd name="connsiteY1" fmla="*/ 2324097 h 2677270"/>
                  <a:gd name="connsiteX2" fmla="*/ 0 w 4931005"/>
                  <a:gd name="connsiteY2" fmla="*/ 198120 h 2677270"/>
                  <a:gd name="connsiteX3" fmla="*/ 223520 w 4931005"/>
                  <a:gd name="connsiteY3" fmla="*/ 0 h 2677270"/>
                  <a:gd name="connsiteX4" fmla="*/ 4201395 w 4931005"/>
                  <a:gd name="connsiteY4" fmla="*/ 0 h 2677270"/>
                  <a:gd name="connsiteX5" fmla="*/ 4394433 w 4931005"/>
                  <a:gd name="connsiteY5" fmla="*/ 177800 h 2677270"/>
                  <a:gd name="connsiteX6" fmla="*/ 4836394 w 4931005"/>
                  <a:gd name="connsiteY6" fmla="*/ 177800 h 2677270"/>
                  <a:gd name="connsiteX7" fmla="*/ 4927832 w 4931005"/>
                  <a:gd name="connsiteY7" fmla="*/ 269240 h 2677270"/>
                  <a:gd name="connsiteX8" fmla="*/ 4931005 w 4931005"/>
                  <a:gd name="connsiteY8" fmla="*/ 2511422 h 2677270"/>
                  <a:gd name="connsiteX9" fmla="*/ 4820102 w 4931005"/>
                  <a:gd name="connsiteY9" fmla="*/ 2630431 h 2677270"/>
                  <a:gd name="connsiteX10" fmla="*/ 150719 w 4931005"/>
                  <a:gd name="connsiteY10" fmla="*/ 2627256 h 2677270"/>
                  <a:gd name="connsiteX11" fmla="*/ 3176 w 4931005"/>
                  <a:gd name="connsiteY11" fmla="*/ 2677270 h 2677270"/>
                  <a:gd name="connsiteX12" fmla="*/ 1 w 4931005"/>
                  <a:gd name="connsiteY12" fmla="*/ 2512171 h 2677270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481147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27256"/>
                  <a:gd name="connsiteX1" fmla="*/ 1 w 4931005"/>
                  <a:gd name="connsiteY1" fmla="*/ 2293822 h 2627256"/>
                  <a:gd name="connsiteX2" fmla="*/ 0 w 4931005"/>
                  <a:gd name="connsiteY2" fmla="*/ 198120 h 2627256"/>
                  <a:gd name="connsiteX3" fmla="*/ 223520 w 4931005"/>
                  <a:gd name="connsiteY3" fmla="*/ 0 h 2627256"/>
                  <a:gd name="connsiteX4" fmla="*/ 4201395 w 4931005"/>
                  <a:gd name="connsiteY4" fmla="*/ 0 h 2627256"/>
                  <a:gd name="connsiteX5" fmla="*/ 4394433 w 4931005"/>
                  <a:gd name="connsiteY5" fmla="*/ 177800 h 2627256"/>
                  <a:gd name="connsiteX6" fmla="*/ 4836394 w 4931005"/>
                  <a:gd name="connsiteY6" fmla="*/ 177800 h 2627256"/>
                  <a:gd name="connsiteX7" fmla="*/ 4927832 w 4931005"/>
                  <a:gd name="connsiteY7" fmla="*/ 269240 h 2627256"/>
                  <a:gd name="connsiteX8" fmla="*/ 4931005 w 4931005"/>
                  <a:gd name="connsiteY8" fmla="*/ 2481147 h 2627256"/>
                  <a:gd name="connsiteX9" fmla="*/ 4820102 w 4931005"/>
                  <a:gd name="connsiteY9" fmla="*/ 2600156 h 2627256"/>
                  <a:gd name="connsiteX10" fmla="*/ 150719 w 4931005"/>
                  <a:gd name="connsiteY10" fmla="*/ 2627256 h 2627256"/>
                  <a:gd name="connsiteX11" fmla="*/ 3176 w 4931005"/>
                  <a:gd name="connsiteY11" fmla="*/ 2489196 h 2627256"/>
                  <a:gd name="connsiteX12" fmla="*/ 1 w 4931005"/>
                  <a:gd name="connsiteY12" fmla="*/ 2324096 h 26272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89196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820102"/>
                  <a:gd name="connsiteY0" fmla="*/ 2293822 h 2600156"/>
                  <a:gd name="connsiteX1" fmla="*/ 1 w 4820102"/>
                  <a:gd name="connsiteY1" fmla="*/ 2293822 h 2600156"/>
                  <a:gd name="connsiteX2" fmla="*/ 0 w 4820102"/>
                  <a:gd name="connsiteY2" fmla="*/ 198120 h 2600156"/>
                  <a:gd name="connsiteX3" fmla="*/ 223520 w 4820102"/>
                  <a:gd name="connsiteY3" fmla="*/ 0 h 2600156"/>
                  <a:gd name="connsiteX4" fmla="*/ 2681366 w 4820102"/>
                  <a:gd name="connsiteY4" fmla="*/ 0 h 2600156"/>
                  <a:gd name="connsiteX5" fmla="*/ 2874404 w 4820102"/>
                  <a:gd name="connsiteY5" fmla="*/ 177800 h 2600156"/>
                  <a:gd name="connsiteX6" fmla="*/ 3316365 w 4820102"/>
                  <a:gd name="connsiteY6" fmla="*/ 177800 h 2600156"/>
                  <a:gd name="connsiteX7" fmla="*/ 3407803 w 4820102"/>
                  <a:gd name="connsiteY7" fmla="*/ 269240 h 2600156"/>
                  <a:gd name="connsiteX8" fmla="*/ 3410976 w 4820102"/>
                  <a:gd name="connsiteY8" fmla="*/ 2481147 h 2600156"/>
                  <a:gd name="connsiteX9" fmla="*/ 4820102 w 4820102"/>
                  <a:gd name="connsiteY9" fmla="*/ 2600156 h 2600156"/>
                  <a:gd name="connsiteX10" fmla="*/ 150719 w 4820102"/>
                  <a:gd name="connsiteY10" fmla="*/ 2596982 h 2600156"/>
                  <a:gd name="connsiteX11" fmla="*/ 3176 w 4820102"/>
                  <a:gd name="connsiteY11" fmla="*/ 2458922 h 2600156"/>
                  <a:gd name="connsiteX12" fmla="*/ 1 w 4820102"/>
                  <a:gd name="connsiteY12" fmla="*/ 2293822 h 2600156"/>
                  <a:gd name="connsiteX0" fmla="*/ 1 w 3410976"/>
                  <a:gd name="connsiteY0" fmla="*/ 2293822 h 2600156"/>
                  <a:gd name="connsiteX1" fmla="*/ 1 w 3410976"/>
                  <a:gd name="connsiteY1" fmla="*/ 2293822 h 2600156"/>
                  <a:gd name="connsiteX2" fmla="*/ 0 w 3410976"/>
                  <a:gd name="connsiteY2" fmla="*/ 198120 h 2600156"/>
                  <a:gd name="connsiteX3" fmla="*/ 223520 w 3410976"/>
                  <a:gd name="connsiteY3" fmla="*/ 0 h 2600156"/>
                  <a:gd name="connsiteX4" fmla="*/ 2681366 w 3410976"/>
                  <a:gd name="connsiteY4" fmla="*/ 0 h 2600156"/>
                  <a:gd name="connsiteX5" fmla="*/ 2874404 w 3410976"/>
                  <a:gd name="connsiteY5" fmla="*/ 177800 h 2600156"/>
                  <a:gd name="connsiteX6" fmla="*/ 3316365 w 3410976"/>
                  <a:gd name="connsiteY6" fmla="*/ 177800 h 2600156"/>
                  <a:gd name="connsiteX7" fmla="*/ 3407803 w 3410976"/>
                  <a:gd name="connsiteY7" fmla="*/ 269240 h 2600156"/>
                  <a:gd name="connsiteX8" fmla="*/ 3410976 w 3410976"/>
                  <a:gd name="connsiteY8" fmla="*/ 2481147 h 2600156"/>
                  <a:gd name="connsiteX9" fmla="*/ 3300073 w 3410976"/>
                  <a:gd name="connsiteY9" fmla="*/ 2600156 h 2600156"/>
                  <a:gd name="connsiteX10" fmla="*/ 150719 w 3410976"/>
                  <a:gd name="connsiteY10" fmla="*/ 2596982 h 2600156"/>
                  <a:gd name="connsiteX11" fmla="*/ 3176 w 3410976"/>
                  <a:gd name="connsiteY11" fmla="*/ 2458922 h 2600156"/>
                  <a:gd name="connsiteX12" fmla="*/ 1 w 3410976"/>
                  <a:gd name="connsiteY12" fmla="*/ 2293822 h 2600156"/>
                  <a:gd name="connsiteX0" fmla="*/ 2 w 3410976"/>
                  <a:gd name="connsiteY0" fmla="*/ 4025587 h 4025587"/>
                  <a:gd name="connsiteX1" fmla="*/ 1 w 3410976"/>
                  <a:gd name="connsiteY1" fmla="*/ 2293822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6"/>
                  <a:gd name="connsiteY0" fmla="*/ 4025587 h 4025587"/>
                  <a:gd name="connsiteX1" fmla="*/ 2 w 3410976"/>
                  <a:gd name="connsiteY1" fmla="*/ 4025586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6"/>
                  <a:gd name="connsiteY0" fmla="*/ 4025587 h 4025587"/>
                  <a:gd name="connsiteX1" fmla="*/ 2 w 3410976"/>
                  <a:gd name="connsiteY1" fmla="*/ 4025586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7"/>
                  <a:gd name="connsiteY0" fmla="*/ 4025587 h 4212911"/>
                  <a:gd name="connsiteX1" fmla="*/ 2 w 3410977"/>
                  <a:gd name="connsiteY1" fmla="*/ 4025586 h 4212911"/>
                  <a:gd name="connsiteX2" fmla="*/ 0 w 3410977"/>
                  <a:gd name="connsiteY2" fmla="*/ 198120 h 4212911"/>
                  <a:gd name="connsiteX3" fmla="*/ 223520 w 3410977"/>
                  <a:gd name="connsiteY3" fmla="*/ 0 h 4212911"/>
                  <a:gd name="connsiteX4" fmla="*/ 2681366 w 3410977"/>
                  <a:gd name="connsiteY4" fmla="*/ 0 h 4212911"/>
                  <a:gd name="connsiteX5" fmla="*/ 2874404 w 3410977"/>
                  <a:gd name="connsiteY5" fmla="*/ 177800 h 4212911"/>
                  <a:gd name="connsiteX6" fmla="*/ 3316365 w 3410977"/>
                  <a:gd name="connsiteY6" fmla="*/ 177800 h 4212911"/>
                  <a:gd name="connsiteX7" fmla="*/ 3407803 w 3410977"/>
                  <a:gd name="connsiteY7" fmla="*/ 269240 h 4212911"/>
                  <a:gd name="connsiteX8" fmla="*/ 3410977 w 3410977"/>
                  <a:gd name="connsiteY8" fmla="*/ 4212911 h 4212911"/>
                  <a:gd name="connsiteX9" fmla="*/ 3300073 w 3410977"/>
                  <a:gd name="connsiteY9" fmla="*/ 2600156 h 4212911"/>
                  <a:gd name="connsiteX10" fmla="*/ 150719 w 3410977"/>
                  <a:gd name="connsiteY10" fmla="*/ 2596982 h 4212911"/>
                  <a:gd name="connsiteX11" fmla="*/ 3176 w 3410977"/>
                  <a:gd name="connsiteY11" fmla="*/ 2458922 h 4212911"/>
                  <a:gd name="connsiteX12" fmla="*/ 1 w 3410977"/>
                  <a:gd name="connsiteY12" fmla="*/ 2293822 h 4212911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2596982 h 4331920"/>
                  <a:gd name="connsiteX11" fmla="*/ 3176 w 3410977"/>
                  <a:gd name="connsiteY11" fmla="*/ 2458922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2458922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329754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329754 w 3410977"/>
                  <a:gd name="connsiteY4" fmla="*/ 0 h 4331920"/>
                  <a:gd name="connsiteX5" fmla="*/ 2522792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329754 w 3410977"/>
                  <a:gd name="connsiteY4" fmla="*/ 0 h 4331920"/>
                  <a:gd name="connsiteX5" fmla="*/ 2522792 w 3410977"/>
                  <a:gd name="connsiteY5" fmla="*/ 177800 h 4331920"/>
                  <a:gd name="connsiteX6" fmla="*/ 2964753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329754 w 3410977"/>
                  <a:gd name="connsiteY4" fmla="*/ 0 h 4331920"/>
                  <a:gd name="connsiteX5" fmla="*/ 2522792 w 3410977"/>
                  <a:gd name="connsiteY5" fmla="*/ 177800 h 4331920"/>
                  <a:gd name="connsiteX6" fmla="*/ 2964753 w 3410977"/>
                  <a:gd name="connsiteY6" fmla="*/ 177800 h 4331920"/>
                  <a:gd name="connsiteX7" fmla="*/ 3056192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329754 w 3410977"/>
                  <a:gd name="connsiteY4" fmla="*/ 0 h 4331920"/>
                  <a:gd name="connsiteX5" fmla="*/ 2522792 w 3410977"/>
                  <a:gd name="connsiteY5" fmla="*/ 177800 h 4331920"/>
                  <a:gd name="connsiteX6" fmla="*/ 2964753 w 3410977"/>
                  <a:gd name="connsiteY6" fmla="*/ 177800 h 4331920"/>
                  <a:gd name="connsiteX7" fmla="*/ 3056192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329754 w 3410977"/>
                  <a:gd name="connsiteY4" fmla="*/ 0 h 4331920"/>
                  <a:gd name="connsiteX5" fmla="*/ 2522792 w 3410977"/>
                  <a:gd name="connsiteY5" fmla="*/ 177800 h 4331920"/>
                  <a:gd name="connsiteX6" fmla="*/ 2964753 w 3410977"/>
                  <a:gd name="connsiteY6" fmla="*/ 177800 h 4331920"/>
                  <a:gd name="connsiteX7" fmla="*/ 3056192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300073"/>
                  <a:gd name="connsiteY0" fmla="*/ 4025587 h 4331920"/>
                  <a:gd name="connsiteX1" fmla="*/ 2 w 3300073"/>
                  <a:gd name="connsiteY1" fmla="*/ 4025586 h 4331920"/>
                  <a:gd name="connsiteX2" fmla="*/ 0 w 3300073"/>
                  <a:gd name="connsiteY2" fmla="*/ 198120 h 4331920"/>
                  <a:gd name="connsiteX3" fmla="*/ 223520 w 3300073"/>
                  <a:gd name="connsiteY3" fmla="*/ 0 h 4331920"/>
                  <a:gd name="connsiteX4" fmla="*/ 2329754 w 3300073"/>
                  <a:gd name="connsiteY4" fmla="*/ 0 h 4331920"/>
                  <a:gd name="connsiteX5" fmla="*/ 2522792 w 3300073"/>
                  <a:gd name="connsiteY5" fmla="*/ 177800 h 4331920"/>
                  <a:gd name="connsiteX6" fmla="*/ 2964753 w 3300073"/>
                  <a:gd name="connsiteY6" fmla="*/ 177800 h 4331920"/>
                  <a:gd name="connsiteX7" fmla="*/ 3056192 w 3300073"/>
                  <a:gd name="connsiteY7" fmla="*/ 269240 h 4331920"/>
                  <a:gd name="connsiteX8" fmla="*/ 3059366 w 3300073"/>
                  <a:gd name="connsiteY8" fmla="*/ 4212911 h 4331920"/>
                  <a:gd name="connsiteX9" fmla="*/ 3300073 w 3300073"/>
                  <a:gd name="connsiteY9" fmla="*/ 4331920 h 4331920"/>
                  <a:gd name="connsiteX10" fmla="*/ 150719 w 3300073"/>
                  <a:gd name="connsiteY10" fmla="*/ 4328746 h 4331920"/>
                  <a:gd name="connsiteX11" fmla="*/ 3176 w 3300073"/>
                  <a:gd name="connsiteY11" fmla="*/ 4190686 h 4331920"/>
                  <a:gd name="connsiteX12" fmla="*/ 1 w 3300073"/>
                  <a:gd name="connsiteY12" fmla="*/ 4025586 h 4331920"/>
                  <a:gd name="connsiteX0" fmla="*/ 2 w 3059367"/>
                  <a:gd name="connsiteY0" fmla="*/ 4025587 h 4331920"/>
                  <a:gd name="connsiteX1" fmla="*/ 2 w 3059367"/>
                  <a:gd name="connsiteY1" fmla="*/ 4025586 h 4331920"/>
                  <a:gd name="connsiteX2" fmla="*/ 0 w 3059367"/>
                  <a:gd name="connsiteY2" fmla="*/ 198120 h 4331920"/>
                  <a:gd name="connsiteX3" fmla="*/ 223520 w 3059367"/>
                  <a:gd name="connsiteY3" fmla="*/ 0 h 4331920"/>
                  <a:gd name="connsiteX4" fmla="*/ 2329754 w 3059367"/>
                  <a:gd name="connsiteY4" fmla="*/ 0 h 4331920"/>
                  <a:gd name="connsiteX5" fmla="*/ 2522792 w 3059367"/>
                  <a:gd name="connsiteY5" fmla="*/ 177800 h 4331920"/>
                  <a:gd name="connsiteX6" fmla="*/ 2964753 w 3059367"/>
                  <a:gd name="connsiteY6" fmla="*/ 177800 h 4331920"/>
                  <a:gd name="connsiteX7" fmla="*/ 3056192 w 3059367"/>
                  <a:gd name="connsiteY7" fmla="*/ 269240 h 4331920"/>
                  <a:gd name="connsiteX8" fmla="*/ 3059366 w 3059367"/>
                  <a:gd name="connsiteY8" fmla="*/ 4212911 h 4331920"/>
                  <a:gd name="connsiteX9" fmla="*/ 2948462 w 3059367"/>
                  <a:gd name="connsiteY9" fmla="*/ 4331920 h 4331920"/>
                  <a:gd name="connsiteX10" fmla="*/ 150719 w 3059367"/>
                  <a:gd name="connsiteY10" fmla="*/ 4328746 h 4331920"/>
                  <a:gd name="connsiteX11" fmla="*/ 3176 w 3059367"/>
                  <a:gd name="connsiteY11" fmla="*/ 4190686 h 4331920"/>
                  <a:gd name="connsiteX12" fmla="*/ 1 w 3059367"/>
                  <a:gd name="connsiteY12" fmla="*/ 4025586 h 433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9367" h="4331920">
                    <a:moveTo>
                      <a:pt x="2" y="4025587"/>
                    </a:moveTo>
                    <a:lnTo>
                      <a:pt x="2" y="4025586"/>
                    </a:lnTo>
                    <a:lnTo>
                      <a:pt x="0" y="198120"/>
                    </a:lnTo>
                    <a:lnTo>
                      <a:pt x="223520" y="0"/>
                    </a:lnTo>
                    <a:lnTo>
                      <a:pt x="2329754" y="0"/>
                    </a:lnTo>
                    <a:lnTo>
                      <a:pt x="2522792" y="177800"/>
                    </a:lnTo>
                    <a:lnTo>
                      <a:pt x="2964753" y="177800"/>
                    </a:lnTo>
                    <a:lnTo>
                      <a:pt x="3056192" y="269240"/>
                    </a:lnTo>
                    <a:cubicBezTo>
                      <a:pt x="3058307" y="437938"/>
                      <a:pt x="3057250" y="4044213"/>
                      <a:pt x="3059366" y="4212911"/>
                    </a:cubicBezTo>
                    <a:lnTo>
                      <a:pt x="2948462" y="4331920"/>
                    </a:lnTo>
                    <a:lnTo>
                      <a:pt x="150719" y="4328746"/>
                    </a:lnTo>
                    <a:lnTo>
                      <a:pt x="3176" y="4190686"/>
                    </a:lnTo>
                    <a:cubicBezTo>
                      <a:pt x="4869" y="4075539"/>
                      <a:pt x="3388" y="4100093"/>
                      <a:pt x="1" y="4025586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3">
                      <a:alpha val="0"/>
                    </a:schemeClr>
                  </a:gs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50000"/>
                    </a:schemeClr>
                  </a:gs>
                </a:gsLst>
                <a:lin ang="2700000" scaled="1"/>
                <a:tileRect/>
              </a:gradFill>
              <a:ln w="12700" cap="flat" cmpd="sng" algn="ctr">
                <a:gradFill>
                  <a:gsLst>
                    <a:gs pos="0">
                      <a:schemeClr val="accent3"/>
                    </a:gs>
                    <a:gs pos="5000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270000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200" kern="0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89" name="等腰三角形 288">
                <a:extLst>
                  <a:ext uri="{FF2B5EF4-FFF2-40B4-BE49-F238E27FC236}">
                    <a16:creationId xmlns:a16="http://schemas.microsoft.com/office/drawing/2014/main" id="{148094E1-F65C-45AF-80E4-F8B68D3461D4}"/>
                  </a:ext>
                </a:extLst>
              </p:cNvPr>
              <p:cNvSpPr/>
              <p:nvPr/>
            </p:nvSpPr>
            <p:spPr>
              <a:xfrm flipV="1">
                <a:off x="852893" y="1950149"/>
                <a:ext cx="155097" cy="133705"/>
              </a:xfrm>
              <a:prstGeom prst="triangle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200" kern="0">
                  <a:solidFill>
                    <a:prstClr val="white"/>
                  </a:solidFill>
                  <a:latin typeface="+mn-ea"/>
                </a:endParaRPr>
              </a:p>
            </p:txBody>
          </p:sp>
          <p:cxnSp>
            <p:nvCxnSpPr>
              <p:cNvPr id="290" name="直接连接符 289">
                <a:extLst>
                  <a:ext uri="{FF2B5EF4-FFF2-40B4-BE49-F238E27FC236}">
                    <a16:creationId xmlns:a16="http://schemas.microsoft.com/office/drawing/2014/main" id="{82EDD06D-3217-420A-9899-C4ADB11264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93088" y="1950149"/>
                <a:ext cx="145889" cy="133705"/>
              </a:xfrm>
              <a:prstGeom prst="line">
                <a:avLst/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1" name="直接连接符 290">
                <a:extLst>
                  <a:ext uri="{FF2B5EF4-FFF2-40B4-BE49-F238E27FC236}">
                    <a16:creationId xmlns:a16="http://schemas.microsoft.com/office/drawing/2014/main" id="{469A9104-4944-40D9-9CF3-D9BFCFC3F5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13188" y="5889828"/>
                <a:ext cx="86976" cy="93779"/>
              </a:xfrm>
              <a:prstGeom prst="line">
                <a:avLst/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</p:cxnSp>
          <p:sp>
            <p:nvSpPr>
              <p:cNvPr id="292" name="文本框 291">
                <a:extLst>
                  <a:ext uri="{FF2B5EF4-FFF2-40B4-BE49-F238E27FC236}">
                    <a16:creationId xmlns:a16="http://schemas.microsoft.com/office/drawing/2014/main" id="{72904BBE-6997-4EBA-8E25-80173CFEDB50}"/>
                  </a:ext>
                </a:extLst>
              </p:cNvPr>
              <p:cNvSpPr txBox="1"/>
              <p:nvPr/>
            </p:nvSpPr>
            <p:spPr>
              <a:xfrm>
                <a:off x="1158409" y="2312183"/>
                <a:ext cx="2251830" cy="3122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000" b="1">
                    <a:gradFill>
                      <a:gsLst>
                        <a:gs pos="48000">
                          <a:srgbClr val="FFFFFF"/>
                        </a:gs>
                        <a:gs pos="100000">
                          <a:srgbClr val="FFFFFF"/>
                        </a:gs>
                        <a:gs pos="66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effectLst>
                      <a:outerShdw dist="38100" dir="3000000" algn="tl" rotWithShape="0">
                        <a:srgbClr val="1FFFF6">
                          <a:alpha val="21000"/>
                        </a:srgbClr>
                      </a:outerShdw>
                    </a:effectLst>
                    <a:latin typeface="+mj-ea"/>
                    <a:ea typeface="+mj-ea"/>
                    <a:cs typeface="Times New Roman" charset="0"/>
                  </a:defRPr>
                </a:lvl1pPr>
              </a:lstStyle>
              <a:p>
                <a:r>
                  <a:rPr lang="zh-CN" altLang="en-US" dirty="0">
                    <a:sym typeface="+mn-lt"/>
                  </a:rPr>
                  <a:t>增强企业法律意识</a:t>
                </a:r>
              </a:p>
            </p:txBody>
          </p:sp>
          <p:sp>
            <p:nvSpPr>
              <p:cNvPr id="293" name="文本框 292">
                <a:extLst>
                  <a:ext uri="{FF2B5EF4-FFF2-40B4-BE49-F238E27FC236}">
                    <a16:creationId xmlns:a16="http://schemas.microsoft.com/office/drawing/2014/main" id="{3804EB79-A97D-40E0-9153-4274078A6BB3}"/>
                  </a:ext>
                </a:extLst>
              </p:cNvPr>
              <p:cNvSpPr txBox="1"/>
              <p:nvPr/>
            </p:nvSpPr>
            <p:spPr>
              <a:xfrm>
                <a:off x="1158410" y="2796802"/>
                <a:ext cx="2430876" cy="2058192"/>
              </a:xfrm>
              <a:prstGeom prst="rect">
                <a:avLst/>
              </a:prstGeom>
              <a:noFill/>
            </p:spPr>
            <p:txBody>
              <a:bodyPr wrap="square" lIns="0" tIns="45720" rIns="0" bIns="4572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ct val="130000"/>
                  </a:lnSpc>
                  <a:defRPr sz="1600">
                    <a:solidFill>
                      <a:schemeClr val="bg2"/>
                    </a:solidFill>
                    <a:cs typeface="+mn-ea"/>
                  </a:defRPr>
                </a:lvl1pPr>
              </a:lstStyle>
              <a:p>
                <a:pPr algn="l">
                  <a:spcAft>
                    <a:spcPts val="600"/>
                  </a:spcAft>
                </a:pPr>
                <a:r>
                  <a:rPr lang="zh-CN" altLang="en-US" dirty="0">
                    <a:sym typeface="+mn-lt"/>
                  </a:rPr>
                  <a:t>请填入您的内容，或复制内容后点击右键选择只保留文本来粘贴您的内容。</a:t>
                </a:r>
                <a:endParaRPr lang="en-US" altLang="zh-CN" dirty="0">
                  <a:sym typeface="+mn-lt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zh-CN" altLang="en-US" dirty="0">
                    <a:sym typeface="+mn-lt"/>
                  </a:rPr>
                  <a:t>请填入您的内容，或复制内容后点击右键选择只保留文本来粘贴您的内容。</a:t>
                </a:r>
                <a:endParaRPr lang="en-US" altLang="zh-CN" dirty="0">
                  <a:sym typeface="+mn-lt"/>
                </a:endParaRPr>
              </a:p>
            </p:txBody>
          </p:sp>
          <p:grpSp>
            <p:nvGrpSpPr>
              <p:cNvPr id="294" name="组合 293">
                <a:extLst>
                  <a:ext uri="{FF2B5EF4-FFF2-40B4-BE49-F238E27FC236}">
                    <a16:creationId xmlns:a16="http://schemas.microsoft.com/office/drawing/2014/main" id="{899AA9ED-9AC0-4128-A852-967B8E092469}"/>
                  </a:ext>
                </a:extLst>
              </p:cNvPr>
              <p:cNvGrpSpPr/>
              <p:nvPr/>
            </p:nvGrpSpPr>
            <p:grpSpPr>
              <a:xfrm>
                <a:off x="3067862" y="5758992"/>
                <a:ext cx="342376" cy="119863"/>
                <a:chOff x="4045475" y="5404223"/>
                <a:chExt cx="734600" cy="257179"/>
              </a:xfrm>
            </p:grpSpPr>
            <p:sp>
              <p:nvSpPr>
                <p:cNvPr id="295" name="箭头: V 形 294">
                  <a:extLst>
                    <a:ext uri="{FF2B5EF4-FFF2-40B4-BE49-F238E27FC236}">
                      <a16:creationId xmlns:a16="http://schemas.microsoft.com/office/drawing/2014/main" id="{D84003CE-2BC7-4752-87EC-01BE294B9503}"/>
                    </a:ext>
                  </a:extLst>
                </p:cNvPr>
                <p:cNvSpPr/>
                <p:nvPr/>
              </p:nvSpPr>
              <p:spPr>
                <a:xfrm>
                  <a:off x="4522896" y="5404223"/>
                  <a:ext cx="257179" cy="257179"/>
                </a:xfrm>
                <a:prstGeom prst="chevron">
                  <a:avLst/>
                </a:prstGeom>
                <a:solidFill>
                  <a:sysClr val="window" lastClr="FFFFFF">
                    <a:alpha val="50000"/>
                  </a:sysClr>
                </a:solidFill>
                <a:ln w="9525" cap="flat" cmpd="sng" algn="ctr">
                  <a:gradFill>
                    <a:gsLst>
                      <a:gs pos="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/>
                      </a:gs>
                    </a:gsLst>
                    <a:lin ang="0" scaled="0"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/>
                    <a:ea typeface="阿里巴巴普惠体 R"/>
                    <a:cs typeface="+mn-cs"/>
                  </a:endParaRPr>
                </a:p>
              </p:txBody>
            </p:sp>
            <p:sp>
              <p:nvSpPr>
                <p:cNvPr id="296" name="箭头: V 形 295">
                  <a:extLst>
                    <a:ext uri="{FF2B5EF4-FFF2-40B4-BE49-F238E27FC236}">
                      <a16:creationId xmlns:a16="http://schemas.microsoft.com/office/drawing/2014/main" id="{AE82D1E0-C7D6-4D9A-B487-3D5ECFF8698F}"/>
                    </a:ext>
                  </a:extLst>
                </p:cNvPr>
                <p:cNvSpPr/>
                <p:nvPr/>
              </p:nvSpPr>
              <p:spPr>
                <a:xfrm>
                  <a:off x="4284900" y="5404223"/>
                  <a:ext cx="257179" cy="257179"/>
                </a:xfrm>
                <a:prstGeom prst="chevron">
                  <a:avLst/>
                </a:prstGeom>
                <a:solidFill>
                  <a:sysClr val="window" lastClr="FFFFFF">
                    <a:alpha val="30000"/>
                  </a:sysClr>
                </a:solidFill>
                <a:ln w="9525" cap="flat" cmpd="sng" algn="ctr">
                  <a:gradFill>
                    <a:gsLst>
                      <a:gs pos="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50000"/>
                        </a:sysClr>
                      </a:gs>
                    </a:gsLst>
                    <a:lin ang="0" scaled="0"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/>
                    <a:ea typeface="阿里巴巴普惠体 R"/>
                    <a:cs typeface="+mn-cs"/>
                  </a:endParaRPr>
                </a:p>
              </p:txBody>
            </p:sp>
            <p:sp>
              <p:nvSpPr>
                <p:cNvPr id="297" name="箭头: V 形 296">
                  <a:extLst>
                    <a:ext uri="{FF2B5EF4-FFF2-40B4-BE49-F238E27FC236}">
                      <a16:creationId xmlns:a16="http://schemas.microsoft.com/office/drawing/2014/main" id="{A2F70E7B-5EBC-4DE7-9516-61D0AB582A4D}"/>
                    </a:ext>
                  </a:extLst>
                </p:cNvPr>
                <p:cNvSpPr/>
                <p:nvPr/>
              </p:nvSpPr>
              <p:spPr>
                <a:xfrm>
                  <a:off x="4045475" y="5404223"/>
                  <a:ext cx="257179" cy="257179"/>
                </a:xfrm>
                <a:prstGeom prst="chevron">
                  <a:avLst/>
                </a:prstGeom>
                <a:solidFill>
                  <a:sysClr val="window" lastClr="FFFFFF">
                    <a:alpha val="10000"/>
                  </a:sysClr>
                </a:solidFill>
                <a:ln w="9525" cap="flat" cmpd="sng" algn="ctr">
                  <a:gradFill>
                    <a:gsLst>
                      <a:gs pos="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30000"/>
                        </a:sysClr>
                      </a:gs>
                    </a:gsLst>
                    <a:lin ang="0" scaled="0"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/>
                    <a:ea typeface="阿里巴巴普惠体 R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06142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A-椭圆 60">
            <a:extLst>
              <a:ext uri="{FF2B5EF4-FFF2-40B4-BE49-F238E27FC236}">
                <a16:creationId xmlns:a16="http://schemas.microsoft.com/office/drawing/2014/main" id="{AFF9A7EF-7184-47D9-8CA1-9B54C24D0AF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 flipV="1">
            <a:off x="4642987" y="2213003"/>
            <a:ext cx="2927292" cy="2927294"/>
          </a:xfrm>
          <a:prstGeom prst="ellipse">
            <a:avLst/>
          </a:prstGeom>
          <a:gradFill flip="none" rotWithShape="1">
            <a:gsLst>
              <a:gs pos="5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601303E-DB3F-4C23-90C4-D2D4ED884A13}"/>
              </a:ext>
            </a:extLst>
          </p:cNvPr>
          <p:cNvGrpSpPr/>
          <p:nvPr/>
        </p:nvGrpSpPr>
        <p:grpSpPr>
          <a:xfrm>
            <a:off x="1897592" y="-351710"/>
            <a:ext cx="8396816" cy="8057743"/>
            <a:chOff x="605426" y="-1494483"/>
            <a:chExt cx="10952428" cy="1051015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E6050F0-863B-4214-AD72-AE5B6C650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828" y="-1494483"/>
              <a:ext cx="10516344" cy="10510158"/>
            </a:xfrm>
            <a:prstGeom prst="rect">
              <a:avLst/>
            </a:prstGeom>
          </p:spPr>
        </p:pic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518DE0CE-CEE7-401A-A2AF-419FBEA2B77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029191" y="2150830"/>
              <a:ext cx="0" cy="3226875"/>
            </a:xfrm>
            <a:prstGeom prst="line">
              <a:avLst/>
            </a:prstGeom>
            <a:ln w="12700" cap="rnd">
              <a:gradFill>
                <a:gsLst>
                  <a:gs pos="85000">
                    <a:srgbClr val="FFFFFF">
                      <a:alpha val="40000"/>
                    </a:srgbClr>
                  </a:gs>
                  <a:gs pos="43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94000">
                    <a:schemeClr val="bg1">
                      <a:alpha val="1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69C44E4F-3BDB-4601-9831-91DE23B38D67}"/>
                </a:ext>
              </a:extLst>
            </p:cNvPr>
            <p:cNvSpPr/>
            <p:nvPr/>
          </p:nvSpPr>
          <p:spPr>
            <a:xfrm rot="5400000" flipV="1">
              <a:off x="7827351" y="4130869"/>
              <a:ext cx="3334670" cy="4126337"/>
            </a:xfrm>
            <a:custGeom>
              <a:avLst/>
              <a:gdLst>
                <a:gd name="connsiteX0" fmla="*/ 0 w 2336800"/>
                <a:gd name="connsiteY0" fmla="*/ 60344 h 2934172"/>
                <a:gd name="connsiteX1" fmla="*/ 551543 w 2336800"/>
                <a:gd name="connsiteY1" fmla="*/ 379658 h 2934172"/>
                <a:gd name="connsiteX2" fmla="*/ 2336800 w 2336800"/>
                <a:gd name="connsiteY2" fmla="*/ 2934172 h 2934172"/>
                <a:gd name="connsiteX0" fmla="*/ 0 w 2349500"/>
                <a:gd name="connsiteY0" fmla="*/ 80394 h 2890722"/>
                <a:gd name="connsiteX1" fmla="*/ 564243 w 2349500"/>
                <a:gd name="connsiteY1" fmla="*/ 336208 h 2890722"/>
                <a:gd name="connsiteX2" fmla="*/ 2349500 w 2349500"/>
                <a:gd name="connsiteY2" fmla="*/ 2890722 h 2890722"/>
                <a:gd name="connsiteX0" fmla="*/ 0 w 2347119"/>
                <a:gd name="connsiteY0" fmla="*/ 88301 h 2877198"/>
                <a:gd name="connsiteX1" fmla="*/ 561862 w 2347119"/>
                <a:gd name="connsiteY1" fmla="*/ 322684 h 2877198"/>
                <a:gd name="connsiteX2" fmla="*/ 2347119 w 2347119"/>
                <a:gd name="connsiteY2" fmla="*/ 2877198 h 2877198"/>
                <a:gd name="connsiteX0" fmla="*/ 0 w 2347119"/>
                <a:gd name="connsiteY0" fmla="*/ 142718 h 2931615"/>
                <a:gd name="connsiteX1" fmla="*/ 561862 w 2347119"/>
                <a:gd name="connsiteY1" fmla="*/ 377101 h 2931615"/>
                <a:gd name="connsiteX2" fmla="*/ 2347119 w 2347119"/>
                <a:gd name="connsiteY2" fmla="*/ 2931615 h 2931615"/>
                <a:gd name="connsiteX0" fmla="*/ 0 w 2392363"/>
                <a:gd name="connsiteY0" fmla="*/ 133745 h 2951217"/>
                <a:gd name="connsiteX1" fmla="*/ 607106 w 2392363"/>
                <a:gd name="connsiteY1" fmla="*/ 396703 h 2951217"/>
                <a:gd name="connsiteX2" fmla="*/ 2392363 w 2392363"/>
                <a:gd name="connsiteY2" fmla="*/ 2951217 h 2951217"/>
                <a:gd name="connsiteX0" fmla="*/ 0 w 2392363"/>
                <a:gd name="connsiteY0" fmla="*/ 116289 h 2933761"/>
                <a:gd name="connsiteX1" fmla="*/ 607106 w 2392363"/>
                <a:gd name="connsiteY1" fmla="*/ 379247 h 2933761"/>
                <a:gd name="connsiteX2" fmla="*/ 2392363 w 2392363"/>
                <a:gd name="connsiteY2" fmla="*/ 2933761 h 2933761"/>
                <a:gd name="connsiteX0" fmla="*/ 0 w 2366169"/>
                <a:gd name="connsiteY0" fmla="*/ 122414 h 2920836"/>
                <a:gd name="connsiteX1" fmla="*/ 580912 w 2366169"/>
                <a:gd name="connsiteY1" fmla="*/ 366322 h 2920836"/>
                <a:gd name="connsiteX2" fmla="*/ 2366169 w 2366169"/>
                <a:gd name="connsiteY2" fmla="*/ 2920836 h 2920836"/>
                <a:gd name="connsiteX0" fmla="*/ 0 w 2366169"/>
                <a:gd name="connsiteY0" fmla="*/ 129488 h 2927910"/>
                <a:gd name="connsiteX1" fmla="*/ 580912 w 2366169"/>
                <a:gd name="connsiteY1" fmla="*/ 373396 h 2927910"/>
                <a:gd name="connsiteX2" fmla="*/ 2366169 w 2366169"/>
                <a:gd name="connsiteY2" fmla="*/ 2927910 h 292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6169" h="2927910">
                  <a:moveTo>
                    <a:pt x="0" y="129488"/>
                  </a:moveTo>
                  <a:cubicBezTo>
                    <a:pt x="202483" y="-57498"/>
                    <a:pt x="186551" y="-93008"/>
                    <a:pt x="580912" y="373396"/>
                  </a:cubicBezTo>
                  <a:cubicBezTo>
                    <a:pt x="975273" y="839800"/>
                    <a:pt x="1668274" y="1890138"/>
                    <a:pt x="2366169" y="2927910"/>
                  </a:cubicBezTo>
                </a:path>
              </a:pathLst>
            </a:custGeom>
            <a:noFill/>
            <a:ln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7000">
                    <a:schemeClr val="bg1">
                      <a:alpha val="40000"/>
                    </a:schemeClr>
                  </a:gs>
                  <a:gs pos="5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Light"/>
                <a:ea typeface="苹方-简"/>
                <a:cs typeface="+mn-cs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5B5083C6-1AA1-484F-82E7-E560FE03241D}"/>
                </a:ext>
              </a:extLst>
            </p:cNvPr>
            <p:cNvSpPr/>
            <p:nvPr/>
          </p:nvSpPr>
          <p:spPr>
            <a:xfrm rot="5400000" flipH="1" flipV="1">
              <a:off x="7827351" y="-760436"/>
              <a:ext cx="3334670" cy="4126337"/>
            </a:xfrm>
            <a:custGeom>
              <a:avLst/>
              <a:gdLst>
                <a:gd name="connsiteX0" fmla="*/ 0 w 2336800"/>
                <a:gd name="connsiteY0" fmla="*/ 60344 h 2934172"/>
                <a:gd name="connsiteX1" fmla="*/ 551543 w 2336800"/>
                <a:gd name="connsiteY1" fmla="*/ 379658 h 2934172"/>
                <a:gd name="connsiteX2" fmla="*/ 2336800 w 2336800"/>
                <a:gd name="connsiteY2" fmla="*/ 2934172 h 2934172"/>
                <a:gd name="connsiteX0" fmla="*/ 0 w 2349500"/>
                <a:gd name="connsiteY0" fmla="*/ 80394 h 2890722"/>
                <a:gd name="connsiteX1" fmla="*/ 564243 w 2349500"/>
                <a:gd name="connsiteY1" fmla="*/ 336208 h 2890722"/>
                <a:gd name="connsiteX2" fmla="*/ 2349500 w 2349500"/>
                <a:gd name="connsiteY2" fmla="*/ 2890722 h 2890722"/>
                <a:gd name="connsiteX0" fmla="*/ 0 w 2347119"/>
                <a:gd name="connsiteY0" fmla="*/ 88301 h 2877198"/>
                <a:gd name="connsiteX1" fmla="*/ 561862 w 2347119"/>
                <a:gd name="connsiteY1" fmla="*/ 322684 h 2877198"/>
                <a:gd name="connsiteX2" fmla="*/ 2347119 w 2347119"/>
                <a:gd name="connsiteY2" fmla="*/ 2877198 h 2877198"/>
                <a:gd name="connsiteX0" fmla="*/ 0 w 2347119"/>
                <a:gd name="connsiteY0" fmla="*/ 142718 h 2931615"/>
                <a:gd name="connsiteX1" fmla="*/ 561862 w 2347119"/>
                <a:gd name="connsiteY1" fmla="*/ 377101 h 2931615"/>
                <a:gd name="connsiteX2" fmla="*/ 2347119 w 2347119"/>
                <a:gd name="connsiteY2" fmla="*/ 2931615 h 2931615"/>
                <a:gd name="connsiteX0" fmla="*/ 0 w 2392363"/>
                <a:gd name="connsiteY0" fmla="*/ 133745 h 2951217"/>
                <a:gd name="connsiteX1" fmla="*/ 607106 w 2392363"/>
                <a:gd name="connsiteY1" fmla="*/ 396703 h 2951217"/>
                <a:gd name="connsiteX2" fmla="*/ 2392363 w 2392363"/>
                <a:gd name="connsiteY2" fmla="*/ 2951217 h 2951217"/>
                <a:gd name="connsiteX0" fmla="*/ 0 w 2392363"/>
                <a:gd name="connsiteY0" fmla="*/ 116289 h 2933761"/>
                <a:gd name="connsiteX1" fmla="*/ 607106 w 2392363"/>
                <a:gd name="connsiteY1" fmla="*/ 379247 h 2933761"/>
                <a:gd name="connsiteX2" fmla="*/ 2392363 w 2392363"/>
                <a:gd name="connsiteY2" fmla="*/ 2933761 h 2933761"/>
                <a:gd name="connsiteX0" fmla="*/ 0 w 2366169"/>
                <a:gd name="connsiteY0" fmla="*/ 122414 h 2920836"/>
                <a:gd name="connsiteX1" fmla="*/ 580912 w 2366169"/>
                <a:gd name="connsiteY1" fmla="*/ 366322 h 2920836"/>
                <a:gd name="connsiteX2" fmla="*/ 2366169 w 2366169"/>
                <a:gd name="connsiteY2" fmla="*/ 2920836 h 2920836"/>
                <a:gd name="connsiteX0" fmla="*/ 0 w 2366169"/>
                <a:gd name="connsiteY0" fmla="*/ 129488 h 2927910"/>
                <a:gd name="connsiteX1" fmla="*/ 580912 w 2366169"/>
                <a:gd name="connsiteY1" fmla="*/ 373396 h 2927910"/>
                <a:gd name="connsiteX2" fmla="*/ 2366169 w 2366169"/>
                <a:gd name="connsiteY2" fmla="*/ 2927910 h 292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6169" h="2927910">
                  <a:moveTo>
                    <a:pt x="0" y="129488"/>
                  </a:moveTo>
                  <a:cubicBezTo>
                    <a:pt x="202483" y="-57498"/>
                    <a:pt x="186551" y="-93008"/>
                    <a:pt x="580912" y="373396"/>
                  </a:cubicBezTo>
                  <a:cubicBezTo>
                    <a:pt x="975273" y="839800"/>
                    <a:pt x="1668274" y="1890138"/>
                    <a:pt x="2366169" y="2927910"/>
                  </a:cubicBezTo>
                </a:path>
              </a:pathLst>
            </a:custGeom>
            <a:noFill/>
            <a:ln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7000">
                    <a:schemeClr val="bg1">
                      <a:alpha val="40000"/>
                    </a:schemeClr>
                  </a:gs>
                  <a:gs pos="5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Light"/>
                <a:ea typeface="苹方-简"/>
                <a:cs typeface="+mn-cs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5A0E3ED6-CB49-4B3D-B384-6647704C15D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134090" y="2150830"/>
              <a:ext cx="0" cy="3226875"/>
            </a:xfrm>
            <a:prstGeom prst="line">
              <a:avLst/>
            </a:prstGeom>
            <a:ln w="12700" cap="rnd">
              <a:gradFill>
                <a:gsLst>
                  <a:gs pos="85000">
                    <a:srgbClr val="FFFFFF">
                      <a:alpha val="40000"/>
                    </a:srgbClr>
                  </a:gs>
                  <a:gs pos="43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94000">
                    <a:schemeClr val="bg1">
                      <a:alpha val="1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1D1862-1873-47EF-96C2-F0C04989A041}"/>
                </a:ext>
              </a:extLst>
            </p:cNvPr>
            <p:cNvSpPr/>
            <p:nvPr/>
          </p:nvSpPr>
          <p:spPr>
            <a:xfrm rot="16200000" flipH="1" flipV="1">
              <a:off x="1001260" y="4130869"/>
              <a:ext cx="3334670" cy="4126337"/>
            </a:xfrm>
            <a:custGeom>
              <a:avLst/>
              <a:gdLst>
                <a:gd name="connsiteX0" fmla="*/ 0 w 2336800"/>
                <a:gd name="connsiteY0" fmla="*/ 60344 h 2934172"/>
                <a:gd name="connsiteX1" fmla="*/ 551543 w 2336800"/>
                <a:gd name="connsiteY1" fmla="*/ 379658 h 2934172"/>
                <a:gd name="connsiteX2" fmla="*/ 2336800 w 2336800"/>
                <a:gd name="connsiteY2" fmla="*/ 2934172 h 2934172"/>
                <a:gd name="connsiteX0" fmla="*/ 0 w 2349500"/>
                <a:gd name="connsiteY0" fmla="*/ 80394 h 2890722"/>
                <a:gd name="connsiteX1" fmla="*/ 564243 w 2349500"/>
                <a:gd name="connsiteY1" fmla="*/ 336208 h 2890722"/>
                <a:gd name="connsiteX2" fmla="*/ 2349500 w 2349500"/>
                <a:gd name="connsiteY2" fmla="*/ 2890722 h 2890722"/>
                <a:gd name="connsiteX0" fmla="*/ 0 w 2347119"/>
                <a:gd name="connsiteY0" fmla="*/ 88301 h 2877198"/>
                <a:gd name="connsiteX1" fmla="*/ 561862 w 2347119"/>
                <a:gd name="connsiteY1" fmla="*/ 322684 h 2877198"/>
                <a:gd name="connsiteX2" fmla="*/ 2347119 w 2347119"/>
                <a:gd name="connsiteY2" fmla="*/ 2877198 h 2877198"/>
                <a:gd name="connsiteX0" fmla="*/ 0 w 2347119"/>
                <a:gd name="connsiteY0" fmla="*/ 142718 h 2931615"/>
                <a:gd name="connsiteX1" fmla="*/ 561862 w 2347119"/>
                <a:gd name="connsiteY1" fmla="*/ 377101 h 2931615"/>
                <a:gd name="connsiteX2" fmla="*/ 2347119 w 2347119"/>
                <a:gd name="connsiteY2" fmla="*/ 2931615 h 2931615"/>
                <a:gd name="connsiteX0" fmla="*/ 0 w 2392363"/>
                <a:gd name="connsiteY0" fmla="*/ 133745 h 2951217"/>
                <a:gd name="connsiteX1" fmla="*/ 607106 w 2392363"/>
                <a:gd name="connsiteY1" fmla="*/ 396703 h 2951217"/>
                <a:gd name="connsiteX2" fmla="*/ 2392363 w 2392363"/>
                <a:gd name="connsiteY2" fmla="*/ 2951217 h 2951217"/>
                <a:gd name="connsiteX0" fmla="*/ 0 w 2392363"/>
                <a:gd name="connsiteY0" fmla="*/ 116289 h 2933761"/>
                <a:gd name="connsiteX1" fmla="*/ 607106 w 2392363"/>
                <a:gd name="connsiteY1" fmla="*/ 379247 h 2933761"/>
                <a:gd name="connsiteX2" fmla="*/ 2392363 w 2392363"/>
                <a:gd name="connsiteY2" fmla="*/ 2933761 h 2933761"/>
                <a:gd name="connsiteX0" fmla="*/ 0 w 2366169"/>
                <a:gd name="connsiteY0" fmla="*/ 122414 h 2920836"/>
                <a:gd name="connsiteX1" fmla="*/ 580912 w 2366169"/>
                <a:gd name="connsiteY1" fmla="*/ 366322 h 2920836"/>
                <a:gd name="connsiteX2" fmla="*/ 2366169 w 2366169"/>
                <a:gd name="connsiteY2" fmla="*/ 2920836 h 2920836"/>
                <a:gd name="connsiteX0" fmla="*/ 0 w 2366169"/>
                <a:gd name="connsiteY0" fmla="*/ 129488 h 2927910"/>
                <a:gd name="connsiteX1" fmla="*/ 580912 w 2366169"/>
                <a:gd name="connsiteY1" fmla="*/ 373396 h 2927910"/>
                <a:gd name="connsiteX2" fmla="*/ 2366169 w 2366169"/>
                <a:gd name="connsiteY2" fmla="*/ 2927910 h 292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6169" h="2927910">
                  <a:moveTo>
                    <a:pt x="0" y="129488"/>
                  </a:moveTo>
                  <a:cubicBezTo>
                    <a:pt x="202483" y="-57498"/>
                    <a:pt x="186551" y="-93008"/>
                    <a:pt x="580912" y="373396"/>
                  </a:cubicBezTo>
                  <a:cubicBezTo>
                    <a:pt x="975273" y="839800"/>
                    <a:pt x="1668274" y="1890138"/>
                    <a:pt x="2366169" y="2927910"/>
                  </a:cubicBezTo>
                </a:path>
              </a:pathLst>
            </a:custGeom>
            <a:noFill/>
            <a:ln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7000">
                    <a:schemeClr val="bg1">
                      <a:alpha val="40000"/>
                    </a:schemeClr>
                  </a:gs>
                  <a:gs pos="5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Light"/>
                <a:ea typeface="苹方-简"/>
                <a:cs typeface="+mn-cs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93BD458F-363A-4F41-BE05-4D886695F95F}"/>
                </a:ext>
              </a:extLst>
            </p:cNvPr>
            <p:cNvSpPr/>
            <p:nvPr/>
          </p:nvSpPr>
          <p:spPr>
            <a:xfrm rot="16200000" flipV="1">
              <a:off x="1001260" y="-760436"/>
              <a:ext cx="3334670" cy="4126337"/>
            </a:xfrm>
            <a:custGeom>
              <a:avLst/>
              <a:gdLst>
                <a:gd name="connsiteX0" fmla="*/ 0 w 2336800"/>
                <a:gd name="connsiteY0" fmla="*/ 60344 h 2934172"/>
                <a:gd name="connsiteX1" fmla="*/ 551543 w 2336800"/>
                <a:gd name="connsiteY1" fmla="*/ 379658 h 2934172"/>
                <a:gd name="connsiteX2" fmla="*/ 2336800 w 2336800"/>
                <a:gd name="connsiteY2" fmla="*/ 2934172 h 2934172"/>
                <a:gd name="connsiteX0" fmla="*/ 0 w 2349500"/>
                <a:gd name="connsiteY0" fmla="*/ 80394 h 2890722"/>
                <a:gd name="connsiteX1" fmla="*/ 564243 w 2349500"/>
                <a:gd name="connsiteY1" fmla="*/ 336208 h 2890722"/>
                <a:gd name="connsiteX2" fmla="*/ 2349500 w 2349500"/>
                <a:gd name="connsiteY2" fmla="*/ 2890722 h 2890722"/>
                <a:gd name="connsiteX0" fmla="*/ 0 w 2347119"/>
                <a:gd name="connsiteY0" fmla="*/ 88301 h 2877198"/>
                <a:gd name="connsiteX1" fmla="*/ 561862 w 2347119"/>
                <a:gd name="connsiteY1" fmla="*/ 322684 h 2877198"/>
                <a:gd name="connsiteX2" fmla="*/ 2347119 w 2347119"/>
                <a:gd name="connsiteY2" fmla="*/ 2877198 h 2877198"/>
                <a:gd name="connsiteX0" fmla="*/ 0 w 2347119"/>
                <a:gd name="connsiteY0" fmla="*/ 142718 h 2931615"/>
                <a:gd name="connsiteX1" fmla="*/ 561862 w 2347119"/>
                <a:gd name="connsiteY1" fmla="*/ 377101 h 2931615"/>
                <a:gd name="connsiteX2" fmla="*/ 2347119 w 2347119"/>
                <a:gd name="connsiteY2" fmla="*/ 2931615 h 2931615"/>
                <a:gd name="connsiteX0" fmla="*/ 0 w 2392363"/>
                <a:gd name="connsiteY0" fmla="*/ 133745 h 2951217"/>
                <a:gd name="connsiteX1" fmla="*/ 607106 w 2392363"/>
                <a:gd name="connsiteY1" fmla="*/ 396703 h 2951217"/>
                <a:gd name="connsiteX2" fmla="*/ 2392363 w 2392363"/>
                <a:gd name="connsiteY2" fmla="*/ 2951217 h 2951217"/>
                <a:gd name="connsiteX0" fmla="*/ 0 w 2392363"/>
                <a:gd name="connsiteY0" fmla="*/ 116289 h 2933761"/>
                <a:gd name="connsiteX1" fmla="*/ 607106 w 2392363"/>
                <a:gd name="connsiteY1" fmla="*/ 379247 h 2933761"/>
                <a:gd name="connsiteX2" fmla="*/ 2392363 w 2392363"/>
                <a:gd name="connsiteY2" fmla="*/ 2933761 h 2933761"/>
                <a:gd name="connsiteX0" fmla="*/ 0 w 2366169"/>
                <a:gd name="connsiteY0" fmla="*/ 122414 h 2920836"/>
                <a:gd name="connsiteX1" fmla="*/ 580912 w 2366169"/>
                <a:gd name="connsiteY1" fmla="*/ 366322 h 2920836"/>
                <a:gd name="connsiteX2" fmla="*/ 2366169 w 2366169"/>
                <a:gd name="connsiteY2" fmla="*/ 2920836 h 2920836"/>
                <a:gd name="connsiteX0" fmla="*/ 0 w 2366169"/>
                <a:gd name="connsiteY0" fmla="*/ 129488 h 2927910"/>
                <a:gd name="connsiteX1" fmla="*/ 580912 w 2366169"/>
                <a:gd name="connsiteY1" fmla="*/ 373396 h 2927910"/>
                <a:gd name="connsiteX2" fmla="*/ 2366169 w 2366169"/>
                <a:gd name="connsiteY2" fmla="*/ 2927910 h 292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6169" h="2927910">
                  <a:moveTo>
                    <a:pt x="0" y="129488"/>
                  </a:moveTo>
                  <a:cubicBezTo>
                    <a:pt x="202483" y="-57498"/>
                    <a:pt x="186551" y="-93008"/>
                    <a:pt x="580912" y="373396"/>
                  </a:cubicBezTo>
                  <a:cubicBezTo>
                    <a:pt x="975273" y="839800"/>
                    <a:pt x="1668274" y="1890138"/>
                    <a:pt x="2366169" y="2927910"/>
                  </a:cubicBezTo>
                </a:path>
              </a:pathLst>
            </a:custGeom>
            <a:noFill/>
            <a:ln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7000">
                    <a:schemeClr val="bg1">
                      <a:alpha val="40000"/>
                    </a:schemeClr>
                  </a:gs>
                  <a:gs pos="5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Light"/>
                <a:ea typeface="苹方-简"/>
                <a:cs typeface="+mn-cs"/>
              </a:endParaRP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F3C87E58-D788-4558-9A9A-28C3B0E62E58}"/>
                </a:ext>
              </a:extLst>
            </p:cNvPr>
            <p:cNvGrpSpPr/>
            <p:nvPr/>
          </p:nvGrpSpPr>
          <p:grpSpPr>
            <a:xfrm>
              <a:off x="4174088" y="1842234"/>
              <a:ext cx="3836724" cy="3836724"/>
              <a:chOff x="4174088" y="1510638"/>
              <a:chExt cx="3836724" cy="3836724"/>
            </a:xfrm>
            <a:solidFill>
              <a:schemeClr val="accent3">
                <a:alpha val="30000"/>
              </a:schemeClr>
            </a:solidFill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14883CF2-889D-4976-B867-6FC4C0B47B3D}"/>
                  </a:ext>
                </a:extLst>
              </p:cNvPr>
              <p:cNvGrpSpPr/>
              <p:nvPr/>
            </p:nvGrpSpPr>
            <p:grpSpPr>
              <a:xfrm>
                <a:off x="6052055" y="1510638"/>
                <a:ext cx="80789" cy="3836724"/>
                <a:chOff x="6052055" y="1499208"/>
                <a:chExt cx="80789" cy="3836724"/>
              </a:xfrm>
              <a:grpFill/>
            </p:grpSpPr>
            <p:sp>
              <p:nvSpPr>
                <p:cNvPr id="73" name="等腰三角形 72">
                  <a:extLst>
                    <a:ext uri="{FF2B5EF4-FFF2-40B4-BE49-F238E27FC236}">
                      <a16:creationId xmlns:a16="http://schemas.microsoft.com/office/drawing/2014/main" id="{76F1D695-2CA8-43B7-A9E8-6D84033697CE}"/>
                    </a:ext>
                  </a:extLst>
                </p:cNvPr>
                <p:cNvSpPr/>
                <p:nvPr/>
              </p:nvSpPr>
              <p:spPr>
                <a:xfrm>
                  <a:off x="6052055" y="5290213"/>
                  <a:ext cx="80789" cy="4571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IN Light"/>
                    <a:ea typeface="苹方-简"/>
                    <a:cs typeface="+mn-cs"/>
                  </a:endParaRPr>
                </a:p>
              </p:txBody>
            </p:sp>
            <p:sp>
              <p:nvSpPr>
                <p:cNvPr id="74" name="等腰三角形 73">
                  <a:extLst>
                    <a:ext uri="{FF2B5EF4-FFF2-40B4-BE49-F238E27FC236}">
                      <a16:creationId xmlns:a16="http://schemas.microsoft.com/office/drawing/2014/main" id="{F1F309A0-13D7-440D-856A-739300C4DD97}"/>
                    </a:ext>
                  </a:extLst>
                </p:cNvPr>
                <p:cNvSpPr/>
                <p:nvPr/>
              </p:nvSpPr>
              <p:spPr>
                <a:xfrm flipV="1">
                  <a:off x="6052055" y="1499208"/>
                  <a:ext cx="80789" cy="4571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IN Light"/>
                    <a:ea typeface="苹方-简"/>
                    <a:cs typeface="+mn-cs"/>
                  </a:endParaRPr>
                </a:p>
              </p:txBody>
            </p:sp>
          </p:grpSp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659A2228-BB37-4D1C-BC5B-0B38DE12C5D3}"/>
                  </a:ext>
                </a:extLst>
              </p:cNvPr>
              <p:cNvGrpSpPr/>
              <p:nvPr/>
            </p:nvGrpSpPr>
            <p:grpSpPr>
              <a:xfrm rot="1987712">
                <a:off x="6052055" y="1510638"/>
                <a:ext cx="80789" cy="3836724"/>
                <a:chOff x="6052055" y="1499208"/>
                <a:chExt cx="80789" cy="3836724"/>
              </a:xfrm>
              <a:grpFill/>
            </p:grpSpPr>
            <p:sp>
              <p:nvSpPr>
                <p:cNvPr id="71" name="等腰三角形 70">
                  <a:extLst>
                    <a:ext uri="{FF2B5EF4-FFF2-40B4-BE49-F238E27FC236}">
                      <a16:creationId xmlns:a16="http://schemas.microsoft.com/office/drawing/2014/main" id="{3E5A9B04-05E8-4801-BBB3-0C355E26986F}"/>
                    </a:ext>
                  </a:extLst>
                </p:cNvPr>
                <p:cNvSpPr/>
                <p:nvPr/>
              </p:nvSpPr>
              <p:spPr>
                <a:xfrm>
                  <a:off x="6052055" y="5290213"/>
                  <a:ext cx="80789" cy="4571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IN Light"/>
                    <a:ea typeface="苹方-简"/>
                    <a:cs typeface="+mn-cs"/>
                  </a:endParaRPr>
                </a:p>
              </p:txBody>
            </p:sp>
            <p:sp>
              <p:nvSpPr>
                <p:cNvPr id="72" name="等腰三角形 71">
                  <a:extLst>
                    <a:ext uri="{FF2B5EF4-FFF2-40B4-BE49-F238E27FC236}">
                      <a16:creationId xmlns:a16="http://schemas.microsoft.com/office/drawing/2014/main" id="{0B965BC0-B921-4CFD-AE2B-BDB5C934BF79}"/>
                    </a:ext>
                  </a:extLst>
                </p:cNvPr>
                <p:cNvSpPr/>
                <p:nvPr/>
              </p:nvSpPr>
              <p:spPr>
                <a:xfrm flipV="1">
                  <a:off x="6052055" y="1499208"/>
                  <a:ext cx="80789" cy="4571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IN Light"/>
                    <a:ea typeface="苹方-简"/>
                    <a:cs typeface="+mn-cs"/>
                  </a:endParaRPr>
                </a:p>
              </p:txBody>
            </p:sp>
          </p:grp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926A0AB9-F69A-4E5B-B668-EC7BF496DA84}"/>
                  </a:ext>
                </a:extLst>
              </p:cNvPr>
              <p:cNvGrpSpPr/>
              <p:nvPr/>
            </p:nvGrpSpPr>
            <p:grpSpPr>
              <a:xfrm rot="3342706">
                <a:off x="6052055" y="1510638"/>
                <a:ext cx="80789" cy="3836724"/>
                <a:chOff x="6052055" y="1499208"/>
                <a:chExt cx="80789" cy="3836724"/>
              </a:xfrm>
              <a:grpFill/>
            </p:grpSpPr>
            <p:sp>
              <p:nvSpPr>
                <p:cNvPr id="69" name="等腰三角形 68">
                  <a:extLst>
                    <a:ext uri="{FF2B5EF4-FFF2-40B4-BE49-F238E27FC236}">
                      <a16:creationId xmlns:a16="http://schemas.microsoft.com/office/drawing/2014/main" id="{E2BC56DF-455E-4C3F-BC65-0D3F7B0AFD49}"/>
                    </a:ext>
                  </a:extLst>
                </p:cNvPr>
                <p:cNvSpPr/>
                <p:nvPr/>
              </p:nvSpPr>
              <p:spPr>
                <a:xfrm>
                  <a:off x="6052055" y="5290213"/>
                  <a:ext cx="80789" cy="4571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IN Light"/>
                    <a:ea typeface="苹方-简"/>
                    <a:cs typeface="+mn-cs"/>
                  </a:endParaRPr>
                </a:p>
              </p:txBody>
            </p:sp>
            <p:sp>
              <p:nvSpPr>
                <p:cNvPr id="70" name="等腰三角形 69">
                  <a:extLst>
                    <a:ext uri="{FF2B5EF4-FFF2-40B4-BE49-F238E27FC236}">
                      <a16:creationId xmlns:a16="http://schemas.microsoft.com/office/drawing/2014/main" id="{6692321F-061E-4D8F-9639-A013A5F5C5B1}"/>
                    </a:ext>
                  </a:extLst>
                </p:cNvPr>
                <p:cNvSpPr/>
                <p:nvPr/>
              </p:nvSpPr>
              <p:spPr>
                <a:xfrm flipV="1">
                  <a:off x="6052055" y="1499208"/>
                  <a:ext cx="80789" cy="4571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IN Light"/>
                    <a:ea typeface="苹方-简"/>
                    <a:cs typeface="+mn-cs"/>
                  </a:endParaRPr>
                </a:p>
              </p:txBody>
            </p:sp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B6B9027C-B3E7-46A4-82B3-0BD471E5FB1F}"/>
                  </a:ext>
                </a:extLst>
              </p:cNvPr>
              <p:cNvGrpSpPr/>
              <p:nvPr/>
            </p:nvGrpSpPr>
            <p:grpSpPr>
              <a:xfrm rot="5400000">
                <a:off x="6052055" y="1516988"/>
                <a:ext cx="80789" cy="3836724"/>
                <a:chOff x="6052055" y="1499208"/>
                <a:chExt cx="80789" cy="3836724"/>
              </a:xfrm>
              <a:grpFill/>
            </p:grpSpPr>
            <p:sp>
              <p:nvSpPr>
                <p:cNvPr id="67" name="等腰三角形 66">
                  <a:extLst>
                    <a:ext uri="{FF2B5EF4-FFF2-40B4-BE49-F238E27FC236}">
                      <a16:creationId xmlns:a16="http://schemas.microsoft.com/office/drawing/2014/main" id="{2DEA836A-C621-4468-B92B-CB41BFB44CD3}"/>
                    </a:ext>
                  </a:extLst>
                </p:cNvPr>
                <p:cNvSpPr/>
                <p:nvPr/>
              </p:nvSpPr>
              <p:spPr>
                <a:xfrm>
                  <a:off x="6052055" y="5290213"/>
                  <a:ext cx="80789" cy="4571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IN Light"/>
                    <a:ea typeface="苹方-简"/>
                    <a:cs typeface="+mn-cs"/>
                  </a:endParaRPr>
                </a:p>
              </p:txBody>
            </p:sp>
            <p:sp>
              <p:nvSpPr>
                <p:cNvPr id="68" name="等腰三角形 67">
                  <a:extLst>
                    <a:ext uri="{FF2B5EF4-FFF2-40B4-BE49-F238E27FC236}">
                      <a16:creationId xmlns:a16="http://schemas.microsoft.com/office/drawing/2014/main" id="{1898B74F-1996-4B4D-8AE8-8AC134E05396}"/>
                    </a:ext>
                  </a:extLst>
                </p:cNvPr>
                <p:cNvSpPr/>
                <p:nvPr/>
              </p:nvSpPr>
              <p:spPr>
                <a:xfrm flipV="1">
                  <a:off x="6052055" y="1499208"/>
                  <a:ext cx="80789" cy="4571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IN Light"/>
                    <a:ea typeface="苹方-简"/>
                    <a:cs typeface="+mn-cs"/>
                  </a:endParaRPr>
                </a:p>
              </p:txBody>
            </p:sp>
          </p:grpSp>
          <p:sp>
            <p:nvSpPr>
              <p:cNvPr id="63" name="等腰三角形 62">
                <a:extLst>
                  <a:ext uri="{FF2B5EF4-FFF2-40B4-BE49-F238E27FC236}">
                    <a16:creationId xmlns:a16="http://schemas.microsoft.com/office/drawing/2014/main" id="{29F0F530-7BC1-4ADD-8343-B6CCE938AFDB}"/>
                  </a:ext>
                </a:extLst>
              </p:cNvPr>
              <p:cNvSpPr/>
              <p:nvPr/>
            </p:nvSpPr>
            <p:spPr>
              <a:xfrm rot="19628940" flipH="1">
                <a:off x="7092187" y="4988998"/>
                <a:ext cx="80789" cy="4571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IN Light"/>
                  <a:ea typeface="苹方-简"/>
                  <a:cs typeface="+mn-cs"/>
                </a:endParaRPr>
              </a:p>
            </p:txBody>
          </p:sp>
          <p:sp>
            <p:nvSpPr>
              <p:cNvPr id="64" name="等腰三角形 63">
                <a:extLst>
                  <a:ext uri="{FF2B5EF4-FFF2-40B4-BE49-F238E27FC236}">
                    <a16:creationId xmlns:a16="http://schemas.microsoft.com/office/drawing/2014/main" id="{90B24C2A-8FB0-4961-ABE9-AB9A5ECF10F2}"/>
                  </a:ext>
                </a:extLst>
              </p:cNvPr>
              <p:cNvSpPr/>
              <p:nvPr/>
            </p:nvSpPr>
            <p:spPr>
              <a:xfrm rot="19628940" flipH="1" flipV="1">
                <a:off x="5023828" y="1813759"/>
                <a:ext cx="80789" cy="4571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IN Light"/>
                  <a:ea typeface="苹方-简"/>
                  <a:cs typeface="+mn-cs"/>
                </a:endParaRPr>
              </a:p>
            </p:txBody>
          </p:sp>
          <p:sp>
            <p:nvSpPr>
              <p:cNvPr id="65" name="等腰三角形 64">
                <a:extLst>
                  <a:ext uri="{FF2B5EF4-FFF2-40B4-BE49-F238E27FC236}">
                    <a16:creationId xmlns:a16="http://schemas.microsoft.com/office/drawing/2014/main" id="{1D458D9A-B6DD-43F7-A67A-5D446EE312B9}"/>
                  </a:ext>
                </a:extLst>
              </p:cNvPr>
              <p:cNvSpPr/>
              <p:nvPr/>
            </p:nvSpPr>
            <p:spPr>
              <a:xfrm rot="18217793" flipH="1">
                <a:off x="7608883" y="4477348"/>
                <a:ext cx="80789" cy="4571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IN Light"/>
                  <a:ea typeface="苹方-简"/>
                  <a:cs typeface="+mn-cs"/>
                </a:endParaRPr>
              </a:p>
            </p:txBody>
          </p:sp>
          <p:sp>
            <p:nvSpPr>
              <p:cNvPr id="66" name="等腰三角形 65">
                <a:extLst>
                  <a:ext uri="{FF2B5EF4-FFF2-40B4-BE49-F238E27FC236}">
                    <a16:creationId xmlns:a16="http://schemas.microsoft.com/office/drawing/2014/main" id="{CE0867BF-FBBD-479D-B31F-A1C8BD9D66ED}"/>
                  </a:ext>
                </a:extLst>
              </p:cNvPr>
              <p:cNvSpPr/>
              <p:nvPr/>
            </p:nvSpPr>
            <p:spPr>
              <a:xfrm rot="18217793" flipH="1" flipV="1">
                <a:off x="4473798" y="2356362"/>
                <a:ext cx="80789" cy="4571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IN Light"/>
                  <a:ea typeface="苹方-简"/>
                  <a:cs typeface="+mn-cs"/>
                </a:endParaRPr>
              </a:p>
            </p:txBody>
          </p:sp>
        </p:grpSp>
        <p:sp>
          <p:nvSpPr>
            <p:cNvPr id="77" name="user-avatar_108186">
              <a:extLst>
                <a:ext uri="{FF2B5EF4-FFF2-40B4-BE49-F238E27FC236}">
                  <a16:creationId xmlns:a16="http://schemas.microsoft.com/office/drawing/2014/main" id="{4F75CD25-4AD8-46AD-896A-C2CC73B1843D}"/>
                </a:ext>
              </a:extLst>
            </p:cNvPr>
            <p:cNvSpPr/>
            <p:nvPr/>
          </p:nvSpPr>
          <p:spPr>
            <a:xfrm>
              <a:off x="4634389" y="2317701"/>
              <a:ext cx="2923221" cy="2885789"/>
            </a:xfrm>
            <a:custGeom>
              <a:avLst/>
              <a:gdLst>
                <a:gd name="T0" fmla="*/ 3622 w 8134"/>
                <a:gd name="T1" fmla="*/ 7273 h 8030"/>
                <a:gd name="T2" fmla="*/ 2761 w 8134"/>
                <a:gd name="T3" fmla="*/ 7043 h 8030"/>
                <a:gd name="T4" fmla="*/ 986 w 8134"/>
                <a:gd name="T5" fmla="*/ 6691 h 8030"/>
                <a:gd name="T6" fmla="*/ 1019 w 8134"/>
                <a:gd name="T7" fmla="*/ 5301 h 8030"/>
                <a:gd name="T8" fmla="*/ 790 w 8134"/>
                <a:gd name="T9" fmla="*/ 4440 h 8030"/>
                <a:gd name="T10" fmla="*/ 66 w 8134"/>
                <a:gd name="T11" fmla="*/ 3252 h 8030"/>
                <a:gd name="T12" fmla="*/ 1428 w 8134"/>
                <a:gd name="T13" fmla="*/ 2058 h 8030"/>
                <a:gd name="T14" fmla="*/ 2063 w 8134"/>
                <a:gd name="T15" fmla="*/ 1442 h 8030"/>
                <a:gd name="T16" fmla="*/ 2726 w 8134"/>
                <a:gd name="T17" fmla="*/ 207 h 8030"/>
                <a:gd name="T18" fmla="*/ 4428 w 8134"/>
                <a:gd name="T19" fmla="*/ 745 h 8030"/>
                <a:gd name="T20" fmla="*/ 5290 w 8134"/>
                <a:gd name="T21" fmla="*/ 1030 h 8030"/>
                <a:gd name="T22" fmla="*/ 6011 w 8134"/>
                <a:gd name="T23" fmla="*/ 707 h 8030"/>
                <a:gd name="T24" fmla="*/ 7355 w 8134"/>
                <a:gd name="T25" fmla="*/ 2051 h 8030"/>
                <a:gd name="T26" fmla="*/ 7033 w 8134"/>
                <a:gd name="T27" fmla="*/ 2772 h 8030"/>
                <a:gd name="T28" fmla="*/ 7318 w 8134"/>
                <a:gd name="T29" fmla="*/ 3635 h 8030"/>
                <a:gd name="T30" fmla="*/ 7408 w 8134"/>
                <a:gd name="T31" fmla="*/ 5918 h 8030"/>
                <a:gd name="T32" fmla="*/ 6623 w 8134"/>
                <a:gd name="T33" fmla="*/ 6000 h 8030"/>
                <a:gd name="T34" fmla="*/ 6006 w 8134"/>
                <a:gd name="T35" fmla="*/ 6633 h 8030"/>
                <a:gd name="T36" fmla="*/ 5339 w 8134"/>
                <a:gd name="T37" fmla="*/ 7852 h 8030"/>
                <a:gd name="T38" fmla="*/ 2673 w 8134"/>
                <a:gd name="T39" fmla="*/ 6500 h 8030"/>
                <a:gd name="T40" fmla="*/ 3970 w 8134"/>
                <a:gd name="T41" fmla="*/ 6846 h 8030"/>
                <a:gd name="T42" fmla="*/ 4062 w 8134"/>
                <a:gd name="T43" fmla="*/ 7205 h 8030"/>
                <a:gd name="T44" fmla="*/ 5534 w 8134"/>
                <a:gd name="T45" fmla="*/ 7187 h 8030"/>
                <a:gd name="T46" fmla="*/ 5532 w 8134"/>
                <a:gd name="T47" fmla="*/ 6593 h 8030"/>
                <a:gd name="T48" fmla="*/ 6017 w 8134"/>
                <a:gd name="T49" fmla="*/ 6018 h 8030"/>
                <a:gd name="T50" fmla="*/ 6592 w 8134"/>
                <a:gd name="T51" fmla="*/ 5533 h 8030"/>
                <a:gd name="T52" fmla="*/ 7184 w 8134"/>
                <a:gd name="T53" fmla="*/ 5536 h 8030"/>
                <a:gd name="T54" fmla="*/ 7201 w 8134"/>
                <a:gd name="T55" fmla="*/ 4063 h 8030"/>
                <a:gd name="T56" fmla="*/ 6843 w 8134"/>
                <a:gd name="T57" fmla="*/ 3972 h 8030"/>
                <a:gd name="T58" fmla="*/ 6496 w 8134"/>
                <a:gd name="T59" fmla="*/ 2675 h 8030"/>
                <a:gd name="T60" fmla="*/ 6760 w 8134"/>
                <a:gd name="T61" fmla="*/ 2417 h 8030"/>
                <a:gd name="T62" fmla="*/ 6374 w 8134"/>
                <a:gd name="T63" fmla="*/ 1305 h 8030"/>
                <a:gd name="T64" fmla="*/ 5611 w 8134"/>
                <a:gd name="T65" fmla="*/ 1337 h 8030"/>
                <a:gd name="T66" fmla="*/ 5241 w 8134"/>
                <a:gd name="T67" fmla="*/ 1500 h 8030"/>
                <a:gd name="T68" fmla="*/ 4051 w 8134"/>
                <a:gd name="T69" fmla="*/ 1066 h 8030"/>
                <a:gd name="T70" fmla="*/ 3756 w 8134"/>
                <a:gd name="T71" fmla="*/ 550 h 8030"/>
                <a:gd name="T72" fmla="*/ 2473 w 8134"/>
                <a:gd name="T73" fmla="*/ 1272 h 8030"/>
                <a:gd name="T74" fmla="*/ 2571 w 8134"/>
                <a:gd name="T75" fmla="*/ 1626 h 8030"/>
                <a:gd name="T76" fmla="*/ 1712 w 8134"/>
                <a:gd name="T77" fmla="*/ 2445 h 8030"/>
                <a:gd name="T78" fmla="*/ 1310 w 8134"/>
                <a:gd name="T79" fmla="*/ 2490 h 8030"/>
                <a:gd name="T80" fmla="*/ 494 w 8134"/>
                <a:gd name="T81" fmla="*/ 3367 h 8030"/>
                <a:gd name="T82" fmla="*/ 906 w 8134"/>
                <a:gd name="T83" fmla="*/ 4013 h 8030"/>
                <a:gd name="T84" fmla="*/ 1231 w 8134"/>
                <a:gd name="T85" fmla="*/ 4252 h 8030"/>
                <a:gd name="T86" fmla="*/ 1449 w 8134"/>
                <a:gd name="T87" fmla="*/ 5501 h 8030"/>
                <a:gd name="T88" fmla="*/ 1151 w 8134"/>
                <a:gd name="T89" fmla="*/ 6012 h 8030"/>
                <a:gd name="T90" fmla="*/ 2418 w 8134"/>
                <a:gd name="T91" fmla="*/ 6762 h 8030"/>
                <a:gd name="T92" fmla="*/ 2673 w 8134"/>
                <a:gd name="T93" fmla="*/ 6500 h 8030"/>
                <a:gd name="T94" fmla="*/ 1618 w 8134"/>
                <a:gd name="T95" fmla="*/ 4033 h 8030"/>
                <a:gd name="T96" fmla="*/ 6444 w 8134"/>
                <a:gd name="T97" fmla="*/ 4033 h 8030"/>
                <a:gd name="T98" fmla="*/ 4030 w 8134"/>
                <a:gd name="T99" fmla="*/ 2063 h 8030"/>
                <a:gd name="T100" fmla="*/ 2636 w 8134"/>
                <a:gd name="T101" fmla="*/ 5427 h 8030"/>
                <a:gd name="T102" fmla="*/ 5424 w 8134"/>
                <a:gd name="T103" fmla="*/ 2640 h 8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134" h="8030">
                  <a:moveTo>
                    <a:pt x="4561" y="8030"/>
                  </a:moveTo>
                  <a:cubicBezTo>
                    <a:pt x="4138" y="8030"/>
                    <a:pt x="3749" y="7746"/>
                    <a:pt x="3634" y="7318"/>
                  </a:cubicBezTo>
                  <a:lnTo>
                    <a:pt x="3622" y="7273"/>
                  </a:lnTo>
                  <a:lnTo>
                    <a:pt x="3618" y="7258"/>
                  </a:lnTo>
                  <a:cubicBezTo>
                    <a:pt x="3325" y="7222"/>
                    <a:pt x="3043" y="7146"/>
                    <a:pt x="2772" y="7033"/>
                  </a:cubicBezTo>
                  <a:lnTo>
                    <a:pt x="2761" y="7043"/>
                  </a:lnTo>
                  <a:lnTo>
                    <a:pt x="2729" y="7076"/>
                  </a:lnTo>
                  <a:cubicBezTo>
                    <a:pt x="2355" y="7449"/>
                    <a:pt x="1745" y="7449"/>
                    <a:pt x="1371" y="7076"/>
                  </a:cubicBezTo>
                  <a:lnTo>
                    <a:pt x="986" y="6691"/>
                  </a:lnTo>
                  <a:cubicBezTo>
                    <a:pt x="805" y="6510"/>
                    <a:pt x="706" y="6270"/>
                    <a:pt x="706" y="6012"/>
                  </a:cubicBezTo>
                  <a:cubicBezTo>
                    <a:pt x="706" y="5755"/>
                    <a:pt x="806" y="5515"/>
                    <a:pt x="986" y="5333"/>
                  </a:cubicBezTo>
                  <a:lnTo>
                    <a:pt x="1019" y="5301"/>
                  </a:lnTo>
                  <a:lnTo>
                    <a:pt x="1030" y="5290"/>
                  </a:lnTo>
                  <a:cubicBezTo>
                    <a:pt x="918" y="5020"/>
                    <a:pt x="841" y="4736"/>
                    <a:pt x="805" y="4443"/>
                  </a:cubicBezTo>
                  <a:lnTo>
                    <a:pt x="790" y="4440"/>
                  </a:lnTo>
                  <a:lnTo>
                    <a:pt x="745" y="4427"/>
                  </a:lnTo>
                  <a:cubicBezTo>
                    <a:pt x="498" y="4361"/>
                    <a:pt x="291" y="4202"/>
                    <a:pt x="163" y="3980"/>
                  </a:cubicBezTo>
                  <a:cubicBezTo>
                    <a:pt x="34" y="3757"/>
                    <a:pt x="0" y="3498"/>
                    <a:pt x="66" y="3252"/>
                  </a:cubicBezTo>
                  <a:lnTo>
                    <a:pt x="208" y="2726"/>
                  </a:lnTo>
                  <a:cubicBezTo>
                    <a:pt x="345" y="2215"/>
                    <a:pt x="873" y="1910"/>
                    <a:pt x="1384" y="2047"/>
                  </a:cubicBezTo>
                  <a:lnTo>
                    <a:pt x="1428" y="2058"/>
                  </a:lnTo>
                  <a:lnTo>
                    <a:pt x="1443" y="2062"/>
                  </a:lnTo>
                  <a:cubicBezTo>
                    <a:pt x="1533" y="1945"/>
                    <a:pt x="1629" y="1833"/>
                    <a:pt x="1731" y="1731"/>
                  </a:cubicBezTo>
                  <a:cubicBezTo>
                    <a:pt x="1834" y="1628"/>
                    <a:pt x="1945" y="1532"/>
                    <a:pt x="2063" y="1442"/>
                  </a:cubicBezTo>
                  <a:lnTo>
                    <a:pt x="2059" y="1427"/>
                  </a:lnTo>
                  <a:lnTo>
                    <a:pt x="2048" y="1383"/>
                  </a:lnTo>
                  <a:cubicBezTo>
                    <a:pt x="1910" y="872"/>
                    <a:pt x="2215" y="345"/>
                    <a:pt x="2726" y="207"/>
                  </a:cubicBezTo>
                  <a:lnTo>
                    <a:pt x="3253" y="66"/>
                  </a:lnTo>
                  <a:cubicBezTo>
                    <a:pt x="3500" y="0"/>
                    <a:pt x="3758" y="35"/>
                    <a:pt x="3980" y="162"/>
                  </a:cubicBezTo>
                  <a:cubicBezTo>
                    <a:pt x="4203" y="291"/>
                    <a:pt x="4361" y="497"/>
                    <a:pt x="4428" y="745"/>
                  </a:cubicBezTo>
                  <a:lnTo>
                    <a:pt x="4440" y="790"/>
                  </a:lnTo>
                  <a:lnTo>
                    <a:pt x="4444" y="804"/>
                  </a:lnTo>
                  <a:cubicBezTo>
                    <a:pt x="4736" y="841"/>
                    <a:pt x="5019" y="917"/>
                    <a:pt x="5290" y="1030"/>
                  </a:cubicBezTo>
                  <a:lnTo>
                    <a:pt x="5300" y="1020"/>
                  </a:lnTo>
                  <a:lnTo>
                    <a:pt x="5333" y="987"/>
                  </a:lnTo>
                  <a:cubicBezTo>
                    <a:pt x="5514" y="806"/>
                    <a:pt x="5754" y="707"/>
                    <a:pt x="6011" y="707"/>
                  </a:cubicBezTo>
                  <a:cubicBezTo>
                    <a:pt x="6269" y="707"/>
                    <a:pt x="6509" y="807"/>
                    <a:pt x="6690" y="987"/>
                  </a:cubicBezTo>
                  <a:lnTo>
                    <a:pt x="7075" y="1372"/>
                  </a:lnTo>
                  <a:cubicBezTo>
                    <a:pt x="7256" y="1553"/>
                    <a:pt x="7355" y="1793"/>
                    <a:pt x="7355" y="2051"/>
                  </a:cubicBezTo>
                  <a:cubicBezTo>
                    <a:pt x="7355" y="2308"/>
                    <a:pt x="7255" y="2548"/>
                    <a:pt x="7075" y="2730"/>
                  </a:cubicBezTo>
                  <a:lnTo>
                    <a:pt x="7044" y="2761"/>
                  </a:lnTo>
                  <a:lnTo>
                    <a:pt x="7033" y="2772"/>
                  </a:lnTo>
                  <a:cubicBezTo>
                    <a:pt x="7145" y="3042"/>
                    <a:pt x="7221" y="3326"/>
                    <a:pt x="7258" y="3618"/>
                  </a:cubicBezTo>
                  <a:lnTo>
                    <a:pt x="7273" y="3622"/>
                  </a:lnTo>
                  <a:lnTo>
                    <a:pt x="7318" y="3635"/>
                  </a:lnTo>
                  <a:cubicBezTo>
                    <a:pt x="7829" y="3772"/>
                    <a:pt x="8134" y="4300"/>
                    <a:pt x="7996" y="4811"/>
                  </a:cubicBezTo>
                  <a:lnTo>
                    <a:pt x="7855" y="5336"/>
                  </a:lnTo>
                  <a:cubicBezTo>
                    <a:pt x="7789" y="5583"/>
                    <a:pt x="7630" y="5789"/>
                    <a:pt x="7408" y="5918"/>
                  </a:cubicBezTo>
                  <a:cubicBezTo>
                    <a:pt x="7185" y="6047"/>
                    <a:pt x="6926" y="6081"/>
                    <a:pt x="6680" y="6015"/>
                  </a:cubicBezTo>
                  <a:lnTo>
                    <a:pt x="6636" y="6003"/>
                  </a:lnTo>
                  <a:cubicBezTo>
                    <a:pt x="6631" y="6002"/>
                    <a:pt x="6626" y="6001"/>
                    <a:pt x="6623" y="6000"/>
                  </a:cubicBezTo>
                  <a:cubicBezTo>
                    <a:pt x="6533" y="6117"/>
                    <a:pt x="6436" y="6228"/>
                    <a:pt x="6334" y="6331"/>
                  </a:cubicBezTo>
                  <a:cubicBezTo>
                    <a:pt x="6231" y="6433"/>
                    <a:pt x="6120" y="6530"/>
                    <a:pt x="6003" y="6620"/>
                  </a:cubicBezTo>
                  <a:cubicBezTo>
                    <a:pt x="6004" y="6625"/>
                    <a:pt x="6005" y="6630"/>
                    <a:pt x="6006" y="6633"/>
                  </a:cubicBezTo>
                  <a:lnTo>
                    <a:pt x="6018" y="6677"/>
                  </a:lnTo>
                  <a:cubicBezTo>
                    <a:pt x="6084" y="6925"/>
                    <a:pt x="6049" y="7182"/>
                    <a:pt x="5921" y="7405"/>
                  </a:cubicBezTo>
                  <a:cubicBezTo>
                    <a:pt x="5793" y="7627"/>
                    <a:pt x="5586" y="7786"/>
                    <a:pt x="5339" y="7852"/>
                  </a:cubicBezTo>
                  <a:lnTo>
                    <a:pt x="4814" y="7993"/>
                  </a:lnTo>
                  <a:cubicBezTo>
                    <a:pt x="4728" y="8020"/>
                    <a:pt x="4644" y="8030"/>
                    <a:pt x="4561" y="8030"/>
                  </a:cubicBezTo>
                  <a:close/>
                  <a:moveTo>
                    <a:pt x="2673" y="6500"/>
                  </a:moveTo>
                  <a:lnTo>
                    <a:pt x="2818" y="6568"/>
                  </a:lnTo>
                  <a:cubicBezTo>
                    <a:pt x="3129" y="6717"/>
                    <a:pt x="3464" y="6806"/>
                    <a:pt x="3810" y="6833"/>
                  </a:cubicBezTo>
                  <a:lnTo>
                    <a:pt x="3970" y="6846"/>
                  </a:lnTo>
                  <a:lnTo>
                    <a:pt x="4008" y="7002"/>
                  </a:lnTo>
                  <a:cubicBezTo>
                    <a:pt x="4020" y="7052"/>
                    <a:pt x="4034" y="7103"/>
                    <a:pt x="4049" y="7160"/>
                  </a:cubicBezTo>
                  <a:lnTo>
                    <a:pt x="4062" y="7205"/>
                  </a:lnTo>
                  <a:cubicBezTo>
                    <a:pt x="4135" y="7480"/>
                    <a:pt x="4419" y="7643"/>
                    <a:pt x="4695" y="7570"/>
                  </a:cubicBezTo>
                  <a:lnTo>
                    <a:pt x="5220" y="7428"/>
                  </a:lnTo>
                  <a:cubicBezTo>
                    <a:pt x="5353" y="7393"/>
                    <a:pt x="5464" y="7307"/>
                    <a:pt x="5534" y="7187"/>
                  </a:cubicBezTo>
                  <a:cubicBezTo>
                    <a:pt x="5604" y="7067"/>
                    <a:pt x="5622" y="6928"/>
                    <a:pt x="5587" y="6795"/>
                  </a:cubicBezTo>
                  <a:lnTo>
                    <a:pt x="5574" y="6750"/>
                  </a:lnTo>
                  <a:cubicBezTo>
                    <a:pt x="5559" y="6695"/>
                    <a:pt x="5545" y="6642"/>
                    <a:pt x="5532" y="6593"/>
                  </a:cubicBezTo>
                  <a:lnTo>
                    <a:pt x="5487" y="6440"/>
                  </a:lnTo>
                  <a:lnTo>
                    <a:pt x="5619" y="6348"/>
                  </a:lnTo>
                  <a:cubicBezTo>
                    <a:pt x="5763" y="6250"/>
                    <a:pt x="5897" y="6138"/>
                    <a:pt x="6017" y="6018"/>
                  </a:cubicBezTo>
                  <a:cubicBezTo>
                    <a:pt x="6137" y="5898"/>
                    <a:pt x="6248" y="5765"/>
                    <a:pt x="6347" y="5621"/>
                  </a:cubicBezTo>
                  <a:lnTo>
                    <a:pt x="6438" y="5488"/>
                  </a:lnTo>
                  <a:lnTo>
                    <a:pt x="6592" y="5533"/>
                  </a:lnTo>
                  <a:cubicBezTo>
                    <a:pt x="6640" y="5547"/>
                    <a:pt x="6693" y="5561"/>
                    <a:pt x="6748" y="5576"/>
                  </a:cubicBezTo>
                  <a:lnTo>
                    <a:pt x="6793" y="5588"/>
                  </a:lnTo>
                  <a:cubicBezTo>
                    <a:pt x="6925" y="5623"/>
                    <a:pt x="7064" y="5606"/>
                    <a:pt x="7184" y="5536"/>
                  </a:cubicBezTo>
                  <a:cubicBezTo>
                    <a:pt x="7304" y="5467"/>
                    <a:pt x="7390" y="5356"/>
                    <a:pt x="7425" y="5222"/>
                  </a:cubicBezTo>
                  <a:lnTo>
                    <a:pt x="7567" y="4697"/>
                  </a:lnTo>
                  <a:cubicBezTo>
                    <a:pt x="7640" y="4422"/>
                    <a:pt x="7476" y="4137"/>
                    <a:pt x="7201" y="4063"/>
                  </a:cubicBezTo>
                  <a:lnTo>
                    <a:pt x="7156" y="4051"/>
                  </a:lnTo>
                  <a:cubicBezTo>
                    <a:pt x="7101" y="4036"/>
                    <a:pt x="7049" y="4022"/>
                    <a:pt x="6999" y="4010"/>
                  </a:cubicBezTo>
                  <a:lnTo>
                    <a:pt x="6843" y="3972"/>
                  </a:lnTo>
                  <a:lnTo>
                    <a:pt x="6830" y="3812"/>
                  </a:lnTo>
                  <a:cubicBezTo>
                    <a:pt x="6804" y="3465"/>
                    <a:pt x="6714" y="3131"/>
                    <a:pt x="6565" y="2820"/>
                  </a:cubicBezTo>
                  <a:lnTo>
                    <a:pt x="6496" y="2675"/>
                  </a:lnTo>
                  <a:lnTo>
                    <a:pt x="6613" y="2563"/>
                  </a:lnTo>
                  <a:cubicBezTo>
                    <a:pt x="6649" y="2528"/>
                    <a:pt x="6688" y="2490"/>
                    <a:pt x="6728" y="2450"/>
                  </a:cubicBezTo>
                  <a:lnTo>
                    <a:pt x="6760" y="2417"/>
                  </a:lnTo>
                  <a:cubicBezTo>
                    <a:pt x="6858" y="2320"/>
                    <a:pt x="6910" y="2190"/>
                    <a:pt x="6910" y="2052"/>
                  </a:cubicBezTo>
                  <a:cubicBezTo>
                    <a:pt x="6910" y="1915"/>
                    <a:pt x="6856" y="1783"/>
                    <a:pt x="6760" y="1687"/>
                  </a:cubicBezTo>
                  <a:lnTo>
                    <a:pt x="6374" y="1305"/>
                  </a:lnTo>
                  <a:cubicBezTo>
                    <a:pt x="6277" y="1207"/>
                    <a:pt x="6146" y="1155"/>
                    <a:pt x="6009" y="1155"/>
                  </a:cubicBezTo>
                  <a:cubicBezTo>
                    <a:pt x="5871" y="1155"/>
                    <a:pt x="5740" y="1208"/>
                    <a:pt x="5644" y="1305"/>
                  </a:cubicBezTo>
                  <a:lnTo>
                    <a:pt x="5611" y="1337"/>
                  </a:lnTo>
                  <a:cubicBezTo>
                    <a:pt x="5571" y="1377"/>
                    <a:pt x="5533" y="1415"/>
                    <a:pt x="5498" y="1452"/>
                  </a:cubicBezTo>
                  <a:lnTo>
                    <a:pt x="5386" y="1568"/>
                  </a:lnTo>
                  <a:lnTo>
                    <a:pt x="5241" y="1500"/>
                  </a:lnTo>
                  <a:cubicBezTo>
                    <a:pt x="4930" y="1351"/>
                    <a:pt x="4595" y="1262"/>
                    <a:pt x="4249" y="1235"/>
                  </a:cubicBezTo>
                  <a:lnTo>
                    <a:pt x="4089" y="1222"/>
                  </a:lnTo>
                  <a:lnTo>
                    <a:pt x="4051" y="1066"/>
                  </a:lnTo>
                  <a:cubicBezTo>
                    <a:pt x="4039" y="1016"/>
                    <a:pt x="4025" y="965"/>
                    <a:pt x="4010" y="908"/>
                  </a:cubicBezTo>
                  <a:lnTo>
                    <a:pt x="3998" y="863"/>
                  </a:lnTo>
                  <a:cubicBezTo>
                    <a:pt x="3963" y="731"/>
                    <a:pt x="3876" y="620"/>
                    <a:pt x="3756" y="550"/>
                  </a:cubicBezTo>
                  <a:cubicBezTo>
                    <a:pt x="3636" y="481"/>
                    <a:pt x="3498" y="462"/>
                    <a:pt x="3364" y="497"/>
                  </a:cubicBezTo>
                  <a:lnTo>
                    <a:pt x="2838" y="638"/>
                  </a:lnTo>
                  <a:cubicBezTo>
                    <a:pt x="2563" y="712"/>
                    <a:pt x="2398" y="996"/>
                    <a:pt x="2473" y="1272"/>
                  </a:cubicBezTo>
                  <a:lnTo>
                    <a:pt x="2484" y="1316"/>
                  </a:lnTo>
                  <a:cubicBezTo>
                    <a:pt x="2499" y="1371"/>
                    <a:pt x="2513" y="1423"/>
                    <a:pt x="2526" y="1472"/>
                  </a:cubicBezTo>
                  <a:lnTo>
                    <a:pt x="2571" y="1626"/>
                  </a:lnTo>
                  <a:lnTo>
                    <a:pt x="2439" y="1717"/>
                  </a:lnTo>
                  <a:cubicBezTo>
                    <a:pt x="2295" y="1816"/>
                    <a:pt x="2162" y="1927"/>
                    <a:pt x="2042" y="2047"/>
                  </a:cubicBezTo>
                  <a:cubicBezTo>
                    <a:pt x="1922" y="2167"/>
                    <a:pt x="1810" y="2301"/>
                    <a:pt x="1712" y="2445"/>
                  </a:cubicBezTo>
                  <a:lnTo>
                    <a:pt x="1620" y="2577"/>
                  </a:lnTo>
                  <a:lnTo>
                    <a:pt x="1467" y="2532"/>
                  </a:lnTo>
                  <a:cubicBezTo>
                    <a:pt x="1418" y="2518"/>
                    <a:pt x="1365" y="2503"/>
                    <a:pt x="1310" y="2490"/>
                  </a:cubicBezTo>
                  <a:lnTo>
                    <a:pt x="1267" y="2478"/>
                  </a:lnTo>
                  <a:cubicBezTo>
                    <a:pt x="992" y="2405"/>
                    <a:pt x="706" y="2568"/>
                    <a:pt x="633" y="2843"/>
                  </a:cubicBezTo>
                  <a:lnTo>
                    <a:pt x="494" y="3367"/>
                  </a:lnTo>
                  <a:cubicBezTo>
                    <a:pt x="459" y="3500"/>
                    <a:pt x="477" y="3638"/>
                    <a:pt x="547" y="3760"/>
                  </a:cubicBezTo>
                  <a:cubicBezTo>
                    <a:pt x="617" y="3881"/>
                    <a:pt x="727" y="3966"/>
                    <a:pt x="860" y="4001"/>
                  </a:cubicBezTo>
                  <a:lnTo>
                    <a:pt x="906" y="4013"/>
                  </a:lnTo>
                  <a:cubicBezTo>
                    <a:pt x="961" y="4028"/>
                    <a:pt x="1014" y="4042"/>
                    <a:pt x="1063" y="4055"/>
                  </a:cubicBezTo>
                  <a:lnTo>
                    <a:pt x="1219" y="4092"/>
                  </a:lnTo>
                  <a:lnTo>
                    <a:pt x="1231" y="4252"/>
                  </a:lnTo>
                  <a:cubicBezTo>
                    <a:pt x="1258" y="4599"/>
                    <a:pt x="1348" y="4933"/>
                    <a:pt x="1496" y="5244"/>
                  </a:cubicBezTo>
                  <a:lnTo>
                    <a:pt x="1565" y="5389"/>
                  </a:lnTo>
                  <a:lnTo>
                    <a:pt x="1449" y="5501"/>
                  </a:lnTo>
                  <a:cubicBezTo>
                    <a:pt x="1413" y="5536"/>
                    <a:pt x="1374" y="5574"/>
                    <a:pt x="1334" y="5614"/>
                  </a:cubicBezTo>
                  <a:lnTo>
                    <a:pt x="1301" y="5647"/>
                  </a:lnTo>
                  <a:cubicBezTo>
                    <a:pt x="1204" y="5744"/>
                    <a:pt x="1151" y="5875"/>
                    <a:pt x="1151" y="6012"/>
                  </a:cubicBezTo>
                  <a:cubicBezTo>
                    <a:pt x="1151" y="6150"/>
                    <a:pt x="1205" y="6281"/>
                    <a:pt x="1301" y="6377"/>
                  </a:cubicBezTo>
                  <a:lnTo>
                    <a:pt x="1686" y="6762"/>
                  </a:lnTo>
                  <a:cubicBezTo>
                    <a:pt x="1888" y="6963"/>
                    <a:pt x="2216" y="6963"/>
                    <a:pt x="2418" y="6762"/>
                  </a:cubicBezTo>
                  <a:lnTo>
                    <a:pt x="2451" y="6730"/>
                  </a:lnTo>
                  <a:cubicBezTo>
                    <a:pt x="2491" y="6690"/>
                    <a:pt x="2529" y="6652"/>
                    <a:pt x="2564" y="6616"/>
                  </a:cubicBezTo>
                  <a:lnTo>
                    <a:pt x="2673" y="6500"/>
                  </a:lnTo>
                  <a:close/>
                  <a:moveTo>
                    <a:pt x="4030" y="6446"/>
                  </a:moveTo>
                  <a:cubicBezTo>
                    <a:pt x="3411" y="6446"/>
                    <a:pt x="2794" y="6211"/>
                    <a:pt x="2324" y="5740"/>
                  </a:cubicBezTo>
                  <a:cubicBezTo>
                    <a:pt x="1869" y="5285"/>
                    <a:pt x="1618" y="4678"/>
                    <a:pt x="1618" y="4033"/>
                  </a:cubicBezTo>
                  <a:cubicBezTo>
                    <a:pt x="1618" y="3388"/>
                    <a:pt x="1869" y="2782"/>
                    <a:pt x="2324" y="2327"/>
                  </a:cubicBezTo>
                  <a:cubicBezTo>
                    <a:pt x="3265" y="1386"/>
                    <a:pt x="4796" y="1386"/>
                    <a:pt x="5738" y="2327"/>
                  </a:cubicBezTo>
                  <a:cubicBezTo>
                    <a:pt x="6193" y="2782"/>
                    <a:pt x="6444" y="3388"/>
                    <a:pt x="6444" y="4033"/>
                  </a:cubicBezTo>
                  <a:cubicBezTo>
                    <a:pt x="6444" y="4678"/>
                    <a:pt x="6193" y="5285"/>
                    <a:pt x="5738" y="5740"/>
                  </a:cubicBezTo>
                  <a:cubicBezTo>
                    <a:pt x="5266" y="6211"/>
                    <a:pt x="4648" y="6446"/>
                    <a:pt x="4030" y="6446"/>
                  </a:cubicBezTo>
                  <a:close/>
                  <a:moveTo>
                    <a:pt x="4030" y="2063"/>
                  </a:moveTo>
                  <a:cubicBezTo>
                    <a:pt x="3525" y="2063"/>
                    <a:pt x="3020" y="2256"/>
                    <a:pt x="2636" y="2640"/>
                  </a:cubicBezTo>
                  <a:cubicBezTo>
                    <a:pt x="2265" y="3011"/>
                    <a:pt x="2060" y="3506"/>
                    <a:pt x="2060" y="4033"/>
                  </a:cubicBezTo>
                  <a:cubicBezTo>
                    <a:pt x="2060" y="4561"/>
                    <a:pt x="2265" y="5056"/>
                    <a:pt x="2636" y="5427"/>
                  </a:cubicBezTo>
                  <a:cubicBezTo>
                    <a:pt x="3405" y="6196"/>
                    <a:pt x="4655" y="6196"/>
                    <a:pt x="5424" y="5427"/>
                  </a:cubicBezTo>
                  <a:cubicBezTo>
                    <a:pt x="5795" y="5056"/>
                    <a:pt x="6000" y="4561"/>
                    <a:pt x="6000" y="4033"/>
                  </a:cubicBezTo>
                  <a:cubicBezTo>
                    <a:pt x="6000" y="3506"/>
                    <a:pt x="5795" y="3011"/>
                    <a:pt x="5424" y="2640"/>
                  </a:cubicBezTo>
                  <a:cubicBezTo>
                    <a:pt x="5039" y="2256"/>
                    <a:pt x="4534" y="2063"/>
                    <a:pt x="4030" y="206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solidFill>
                <a:schemeClr val="accent3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8" name="标题 7">
            <a:extLst>
              <a:ext uri="{FF2B5EF4-FFF2-40B4-BE49-F238E27FC236}">
                <a16:creationId xmlns:a16="http://schemas.microsoft.com/office/drawing/2014/main" id="{C6C4B0A2-C0D4-4372-88E1-E652FC76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06133"/>
            <a:ext cx="8966654" cy="387798"/>
          </a:xfrm>
        </p:spPr>
        <p:txBody>
          <a:bodyPr/>
          <a:lstStyle/>
          <a:p>
            <a:r>
              <a:rPr lang="zh-CN" altLang="en-US" dirty="0"/>
              <a:t>商务管理方面</a:t>
            </a:r>
          </a:p>
        </p:txBody>
      </p: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B33AB0FD-FBBA-49E2-9DD6-930A6FDA03C4}"/>
              </a:ext>
            </a:extLst>
          </p:cNvPr>
          <p:cNvGrpSpPr/>
          <p:nvPr/>
        </p:nvGrpSpPr>
        <p:grpSpPr>
          <a:xfrm>
            <a:off x="8045747" y="1646439"/>
            <a:ext cx="3474069" cy="1077535"/>
            <a:chOff x="8045747" y="1449388"/>
            <a:chExt cx="3474069" cy="1077535"/>
          </a:xfrm>
        </p:grpSpPr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DD3226EC-4D6E-4259-A6CF-868E1F5D7D2A}"/>
                </a:ext>
              </a:extLst>
            </p:cNvPr>
            <p:cNvSpPr txBox="1"/>
            <p:nvPr/>
          </p:nvSpPr>
          <p:spPr>
            <a:xfrm>
              <a:off x="8046663" y="1449388"/>
              <a:ext cx="347315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800" b="1">
                  <a:gradFill>
                    <a:gsLst>
                      <a:gs pos="48000">
                        <a:srgbClr val="FFFFFF"/>
                      </a:gs>
                      <a:gs pos="100000">
                        <a:srgbClr val="FFFFFF"/>
                      </a:gs>
                      <a:gs pos="66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effectLst>
                    <a:outerShdw dist="38100" dir="3000000" algn="tl" rotWithShape="0">
                      <a:srgbClr val="1FFFF6">
                        <a:alpha val="21000"/>
                      </a:srgbClr>
                    </a:outerShdw>
                  </a:effectLst>
                  <a:latin typeface="+mj-ea"/>
                  <a:ea typeface="+mj-ea"/>
                  <a:cs typeface="Times New Roman" charset="0"/>
                </a:defRPr>
              </a:lvl1pPr>
            </a:lstStyle>
            <a:p>
              <a:r>
                <a:rPr lang="zh-CN" altLang="en-US" sz="2000" dirty="0">
                  <a:sym typeface="+mn-lt"/>
                </a:rPr>
                <a:t>市场监管</a:t>
              </a: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CD6F2DDB-5839-42F6-AC75-23D7F39609E8}"/>
                </a:ext>
              </a:extLst>
            </p:cNvPr>
            <p:cNvSpPr txBox="1"/>
            <p:nvPr/>
          </p:nvSpPr>
          <p:spPr>
            <a:xfrm>
              <a:off x="8045747" y="1918358"/>
              <a:ext cx="3473153" cy="608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请填入您的内容，或粘贴您的内容。请填入您的内容。请填入您的内容。</a:t>
              </a:r>
            </a:p>
          </p:txBody>
        </p: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2C097A07-5A14-4B57-A824-ACE783E857F8}"/>
                </a:ext>
              </a:extLst>
            </p:cNvPr>
            <p:cNvCxnSpPr>
              <a:cxnSpLocks/>
            </p:cNvCxnSpPr>
            <p:nvPr/>
          </p:nvCxnSpPr>
          <p:spPr>
            <a:xfrm>
              <a:off x="8045747" y="1857398"/>
              <a:ext cx="580093" cy="0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B5564152-6A84-4C03-898F-3E6E365946CE}"/>
              </a:ext>
            </a:extLst>
          </p:cNvPr>
          <p:cNvGrpSpPr/>
          <p:nvPr/>
        </p:nvGrpSpPr>
        <p:grpSpPr>
          <a:xfrm>
            <a:off x="8045747" y="3277835"/>
            <a:ext cx="3474069" cy="1077535"/>
            <a:chOff x="8045747" y="1449388"/>
            <a:chExt cx="3474069" cy="1077535"/>
          </a:xfrm>
        </p:grpSpPr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AA038209-3473-4EEC-9EF5-420A4A8F84C0}"/>
                </a:ext>
              </a:extLst>
            </p:cNvPr>
            <p:cNvSpPr txBox="1"/>
            <p:nvPr/>
          </p:nvSpPr>
          <p:spPr>
            <a:xfrm>
              <a:off x="8046663" y="1449388"/>
              <a:ext cx="347315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800" b="1">
                  <a:gradFill>
                    <a:gsLst>
                      <a:gs pos="48000">
                        <a:srgbClr val="FFFFFF"/>
                      </a:gs>
                      <a:gs pos="100000">
                        <a:srgbClr val="FFFFFF"/>
                      </a:gs>
                      <a:gs pos="66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effectLst>
                    <a:outerShdw dist="38100" dir="3000000" algn="tl" rotWithShape="0">
                      <a:srgbClr val="1FFFF6">
                        <a:alpha val="21000"/>
                      </a:srgbClr>
                    </a:outerShdw>
                  </a:effectLst>
                  <a:latin typeface="+mj-ea"/>
                  <a:ea typeface="+mj-ea"/>
                  <a:cs typeface="Times New Roman" charset="0"/>
                </a:defRPr>
              </a:lvl1pPr>
            </a:lstStyle>
            <a:p>
              <a:r>
                <a:rPr lang="zh-CN" altLang="en-US" sz="2000" dirty="0">
                  <a:sym typeface="+mn-lt"/>
                </a:rPr>
                <a:t>信誉管理</a:t>
              </a:r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90980699-E4C2-4BE9-B7AC-A6C2615DC213}"/>
                </a:ext>
              </a:extLst>
            </p:cNvPr>
            <p:cNvSpPr txBox="1"/>
            <p:nvPr/>
          </p:nvSpPr>
          <p:spPr>
            <a:xfrm>
              <a:off x="8045747" y="1918358"/>
              <a:ext cx="3473153" cy="608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请填入您的内容，或粘贴您的内容。请填入您的内容。请填入您的内容。</a:t>
              </a:r>
            </a:p>
          </p:txBody>
        </p: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7322B4B8-7269-4023-AAEB-7EB77EE9FD05}"/>
                </a:ext>
              </a:extLst>
            </p:cNvPr>
            <p:cNvCxnSpPr>
              <a:cxnSpLocks/>
            </p:cNvCxnSpPr>
            <p:nvPr/>
          </p:nvCxnSpPr>
          <p:spPr>
            <a:xfrm>
              <a:off x="8045747" y="1857398"/>
              <a:ext cx="580093" cy="0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E0E966D1-8631-4822-87A1-893EC5F6CB61}"/>
              </a:ext>
            </a:extLst>
          </p:cNvPr>
          <p:cNvGrpSpPr/>
          <p:nvPr/>
        </p:nvGrpSpPr>
        <p:grpSpPr>
          <a:xfrm>
            <a:off x="8045747" y="4909230"/>
            <a:ext cx="3474069" cy="1077535"/>
            <a:chOff x="8045747" y="1449388"/>
            <a:chExt cx="3474069" cy="1077535"/>
          </a:xfrm>
        </p:grpSpPr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033C93DD-D952-4785-8C54-3D27F60E3C39}"/>
                </a:ext>
              </a:extLst>
            </p:cNvPr>
            <p:cNvSpPr txBox="1"/>
            <p:nvPr/>
          </p:nvSpPr>
          <p:spPr>
            <a:xfrm>
              <a:off x="8046663" y="1449388"/>
              <a:ext cx="347315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800" b="1">
                  <a:gradFill>
                    <a:gsLst>
                      <a:gs pos="48000">
                        <a:srgbClr val="FFFFFF"/>
                      </a:gs>
                      <a:gs pos="100000">
                        <a:srgbClr val="FFFFFF"/>
                      </a:gs>
                      <a:gs pos="66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effectLst>
                    <a:outerShdw dist="38100" dir="3000000" algn="tl" rotWithShape="0">
                      <a:srgbClr val="1FFFF6">
                        <a:alpha val="21000"/>
                      </a:srgbClr>
                    </a:outerShdw>
                  </a:effectLst>
                  <a:latin typeface="+mj-ea"/>
                  <a:ea typeface="+mj-ea"/>
                  <a:cs typeface="Times New Roman" charset="0"/>
                </a:defRPr>
              </a:lvl1pPr>
            </a:lstStyle>
            <a:p>
              <a:r>
                <a:rPr lang="zh-CN" altLang="en-US" sz="2000" dirty="0">
                  <a:sym typeface="+mn-lt"/>
                </a:rPr>
                <a:t>客户管理</a:t>
              </a:r>
            </a:p>
          </p:txBody>
        </p:sp>
        <p:sp>
          <p:nvSpPr>
            <p:cNvPr id="124" name="文本框 123">
              <a:extLst>
                <a:ext uri="{FF2B5EF4-FFF2-40B4-BE49-F238E27FC236}">
                  <a16:creationId xmlns:a16="http://schemas.microsoft.com/office/drawing/2014/main" id="{DB07674B-198A-465D-8BFA-79A96E4C91FB}"/>
                </a:ext>
              </a:extLst>
            </p:cNvPr>
            <p:cNvSpPr txBox="1"/>
            <p:nvPr/>
          </p:nvSpPr>
          <p:spPr>
            <a:xfrm>
              <a:off x="8045747" y="1918358"/>
              <a:ext cx="3473153" cy="608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请填入您的内容，或粘贴您的内容。请填入您的内容。请填入您的内容。</a:t>
              </a:r>
            </a:p>
          </p:txBody>
        </p: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5F692BBA-0645-45C3-B6EC-DC9DD8A85335}"/>
                </a:ext>
              </a:extLst>
            </p:cNvPr>
            <p:cNvCxnSpPr>
              <a:cxnSpLocks/>
            </p:cNvCxnSpPr>
            <p:nvPr/>
          </p:nvCxnSpPr>
          <p:spPr>
            <a:xfrm>
              <a:off x="8045747" y="1857398"/>
              <a:ext cx="580093" cy="0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3CCEDB5C-33D5-4008-B80E-8574A28CD72E}"/>
              </a:ext>
            </a:extLst>
          </p:cNvPr>
          <p:cNvGrpSpPr/>
          <p:nvPr/>
        </p:nvGrpSpPr>
        <p:grpSpPr>
          <a:xfrm>
            <a:off x="684248" y="1646439"/>
            <a:ext cx="3474069" cy="1077535"/>
            <a:chOff x="684248" y="1449388"/>
            <a:chExt cx="3474069" cy="1077535"/>
          </a:xfrm>
        </p:grpSpPr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9E964F55-99F7-47D2-BF61-2A7CDB51E8CD}"/>
                </a:ext>
              </a:extLst>
            </p:cNvPr>
            <p:cNvSpPr txBox="1"/>
            <p:nvPr/>
          </p:nvSpPr>
          <p:spPr>
            <a:xfrm>
              <a:off x="685164" y="1449388"/>
              <a:ext cx="347315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800" b="1">
                  <a:gradFill>
                    <a:gsLst>
                      <a:gs pos="48000">
                        <a:srgbClr val="FFFFFF"/>
                      </a:gs>
                      <a:gs pos="100000">
                        <a:srgbClr val="FFFFFF"/>
                      </a:gs>
                      <a:gs pos="66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effectLst>
                    <a:outerShdw dist="38100" dir="3000000" algn="tl" rotWithShape="0">
                      <a:srgbClr val="1FFFF6">
                        <a:alpha val="21000"/>
                      </a:srgbClr>
                    </a:outerShdw>
                  </a:effectLst>
                  <a:latin typeface="+mj-ea"/>
                  <a:ea typeface="+mj-ea"/>
                  <a:cs typeface="Times New Roman" charset="0"/>
                </a:defRPr>
              </a:lvl1pPr>
            </a:lstStyle>
            <a:p>
              <a:pPr algn="r"/>
              <a:r>
                <a:rPr lang="zh-CN" altLang="en-US" sz="2000" dirty="0">
                  <a:sym typeface="+mn-lt"/>
                </a:rPr>
                <a:t>部门监管</a:t>
              </a:r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031558C5-7458-4D07-8854-2D7EEA8EE799}"/>
                </a:ext>
              </a:extLst>
            </p:cNvPr>
            <p:cNvSpPr txBox="1"/>
            <p:nvPr/>
          </p:nvSpPr>
          <p:spPr>
            <a:xfrm>
              <a:off x="684248" y="1918358"/>
              <a:ext cx="3473153" cy="608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请填入您的内容，或粘贴您的内容。请填入您的内容。请填入您的内容。</a:t>
              </a:r>
            </a:p>
          </p:txBody>
        </p: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A8C94761-FDF0-4CF5-A1DB-F8E5C3DA9D3A}"/>
                </a:ext>
              </a:extLst>
            </p:cNvPr>
            <p:cNvCxnSpPr>
              <a:cxnSpLocks/>
            </p:cNvCxnSpPr>
            <p:nvPr/>
          </p:nvCxnSpPr>
          <p:spPr>
            <a:xfrm>
              <a:off x="3577308" y="1857398"/>
              <a:ext cx="580093" cy="0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3BD5D1D8-1D36-4D2B-9F60-51D1530D5EAC}"/>
              </a:ext>
            </a:extLst>
          </p:cNvPr>
          <p:cNvGrpSpPr/>
          <p:nvPr/>
        </p:nvGrpSpPr>
        <p:grpSpPr>
          <a:xfrm>
            <a:off x="684248" y="3277835"/>
            <a:ext cx="3474069" cy="1077535"/>
            <a:chOff x="684248" y="3179309"/>
            <a:chExt cx="3474069" cy="1077535"/>
          </a:xfrm>
        </p:grpSpPr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0ED96C68-7491-4323-A8AA-9BF983D047FD}"/>
                </a:ext>
              </a:extLst>
            </p:cNvPr>
            <p:cNvSpPr txBox="1"/>
            <p:nvPr/>
          </p:nvSpPr>
          <p:spPr>
            <a:xfrm>
              <a:off x="685164" y="3179309"/>
              <a:ext cx="347315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800" b="1">
                  <a:gradFill>
                    <a:gsLst>
                      <a:gs pos="48000">
                        <a:srgbClr val="FFFFFF"/>
                      </a:gs>
                      <a:gs pos="100000">
                        <a:srgbClr val="FFFFFF"/>
                      </a:gs>
                      <a:gs pos="66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effectLst>
                    <a:outerShdw dist="38100" dir="3000000" algn="tl" rotWithShape="0">
                      <a:srgbClr val="1FFFF6">
                        <a:alpha val="21000"/>
                      </a:srgbClr>
                    </a:outerShdw>
                  </a:effectLst>
                  <a:latin typeface="+mj-ea"/>
                  <a:ea typeface="+mj-ea"/>
                  <a:cs typeface="Times New Roman" charset="0"/>
                </a:defRPr>
              </a:lvl1pPr>
            </a:lstStyle>
            <a:p>
              <a:pPr algn="r"/>
              <a:r>
                <a:rPr lang="zh-CN" altLang="en-US" sz="2000" dirty="0">
                  <a:sym typeface="+mn-lt"/>
                </a:rPr>
                <a:t>销售管理</a:t>
              </a:r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FF6C4BF0-96C2-409D-8997-8E76BEA786DF}"/>
                </a:ext>
              </a:extLst>
            </p:cNvPr>
            <p:cNvSpPr txBox="1"/>
            <p:nvPr/>
          </p:nvSpPr>
          <p:spPr>
            <a:xfrm>
              <a:off x="684248" y="3648279"/>
              <a:ext cx="3473153" cy="608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请填入您的内容，或粘贴您的内容。请填入您的内容。请填入您的内容。</a:t>
              </a:r>
            </a:p>
          </p:txBody>
        </p: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282A3ECA-1950-4986-8BF1-82D5862BCAC7}"/>
                </a:ext>
              </a:extLst>
            </p:cNvPr>
            <p:cNvCxnSpPr>
              <a:cxnSpLocks/>
            </p:cNvCxnSpPr>
            <p:nvPr/>
          </p:nvCxnSpPr>
          <p:spPr>
            <a:xfrm>
              <a:off x="3577308" y="3587319"/>
              <a:ext cx="580093" cy="0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0CAECC5E-E56A-4BA7-9CAB-27C521EE7ABB}"/>
              </a:ext>
            </a:extLst>
          </p:cNvPr>
          <p:cNvGrpSpPr/>
          <p:nvPr/>
        </p:nvGrpSpPr>
        <p:grpSpPr>
          <a:xfrm>
            <a:off x="684248" y="4909230"/>
            <a:ext cx="3474069" cy="1077535"/>
            <a:chOff x="684248" y="4909230"/>
            <a:chExt cx="3474069" cy="1077535"/>
          </a:xfrm>
        </p:grpSpPr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E8B864F4-5BEB-4F8C-BA6C-7CC52BBF3902}"/>
                </a:ext>
              </a:extLst>
            </p:cNvPr>
            <p:cNvSpPr txBox="1"/>
            <p:nvPr/>
          </p:nvSpPr>
          <p:spPr>
            <a:xfrm>
              <a:off x="685164" y="4909230"/>
              <a:ext cx="347315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800" b="1">
                  <a:gradFill>
                    <a:gsLst>
                      <a:gs pos="48000">
                        <a:srgbClr val="FFFFFF"/>
                      </a:gs>
                      <a:gs pos="100000">
                        <a:srgbClr val="FFFFFF"/>
                      </a:gs>
                      <a:gs pos="66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effectLst>
                    <a:outerShdw dist="38100" dir="3000000" algn="tl" rotWithShape="0">
                      <a:srgbClr val="1FFFF6">
                        <a:alpha val="21000"/>
                      </a:srgbClr>
                    </a:outerShdw>
                  </a:effectLst>
                  <a:latin typeface="+mj-ea"/>
                  <a:ea typeface="+mj-ea"/>
                  <a:cs typeface="Times New Roman" charset="0"/>
                </a:defRPr>
              </a:lvl1pPr>
            </a:lstStyle>
            <a:p>
              <a:pPr algn="r"/>
              <a:r>
                <a:rPr lang="zh-CN" altLang="en-US" sz="2000" dirty="0">
                  <a:sym typeface="+mn-lt"/>
                </a:rPr>
                <a:t>产品管理</a:t>
              </a:r>
            </a:p>
          </p:txBody>
        </p:sp>
        <p:sp>
          <p:nvSpPr>
            <p:cNvPr id="136" name="文本框 135">
              <a:extLst>
                <a:ext uri="{FF2B5EF4-FFF2-40B4-BE49-F238E27FC236}">
                  <a16:creationId xmlns:a16="http://schemas.microsoft.com/office/drawing/2014/main" id="{4467B033-38F4-4D77-9501-A3BEB5E0274D}"/>
                </a:ext>
              </a:extLst>
            </p:cNvPr>
            <p:cNvSpPr txBox="1"/>
            <p:nvPr/>
          </p:nvSpPr>
          <p:spPr>
            <a:xfrm>
              <a:off x="684248" y="5378200"/>
              <a:ext cx="3473153" cy="608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请填入您的内容，或粘贴您的内容。请填入您的内容。请填入您的内容。</a:t>
              </a:r>
            </a:p>
          </p:txBody>
        </p: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A49BFDC0-1F5D-4149-91E0-6701D2D7EA4B}"/>
                </a:ext>
              </a:extLst>
            </p:cNvPr>
            <p:cNvCxnSpPr>
              <a:cxnSpLocks/>
            </p:cNvCxnSpPr>
            <p:nvPr/>
          </p:nvCxnSpPr>
          <p:spPr>
            <a:xfrm>
              <a:off x="3577308" y="5317240"/>
              <a:ext cx="580093" cy="0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40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141" name="文本框 140">
            <a:extLst>
              <a:ext uri="{FF2B5EF4-FFF2-40B4-BE49-F238E27FC236}">
                <a16:creationId xmlns:a16="http://schemas.microsoft.com/office/drawing/2014/main" id="{A96548C1-90D0-4D1E-9263-9588E871658F}"/>
              </a:ext>
            </a:extLst>
          </p:cNvPr>
          <p:cNvSpPr txBox="1"/>
          <p:nvPr/>
        </p:nvSpPr>
        <p:spPr>
          <a:xfrm>
            <a:off x="5110904" y="3109546"/>
            <a:ext cx="197019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4800" b="1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defRPr>
            </a:lvl1pPr>
          </a:lstStyle>
          <a:p>
            <a:pPr algn="ctr"/>
            <a:r>
              <a:rPr lang="zh-CN" altLang="en-US" sz="3600" dirty="0">
                <a:sym typeface="+mn-lt"/>
              </a:rPr>
              <a:t>商务管理要点概况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774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FD8D666-FD7F-487F-A2DA-A9D2591F2103}"/>
              </a:ext>
            </a:extLst>
          </p:cNvPr>
          <p:cNvSpPr txBox="1"/>
          <p:nvPr/>
        </p:nvSpPr>
        <p:spPr>
          <a:xfrm>
            <a:off x="2161830" y="1145426"/>
            <a:ext cx="7868341" cy="1487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800" b="1" dirty="0">
                <a:ln>
                  <a:gradFill>
                    <a:gsLst>
                      <a:gs pos="0">
                        <a:schemeClr val="accent1">
                          <a:lumMod val="45000"/>
                          <a:lumOff val="55000"/>
                          <a:alpha val="57000"/>
                        </a:schemeClr>
                      </a:gs>
                      <a:gs pos="69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sym typeface="+mn-ea"/>
              </a:rPr>
              <a:t>PART THREE</a:t>
            </a:r>
            <a:endParaRPr lang="zh-CN" altLang="en-US" sz="8800" b="1" dirty="0">
              <a:ln>
                <a:gradFill>
                  <a:gsLst>
                    <a:gs pos="0">
                      <a:schemeClr val="accent1">
                        <a:lumMod val="45000"/>
                        <a:lumOff val="55000"/>
                        <a:alpha val="57000"/>
                      </a:schemeClr>
                    </a:gs>
                    <a:gs pos="69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sym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C2FA18-00F4-4A4E-BD6E-1ABA6B62D3A4}"/>
              </a:ext>
            </a:extLst>
          </p:cNvPr>
          <p:cNvSpPr/>
          <p:nvPr/>
        </p:nvSpPr>
        <p:spPr>
          <a:xfrm>
            <a:off x="2823074" y="2452787"/>
            <a:ext cx="1856605" cy="1769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11500" b="1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rPr>
              <a:t>03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F9A74AE-7F27-4186-9880-F089235E97C0}"/>
              </a:ext>
            </a:extLst>
          </p:cNvPr>
          <p:cNvSpPr txBox="1"/>
          <p:nvPr/>
        </p:nvSpPr>
        <p:spPr>
          <a:xfrm>
            <a:off x="5569986" y="2754031"/>
            <a:ext cx="388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800" b="1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rPr>
              <a:t>问题改正措施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87224A4-B1C0-4DD7-BB95-9E3905110FAF}"/>
              </a:ext>
            </a:extLst>
          </p:cNvPr>
          <p:cNvSpPr txBox="1"/>
          <p:nvPr/>
        </p:nvSpPr>
        <p:spPr>
          <a:xfrm>
            <a:off x="5569985" y="3613480"/>
            <a:ext cx="3791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</a:rPr>
              <a:t>THE SOLUTION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58FA39D4-0C63-4FA3-93E7-B7E7487FC2DE}"/>
              </a:ext>
            </a:extLst>
          </p:cNvPr>
          <p:cNvCxnSpPr>
            <a:cxnSpLocks/>
          </p:cNvCxnSpPr>
          <p:nvPr/>
        </p:nvCxnSpPr>
        <p:spPr>
          <a:xfrm>
            <a:off x="4992486" y="2632756"/>
            <a:ext cx="0" cy="1437439"/>
          </a:xfrm>
          <a:prstGeom prst="line">
            <a:avLst/>
          </a:prstGeom>
          <a:ln>
            <a:solidFill>
              <a:schemeClr val="bg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id="{1C433002-0972-4891-808E-2F6461C59222}"/>
              </a:ext>
            </a:extLst>
          </p:cNvPr>
          <p:cNvSpPr/>
          <p:nvPr/>
        </p:nvSpPr>
        <p:spPr>
          <a:xfrm>
            <a:off x="5335157" y="5381624"/>
            <a:ext cx="121511" cy="121511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152F7AD-FA36-4BD6-8F4D-3F5FE71F81D3}"/>
              </a:ext>
            </a:extLst>
          </p:cNvPr>
          <p:cNvSpPr/>
          <p:nvPr/>
        </p:nvSpPr>
        <p:spPr>
          <a:xfrm>
            <a:off x="5801882" y="5381624"/>
            <a:ext cx="121511" cy="121511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50B4586F-72FB-4E19-AD7E-81FDA75CF8E4}"/>
              </a:ext>
            </a:extLst>
          </p:cNvPr>
          <p:cNvSpPr/>
          <p:nvPr/>
        </p:nvSpPr>
        <p:spPr>
          <a:xfrm>
            <a:off x="6268607" y="5381624"/>
            <a:ext cx="121511" cy="1215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9AD33C82-FB17-4B54-A982-03BE4B3FBFE6}"/>
              </a:ext>
            </a:extLst>
          </p:cNvPr>
          <p:cNvSpPr/>
          <p:nvPr/>
        </p:nvSpPr>
        <p:spPr>
          <a:xfrm>
            <a:off x="6735332" y="5381624"/>
            <a:ext cx="121511" cy="121511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12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C6C4B0A2-C0D4-4372-88E1-E652FC76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06133"/>
            <a:ext cx="8966654" cy="387798"/>
          </a:xfrm>
        </p:spPr>
        <p:txBody>
          <a:bodyPr/>
          <a:lstStyle/>
          <a:p>
            <a:r>
              <a:rPr lang="zh-CN" altLang="en-US" dirty="0"/>
              <a:t>经验复盘</a:t>
            </a:r>
          </a:p>
        </p:txBody>
      </p:sp>
      <p:sp>
        <p:nvSpPr>
          <p:cNvPr id="59" name="PA-椭圆 58">
            <a:extLst>
              <a:ext uri="{FF2B5EF4-FFF2-40B4-BE49-F238E27FC236}">
                <a16:creationId xmlns:a16="http://schemas.microsoft.com/office/drawing/2014/main" id="{B87B7076-66D0-4D30-A708-702AE752493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42987" y="2290149"/>
            <a:ext cx="2927292" cy="2927294"/>
          </a:xfrm>
          <a:prstGeom prst="ellipse">
            <a:avLst/>
          </a:prstGeom>
          <a:gradFill flip="none" rotWithShape="1">
            <a:gsLst>
              <a:gs pos="50000">
                <a:srgbClr val="04C8F8">
                  <a:alpha val="0"/>
                </a:srgbClr>
              </a:gs>
              <a:gs pos="100000">
                <a:srgbClr val="04C8F8">
                  <a:alpha val="22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60" name="PA-椭圆 59">
            <a:extLst>
              <a:ext uri="{FF2B5EF4-FFF2-40B4-BE49-F238E27FC236}">
                <a16:creationId xmlns:a16="http://schemas.microsoft.com/office/drawing/2014/main" id="{32F854A4-E473-46C9-8C1A-D738DE6376C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2987" y="2290149"/>
            <a:ext cx="2927292" cy="2927294"/>
          </a:xfrm>
          <a:prstGeom prst="ellipse">
            <a:avLst/>
          </a:prstGeom>
          <a:gradFill flip="none" rotWithShape="1">
            <a:gsLst>
              <a:gs pos="65000">
                <a:srgbClr val="04C8F8">
                  <a:alpha val="0"/>
                </a:srgbClr>
              </a:gs>
              <a:gs pos="100000">
                <a:srgbClr val="04C8F8">
                  <a:alpha val="33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61" name="PA-椭圆 60">
            <a:extLst>
              <a:ext uri="{FF2B5EF4-FFF2-40B4-BE49-F238E27FC236}">
                <a16:creationId xmlns:a16="http://schemas.microsoft.com/office/drawing/2014/main" id="{28BDC0D5-CDB5-476E-94BA-0C52A6E02D3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 flipV="1">
            <a:off x="4642987" y="2290149"/>
            <a:ext cx="2927292" cy="2927294"/>
          </a:xfrm>
          <a:prstGeom prst="ellipse">
            <a:avLst/>
          </a:prstGeom>
          <a:gradFill flip="none" rotWithShape="1">
            <a:gsLst>
              <a:gs pos="5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6" name="PA-弧形 3">
            <a:extLst>
              <a:ext uri="{FF2B5EF4-FFF2-40B4-BE49-F238E27FC236}">
                <a16:creationId xmlns:a16="http://schemas.microsoft.com/office/drawing/2014/main" id="{B9DE56B1-8E31-4B25-929C-D2C5BF3B16C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453094" y="2101262"/>
            <a:ext cx="3307078" cy="3305068"/>
          </a:xfrm>
          <a:prstGeom prst="arc">
            <a:avLst>
              <a:gd name="adj1" fmla="val 8004656"/>
              <a:gd name="adj2" fmla="val 21427805"/>
            </a:avLst>
          </a:prstGeom>
          <a:noFill/>
          <a:ln w="9525">
            <a:gradFill flip="none" rotWithShape="1">
              <a:gsLst>
                <a:gs pos="0">
                  <a:schemeClr val="accent3"/>
                </a:gs>
                <a:gs pos="68200">
                  <a:schemeClr val="accent3">
                    <a:alpha val="0"/>
                  </a:schemeClr>
                </a:gs>
                <a:gs pos="100000">
                  <a:schemeClr val="accent3">
                    <a:alpha val="70000"/>
                  </a:schemeClr>
                </a:gs>
              </a:gsLst>
              <a:lin ang="0" scaled="1"/>
              <a:tileRect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7" name="PA-弧形 26">
            <a:extLst>
              <a:ext uri="{FF2B5EF4-FFF2-40B4-BE49-F238E27FC236}">
                <a16:creationId xmlns:a16="http://schemas.microsoft.com/office/drawing/2014/main" id="{B1FDD92A-3039-4481-858F-F3D97F4607F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4552154" y="2198349"/>
            <a:ext cx="3108958" cy="3110894"/>
          </a:xfrm>
          <a:prstGeom prst="arc">
            <a:avLst>
              <a:gd name="adj1" fmla="val 3872299"/>
              <a:gd name="adj2" fmla="val 0"/>
            </a:avLst>
          </a:prstGeom>
          <a:noFill/>
          <a:ln w="25400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8" name="PA-弧形 5">
            <a:extLst>
              <a:ext uri="{FF2B5EF4-FFF2-40B4-BE49-F238E27FC236}">
                <a16:creationId xmlns:a16="http://schemas.microsoft.com/office/drawing/2014/main" id="{5FE38513-67B8-47DB-886D-C68C3B99D8B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360406" y="2007321"/>
            <a:ext cx="3492454" cy="3492950"/>
          </a:xfrm>
          <a:prstGeom prst="arc">
            <a:avLst>
              <a:gd name="adj1" fmla="val 6336680"/>
              <a:gd name="adj2" fmla="val 5151849"/>
            </a:avLst>
          </a:prstGeom>
          <a:noFill/>
          <a:ln w="22225"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B656D134-C243-4962-AC4E-994DA70A2E00}"/>
              </a:ext>
            </a:extLst>
          </p:cNvPr>
          <p:cNvGrpSpPr/>
          <p:nvPr/>
        </p:nvGrpSpPr>
        <p:grpSpPr>
          <a:xfrm>
            <a:off x="610591" y="1904865"/>
            <a:ext cx="3774010" cy="1515794"/>
            <a:chOff x="616908" y="2203462"/>
            <a:chExt cx="3774010" cy="1515794"/>
          </a:xfrm>
        </p:grpSpPr>
        <p:sp>
          <p:nvSpPr>
            <p:cNvPr id="13" name="矩形: 剪去对角 12">
              <a:extLst>
                <a:ext uri="{FF2B5EF4-FFF2-40B4-BE49-F238E27FC236}">
                  <a16:creationId xmlns:a16="http://schemas.microsoft.com/office/drawing/2014/main" id="{0FC8FE1E-B6E6-47F5-BDF5-DC1AF75A6533}"/>
                </a:ext>
              </a:extLst>
            </p:cNvPr>
            <p:cNvSpPr/>
            <p:nvPr/>
          </p:nvSpPr>
          <p:spPr>
            <a:xfrm>
              <a:off x="693108" y="2274582"/>
              <a:ext cx="3174700" cy="1444673"/>
            </a:xfrm>
            <a:prstGeom prst="snip2DiagRect">
              <a:avLst>
                <a:gd name="adj1" fmla="val 0"/>
                <a:gd name="adj2" fmla="val 10098"/>
              </a:avLst>
            </a:prstGeom>
            <a:gradFill flip="none" rotWithShape="1">
              <a:gsLst>
                <a:gs pos="92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91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0" name="直角三角形 19">
              <a:extLst>
                <a:ext uri="{FF2B5EF4-FFF2-40B4-BE49-F238E27FC236}">
                  <a16:creationId xmlns:a16="http://schemas.microsoft.com/office/drawing/2014/main" id="{F3F7AF4B-AF65-4FCC-B384-2499E38E34D5}"/>
                </a:ext>
              </a:extLst>
            </p:cNvPr>
            <p:cNvSpPr/>
            <p:nvPr/>
          </p:nvSpPr>
          <p:spPr>
            <a:xfrm rot="10800000" flipH="1" flipV="1">
              <a:off x="693108" y="3625598"/>
              <a:ext cx="93658" cy="93658"/>
            </a:xfrm>
            <a:prstGeom prst="rt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1" name="矩形: 剪去对角 20">
              <a:extLst>
                <a:ext uri="{FF2B5EF4-FFF2-40B4-BE49-F238E27FC236}">
                  <a16:creationId xmlns:a16="http://schemas.microsoft.com/office/drawing/2014/main" id="{7C79D973-FC39-4C2C-894B-B91E93F55421}"/>
                </a:ext>
              </a:extLst>
            </p:cNvPr>
            <p:cNvSpPr/>
            <p:nvPr/>
          </p:nvSpPr>
          <p:spPr>
            <a:xfrm>
              <a:off x="616908" y="2203462"/>
              <a:ext cx="3174700" cy="1444673"/>
            </a:xfrm>
            <a:prstGeom prst="snip2DiagRect">
              <a:avLst>
                <a:gd name="adj1" fmla="val 0"/>
                <a:gd name="adj2" fmla="val 10098"/>
              </a:avLst>
            </a:prstGeom>
            <a:noFill/>
            <a:ln>
              <a:gradFill>
                <a:gsLst>
                  <a:gs pos="0">
                    <a:schemeClr val="accent1">
                      <a:alpha val="58000"/>
                    </a:schemeClr>
                  </a:gs>
                  <a:gs pos="16000">
                    <a:schemeClr val="accent1">
                      <a:alpha val="0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2D7C3F7B-3B81-49D5-879D-61D0B209930D}"/>
                </a:ext>
              </a:extLst>
            </p:cNvPr>
            <p:cNvGrpSpPr/>
            <p:nvPr/>
          </p:nvGrpSpPr>
          <p:grpSpPr>
            <a:xfrm>
              <a:off x="1024968" y="2502137"/>
              <a:ext cx="3365950" cy="1123461"/>
              <a:chOff x="5995612" y="1420997"/>
              <a:chExt cx="3365950" cy="1123461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CC8A1E0F-2DBD-4BDE-BB9D-A80D2EA09AAA}"/>
                  </a:ext>
                </a:extLst>
              </p:cNvPr>
              <p:cNvSpPr txBox="1"/>
              <p:nvPr/>
            </p:nvSpPr>
            <p:spPr>
              <a:xfrm>
                <a:off x="5995613" y="1420997"/>
                <a:ext cx="140567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4800" b="1">
                    <a:gradFill>
                      <a:gsLst>
                        <a:gs pos="48000">
                          <a:srgbClr val="FFFFFF"/>
                        </a:gs>
                        <a:gs pos="100000">
                          <a:srgbClr val="FFFFFF"/>
                        </a:gs>
                        <a:gs pos="66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effectLst>
                      <a:outerShdw dist="38100" dir="3000000" algn="tl" rotWithShape="0">
                        <a:srgbClr val="1FFFF6">
                          <a:alpha val="21000"/>
                        </a:srgbClr>
                      </a:outerShdw>
                    </a:effectLst>
                    <a:latin typeface="+mj-ea"/>
                    <a:ea typeface="+mj-ea"/>
                    <a:cs typeface="Times New Roman" charset="0"/>
                  </a:defRPr>
                </a:lvl1pPr>
              </a:lstStyle>
              <a:p>
                <a:r>
                  <a:rPr lang="zh-CN" altLang="en-US" sz="2000" dirty="0">
                    <a:sym typeface="+mn-lt"/>
                  </a:rPr>
                  <a:t>资金短缺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92323100-6D37-42E9-AD3A-A558D3F304C5}"/>
                  </a:ext>
                </a:extLst>
              </p:cNvPr>
              <p:cNvSpPr txBox="1"/>
              <p:nvPr/>
            </p:nvSpPr>
            <p:spPr>
              <a:xfrm>
                <a:off x="5995612" y="1750378"/>
                <a:ext cx="3365950" cy="794080"/>
              </a:xfrm>
              <a:prstGeom prst="rect">
                <a:avLst/>
              </a:prstGeom>
              <a:noFill/>
            </p:spPr>
            <p:txBody>
              <a:bodyPr wrap="square" lIns="0" rtlCol="0">
                <a:no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2"/>
                    </a:solidFill>
                    <a:cs typeface="+mn-ea"/>
                    <a:sym typeface="+mn-lt"/>
                  </a:rPr>
                  <a:t>请填入您的内容，或粘贴您的内容。请填入您的内容，或粘贴您的内容。</a:t>
                </a: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0F77F68-3D4C-43AB-A6E3-4B8089EA1542}"/>
              </a:ext>
            </a:extLst>
          </p:cNvPr>
          <p:cNvGrpSpPr/>
          <p:nvPr/>
        </p:nvGrpSpPr>
        <p:grpSpPr>
          <a:xfrm>
            <a:off x="610591" y="4086934"/>
            <a:ext cx="3774010" cy="1515794"/>
            <a:chOff x="616908" y="4316183"/>
            <a:chExt cx="3774010" cy="1515794"/>
          </a:xfrm>
        </p:grpSpPr>
        <p:sp>
          <p:nvSpPr>
            <p:cNvPr id="34" name="矩形: 剪去对角 33">
              <a:extLst>
                <a:ext uri="{FF2B5EF4-FFF2-40B4-BE49-F238E27FC236}">
                  <a16:creationId xmlns:a16="http://schemas.microsoft.com/office/drawing/2014/main" id="{A0DE49DA-4464-45DB-A7EF-D2FD228D0AC8}"/>
                </a:ext>
              </a:extLst>
            </p:cNvPr>
            <p:cNvSpPr/>
            <p:nvPr/>
          </p:nvSpPr>
          <p:spPr>
            <a:xfrm>
              <a:off x="693108" y="4387303"/>
              <a:ext cx="3174700" cy="1444673"/>
            </a:xfrm>
            <a:prstGeom prst="snip2DiagRect">
              <a:avLst>
                <a:gd name="adj1" fmla="val 0"/>
                <a:gd name="adj2" fmla="val 10098"/>
              </a:avLst>
            </a:prstGeom>
            <a:gradFill flip="none" rotWithShape="1">
              <a:gsLst>
                <a:gs pos="92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91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5" name="直角三角形 34">
              <a:extLst>
                <a:ext uri="{FF2B5EF4-FFF2-40B4-BE49-F238E27FC236}">
                  <a16:creationId xmlns:a16="http://schemas.microsoft.com/office/drawing/2014/main" id="{0DC64143-F64E-4412-AFFF-D9066E0A240C}"/>
                </a:ext>
              </a:extLst>
            </p:cNvPr>
            <p:cNvSpPr/>
            <p:nvPr/>
          </p:nvSpPr>
          <p:spPr>
            <a:xfrm rot="10800000" flipH="1" flipV="1">
              <a:off x="693108" y="5738319"/>
              <a:ext cx="93658" cy="93658"/>
            </a:xfrm>
            <a:prstGeom prst="rt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6" name="矩形: 剪去对角 35">
              <a:extLst>
                <a:ext uri="{FF2B5EF4-FFF2-40B4-BE49-F238E27FC236}">
                  <a16:creationId xmlns:a16="http://schemas.microsoft.com/office/drawing/2014/main" id="{0A4C803D-7371-4F75-97F5-FFA271D1B62A}"/>
                </a:ext>
              </a:extLst>
            </p:cNvPr>
            <p:cNvSpPr/>
            <p:nvPr/>
          </p:nvSpPr>
          <p:spPr>
            <a:xfrm>
              <a:off x="616908" y="4316183"/>
              <a:ext cx="3174700" cy="1444673"/>
            </a:xfrm>
            <a:prstGeom prst="snip2DiagRect">
              <a:avLst>
                <a:gd name="adj1" fmla="val 0"/>
                <a:gd name="adj2" fmla="val 10098"/>
              </a:avLst>
            </a:prstGeom>
            <a:noFill/>
            <a:ln>
              <a:gradFill>
                <a:gsLst>
                  <a:gs pos="0">
                    <a:schemeClr val="accent1">
                      <a:alpha val="58000"/>
                    </a:schemeClr>
                  </a:gs>
                  <a:gs pos="16000">
                    <a:schemeClr val="accent1">
                      <a:alpha val="0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642DBF06-D2B1-4A15-AB68-A17530DA791F}"/>
                </a:ext>
              </a:extLst>
            </p:cNvPr>
            <p:cNvGrpSpPr/>
            <p:nvPr/>
          </p:nvGrpSpPr>
          <p:grpSpPr>
            <a:xfrm>
              <a:off x="1024968" y="4614858"/>
              <a:ext cx="3365950" cy="1123461"/>
              <a:chOff x="5995612" y="1420997"/>
              <a:chExt cx="3365950" cy="1123461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62AE7466-F729-41EC-9A7C-1D8A09FA3285}"/>
                  </a:ext>
                </a:extLst>
              </p:cNvPr>
              <p:cNvSpPr txBox="1"/>
              <p:nvPr/>
            </p:nvSpPr>
            <p:spPr>
              <a:xfrm>
                <a:off x="5995613" y="1420997"/>
                <a:ext cx="140567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4800" b="1">
                    <a:gradFill>
                      <a:gsLst>
                        <a:gs pos="48000">
                          <a:srgbClr val="FFFFFF"/>
                        </a:gs>
                        <a:gs pos="100000">
                          <a:srgbClr val="FFFFFF"/>
                        </a:gs>
                        <a:gs pos="66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effectLst>
                      <a:outerShdw dist="38100" dir="3000000" algn="tl" rotWithShape="0">
                        <a:srgbClr val="1FFFF6">
                          <a:alpha val="21000"/>
                        </a:srgbClr>
                      </a:outerShdw>
                    </a:effectLst>
                    <a:latin typeface="+mj-ea"/>
                    <a:ea typeface="+mj-ea"/>
                    <a:cs typeface="Times New Roman" charset="0"/>
                  </a:defRPr>
                </a:lvl1pPr>
              </a:lstStyle>
              <a:p>
                <a:r>
                  <a:rPr lang="zh-CN" altLang="en-US" sz="2000" dirty="0">
                    <a:sym typeface="+mn-lt"/>
                  </a:rPr>
                  <a:t>战略转型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446087B7-7F6F-4B17-A409-D6E43F849D44}"/>
                  </a:ext>
                </a:extLst>
              </p:cNvPr>
              <p:cNvSpPr txBox="1"/>
              <p:nvPr/>
            </p:nvSpPr>
            <p:spPr>
              <a:xfrm>
                <a:off x="5995612" y="1750378"/>
                <a:ext cx="3365950" cy="794080"/>
              </a:xfrm>
              <a:prstGeom prst="rect">
                <a:avLst/>
              </a:prstGeom>
              <a:noFill/>
            </p:spPr>
            <p:txBody>
              <a:bodyPr wrap="square" lIns="0" rtlCol="0">
                <a:no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2"/>
                    </a:solidFill>
                    <a:cs typeface="+mn-ea"/>
                    <a:sym typeface="+mn-lt"/>
                  </a:rPr>
                  <a:t>请填入您的内容，或粘贴您的内容。请填入您的内容，或粘贴您的内容。</a:t>
                </a: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A8A3867-9DA8-4093-8627-5EC405BF99D6}"/>
              </a:ext>
            </a:extLst>
          </p:cNvPr>
          <p:cNvGrpSpPr/>
          <p:nvPr/>
        </p:nvGrpSpPr>
        <p:grpSpPr>
          <a:xfrm flipH="1">
            <a:off x="7807399" y="1904865"/>
            <a:ext cx="3774010" cy="1515794"/>
            <a:chOff x="616908" y="2203462"/>
            <a:chExt cx="3774010" cy="1515794"/>
          </a:xfrm>
        </p:grpSpPr>
        <p:sp>
          <p:nvSpPr>
            <p:cNvPr id="42" name="矩形: 剪去对角 41">
              <a:extLst>
                <a:ext uri="{FF2B5EF4-FFF2-40B4-BE49-F238E27FC236}">
                  <a16:creationId xmlns:a16="http://schemas.microsoft.com/office/drawing/2014/main" id="{F72D5880-11A1-444F-912F-99539941BF78}"/>
                </a:ext>
              </a:extLst>
            </p:cNvPr>
            <p:cNvSpPr/>
            <p:nvPr/>
          </p:nvSpPr>
          <p:spPr>
            <a:xfrm>
              <a:off x="693108" y="2274582"/>
              <a:ext cx="3174700" cy="1444673"/>
            </a:xfrm>
            <a:prstGeom prst="snip2DiagRect">
              <a:avLst>
                <a:gd name="adj1" fmla="val 0"/>
                <a:gd name="adj2" fmla="val 10098"/>
              </a:avLst>
            </a:prstGeom>
            <a:gradFill flip="none" rotWithShape="1">
              <a:gsLst>
                <a:gs pos="92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91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3" name="直角三角形 42">
              <a:extLst>
                <a:ext uri="{FF2B5EF4-FFF2-40B4-BE49-F238E27FC236}">
                  <a16:creationId xmlns:a16="http://schemas.microsoft.com/office/drawing/2014/main" id="{6949EF19-AFCF-4ADA-9EB1-D78BC358928C}"/>
                </a:ext>
              </a:extLst>
            </p:cNvPr>
            <p:cNvSpPr/>
            <p:nvPr/>
          </p:nvSpPr>
          <p:spPr>
            <a:xfrm rot="10800000" flipH="1" flipV="1">
              <a:off x="693108" y="3625598"/>
              <a:ext cx="93658" cy="93658"/>
            </a:xfrm>
            <a:prstGeom prst="rt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4" name="矩形: 剪去对角 43">
              <a:extLst>
                <a:ext uri="{FF2B5EF4-FFF2-40B4-BE49-F238E27FC236}">
                  <a16:creationId xmlns:a16="http://schemas.microsoft.com/office/drawing/2014/main" id="{5F5B2DA3-1507-49A4-B792-6EE7470D32BB}"/>
                </a:ext>
              </a:extLst>
            </p:cNvPr>
            <p:cNvSpPr/>
            <p:nvPr/>
          </p:nvSpPr>
          <p:spPr>
            <a:xfrm>
              <a:off x="616908" y="2203462"/>
              <a:ext cx="3174700" cy="1444673"/>
            </a:xfrm>
            <a:prstGeom prst="snip2DiagRect">
              <a:avLst>
                <a:gd name="adj1" fmla="val 0"/>
                <a:gd name="adj2" fmla="val 10098"/>
              </a:avLst>
            </a:prstGeom>
            <a:noFill/>
            <a:ln>
              <a:gradFill>
                <a:gsLst>
                  <a:gs pos="0">
                    <a:schemeClr val="accent1">
                      <a:alpha val="58000"/>
                    </a:schemeClr>
                  </a:gs>
                  <a:gs pos="16000">
                    <a:schemeClr val="accent1">
                      <a:alpha val="0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7AD47F60-707B-4041-B67B-AB32EC909D01}"/>
                </a:ext>
              </a:extLst>
            </p:cNvPr>
            <p:cNvGrpSpPr/>
            <p:nvPr/>
          </p:nvGrpSpPr>
          <p:grpSpPr>
            <a:xfrm>
              <a:off x="1024968" y="2502137"/>
              <a:ext cx="3365950" cy="1123461"/>
              <a:chOff x="5995612" y="1420997"/>
              <a:chExt cx="3365950" cy="1123461"/>
            </a:xfrm>
          </p:grpSpPr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76AD099-1239-4557-999E-2E6683CB7440}"/>
                  </a:ext>
                </a:extLst>
              </p:cNvPr>
              <p:cNvSpPr txBox="1"/>
              <p:nvPr/>
            </p:nvSpPr>
            <p:spPr>
              <a:xfrm>
                <a:off x="5995613" y="1420997"/>
                <a:ext cx="140567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4800" b="1">
                    <a:gradFill>
                      <a:gsLst>
                        <a:gs pos="48000">
                          <a:srgbClr val="FFFFFF"/>
                        </a:gs>
                        <a:gs pos="100000">
                          <a:srgbClr val="FFFFFF"/>
                        </a:gs>
                        <a:gs pos="66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effectLst>
                      <a:outerShdw dist="38100" dir="3000000" algn="tl" rotWithShape="0">
                        <a:srgbClr val="1FFFF6">
                          <a:alpha val="21000"/>
                        </a:srgbClr>
                      </a:outerShdw>
                    </a:effectLst>
                    <a:latin typeface="+mj-ea"/>
                    <a:ea typeface="+mj-ea"/>
                    <a:cs typeface="Times New Roman" charset="0"/>
                  </a:defRPr>
                </a:lvl1pPr>
              </a:lstStyle>
              <a:p>
                <a:pPr algn="r"/>
                <a:r>
                  <a:rPr lang="zh-CN" altLang="en-US" sz="2000" dirty="0">
                    <a:sym typeface="+mn-lt"/>
                  </a:rPr>
                  <a:t>产品特色</a:t>
                </a: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EC73A1CD-5A4A-430F-B953-8B0DAF238369}"/>
                  </a:ext>
                </a:extLst>
              </p:cNvPr>
              <p:cNvSpPr txBox="1"/>
              <p:nvPr/>
            </p:nvSpPr>
            <p:spPr>
              <a:xfrm>
                <a:off x="5995612" y="1750378"/>
                <a:ext cx="3365950" cy="794080"/>
              </a:xfrm>
              <a:prstGeom prst="rect">
                <a:avLst/>
              </a:prstGeom>
              <a:noFill/>
            </p:spPr>
            <p:txBody>
              <a:bodyPr wrap="square" lIns="0" rtlCol="0">
                <a:no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2"/>
                    </a:solidFill>
                    <a:cs typeface="+mn-ea"/>
                    <a:sym typeface="+mn-lt"/>
                  </a:rPr>
                  <a:t>请填入您的内容，或粘贴您的内容</a:t>
                </a:r>
                <a:endParaRPr lang="en-US" altLang="zh-CN" sz="1600" dirty="0">
                  <a:solidFill>
                    <a:schemeClr val="bg2"/>
                  </a:solidFill>
                  <a:cs typeface="+mn-ea"/>
                  <a:sym typeface="+mn-lt"/>
                </a:endParaRPr>
              </a:p>
              <a:p>
                <a:pPr algn="r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2"/>
                    </a:solidFill>
                    <a:cs typeface="+mn-ea"/>
                    <a:sym typeface="+mn-lt"/>
                  </a:rPr>
                  <a:t>请填入您的内容，或粘贴您的内容</a:t>
                </a:r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4CC7ECA-948B-4204-ADA7-02E920F7F9D5}"/>
              </a:ext>
            </a:extLst>
          </p:cNvPr>
          <p:cNvGrpSpPr/>
          <p:nvPr/>
        </p:nvGrpSpPr>
        <p:grpSpPr>
          <a:xfrm flipH="1">
            <a:off x="7807399" y="4086934"/>
            <a:ext cx="3774010" cy="1515794"/>
            <a:chOff x="616908" y="4316183"/>
            <a:chExt cx="3774010" cy="1515794"/>
          </a:xfrm>
        </p:grpSpPr>
        <p:sp>
          <p:nvSpPr>
            <p:cNvPr id="49" name="矩形: 剪去对角 48">
              <a:extLst>
                <a:ext uri="{FF2B5EF4-FFF2-40B4-BE49-F238E27FC236}">
                  <a16:creationId xmlns:a16="http://schemas.microsoft.com/office/drawing/2014/main" id="{343F92D1-2AAA-4D38-BDFA-C6339E5033E2}"/>
                </a:ext>
              </a:extLst>
            </p:cNvPr>
            <p:cNvSpPr/>
            <p:nvPr/>
          </p:nvSpPr>
          <p:spPr>
            <a:xfrm>
              <a:off x="693108" y="4387303"/>
              <a:ext cx="3174700" cy="1444673"/>
            </a:xfrm>
            <a:prstGeom prst="snip2DiagRect">
              <a:avLst>
                <a:gd name="adj1" fmla="val 0"/>
                <a:gd name="adj2" fmla="val 10098"/>
              </a:avLst>
            </a:prstGeom>
            <a:gradFill flip="none" rotWithShape="1">
              <a:gsLst>
                <a:gs pos="92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91000">
                    <a:schemeClr val="accent3">
                      <a:alpha val="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50" name="直角三角形 49">
              <a:extLst>
                <a:ext uri="{FF2B5EF4-FFF2-40B4-BE49-F238E27FC236}">
                  <a16:creationId xmlns:a16="http://schemas.microsoft.com/office/drawing/2014/main" id="{F5F5C0E2-7991-4E30-A4FB-9C843569DCF0}"/>
                </a:ext>
              </a:extLst>
            </p:cNvPr>
            <p:cNvSpPr/>
            <p:nvPr/>
          </p:nvSpPr>
          <p:spPr>
            <a:xfrm rot="10800000" flipH="1" flipV="1">
              <a:off x="693108" y="5738319"/>
              <a:ext cx="93658" cy="93658"/>
            </a:xfrm>
            <a:prstGeom prst="rt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1" name="矩形: 剪去对角 50">
              <a:extLst>
                <a:ext uri="{FF2B5EF4-FFF2-40B4-BE49-F238E27FC236}">
                  <a16:creationId xmlns:a16="http://schemas.microsoft.com/office/drawing/2014/main" id="{A85DC1D4-E0D5-4C43-A7D0-954D37B2EBC8}"/>
                </a:ext>
              </a:extLst>
            </p:cNvPr>
            <p:cNvSpPr/>
            <p:nvPr/>
          </p:nvSpPr>
          <p:spPr>
            <a:xfrm>
              <a:off x="616908" y="4316183"/>
              <a:ext cx="3174700" cy="1444673"/>
            </a:xfrm>
            <a:prstGeom prst="snip2DiagRect">
              <a:avLst>
                <a:gd name="adj1" fmla="val 0"/>
                <a:gd name="adj2" fmla="val 10098"/>
              </a:avLst>
            </a:prstGeom>
            <a:noFill/>
            <a:ln>
              <a:gradFill>
                <a:gsLst>
                  <a:gs pos="0">
                    <a:schemeClr val="accent1">
                      <a:alpha val="58000"/>
                    </a:schemeClr>
                  </a:gs>
                  <a:gs pos="16000">
                    <a:schemeClr val="accent1">
                      <a:alpha val="0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404B3878-D4F9-4D82-938C-1286F115E7CE}"/>
                </a:ext>
              </a:extLst>
            </p:cNvPr>
            <p:cNvGrpSpPr/>
            <p:nvPr/>
          </p:nvGrpSpPr>
          <p:grpSpPr>
            <a:xfrm>
              <a:off x="1024968" y="4614858"/>
              <a:ext cx="3365950" cy="1123461"/>
              <a:chOff x="5995612" y="1420997"/>
              <a:chExt cx="3365950" cy="1123461"/>
            </a:xfrm>
          </p:grpSpPr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2F470477-E9BD-41B4-A69F-8B782EF557D0}"/>
                  </a:ext>
                </a:extLst>
              </p:cNvPr>
              <p:cNvSpPr txBox="1"/>
              <p:nvPr/>
            </p:nvSpPr>
            <p:spPr>
              <a:xfrm>
                <a:off x="5995613" y="1420997"/>
                <a:ext cx="140567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4800" b="1">
                    <a:gradFill>
                      <a:gsLst>
                        <a:gs pos="48000">
                          <a:srgbClr val="FFFFFF"/>
                        </a:gs>
                        <a:gs pos="100000">
                          <a:srgbClr val="FFFFFF"/>
                        </a:gs>
                        <a:gs pos="66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effectLst>
                      <a:outerShdw dist="38100" dir="3000000" algn="tl" rotWithShape="0">
                        <a:srgbClr val="1FFFF6">
                          <a:alpha val="21000"/>
                        </a:srgbClr>
                      </a:outerShdw>
                    </a:effectLst>
                    <a:latin typeface="+mj-ea"/>
                    <a:ea typeface="+mj-ea"/>
                    <a:cs typeface="Times New Roman" charset="0"/>
                  </a:defRPr>
                </a:lvl1pPr>
              </a:lstStyle>
              <a:p>
                <a:pPr algn="r"/>
                <a:r>
                  <a:rPr lang="zh-CN" altLang="en-US" sz="2000" dirty="0">
                    <a:sym typeface="+mn-lt"/>
                  </a:rPr>
                  <a:t>销售计划</a:t>
                </a: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9422DBD9-321B-4E70-AB3C-D4C1E74D3EA0}"/>
                  </a:ext>
                </a:extLst>
              </p:cNvPr>
              <p:cNvSpPr txBox="1"/>
              <p:nvPr/>
            </p:nvSpPr>
            <p:spPr>
              <a:xfrm>
                <a:off x="5995612" y="1750378"/>
                <a:ext cx="3365950" cy="794080"/>
              </a:xfrm>
              <a:prstGeom prst="rect">
                <a:avLst/>
              </a:prstGeom>
              <a:noFill/>
            </p:spPr>
            <p:txBody>
              <a:bodyPr wrap="square" lIns="0" rtlCol="0">
                <a:no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2"/>
                    </a:solidFill>
                    <a:cs typeface="+mn-ea"/>
                    <a:sym typeface="+mn-lt"/>
                  </a:rPr>
                  <a:t>请填入您的内容，或粘贴您的内容</a:t>
                </a:r>
                <a:endParaRPr lang="en-US" altLang="zh-CN" sz="1600" dirty="0">
                  <a:solidFill>
                    <a:schemeClr val="bg2"/>
                  </a:solidFill>
                  <a:cs typeface="+mn-ea"/>
                  <a:sym typeface="+mn-lt"/>
                </a:endParaRPr>
              </a:p>
              <a:p>
                <a:pPr algn="r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2"/>
                    </a:solidFill>
                    <a:cs typeface="+mn-ea"/>
                    <a:sym typeface="+mn-lt"/>
                  </a:rPr>
                  <a:t>请填入您的内容，或粘贴您的内容</a:t>
                </a:r>
              </a:p>
            </p:txBody>
          </p:sp>
        </p:grpSp>
      </p:grpSp>
      <p:sp>
        <p:nvSpPr>
          <p:cNvPr id="62" name="PA-矩形 1">
            <a:extLst>
              <a:ext uri="{FF2B5EF4-FFF2-40B4-BE49-F238E27FC236}">
                <a16:creationId xmlns:a16="http://schemas.microsoft.com/office/drawing/2014/main" id="{B01C93E8-7257-4DD1-B51D-0D50ADD6957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293302" y="3258628"/>
            <a:ext cx="1626662" cy="9903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n-ea"/>
                <a:cs typeface="Times New Roman" charset="0"/>
              </a:rPr>
              <a:t>定期复盘极其重要</a:t>
            </a:r>
          </a:p>
        </p:txBody>
      </p:sp>
      <p:sp>
        <p:nvSpPr>
          <p:cNvPr id="214" name="PA-矩形: 圆角 88">
            <a:extLst>
              <a:ext uri="{FF2B5EF4-FFF2-40B4-BE49-F238E27FC236}">
                <a16:creationId xmlns:a16="http://schemas.microsoft.com/office/drawing/2014/main" id="{EDFEB2D2-752D-43CB-A231-394E024C87E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H="1">
            <a:off x="10429113" y="3503124"/>
            <a:ext cx="982438" cy="33212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15" name="PA-矩形: 圆角 88">
            <a:extLst>
              <a:ext uri="{FF2B5EF4-FFF2-40B4-BE49-F238E27FC236}">
                <a16:creationId xmlns:a16="http://schemas.microsoft.com/office/drawing/2014/main" id="{B0FE6B86-F4A3-4017-987E-4BBFE11A73F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716799" y="2110049"/>
            <a:ext cx="982438" cy="33212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16" name="PA-矩形: 圆角 88">
            <a:extLst>
              <a:ext uri="{FF2B5EF4-FFF2-40B4-BE49-F238E27FC236}">
                <a16:creationId xmlns:a16="http://schemas.microsoft.com/office/drawing/2014/main" id="{58BF89D3-19F1-4834-A2DF-4EF2B379D15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>
            <a:off x="7944788" y="1860307"/>
            <a:ext cx="982438" cy="33212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17" name="PA-矩形: 圆角 90">
            <a:extLst>
              <a:ext uri="{FF2B5EF4-FFF2-40B4-BE49-F238E27FC236}">
                <a16:creationId xmlns:a16="http://schemas.microsoft.com/office/drawing/2014/main" id="{2640FE4B-E512-4EEB-A1B3-A2F20A3AC4D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788723" y="5860926"/>
            <a:ext cx="670228" cy="45719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18" name="PA-矩形: 圆角 86">
            <a:extLst>
              <a:ext uri="{FF2B5EF4-FFF2-40B4-BE49-F238E27FC236}">
                <a16:creationId xmlns:a16="http://schemas.microsoft.com/office/drawing/2014/main" id="{8D281CAE-360F-476D-A5FB-72EA2C64BD8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100965" y="3559357"/>
            <a:ext cx="1186890" cy="84381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19" name="PA-矩形: 圆角 88">
            <a:extLst>
              <a:ext uri="{FF2B5EF4-FFF2-40B4-BE49-F238E27FC236}">
                <a16:creationId xmlns:a16="http://schemas.microsoft.com/office/drawing/2014/main" id="{4C7F8EDD-F8AB-4F46-9E4C-7D6034925FFB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609746" y="3491056"/>
            <a:ext cx="982438" cy="23487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20" name="PA-矩形: 圆角 91">
            <a:extLst>
              <a:ext uri="{FF2B5EF4-FFF2-40B4-BE49-F238E27FC236}">
                <a16:creationId xmlns:a16="http://schemas.microsoft.com/office/drawing/2014/main" id="{E9C2BF11-43FE-4811-B778-24DD0DE013B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674358" y="5698903"/>
            <a:ext cx="1219880" cy="45719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21" name="PA-矩形: 圆角 86">
            <a:extLst>
              <a:ext uri="{FF2B5EF4-FFF2-40B4-BE49-F238E27FC236}">
                <a16:creationId xmlns:a16="http://schemas.microsoft.com/office/drawing/2014/main" id="{931069B1-723E-4D2A-8FCC-9174A187DA56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 flipH="1">
            <a:off x="9104206" y="3893213"/>
            <a:ext cx="1186889" cy="84381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22" name="PA-矩形: 圆角 89">
            <a:extLst>
              <a:ext uri="{FF2B5EF4-FFF2-40B4-BE49-F238E27FC236}">
                <a16:creationId xmlns:a16="http://schemas.microsoft.com/office/drawing/2014/main" id="{2B260AB2-998B-4DCC-9B0C-D81B9610743C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 flipH="1">
            <a:off x="8529819" y="5670538"/>
            <a:ext cx="1481918" cy="168238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23" name="PA-矩形: 圆角 90">
            <a:extLst>
              <a:ext uri="{FF2B5EF4-FFF2-40B4-BE49-F238E27FC236}">
                <a16:creationId xmlns:a16="http://schemas.microsoft.com/office/drawing/2014/main" id="{133539A5-7EFF-4E8F-AE4B-4662924848C3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 flipH="1">
            <a:off x="8929151" y="5636278"/>
            <a:ext cx="670227" cy="75463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24" name="PA-矩形: 圆角 86">
            <a:extLst>
              <a:ext uri="{FF2B5EF4-FFF2-40B4-BE49-F238E27FC236}">
                <a16:creationId xmlns:a16="http://schemas.microsoft.com/office/drawing/2014/main" id="{AC1CE0CA-86C1-403B-A2A6-DD0B2E26B12D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545311" y="1795269"/>
            <a:ext cx="1186890" cy="84381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25" name="PA-矩形: 圆角 86">
            <a:extLst>
              <a:ext uri="{FF2B5EF4-FFF2-40B4-BE49-F238E27FC236}">
                <a16:creationId xmlns:a16="http://schemas.microsoft.com/office/drawing/2014/main" id="{E9D99044-3D85-4960-8447-1BCD6CF3FA92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 flipH="1">
            <a:off x="9468550" y="1556978"/>
            <a:ext cx="1186890" cy="84381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0612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C6C4B0A2-C0D4-4372-88E1-E652FC76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团队建设提升方案</a:t>
            </a:r>
          </a:p>
        </p:txBody>
      </p:sp>
      <p:pic>
        <p:nvPicPr>
          <p:cNvPr id="3" name="!!Picture 23">
            <a:extLst>
              <a:ext uri="{FF2B5EF4-FFF2-40B4-BE49-F238E27FC236}">
                <a16:creationId xmlns:a16="http://schemas.microsoft.com/office/drawing/2014/main" id="{AA858F4D-F114-44D8-BB00-A9FDC6277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 amt="4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r="49"/>
          <a:stretch/>
        </p:blipFill>
        <p:spPr bwMode="auto">
          <a:xfrm>
            <a:off x="439991" y="2695009"/>
            <a:ext cx="2048667" cy="2048667"/>
          </a:xfrm>
          <a:prstGeom prst="ellipse">
            <a:avLst/>
          </a:prstGeom>
          <a:noFill/>
          <a:effectLst>
            <a:softEdge rad="927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!!Picture 24">
            <a:extLst>
              <a:ext uri="{FF2B5EF4-FFF2-40B4-BE49-F238E27FC236}">
                <a16:creationId xmlns:a16="http://schemas.microsoft.com/office/drawing/2014/main" id="{CF58AB68-A061-4390-B517-E708D8B83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 amt="4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r="49"/>
          <a:stretch/>
        </p:blipFill>
        <p:spPr bwMode="auto">
          <a:xfrm>
            <a:off x="2832353" y="1969508"/>
            <a:ext cx="3536073" cy="3536071"/>
          </a:xfrm>
          <a:prstGeom prst="ellipse">
            <a:avLst/>
          </a:prstGeom>
          <a:noFill/>
          <a:effectLst>
            <a:softEdge rad="927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2046E0E-48F6-4848-A33F-1B9C4775FE7A}"/>
              </a:ext>
            </a:extLst>
          </p:cNvPr>
          <p:cNvSpPr/>
          <p:nvPr/>
        </p:nvSpPr>
        <p:spPr>
          <a:xfrm rot="1094356">
            <a:off x="1469480" y="4807040"/>
            <a:ext cx="2339446" cy="6239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!!椭圆 25">
            <a:extLst>
              <a:ext uri="{FF2B5EF4-FFF2-40B4-BE49-F238E27FC236}">
                <a16:creationId xmlns:a16="http://schemas.microsoft.com/office/drawing/2014/main" id="{DF922FAC-D677-4BAA-B625-1907067EAE1A}"/>
              </a:ext>
            </a:extLst>
          </p:cNvPr>
          <p:cNvSpPr/>
          <p:nvPr/>
        </p:nvSpPr>
        <p:spPr>
          <a:xfrm>
            <a:off x="760984" y="2994524"/>
            <a:ext cx="1449636" cy="1449636"/>
          </a:xfrm>
          <a:prstGeom prst="ellipse">
            <a:avLst/>
          </a:prstGeom>
          <a:gradFill>
            <a:gsLst>
              <a:gs pos="0">
                <a:schemeClr val="accent3"/>
              </a:gs>
              <a:gs pos="50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2700000" scaled="0"/>
          </a:gradFill>
          <a:ln>
            <a:solidFill>
              <a:schemeClr val="accent3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l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！！椭圆 26">
            <a:extLst>
              <a:ext uri="{FF2B5EF4-FFF2-40B4-BE49-F238E27FC236}">
                <a16:creationId xmlns:a16="http://schemas.microsoft.com/office/drawing/2014/main" id="{36D89AFC-E54A-4390-B989-75C7D3B96ED4}"/>
              </a:ext>
            </a:extLst>
          </p:cNvPr>
          <p:cNvSpPr/>
          <p:nvPr/>
        </p:nvSpPr>
        <p:spPr>
          <a:xfrm>
            <a:off x="2904537" y="2040762"/>
            <a:ext cx="3351231" cy="3351231"/>
          </a:xfrm>
          <a:prstGeom prst="ellipse">
            <a:avLst/>
          </a:prstGeom>
          <a:gradFill>
            <a:gsLst>
              <a:gs pos="0">
                <a:schemeClr val="accent3"/>
              </a:gs>
              <a:gs pos="50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2700000" scaled="0"/>
          </a:gradFill>
          <a:ln>
            <a:solidFill>
              <a:schemeClr val="accent3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l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33F90EB-AAE6-4CED-B4AC-1458AD3D0595}"/>
              </a:ext>
            </a:extLst>
          </p:cNvPr>
          <p:cNvSpPr/>
          <p:nvPr/>
        </p:nvSpPr>
        <p:spPr>
          <a:xfrm>
            <a:off x="752080" y="3685457"/>
            <a:ext cx="13937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rPr>
              <a:t>团队绩效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F69C13E-ABF0-4EC7-95A6-7B1D20BE818B}"/>
              </a:ext>
            </a:extLst>
          </p:cNvPr>
          <p:cNvSpPr/>
          <p:nvPr/>
        </p:nvSpPr>
        <p:spPr>
          <a:xfrm>
            <a:off x="3434314" y="3537863"/>
            <a:ext cx="2321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000" b="1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rPr>
              <a:t>团队建设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82203269-EF6A-4604-BA9E-3CF340837B0D}"/>
              </a:ext>
            </a:extLst>
          </p:cNvPr>
          <p:cNvSpPr/>
          <p:nvPr/>
        </p:nvSpPr>
        <p:spPr>
          <a:xfrm flipH="1">
            <a:off x="2630809" y="1715006"/>
            <a:ext cx="3994918" cy="399491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3"/>
                </a:gs>
                <a:gs pos="35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CB3D8FEF-A9AC-4A89-BED3-99C47DDB0D3C}"/>
              </a:ext>
            </a:extLst>
          </p:cNvPr>
          <p:cNvGrpSpPr/>
          <p:nvPr/>
        </p:nvGrpSpPr>
        <p:grpSpPr>
          <a:xfrm flipH="1">
            <a:off x="5597386" y="1935639"/>
            <a:ext cx="174978" cy="174978"/>
            <a:chOff x="5564072" y="1344624"/>
            <a:chExt cx="124734" cy="124734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B5EE0172-C6A0-4760-95E3-AAB197F696AA}"/>
                </a:ext>
              </a:extLst>
            </p:cNvPr>
            <p:cNvSpPr/>
            <p:nvPr/>
          </p:nvSpPr>
          <p:spPr>
            <a:xfrm>
              <a:off x="5564072" y="1344624"/>
              <a:ext cx="124734" cy="124734"/>
            </a:xfrm>
            <a:prstGeom prst="ellipse">
              <a:avLst/>
            </a:prstGeom>
            <a:gradFill>
              <a:gsLst>
                <a:gs pos="100000">
                  <a:schemeClr val="accent1">
                    <a:alpha val="49000"/>
                  </a:schemeClr>
                </a:gs>
                <a:gs pos="18000">
                  <a:schemeClr val="accent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38100"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1646054D-5AD9-4681-8A41-DE3BC1455589}"/>
                </a:ext>
              </a:extLst>
            </p:cNvPr>
            <p:cNvSpPr/>
            <p:nvPr/>
          </p:nvSpPr>
          <p:spPr>
            <a:xfrm>
              <a:off x="5592278" y="1372830"/>
              <a:ext cx="68322" cy="68322"/>
            </a:xfrm>
            <a:prstGeom prst="ellipse">
              <a:avLst/>
            </a:prstGeom>
            <a:gradFill>
              <a:gsLst>
                <a:gs pos="61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38100"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F044B12-18BE-4AE0-B5D9-B164C1B978B7}"/>
              </a:ext>
            </a:extLst>
          </p:cNvPr>
          <p:cNvGrpSpPr/>
          <p:nvPr/>
        </p:nvGrpSpPr>
        <p:grpSpPr>
          <a:xfrm flipH="1">
            <a:off x="6348640" y="2784734"/>
            <a:ext cx="174978" cy="174978"/>
            <a:chOff x="5564072" y="1344624"/>
            <a:chExt cx="124734" cy="124734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C7F34D1F-BB36-4A12-8AA0-DFEAA2CCC408}"/>
                </a:ext>
              </a:extLst>
            </p:cNvPr>
            <p:cNvSpPr/>
            <p:nvPr/>
          </p:nvSpPr>
          <p:spPr>
            <a:xfrm>
              <a:off x="5564072" y="1344624"/>
              <a:ext cx="124734" cy="124734"/>
            </a:xfrm>
            <a:prstGeom prst="ellipse">
              <a:avLst/>
            </a:prstGeom>
            <a:gradFill>
              <a:gsLst>
                <a:gs pos="100000">
                  <a:schemeClr val="accent1">
                    <a:alpha val="49000"/>
                  </a:schemeClr>
                </a:gs>
                <a:gs pos="18000">
                  <a:schemeClr val="accent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38100"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B0AB6EC8-650D-4FEA-A9F0-A4278E407C64}"/>
                </a:ext>
              </a:extLst>
            </p:cNvPr>
            <p:cNvSpPr/>
            <p:nvPr/>
          </p:nvSpPr>
          <p:spPr>
            <a:xfrm>
              <a:off x="5592278" y="1372830"/>
              <a:ext cx="68322" cy="68322"/>
            </a:xfrm>
            <a:prstGeom prst="ellipse">
              <a:avLst/>
            </a:prstGeom>
            <a:gradFill>
              <a:gsLst>
                <a:gs pos="61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38100"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47A0181-78A0-4997-A74D-FB98ACED0272}"/>
              </a:ext>
            </a:extLst>
          </p:cNvPr>
          <p:cNvGrpSpPr/>
          <p:nvPr/>
        </p:nvGrpSpPr>
        <p:grpSpPr>
          <a:xfrm flipH="1">
            <a:off x="6491910" y="4072672"/>
            <a:ext cx="174978" cy="174978"/>
            <a:chOff x="5564072" y="1344624"/>
            <a:chExt cx="124734" cy="124734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2D8D3196-30AF-4813-B068-AFC96035EC0A}"/>
                </a:ext>
              </a:extLst>
            </p:cNvPr>
            <p:cNvSpPr/>
            <p:nvPr/>
          </p:nvSpPr>
          <p:spPr>
            <a:xfrm>
              <a:off x="5564072" y="1344624"/>
              <a:ext cx="124734" cy="124734"/>
            </a:xfrm>
            <a:prstGeom prst="ellipse">
              <a:avLst/>
            </a:prstGeom>
            <a:gradFill>
              <a:gsLst>
                <a:gs pos="100000">
                  <a:schemeClr val="accent1">
                    <a:alpha val="49000"/>
                  </a:schemeClr>
                </a:gs>
                <a:gs pos="18000">
                  <a:schemeClr val="accent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38100"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AA8AF9D9-B780-4DE9-A68D-E1F9F511B71E}"/>
                </a:ext>
              </a:extLst>
            </p:cNvPr>
            <p:cNvSpPr/>
            <p:nvPr/>
          </p:nvSpPr>
          <p:spPr>
            <a:xfrm>
              <a:off x="5592278" y="1372830"/>
              <a:ext cx="68322" cy="68322"/>
            </a:xfrm>
            <a:prstGeom prst="ellipse">
              <a:avLst/>
            </a:prstGeom>
            <a:gradFill>
              <a:gsLst>
                <a:gs pos="61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38100"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99276E6-7BFA-42F8-A5E5-6DAA04C4BCE4}"/>
              </a:ext>
            </a:extLst>
          </p:cNvPr>
          <p:cNvGrpSpPr/>
          <p:nvPr/>
        </p:nvGrpSpPr>
        <p:grpSpPr>
          <a:xfrm flipH="1">
            <a:off x="5628360" y="5308314"/>
            <a:ext cx="174978" cy="174978"/>
            <a:chOff x="5564072" y="1344624"/>
            <a:chExt cx="124734" cy="124734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12859354-CCD3-4104-B2F6-38F4634E6963}"/>
                </a:ext>
              </a:extLst>
            </p:cNvPr>
            <p:cNvSpPr/>
            <p:nvPr/>
          </p:nvSpPr>
          <p:spPr>
            <a:xfrm>
              <a:off x="5564072" y="1344624"/>
              <a:ext cx="124734" cy="124734"/>
            </a:xfrm>
            <a:prstGeom prst="ellipse">
              <a:avLst/>
            </a:prstGeom>
            <a:gradFill>
              <a:gsLst>
                <a:gs pos="100000">
                  <a:schemeClr val="accent1">
                    <a:alpha val="49000"/>
                  </a:schemeClr>
                </a:gs>
                <a:gs pos="18000">
                  <a:schemeClr val="accent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38100"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AF2F35AA-6CB6-4BED-B8C7-6EABCCDF3408}"/>
                </a:ext>
              </a:extLst>
            </p:cNvPr>
            <p:cNvSpPr/>
            <p:nvPr/>
          </p:nvSpPr>
          <p:spPr>
            <a:xfrm>
              <a:off x="5592278" y="1372830"/>
              <a:ext cx="68322" cy="68322"/>
            </a:xfrm>
            <a:prstGeom prst="ellipse">
              <a:avLst/>
            </a:prstGeom>
            <a:gradFill>
              <a:gsLst>
                <a:gs pos="61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38100"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D2F2C0B2-C2C2-466E-9DB9-DA2309459255}"/>
              </a:ext>
            </a:extLst>
          </p:cNvPr>
          <p:cNvSpPr/>
          <p:nvPr/>
        </p:nvSpPr>
        <p:spPr>
          <a:xfrm rot="20515870">
            <a:off x="1377832" y="2599459"/>
            <a:ext cx="2530092" cy="6239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0F0D0BCB-9C6F-490D-9B0F-9F43CDCF5EDD}"/>
              </a:ext>
            </a:extLst>
          </p:cNvPr>
          <p:cNvGrpSpPr/>
          <p:nvPr/>
        </p:nvGrpSpPr>
        <p:grpSpPr>
          <a:xfrm>
            <a:off x="6156960" y="1355481"/>
            <a:ext cx="4725979" cy="710191"/>
            <a:chOff x="5995611" y="1420997"/>
            <a:chExt cx="4725979" cy="710191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B934BD1E-6148-43DE-BDE1-279530AB319D}"/>
                </a:ext>
              </a:extLst>
            </p:cNvPr>
            <p:cNvSpPr txBox="1"/>
            <p:nvPr/>
          </p:nvSpPr>
          <p:spPr>
            <a:xfrm>
              <a:off x="5995613" y="1420997"/>
              <a:ext cx="140567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800" b="1">
                  <a:gradFill>
                    <a:gsLst>
                      <a:gs pos="48000">
                        <a:srgbClr val="FFFFFF"/>
                      </a:gs>
                      <a:gs pos="100000">
                        <a:srgbClr val="FFFFFF"/>
                      </a:gs>
                      <a:gs pos="66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effectLst>
                    <a:outerShdw dist="38100" dir="3000000" algn="tl" rotWithShape="0">
                      <a:srgbClr val="1FFFF6">
                        <a:alpha val="21000"/>
                      </a:srgbClr>
                    </a:outerShdw>
                  </a:effectLst>
                  <a:latin typeface="+mj-ea"/>
                  <a:ea typeface="+mj-ea"/>
                  <a:cs typeface="Times New Roman" charset="0"/>
                </a:defRPr>
              </a:lvl1pPr>
            </a:lstStyle>
            <a:p>
              <a:r>
                <a:rPr lang="zh-CN" altLang="en-US" sz="2000" dirty="0">
                  <a:sym typeface="+mn-lt"/>
                </a:rPr>
                <a:t>领导方面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98332582-4428-4F5D-88EA-76B6ADCC83F1}"/>
                </a:ext>
              </a:extLst>
            </p:cNvPr>
            <p:cNvSpPr txBox="1"/>
            <p:nvPr/>
          </p:nvSpPr>
          <p:spPr>
            <a:xfrm>
              <a:off x="5995611" y="1750378"/>
              <a:ext cx="4725979" cy="3808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2"/>
                  </a:solidFill>
                  <a:cs typeface="+mn-ea"/>
                  <a:sym typeface="+mn-lt"/>
                </a:rPr>
                <a:t>请填入您的内容，或复制内容后粘贴您的内容。</a:t>
              </a: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503B6299-80D0-4F56-B68A-CA0E751EB8E3}"/>
              </a:ext>
            </a:extLst>
          </p:cNvPr>
          <p:cNvGrpSpPr/>
          <p:nvPr/>
        </p:nvGrpSpPr>
        <p:grpSpPr>
          <a:xfrm>
            <a:off x="6156960" y="5283086"/>
            <a:ext cx="4725979" cy="710191"/>
            <a:chOff x="5995611" y="5348602"/>
            <a:chExt cx="4725979" cy="710191"/>
          </a:xfrm>
        </p:grpSpPr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39BCAA65-B45C-46E7-B587-6ED127311C3E}"/>
                </a:ext>
              </a:extLst>
            </p:cNvPr>
            <p:cNvSpPr txBox="1"/>
            <p:nvPr/>
          </p:nvSpPr>
          <p:spPr>
            <a:xfrm>
              <a:off x="5995613" y="5348602"/>
              <a:ext cx="140567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800" b="1">
                  <a:gradFill>
                    <a:gsLst>
                      <a:gs pos="48000">
                        <a:srgbClr val="FFFFFF"/>
                      </a:gs>
                      <a:gs pos="100000">
                        <a:srgbClr val="FFFFFF"/>
                      </a:gs>
                      <a:gs pos="66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effectLst>
                    <a:outerShdw dist="38100" dir="3000000" algn="tl" rotWithShape="0">
                      <a:srgbClr val="1FFFF6">
                        <a:alpha val="21000"/>
                      </a:srgbClr>
                    </a:outerShdw>
                  </a:effectLst>
                  <a:latin typeface="+mj-ea"/>
                  <a:ea typeface="+mj-ea"/>
                  <a:cs typeface="Times New Roman" charset="0"/>
                </a:defRPr>
              </a:lvl1pPr>
            </a:lstStyle>
            <a:p>
              <a:r>
                <a:rPr lang="zh-CN" altLang="en-US" sz="2000" dirty="0">
                  <a:sym typeface="+mn-lt"/>
                </a:rPr>
                <a:t>目标方面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BB655BAD-9E3C-4B98-A025-CA22839D6B0F}"/>
                </a:ext>
              </a:extLst>
            </p:cNvPr>
            <p:cNvSpPr txBox="1"/>
            <p:nvPr/>
          </p:nvSpPr>
          <p:spPr>
            <a:xfrm>
              <a:off x="5995611" y="5677983"/>
              <a:ext cx="4725979" cy="3808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2"/>
                  </a:solidFill>
                  <a:cs typeface="+mn-ea"/>
                  <a:sym typeface="+mn-lt"/>
                </a:rPr>
                <a:t>请填入您的内容，或复制内容后粘贴您的内容。</a:t>
              </a: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5AD50BDC-AE6A-4DA2-A9AF-E632A9D7DBF5}"/>
              </a:ext>
            </a:extLst>
          </p:cNvPr>
          <p:cNvGrpSpPr/>
          <p:nvPr/>
        </p:nvGrpSpPr>
        <p:grpSpPr>
          <a:xfrm>
            <a:off x="6907493" y="2670253"/>
            <a:ext cx="4725979" cy="710191"/>
            <a:chOff x="6746144" y="2760525"/>
            <a:chExt cx="4725979" cy="710191"/>
          </a:xfrm>
        </p:grpSpPr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CFB3307B-8C7B-4956-B366-82194D47F1CA}"/>
                </a:ext>
              </a:extLst>
            </p:cNvPr>
            <p:cNvSpPr txBox="1"/>
            <p:nvPr/>
          </p:nvSpPr>
          <p:spPr>
            <a:xfrm>
              <a:off x="6746146" y="2760525"/>
              <a:ext cx="140567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800" b="1">
                  <a:gradFill>
                    <a:gsLst>
                      <a:gs pos="48000">
                        <a:srgbClr val="FFFFFF"/>
                      </a:gs>
                      <a:gs pos="100000">
                        <a:srgbClr val="FFFFFF"/>
                      </a:gs>
                      <a:gs pos="66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effectLst>
                    <a:outerShdw dist="38100" dir="3000000" algn="tl" rotWithShape="0">
                      <a:srgbClr val="1FFFF6">
                        <a:alpha val="21000"/>
                      </a:srgbClr>
                    </a:outerShdw>
                  </a:effectLst>
                  <a:latin typeface="+mj-ea"/>
                  <a:ea typeface="+mj-ea"/>
                  <a:cs typeface="Times New Roman" charset="0"/>
                </a:defRPr>
              </a:lvl1pPr>
            </a:lstStyle>
            <a:p>
              <a:r>
                <a:rPr lang="zh-CN" altLang="en-US" sz="2000" dirty="0">
                  <a:sym typeface="+mn-lt"/>
                </a:rPr>
                <a:t>协作方面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4FE3D4F0-437D-44D8-9D09-9FF16AD8B273}"/>
                </a:ext>
              </a:extLst>
            </p:cNvPr>
            <p:cNvSpPr txBox="1"/>
            <p:nvPr/>
          </p:nvSpPr>
          <p:spPr>
            <a:xfrm>
              <a:off x="6746144" y="3089906"/>
              <a:ext cx="4725979" cy="3808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2"/>
                  </a:solidFill>
                  <a:cs typeface="+mn-ea"/>
                  <a:sym typeface="+mn-lt"/>
                </a:rPr>
                <a:t>请填入您的内容，或复制内容后粘贴您的内容。</a:t>
              </a: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AEB408BB-2D50-4991-8ED7-49684E17D0C8}"/>
              </a:ext>
            </a:extLst>
          </p:cNvPr>
          <p:cNvGrpSpPr/>
          <p:nvPr/>
        </p:nvGrpSpPr>
        <p:grpSpPr>
          <a:xfrm>
            <a:off x="6907493" y="3976669"/>
            <a:ext cx="4725979" cy="710191"/>
            <a:chOff x="6746144" y="3934351"/>
            <a:chExt cx="4725979" cy="710191"/>
          </a:xfrm>
        </p:grpSpPr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D32F5ED7-55BC-46DA-8701-EA6E6B340042}"/>
                </a:ext>
              </a:extLst>
            </p:cNvPr>
            <p:cNvSpPr txBox="1"/>
            <p:nvPr/>
          </p:nvSpPr>
          <p:spPr>
            <a:xfrm>
              <a:off x="6746146" y="3934351"/>
              <a:ext cx="140567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800" b="1">
                  <a:gradFill>
                    <a:gsLst>
                      <a:gs pos="48000">
                        <a:srgbClr val="FFFFFF"/>
                      </a:gs>
                      <a:gs pos="100000">
                        <a:srgbClr val="FFFFFF"/>
                      </a:gs>
                      <a:gs pos="66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effectLst>
                    <a:outerShdw dist="38100" dir="3000000" algn="tl" rotWithShape="0">
                      <a:srgbClr val="1FFFF6">
                        <a:alpha val="21000"/>
                      </a:srgbClr>
                    </a:outerShdw>
                  </a:effectLst>
                  <a:latin typeface="+mj-ea"/>
                  <a:ea typeface="+mj-ea"/>
                  <a:cs typeface="Times New Roman" charset="0"/>
                </a:defRPr>
              </a:lvl1pPr>
            </a:lstStyle>
            <a:p>
              <a:r>
                <a:rPr lang="zh-CN" altLang="en-US" sz="2000" dirty="0">
                  <a:sym typeface="+mn-lt"/>
                </a:rPr>
                <a:t>技能方面</a:t>
              </a: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356CC588-A501-40DB-99CC-8D48A9CEFE76}"/>
                </a:ext>
              </a:extLst>
            </p:cNvPr>
            <p:cNvSpPr txBox="1"/>
            <p:nvPr/>
          </p:nvSpPr>
          <p:spPr>
            <a:xfrm>
              <a:off x="6746144" y="4263732"/>
              <a:ext cx="4725979" cy="3808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2"/>
                  </a:solidFill>
                  <a:cs typeface="+mn-ea"/>
                  <a:sym typeface="+mn-lt"/>
                </a:rPr>
                <a:t>请填入您的内容，或复制内容后粘贴您的内容。</a:t>
              </a: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6D011208-D083-4E61-9F9E-EEA665CB6FFF}"/>
              </a:ext>
            </a:extLst>
          </p:cNvPr>
          <p:cNvGrpSpPr/>
          <p:nvPr/>
        </p:nvGrpSpPr>
        <p:grpSpPr>
          <a:xfrm>
            <a:off x="1237960" y="3376610"/>
            <a:ext cx="402580" cy="444381"/>
            <a:chOff x="1322950" y="2215763"/>
            <a:chExt cx="402580" cy="444381"/>
          </a:xfrm>
          <a:gradFill>
            <a:gsLst>
              <a:gs pos="90000">
                <a:prstClr val="white">
                  <a:alpha val="0"/>
                </a:prstClr>
              </a:gs>
              <a:gs pos="0">
                <a:schemeClr val="accent3"/>
              </a:gs>
            </a:gsLst>
            <a:lin ang="5400000" scaled="1"/>
          </a:gradFill>
        </p:grpSpPr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10573C98-8863-4C77-B0AD-469208635BE1}"/>
                </a:ext>
              </a:extLst>
            </p:cNvPr>
            <p:cNvSpPr/>
            <p:nvPr/>
          </p:nvSpPr>
          <p:spPr>
            <a:xfrm>
              <a:off x="1552040" y="2259135"/>
              <a:ext cx="171600" cy="163035"/>
            </a:xfrm>
            <a:custGeom>
              <a:avLst/>
              <a:gdLst>
                <a:gd name="connsiteX0" fmla="*/ 8776 w 171600"/>
                <a:gd name="connsiteY0" fmla="*/ 24411 h 163035"/>
                <a:gd name="connsiteX1" fmla="*/ 112823 w 171600"/>
                <a:gd name="connsiteY1" fmla="*/ 124276 h 163035"/>
                <a:gd name="connsiteX2" fmla="*/ 93599 w 171600"/>
                <a:gd name="connsiteY2" fmla="*/ 112854 h 163035"/>
                <a:gd name="connsiteX3" fmla="*/ 76236 w 171600"/>
                <a:gd name="connsiteY3" fmla="*/ 116047 h 163035"/>
                <a:gd name="connsiteX4" fmla="*/ 79430 w 171600"/>
                <a:gd name="connsiteY4" fmla="*/ 133410 h 163035"/>
                <a:gd name="connsiteX5" fmla="*/ 81116 w 171600"/>
                <a:gd name="connsiteY5" fmla="*/ 134387 h 163035"/>
                <a:gd name="connsiteX6" fmla="*/ 124807 w 171600"/>
                <a:gd name="connsiteY6" fmla="*/ 160289 h 163035"/>
                <a:gd name="connsiteX7" fmla="*/ 132609 w 171600"/>
                <a:gd name="connsiteY7" fmla="*/ 163036 h 163035"/>
                <a:gd name="connsiteX8" fmla="*/ 132921 w 171600"/>
                <a:gd name="connsiteY8" fmla="*/ 163036 h 163035"/>
                <a:gd name="connsiteX9" fmla="*/ 133919 w 171600"/>
                <a:gd name="connsiteY9" fmla="*/ 163036 h 163035"/>
                <a:gd name="connsiteX10" fmla="*/ 134419 w 171600"/>
                <a:gd name="connsiteY10" fmla="*/ 163036 h 163035"/>
                <a:gd name="connsiteX11" fmla="*/ 134419 w 171600"/>
                <a:gd name="connsiteY11" fmla="*/ 163036 h 163035"/>
                <a:gd name="connsiteX12" fmla="*/ 135417 w 171600"/>
                <a:gd name="connsiteY12" fmla="*/ 163036 h 163035"/>
                <a:gd name="connsiteX13" fmla="*/ 143032 w 171600"/>
                <a:gd name="connsiteY13" fmla="*/ 157293 h 163035"/>
                <a:gd name="connsiteX14" fmla="*/ 170370 w 171600"/>
                <a:gd name="connsiteY14" fmla="*/ 111293 h 163035"/>
                <a:gd name="connsiteX15" fmla="*/ 164513 w 171600"/>
                <a:gd name="connsiteY15" fmla="*/ 94640 h 163035"/>
                <a:gd name="connsiteX16" fmla="*/ 148837 w 171600"/>
                <a:gd name="connsiteY16" fmla="*/ 98810 h 163035"/>
                <a:gd name="connsiteX17" fmla="*/ 137290 w 171600"/>
                <a:gd name="connsiteY17" fmla="*/ 118471 h 163035"/>
                <a:gd name="connsiteX18" fmla="*/ 137290 w 171600"/>
                <a:gd name="connsiteY18" fmla="*/ 118471 h 163035"/>
                <a:gd name="connsiteX19" fmla="*/ 55463 w 171600"/>
                <a:gd name="connsiteY19" fmla="*/ 18045 h 163035"/>
                <a:gd name="connsiteX20" fmla="*/ 16204 w 171600"/>
                <a:gd name="connsiteY20" fmla="*/ 568 h 163035"/>
                <a:gd name="connsiteX21" fmla="*/ 568 w 171600"/>
                <a:gd name="connsiteY21" fmla="*/ 8776 h 163035"/>
                <a:gd name="connsiteX22" fmla="*/ 8776 w 171600"/>
                <a:gd name="connsiteY22" fmla="*/ 24411 h 16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600" h="163035">
                  <a:moveTo>
                    <a:pt x="8776" y="24411"/>
                  </a:moveTo>
                  <a:cubicBezTo>
                    <a:pt x="57158" y="39613"/>
                    <a:pt x="95650" y="76559"/>
                    <a:pt x="112823" y="124276"/>
                  </a:cubicBezTo>
                  <a:lnTo>
                    <a:pt x="93599" y="112854"/>
                  </a:lnTo>
                  <a:cubicBezTo>
                    <a:pt x="87923" y="108941"/>
                    <a:pt x="80149" y="110371"/>
                    <a:pt x="76236" y="116047"/>
                  </a:cubicBezTo>
                  <a:cubicBezTo>
                    <a:pt x="72323" y="121724"/>
                    <a:pt x="73753" y="129497"/>
                    <a:pt x="79430" y="133410"/>
                  </a:cubicBezTo>
                  <a:cubicBezTo>
                    <a:pt x="79965" y="133779"/>
                    <a:pt x="80529" y="134106"/>
                    <a:pt x="81116" y="134387"/>
                  </a:cubicBezTo>
                  <a:lnTo>
                    <a:pt x="124807" y="160289"/>
                  </a:lnTo>
                  <a:cubicBezTo>
                    <a:pt x="127020" y="162065"/>
                    <a:pt x="129771" y="163033"/>
                    <a:pt x="132609" y="163036"/>
                  </a:cubicBezTo>
                  <a:lnTo>
                    <a:pt x="132921" y="163036"/>
                  </a:lnTo>
                  <a:lnTo>
                    <a:pt x="133919" y="163036"/>
                  </a:lnTo>
                  <a:lnTo>
                    <a:pt x="134419" y="163036"/>
                  </a:lnTo>
                  <a:lnTo>
                    <a:pt x="134419" y="163036"/>
                  </a:lnTo>
                  <a:lnTo>
                    <a:pt x="135417" y="163036"/>
                  </a:lnTo>
                  <a:cubicBezTo>
                    <a:pt x="138616" y="162205"/>
                    <a:pt x="141354" y="160140"/>
                    <a:pt x="143032" y="157293"/>
                  </a:cubicBezTo>
                  <a:lnTo>
                    <a:pt x="170370" y="111293"/>
                  </a:lnTo>
                  <a:cubicBezTo>
                    <a:pt x="173352" y="105077"/>
                    <a:pt x="170730" y="97621"/>
                    <a:pt x="164513" y="94640"/>
                  </a:cubicBezTo>
                  <a:cubicBezTo>
                    <a:pt x="158974" y="91983"/>
                    <a:pt x="152324" y="93751"/>
                    <a:pt x="148837" y="98810"/>
                  </a:cubicBezTo>
                  <a:lnTo>
                    <a:pt x="137290" y="118471"/>
                  </a:lnTo>
                  <a:lnTo>
                    <a:pt x="137290" y="118471"/>
                  </a:lnTo>
                  <a:cubicBezTo>
                    <a:pt x="122861" y="76310"/>
                    <a:pt x="93840" y="40693"/>
                    <a:pt x="55463" y="18045"/>
                  </a:cubicBezTo>
                  <a:cubicBezTo>
                    <a:pt x="43078" y="10756"/>
                    <a:pt x="29908" y="4893"/>
                    <a:pt x="16204" y="568"/>
                  </a:cubicBezTo>
                  <a:cubicBezTo>
                    <a:pt x="9619" y="-1483"/>
                    <a:pt x="2619" y="2192"/>
                    <a:pt x="568" y="8776"/>
                  </a:cubicBezTo>
                  <a:cubicBezTo>
                    <a:pt x="-1483" y="15360"/>
                    <a:pt x="2192" y="22360"/>
                    <a:pt x="8776" y="24411"/>
                  </a:cubicBezTo>
                  <a:close/>
                </a:path>
              </a:pathLst>
            </a:custGeom>
            <a:grpFill/>
            <a:ln w="6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7483163F-FE6B-477C-BBB4-90CEC5E8EED4}"/>
                </a:ext>
              </a:extLst>
            </p:cNvPr>
            <p:cNvSpPr/>
            <p:nvPr/>
          </p:nvSpPr>
          <p:spPr>
            <a:xfrm>
              <a:off x="1324966" y="2289351"/>
              <a:ext cx="90858" cy="201601"/>
            </a:xfrm>
            <a:custGeom>
              <a:avLst/>
              <a:gdLst>
                <a:gd name="connsiteX0" fmla="*/ 5099 w 90858"/>
                <a:gd name="connsiteY0" fmla="*/ 191990 h 201601"/>
                <a:gd name="connsiteX1" fmla="*/ 17270 w 90858"/>
                <a:gd name="connsiteY1" fmla="*/ 201602 h 201601"/>
                <a:gd name="connsiteX2" fmla="*/ 20141 w 90858"/>
                <a:gd name="connsiteY2" fmla="*/ 201227 h 201601"/>
                <a:gd name="connsiteX3" fmla="*/ 29191 w 90858"/>
                <a:gd name="connsiteY3" fmla="*/ 186248 h 201601"/>
                <a:gd name="connsiteX4" fmla="*/ 47916 w 90858"/>
                <a:gd name="connsiteY4" fmla="*/ 66535 h 201601"/>
                <a:gd name="connsiteX5" fmla="*/ 65018 w 90858"/>
                <a:gd name="connsiteY5" fmla="*/ 42692 h 201601"/>
                <a:gd name="connsiteX6" fmla="*/ 65393 w 90858"/>
                <a:gd name="connsiteY6" fmla="*/ 43067 h 201601"/>
                <a:gd name="connsiteX7" fmla="*/ 65393 w 90858"/>
                <a:gd name="connsiteY7" fmla="*/ 65911 h 201601"/>
                <a:gd name="connsiteX8" fmla="*/ 77876 w 90858"/>
                <a:gd name="connsiteY8" fmla="*/ 78394 h 201601"/>
                <a:gd name="connsiteX9" fmla="*/ 90359 w 90858"/>
                <a:gd name="connsiteY9" fmla="*/ 65911 h 201601"/>
                <a:gd name="connsiteX10" fmla="*/ 90858 w 90858"/>
                <a:gd name="connsiteY10" fmla="*/ 12982 h 201601"/>
                <a:gd name="connsiteX11" fmla="*/ 78375 w 90858"/>
                <a:gd name="connsiteY11" fmla="*/ 499 h 201601"/>
                <a:gd name="connsiteX12" fmla="*/ 25384 w 90858"/>
                <a:gd name="connsiteY12" fmla="*/ 0 h 201601"/>
                <a:gd name="connsiteX13" fmla="*/ 12901 w 90858"/>
                <a:gd name="connsiteY13" fmla="*/ 12483 h 201601"/>
                <a:gd name="connsiteX14" fmla="*/ 25384 w 90858"/>
                <a:gd name="connsiteY14" fmla="*/ 24966 h 201601"/>
                <a:gd name="connsiteX15" fmla="*/ 47542 w 90858"/>
                <a:gd name="connsiteY15" fmla="*/ 24966 h 201601"/>
                <a:gd name="connsiteX16" fmla="*/ 26071 w 90858"/>
                <a:gd name="connsiteY16" fmla="*/ 53677 h 201601"/>
                <a:gd name="connsiteX17" fmla="*/ 5099 w 90858"/>
                <a:gd name="connsiteY17" fmla="*/ 191990 h 20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858" h="201601">
                  <a:moveTo>
                    <a:pt x="5099" y="191990"/>
                  </a:moveTo>
                  <a:cubicBezTo>
                    <a:pt x="6432" y="197631"/>
                    <a:pt x="11474" y="201612"/>
                    <a:pt x="17270" y="201602"/>
                  </a:cubicBezTo>
                  <a:cubicBezTo>
                    <a:pt x="18239" y="201596"/>
                    <a:pt x="19203" y="201470"/>
                    <a:pt x="20141" y="201227"/>
                  </a:cubicBezTo>
                  <a:cubicBezTo>
                    <a:pt x="26739" y="199539"/>
                    <a:pt x="30766" y="192874"/>
                    <a:pt x="29191" y="186248"/>
                  </a:cubicBezTo>
                  <a:cubicBezTo>
                    <a:pt x="19676" y="145425"/>
                    <a:pt x="26390" y="102502"/>
                    <a:pt x="47916" y="66535"/>
                  </a:cubicBezTo>
                  <a:cubicBezTo>
                    <a:pt x="52901" y="58098"/>
                    <a:pt x="58624" y="50118"/>
                    <a:pt x="65018" y="42692"/>
                  </a:cubicBezTo>
                  <a:lnTo>
                    <a:pt x="65393" y="43067"/>
                  </a:lnTo>
                  <a:lnTo>
                    <a:pt x="65393" y="65911"/>
                  </a:lnTo>
                  <a:cubicBezTo>
                    <a:pt x="65393" y="72805"/>
                    <a:pt x="70981" y="78394"/>
                    <a:pt x="77876" y="78394"/>
                  </a:cubicBezTo>
                  <a:cubicBezTo>
                    <a:pt x="84770" y="78394"/>
                    <a:pt x="90359" y="72805"/>
                    <a:pt x="90359" y="65911"/>
                  </a:cubicBezTo>
                  <a:lnTo>
                    <a:pt x="90858" y="12982"/>
                  </a:lnTo>
                  <a:cubicBezTo>
                    <a:pt x="90858" y="6088"/>
                    <a:pt x="85269" y="499"/>
                    <a:pt x="78375" y="499"/>
                  </a:cubicBezTo>
                  <a:lnTo>
                    <a:pt x="25384" y="0"/>
                  </a:lnTo>
                  <a:cubicBezTo>
                    <a:pt x="18490" y="0"/>
                    <a:pt x="12901" y="5589"/>
                    <a:pt x="12901" y="12483"/>
                  </a:cubicBezTo>
                  <a:cubicBezTo>
                    <a:pt x="12901" y="19377"/>
                    <a:pt x="18490" y="24966"/>
                    <a:pt x="25384" y="24966"/>
                  </a:cubicBezTo>
                  <a:lnTo>
                    <a:pt x="47542" y="24966"/>
                  </a:lnTo>
                  <a:cubicBezTo>
                    <a:pt x="39490" y="33834"/>
                    <a:pt x="32301" y="43447"/>
                    <a:pt x="26071" y="53677"/>
                  </a:cubicBezTo>
                  <a:cubicBezTo>
                    <a:pt x="1373" y="95305"/>
                    <a:pt x="-6149" y="144912"/>
                    <a:pt x="5099" y="191990"/>
                  </a:cubicBezTo>
                  <a:close/>
                </a:path>
              </a:pathLst>
            </a:custGeom>
            <a:grpFill/>
            <a:ln w="6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1DAA92D8-1B23-47A9-AD20-C5D17FA6A26C}"/>
                </a:ext>
              </a:extLst>
            </p:cNvPr>
            <p:cNvSpPr/>
            <p:nvPr/>
          </p:nvSpPr>
          <p:spPr>
            <a:xfrm>
              <a:off x="1437089" y="2552388"/>
              <a:ext cx="208456" cy="107756"/>
            </a:xfrm>
            <a:custGeom>
              <a:avLst/>
              <a:gdLst>
                <a:gd name="connsiteX0" fmla="*/ 186829 w 208456"/>
                <a:gd name="connsiteY0" fmla="*/ 3789 h 107756"/>
                <a:gd name="connsiteX1" fmla="*/ 44833 w 208456"/>
                <a:gd name="connsiteY1" fmla="*/ 45295 h 107756"/>
                <a:gd name="connsiteX2" fmla="*/ 44833 w 208456"/>
                <a:gd name="connsiteY2" fmla="*/ 45295 h 107756"/>
                <a:gd name="connsiteX3" fmla="*/ 64681 w 208456"/>
                <a:gd name="connsiteY3" fmla="*/ 34061 h 107756"/>
                <a:gd name="connsiteX4" fmla="*/ 69269 w 208456"/>
                <a:gd name="connsiteY4" fmla="*/ 16990 h 107756"/>
                <a:gd name="connsiteX5" fmla="*/ 52198 w 208456"/>
                <a:gd name="connsiteY5" fmla="*/ 12403 h 107756"/>
                <a:gd name="connsiteX6" fmla="*/ 6323 w 208456"/>
                <a:gd name="connsiteY6" fmla="*/ 38430 h 107756"/>
                <a:gd name="connsiteX7" fmla="*/ 1629 w 208456"/>
                <a:gd name="connsiteY7" fmla="*/ 55449 h 107756"/>
                <a:gd name="connsiteX8" fmla="*/ 1641 w 208456"/>
                <a:gd name="connsiteY8" fmla="*/ 55469 h 107756"/>
                <a:gd name="connsiteX9" fmla="*/ 27918 w 208456"/>
                <a:gd name="connsiteY9" fmla="*/ 101469 h 107756"/>
                <a:gd name="connsiteX10" fmla="*/ 45020 w 208456"/>
                <a:gd name="connsiteY10" fmla="*/ 106088 h 107756"/>
                <a:gd name="connsiteX11" fmla="*/ 49639 w 208456"/>
                <a:gd name="connsiteY11" fmla="*/ 88986 h 107756"/>
                <a:gd name="connsiteX12" fmla="*/ 38467 w 208456"/>
                <a:gd name="connsiteY12" fmla="*/ 69513 h 107756"/>
                <a:gd name="connsiteX13" fmla="*/ 204180 w 208456"/>
                <a:gd name="connsiteY13" fmla="*/ 21890 h 107756"/>
                <a:gd name="connsiteX14" fmla="*/ 205380 w 208456"/>
                <a:gd name="connsiteY14" fmla="*/ 4277 h 107756"/>
                <a:gd name="connsiteX15" fmla="*/ 187767 w 208456"/>
                <a:gd name="connsiteY15" fmla="*/ 3077 h 107756"/>
                <a:gd name="connsiteX16" fmla="*/ 187016 w 208456"/>
                <a:gd name="connsiteY16" fmla="*/ 3789 h 10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456" h="107756">
                  <a:moveTo>
                    <a:pt x="186829" y="3789"/>
                  </a:moveTo>
                  <a:cubicBezTo>
                    <a:pt x="148885" y="39585"/>
                    <a:pt x="96082" y="55020"/>
                    <a:pt x="44833" y="45295"/>
                  </a:cubicBezTo>
                  <a:lnTo>
                    <a:pt x="44833" y="45295"/>
                  </a:lnTo>
                  <a:lnTo>
                    <a:pt x="64681" y="34061"/>
                  </a:lnTo>
                  <a:cubicBezTo>
                    <a:pt x="70662" y="30613"/>
                    <a:pt x="72716" y="22971"/>
                    <a:pt x="69269" y="16990"/>
                  </a:cubicBezTo>
                  <a:cubicBezTo>
                    <a:pt x="65821" y="11009"/>
                    <a:pt x="58179" y="8955"/>
                    <a:pt x="52198" y="12403"/>
                  </a:cubicBezTo>
                  <a:lnTo>
                    <a:pt x="6323" y="38430"/>
                  </a:lnTo>
                  <a:cubicBezTo>
                    <a:pt x="327" y="41833"/>
                    <a:pt x="-1774" y="49453"/>
                    <a:pt x="1629" y="55449"/>
                  </a:cubicBezTo>
                  <a:cubicBezTo>
                    <a:pt x="1633" y="55455"/>
                    <a:pt x="1638" y="55462"/>
                    <a:pt x="1641" y="55469"/>
                  </a:cubicBezTo>
                  <a:lnTo>
                    <a:pt x="27918" y="101469"/>
                  </a:lnTo>
                  <a:cubicBezTo>
                    <a:pt x="31366" y="107467"/>
                    <a:pt x="39022" y="109535"/>
                    <a:pt x="45020" y="106088"/>
                  </a:cubicBezTo>
                  <a:cubicBezTo>
                    <a:pt x="51018" y="102641"/>
                    <a:pt x="53086" y="94984"/>
                    <a:pt x="49639" y="88986"/>
                  </a:cubicBezTo>
                  <a:lnTo>
                    <a:pt x="38467" y="69513"/>
                  </a:lnTo>
                  <a:cubicBezTo>
                    <a:pt x="98162" y="81528"/>
                    <a:pt x="159972" y="63765"/>
                    <a:pt x="204180" y="21890"/>
                  </a:cubicBezTo>
                  <a:cubicBezTo>
                    <a:pt x="209375" y="17357"/>
                    <a:pt x="209912" y="9471"/>
                    <a:pt x="205380" y="4277"/>
                  </a:cubicBezTo>
                  <a:cubicBezTo>
                    <a:pt x="200848" y="-918"/>
                    <a:pt x="192962" y="-1456"/>
                    <a:pt x="187767" y="3077"/>
                  </a:cubicBezTo>
                  <a:cubicBezTo>
                    <a:pt x="187507" y="3304"/>
                    <a:pt x="187256" y="3541"/>
                    <a:pt x="187016" y="3789"/>
                  </a:cubicBezTo>
                  <a:close/>
                </a:path>
              </a:pathLst>
            </a:custGeom>
            <a:grpFill/>
            <a:ln w="6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5D56AB41-A8EC-4D94-8824-9F92159F12D5}"/>
                </a:ext>
              </a:extLst>
            </p:cNvPr>
            <p:cNvSpPr/>
            <p:nvPr/>
          </p:nvSpPr>
          <p:spPr>
            <a:xfrm>
              <a:off x="1322950" y="2496820"/>
              <a:ext cx="99865" cy="99864"/>
            </a:xfrm>
            <a:custGeom>
              <a:avLst/>
              <a:gdLst>
                <a:gd name="connsiteX0" fmla="*/ 99865 w 99865"/>
                <a:gd name="connsiteY0" fmla="*/ 49932 h 99864"/>
                <a:gd name="connsiteX1" fmla="*/ 49933 w 99865"/>
                <a:gd name="connsiteY1" fmla="*/ 99865 h 99864"/>
                <a:gd name="connsiteX2" fmla="*/ 0 w 99865"/>
                <a:gd name="connsiteY2" fmla="*/ 49932 h 99864"/>
                <a:gd name="connsiteX3" fmla="*/ 49933 w 99865"/>
                <a:gd name="connsiteY3" fmla="*/ 0 h 99864"/>
                <a:gd name="connsiteX4" fmla="*/ 99865 w 99865"/>
                <a:gd name="connsiteY4" fmla="*/ 49932 h 9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65" h="99864">
                  <a:moveTo>
                    <a:pt x="99865" y="49932"/>
                  </a:moveTo>
                  <a:cubicBezTo>
                    <a:pt x="99865" y="77509"/>
                    <a:pt x="77509" y="99865"/>
                    <a:pt x="49933" y="99865"/>
                  </a:cubicBezTo>
                  <a:cubicBezTo>
                    <a:pt x="22356" y="99865"/>
                    <a:pt x="0" y="77509"/>
                    <a:pt x="0" y="49932"/>
                  </a:cubicBezTo>
                  <a:cubicBezTo>
                    <a:pt x="0" y="22355"/>
                    <a:pt x="22356" y="0"/>
                    <a:pt x="49933" y="0"/>
                  </a:cubicBezTo>
                  <a:cubicBezTo>
                    <a:pt x="77509" y="0"/>
                    <a:pt x="99865" y="22355"/>
                    <a:pt x="99865" y="49932"/>
                  </a:cubicBezTo>
                  <a:close/>
                </a:path>
              </a:pathLst>
            </a:custGeom>
            <a:grpFill/>
            <a:ln w="6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23D1EDDF-070C-44CF-A70B-16DC345D9C9A}"/>
                </a:ext>
              </a:extLst>
            </p:cNvPr>
            <p:cNvSpPr/>
            <p:nvPr/>
          </p:nvSpPr>
          <p:spPr>
            <a:xfrm>
              <a:off x="1625665" y="2454128"/>
              <a:ext cx="99865" cy="99864"/>
            </a:xfrm>
            <a:custGeom>
              <a:avLst/>
              <a:gdLst>
                <a:gd name="connsiteX0" fmla="*/ 99865 w 99865"/>
                <a:gd name="connsiteY0" fmla="*/ 49932 h 99864"/>
                <a:gd name="connsiteX1" fmla="*/ 49933 w 99865"/>
                <a:gd name="connsiteY1" fmla="*/ 99865 h 99864"/>
                <a:gd name="connsiteX2" fmla="*/ 0 w 99865"/>
                <a:gd name="connsiteY2" fmla="*/ 49932 h 99864"/>
                <a:gd name="connsiteX3" fmla="*/ 49933 w 99865"/>
                <a:gd name="connsiteY3" fmla="*/ 0 h 99864"/>
                <a:gd name="connsiteX4" fmla="*/ 99865 w 99865"/>
                <a:gd name="connsiteY4" fmla="*/ 49932 h 9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65" h="99864">
                  <a:moveTo>
                    <a:pt x="99865" y="49932"/>
                  </a:moveTo>
                  <a:cubicBezTo>
                    <a:pt x="99865" y="77509"/>
                    <a:pt x="77509" y="99865"/>
                    <a:pt x="49933" y="99865"/>
                  </a:cubicBezTo>
                  <a:cubicBezTo>
                    <a:pt x="22356" y="99865"/>
                    <a:pt x="0" y="77509"/>
                    <a:pt x="0" y="49932"/>
                  </a:cubicBezTo>
                  <a:cubicBezTo>
                    <a:pt x="0" y="22355"/>
                    <a:pt x="22356" y="0"/>
                    <a:pt x="49933" y="0"/>
                  </a:cubicBezTo>
                  <a:cubicBezTo>
                    <a:pt x="77509" y="0"/>
                    <a:pt x="99865" y="22355"/>
                    <a:pt x="99865" y="49932"/>
                  </a:cubicBezTo>
                  <a:close/>
                </a:path>
              </a:pathLst>
            </a:custGeom>
            <a:grpFill/>
            <a:ln w="6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54F9A64A-E7A3-4E94-B8C3-E8EFF40ACFA9}"/>
                </a:ext>
              </a:extLst>
            </p:cNvPr>
            <p:cNvSpPr/>
            <p:nvPr/>
          </p:nvSpPr>
          <p:spPr>
            <a:xfrm>
              <a:off x="1439979" y="2215763"/>
              <a:ext cx="99865" cy="99864"/>
            </a:xfrm>
            <a:custGeom>
              <a:avLst/>
              <a:gdLst>
                <a:gd name="connsiteX0" fmla="*/ 99865 w 99865"/>
                <a:gd name="connsiteY0" fmla="*/ 49932 h 99864"/>
                <a:gd name="connsiteX1" fmla="*/ 49933 w 99865"/>
                <a:gd name="connsiteY1" fmla="*/ 99865 h 99864"/>
                <a:gd name="connsiteX2" fmla="*/ 0 w 99865"/>
                <a:gd name="connsiteY2" fmla="*/ 49932 h 99864"/>
                <a:gd name="connsiteX3" fmla="*/ 49933 w 99865"/>
                <a:gd name="connsiteY3" fmla="*/ 0 h 99864"/>
                <a:gd name="connsiteX4" fmla="*/ 99865 w 99865"/>
                <a:gd name="connsiteY4" fmla="*/ 49932 h 9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65" h="99864">
                  <a:moveTo>
                    <a:pt x="99865" y="49932"/>
                  </a:moveTo>
                  <a:cubicBezTo>
                    <a:pt x="99865" y="77509"/>
                    <a:pt x="77509" y="99865"/>
                    <a:pt x="49933" y="99865"/>
                  </a:cubicBezTo>
                  <a:cubicBezTo>
                    <a:pt x="22356" y="99865"/>
                    <a:pt x="0" y="77509"/>
                    <a:pt x="0" y="49932"/>
                  </a:cubicBezTo>
                  <a:cubicBezTo>
                    <a:pt x="0" y="22355"/>
                    <a:pt x="22356" y="0"/>
                    <a:pt x="49933" y="0"/>
                  </a:cubicBezTo>
                  <a:cubicBezTo>
                    <a:pt x="77509" y="0"/>
                    <a:pt x="99865" y="22355"/>
                    <a:pt x="99865" y="49932"/>
                  </a:cubicBezTo>
                  <a:close/>
                </a:path>
              </a:pathLst>
            </a:custGeom>
            <a:grpFill/>
            <a:ln w="6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2381C2EC-B201-483C-A885-FD49B5F23CC7}"/>
              </a:ext>
            </a:extLst>
          </p:cNvPr>
          <p:cNvGrpSpPr/>
          <p:nvPr/>
        </p:nvGrpSpPr>
        <p:grpSpPr>
          <a:xfrm>
            <a:off x="3958384" y="2806883"/>
            <a:ext cx="1243536" cy="1128484"/>
            <a:chOff x="10470510" y="2225854"/>
            <a:chExt cx="470689" cy="427142"/>
          </a:xfrm>
          <a:gradFill>
            <a:gsLst>
              <a:gs pos="90000">
                <a:prstClr val="white">
                  <a:alpha val="0"/>
                </a:prstClr>
              </a:gs>
              <a:gs pos="0">
                <a:schemeClr val="accent3"/>
              </a:gs>
            </a:gsLst>
            <a:lin ang="5400000" scaled="1"/>
          </a:gradFill>
        </p:grpSpPr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0131B976-D422-42FC-87FB-FBD344719135}"/>
                </a:ext>
              </a:extLst>
            </p:cNvPr>
            <p:cNvSpPr/>
            <p:nvPr/>
          </p:nvSpPr>
          <p:spPr>
            <a:xfrm>
              <a:off x="10644585" y="2523190"/>
              <a:ext cx="50369" cy="50369"/>
            </a:xfrm>
            <a:custGeom>
              <a:avLst/>
              <a:gdLst>
                <a:gd name="connsiteX0" fmla="*/ 50370 w 50369"/>
                <a:gd name="connsiteY0" fmla="*/ 25185 h 50369"/>
                <a:gd name="connsiteX1" fmla="*/ 25185 w 50369"/>
                <a:gd name="connsiteY1" fmla="*/ 50370 h 50369"/>
                <a:gd name="connsiteX2" fmla="*/ 0 w 50369"/>
                <a:gd name="connsiteY2" fmla="*/ 25185 h 50369"/>
                <a:gd name="connsiteX3" fmla="*/ 25185 w 50369"/>
                <a:gd name="connsiteY3" fmla="*/ 0 h 50369"/>
                <a:gd name="connsiteX4" fmla="*/ 50370 w 50369"/>
                <a:gd name="connsiteY4" fmla="*/ 25185 h 5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9" h="50369">
                  <a:moveTo>
                    <a:pt x="50370" y="25185"/>
                  </a:moveTo>
                  <a:cubicBezTo>
                    <a:pt x="50370" y="39094"/>
                    <a:pt x="39094" y="50370"/>
                    <a:pt x="25185" y="50370"/>
                  </a:cubicBezTo>
                  <a:cubicBezTo>
                    <a:pt x="11276" y="50370"/>
                    <a:pt x="0" y="39094"/>
                    <a:pt x="0" y="25185"/>
                  </a:cubicBezTo>
                  <a:cubicBezTo>
                    <a:pt x="0" y="11276"/>
                    <a:pt x="11276" y="0"/>
                    <a:pt x="25185" y="0"/>
                  </a:cubicBezTo>
                  <a:cubicBezTo>
                    <a:pt x="39094" y="0"/>
                    <a:pt x="50370" y="11276"/>
                    <a:pt x="50370" y="25185"/>
                  </a:cubicBez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8C151040-7102-4514-8509-EF03D0D035C6}"/>
                </a:ext>
              </a:extLst>
            </p:cNvPr>
            <p:cNvSpPr/>
            <p:nvPr/>
          </p:nvSpPr>
          <p:spPr>
            <a:xfrm>
              <a:off x="10619456" y="2580493"/>
              <a:ext cx="99851" cy="50314"/>
            </a:xfrm>
            <a:custGeom>
              <a:avLst/>
              <a:gdLst>
                <a:gd name="connsiteX0" fmla="*/ 99852 w 99851"/>
                <a:gd name="connsiteY0" fmla="*/ 50314 h 50314"/>
                <a:gd name="connsiteX1" fmla="*/ 99852 w 99851"/>
                <a:gd name="connsiteY1" fmla="*/ 25129 h 50314"/>
                <a:gd name="connsiteX2" fmla="*/ 94859 w 99851"/>
                <a:gd name="connsiteY2" fmla="*/ 15089 h 50314"/>
                <a:gd name="connsiteX3" fmla="*/ 70506 w 99851"/>
                <a:gd name="connsiteY3" fmla="*/ 3106 h 50314"/>
                <a:gd name="connsiteX4" fmla="*/ 49926 w 99851"/>
                <a:gd name="connsiteY4" fmla="*/ 0 h 50314"/>
                <a:gd name="connsiteX5" fmla="*/ 29345 w 99851"/>
                <a:gd name="connsiteY5" fmla="*/ 3106 h 50314"/>
                <a:gd name="connsiteX6" fmla="*/ 4993 w 99851"/>
                <a:gd name="connsiteY6" fmla="*/ 15089 h 50314"/>
                <a:gd name="connsiteX7" fmla="*/ 0 w 99851"/>
                <a:gd name="connsiteY7" fmla="*/ 25129 h 50314"/>
                <a:gd name="connsiteX8" fmla="*/ 0 w 99851"/>
                <a:gd name="connsiteY8" fmla="*/ 50314 h 5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851" h="50314">
                  <a:moveTo>
                    <a:pt x="99852" y="50314"/>
                  </a:moveTo>
                  <a:lnTo>
                    <a:pt x="99852" y="25129"/>
                  </a:lnTo>
                  <a:cubicBezTo>
                    <a:pt x="99770" y="21205"/>
                    <a:pt x="97939" y="17522"/>
                    <a:pt x="94859" y="15089"/>
                  </a:cubicBezTo>
                  <a:cubicBezTo>
                    <a:pt x="87622" y="9510"/>
                    <a:pt x="79342" y="5436"/>
                    <a:pt x="70506" y="3106"/>
                  </a:cubicBezTo>
                  <a:cubicBezTo>
                    <a:pt x="63837" y="1060"/>
                    <a:pt x="56902" y="12"/>
                    <a:pt x="49926" y="0"/>
                  </a:cubicBezTo>
                  <a:cubicBezTo>
                    <a:pt x="42957" y="108"/>
                    <a:pt x="36035" y="1152"/>
                    <a:pt x="29345" y="3106"/>
                  </a:cubicBezTo>
                  <a:cubicBezTo>
                    <a:pt x="20608" y="5693"/>
                    <a:pt x="12373" y="9745"/>
                    <a:pt x="4993" y="15089"/>
                  </a:cubicBezTo>
                  <a:cubicBezTo>
                    <a:pt x="1913" y="17522"/>
                    <a:pt x="82" y="21205"/>
                    <a:pt x="0" y="25129"/>
                  </a:cubicBezTo>
                  <a:lnTo>
                    <a:pt x="0" y="50314"/>
                  </a:ln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65E1D909-92C9-4F3E-8738-E43D789362CE}"/>
                </a:ext>
              </a:extLst>
            </p:cNvPr>
            <p:cNvSpPr/>
            <p:nvPr/>
          </p:nvSpPr>
          <p:spPr>
            <a:xfrm>
              <a:off x="10754754" y="2523190"/>
              <a:ext cx="50369" cy="50369"/>
            </a:xfrm>
            <a:custGeom>
              <a:avLst/>
              <a:gdLst>
                <a:gd name="connsiteX0" fmla="*/ 50370 w 50369"/>
                <a:gd name="connsiteY0" fmla="*/ 25185 h 50369"/>
                <a:gd name="connsiteX1" fmla="*/ 25185 w 50369"/>
                <a:gd name="connsiteY1" fmla="*/ 50370 h 50369"/>
                <a:gd name="connsiteX2" fmla="*/ 0 w 50369"/>
                <a:gd name="connsiteY2" fmla="*/ 25185 h 50369"/>
                <a:gd name="connsiteX3" fmla="*/ 25185 w 50369"/>
                <a:gd name="connsiteY3" fmla="*/ 0 h 50369"/>
                <a:gd name="connsiteX4" fmla="*/ 50370 w 50369"/>
                <a:gd name="connsiteY4" fmla="*/ 25185 h 5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9" h="50369">
                  <a:moveTo>
                    <a:pt x="50370" y="25185"/>
                  </a:moveTo>
                  <a:cubicBezTo>
                    <a:pt x="50370" y="39094"/>
                    <a:pt x="39094" y="50370"/>
                    <a:pt x="25185" y="50370"/>
                  </a:cubicBezTo>
                  <a:cubicBezTo>
                    <a:pt x="11276" y="50370"/>
                    <a:pt x="0" y="39094"/>
                    <a:pt x="0" y="25185"/>
                  </a:cubicBezTo>
                  <a:cubicBezTo>
                    <a:pt x="0" y="11276"/>
                    <a:pt x="11276" y="0"/>
                    <a:pt x="25185" y="0"/>
                  </a:cubicBezTo>
                  <a:cubicBezTo>
                    <a:pt x="39094" y="0"/>
                    <a:pt x="50370" y="11276"/>
                    <a:pt x="50370" y="25185"/>
                  </a:cubicBez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6EF78F39-7526-4F96-AC75-0C3CB4D4BCA9}"/>
                </a:ext>
              </a:extLst>
            </p:cNvPr>
            <p:cNvSpPr/>
            <p:nvPr/>
          </p:nvSpPr>
          <p:spPr>
            <a:xfrm>
              <a:off x="10730402" y="2580493"/>
              <a:ext cx="99851" cy="50314"/>
            </a:xfrm>
            <a:custGeom>
              <a:avLst/>
              <a:gdLst>
                <a:gd name="connsiteX0" fmla="*/ 99852 w 99851"/>
                <a:gd name="connsiteY0" fmla="*/ 50314 h 50314"/>
                <a:gd name="connsiteX1" fmla="*/ 99852 w 99851"/>
                <a:gd name="connsiteY1" fmla="*/ 25129 h 50314"/>
                <a:gd name="connsiteX2" fmla="*/ 94859 w 99851"/>
                <a:gd name="connsiteY2" fmla="*/ 15089 h 50314"/>
                <a:gd name="connsiteX3" fmla="*/ 70506 w 99851"/>
                <a:gd name="connsiteY3" fmla="*/ 3106 h 50314"/>
                <a:gd name="connsiteX4" fmla="*/ 49926 w 99851"/>
                <a:gd name="connsiteY4" fmla="*/ 0 h 50314"/>
                <a:gd name="connsiteX5" fmla="*/ 29345 w 99851"/>
                <a:gd name="connsiteY5" fmla="*/ 3106 h 50314"/>
                <a:gd name="connsiteX6" fmla="*/ 4993 w 99851"/>
                <a:gd name="connsiteY6" fmla="*/ 15089 h 50314"/>
                <a:gd name="connsiteX7" fmla="*/ 0 w 99851"/>
                <a:gd name="connsiteY7" fmla="*/ 25129 h 50314"/>
                <a:gd name="connsiteX8" fmla="*/ 0 w 99851"/>
                <a:gd name="connsiteY8" fmla="*/ 50314 h 5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851" h="50314">
                  <a:moveTo>
                    <a:pt x="99852" y="50314"/>
                  </a:moveTo>
                  <a:lnTo>
                    <a:pt x="99852" y="25129"/>
                  </a:lnTo>
                  <a:cubicBezTo>
                    <a:pt x="99770" y="21205"/>
                    <a:pt x="97939" y="17522"/>
                    <a:pt x="94859" y="15089"/>
                  </a:cubicBezTo>
                  <a:cubicBezTo>
                    <a:pt x="87622" y="9510"/>
                    <a:pt x="79342" y="5436"/>
                    <a:pt x="70506" y="3106"/>
                  </a:cubicBezTo>
                  <a:cubicBezTo>
                    <a:pt x="63837" y="1060"/>
                    <a:pt x="56902" y="12"/>
                    <a:pt x="49926" y="0"/>
                  </a:cubicBezTo>
                  <a:cubicBezTo>
                    <a:pt x="42957" y="108"/>
                    <a:pt x="36035" y="1152"/>
                    <a:pt x="29345" y="3106"/>
                  </a:cubicBezTo>
                  <a:cubicBezTo>
                    <a:pt x="20608" y="5693"/>
                    <a:pt x="12373" y="9745"/>
                    <a:pt x="4993" y="15089"/>
                  </a:cubicBezTo>
                  <a:cubicBezTo>
                    <a:pt x="1913" y="17522"/>
                    <a:pt x="82" y="21205"/>
                    <a:pt x="0" y="25129"/>
                  </a:cubicBezTo>
                  <a:lnTo>
                    <a:pt x="0" y="50314"/>
                  </a:ln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EE799ABD-997C-425B-8FCB-AB307BDC056A}"/>
                </a:ext>
              </a:extLst>
            </p:cNvPr>
            <p:cNvSpPr/>
            <p:nvPr/>
          </p:nvSpPr>
          <p:spPr>
            <a:xfrm>
              <a:off x="10865701" y="2523190"/>
              <a:ext cx="50369" cy="50369"/>
            </a:xfrm>
            <a:custGeom>
              <a:avLst/>
              <a:gdLst>
                <a:gd name="connsiteX0" fmla="*/ 50370 w 50369"/>
                <a:gd name="connsiteY0" fmla="*/ 25185 h 50369"/>
                <a:gd name="connsiteX1" fmla="*/ 25185 w 50369"/>
                <a:gd name="connsiteY1" fmla="*/ 50370 h 50369"/>
                <a:gd name="connsiteX2" fmla="*/ 0 w 50369"/>
                <a:gd name="connsiteY2" fmla="*/ 25185 h 50369"/>
                <a:gd name="connsiteX3" fmla="*/ 25185 w 50369"/>
                <a:gd name="connsiteY3" fmla="*/ 0 h 50369"/>
                <a:gd name="connsiteX4" fmla="*/ 50370 w 50369"/>
                <a:gd name="connsiteY4" fmla="*/ 25185 h 5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9" h="50369">
                  <a:moveTo>
                    <a:pt x="50370" y="25185"/>
                  </a:moveTo>
                  <a:cubicBezTo>
                    <a:pt x="50370" y="39094"/>
                    <a:pt x="39094" y="50370"/>
                    <a:pt x="25185" y="50370"/>
                  </a:cubicBezTo>
                  <a:cubicBezTo>
                    <a:pt x="11276" y="50370"/>
                    <a:pt x="0" y="39094"/>
                    <a:pt x="0" y="25185"/>
                  </a:cubicBezTo>
                  <a:cubicBezTo>
                    <a:pt x="0" y="11276"/>
                    <a:pt x="11276" y="0"/>
                    <a:pt x="25185" y="0"/>
                  </a:cubicBezTo>
                  <a:cubicBezTo>
                    <a:pt x="39094" y="0"/>
                    <a:pt x="50370" y="11276"/>
                    <a:pt x="50370" y="25185"/>
                  </a:cubicBez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3D8977A1-1A89-4357-ABC5-2DDDF816B28F}"/>
                </a:ext>
              </a:extLst>
            </p:cNvPr>
            <p:cNvSpPr/>
            <p:nvPr/>
          </p:nvSpPr>
          <p:spPr>
            <a:xfrm>
              <a:off x="10841348" y="2580493"/>
              <a:ext cx="99851" cy="50314"/>
            </a:xfrm>
            <a:custGeom>
              <a:avLst/>
              <a:gdLst>
                <a:gd name="connsiteX0" fmla="*/ 99852 w 99851"/>
                <a:gd name="connsiteY0" fmla="*/ 50314 h 50314"/>
                <a:gd name="connsiteX1" fmla="*/ 99852 w 99851"/>
                <a:gd name="connsiteY1" fmla="*/ 25129 h 50314"/>
                <a:gd name="connsiteX2" fmla="*/ 94859 w 99851"/>
                <a:gd name="connsiteY2" fmla="*/ 15089 h 50314"/>
                <a:gd name="connsiteX3" fmla="*/ 70506 w 99851"/>
                <a:gd name="connsiteY3" fmla="*/ 3106 h 50314"/>
                <a:gd name="connsiteX4" fmla="*/ 49926 w 99851"/>
                <a:gd name="connsiteY4" fmla="*/ 0 h 50314"/>
                <a:gd name="connsiteX5" fmla="*/ 29345 w 99851"/>
                <a:gd name="connsiteY5" fmla="*/ 3106 h 50314"/>
                <a:gd name="connsiteX6" fmla="*/ 4993 w 99851"/>
                <a:gd name="connsiteY6" fmla="*/ 15089 h 50314"/>
                <a:gd name="connsiteX7" fmla="*/ 0 w 99851"/>
                <a:gd name="connsiteY7" fmla="*/ 25129 h 50314"/>
                <a:gd name="connsiteX8" fmla="*/ 0 w 99851"/>
                <a:gd name="connsiteY8" fmla="*/ 50314 h 5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851" h="50314">
                  <a:moveTo>
                    <a:pt x="99852" y="50314"/>
                  </a:moveTo>
                  <a:lnTo>
                    <a:pt x="99852" y="25129"/>
                  </a:lnTo>
                  <a:cubicBezTo>
                    <a:pt x="99770" y="21205"/>
                    <a:pt x="97939" y="17522"/>
                    <a:pt x="94859" y="15089"/>
                  </a:cubicBezTo>
                  <a:cubicBezTo>
                    <a:pt x="87622" y="9510"/>
                    <a:pt x="79342" y="5436"/>
                    <a:pt x="70506" y="3106"/>
                  </a:cubicBezTo>
                  <a:cubicBezTo>
                    <a:pt x="63837" y="1060"/>
                    <a:pt x="56902" y="12"/>
                    <a:pt x="49926" y="0"/>
                  </a:cubicBezTo>
                  <a:cubicBezTo>
                    <a:pt x="42957" y="108"/>
                    <a:pt x="36035" y="1152"/>
                    <a:pt x="29345" y="3106"/>
                  </a:cubicBezTo>
                  <a:cubicBezTo>
                    <a:pt x="20608" y="5693"/>
                    <a:pt x="12373" y="9745"/>
                    <a:pt x="4993" y="15089"/>
                  </a:cubicBezTo>
                  <a:cubicBezTo>
                    <a:pt x="1913" y="17522"/>
                    <a:pt x="82" y="21205"/>
                    <a:pt x="0" y="25129"/>
                  </a:cubicBezTo>
                  <a:lnTo>
                    <a:pt x="0" y="50314"/>
                  </a:ln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2C44AC8C-64F7-458B-AC62-AF704D117D4D}"/>
                </a:ext>
              </a:extLst>
            </p:cNvPr>
            <p:cNvSpPr/>
            <p:nvPr/>
          </p:nvSpPr>
          <p:spPr>
            <a:xfrm>
              <a:off x="10528147" y="2282547"/>
              <a:ext cx="65902" cy="65902"/>
            </a:xfrm>
            <a:custGeom>
              <a:avLst/>
              <a:gdLst>
                <a:gd name="connsiteX0" fmla="*/ 65902 w 65902"/>
                <a:gd name="connsiteY0" fmla="*/ 32951 h 65902"/>
                <a:gd name="connsiteX1" fmla="*/ 32951 w 65902"/>
                <a:gd name="connsiteY1" fmla="*/ 65902 h 65902"/>
                <a:gd name="connsiteX2" fmla="*/ 0 w 65902"/>
                <a:gd name="connsiteY2" fmla="*/ 32951 h 65902"/>
                <a:gd name="connsiteX3" fmla="*/ 32951 w 65902"/>
                <a:gd name="connsiteY3" fmla="*/ 0 h 65902"/>
                <a:gd name="connsiteX4" fmla="*/ 65902 w 65902"/>
                <a:gd name="connsiteY4" fmla="*/ 32951 h 6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02" h="65902">
                  <a:moveTo>
                    <a:pt x="65902" y="32951"/>
                  </a:moveTo>
                  <a:cubicBezTo>
                    <a:pt x="65902" y="51149"/>
                    <a:pt x="51149" y="65902"/>
                    <a:pt x="32951" y="65902"/>
                  </a:cubicBezTo>
                  <a:cubicBezTo>
                    <a:pt x="14753" y="65902"/>
                    <a:pt x="0" y="51149"/>
                    <a:pt x="0" y="32951"/>
                  </a:cubicBezTo>
                  <a:cubicBezTo>
                    <a:pt x="0" y="14753"/>
                    <a:pt x="14753" y="0"/>
                    <a:pt x="32951" y="0"/>
                  </a:cubicBezTo>
                  <a:cubicBezTo>
                    <a:pt x="51149" y="0"/>
                    <a:pt x="65902" y="14753"/>
                    <a:pt x="65902" y="32951"/>
                  </a:cubicBez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7ACE2A62-D728-4157-A2AF-116DD2E9A81A}"/>
                </a:ext>
              </a:extLst>
            </p:cNvPr>
            <p:cNvSpPr/>
            <p:nvPr/>
          </p:nvSpPr>
          <p:spPr>
            <a:xfrm>
              <a:off x="10470510" y="2300384"/>
              <a:ext cx="287320" cy="352612"/>
            </a:xfrm>
            <a:custGeom>
              <a:avLst/>
              <a:gdLst>
                <a:gd name="connsiteX0" fmla="*/ 284910 w 287320"/>
                <a:gd name="connsiteY0" fmla="*/ 2411 h 352612"/>
                <a:gd name="connsiteX1" fmla="*/ 273150 w 287320"/>
                <a:gd name="connsiteY1" fmla="*/ 2411 h 352612"/>
                <a:gd name="connsiteX2" fmla="*/ 201478 w 287320"/>
                <a:gd name="connsiteY2" fmla="*/ 74082 h 352612"/>
                <a:gd name="connsiteX3" fmla="*/ 185336 w 287320"/>
                <a:gd name="connsiteY3" fmla="*/ 78187 h 352612"/>
                <a:gd name="connsiteX4" fmla="*/ 163479 w 287320"/>
                <a:gd name="connsiteY4" fmla="*/ 113191 h 352612"/>
                <a:gd name="connsiteX5" fmla="*/ 157266 w 287320"/>
                <a:gd name="connsiteY5" fmla="*/ 86730 h 352612"/>
                <a:gd name="connsiteX6" fmla="*/ 152329 w 287320"/>
                <a:gd name="connsiteY6" fmla="*/ 77633 h 352612"/>
                <a:gd name="connsiteX7" fmla="*/ 117714 w 287320"/>
                <a:gd name="connsiteY7" fmla="*/ 59548 h 352612"/>
                <a:gd name="connsiteX8" fmla="*/ 90588 w 287320"/>
                <a:gd name="connsiteY8" fmla="*/ 56275 h 352612"/>
                <a:gd name="connsiteX9" fmla="*/ 63406 w 287320"/>
                <a:gd name="connsiteY9" fmla="*/ 60380 h 352612"/>
                <a:gd name="connsiteX10" fmla="*/ 28846 w 287320"/>
                <a:gd name="connsiteY10" fmla="*/ 78465 h 352612"/>
                <a:gd name="connsiteX11" fmla="*/ 23909 w 287320"/>
                <a:gd name="connsiteY11" fmla="*/ 87562 h 352612"/>
                <a:gd name="connsiteX12" fmla="*/ 0 w 287320"/>
                <a:gd name="connsiteY12" fmla="*/ 189633 h 352612"/>
                <a:gd name="connsiteX13" fmla="*/ 16642 w 287320"/>
                <a:gd name="connsiteY13" fmla="*/ 206275 h 352612"/>
                <a:gd name="connsiteX14" fmla="*/ 32285 w 287320"/>
                <a:gd name="connsiteY14" fmla="*/ 193960 h 352612"/>
                <a:gd name="connsiteX15" fmla="*/ 49593 w 287320"/>
                <a:gd name="connsiteY15" fmla="*/ 122344 h 352612"/>
                <a:gd name="connsiteX16" fmla="*/ 49593 w 287320"/>
                <a:gd name="connsiteY16" fmla="*/ 352613 h 352612"/>
                <a:gd name="connsiteX17" fmla="*/ 82378 w 287320"/>
                <a:gd name="connsiteY17" fmla="*/ 352613 h 352612"/>
                <a:gd name="connsiteX18" fmla="*/ 82378 w 287320"/>
                <a:gd name="connsiteY18" fmla="*/ 204444 h 352612"/>
                <a:gd name="connsiteX19" fmla="*/ 99020 w 287320"/>
                <a:gd name="connsiteY19" fmla="*/ 204444 h 352612"/>
                <a:gd name="connsiteX20" fmla="*/ 99020 w 287320"/>
                <a:gd name="connsiteY20" fmla="*/ 352613 h 352612"/>
                <a:gd name="connsiteX21" fmla="*/ 131749 w 287320"/>
                <a:gd name="connsiteY21" fmla="*/ 352613 h 352612"/>
                <a:gd name="connsiteX22" fmla="*/ 131749 w 287320"/>
                <a:gd name="connsiteY22" fmla="*/ 121290 h 352612"/>
                <a:gd name="connsiteX23" fmla="*/ 137851 w 287320"/>
                <a:gd name="connsiteY23" fmla="*/ 147362 h 352612"/>
                <a:gd name="connsiteX24" fmla="*/ 141124 w 287320"/>
                <a:gd name="connsiteY24" fmla="*/ 151523 h 352612"/>
                <a:gd name="connsiteX25" fmla="*/ 163313 w 287320"/>
                <a:gd name="connsiteY25" fmla="*/ 159344 h 352612"/>
                <a:gd name="connsiteX26" fmla="*/ 176626 w 287320"/>
                <a:gd name="connsiteY26" fmla="*/ 153298 h 352612"/>
                <a:gd name="connsiteX27" fmla="*/ 210465 w 287320"/>
                <a:gd name="connsiteY27" fmla="*/ 97825 h 352612"/>
                <a:gd name="connsiteX28" fmla="*/ 212739 w 287320"/>
                <a:gd name="connsiteY28" fmla="*/ 86342 h 352612"/>
                <a:gd name="connsiteX29" fmla="*/ 284855 w 287320"/>
                <a:gd name="connsiteY29" fmla="*/ 14227 h 352612"/>
                <a:gd name="connsiteX30" fmla="*/ 284910 w 287320"/>
                <a:gd name="connsiteY30" fmla="*/ 2411 h 35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7320" h="352612">
                  <a:moveTo>
                    <a:pt x="284910" y="2411"/>
                  </a:moveTo>
                  <a:cubicBezTo>
                    <a:pt x="281649" y="-804"/>
                    <a:pt x="276411" y="-804"/>
                    <a:pt x="273150" y="2411"/>
                  </a:cubicBezTo>
                  <a:lnTo>
                    <a:pt x="201478" y="74082"/>
                  </a:lnTo>
                  <a:cubicBezTo>
                    <a:pt x="195751" y="72466"/>
                    <a:pt x="189595" y="74031"/>
                    <a:pt x="185336" y="78187"/>
                  </a:cubicBezTo>
                  <a:cubicBezTo>
                    <a:pt x="184171" y="79352"/>
                    <a:pt x="163479" y="113191"/>
                    <a:pt x="163479" y="113191"/>
                  </a:cubicBezTo>
                  <a:lnTo>
                    <a:pt x="157266" y="86730"/>
                  </a:lnTo>
                  <a:cubicBezTo>
                    <a:pt x="156444" y="83319"/>
                    <a:pt x="154742" y="80182"/>
                    <a:pt x="152329" y="77633"/>
                  </a:cubicBezTo>
                  <a:cubicBezTo>
                    <a:pt x="142105" y="69368"/>
                    <a:pt x="130338" y="63220"/>
                    <a:pt x="117714" y="59548"/>
                  </a:cubicBezTo>
                  <a:cubicBezTo>
                    <a:pt x="108789" y="57639"/>
                    <a:pt x="99710" y="56544"/>
                    <a:pt x="90588" y="56275"/>
                  </a:cubicBezTo>
                  <a:cubicBezTo>
                    <a:pt x="81384" y="56417"/>
                    <a:pt x="72241" y="57798"/>
                    <a:pt x="63406" y="60380"/>
                  </a:cubicBezTo>
                  <a:cubicBezTo>
                    <a:pt x="50667" y="63720"/>
                    <a:pt x="38852" y="69903"/>
                    <a:pt x="28846" y="78465"/>
                  </a:cubicBezTo>
                  <a:cubicBezTo>
                    <a:pt x="26412" y="80998"/>
                    <a:pt x="24706" y="84141"/>
                    <a:pt x="23909" y="87562"/>
                  </a:cubicBezTo>
                  <a:cubicBezTo>
                    <a:pt x="23909" y="87562"/>
                    <a:pt x="0" y="187969"/>
                    <a:pt x="0" y="189633"/>
                  </a:cubicBezTo>
                  <a:cubicBezTo>
                    <a:pt x="0" y="198824"/>
                    <a:pt x="7451" y="206275"/>
                    <a:pt x="16642" y="206275"/>
                  </a:cubicBezTo>
                  <a:cubicBezTo>
                    <a:pt x="24008" y="206086"/>
                    <a:pt x="30372" y="201075"/>
                    <a:pt x="32285" y="193960"/>
                  </a:cubicBezTo>
                  <a:lnTo>
                    <a:pt x="49593" y="122344"/>
                  </a:lnTo>
                  <a:lnTo>
                    <a:pt x="49593" y="352613"/>
                  </a:lnTo>
                  <a:lnTo>
                    <a:pt x="82378" y="352613"/>
                  </a:lnTo>
                  <a:lnTo>
                    <a:pt x="82378" y="204444"/>
                  </a:lnTo>
                  <a:lnTo>
                    <a:pt x="99020" y="204444"/>
                  </a:lnTo>
                  <a:lnTo>
                    <a:pt x="99020" y="352613"/>
                  </a:lnTo>
                  <a:lnTo>
                    <a:pt x="131749" y="352613"/>
                  </a:lnTo>
                  <a:lnTo>
                    <a:pt x="131749" y="121290"/>
                  </a:lnTo>
                  <a:lnTo>
                    <a:pt x="137851" y="147362"/>
                  </a:lnTo>
                  <a:cubicBezTo>
                    <a:pt x="138274" y="149165"/>
                    <a:pt x="139472" y="150687"/>
                    <a:pt x="141124" y="151523"/>
                  </a:cubicBezTo>
                  <a:cubicBezTo>
                    <a:pt x="147502" y="156419"/>
                    <a:pt x="155274" y="159158"/>
                    <a:pt x="163313" y="159344"/>
                  </a:cubicBezTo>
                  <a:cubicBezTo>
                    <a:pt x="168547" y="160077"/>
                    <a:pt x="173734" y="157721"/>
                    <a:pt x="176626" y="153298"/>
                  </a:cubicBezTo>
                  <a:lnTo>
                    <a:pt x="210465" y="97825"/>
                  </a:lnTo>
                  <a:cubicBezTo>
                    <a:pt x="212628" y="94414"/>
                    <a:pt x="213440" y="90319"/>
                    <a:pt x="212739" y="86342"/>
                  </a:cubicBezTo>
                  <a:lnTo>
                    <a:pt x="284855" y="14227"/>
                  </a:lnTo>
                  <a:cubicBezTo>
                    <a:pt x="288121" y="10974"/>
                    <a:pt x="288146" y="5694"/>
                    <a:pt x="284910" y="2411"/>
                  </a:cubicBez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9005B042-0D2F-4AF7-ACF1-6F5ED7738AC5}"/>
                </a:ext>
              </a:extLst>
            </p:cNvPr>
            <p:cNvSpPr/>
            <p:nvPr/>
          </p:nvSpPr>
          <p:spPr>
            <a:xfrm>
              <a:off x="10575077" y="2225854"/>
              <a:ext cx="316196" cy="227439"/>
            </a:xfrm>
            <a:custGeom>
              <a:avLst/>
              <a:gdLst>
                <a:gd name="connsiteX0" fmla="*/ 294008 w 316196"/>
                <a:gd name="connsiteY0" fmla="*/ 0 h 227439"/>
                <a:gd name="connsiteX1" fmla="*/ 22189 w 316196"/>
                <a:gd name="connsiteY1" fmla="*/ 0 h 227439"/>
                <a:gd name="connsiteX2" fmla="*/ 0 w 316196"/>
                <a:gd name="connsiteY2" fmla="*/ 22189 h 227439"/>
                <a:gd name="connsiteX3" fmla="*/ 0 w 316196"/>
                <a:gd name="connsiteY3" fmla="*/ 42160 h 227439"/>
                <a:gd name="connsiteX4" fmla="*/ 22189 w 316196"/>
                <a:gd name="connsiteY4" fmla="*/ 55473 h 227439"/>
                <a:gd name="connsiteX5" fmla="*/ 22189 w 316196"/>
                <a:gd name="connsiteY5" fmla="*/ 22189 h 227439"/>
                <a:gd name="connsiteX6" fmla="*/ 294008 w 316196"/>
                <a:gd name="connsiteY6" fmla="*/ 22189 h 227439"/>
                <a:gd name="connsiteX7" fmla="*/ 294008 w 316196"/>
                <a:gd name="connsiteY7" fmla="*/ 205251 h 227439"/>
                <a:gd name="connsiteX8" fmla="*/ 104678 w 316196"/>
                <a:gd name="connsiteY8" fmla="*/ 205251 h 227439"/>
                <a:gd name="connsiteX9" fmla="*/ 91142 w 316196"/>
                <a:gd name="connsiteY9" fmla="*/ 227440 h 227439"/>
                <a:gd name="connsiteX10" fmla="*/ 294008 w 316196"/>
                <a:gd name="connsiteY10" fmla="*/ 227440 h 227439"/>
                <a:gd name="connsiteX11" fmla="*/ 316197 w 316196"/>
                <a:gd name="connsiteY11" fmla="*/ 205251 h 227439"/>
                <a:gd name="connsiteX12" fmla="*/ 316197 w 316196"/>
                <a:gd name="connsiteY12" fmla="*/ 22189 h 227439"/>
                <a:gd name="connsiteX13" fmla="*/ 294008 w 316196"/>
                <a:gd name="connsiteY13" fmla="*/ 0 h 22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196" h="227439">
                  <a:moveTo>
                    <a:pt x="294008" y="0"/>
                  </a:moveTo>
                  <a:lnTo>
                    <a:pt x="22189" y="0"/>
                  </a:lnTo>
                  <a:cubicBezTo>
                    <a:pt x="9935" y="0"/>
                    <a:pt x="0" y="9935"/>
                    <a:pt x="0" y="22189"/>
                  </a:cubicBezTo>
                  <a:lnTo>
                    <a:pt x="0" y="42160"/>
                  </a:lnTo>
                  <a:cubicBezTo>
                    <a:pt x="8482" y="44468"/>
                    <a:pt x="16160" y="49076"/>
                    <a:pt x="22189" y="55473"/>
                  </a:cubicBezTo>
                  <a:lnTo>
                    <a:pt x="22189" y="22189"/>
                  </a:lnTo>
                  <a:lnTo>
                    <a:pt x="294008" y="22189"/>
                  </a:lnTo>
                  <a:lnTo>
                    <a:pt x="294008" y="205251"/>
                  </a:lnTo>
                  <a:lnTo>
                    <a:pt x="104678" y="205251"/>
                  </a:lnTo>
                  <a:lnTo>
                    <a:pt x="91142" y="227440"/>
                  </a:lnTo>
                  <a:lnTo>
                    <a:pt x="294008" y="227440"/>
                  </a:lnTo>
                  <a:cubicBezTo>
                    <a:pt x="306262" y="227440"/>
                    <a:pt x="316197" y="217505"/>
                    <a:pt x="316197" y="205251"/>
                  </a:cubicBezTo>
                  <a:lnTo>
                    <a:pt x="316197" y="22189"/>
                  </a:lnTo>
                  <a:cubicBezTo>
                    <a:pt x="316197" y="9935"/>
                    <a:pt x="306262" y="0"/>
                    <a:pt x="294008" y="0"/>
                  </a:cubicBez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3051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C6C4B0A2-C0D4-4372-88E1-E652FC76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06133"/>
            <a:ext cx="8966654" cy="387798"/>
          </a:xfrm>
        </p:spPr>
        <p:txBody>
          <a:bodyPr/>
          <a:lstStyle/>
          <a:p>
            <a:r>
              <a:rPr lang="zh-CN" altLang="en-US" dirty="0"/>
              <a:t>履约管理提升方案</a:t>
            </a: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88A609A5-0DAD-4AB8-80FF-97B7B2943C78}"/>
              </a:ext>
            </a:extLst>
          </p:cNvPr>
          <p:cNvGrpSpPr/>
          <p:nvPr/>
        </p:nvGrpSpPr>
        <p:grpSpPr>
          <a:xfrm>
            <a:off x="660400" y="1449388"/>
            <a:ext cx="7886192" cy="4575492"/>
            <a:chOff x="660400" y="1449388"/>
            <a:chExt cx="7886192" cy="4575492"/>
          </a:xfrm>
        </p:grpSpPr>
        <p:sp>
          <p:nvSpPr>
            <p:cNvPr id="48" name="矩形: 剪去对角 47">
              <a:extLst>
                <a:ext uri="{FF2B5EF4-FFF2-40B4-BE49-F238E27FC236}">
                  <a16:creationId xmlns:a16="http://schemas.microsoft.com/office/drawing/2014/main" id="{9A839707-5778-46E8-A1D2-0B2C1FA0A518}"/>
                </a:ext>
              </a:extLst>
            </p:cNvPr>
            <p:cNvSpPr/>
            <p:nvPr/>
          </p:nvSpPr>
          <p:spPr>
            <a:xfrm flipH="1">
              <a:off x="660400" y="1449388"/>
              <a:ext cx="7886192" cy="1405572"/>
            </a:xfrm>
            <a:prstGeom prst="snip2DiagRect">
              <a:avLst>
                <a:gd name="adj1" fmla="val 0"/>
                <a:gd name="adj2" fmla="val 12933"/>
              </a:avLst>
            </a:prstGeom>
            <a:gradFill flip="none" rotWithShape="1">
              <a:gsLst>
                <a:gs pos="99000">
                  <a:schemeClr val="accent3">
                    <a:alpha val="0"/>
                  </a:schemeClr>
                </a:gs>
                <a:gs pos="0">
                  <a:schemeClr val="accent3">
                    <a:alpha val="20000"/>
                  </a:schemeClr>
                </a:gs>
              </a:gsLst>
              <a:lin ang="5400000" scaled="0"/>
              <a:tileRect/>
            </a:gradFill>
            <a:ln w="12700" cap="flat" cmpd="sng" algn="ctr">
              <a:gradFill>
                <a:gsLst>
                  <a:gs pos="43000">
                    <a:schemeClr val="accent3"/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9CF412D8-7677-4F8C-A143-E0965F38BB18}"/>
                </a:ext>
              </a:extLst>
            </p:cNvPr>
            <p:cNvGrpSpPr/>
            <p:nvPr/>
          </p:nvGrpSpPr>
          <p:grpSpPr>
            <a:xfrm>
              <a:off x="1003844" y="1641681"/>
              <a:ext cx="7199304" cy="1020985"/>
              <a:chOff x="1140024" y="1594444"/>
              <a:chExt cx="7199304" cy="1020985"/>
            </a:xfrm>
          </p:grpSpPr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1C518FB5-CB99-455E-911A-1133AF968CFC}"/>
                  </a:ext>
                </a:extLst>
              </p:cNvPr>
              <p:cNvSpPr txBox="1"/>
              <p:nvPr/>
            </p:nvSpPr>
            <p:spPr>
              <a:xfrm>
                <a:off x="1140024" y="1594444"/>
                <a:ext cx="2968680" cy="1020985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ct val="130000"/>
                  </a:lnSpc>
                  <a:defRPr sz="1600">
                    <a:solidFill>
                      <a:schemeClr val="bg2"/>
                    </a:solidFill>
                    <a:cs typeface="+mn-ea"/>
                  </a:defRPr>
                </a:lvl1pPr>
              </a:lstStyle>
              <a:p>
                <a:pPr algn="l"/>
                <a:r>
                  <a:rPr lang="zh-CN" altLang="en-US" dirty="0">
                    <a:sym typeface="+mn-lt"/>
                  </a:rPr>
                  <a:t>请填入您的内容，或粘贴您的内容。请填入您的内容。请填入您的内容。</a:t>
                </a: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52D29415-027E-424F-B15E-5D05F7D8C671}"/>
                  </a:ext>
                </a:extLst>
              </p:cNvPr>
              <p:cNvSpPr/>
              <p:nvPr/>
            </p:nvSpPr>
            <p:spPr bwMode="auto">
              <a:xfrm flipV="1">
                <a:off x="4373952" y="1595329"/>
                <a:ext cx="731448" cy="1019214"/>
              </a:xfrm>
              <a:custGeom>
                <a:avLst/>
                <a:gdLst>
                  <a:gd name="connsiteX0" fmla="*/ 0 w 2385058"/>
                  <a:gd name="connsiteY0" fmla="*/ 3779520 h 3779520"/>
                  <a:gd name="connsiteX1" fmla="*/ 1851658 w 2385058"/>
                  <a:gd name="connsiteY1" fmla="*/ 2293620 h 3779520"/>
                  <a:gd name="connsiteX2" fmla="*/ 1851658 w 2385058"/>
                  <a:gd name="connsiteY2" fmla="*/ 2560320 h 3779520"/>
                  <a:gd name="connsiteX3" fmla="*/ 2385058 w 2385058"/>
                  <a:gd name="connsiteY3" fmla="*/ 1889760 h 3779520"/>
                  <a:gd name="connsiteX4" fmla="*/ 1851658 w 2385058"/>
                  <a:gd name="connsiteY4" fmla="*/ 1219200 h 3779520"/>
                  <a:gd name="connsiteX5" fmla="*/ 1851658 w 2385058"/>
                  <a:gd name="connsiteY5" fmla="*/ 1485900 h 3779520"/>
                  <a:gd name="connsiteX6" fmla="*/ 0 w 2385058"/>
                  <a:gd name="connsiteY6" fmla="*/ 0 h 3779520"/>
                  <a:gd name="connsiteX7" fmla="*/ 0 w 2385058"/>
                  <a:gd name="connsiteY7" fmla="*/ 1889760 h 3779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5058" h="3779520">
                    <a:moveTo>
                      <a:pt x="0" y="3779520"/>
                    </a:moveTo>
                    <a:cubicBezTo>
                      <a:pt x="495300" y="2994660"/>
                      <a:pt x="929640" y="2369820"/>
                      <a:pt x="1851658" y="2293620"/>
                    </a:cubicBezTo>
                    <a:lnTo>
                      <a:pt x="1851658" y="2560320"/>
                    </a:lnTo>
                    <a:lnTo>
                      <a:pt x="2385058" y="1889760"/>
                    </a:lnTo>
                    <a:lnTo>
                      <a:pt x="1851658" y="1219200"/>
                    </a:lnTo>
                    <a:lnTo>
                      <a:pt x="1851658" y="1485900"/>
                    </a:lnTo>
                    <a:cubicBezTo>
                      <a:pt x="929640" y="1409700"/>
                      <a:pt x="495300" y="784860"/>
                      <a:pt x="0" y="0"/>
                    </a:cubicBezTo>
                    <a:lnTo>
                      <a:pt x="0" y="1889760"/>
                    </a:lnTo>
                    <a:close/>
                  </a:path>
                </a:pathLst>
              </a:custGeom>
              <a:gradFill flip="none" rotWithShape="0">
                <a:gsLst>
                  <a:gs pos="0">
                    <a:schemeClr val="accent1">
                      <a:alpha val="15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10800000" scaled="0"/>
                <a:tileRect/>
              </a:gradFill>
              <a:ln>
                <a:gradFill>
                  <a:gsLst>
                    <a:gs pos="100000">
                      <a:schemeClr val="accent1"/>
                    </a:gs>
                    <a:gs pos="65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/>
                  <a:ea typeface="阿里巴巴普惠体 R"/>
                  <a:cs typeface="+mn-cs"/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5CEA7694-8665-4353-878D-AC01ED252860}"/>
                  </a:ext>
                </a:extLst>
              </p:cNvPr>
              <p:cNvSpPr txBox="1"/>
              <p:nvPr/>
            </p:nvSpPr>
            <p:spPr>
              <a:xfrm>
                <a:off x="5370648" y="1594444"/>
                <a:ext cx="2968680" cy="1020985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ct val="130000"/>
                  </a:lnSpc>
                  <a:defRPr sz="1600">
                    <a:solidFill>
                      <a:schemeClr val="bg2"/>
                    </a:solidFill>
                    <a:cs typeface="+mn-ea"/>
                  </a:defRPr>
                </a:lvl1pPr>
              </a:lstStyle>
              <a:p>
                <a:pPr algn="l"/>
                <a:r>
                  <a:rPr lang="zh-CN" altLang="en-US" dirty="0">
                    <a:sym typeface="+mn-lt"/>
                  </a:rPr>
                  <a:t>请填入您的内容，或粘贴您的内容。请填入您的内容。请填入您的内容。</a:t>
                </a:r>
                <a:endParaRPr lang="en-US" altLang="zh-CN" dirty="0">
                  <a:sym typeface="+mn-lt"/>
                </a:endParaRPr>
              </a:p>
            </p:txBody>
          </p:sp>
        </p:grpSp>
        <p:sp>
          <p:nvSpPr>
            <p:cNvPr id="55" name="矩形: 剪去对角 54">
              <a:extLst>
                <a:ext uri="{FF2B5EF4-FFF2-40B4-BE49-F238E27FC236}">
                  <a16:creationId xmlns:a16="http://schemas.microsoft.com/office/drawing/2014/main" id="{9E67CB99-4BA8-4E12-A418-34A62DC49E37}"/>
                </a:ext>
              </a:extLst>
            </p:cNvPr>
            <p:cNvSpPr/>
            <p:nvPr/>
          </p:nvSpPr>
          <p:spPr>
            <a:xfrm flipH="1">
              <a:off x="660400" y="3034348"/>
              <a:ext cx="7886192" cy="1405572"/>
            </a:xfrm>
            <a:prstGeom prst="snip2DiagRect">
              <a:avLst>
                <a:gd name="adj1" fmla="val 0"/>
                <a:gd name="adj2" fmla="val 12933"/>
              </a:avLst>
            </a:prstGeom>
            <a:gradFill flip="none" rotWithShape="1">
              <a:gsLst>
                <a:gs pos="99000">
                  <a:schemeClr val="accent3">
                    <a:alpha val="0"/>
                  </a:schemeClr>
                </a:gs>
                <a:gs pos="0">
                  <a:schemeClr val="accent3">
                    <a:alpha val="20000"/>
                  </a:schemeClr>
                </a:gs>
              </a:gsLst>
              <a:lin ang="5400000" scaled="0"/>
              <a:tileRect/>
            </a:gradFill>
            <a:ln w="12700" cap="flat" cmpd="sng" algn="ctr">
              <a:gradFill>
                <a:gsLst>
                  <a:gs pos="43000">
                    <a:schemeClr val="accent3"/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5C230953-1288-4589-A8EF-2D281D6B0FF9}"/>
                </a:ext>
              </a:extLst>
            </p:cNvPr>
            <p:cNvGrpSpPr/>
            <p:nvPr/>
          </p:nvGrpSpPr>
          <p:grpSpPr>
            <a:xfrm>
              <a:off x="1003844" y="3226641"/>
              <a:ext cx="7199304" cy="1020985"/>
              <a:chOff x="1140024" y="1594444"/>
              <a:chExt cx="7199304" cy="1020985"/>
            </a:xfrm>
          </p:grpSpPr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12AF51A7-FCA7-456E-BCD4-DB538A503713}"/>
                  </a:ext>
                </a:extLst>
              </p:cNvPr>
              <p:cNvSpPr txBox="1"/>
              <p:nvPr/>
            </p:nvSpPr>
            <p:spPr>
              <a:xfrm>
                <a:off x="1140024" y="1594444"/>
                <a:ext cx="2968680" cy="1020985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ct val="130000"/>
                  </a:lnSpc>
                  <a:defRPr sz="1600">
                    <a:solidFill>
                      <a:schemeClr val="bg2"/>
                    </a:solidFill>
                    <a:cs typeface="+mn-ea"/>
                  </a:defRPr>
                </a:lvl1pPr>
              </a:lstStyle>
              <a:p>
                <a:pPr algn="l"/>
                <a:r>
                  <a:rPr lang="zh-CN" altLang="en-US" dirty="0">
                    <a:sym typeface="+mn-lt"/>
                  </a:rPr>
                  <a:t>请填入您的内容，或粘贴您的内容。请填入您的内容。请填入您的内容。</a:t>
                </a: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95C748FF-F92D-4546-9790-82DB06B1E3D7}"/>
                  </a:ext>
                </a:extLst>
              </p:cNvPr>
              <p:cNvSpPr/>
              <p:nvPr/>
            </p:nvSpPr>
            <p:spPr bwMode="auto">
              <a:xfrm flipV="1">
                <a:off x="4373952" y="1595329"/>
                <a:ext cx="731448" cy="1019214"/>
              </a:xfrm>
              <a:custGeom>
                <a:avLst/>
                <a:gdLst>
                  <a:gd name="connsiteX0" fmla="*/ 0 w 2385058"/>
                  <a:gd name="connsiteY0" fmla="*/ 3779520 h 3779520"/>
                  <a:gd name="connsiteX1" fmla="*/ 1851658 w 2385058"/>
                  <a:gd name="connsiteY1" fmla="*/ 2293620 h 3779520"/>
                  <a:gd name="connsiteX2" fmla="*/ 1851658 w 2385058"/>
                  <a:gd name="connsiteY2" fmla="*/ 2560320 h 3779520"/>
                  <a:gd name="connsiteX3" fmla="*/ 2385058 w 2385058"/>
                  <a:gd name="connsiteY3" fmla="*/ 1889760 h 3779520"/>
                  <a:gd name="connsiteX4" fmla="*/ 1851658 w 2385058"/>
                  <a:gd name="connsiteY4" fmla="*/ 1219200 h 3779520"/>
                  <a:gd name="connsiteX5" fmla="*/ 1851658 w 2385058"/>
                  <a:gd name="connsiteY5" fmla="*/ 1485900 h 3779520"/>
                  <a:gd name="connsiteX6" fmla="*/ 0 w 2385058"/>
                  <a:gd name="connsiteY6" fmla="*/ 0 h 3779520"/>
                  <a:gd name="connsiteX7" fmla="*/ 0 w 2385058"/>
                  <a:gd name="connsiteY7" fmla="*/ 1889760 h 3779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5058" h="3779520">
                    <a:moveTo>
                      <a:pt x="0" y="3779520"/>
                    </a:moveTo>
                    <a:cubicBezTo>
                      <a:pt x="495300" y="2994660"/>
                      <a:pt x="929640" y="2369820"/>
                      <a:pt x="1851658" y="2293620"/>
                    </a:cubicBezTo>
                    <a:lnTo>
                      <a:pt x="1851658" y="2560320"/>
                    </a:lnTo>
                    <a:lnTo>
                      <a:pt x="2385058" y="1889760"/>
                    </a:lnTo>
                    <a:lnTo>
                      <a:pt x="1851658" y="1219200"/>
                    </a:lnTo>
                    <a:lnTo>
                      <a:pt x="1851658" y="1485900"/>
                    </a:lnTo>
                    <a:cubicBezTo>
                      <a:pt x="929640" y="1409700"/>
                      <a:pt x="495300" y="784860"/>
                      <a:pt x="0" y="0"/>
                    </a:cubicBezTo>
                    <a:lnTo>
                      <a:pt x="0" y="1889760"/>
                    </a:lnTo>
                    <a:close/>
                  </a:path>
                </a:pathLst>
              </a:custGeom>
              <a:gradFill flip="none" rotWithShape="0">
                <a:gsLst>
                  <a:gs pos="0">
                    <a:schemeClr val="accent1">
                      <a:alpha val="15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10800000" scaled="0"/>
                <a:tileRect/>
              </a:gradFill>
              <a:ln>
                <a:gradFill>
                  <a:gsLst>
                    <a:gs pos="100000">
                      <a:schemeClr val="accent1"/>
                    </a:gs>
                    <a:gs pos="65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/>
                  <a:ea typeface="阿里巴巴普惠体 R"/>
                  <a:cs typeface="+mn-cs"/>
                </a:endParaRPr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07005AE-57A9-4A28-9190-F4E8655FF6FD}"/>
                  </a:ext>
                </a:extLst>
              </p:cNvPr>
              <p:cNvSpPr txBox="1"/>
              <p:nvPr/>
            </p:nvSpPr>
            <p:spPr>
              <a:xfrm>
                <a:off x="5370648" y="1594444"/>
                <a:ext cx="2968680" cy="1020985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ct val="130000"/>
                  </a:lnSpc>
                  <a:defRPr sz="1600">
                    <a:solidFill>
                      <a:schemeClr val="bg2"/>
                    </a:solidFill>
                    <a:cs typeface="+mn-ea"/>
                  </a:defRPr>
                </a:lvl1pPr>
              </a:lstStyle>
              <a:p>
                <a:pPr algn="l"/>
                <a:r>
                  <a:rPr lang="zh-CN" altLang="en-US" dirty="0">
                    <a:sym typeface="+mn-lt"/>
                  </a:rPr>
                  <a:t>请填入您的内容，或粘贴您的内容。请填入您的内容。请填入您的内容。</a:t>
                </a:r>
                <a:endParaRPr lang="en-US" altLang="zh-CN" dirty="0">
                  <a:sym typeface="+mn-lt"/>
                </a:endParaRPr>
              </a:p>
            </p:txBody>
          </p:sp>
        </p:grpSp>
        <p:sp>
          <p:nvSpPr>
            <p:cNvPr id="60" name="矩形: 剪去对角 59">
              <a:extLst>
                <a:ext uri="{FF2B5EF4-FFF2-40B4-BE49-F238E27FC236}">
                  <a16:creationId xmlns:a16="http://schemas.microsoft.com/office/drawing/2014/main" id="{060CC522-8961-4F6A-BE28-3972D2CCA553}"/>
                </a:ext>
              </a:extLst>
            </p:cNvPr>
            <p:cNvSpPr/>
            <p:nvPr/>
          </p:nvSpPr>
          <p:spPr>
            <a:xfrm flipH="1">
              <a:off x="660400" y="4619308"/>
              <a:ext cx="7886192" cy="1405572"/>
            </a:xfrm>
            <a:prstGeom prst="snip2DiagRect">
              <a:avLst>
                <a:gd name="adj1" fmla="val 0"/>
                <a:gd name="adj2" fmla="val 12933"/>
              </a:avLst>
            </a:prstGeom>
            <a:gradFill flip="none" rotWithShape="1">
              <a:gsLst>
                <a:gs pos="99000">
                  <a:schemeClr val="accent3">
                    <a:alpha val="0"/>
                  </a:schemeClr>
                </a:gs>
                <a:gs pos="0">
                  <a:schemeClr val="accent3">
                    <a:alpha val="20000"/>
                  </a:schemeClr>
                </a:gs>
              </a:gsLst>
              <a:lin ang="5400000" scaled="0"/>
              <a:tileRect/>
            </a:gradFill>
            <a:ln w="12700" cap="flat" cmpd="sng" algn="ctr">
              <a:gradFill>
                <a:gsLst>
                  <a:gs pos="43000">
                    <a:schemeClr val="accent3"/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BDFD5DA1-9A66-4440-B700-B6B9C5E169D2}"/>
                </a:ext>
              </a:extLst>
            </p:cNvPr>
            <p:cNvGrpSpPr/>
            <p:nvPr/>
          </p:nvGrpSpPr>
          <p:grpSpPr>
            <a:xfrm>
              <a:off x="1003844" y="4811601"/>
              <a:ext cx="7199304" cy="1020985"/>
              <a:chOff x="1140024" y="1594444"/>
              <a:chExt cx="7199304" cy="1020985"/>
            </a:xfrm>
          </p:grpSpPr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21325961-DEE6-4EE2-9761-BF78C29C1A8A}"/>
                  </a:ext>
                </a:extLst>
              </p:cNvPr>
              <p:cNvSpPr txBox="1"/>
              <p:nvPr/>
            </p:nvSpPr>
            <p:spPr>
              <a:xfrm>
                <a:off x="1140024" y="1594444"/>
                <a:ext cx="2968680" cy="1020985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ct val="130000"/>
                  </a:lnSpc>
                  <a:defRPr sz="1600">
                    <a:solidFill>
                      <a:schemeClr val="bg2"/>
                    </a:solidFill>
                    <a:cs typeface="+mn-ea"/>
                  </a:defRPr>
                </a:lvl1pPr>
              </a:lstStyle>
              <a:p>
                <a:pPr algn="l"/>
                <a:r>
                  <a:rPr lang="zh-CN" altLang="en-US" dirty="0">
                    <a:sym typeface="+mn-lt"/>
                  </a:rPr>
                  <a:t>请填入您的内容，或粘贴您的内容。请填入您的内容。请填入您的内容。</a:t>
                </a:r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63F94116-0C50-406B-BF15-A333CB9A7869}"/>
                  </a:ext>
                </a:extLst>
              </p:cNvPr>
              <p:cNvSpPr/>
              <p:nvPr/>
            </p:nvSpPr>
            <p:spPr bwMode="auto">
              <a:xfrm flipV="1">
                <a:off x="4373952" y="1595329"/>
                <a:ext cx="731448" cy="1019214"/>
              </a:xfrm>
              <a:custGeom>
                <a:avLst/>
                <a:gdLst>
                  <a:gd name="connsiteX0" fmla="*/ 0 w 2385058"/>
                  <a:gd name="connsiteY0" fmla="*/ 3779520 h 3779520"/>
                  <a:gd name="connsiteX1" fmla="*/ 1851658 w 2385058"/>
                  <a:gd name="connsiteY1" fmla="*/ 2293620 h 3779520"/>
                  <a:gd name="connsiteX2" fmla="*/ 1851658 w 2385058"/>
                  <a:gd name="connsiteY2" fmla="*/ 2560320 h 3779520"/>
                  <a:gd name="connsiteX3" fmla="*/ 2385058 w 2385058"/>
                  <a:gd name="connsiteY3" fmla="*/ 1889760 h 3779520"/>
                  <a:gd name="connsiteX4" fmla="*/ 1851658 w 2385058"/>
                  <a:gd name="connsiteY4" fmla="*/ 1219200 h 3779520"/>
                  <a:gd name="connsiteX5" fmla="*/ 1851658 w 2385058"/>
                  <a:gd name="connsiteY5" fmla="*/ 1485900 h 3779520"/>
                  <a:gd name="connsiteX6" fmla="*/ 0 w 2385058"/>
                  <a:gd name="connsiteY6" fmla="*/ 0 h 3779520"/>
                  <a:gd name="connsiteX7" fmla="*/ 0 w 2385058"/>
                  <a:gd name="connsiteY7" fmla="*/ 1889760 h 3779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5058" h="3779520">
                    <a:moveTo>
                      <a:pt x="0" y="3779520"/>
                    </a:moveTo>
                    <a:cubicBezTo>
                      <a:pt x="495300" y="2994660"/>
                      <a:pt x="929640" y="2369820"/>
                      <a:pt x="1851658" y="2293620"/>
                    </a:cubicBezTo>
                    <a:lnTo>
                      <a:pt x="1851658" y="2560320"/>
                    </a:lnTo>
                    <a:lnTo>
                      <a:pt x="2385058" y="1889760"/>
                    </a:lnTo>
                    <a:lnTo>
                      <a:pt x="1851658" y="1219200"/>
                    </a:lnTo>
                    <a:lnTo>
                      <a:pt x="1851658" y="1485900"/>
                    </a:lnTo>
                    <a:cubicBezTo>
                      <a:pt x="929640" y="1409700"/>
                      <a:pt x="495300" y="784860"/>
                      <a:pt x="0" y="0"/>
                    </a:cubicBezTo>
                    <a:lnTo>
                      <a:pt x="0" y="1889760"/>
                    </a:lnTo>
                    <a:close/>
                  </a:path>
                </a:pathLst>
              </a:custGeom>
              <a:gradFill flip="none" rotWithShape="0">
                <a:gsLst>
                  <a:gs pos="0">
                    <a:schemeClr val="accent1">
                      <a:alpha val="15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10800000" scaled="0"/>
                <a:tileRect/>
              </a:gradFill>
              <a:ln>
                <a:gradFill>
                  <a:gsLst>
                    <a:gs pos="100000">
                      <a:schemeClr val="accent1"/>
                    </a:gs>
                    <a:gs pos="65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/>
                  <a:ea typeface="阿里巴巴普惠体 R"/>
                  <a:cs typeface="+mn-cs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27A1AB57-F890-4612-AF65-5338061F7A39}"/>
                  </a:ext>
                </a:extLst>
              </p:cNvPr>
              <p:cNvSpPr txBox="1"/>
              <p:nvPr/>
            </p:nvSpPr>
            <p:spPr>
              <a:xfrm>
                <a:off x="5370648" y="1594444"/>
                <a:ext cx="2968680" cy="1020985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ct val="130000"/>
                  </a:lnSpc>
                  <a:defRPr sz="1600">
                    <a:solidFill>
                      <a:schemeClr val="bg2"/>
                    </a:solidFill>
                    <a:cs typeface="+mn-ea"/>
                  </a:defRPr>
                </a:lvl1pPr>
              </a:lstStyle>
              <a:p>
                <a:pPr algn="l"/>
                <a:r>
                  <a:rPr lang="zh-CN" altLang="en-US" dirty="0">
                    <a:sym typeface="+mn-lt"/>
                  </a:rPr>
                  <a:t>请填入您的内容，或粘贴您的内容。请填入您的内容。请填入您的内容。</a:t>
                </a:r>
                <a:endParaRPr lang="en-US" altLang="zh-CN" dirty="0">
                  <a:sym typeface="+mn-lt"/>
                </a:endParaRPr>
              </a:p>
            </p:txBody>
          </p:sp>
        </p:grpSp>
      </p:grp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B6426A18-245C-4A79-9063-4E14E63BA03A}"/>
              </a:ext>
            </a:extLst>
          </p:cNvPr>
          <p:cNvSpPr/>
          <p:nvPr/>
        </p:nvSpPr>
        <p:spPr>
          <a:xfrm>
            <a:off x="9242551" y="1641681"/>
            <a:ext cx="2595219" cy="4596331"/>
          </a:xfrm>
          <a:prstGeom prst="roundRect">
            <a:avLst>
              <a:gd name="adj" fmla="val 4399"/>
            </a:avLst>
          </a:prstGeom>
          <a:gradFill>
            <a:gsLst>
              <a:gs pos="0">
                <a:schemeClr val="accent3">
                  <a:alpha val="32000"/>
                </a:schemeClr>
              </a:gs>
              <a:gs pos="48000">
                <a:schemeClr val="accent3">
                  <a:alpha val="31000"/>
                </a:schemeClr>
              </a:gs>
              <a:gs pos="94000">
                <a:schemeClr val="accent3">
                  <a:alpha val="22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alpha val="50000"/>
                  </a:schemeClr>
                </a:gs>
                <a:gs pos="52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  <a:scene3d>
            <a:camera prst="perspectiveFront">
              <a:rot lat="67413" lon="3060707" rev="20809750"/>
            </a:camera>
            <a:lightRig rig="threePt" dir="t">
              <a:rot lat="0" lon="0" rev="102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50E6723F-A773-4607-9023-9A203F42681E}"/>
              </a:ext>
            </a:extLst>
          </p:cNvPr>
          <p:cNvSpPr/>
          <p:nvPr/>
        </p:nvSpPr>
        <p:spPr>
          <a:xfrm>
            <a:off x="9033628" y="1755537"/>
            <a:ext cx="2595219" cy="4596331"/>
          </a:xfrm>
          <a:prstGeom prst="roundRect">
            <a:avLst>
              <a:gd name="adj" fmla="val 4399"/>
            </a:avLst>
          </a:prstGeom>
          <a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 l="-156734" r="-9031"/>
            </a:stretch>
          </a:blipFill>
          <a:ln w="6350">
            <a:noFill/>
          </a:ln>
          <a:scene3d>
            <a:camera prst="perspectiveFront">
              <a:rot lat="67413" lon="3060707" rev="20809750"/>
            </a:camera>
            <a:lightRig rig="contrasting" dir="t"/>
          </a:scene3d>
          <a:sp3d extrusionH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99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剪去对角 34">
            <a:extLst>
              <a:ext uri="{FF2B5EF4-FFF2-40B4-BE49-F238E27FC236}">
                <a16:creationId xmlns:a16="http://schemas.microsoft.com/office/drawing/2014/main" id="{8E756CE5-12EE-41A6-B47B-730A6C5F35E6}"/>
              </a:ext>
            </a:extLst>
          </p:cNvPr>
          <p:cNvSpPr/>
          <p:nvPr/>
        </p:nvSpPr>
        <p:spPr>
          <a:xfrm>
            <a:off x="660400" y="2382431"/>
            <a:ext cx="3861358" cy="588449"/>
          </a:xfrm>
          <a:prstGeom prst="snip2DiagRect">
            <a:avLst>
              <a:gd name="adj1" fmla="val 0"/>
              <a:gd name="adj2" fmla="val 15306"/>
            </a:avLst>
          </a:prstGeom>
          <a:gradFill flip="none" rotWithShape="1">
            <a:gsLst>
              <a:gs pos="5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gradFill>
              <a:gsLst>
                <a:gs pos="0">
                  <a:schemeClr val="accent3"/>
                </a:gs>
                <a:gs pos="5000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gradFill>
                <a:gsLst>
                  <a:gs pos="48000">
                    <a:srgbClr val="FFFFFF"/>
                  </a:gs>
                  <a:gs pos="100000">
                    <a:srgbClr val="FFFFFF"/>
                  </a:gs>
                  <a:gs pos="66000">
                    <a:srgbClr val="FFFFFF">
                      <a:lumMod val="65000"/>
                    </a:srgb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C6C4B0A2-C0D4-4372-88E1-E652FC76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06133"/>
            <a:ext cx="8966654" cy="387798"/>
          </a:xfrm>
        </p:spPr>
        <p:txBody>
          <a:bodyPr/>
          <a:lstStyle/>
          <a:p>
            <a:r>
              <a:rPr lang="zh-CN" altLang="en-US" dirty="0"/>
              <a:t>商务管理提升方案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D0BF935-F303-436A-A902-6A6747746267}"/>
              </a:ext>
            </a:extLst>
          </p:cNvPr>
          <p:cNvGrpSpPr/>
          <p:nvPr/>
        </p:nvGrpSpPr>
        <p:grpSpPr>
          <a:xfrm>
            <a:off x="5036199" y="1252563"/>
            <a:ext cx="2007684" cy="5236464"/>
            <a:chOff x="4946025" y="0"/>
            <a:chExt cx="2694174" cy="6858000"/>
          </a:xfrm>
        </p:grpSpPr>
        <p:sp>
          <p:nvSpPr>
            <p:cNvPr id="3" name="箭头: V 形 2">
              <a:extLst>
                <a:ext uri="{FF2B5EF4-FFF2-40B4-BE49-F238E27FC236}">
                  <a16:creationId xmlns:a16="http://schemas.microsoft.com/office/drawing/2014/main" id="{FDE436C3-CE50-4D65-B3A5-95776C714EB7}"/>
                </a:ext>
              </a:extLst>
            </p:cNvPr>
            <p:cNvSpPr/>
            <p:nvPr/>
          </p:nvSpPr>
          <p:spPr>
            <a:xfrm>
              <a:off x="4946025" y="0"/>
              <a:ext cx="2694174" cy="6858000"/>
            </a:xfrm>
            <a:prstGeom prst="chevron">
              <a:avLst/>
            </a:prstGeom>
            <a:gradFill>
              <a:gsLst>
                <a:gs pos="0">
                  <a:schemeClr val="accent3">
                    <a:alpha val="30000"/>
                  </a:schemeClr>
                </a:gs>
                <a:gs pos="57000">
                  <a:schemeClr val="accent3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69BAB25-B41D-4880-8525-5384EF53880F}"/>
                </a:ext>
              </a:extLst>
            </p:cNvPr>
            <p:cNvGrpSpPr/>
            <p:nvPr/>
          </p:nvGrpSpPr>
          <p:grpSpPr>
            <a:xfrm>
              <a:off x="6391916" y="3128010"/>
              <a:ext cx="826876" cy="601980"/>
              <a:chOff x="5115116" y="2931606"/>
              <a:chExt cx="2285372" cy="994788"/>
            </a:xfrm>
          </p:grpSpPr>
          <p:sp>
            <p:nvSpPr>
              <p:cNvPr id="6" name="箭头: V 形 5">
                <a:extLst>
                  <a:ext uri="{FF2B5EF4-FFF2-40B4-BE49-F238E27FC236}">
                    <a16:creationId xmlns:a16="http://schemas.microsoft.com/office/drawing/2014/main" id="{15CA5C42-7FAB-4015-A805-A85EC0D76E75}"/>
                  </a:ext>
                </a:extLst>
              </p:cNvPr>
              <p:cNvSpPr/>
              <p:nvPr/>
            </p:nvSpPr>
            <p:spPr>
              <a:xfrm>
                <a:off x="5115116" y="2931606"/>
                <a:ext cx="1142686" cy="994788"/>
              </a:xfrm>
              <a:prstGeom prst="chevron">
                <a:avLst/>
              </a:prstGeom>
              <a:gradFill>
                <a:gsLst>
                  <a:gs pos="15000">
                    <a:schemeClr val="accent2">
                      <a:alpha val="0"/>
                    </a:schemeClr>
                  </a:gs>
                  <a:gs pos="100000">
                    <a:schemeClr val="bg1">
                      <a:alpha val="54000"/>
                    </a:schemeClr>
                  </a:gs>
                </a:gsLst>
                <a:lin ang="0" scaled="0"/>
              </a:gradFill>
              <a:ln w="9525">
                <a:gradFill>
                  <a:gsLst>
                    <a:gs pos="48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endParaRPr>
              </a:p>
            </p:txBody>
          </p:sp>
          <p:sp>
            <p:nvSpPr>
              <p:cNvPr id="7" name="箭头: V 形 6">
                <a:extLst>
                  <a:ext uri="{FF2B5EF4-FFF2-40B4-BE49-F238E27FC236}">
                    <a16:creationId xmlns:a16="http://schemas.microsoft.com/office/drawing/2014/main" id="{710B3E97-C27C-4840-873E-F01130B66572}"/>
                  </a:ext>
                </a:extLst>
              </p:cNvPr>
              <p:cNvSpPr/>
              <p:nvPr/>
            </p:nvSpPr>
            <p:spPr>
              <a:xfrm>
                <a:off x="6257802" y="2931606"/>
                <a:ext cx="1142686" cy="994788"/>
              </a:xfrm>
              <a:prstGeom prst="chevron">
                <a:avLst/>
              </a:prstGeom>
              <a:gradFill>
                <a:gsLst>
                  <a:gs pos="15000">
                    <a:schemeClr val="accent2">
                      <a:alpha val="0"/>
                    </a:schemeClr>
                  </a:gs>
                  <a:gs pos="100000">
                    <a:schemeClr val="bg1">
                      <a:alpha val="54000"/>
                    </a:schemeClr>
                  </a:gs>
                </a:gsLst>
                <a:lin ang="0" scaled="0"/>
              </a:gradFill>
              <a:ln w="9525">
                <a:gradFill>
                  <a:gsLst>
                    <a:gs pos="48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思源黑体 CN Light"/>
                  <a:ea typeface="思源黑体 CN Light"/>
                </a:endParaRPr>
              </a:p>
            </p:txBody>
          </p:sp>
        </p:grp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08692379-A2B1-4AD8-A376-E4789F386245}"/>
              </a:ext>
            </a:extLst>
          </p:cNvPr>
          <p:cNvSpPr txBox="1"/>
          <p:nvPr/>
        </p:nvSpPr>
        <p:spPr>
          <a:xfrm>
            <a:off x="800873" y="2522767"/>
            <a:ext cx="358226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4800" b="1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defRPr>
            </a:lvl1pPr>
          </a:lstStyle>
          <a:p>
            <a:r>
              <a:rPr lang="zh-CN" altLang="en-US" sz="2000" dirty="0">
                <a:sym typeface="+mn-lt"/>
              </a:rPr>
              <a:t>熟悉有关经济管理法规、政策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2EBABB5-88B0-4F5A-8374-5B6914F47EF9}"/>
              </a:ext>
            </a:extLst>
          </p:cNvPr>
          <p:cNvSpPr txBox="1"/>
          <p:nvPr/>
        </p:nvSpPr>
        <p:spPr>
          <a:xfrm>
            <a:off x="799957" y="3253280"/>
            <a:ext cx="3582269" cy="1888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2"/>
                </a:solidFill>
                <a:cs typeface="+mn-ea"/>
                <a:sym typeface="+mn-lt"/>
              </a:rPr>
              <a:t>请填入您的内容，或粘贴您的内容。请填入您的内容。请填入您的内容。请填入您的内容，或粘贴您的内容。请填入您的内容。请填入您的内容。请填入您的内容，或粘贴您的内容。请填入您的内容。请填入您的内容。</a:t>
            </a:r>
          </a:p>
        </p:txBody>
      </p:sp>
      <p:sp>
        <p:nvSpPr>
          <p:cNvPr id="23" name="PA-矩形: 圆角 88">
            <a:extLst>
              <a:ext uri="{FF2B5EF4-FFF2-40B4-BE49-F238E27FC236}">
                <a16:creationId xmlns:a16="http://schemas.microsoft.com/office/drawing/2014/main" id="{77C49FB6-4842-4C1C-BB38-70F5E12C59B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4608171" y="5838776"/>
            <a:ext cx="982438" cy="33212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5" name="PA-矩形: 圆角 88">
            <a:extLst>
              <a:ext uri="{FF2B5EF4-FFF2-40B4-BE49-F238E27FC236}">
                <a16:creationId xmlns:a16="http://schemas.microsoft.com/office/drawing/2014/main" id="{F2C7954D-29B2-4557-9CF9-3B61426CAEB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3051241" y="2243619"/>
            <a:ext cx="982438" cy="33212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0" name="PA-矩形: 圆角 86">
            <a:extLst>
              <a:ext uri="{FF2B5EF4-FFF2-40B4-BE49-F238E27FC236}">
                <a16:creationId xmlns:a16="http://schemas.microsoft.com/office/drawing/2014/main" id="{782D5269-199E-4611-A229-BDAEFA801C4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 flipV="1">
            <a:off x="7155802" y="2406880"/>
            <a:ext cx="1186889" cy="45719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1" name="PA-矩形: 圆角 89">
            <a:extLst>
              <a:ext uri="{FF2B5EF4-FFF2-40B4-BE49-F238E27FC236}">
                <a16:creationId xmlns:a16="http://schemas.microsoft.com/office/drawing/2014/main" id="{8FDCD5CC-1740-4DAF-BDB0-995FBAD4422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9221741" y="6057900"/>
            <a:ext cx="1481918" cy="168238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2" name="PA-矩形: 圆角 90">
            <a:extLst>
              <a:ext uri="{FF2B5EF4-FFF2-40B4-BE49-F238E27FC236}">
                <a16:creationId xmlns:a16="http://schemas.microsoft.com/office/drawing/2014/main" id="{2A09BB0C-63DD-4C94-ABD8-8218EC9A08A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9946109" y="6023640"/>
            <a:ext cx="670227" cy="75463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4" name="PA-矩形: 圆角 86">
            <a:extLst>
              <a:ext uri="{FF2B5EF4-FFF2-40B4-BE49-F238E27FC236}">
                <a16:creationId xmlns:a16="http://schemas.microsoft.com/office/drawing/2014/main" id="{BEC38191-EE1A-4701-ACA3-D00C9874ECF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4033679" y="1856667"/>
            <a:ext cx="1186890" cy="84381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6" name="矩形: 剪去对角 35">
            <a:extLst>
              <a:ext uri="{FF2B5EF4-FFF2-40B4-BE49-F238E27FC236}">
                <a16:creationId xmlns:a16="http://schemas.microsoft.com/office/drawing/2014/main" id="{E8C585F2-A811-4404-BF9D-33F2352585AF}"/>
              </a:ext>
            </a:extLst>
          </p:cNvPr>
          <p:cNvSpPr/>
          <p:nvPr/>
        </p:nvSpPr>
        <p:spPr>
          <a:xfrm>
            <a:off x="7657542" y="2382431"/>
            <a:ext cx="3861358" cy="588449"/>
          </a:xfrm>
          <a:prstGeom prst="snip2DiagRect">
            <a:avLst>
              <a:gd name="adj1" fmla="val 0"/>
              <a:gd name="adj2" fmla="val 15306"/>
            </a:avLst>
          </a:prstGeom>
          <a:gradFill flip="none" rotWithShape="1">
            <a:gsLst>
              <a:gs pos="5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gradFill>
              <a:gsLst>
                <a:gs pos="0">
                  <a:schemeClr val="accent3"/>
                </a:gs>
                <a:gs pos="5000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gradFill>
                <a:gsLst>
                  <a:gs pos="48000">
                    <a:srgbClr val="FFFFFF"/>
                  </a:gs>
                  <a:gs pos="100000">
                    <a:srgbClr val="FFFFFF"/>
                  </a:gs>
                  <a:gs pos="66000">
                    <a:srgbClr val="FFFFFF">
                      <a:lumMod val="65000"/>
                    </a:srgb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AD33033-7DA6-4E37-BBF4-3855DDB6D50E}"/>
              </a:ext>
            </a:extLst>
          </p:cNvPr>
          <p:cNvSpPr txBox="1"/>
          <p:nvPr/>
        </p:nvSpPr>
        <p:spPr>
          <a:xfrm>
            <a:off x="7797098" y="2522767"/>
            <a:ext cx="358226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4800" b="1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defRPr>
            </a:lvl1pPr>
          </a:lstStyle>
          <a:p>
            <a:r>
              <a:rPr lang="zh-CN" altLang="en-US" sz="2000" dirty="0">
                <a:sym typeface="+mn-lt"/>
              </a:rPr>
              <a:t>灵活运用有关法规政策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8B7053F-B49F-47AE-82F1-66DA5908BE1F}"/>
              </a:ext>
            </a:extLst>
          </p:cNvPr>
          <p:cNvSpPr txBox="1"/>
          <p:nvPr/>
        </p:nvSpPr>
        <p:spPr>
          <a:xfrm>
            <a:off x="7797099" y="3253280"/>
            <a:ext cx="3582269" cy="1888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2"/>
                </a:solidFill>
                <a:cs typeface="+mn-ea"/>
                <a:sym typeface="+mn-lt"/>
              </a:rPr>
              <a:t>请填入您的内容，或粘贴您的内容。请填入您的内容。请填入您的内容。请填入您的内容，或粘贴您的内容。请填入您的内容。请填入您的内容。请填入您的内容，或粘贴您的内容。请填入您的内容。请填入您的内容。</a:t>
            </a:r>
          </a:p>
        </p:txBody>
      </p:sp>
    </p:spTree>
    <p:extLst>
      <p:ext uri="{BB962C8B-B14F-4D97-AF65-F5344CB8AC3E}">
        <p14:creationId xmlns:p14="http://schemas.microsoft.com/office/powerpoint/2010/main" val="273065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剪去对角 1">
            <a:extLst>
              <a:ext uri="{FF2B5EF4-FFF2-40B4-BE49-F238E27FC236}">
                <a16:creationId xmlns:a16="http://schemas.microsoft.com/office/drawing/2014/main" id="{5F57CED8-CADF-4F98-A3A3-ACCC8791EEEF}"/>
              </a:ext>
            </a:extLst>
          </p:cNvPr>
          <p:cNvSpPr/>
          <p:nvPr/>
        </p:nvSpPr>
        <p:spPr>
          <a:xfrm>
            <a:off x="6108305" y="699812"/>
            <a:ext cx="4829840" cy="1126966"/>
          </a:xfrm>
          <a:prstGeom prst="snip2DiagRect">
            <a:avLst>
              <a:gd name="adj1" fmla="val 0"/>
              <a:gd name="adj2" fmla="val 16667"/>
            </a:avLst>
          </a:prstGeom>
          <a:gradFill flip="none" rotWithShape="1">
            <a:gsLst>
              <a:gs pos="5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gradFill>
              <a:gsLst>
                <a:gs pos="0">
                  <a:schemeClr val="accent3"/>
                </a:gs>
                <a:gs pos="5000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0F5429D2-E3F4-48B5-945E-5738C447423D}"/>
              </a:ext>
            </a:extLst>
          </p:cNvPr>
          <p:cNvSpPr/>
          <p:nvPr/>
        </p:nvSpPr>
        <p:spPr>
          <a:xfrm rot="10800000" flipH="1" flipV="1">
            <a:off x="6106555" y="1698916"/>
            <a:ext cx="136366" cy="131271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33" name="直角三角形 32">
            <a:extLst>
              <a:ext uri="{FF2B5EF4-FFF2-40B4-BE49-F238E27FC236}">
                <a16:creationId xmlns:a16="http://schemas.microsoft.com/office/drawing/2014/main" id="{72500576-FC32-47DB-8861-4CD4541950CA}"/>
              </a:ext>
            </a:extLst>
          </p:cNvPr>
          <p:cNvSpPr/>
          <p:nvPr/>
        </p:nvSpPr>
        <p:spPr>
          <a:xfrm rot="10800000">
            <a:off x="10813255" y="699811"/>
            <a:ext cx="144131" cy="138746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C2FA18-00F4-4A4E-BD6E-1ABA6B62D3A4}"/>
              </a:ext>
            </a:extLst>
          </p:cNvPr>
          <p:cNvSpPr/>
          <p:nvPr/>
        </p:nvSpPr>
        <p:spPr>
          <a:xfrm>
            <a:off x="6601811" y="748887"/>
            <a:ext cx="1139913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600" b="1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rPr>
              <a:t>01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FF0D09-D697-4651-8C3C-8A6FF57E78C9}"/>
              </a:ext>
            </a:extLst>
          </p:cNvPr>
          <p:cNvSpPr txBox="1"/>
          <p:nvPr/>
        </p:nvSpPr>
        <p:spPr>
          <a:xfrm>
            <a:off x="8126111" y="856653"/>
            <a:ext cx="231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rPr>
              <a:t>工作基本概况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AFD1E7E-CB06-4080-9D5A-929FFEC47C0C}"/>
              </a:ext>
            </a:extLst>
          </p:cNvPr>
          <p:cNvSpPr txBox="1"/>
          <p:nvPr/>
        </p:nvSpPr>
        <p:spPr>
          <a:xfrm>
            <a:off x="8176441" y="1350763"/>
            <a:ext cx="22681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</a:rPr>
              <a:t>JOB OVERVIEW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7D89C02-69CE-44C8-BD5A-F6E5202069EB}"/>
              </a:ext>
            </a:extLst>
          </p:cNvPr>
          <p:cNvCxnSpPr>
            <a:cxnSpLocks/>
          </p:cNvCxnSpPr>
          <p:nvPr/>
        </p:nvCxnSpPr>
        <p:spPr>
          <a:xfrm>
            <a:off x="7863633" y="878858"/>
            <a:ext cx="0" cy="690903"/>
          </a:xfrm>
          <a:prstGeom prst="line">
            <a:avLst/>
          </a:prstGeom>
          <a:ln>
            <a:solidFill>
              <a:schemeClr val="bg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: 剪去对角 57">
            <a:extLst>
              <a:ext uri="{FF2B5EF4-FFF2-40B4-BE49-F238E27FC236}">
                <a16:creationId xmlns:a16="http://schemas.microsoft.com/office/drawing/2014/main" id="{0B358473-71DE-4B96-8D27-7C2BE7A9C17B}"/>
              </a:ext>
            </a:extLst>
          </p:cNvPr>
          <p:cNvSpPr/>
          <p:nvPr/>
        </p:nvSpPr>
        <p:spPr>
          <a:xfrm>
            <a:off x="6108305" y="2126838"/>
            <a:ext cx="4829840" cy="1126966"/>
          </a:xfrm>
          <a:prstGeom prst="snip2DiagRect">
            <a:avLst>
              <a:gd name="adj1" fmla="val 0"/>
              <a:gd name="adj2" fmla="val 16667"/>
            </a:avLst>
          </a:prstGeom>
          <a:gradFill flip="none" rotWithShape="1">
            <a:gsLst>
              <a:gs pos="5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gradFill>
              <a:gsLst>
                <a:gs pos="0">
                  <a:schemeClr val="accent3"/>
                </a:gs>
                <a:gs pos="5000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9" name="直角三角形 58">
            <a:extLst>
              <a:ext uri="{FF2B5EF4-FFF2-40B4-BE49-F238E27FC236}">
                <a16:creationId xmlns:a16="http://schemas.microsoft.com/office/drawing/2014/main" id="{E195259A-A081-4983-8F2D-2BF04160372B}"/>
              </a:ext>
            </a:extLst>
          </p:cNvPr>
          <p:cNvSpPr/>
          <p:nvPr/>
        </p:nvSpPr>
        <p:spPr>
          <a:xfrm rot="10800000" flipH="1" flipV="1">
            <a:off x="6106555" y="3125942"/>
            <a:ext cx="136366" cy="131271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60" name="直角三角形 59">
            <a:extLst>
              <a:ext uri="{FF2B5EF4-FFF2-40B4-BE49-F238E27FC236}">
                <a16:creationId xmlns:a16="http://schemas.microsoft.com/office/drawing/2014/main" id="{50176D2C-3520-49BB-ACF7-DD50E6F7E452}"/>
              </a:ext>
            </a:extLst>
          </p:cNvPr>
          <p:cNvSpPr/>
          <p:nvPr/>
        </p:nvSpPr>
        <p:spPr>
          <a:xfrm rot="10800000">
            <a:off x="10813255" y="2126837"/>
            <a:ext cx="144131" cy="138746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A39848D0-0D48-401E-8C95-4C4048769CE6}"/>
              </a:ext>
            </a:extLst>
          </p:cNvPr>
          <p:cNvSpPr/>
          <p:nvPr/>
        </p:nvSpPr>
        <p:spPr>
          <a:xfrm>
            <a:off x="6601811" y="2175913"/>
            <a:ext cx="1139913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600" b="1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rPr>
              <a:t>02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727EFE43-655E-441C-84A3-3B9920F90E0B}"/>
              </a:ext>
            </a:extLst>
          </p:cNvPr>
          <p:cNvSpPr txBox="1"/>
          <p:nvPr/>
        </p:nvSpPr>
        <p:spPr>
          <a:xfrm>
            <a:off x="8126111" y="2283679"/>
            <a:ext cx="231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rPr>
              <a:t>存在问题分析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459D5A6A-80D5-4DB3-8715-0C8485194878}"/>
              </a:ext>
            </a:extLst>
          </p:cNvPr>
          <p:cNvSpPr txBox="1"/>
          <p:nvPr/>
        </p:nvSpPr>
        <p:spPr>
          <a:xfrm>
            <a:off x="8176441" y="2777789"/>
            <a:ext cx="22681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</a:rPr>
              <a:t>EXISTING PROBLEM</a:t>
            </a:r>
          </a:p>
        </p:txBody>
      </p: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E4AED64A-8079-4DE1-8EAC-7B1FE6CA3C3E}"/>
              </a:ext>
            </a:extLst>
          </p:cNvPr>
          <p:cNvCxnSpPr>
            <a:cxnSpLocks/>
          </p:cNvCxnSpPr>
          <p:nvPr/>
        </p:nvCxnSpPr>
        <p:spPr>
          <a:xfrm>
            <a:off x="7863633" y="2305884"/>
            <a:ext cx="0" cy="690903"/>
          </a:xfrm>
          <a:prstGeom prst="line">
            <a:avLst/>
          </a:prstGeom>
          <a:ln>
            <a:solidFill>
              <a:schemeClr val="bg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: 剪去对角 69">
            <a:extLst>
              <a:ext uri="{FF2B5EF4-FFF2-40B4-BE49-F238E27FC236}">
                <a16:creationId xmlns:a16="http://schemas.microsoft.com/office/drawing/2014/main" id="{93F8F19E-2FDD-4E50-944D-DF505009F29E}"/>
              </a:ext>
            </a:extLst>
          </p:cNvPr>
          <p:cNvSpPr/>
          <p:nvPr/>
        </p:nvSpPr>
        <p:spPr>
          <a:xfrm>
            <a:off x="6108305" y="3553864"/>
            <a:ext cx="4829840" cy="1126966"/>
          </a:xfrm>
          <a:prstGeom prst="snip2DiagRect">
            <a:avLst>
              <a:gd name="adj1" fmla="val 0"/>
              <a:gd name="adj2" fmla="val 16667"/>
            </a:avLst>
          </a:prstGeom>
          <a:gradFill flip="none" rotWithShape="1">
            <a:gsLst>
              <a:gs pos="5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gradFill>
              <a:gsLst>
                <a:gs pos="0">
                  <a:schemeClr val="accent3"/>
                </a:gs>
                <a:gs pos="5000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71" name="直角三角形 70">
            <a:extLst>
              <a:ext uri="{FF2B5EF4-FFF2-40B4-BE49-F238E27FC236}">
                <a16:creationId xmlns:a16="http://schemas.microsoft.com/office/drawing/2014/main" id="{9FD353BB-3F45-45D7-B7D6-EF9EBB5F2A1E}"/>
              </a:ext>
            </a:extLst>
          </p:cNvPr>
          <p:cNvSpPr/>
          <p:nvPr/>
        </p:nvSpPr>
        <p:spPr>
          <a:xfrm rot="10800000" flipH="1" flipV="1">
            <a:off x="6106555" y="4552968"/>
            <a:ext cx="136366" cy="131271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72" name="直角三角形 71">
            <a:extLst>
              <a:ext uri="{FF2B5EF4-FFF2-40B4-BE49-F238E27FC236}">
                <a16:creationId xmlns:a16="http://schemas.microsoft.com/office/drawing/2014/main" id="{03C90CD9-D674-4B30-AB7A-857CFFABDA75}"/>
              </a:ext>
            </a:extLst>
          </p:cNvPr>
          <p:cNvSpPr/>
          <p:nvPr/>
        </p:nvSpPr>
        <p:spPr>
          <a:xfrm rot="10800000">
            <a:off x="10813255" y="3553863"/>
            <a:ext cx="144131" cy="138746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D084999F-EB6F-432E-A931-1C772737A7FD}"/>
              </a:ext>
            </a:extLst>
          </p:cNvPr>
          <p:cNvSpPr/>
          <p:nvPr/>
        </p:nvSpPr>
        <p:spPr>
          <a:xfrm>
            <a:off x="6601811" y="3602939"/>
            <a:ext cx="1139913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600" b="1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rPr>
              <a:t>03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956CD5A6-2A24-4B8C-9F09-46D6DDA7497C}"/>
              </a:ext>
            </a:extLst>
          </p:cNvPr>
          <p:cNvSpPr txBox="1"/>
          <p:nvPr/>
        </p:nvSpPr>
        <p:spPr>
          <a:xfrm>
            <a:off x="8126111" y="3710705"/>
            <a:ext cx="231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rPr>
              <a:t>问题改正措施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4753035F-6449-4F6E-B577-6B3B5B6B95B0}"/>
              </a:ext>
            </a:extLst>
          </p:cNvPr>
          <p:cNvSpPr txBox="1"/>
          <p:nvPr/>
        </p:nvSpPr>
        <p:spPr>
          <a:xfrm>
            <a:off x="8176441" y="4204815"/>
            <a:ext cx="22681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</a:rPr>
              <a:t>THE SOLUTION</a:t>
            </a: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94704FB5-A3D8-4CE3-9248-C32EB0EF380C}"/>
              </a:ext>
            </a:extLst>
          </p:cNvPr>
          <p:cNvCxnSpPr>
            <a:cxnSpLocks/>
          </p:cNvCxnSpPr>
          <p:nvPr/>
        </p:nvCxnSpPr>
        <p:spPr>
          <a:xfrm>
            <a:off x="7863633" y="3732910"/>
            <a:ext cx="0" cy="690903"/>
          </a:xfrm>
          <a:prstGeom prst="line">
            <a:avLst/>
          </a:prstGeom>
          <a:ln>
            <a:solidFill>
              <a:schemeClr val="bg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: 剪去对角 78">
            <a:extLst>
              <a:ext uri="{FF2B5EF4-FFF2-40B4-BE49-F238E27FC236}">
                <a16:creationId xmlns:a16="http://schemas.microsoft.com/office/drawing/2014/main" id="{35DCE317-05E2-4B5A-B0B2-F3E3AD2245EF}"/>
              </a:ext>
            </a:extLst>
          </p:cNvPr>
          <p:cNvSpPr/>
          <p:nvPr/>
        </p:nvSpPr>
        <p:spPr>
          <a:xfrm>
            <a:off x="6108305" y="4980890"/>
            <a:ext cx="4829840" cy="1126966"/>
          </a:xfrm>
          <a:prstGeom prst="snip2DiagRect">
            <a:avLst>
              <a:gd name="adj1" fmla="val 0"/>
              <a:gd name="adj2" fmla="val 16667"/>
            </a:avLst>
          </a:prstGeom>
          <a:gradFill flip="none" rotWithShape="1">
            <a:gsLst>
              <a:gs pos="5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gradFill>
              <a:gsLst>
                <a:gs pos="0">
                  <a:schemeClr val="accent3"/>
                </a:gs>
                <a:gs pos="5000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80" name="直角三角形 79">
            <a:extLst>
              <a:ext uri="{FF2B5EF4-FFF2-40B4-BE49-F238E27FC236}">
                <a16:creationId xmlns:a16="http://schemas.microsoft.com/office/drawing/2014/main" id="{BEDA1B9E-62DF-420F-A9B6-C742AFA0A396}"/>
              </a:ext>
            </a:extLst>
          </p:cNvPr>
          <p:cNvSpPr/>
          <p:nvPr/>
        </p:nvSpPr>
        <p:spPr>
          <a:xfrm rot="10800000" flipH="1" flipV="1">
            <a:off x="6106555" y="5979994"/>
            <a:ext cx="136366" cy="131271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81" name="直角三角形 80">
            <a:extLst>
              <a:ext uri="{FF2B5EF4-FFF2-40B4-BE49-F238E27FC236}">
                <a16:creationId xmlns:a16="http://schemas.microsoft.com/office/drawing/2014/main" id="{86E7C96D-FE64-469A-A4AA-7FD14AEB0953}"/>
              </a:ext>
            </a:extLst>
          </p:cNvPr>
          <p:cNvSpPr/>
          <p:nvPr/>
        </p:nvSpPr>
        <p:spPr>
          <a:xfrm rot="10800000">
            <a:off x="10813255" y="4980889"/>
            <a:ext cx="144131" cy="138746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6E77EEA0-FF73-4DD5-85F5-72A2C75EECFD}"/>
              </a:ext>
            </a:extLst>
          </p:cNvPr>
          <p:cNvSpPr/>
          <p:nvPr/>
        </p:nvSpPr>
        <p:spPr>
          <a:xfrm>
            <a:off x="6601811" y="5029965"/>
            <a:ext cx="1139913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600" b="1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rPr>
              <a:t>04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D7EBD974-7E75-4C01-A211-EF658F316A64}"/>
              </a:ext>
            </a:extLst>
          </p:cNvPr>
          <p:cNvSpPr txBox="1"/>
          <p:nvPr/>
        </p:nvSpPr>
        <p:spPr>
          <a:xfrm>
            <a:off x="8126111" y="5137731"/>
            <a:ext cx="231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rPr>
              <a:t>下步工作计划</a:t>
            </a: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814A5447-707B-4CA5-BC3D-BC3FFE41AAA1}"/>
              </a:ext>
            </a:extLst>
          </p:cNvPr>
          <p:cNvSpPr txBox="1"/>
          <p:nvPr/>
        </p:nvSpPr>
        <p:spPr>
          <a:xfrm>
            <a:off x="8176441" y="5631841"/>
            <a:ext cx="22681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</a:rPr>
              <a:t>FUTURE EXPECTATIONS</a:t>
            </a:r>
          </a:p>
        </p:txBody>
      </p: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6F1BCCC7-2E07-41AF-A97F-904EB5631824}"/>
              </a:ext>
            </a:extLst>
          </p:cNvPr>
          <p:cNvCxnSpPr>
            <a:cxnSpLocks/>
          </p:cNvCxnSpPr>
          <p:nvPr/>
        </p:nvCxnSpPr>
        <p:spPr>
          <a:xfrm>
            <a:off x="7863633" y="5159936"/>
            <a:ext cx="0" cy="690903"/>
          </a:xfrm>
          <a:prstGeom prst="line">
            <a:avLst/>
          </a:prstGeom>
          <a:ln>
            <a:solidFill>
              <a:schemeClr val="bg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974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FD8D666-FD7F-487F-A2DA-A9D2591F2103}"/>
              </a:ext>
            </a:extLst>
          </p:cNvPr>
          <p:cNvSpPr txBox="1"/>
          <p:nvPr/>
        </p:nvSpPr>
        <p:spPr>
          <a:xfrm>
            <a:off x="2161830" y="1145426"/>
            <a:ext cx="7868341" cy="1487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800" b="1" dirty="0">
                <a:ln>
                  <a:gradFill>
                    <a:gsLst>
                      <a:gs pos="0">
                        <a:schemeClr val="accent1">
                          <a:lumMod val="45000"/>
                          <a:lumOff val="55000"/>
                          <a:alpha val="57000"/>
                        </a:schemeClr>
                      </a:gs>
                      <a:gs pos="69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sym typeface="+mn-ea"/>
              </a:rPr>
              <a:t>PART FOUR</a:t>
            </a:r>
            <a:endParaRPr lang="zh-CN" altLang="en-US" sz="8800" b="1" dirty="0">
              <a:ln>
                <a:gradFill>
                  <a:gsLst>
                    <a:gs pos="0">
                      <a:schemeClr val="accent1">
                        <a:lumMod val="45000"/>
                        <a:lumOff val="55000"/>
                        <a:alpha val="57000"/>
                      </a:schemeClr>
                    </a:gs>
                    <a:gs pos="69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sym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C2FA18-00F4-4A4E-BD6E-1ABA6B62D3A4}"/>
              </a:ext>
            </a:extLst>
          </p:cNvPr>
          <p:cNvSpPr/>
          <p:nvPr/>
        </p:nvSpPr>
        <p:spPr>
          <a:xfrm>
            <a:off x="2823074" y="2452787"/>
            <a:ext cx="1856605" cy="1769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11500" b="1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rPr>
              <a:t>04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F9A74AE-7F27-4186-9880-F089235E97C0}"/>
              </a:ext>
            </a:extLst>
          </p:cNvPr>
          <p:cNvSpPr txBox="1"/>
          <p:nvPr/>
        </p:nvSpPr>
        <p:spPr>
          <a:xfrm>
            <a:off x="5569986" y="2754031"/>
            <a:ext cx="388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800" b="1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rPr>
              <a:t>下步工作计划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87224A4-B1C0-4DD7-BB95-9E3905110FAF}"/>
              </a:ext>
            </a:extLst>
          </p:cNvPr>
          <p:cNvSpPr txBox="1"/>
          <p:nvPr/>
        </p:nvSpPr>
        <p:spPr>
          <a:xfrm>
            <a:off x="5569985" y="3613480"/>
            <a:ext cx="3791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</a:rPr>
              <a:t>THE SOLUTION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58FA39D4-0C63-4FA3-93E7-B7E7487FC2DE}"/>
              </a:ext>
            </a:extLst>
          </p:cNvPr>
          <p:cNvCxnSpPr>
            <a:cxnSpLocks/>
          </p:cNvCxnSpPr>
          <p:nvPr/>
        </p:nvCxnSpPr>
        <p:spPr>
          <a:xfrm>
            <a:off x="4992486" y="2632756"/>
            <a:ext cx="0" cy="1437439"/>
          </a:xfrm>
          <a:prstGeom prst="line">
            <a:avLst/>
          </a:prstGeom>
          <a:ln>
            <a:solidFill>
              <a:schemeClr val="bg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id="{1C433002-0972-4891-808E-2F6461C59222}"/>
              </a:ext>
            </a:extLst>
          </p:cNvPr>
          <p:cNvSpPr/>
          <p:nvPr/>
        </p:nvSpPr>
        <p:spPr>
          <a:xfrm>
            <a:off x="5335157" y="5381624"/>
            <a:ext cx="121511" cy="121511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152F7AD-FA36-4BD6-8F4D-3F5FE71F81D3}"/>
              </a:ext>
            </a:extLst>
          </p:cNvPr>
          <p:cNvSpPr/>
          <p:nvPr/>
        </p:nvSpPr>
        <p:spPr>
          <a:xfrm>
            <a:off x="5801882" y="5381624"/>
            <a:ext cx="121511" cy="121511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50B4586F-72FB-4E19-AD7E-81FDA75CF8E4}"/>
              </a:ext>
            </a:extLst>
          </p:cNvPr>
          <p:cNvSpPr/>
          <p:nvPr/>
        </p:nvSpPr>
        <p:spPr>
          <a:xfrm>
            <a:off x="6268607" y="5381624"/>
            <a:ext cx="121511" cy="121511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9AD33C82-FB17-4B54-A982-03BE4B3FBFE6}"/>
              </a:ext>
            </a:extLst>
          </p:cNvPr>
          <p:cNvSpPr/>
          <p:nvPr/>
        </p:nvSpPr>
        <p:spPr>
          <a:xfrm>
            <a:off x="6735332" y="5381624"/>
            <a:ext cx="121511" cy="1215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591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2D6294C6-AD01-4363-BCD7-1DA2D3B2E393}"/>
              </a:ext>
            </a:extLst>
          </p:cNvPr>
          <p:cNvGrpSpPr/>
          <p:nvPr/>
        </p:nvGrpSpPr>
        <p:grpSpPr>
          <a:xfrm>
            <a:off x="1948405" y="2336469"/>
            <a:ext cx="8295190" cy="2976185"/>
            <a:chOff x="1948405" y="2336469"/>
            <a:chExt cx="8295190" cy="2976185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73454F42-878A-480B-93AD-C3F7BEB702B9}"/>
                </a:ext>
              </a:extLst>
            </p:cNvPr>
            <p:cNvGrpSpPr/>
            <p:nvPr/>
          </p:nvGrpSpPr>
          <p:grpSpPr>
            <a:xfrm>
              <a:off x="1948405" y="2336469"/>
              <a:ext cx="8295190" cy="2976185"/>
              <a:chOff x="2087878" y="3934260"/>
              <a:chExt cx="7895688" cy="2016959"/>
            </a:xfrm>
          </p:grpSpPr>
          <p:sp>
            <p:nvSpPr>
              <p:cNvPr id="52" name="弧形 51">
                <a:extLst>
                  <a:ext uri="{FF2B5EF4-FFF2-40B4-BE49-F238E27FC236}">
                    <a16:creationId xmlns:a16="http://schemas.microsoft.com/office/drawing/2014/main" id="{99523C2A-1F6A-49E7-AED2-8469E7290273}"/>
                  </a:ext>
                </a:extLst>
              </p:cNvPr>
              <p:cNvSpPr/>
              <p:nvPr/>
            </p:nvSpPr>
            <p:spPr>
              <a:xfrm flipH="1">
                <a:off x="2087878" y="3934260"/>
                <a:ext cx="3361109" cy="2016959"/>
              </a:xfrm>
              <a:prstGeom prst="arc">
                <a:avLst>
                  <a:gd name="adj1" fmla="val 16730287"/>
                  <a:gd name="adj2" fmla="val 21355362"/>
                </a:avLst>
              </a:prstGeom>
              <a:ln w="19050">
                <a:gradFill flip="none" rotWithShape="1">
                  <a:gsLst>
                    <a:gs pos="24000">
                      <a:schemeClr val="accent1"/>
                    </a:gs>
                    <a:gs pos="0">
                      <a:schemeClr val="accent1">
                        <a:alpha val="0"/>
                      </a:schemeClr>
                    </a:gs>
                    <a:gs pos="66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弧形 52">
                <a:extLst>
                  <a:ext uri="{FF2B5EF4-FFF2-40B4-BE49-F238E27FC236}">
                    <a16:creationId xmlns:a16="http://schemas.microsoft.com/office/drawing/2014/main" id="{B344C5D2-A90C-4450-9CC8-95B9BD6D9E37}"/>
                  </a:ext>
                </a:extLst>
              </p:cNvPr>
              <p:cNvSpPr/>
              <p:nvPr/>
            </p:nvSpPr>
            <p:spPr>
              <a:xfrm>
                <a:off x="6622457" y="3934260"/>
                <a:ext cx="3361109" cy="2016959"/>
              </a:xfrm>
              <a:prstGeom prst="arc">
                <a:avLst>
                  <a:gd name="adj1" fmla="val 16730287"/>
                  <a:gd name="adj2" fmla="val 21355362"/>
                </a:avLst>
              </a:prstGeom>
              <a:ln w="19050">
                <a:gradFill flip="none" rotWithShape="1">
                  <a:gsLst>
                    <a:gs pos="24000">
                      <a:schemeClr val="accent1"/>
                    </a:gs>
                    <a:gs pos="0">
                      <a:schemeClr val="accent1">
                        <a:alpha val="0"/>
                      </a:schemeClr>
                    </a:gs>
                    <a:gs pos="66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1297D7A7-C8A4-4C91-92C7-A26DA2E3AC78}"/>
                </a:ext>
              </a:extLst>
            </p:cNvPr>
            <p:cNvCxnSpPr>
              <a:cxnSpLocks/>
              <a:endCxn id="59" idx="0"/>
            </p:cNvCxnSpPr>
            <p:nvPr/>
          </p:nvCxnSpPr>
          <p:spPr>
            <a:xfrm>
              <a:off x="6096000" y="2336469"/>
              <a:ext cx="24281" cy="1451655"/>
            </a:xfrm>
            <a:prstGeom prst="line">
              <a:avLst/>
            </a:prstGeom>
            <a:ln w="19050">
              <a:gradFill flip="none" rotWithShape="1">
                <a:gsLst>
                  <a:gs pos="24000">
                    <a:schemeClr val="accent1"/>
                  </a:gs>
                  <a:gs pos="0">
                    <a:schemeClr val="accent1">
                      <a:alpha val="0"/>
                    </a:schemeClr>
                  </a:gs>
                  <a:gs pos="66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标题 7">
            <a:extLst>
              <a:ext uri="{FF2B5EF4-FFF2-40B4-BE49-F238E27FC236}">
                <a16:creationId xmlns:a16="http://schemas.microsoft.com/office/drawing/2014/main" id="{C6C4B0A2-C0D4-4372-88E1-E652FC76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06133"/>
            <a:ext cx="8966654" cy="387798"/>
          </a:xfrm>
        </p:spPr>
        <p:txBody>
          <a:bodyPr/>
          <a:lstStyle/>
          <a:p>
            <a:r>
              <a:rPr lang="zh-CN" altLang="en-US" dirty="0"/>
              <a:t>市场前景分析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7656EAC-2FAF-4E7E-B1EA-3AE507EEDA1F}"/>
              </a:ext>
            </a:extLst>
          </p:cNvPr>
          <p:cNvGrpSpPr/>
          <p:nvPr/>
        </p:nvGrpSpPr>
        <p:grpSpPr>
          <a:xfrm>
            <a:off x="1535527" y="1449388"/>
            <a:ext cx="9120946" cy="875198"/>
            <a:chOff x="529275" y="2150264"/>
            <a:chExt cx="9120946" cy="875198"/>
          </a:xfrm>
        </p:grpSpPr>
        <p:sp>
          <p:nvSpPr>
            <p:cNvPr id="7" name="矩形: 剪去对角 6">
              <a:extLst>
                <a:ext uri="{FF2B5EF4-FFF2-40B4-BE49-F238E27FC236}">
                  <a16:creationId xmlns:a16="http://schemas.microsoft.com/office/drawing/2014/main" id="{46BF07FA-B930-4735-973B-4EAE2C193844}"/>
                </a:ext>
              </a:extLst>
            </p:cNvPr>
            <p:cNvSpPr/>
            <p:nvPr/>
          </p:nvSpPr>
          <p:spPr>
            <a:xfrm>
              <a:off x="529275" y="2150264"/>
              <a:ext cx="9120946" cy="875198"/>
            </a:xfrm>
            <a:prstGeom prst="snip2DiagRect">
              <a:avLst>
                <a:gd name="adj1" fmla="val 0"/>
                <a:gd name="adj2" fmla="val 15306"/>
              </a:avLst>
            </a:pr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2700000" scaled="1"/>
              <a:tileRect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5000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27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6607158-01E3-476C-A143-889461396B20}"/>
                </a:ext>
              </a:extLst>
            </p:cNvPr>
            <p:cNvSpPr txBox="1"/>
            <p:nvPr/>
          </p:nvSpPr>
          <p:spPr>
            <a:xfrm>
              <a:off x="837981" y="2237414"/>
              <a:ext cx="8503534" cy="7008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defRPr sz="1600">
                  <a:solidFill>
                    <a:schemeClr val="bg2"/>
                  </a:solidFill>
                  <a:cs typeface="+mn-ea"/>
                </a:defRPr>
              </a:lvl1pPr>
            </a:lstStyle>
            <a:p>
              <a:pPr algn="ctr"/>
              <a:r>
                <a:rPr lang="zh-CN" altLang="en-US" dirty="0">
                  <a:sym typeface="+mn-lt"/>
                </a:rPr>
                <a:t>请填入您的内容，或复制内容后点击右键选择只保留文本来粘贴您的内容，来粘贴您的内容。请填入您的内容，或复制内容后点击右键选择只保留文本来粘贴您的内容，来粘贴您的内容。</a:t>
              </a: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F531476B-CEA2-4DA4-AAEF-B0AABD293673}"/>
              </a:ext>
            </a:extLst>
          </p:cNvPr>
          <p:cNvSpPr txBox="1"/>
          <p:nvPr/>
        </p:nvSpPr>
        <p:spPr>
          <a:xfrm>
            <a:off x="1221169" y="3788124"/>
            <a:ext cx="19002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短期状况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F904BE4-9010-456B-BB84-E12AE390755C}"/>
              </a:ext>
            </a:extLst>
          </p:cNvPr>
          <p:cNvCxnSpPr>
            <a:cxnSpLocks/>
          </p:cNvCxnSpPr>
          <p:nvPr/>
        </p:nvCxnSpPr>
        <p:spPr>
          <a:xfrm>
            <a:off x="1818981" y="4190410"/>
            <a:ext cx="704596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40000"/>
              </a:schemeClr>
            </a:solidFill>
            <a:prstDash val="solid"/>
            <a:miter lim="800000"/>
          </a:ln>
          <a:effectLst/>
        </p:spPr>
      </p:cxn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D675C12-C3E1-4E65-8394-66252F38BCAD}"/>
              </a:ext>
            </a:extLst>
          </p:cNvPr>
          <p:cNvGrpSpPr/>
          <p:nvPr/>
        </p:nvGrpSpPr>
        <p:grpSpPr>
          <a:xfrm>
            <a:off x="338727" y="4471516"/>
            <a:ext cx="3665104" cy="1674066"/>
            <a:chOff x="3720820" y="2665767"/>
            <a:chExt cx="4750360" cy="3087451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7BD335D-AD8F-47D7-BAD0-3B352C0B0262}"/>
                </a:ext>
              </a:extLst>
            </p:cNvPr>
            <p:cNvSpPr/>
            <p:nvPr/>
          </p:nvSpPr>
          <p:spPr>
            <a:xfrm>
              <a:off x="4388069" y="4378799"/>
              <a:ext cx="3415862" cy="973482"/>
            </a:xfrm>
            <a:prstGeom prst="ellipse">
              <a:avLst/>
            </a:prstGeom>
            <a:noFill/>
            <a:ln w="19050">
              <a:gradFill>
                <a:gsLst>
                  <a:gs pos="9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  <a:effectLst>
              <a:outerShdw blurRad="50800" algn="ctr" rotWithShape="0">
                <a:schemeClr val="accent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1296E3F-9A5E-472A-AE65-81B257E24771}"/>
                </a:ext>
              </a:extLst>
            </p:cNvPr>
            <p:cNvSpPr/>
            <p:nvPr/>
          </p:nvSpPr>
          <p:spPr>
            <a:xfrm>
              <a:off x="3720820" y="4084796"/>
              <a:ext cx="4750360" cy="1668422"/>
            </a:xfrm>
            <a:prstGeom prst="ellipse">
              <a:avLst/>
            </a:prstGeom>
            <a:gradFill>
              <a:gsLst>
                <a:gs pos="71000">
                  <a:schemeClr val="accent1">
                    <a:alpha val="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5400000" scaled="1"/>
            </a:gradFill>
            <a:ln w="6350">
              <a:gradFill>
                <a:gsLst>
                  <a:gs pos="13000">
                    <a:schemeClr val="accent1">
                      <a:alpha val="0"/>
                    </a:schemeClr>
                  </a:gs>
                  <a:gs pos="100000">
                    <a:schemeClr val="accent1">
                      <a:alpha val="40000"/>
                    </a:schemeClr>
                  </a:gs>
                </a:gsLst>
                <a:lin ang="5400000" scaled="1"/>
              </a:gradFill>
            </a:ln>
            <a:effectLst>
              <a:outerShdw blurRad="50800" algn="ctr" rotWithShape="0">
                <a:schemeClr val="accent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ED173295-91CA-4288-9B8B-D90BC2B694BD}"/>
                </a:ext>
              </a:extLst>
            </p:cNvPr>
            <p:cNvSpPr/>
            <p:nvPr/>
          </p:nvSpPr>
          <p:spPr>
            <a:xfrm>
              <a:off x="4388069" y="2845999"/>
              <a:ext cx="3415862" cy="2506281"/>
            </a:xfrm>
            <a:custGeom>
              <a:avLst/>
              <a:gdLst>
                <a:gd name="connsiteX0" fmla="*/ 0 w 3415862"/>
                <a:gd name="connsiteY0" fmla="*/ 0 h 2678886"/>
                <a:gd name="connsiteX1" fmla="*/ 3415862 w 3415862"/>
                <a:gd name="connsiteY1" fmla="*/ 0 h 2678886"/>
                <a:gd name="connsiteX2" fmla="*/ 3415862 w 3415862"/>
                <a:gd name="connsiteY2" fmla="*/ 2158624 h 2678886"/>
                <a:gd name="connsiteX3" fmla="*/ 1707931 w 3415862"/>
                <a:gd name="connsiteY3" fmla="*/ 2678886 h 2678886"/>
                <a:gd name="connsiteX4" fmla="*/ 0 w 3415862"/>
                <a:gd name="connsiteY4" fmla="*/ 2158624 h 267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5862" h="2678886">
                  <a:moveTo>
                    <a:pt x="0" y="0"/>
                  </a:moveTo>
                  <a:lnTo>
                    <a:pt x="3415862" y="0"/>
                  </a:lnTo>
                  <a:lnTo>
                    <a:pt x="3415862" y="2158624"/>
                  </a:lnTo>
                  <a:cubicBezTo>
                    <a:pt x="3415862" y="2445957"/>
                    <a:pt x="2651195" y="2678886"/>
                    <a:pt x="1707931" y="2678886"/>
                  </a:cubicBezTo>
                  <a:cubicBezTo>
                    <a:pt x="764667" y="2678886"/>
                    <a:pt x="0" y="2445957"/>
                    <a:pt x="0" y="2158624"/>
                  </a:cubicBezTo>
                  <a:close/>
                </a:path>
              </a:pathLst>
            </a:custGeom>
            <a:gradFill>
              <a:gsLst>
                <a:gs pos="8000">
                  <a:schemeClr val="accent1">
                    <a:alpha val="0"/>
                  </a:schemeClr>
                </a:gs>
                <a:gs pos="100000">
                  <a:schemeClr val="accent1">
                    <a:alpha val="3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15227011-035E-44B7-B5A4-91E6D5B216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5976" y="4827038"/>
              <a:ext cx="0" cy="347365"/>
            </a:xfrm>
            <a:prstGeom prst="line">
              <a:avLst/>
            </a:prstGeom>
            <a:ln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8A782632-09BE-4A29-8AB4-E5DBDFD062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1211" y="5058137"/>
              <a:ext cx="0" cy="132306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8CD6AFE-36B8-4B53-9292-21BEBA3536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8836" y="4924468"/>
              <a:ext cx="0" cy="25350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7C44AC5-E702-48D6-BB9B-C4CB22F10B7F}"/>
                </a:ext>
              </a:extLst>
            </p:cNvPr>
            <p:cNvSpPr/>
            <p:nvPr/>
          </p:nvSpPr>
          <p:spPr>
            <a:xfrm>
              <a:off x="4696180" y="4234734"/>
              <a:ext cx="2769160" cy="736495"/>
            </a:xfrm>
            <a:prstGeom prst="ellipse">
              <a:avLst/>
            </a:prstGeom>
            <a:noFill/>
            <a:ln w="6350">
              <a:gradFill>
                <a:gsLst>
                  <a:gs pos="36000">
                    <a:schemeClr val="accent1">
                      <a:alpha val="0"/>
                    </a:schemeClr>
                  </a:gs>
                  <a:gs pos="100000">
                    <a:schemeClr val="accent1">
                      <a:alpha val="15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D7C9A1F7-68C1-4429-8BF1-5C937B8526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0771" y="4817533"/>
              <a:ext cx="0" cy="25350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D18B353F-CB36-4EF4-A610-4438C37C06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1726" y="4771194"/>
              <a:ext cx="0" cy="282016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DCC6ED83-03FC-4E13-B037-D94EEF139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02681" y="4846049"/>
              <a:ext cx="0" cy="180427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9CF452FA-797F-4578-8297-C7FE11832B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3636" y="4719508"/>
              <a:ext cx="0" cy="289146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C4D0C9B8-93EF-4609-BCFE-FC86FD89E9D5}"/>
                </a:ext>
              </a:extLst>
            </p:cNvPr>
            <p:cNvGrpSpPr/>
            <p:nvPr/>
          </p:nvGrpSpPr>
          <p:grpSpPr>
            <a:xfrm>
              <a:off x="6779198" y="5005910"/>
              <a:ext cx="47774" cy="299244"/>
              <a:chOff x="6774031" y="5572125"/>
              <a:chExt cx="47625" cy="388433"/>
            </a:xfrm>
          </p:grpSpPr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4BE84EB8-2F74-406F-A328-AF24068032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8796" y="5572125"/>
                <a:ext cx="0" cy="37128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23715AD8-B021-4D8C-86DF-0C244B7F2F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74031" y="5819140"/>
                <a:ext cx="0" cy="14141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alpha val="5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ADF78CA-F2FB-4256-9576-6F3BCE5C57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21656" y="5676265"/>
                <a:ext cx="0" cy="27095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57A83245-BFA3-445A-AD7B-770896027702}"/>
                </a:ext>
              </a:extLst>
            </p:cNvPr>
            <p:cNvGrpSpPr/>
            <p:nvPr/>
          </p:nvGrpSpPr>
          <p:grpSpPr>
            <a:xfrm flipH="1">
              <a:off x="4575908" y="4812366"/>
              <a:ext cx="47774" cy="293895"/>
              <a:chOff x="6774031" y="5572126"/>
              <a:chExt cx="47625" cy="381489"/>
            </a:xfrm>
          </p:grpSpPr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4D3FB112-09E4-44A1-9ED2-1D46C4CBE8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98796" y="5572126"/>
                <a:ext cx="0" cy="367605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0D571DD2-A7C9-4BD0-9432-F53CDBB164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74031" y="5819140"/>
                <a:ext cx="0" cy="134475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alpha val="5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13941376-591D-4DA6-A265-335630B242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21656" y="5676267"/>
                <a:ext cx="0" cy="251897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B78B1B71-A7AC-412E-81FF-2A33B1C4D3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8880" y="5064078"/>
              <a:ext cx="0" cy="150304"/>
            </a:xfrm>
            <a:prstGeom prst="line">
              <a:avLst/>
            </a:prstGeom>
            <a:ln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A67F7CE8-7678-42E3-852C-D185B2A52C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7522" y="5100093"/>
              <a:ext cx="0" cy="103598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290F68B0-9012-435D-B9EA-DCD7DDC82B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5948" y="4840702"/>
              <a:ext cx="0" cy="36477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6364F6B-D7D1-479E-88F7-3E9A864B18B7}"/>
                </a:ext>
              </a:extLst>
            </p:cNvPr>
            <p:cNvSpPr/>
            <p:nvPr/>
          </p:nvSpPr>
          <p:spPr>
            <a:xfrm>
              <a:off x="4142428" y="2665767"/>
              <a:ext cx="3907144" cy="2866745"/>
            </a:xfrm>
            <a:custGeom>
              <a:avLst/>
              <a:gdLst>
                <a:gd name="connsiteX0" fmla="*/ 0 w 3415862"/>
                <a:gd name="connsiteY0" fmla="*/ 0 h 2678886"/>
                <a:gd name="connsiteX1" fmla="*/ 3415862 w 3415862"/>
                <a:gd name="connsiteY1" fmla="*/ 0 h 2678886"/>
                <a:gd name="connsiteX2" fmla="*/ 3415862 w 3415862"/>
                <a:gd name="connsiteY2" fmla="*/ 2158624 h 2678886"/>
                <a:gd name="connsiteX3" fmla="*/ 1707931 w 3415862"/>
                <a:gd name="connsiteY3" fmla="*/ 2678886 h 2678886"/>
                <a:gd name="connsiteX4" fmla="*/ 0 w 3415862"/>
                <a:gd name="connsiteY4" fmla="*/ 2158624 h 267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5862" h="2678886">
                  <a:moveTo>
                    <a:pt x="0" y="0"/>
                  </a:moveTo>
                  <a:lnTo>
                    <a:pt x="3415862" y="0"/>
                  </a:lnTo>
                  <a:lnTo>
                    <a:pt x="3415862" y="2158624"/>
                  </a:lnTo>
                  <a:cubicBezTo>
                    <a:pt x="3415862" y="2445957"/>
                    <a:pt x="2651195" y="2678886"/>
                    <a:pt x="1707931" y="2678886"/>
                  </a:cubicBezTo>
                  <a:cubicBezTo>
                    <a:pt x="764667" y="2678886"/>
                    <a:pt x="0" y="2445957"/>
                    <a:pt x="0" y="2158624"/>
                  </a:cubicBezTo>
                  <a:close/>
                </a:path>
              </a:pathLst>
            </a:custGeom>
            <a:gradFill>
              <a:gsLst>
                <a:gs pos="23000">
                  <a:schemeClr val="accent1">
                    <a:alpha val="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02A70CBD-2CF8-49BB-8985-3311C01B9784}"/>
              </a:ext>
            </a:extLst>
          </p:cNvPr>
          <p:cNvSpPr txBox="1"/>
          <p:nvPr/>
        </p:nvSpPr>
        <p:spPr>
          <a:xfrm>
            <a:off x="1125524" y="4300396"/>
            <a:ext cx="2091511" cy="10209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2"/>
                </a:solidFill>
                <a:cs typeface="+mn-ea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请填入您的内容，或粘贴您的内容。请填入您的内容。</a:t>
            </a:r>
            <a:endParaRPr lang="en-US" altLang="zh-CN" dirty="0"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3E73C416-0FA3-4B34-8AA8-9E18CE748F7D}"/>
              </a:ext>
            </a:extLst>
          </p:cNvPr>
          <p:cNvSpPr txBox="1"/>
          <p:nvPr/>
        </p:nvSpPr>
        <p:spPr>
          <a:xfrm>
            <a:off x="5170171" y="3788124"/>
            <a:ext cx="19002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长期发展</a:t>
            </a: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00BB5C57-2768-43EF-8D2B-3200FAE58436}"/>
              </a:ext>
            </a:extLst>
          </p:cNvPr>
          <p:cNvCxnSpPr>
            <a:cxnSpLocks/>
          </p:cNvCxnSpPr>
          <p:nvPr/>
        </p:nvCxnSpPr>
        <p:spPr>
          <a:xfrm>
            <a:off x="5767983" y="4190410"/>
            <a:ext cx="704596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40000"/>
              </a:schemeClr>
            </a:solidFill>
            <a:prstDash val="solid"/>
            <a:miter lim="800000"/>
          </a:ln>
          <a:effectLst/>
        </p:spPr>
      </p:cxn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41C91C90-21AF-438E-8BE4-83E4C9C34130}"/>
              </a:ext>
            </a:extLst>
          </p:cNvPr>
          <p:cNvGrpSpPr/>
          <p:nvPr/>
        </p:nvGrpSpPr>
        <p:grpSpPr>
          <a:xfrm>
            <a:off x="4287729" y="4471516"/>
            <a:ext cx="3665104" cy="1674066"/>
            <a:chOff x="3720820" y="2665767"/>
            <a:chExt cx="4750360" cy="3087451"/>
          </a:xfrm>
        </p:grpSpPr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CAD79A3E-9AC5-4510-832E-3A781C705A53}"/>
                </a:ext>
              </a:extLst>
            </p:cNvPr>
            <p:cNvSpPr/>
            <p:nvPr/>
          </p:nvSpPr>
          <p:spPr>
            <a:xfrm>
              <a:off x="4388069" y="4378799"/>
              <a:ext cx="3415862" cy="973482"/>
            </a:xfrm>
            <a:prstGeom prst="ellipse">
              <a:avLst/>
            </a:prstGeom>
            <a:noFill/>
            <a:ln w="19050">
              <a:gradFill>
                <a:gsLst>
                  <a:gs pos="9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  <a:effectLst>
              <a:outerShdw blurRad="50800" algn="ctr" rotWithShape="0">
                <a:schemeClr val="accent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8945CE70-109B-484B-B66F-9E413370B9B8}"/>
                </a:ext>
              </a:extLst>
            </p:cNvPr>
            <p:cNvSpPr/>
            <p:nvPr/>
          </p:nvSpPr>
          <p:spPr>
            <a:xfrm>
              <a:off x="3720820" y="4084796"/>
              <a:ext cx="4750360" cy="1668422"/>
            </a:xfrm>
            <a:prstGeom prst="ellipse">
              <a:avLst/>
            </a:prstGeom>
            <a:gradFill>
              <a:gsLst>
                <a:gs pos="71000">
                  <a:schemeClr val="accent1">
                    <a:alpha val="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5400000" scaled="1"/>
            </a:gradFill>
            <a:ln w="6350">
              <a:gradFill>
                <a:gsLst>
                  <a:gs pos="13000">
                    <a:schemeClr val="accent1">
                      <a:alpha val="0"/>
                    </a:schemeClr>
                  </a:gs>
                  <a:gs pos="100000">
                    <a:schemeClr val="accent1">
                      <a:alpha val="40000"/>
                    </a:schemeClr>
                  </a:gs>
                </a:gsLst>
                <a:lin ang="5400000" scaled="1"/>
              </a:gradFill>
            </a:ln>
            <a:effectLst>
              <a:outerShdw blurRad="50800" algn="ctr" rotWithShape="0">
                <a:schemeClr val="accent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46C94854-2F9B-4E91-97A2-AF1C692AC848}"/>
                </a:ext>
              </a:extLst>
            </p:cNvPr>
            <p:cNvSpPr/>
            <p:nvPr/>
          </p:nvSpPr>
          <p:spPr>
            <a:xfrm>
              <a:off x="4388069" y="2845999"/>
              <a:ext cx="3415862" cy="2506281"/>
            </a:xfrm>
            <a:custGeom>
              <a:avLst/>
              <a:gdLst>
                <a:gd name="connsiteX0" fmla="*/ 0 w 3415862"/>
                <a:gd name="connsiteY0" fmla="*/ 0 h 2678886"/>
                <a:gd name="connsiteX1" fmla="*/ 3415862 w 3415862"/>
                <a:gd name="connsiteY1" fmla="*/ 0 h 2678886"/>
                <a:gd name="connsiteX2" fmla="*/ 3415862 w 3415862"/>
                <a:gd name="connsiteY2" fmla="*/ 2158624 h 2678886"/>
                <a:gd name="connsiteX3" fmla="*/ 1707931 w 3415862"/>
                <a:gd name="connsiteY3" fmla="*/ 2678886 h 2678886"/>
                <a:gd name="connsiteX4" fmla="*/ 0 w 3415862"/>
                <a:gd name="connsiteY4" fmla="*/ 2158624 h 267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5862" h="2678886">
                  <a:moveTo>
                    <a:pt x="0" y="0"/>
                  </a:moveTo>
                  <a:lnTo>
                    <a:pt x="3415862" y="0"/>
                  </a:lnTo>
                  <a:lnTo>
                    <a:pt x="3415862" y="2158624"/>
                  </a:lnTo>
                  <a:cubicBezTo>
                    <a:pt x="3415862" y="2445957"/>
                    <a:pt x="2651195" y="2678886"/>
                    <a:pt x="1707931" y="2678886"/>
                  </a:cubicBezTo>
                  <a:cubicBezTo>
                    <a:pt x="764667" y="2678886"/>
                    <a:pt x="0" y="2445957"/>
                    <a:pt x="0" y="2158624"/>
                  </a:cubicBezTo>
                  <a:close/>
                </a:path>
              </a:pathLst>
            </a:custGeom>
            <a:gradFill>
              <a:gsLst>
                <a:gs pos="8000">
                  <a:schemeClr val="accent1">
                    <a:alpha val="0"/>
                  </a:schemeClr>
                </a:gs>
                <a:gs pos="100000">
                  <a:schemeClr val="accent1">
                    <a:alpha val="3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7757ED5D-5C06-4A61-AE0E-4B0374149E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5976" y="4827038"/>
              <a:ext cx="0" cy="347365"/>
            </a:xfrm>
            <a:prstGeom prst="line">
              <a:avLst/>
            </a:prstGeom>
            <a:ln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12C30C90-D01F-40AB-B9EB-0112293163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1211" y="5058137"/>
              <a:ext cx="0" cy="132306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504006C8-CC76-4200-9A2F-5E46AD8EA6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8836" y="4924468"/>
              <a:ext cx="0" cy="25350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32AC5577-7EFE-459E-8555-EB72C6C538A6}"/>
                </a:ext>
              </a:extLst>
            </p:cNvPr>
            <p:cNvSpPr/>
            <p:nvPr/>
          </p:nvSpPr>
          <p:spPr>
            <a:xfrm>
              <a:off x="4696180" y="4234734"/>
              <a:ext cx="2769160" cy="736495"/>
            </a:xfrm>
            <a:prstGeom prst="ellipse">
              <a:avLst/>
            </a:prstGeom>
            <a:noFill/>
            <a:ln w="6350">
              <a:gradFill>
                <a:gsLst>
                  <a:gs pos="36000">
                    <a:schemeClr val="accent1">
                      <a:alpha val="0"/>
                    </a:schemeClr>
                  </a:gs>
                  <a:gs pos="100000">
                    <a:schemeClr val="accent1">
                      <a:alpha val="15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BC4F0244-9099-4D55-81C5-130530F4E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0771" y="4817533"/>
              <a:ext cx="0" cy="25350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052C5A4D-8FDF-4A3D-BADB-41FEAE6F79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1726" y="4771194"/>
              <a:ext cx="0" cy="282016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44A043A7-020D-4311-BD43-B3183081D6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02681" y="4846049"/>
              <a:ext cx="0" cy="180427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1E9345EA-C263-4C35-BB0E-9329C395E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3636" y="4719508"/>
              <a:ext cx="0" cy="289146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9862B4FB-EA26-48EC-9EB7-CCC7AC27706C}"/>
                </a:ext>
              </a:extLst>
            </p:cNvPr>
            <p:cNvGrpSpPr/>
            <p:nvPr/>
          </p:nvGrpSpPr>
          <p:grpSpPr>
            <a:xfrm>
              <a:off x="6779198" y="5005910"/>
              <a:ext cx="47774" cy="299244"/>
              <a:chOff x="6774031" y="5572125"/>
              <a:chExt cx="47625" cy="388433"/>
            </a:xfrm>
          </p:grpSpPr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692B2D67-1E2C-4614-874D-F55262EF2F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8796" y="5572125"/>
                <a:ext cx="0" cy="37128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5C749943-BCA5-4FAA-AE16-C352090287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74031" y="5819140"/>
                <a:ext cx="0" cy="14141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alpha val="5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0395DFA9-5556-4B8C-8CF0-FC967DE789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21656" y="5676265"/>
                <a:ext cx="0" cy="27095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99E7CBE7-044E-48ED-B88B-E1E47E3B6BA1}"/>
                </a:ext>
              </a:extLst>
            </p:cNvPr>
            <p:cNvGrpSpPr/>
            <p:nvPr/>
          </p:nvGrpSpPr>
          <p:grpSpPr>
            <a:xfrm flipH="1">
              <a:off x="4575908" y="4812366"/>
              <a:ext cx="47774" cy="293895"/>
              <a:chOff x="6774031" y="5572126"/>
              <a:chExt cx="47625" cy="381489"/>
            </a:xfrm>
          </p:grpSpPr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D2049788-FEF8-4DCB-A27F-2D8BAF4972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98796" y="5572126"/>
                <a:ext cx="0" cy="367605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49348841-A6B9-4DFB-8B9A-6C27DFC699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74031" y="5819140"/>
                <a:ext cx="0" cy="134475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alpha val="5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869AB3EB-7F0E-4875-9E7C-2D594A0258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21656" y="5676267"/>
                <a:ext cx="0" cy="251897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66436875-D4DB-4661-A060-31B9B55F92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8880" y="5064078"/>
              <a:ext cx="0" cy="150304"/>
            </a:xfrm>
            <a:prstGeom prst="line">
              <a:avLst/>
            </a:prstGeom>
            <a:ln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308C5AEE-1A8B-4110-986E-685E22CAD0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7522" y="5100093"/>
              <a:ext cx="0" cy="103598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9ECAAE97-60B5-408D-B386-B2A41948C7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5948" y="4840702"/>
              <a:ext cx="0" cy="36477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1249BF7C-BE9A-4145-BBAF-6F566C8C863F}"/>
                </a:ext>
              </a:extLst>
            </p:cNvPr>
            <p:cNvSpPr/>
            <p:nvPr/>
          </p:nvSpPr>
          <p:spPr>
            <a:xfrm>
              <a:off x="4142428" y="2665767"/>
              <a:ext cx="3907144" cy="2866745"/>
            </a:xfrm>
            <a:custGeom>
              <a:avLst/>
              <a:gdLst>
                <a:gd name="connsiteX0" fmla="*/ 0 w 3415862"/>
                <a:gd name="connsiteY0" fmla="*/ 0 h 2678886"/>
                <a:gd name="connsiteX1" fmla="*/ 3415862 w 3415862"/>
                <a:gd name="connsiteY1" fmla="*/ 0 h 2678886"/>
                <a:gd name="connsiteX2" fmla="*/ 3415862 w 3415862"/>
                <a:gd name="connsiteY2" fmla="*/ 2158624 h 2678886"/>
                <a:gd name="connsiteX3" fmla="*/ 1707931 w 3415862"/>
                <a:gd name="connsiteY3" fmla="*/ 2678886 h 2678886"/>
                <a:gd name="connsiteX4" fmla="*/ 0 w 3415862"/>
                <a:gd name="connsiteY4" fmla="*/ 2158624 h 267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5862" h="2678886">
                  <a:moveTo>
                    <a:pt x="0" y="0"/>
                  </a:moveTo>
                  <a:lnTo>
                    <a:pt x="3415862" y="0"/>
                  </a:lnTo>
                  <a:lnTo>
                    <a:pt x="3415862" y="2158624"/>
                  </a:lnTo>
                  <a:cubicBezTo>
                    <a:pt x="3415862" y="2445957"/>
                    <a:pt x="2651195" y="2678886"/>
                    <a:pt x="1707931" y="2678886"/>
                  </a:cubicBezTo>
                  <a:cubicBezTo>
                    <a:pt x="764667" y="2678886"/>
                    <a:pt x="0" y="2445957"/>
                    <a:pt x="0" y="2158624"/>
                  </a:cubicBezTo>
                  <a:close/>
                </a:path>
              </a:pathLst>
            </a:custGeom>
            <a:gradFill>
              <a:gsLst>
                <a:gs pos="23000">
                  <a:schemeClr val="accent1">
                    <a:alpha val="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62" name="文本框 61">
            <a:extLst>
              <a:ext uri="{FF2B5EF4-FFF2-40B4-BE49-F238E27FC236}">
                <a16:creationId xmlns:a16="http://schemas.microsoft.com/office/drawing/2014/main" id="{A15BDADA-44A6-462A-8EB3-786FB26D2364}"/>
              </a:ext>
            </a:extLst>
          </p:cNvPr>
          <p:cNvSpPr txBox="1"/>
          <p:nvPr/>
        </p:nvSpPr>
        <p:spPr>
          <a:xfrm>
            <a:off x="5074526" y="4300396"/>
            <a:ext cx="2091511" cy="10209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2"/>
                </a:solidFill>
                <a:cs typeface="+mn-ea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请填入您的内容，或粘贴您的内容。请填入您的内容。</a:t>
            </a:r>
            <a:endParaRPr lang="en-US" altLang="zh-CN" dirty="0">
              <a:sym typeface="+mn-lt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A4A3F4A8-F281-40AE-889C-6295E791D415}"/>
              </a:ext>
            </a:extLst>
          </p:cNvPr>
          <p:cNvSpPr txBox="1"/>
          <p:nvPr/>
        </p:nvSpPr>
        <p:spPr>
          <a:xfrm>
            <a:off x="9119173" y="3788124"/>
            <a:ext cx="19002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未来创想</a:t>
            </a:r>
          </a:p>
        </p:txBody>
      </p: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037D30CF-C99A-4CD3-B897-435F16E6FEF3}"/>
              </a:ext>
            </a:extLst>
          </p:cNvPr>
          <p:cNvCxnSpPr>
            <a:cxnSpLocks/>
          </p:cNvCxnSpPr>
          <p:nvPr/>
        </p:nvCxnSpPr>
        <p:spPr>
          <a:xfrm>
            <a:off x="9716985" y="4190410"/>
            <a:ext cx="704596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40000"/>
              </a:schemeClr>
            </a:solidFill>
            <a:prstDash val="solid"/>
            <a:miter lim="800000"/>
          </a:ln>
          <a:effectLst/>
        </p:spPr>
      </p:cxn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440E9FDA-CEBC-4B93-BA0C-22D3E51FEFC1}"/>
              </a:ext>
            </a:extLst>
          </p:cNvPr>
          <p:cNvGrpSpPr/>
          <p:nvPr/>
        </p:nvGrpSpPr>
        <p:grpSpPr>
          <a:xfrm>
            <a:off x="8236731" y="4471516"/>
            <a:ext cx="3665104" cy="1674066"/>
            <a:chOff x="3720820" y="2665767"/>
            <a:chExt cx="4750360" cy="3087451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1D5F632D-6F56-42F7-A7F2-355FA59899E5}"/>
                </a:ext>
              </a:extLst>
            </p:cNvPr>
            <p:cNvSpPr/>
            <p:nvPr/>
          </p:nvSpPr>
          <p:spPr>
            <a:xfrm>
              <a:off x="4388069" y="4378799"/>
              <a:ext cx="3415862" cy="973482"/>
            </a:xfrm>
            <a:prstGeom prst="ellipse">
              <a:avLst/>
            </a:prstGeom>
            <a:noFill/>
            <a:ln w="19050">
              <a:gradFill>
                <a:gsLst>
                  <a:gs pos="9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  <a:effectLst>
              <a:outerShdw blurRad="50800" algn="ctr" rotWithShape="0">
                <a:schemeClr val="accent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57AE1BF7-6E0A-4901-BA2C-6CD24A0C57B6}"/>
                </a:ext>
              </a:extLst>
            </p:cNvPr>
            <p:cNvSpPr/>
            <p:nvPr/>
          </p:nvSpPr>
          <p:spPr>
            <a:xfrm>
              <a:off x="3720820" y="4084796"/>
              <a:ext cx="4750360" cy="1668422"/>
            </a:xfrm>
            <a:prstGeom prst="ellipse">
              <a:avLst/>
            </a:prstGeom>
            <a:gradFill>
              <a:gsLst>
                <a:gs pos="71000">
                  <a:schemeClr val="accent1">
                    <a:alpha val="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5400000" scaled="1"/>
            </a:gradFill>
            <a:ln w="6350">
              <a:gradFill>
                <a:gsLst>
                  <a:gs pos="13000">
                    <a:schemeClr val="accent1">
                      <a:alpha val="0"/>
                    </a:schemeClr>
                  </a:gs>
                  <a:gs pos="100000">
                    <a:schemeClr val="accent1">
                      <a:alpha val="40000"/>
                    </a:schemeClr>
                  </a:gs>
                </a:gsLst>
                <a:lin ang="5400000" scaled="1"/>
              </a:gradFill>
            </a:ln>
            <a:effectLst>
              <a:outerShdw blurRad="50800" algn="ctr" rotWithShape="0">
                <a:schemeClr val="accent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D0061744-2404-4019-9B59-92081B7E4882}"/>
                </a:ext>
              </a:extLst>
            </p:cNvPr>
            <p:cNvSpPr/>
            <p:nvPr/>
          </p:nvSpPr>
          <p:spPr>
            <a:xfrm>
              <a:off x="4388069" y="2845999"/>
              <a:ext cx="3415862" cy="2506281"/>
            </a:xfrm>
            <a:custGeom>
              <a:avLst/>
              <a:gdLst>
                <a:gd name="connsiteX0" fmla="*/ 0 w 3415862"/>
                <a:gd name="connsiteY0" fmla="*/ 0 h 2678886"/>
                <a:gd name="connsiteX1" fmla="*/ 3415862 w 3415862"/>
                <a:gd name="connsiteY1" fmla="*/ 0 h 2678886"/>
                <a:gd name="connsiteX2" fmla="*/ 3415862 w 3415862"/>
                <a:gd name="connsiteY2" fmla="*/ 2158624 h 2678886"/>
                <a:gd name="connsiteX3" fmla="*/ 1707931 w 3415862"/>
                <a:gd name="connsiteY3" fmla="*/ 2678886 h 2678886"/>
                <a:gd name="connsiteX4" fmla="*/ 0 w 3415862"/>
                <a:gd name="connsiteY4" fmla="*/ 2158624 h 267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5862" h="2678886">
                  <a:moveTo>
                    <a:pt x="0" y="0"/>
                  </a:moveTo>
                  <a:lnTo>
                    <a:pt x="3415862" y="0"/>
                  </a:lnTo>
                  <a:lnTo>
                    <a:pt x="3415862" y="2158624"/>
                  </a:lnTo>
                  <a:cubicBezTo>
                    <a:pt x="3415862" y="2445957"/>
                    <a:pt x="2651195" y="2678886"/>
                    <a:pt x="1707931" y="2678886"/>
                  </a:cubicBezTo>
                  <a:cubicBezTo>
                    <a:pt x="764667" y="2678886"/>
                    <a:pt x="0" y="2445957"/>
                    <a:pt x="0" y="2158624"/>
                  </a:cubicBezTo>
                  <a:close/>
                </a:path>
              </a:pathLst>
            </a:custGeom>
            <a:gradFill>
              <a:gsLst>
                <a:gs pos="8000">
                  <a:schemeClr val="accent1">
                    <a:alpha val="0"/>
                  </a:schemeClr>
                </a:gs>
                <a:gs pos="100000">
                  <a:schemeClr val="accent1">
                    <a:alpha val="3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803A9DDE-6C08-476C-B3C9-735AF935DF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5976" y="4827038"/>
              <a:ext cx="0" cy="347365"/>
            </a:xfrm>
            <a:prstGeom prst="line">
              <a:avLst/>
            </a:prstGeom>
            <a:ln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25162E6E-9F77-4279-8C5D-66424174C7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1211" y="5058137"/>
              <a:ext cx="0" cy="132306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44FE08E0-07E0-4164-B834-BCA1144B2B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8836" y="4924468"/>
              <a:ext cx="0" cy="25350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47C5CA02-FAD9-40C9-9DE0-AC863780FCB5}"/>
                </a:ext>
              </a:extLst>
            </p:cNvPr>
            <p:cNvSpPr/>
            <p:nvPr/>
          </p:nvSpPr>
          <p:spPr>
            <a:xfrm>
              <a:off x="4696180" y="4234734"/>
              <a:ext cx="2769160" cy="736495"/>
            </a:xfrm>
            <a:prstGeom prst="ellipse">
              <a:avLst/>
            </a:prstGeom>
            <a:noFill/>
            <a:ln w="6350">
              <a:gradFill>
                <a:gsLst>
                  <a:gs pos="36000">
                    <a:schemeClr val="accent1">
                      <a:alpha val="0"/>
                    </a:schemeClr>
                  </a:gs>
                  <a:gs pos="100000">
                    <a:schemeClr val="accent1">
                      <a:alpha val="15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10ACF8D4-B723-4452-9ECD-96BC06F53B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0771" y="4817533"/>
              <a:ext cx="0" cy="25350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8C9C291C-9AA2-48DF-998F-A63FA900D1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1726" y="4771194"/>
              <a:ext cx="0" cy="282016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218AD7F2-444C-49DC-9761-85338A6247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02681" y="4846049"/>
              <a:ext cx="0" cy="180427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DED2EE3D-89E0-4D59-9A90-B3C8E0B5F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3636" y="4719508"/>
              <a:ext cx="0" cy="289146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CD062C64-11CB-4429-8E75-D5DEF4C333A0}"/>
                </a:ext>
              </a:extLst>
            </p:cNvPr>
            <p:cNvGrpSpPr/>
            <p:nvPr/>
          </p:nvGrpSpPr>
          <p:grpSpPr>
            <a:xfrm>
              <a:off x="6779198" y="5005910"/>
              <a:ext cx="47774" cy="299244"/>
              <a:chOff x="6774031" y="5572125"/>
              <a:chExt cx="47625" cy="388433"/>
            </a:xfrm>
          </p:grpSpPr>
          <p:cxnSp>
            <p:nvCxnSpPr>
              <p:cNvPr id="111" name="直接连接符 110">
                <a:extLst>
                  <a:ext uri="{FF2B5EF4-FFF2-40B4-BE49-F238E27FC236}">
                    <a16:creationId xmlns:a16="http://schemas.microsoft.com/office/drawing/2014/main" id="{8391AE37-D359-48E7-82BA-E988CF77CA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8796" y="5572125"/>
                <a:ext cx="0" cy="37128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>
                <a:extLst>
                  <a:ext uri="{FF2B5EF4-FFF2-40B4-BE49-F238E27FC236}">
                    <a16:creationId xmlns:a16="http://schemas.microsoft.com/office/drawing/2014/main" id="{A35381C9-67CE-4CC3-A2F1-F5DC17C843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74031" y="5819140"/>
                <a:ext cx="0" cy="14141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alpha val="5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>
                <a:extLst>
                  <a:ext uri="{FF2B5EF4-FFF2-40B4-BE49-F238E27FC236}">
                    <a16:creationId xmlns:a16="http://schemas.microsoft.com/office/drawing/2014/main" id="{C6F7BADB-A5C4-4214-952B-4793CE8A34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21656" y="5676265"/>
                <a:ext cx="0" cy="27095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C59E6992-6490-4E02-9761-0E591F3C8226}"/>
                </a:ext>
              </a:extLst>
            </p:cNvPr>
            <p:cNvGrpSpPr/>
            <p:nvPr/>
          </p:nvGrpSpPr>
          <p:grpSpPr>
            <a:xfrm flipH="1">
              <a:off x="4575908" y="4812366"/>
              <a:ext cx="47774" cy="293895"/>
              <a:chOff x="6774031" y="5572126"/>
              <a:chExt cx="47625" cy="381489"/>
            </a:xfrm>
          </p:grpSpPr>
          <p:cxnSp>
            <p:nvCxnSpPr>
              <p:cNvPr id="108" name="直接连接符 107">
                <a:extLst>
                  <a:ext uri="{FF2B5EF4-FFF2-40B4-BE49-F238E27FC236}">
                    <a16:creationId xmlns:a16="http://schemas.microsoft.com/office/drawing/2014/main" id="{46B3BEEF-6265-4CFD-A9AE-4F9623C21A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98796" y="5572126"/>
                <a:ext cx="0" cy="367605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>
                <a:extLst>
                  <a:ext uri="{FF2B5EF4-FFF2-40B4-BE49-F238E27FC236}">
                    <a16:creationId xmlns:a16="http://schemas.microsoft.com/office/drawing/2014/main" id="{3852700C-9759-4F66-BE68-E383669F3B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74031" y="5819140"/>
                <a:ext cx="0" cy="134475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alpha val="5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>
                <a:extLst>
                  <a:ext uri="{FF2B5EF4-FFF2-40B4-BE49-F238E27FC236}">
                    <a16:creationId xmlns:a16="http://schemas.microsoft.com/office/drawing/2014/main" id="{001CBC34-EC19-4296-B26D-4BD7447A9B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21656" y="5676267"/>
                <a:ext cx="0" cy="251897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51B1DC48-FDAC-42A4-8645-4613535FE7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8880" y="5064078"/>
              <a:ext cx="0" cy="150304"/>
            </a:xfrm>
            <a:prstGeom prst="line">
              <a:avLst/>
            </a:prstGeom>
            <a:ln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FA938506-CAA3-4D6B-8A7E-B6E6220740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7522" y="5100093"/>
              <a:ext cx="0" cy="103598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C7CA7FB2-4577-4367-85B3-7DCCA6EEDF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5948" y="4840702"/>
              <a:ext cx="0" cy="36477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00C05987-9055-4406-A3B7-D537B63DC6E0}"/>
                </a:ext>
              </a:extLst>
            </p:cNvPr>
            <p:cNvSpPr/>
            <p:nvPr/>
          </p:nvSpPr>
          <p:spPr>
            <a:xfrm>
              <a:off x="4142428" y="2665767"/>
              <a:ext cx="3907144" cy="2866745"/>
            </a:xfrm>
            <a:custGeom>
              <a:avLst/>
              <a:gdLst>
                <a:gd name="connsiteX0" fmla="*/ 0 w 3415862"/>
                <a:gd name="connsiteY0" fmla="*/ 0 h 2678886"/>
                <a:gd name="connsiteX1" fmla="*/ 3415862 w 3415862"/>
                <a:gd name="connsiteY1" fmla="*/ 0 h 2678886"/>
                <a:gd name="connsiteX2" fmla="*/ 3415862 w 3415862"/>
                <a:gd name="connsiteY2" fmla="*/ 2158624 h 2678886"/>
                <a:gd name="connsiteX3" fmla="*/ 1707931 w 3415862"/>
                <a:gd name="connsiteY3" fmla="*/ 2678886 h 2678886"/>
                <a:gd name="connsiteX4" fmla="*/ 0 w 3415862"/>
                <a:gd name="connsiteY4" fmla="*/ 2158624 h 267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5862" h="2678886">
                  <a:moveTo>
                    <a:pt x="0" y="0"/>
                  </a:moveTo>
                  <a:lnTo>
                    <a:pt x="3415862" y="0"/>
                  </a:lnTo>
                  <a:lnTo>
                    <a:pt x="3415862" y="2158624"/>
                  </a:lnTo>
                  <a:cubicBezTo>
                    <a:pt x="3415862" y="2445957"/>
                    <a:pt x="2651195" y="2678886"/>
                    <a:pt x="1707931" y="2678886"/>
                  </a:cubicBezTo>
                  <a:cubicBezTo>
                    <a:pt x="764667" y="2678886"/>
                    <a:pt x="0" y="2445957"/>
                    <a:pt x="0" y="2158624"/>
                  </a:cubicBezTo>
                  <a:close/>
                </a:path>
              </a:pathLst>
            </a:custGeom>
            <a:gradFill>
              <a:gsLst>
                <a:gs pos="23000">
                  <a:schemeClr val="accent1">
                    <a:alpha val="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0" name="文本框 89">
            <a:extLst>
              <a:ext uri="{FF2B5EF4-FFF2-40B4-BE49-F238E27FC236}">
                <a16:creationId xmlns:a16="http://schemas.microsoft.com/office/drawing/2014/main" id="{2FEFA0D7-E829-4B62-AF5B-0D573DF2C631}"/>
              </a:ext>
            </a:extLst>
          </p:cNvPr>
          <p:cNvSpPr txBox="1"/>
          <p:nvPr/>
        </p:nvSpPr>
        <p:spPr>
          <a:xfrm>
            <a:off x="9023528" y="4300396"/>
            <a:ext cx="2091511" cy="10209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2"/>
                </a:solidFill>
                <a:cs typeface="+mn-ea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请填入您的内容，或粘贴您的内容。请填入您的内容。</a:t>
            </a:r>
            <a:endParaRPr lang="en-US" altLang="zh-CN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4443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椭圆 51">
            <a:extLst>
              <a:ext uri="{FF2B5EF4-FFF2-40B4-BE49-F238E27FC236}">
                <a16:creationId xmlns:a16="http://schemas.microsoft.com/office/drawing/2014/main" id="{12E9E1DF-609F-4C6F-ABDD-5338200423BB}"/>
              </a:ext>
            </a:extLst>
          </p:cNvPr>
          <p:cNvSpPr/>
          <p:nvPr/>
        </p:nvSpPr>
        <p:spPr>
          <a:xfrm>
            <a:off x="3134362" y="5222191"/>
            <a:ext cx="5923278" cy="53876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28000"/>
                </a:schemeClr>
              </a:gs>
              <a:gs pos="42000">
                <a:schemeClr val="accent1">
                  <a:alpha val="0"/>
                </a:schemeClr>
              </a:gs>
            </a:gsLst>
            <a:lin ang="5400000" scaled="0"/>
            <a:tileRect/>
          </a:gradFill>
          <a:ln>
            <a:gradFill>
              <a:gsLst>
                <a:gs pos="15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7C6221F2-56C0-4B88-ACD5-B475CD2EB5E0}"/>
              </a:ext>
            </a:extLst>
          </p:cNvPr>
          <p:cNvCxnSpPr>
            <a:cxnSpLocks/>
          </p:cNvCxnSpPr>
          <p:nvPr/>
        </p:nvCxnSpPr>
        <p:spPr>
          <a:xfrm>
            <a:off x="4475640" y="5052359"/>
            <a:ext cx="0" cy="465629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E177916C-E6EB-4461-9E6D-3E85220C891F}"/>
              </a:ext>
            </a:extLst>
          </p:cNvPr>
          <p:cNvCxnSpPr>
            <a:cxnSpLocks/>
          </p:cNvCxnSpPr>
          <p:nvPr/>
        </p:nvCxnSpPr>
        <p:spPr>
          <a:xfrm flipH="1">
            <a:off x="7713117" y="5052359"/>
            <a:ext cx="0" cy="465629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F475A04D-F58A-429E-89FB-8880CD38AA1D}"/>
              </a:ext>
            </a:extLst>
          </p:cNvPr>
          <p:cNvGrpSpPr/>
          <p:nvPr/>
        </p:nvGrpSpPr>
        <p:grpSpPr>
          <a:xfrm>
            <a:off x="487682" y="1611051"/>
            <a:ext cx="11216638" cy="4580517"/>
            <a:chOff x="487682" y="1525643"/>
            <a:chExt cx="11216638" cy="4580517"/>
          </a:xfrm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4BFDC75E-4A31-402A-B7D4-9C647E390D0F}"/>
                </a:ext>
              </a:extLst>
            </p:cNvPr>
            <p:cNvSpPr/>
            <p:nvPr/>
          </p:nvSpPr>
          <p:spPr bwMode="auto">
            <a:xfrm rot="16200000" flipV="1">
              <a:off x="4093505" y="-113928"/>
              <a:ext cx="4031062" cy="7310203"/>
            </a:xfrm>
            <a:custGeom>
              <a:avLst/>
              <a:gdLst>
                <a:gd name="connsiteX0" fmla="*/ 0 w 2385058"/>
                <a:gd name="connsiteY0" fmla="*/ 3779520 h 3779520"/>
                <a:gd name="connsiteX1" fmla="*/ 1851658 w 2385058"/>
                <a:gd name="connsiteY1" fmla="*/ 2293620 h 3779520"/>
                <a:gd name="connsiteX2" fmla="*/ 1851658 w 2385058"/>
                <a:gd name="connsiteY2" fmla="*/ 2560320 h 3779520"/>
                <a:gd name="connsiteX3" fmla="*/ 2385058 w 2385058"/>
                <a:gd name="connsiteY3" fmla="*/ 1889760 h 3779520"/>
                <a:gd name="connsiteX4" fmla="*/ 1851658 w 2385058"/>
                <a:gd name="connsiteY4" fmla="*/ 1219200 h 3779520"/>
                <a:gd name="connsiteX5" fmla="*/ 1851658 w 2385058"/>
                <a:gd name="connsiteY5" fmla="*/ 1485900 h 3779520"/>
                <a:gd name="connsiteX6" fmla="*/ 0 w 2385058"/>
                <a:gd name="connsiteY6" fmla="*/ 0 h 3779520"/>
                <a:gd name="connsiteX7" fmla="*/ 0 w 2385058"/>
                <a:gd name="connsiteY7" fmla="*/ 188976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058" h="3779520">
                  <a:moveTo>
                    <a:pt x="0" y="3779520"/>
                  </a:moveTo>
                  <a:cubicBezTo>
                    <a:pt x="495300" y="2994660"/>
                    <a:pt x="929640" y="2369820"/>
                    <a:pt x="1851658" y="2293620"/>
                  </a:cubicBezTo>
                  <a:lnTo>
                    <a:pt x="1851658" y="2560320"/>
                  </a:lnTo>
                  <a:lnTo>
                    <a:pt x="2385058" y="1889760"/>
                  </a:lnTo>
                  <a:lnTo>
                    <a:pt x="1851658" y="1219200"/>
                  </a:lnTo>
                  <a:lnTo>
                    <a:pt x="1851658" y="1485900"/>
                  </a:lnTo>
                  <a:cubicBezTo>
                    <a:pt x="929640" y="1409700"/>
                    <a:pt x="495300" y="784860"/>
                    <a:pt x="0" y="0"/>
                  </a:cubicBezTo>
                  <a:lnTo>
                    <a:pt x="0" y="1889760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accent1">
                    <a:alpha val="1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100000">
                    <a:schemeClr val="accent1"/>
                  </a:gs>
                  <a:gs pos="65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B47EC38E-DE79-4F54-8392-BD150E48D53D}"/>
                </a:ext>
              </a:extLst>
            </p:cNvPr>
            <p:cNvSpPr/>
            <p:nvPr/>
          </p:nvSpPr>
          <p:spPr>
            <a:xfrm>
              <a:off x="487682" y="4706166"/>
              <a:ext cx="11216638" cy="1399994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alpha val="10000"/>
                  </a:schemeClr>
                </a:gs>
                <a:gs pos="42000">
                  <a:schemeClr val="accent1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89F33A1C-5215-4A7A-B130-70CF1AB6BEE0}"/>
                </a:ext>
              </a:extLst>
            </p:cNvPr>
            <p:cNvSpPr/>
            <p:nvPr/>
          </p:nvSpPr>
          <p:spPr>
            <a:xfrm>
              <a:off x="2090417" y="5003756"/>
              <a:ext cx="8011168" cy="804813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alpha val="10000"/>
                  </a:schemeClr>
                </a:gs>
                <a:gs pos="42000">
                  <a:schemeClr val="accent1">
                    <a:alpha val="0"/>
                  </a:schemeClr>
                </a:gs>
              </a:gsLst>
              <a:lin ang="5400000" scaled="0"/>
              <a:tileRect/>
            </a:gradFill>
            <a:ln>
              <a:gradFill>
                <a:gsLst>
                  <a:gs pos="11000">
                    <a:schemeClr val="accent1">
                      <a:alpha val="0"/>
                    </a:schemeClr>
                  </a:gs>
                  <a:gs pos="100000">
                    <a:schemeClr val="accent1">
                      <a:alpha val="49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EF2DF17E-A662-4009-9859-09FC613C2A8F}"/>
                </a:ext>
              </a:extLst>
            </p:cNvPr>
            <p:cNvSpPr/>
            <p:nvPr/>
          </p:nvSpPr>
          <p:spPr bwMode="auto">
            <a:xfrm rot="16200000" flipV="1">
              <a:off x="5396337" y="3549626"/>
              <a:ext cx="1425399" cy="1288237"/>
            </a:xfrm>
            <a:custGeom>
              <a:avLst/>
              <a:gdLst>
                <a:gd name="connsiteX0" fmla="*/ 0 w 2385058"/>
                <a:gd name="connsiteY0" fmla="*/ 3779520 h 3779520"/>
                <a:gd name="connsiteX1" fmla="*/ 1851658 w 2385058"/>
                <a:gd name="connsiteY1" fmla="*/ 2293620 h 3779520"/>
                <a:gd name="connsiteX2" fmla="*/ 1851658 w 2385058"/>
                <a:gd name="connsiteY2" fmla="*/ 2560320 h 3779520"/>
                <a:gd name="connsiteX3" fmla="*/ 2385058 w 2385058"/>
                <a:gd name="connsiteY3" fmla="*/ 1889760 h 3779520"/>
                <a:gd name="connsiteX4" fmla="*/ 1851658 w 2385058"/>
                <a:gd name="connsiteY4" fmla="*/ 1219200 h 3779520"/>
                <a:gd name="connsiteX5" fmla="*/ 1851658 w 2385058"/>
                <a:gd name="connsiteY5" fmla="*/ 1485900 h 3779520"/>
                <a:gd name="connsiteX6" fmla="*/ 0 w 2385058"/>
                <a:gd name="connsiteY6" fmla="*/ 0 h 3779520"/>
                <a:gd name="connsiteX7" fmla="*/ 0 w 2385058"/>
                <a:gd name="connsiteY7" fmla="*/ 188976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058" h="3779520">
                  <a:moveTo>
                    <a:pt x="0" y="3779520"/>
                  </a:moveTo>
                  <a:cubicBezTo>
                    <a:pt x="495300" y="2994660"/>
                    <a:pt x="929640" y="2369820"/>
                    <a:pt x="1851658" y="2293620"/>
                  </a:cubicBezTo>
                  <a:lnTo>
                    <a:pt x="1851658" y="2560320"/>
                  </a:lnTo>
                  <a:lnTo>
                    <a:pt x="2385058" y="1889760"/>
                  </a:lnTo>
                  <a:lnTo>
                    <a:pt x="1851658" y="1219200"/>
                  </a:lnTo>
                  <a:lnTo>
                    <a:pt x="1851658" y="1485900"/>
                  </a:lnTo>
                  <a:cubicBezTo>
                    <a:pt x="929640" y="1409700"/>
                    <a:pt x="495300" y="784860"/>
                    <a:pt x="0" y="0"/>
                  </a:cubicBezTo>
                  <a:lnTo>
                    <a:pt x="0" y="1889760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accent1">
                    <a:alpha val="37000"/>
                  </a:schemeClr>
                </a:gs>
                <a:gs pos="47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71719B41-1831-479C-9480-AC40BDF7AE4D}"/>
                </a:ext>
              </a:extLst>
            </p:cNvPr>
            <p:cNvSpPr/>
            <p:nvPr/>
          </p:nvSpPr>
          <p:spPr bwMode="auto">
            <a:xfrm rot="16200000" flipV="1">
              <a:off x="5291009" y="3883934"/>
              <a:ext cx="1636053" cy="1827440"/>
            </a:xfrm>
            <a:custGeom>
              <a:avLst/>
              <a:gdLst>
                <a:gd name="connsiteX0" fmla="*/ 0 w 2385058"/>
                <a:gd name="connsiteY0" fmla="*/ 3779520 h 3779520"/>
                <a:gd name="connsiteX1" fmla="*/ 1851658 w 2385058"/>
                <a:gd name="connsiteY1" fmla="*/ 2293620 h 3779520"/>
                <a:gd name="connsiteX2" fmla="*/ 1851658 w 2385058"/>
                <a:gd name="connsiteY2" fmla="*/ 2560320 h 3779520"/>
                <a:gd name="connsiteX3" fmla="*/ 2385058 w 2385058"/>
                <a:gd name="connsiteY3" fmla="*/ 1889760 h 3779520"/>
                <a:gd name="connsiteX4" fmla="*/ 1851658 w 2385058"/>
                <a:gd name="connsiteY4" fmla="*/ 1219200 h 3779520"/>
                <a:gd name="connsiteX5" fmla="*/ 1851658 w 2385058"/>
                <a:gd name="connsiteY5" fmla="*/ 1485900 h 3779520"/>
                <a:gd name="connsiteX6" fmla="*/ 0 w 2385058"/>
                <a:gd name="connsiteY6" fmla="*/ 0 h 3779520"/>
                <a:gd name="connsiteX7" fmla="*/ 0 w 2385058"/>
                <a:gd name="connsiteY7" fmla="*/ 1889760 h 37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058" h="3779520">
                  <a:moveTo>
                    <a:pt x="0" y="3779520"/>
                  </a:moveTo>
                  <a:cubicBezTo>
                    <a:pt x="495300" y="2994660"/>
                    <a:pt x="929640" y="2369820"/>
                    <a:pt x="1851658" y="2293620"/>
                  </a:cubicBezTo>
                  <a:lnTo>
                    <a:pt x="1851658" y="2560320"/>
                  </a:lnTo>
                  <a:lnTo>
                    <a:pt x="2385058" y="1889760"/>
                  </a:lnTo>
                  <a:lnTo>
                    <a:pt x="1851658" y="1219200"/>
                  </a:lnTo>
                  <a:lnTo>
                    <a:pt x="1851658" y="1485900"/>
                  </a:lnTo>
                  <a:cubicBezTo>
                    <a:pt x="929640" y="1409700"/>
                    <a:pt x="495300" y="784860"/>
                    <a:pt x="0" y="0"/>
                  </a:cubicBezTo>
                  <a:lnTo>
                    <a:pt x="0" y="1889760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accent1">
                    <a:alpha val="37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100000">
                    <a:schemeClr val="accent1"/>
                  </a:gs>
                  <a:gs pos="65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endParaRPr>
            </a:p>
          </p:txBody>
        </p:sp>
        <p:sp>
          <p:nvSpPr>
            <p:cNvPr id="43" name="箭头: 上 42">
              <a:extLst>
                <a:ext uri="{FF2B5EF4-FFF2-40B4-BE49-F238E27FC236}">
                  <a16:creationId xmlns:a16="http://schemas.microsoft.com/office/drawing/2014/main" id="{02230BC8-9507-458A-BBA8-49E0F0586C75}"/>
                </a:ext>
              </a:extLst>
            </p:cNvPr>
            <p:cNvSpPr/>
            <p:nvPr/>
          </p:nvSpPr>
          <p:spPr>
            <a:xfrm>
              <a:off x="5518857" y="3988310"/>
              <a:ext cx="143868" cy="388888"/>
            </a:xfrm>
            <a:prstGeom prst="upArrow">
              <a:avLst>
                <a:gd name="adj1" fmla="val 50000"/>
                <a:gd name="adj2" fmla="val 71919"/>
              </a:avLst>
            </a:prstGeom>
            <a:gradFill flip="none" rotWithShape="0">
              <a:gsLst>
                <a:gs pos="0">
                  <a:schemeClr val="accent1">
                    <a:alpha val="37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endParaRPr>
            </a:p>
          </p:txBody>
        </p:sp>
        <p:sp>
          <p:nvSpPr>
            <p:cNvPr id="50" name="箭头: 上 49">
              <a:extLst>
                <a:ext uri="{FF2B5EF4-FFF2-40B4-BE49-F238E27FC236}">
                  <a16:creationId xmlns:a16="http://schemas.microsoft.com/office/drawing/2014/main" id="{7D876578-70B7-4A10-838D-A84357B2470A}"/>
                </a:ext>
              </a:extLst>
            </p:cNvPr>
            <p:cNvSpPr/>
            <p:nvPr/>
          </p:nvSpPr>
          <p:spPr>
            <a:xfrm>
              <a:off x="6492775" y="4035307"/>
              <a:ext cx="179732" cy="338794"/>
            </a:xfrm>
            <a:prstGeom prst="upArrow">
              <a:avLst>
                <a:gd name="adj1" fmla="val 50000"/>
                <a:gd name="adj2" fmla="val 71919"/>
              </a:avLst>
            </a:prstGeom>
            <a:gradFill flip="none" rotWithShape="0">
              <a:gsLst>
                <a:gs pos="0">
                  <a:schemeClr val="accent1">
                    <a:alpha val="37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endParaRPr>
            </a:p>
          </p:txBody>
        </p:sp>
        <p:sp>
          <p:nvSpPr>
            <p:cNvPr id="54" name="箭头: 上 53">
              <a:extLst>
                <a:ext uri="{FF2B5EF4-FFF2-40B4-BE49-F238E27FC236}">
                  <a16:creationId xmlns:a16="http://schemas.microsoft.com/office/drawing/2014/main" id="{95398D47-9656-42A5-8902-5044E0E724E7}"/>
                </a:ext>
              </a:extLst>
            </p:cNvPr>
            <p:cNvSpPr/>
            <p:nvPr/>
          </p:nvSpPr>
          <p:spPr>
            <a:xfrm>
              <a:off x="5071901" y="4540810"/>
              <a:ext cx="179732" cy="338794"/>
            </a:xfrm>
            <a:prstGeom prst="upArrow">
              <a:avLst>
                <a:gd name="adj1" fmla="val 50000"/>
                <a:gd name="adj2" fmla="val 71919"/>
              </a:avLst>
            </a:prstGeom>
            <a:gradFill flip="none" rotWithShape="0">
              <a:gsLst>
                <a:gs pos="0">
                  <a:schemeClr val="accent1">
                    <a:alpha val="37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endParaRPr>
            </a:p>
          </p:txBody>
        </p:sp>
        <p:sp>
          <p:nvSpPr>
            <p:cNvPr id="55" name="箭头: 上 54">
              <a:extLst>
                <a:ext uri="{FF2B5EF4-FFF2-40B4-BE49-F238E27FC236}">
                  <a16:creationId xmlns:a16="http://schemas.microsoft.com/office/drawing/2014/main" id="{15F83E53-91F1-4401-9CC8-EA5A28F7C76F}"/>
                </a:ext>
              </a:extLst>
            </p:cNvPr>
            <p:cNvSpPr/>
            <p:nvPr/>
          </p:nvSpPr>
          <p:spPr>
            <a:xfrm>
              <a:off x="6898391" y="4611474"/>
              <a:ext cx="97702" cy="184167"/>
            </a:xfrm>
            <a:prstGeom prst="upArrow">
              <a:avLst>
                <a:gd name="adj1" fmla="val 50000"/>
                <a:gd name="adj2" fmla="val 71919"/>
              </a:avLst>
            </a:prstGeom>
            <a:gradFill flip="none" rotWithShape="0">
              <a:gsLst>
                <a:gs pos="0">
                  <a:schemeClr val="accent1">
                    <a:alpha val="37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endParaRPr>
            </a:p>
          </p:txBody>
        </p: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D7A4D842-6547-44BE-BC6C-BBA6CAC2CE1B}"/>
                </a:ext>
              </a:extLst>
            </p:cNvPr>
            <p:cNvCxnSpPr>
              <a:cxnSpLocks/>
            </p:cNvCxnSpPr>
            <p:nvPr/>
          </p:nvCxnSpPr>
          <p:spPr>
            <a:xfrm>
              <a:off x="5689293" y="3293886"/>
              <a:ext cx="0" cy="499036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46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A86DD136-7DED-4FB1-B86C-86104793D01D}"/>
                </a:ext>
              </a:extLst>
            </p:cNvPr>
            <p:cNvCxnSpPr>
              <a:cxnSpLocks/>
            </p:cNvCxnSpPr>
            <p:nvPr/>
          </p:nvCxnSpPr>
          <p:spPr>
            <a:xfrm>
              <a:off x="5318774" y="3853949"/>
              <a:ext cx="0" cy="499036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alpha val="39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7B42E855-FE2C-4786-BA56-C65B0ADB9B52}"/>
                </a:ext>
              </a:extLst>
            </p:cNvPr>
            <p:cNvCxnSpPr>
              <a:cxnSpLocks/>
            </p:cNvCxnSpPr>
            <p:nvPr/>
          </p:nvCxnSpPr>
          <p:spPr>
            <a:xfrm>
              <a:off x="4892338" y="4418569"/>
              <a:ext cx="0" cy="594027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alpha val="52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D45896E5-31A7-4DE5-9B8F-285908C8BC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9983" y="3853949"/>
              <a:ext cx="0" cy="499036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alpha val="39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9681685E-C078-465F-BD4C-7EC1ACF87A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6419" y="4418569"/>
              <a:ext cx="0" cy="594027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alpha val="52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5C0A1A51-FDFD-4AC1-9589-EBB0595EDAF8}"/>
                </a:ext>
              </a:extLst>
            </p:cNvPr>
            <p:cNvCxnSpPr>
              <a:cxnSpLocks/>
            </p:cNvCxnSpPr>
            <p:nvPr/>
          </p:nvCxnSpPr>
          <p:spPr>
            <a:xfrm>
              <a:off x="6439122" y="3057985"/>
              <a:ext cx="0" cy="499036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46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47CCAC19-635A-4190-9F6D-9AFBC997D0FE}"/>
                </a:ext>
              </a:extLst>
            </p:cNvPr>
            <p:cNvCxnSpPr>
              <a:cxnSpLocks/>
            </p:cNvCxnSpPr>
            <p:nvPr/>
          </p:nvCxnSpPr>
          <p:spPr>
            <a:xfrm>
              <a:off x="8299816" y="3506945"/>
              <a:ext cx="0" cy="499036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26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434455F6-BC8E-4635-AEDC-5E68C18CF596}"/>
                </a:ext>
              </a:extLst>
            </p:cNvPr>
            <p:cNvCxnSpPr>
              <a:cxnSpLocks/>
            </p:cNvCxnSpPr>
            <p:nvPr/>
          </p:nvCxnSpPr>
          <p:spPr>
            <a:xfrm>
              <a:off x="3319928" y="4041774"/>
              <a:ext cx="0" cy="499036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26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E59D9908-52F4-4B17-8A3A-3E86933F56B2}"/>
                </a:ext>
              </a:extLst>
            </p:cNvPr>
            <p:cNvCxnSpPr>
              <a:cxnSpLocks/>
            </p:cNvCxnSpPr>
            <p:nvPr/>
          </p:nvCxnSpPr>
          <p:spPr>
            <a:xfrm>
              <a:off x="6748925" y="4741203"/>
              <a:ext cx="0" cy="418444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26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B0FD0AA3-6B6D-4384-A4C5-7824ECEB853C}"/>
                </a:ext>
              </a:extLst>
            </p:cNvPr>
            <p:cNvCxnSpPr>
              <a:cxnSpLocks/>
            </p:cNvCxnSpPr>
            <p:nvPr/>
          </p:nvCxnSpPr>
          <p:spPr>
            <a:xfrm>
              <a:off x="5443077" y="4864770"/>
              <a:ext cx="0" cy="418444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alpha val="26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标题 7">
            <a:extLst>
              <a:ext uri="{FF2B5EF4-FFF2-40B4-BE49-F238E27FC236}">
                <a16:creationId xmlns:a16="http://schemas.microsoft.com/office/drawing/2014/main" id="{C6C4B0A2-C0D4-4372-88E1-E652FC76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06133"/>
            <a:ext cx="8966654" cy="387798"/>
          </a:xfrm>
        </p:spPr>
        <p:txBody>
          <a:bodyPr/>
          <a:lstStyle/>
          <a:p>
            <a:r>
              <a:rPr lang="zh-CN" altLang="en-US" dirty="0"/>
              <a:t>明年工作目标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460B0C2C-DD92-4664-BF47-3D3A758B1F00}"/>
              </a:ext>
            </a:extLst>
          </p:cNvPr>
          <p:cNvSpPr txBox="1"/>
          <p:nvPr/>
        </p:nvSpPr>
        <p:spPr>
          <a:xfrm>
            <a:off x="5212080" y="2235672"/>
            <a:ext cx="17678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kumimoji="0" lang="zh-CN" altLang="en-US" sz="2800" b="1" u="none" strike="noStrike" cap="none" spc="0" normalizeH="0" baseline="0">
                <a:ln>
                  <a:noFill/>
                </a:ln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uLnTx/>
                <a:uFillTx/>
                <a:latin typeface="+mj-ea"/>
                <a:ea typeface="+mj-ea"/>
                <a:cs typeface="Times New Roman" charset="0"/>
              </a:defRPr>
            </a:lvl1pPr>
          </a:lstStyle>
          <a:p>
            <a:pPr algn="ctr"/>
            <a:r>
              <a:rPr lang="en-US" altLang="zh-CN" sz="3200" dirty="0"/>
              <a:t>8.8</a:t>
            </a:r>
            <a:r>
              <a:rPr lang="zh-CN" altLang="en-US" sz="3200" dirty="0"/>
              <a:t>万亿</a:t>
            </a:r>
            <a:endParaRPr lang="en-US" altLang="zh-CN" sz="3200" dirty="0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8F00D873-524C-44BE-B302-E79758285963}"/>
              </a:ext>
            </a:extLst>
          </p:cNvPr>
          <p:cNvSpPr txBox="1"/>
          <p:nvPr/>
        </p:nvSpPr>
        <p:spPr>
          <a:xfrm>
            <a:off x="5480304" y="1902591"/>
            <a:ext cx="123139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+mj-ea"/>
                <a:ea typeface="+mj-ea"/>
              </a:rPr>
              <a:t>总资产</a:t>
            </a:r>
            <a:endParaRPr lang="en-US" altLang="zh-CN" sz="2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0B78CFF-2ABB-4F2D-93D1-16E04851C87A}"/>
              </a:ext>
            </a:extLst>
          </p:cNvPr>
          <p:cNvGrpSpPr/>
          <p:nvPr/>
        </p:nvGrpSpPr>
        <p:grpSpPr>
          <a:xfrm>
            <a:off x="3977126" y="5393171"/>
            <a:ext cx="4237748" cy="666942"/>
            <a:chOff x="3977126" y="5232370"/>
            <a:chExt cx="4237748" cy="666942"/>
          </a:xfrm>
        </p:grpSpPr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341081AC-AEAF-42D1-8043-7E3A2A75DBEB}"/>
                </a:ext>
              </a:extLst>
            </p:cNvPr>
            <p:cNvGrpSpPr/>
            <p:nvPr/>
          </p:nvGrpSpPr>
          <p:grpSpPr>
            <a:xfrm>
              <a:off x="5767918" y="5327722"/>
              <a:ext cx="656164" cy="571590"/>
              <a:chOff x="5652688" y="2086227"/>
              <a:chExt cx="656164" cy="57159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3279537F-2033-489A-8867-13F7BEC443FB}"/>
                  </a:ext>
                </a:extLst>
              </p:cNvPr>
              <p:cNvSpPr/>
              <p:nvPr/>
            </p:nvSpPr>
            <p:spPr>
              <a:xfrm flipV="1">
                <a:off x="5694975" y="2086227"/>
                <a:ext cx="571590" cy="57159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  <a:effectLst>
                <a:outerShdw blurRad="254000" algn="ctr" rotWithShape="0">
                  <a:schemeClr val="accent1">
                    <a:alpha val="3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gradFill>
                      <a:gsLst>
                        <a:gs pos="48000">
                          <a:srgbClr val="FFFFFF"/>
                        </a:gs>
                        <a:gs pos="100000">
                          <a:srgbClr val="FFFFFF"/>
                        </a:gs>
                        <a:gs pos="66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latin typeface="+mj-ea"/>
                    <a:ea typeface="+mj-ea"/>
                  </a:rPr>
                  <a:t> </a:t>
                </a:r>
                <a:endParaRPr lang="zh-CN" altLang="en-US" sz="2000" dirty="0">
                  <a:gradFill>
                    <a:gsLst>
                      <a:gs pos="48000">
                        <a:srgbClr val="FFFFFF"/>
                      </a:gs>
                      <a:gs pos="100000">
                        <a:srgbClr val="FFFFFF"/>
                      </a:gs>
                      <a:gs pos="66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latin typeface="+mj-ea"/>
                  <a:ea typeface="+mj-ea"/>
                </a:endParaRPr>
              </a:p>
            </p:txBody>
          </p: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81570597-B43C-425A-9724-60F4873EE3C4}"/>
                  </a:ext>
                </a:extLst>
              </p:cNvPr>
              <p:cNvSpPr txBox="1"/>
              <p:nvPr/>
            </p:nvSpPr>
            <p:spPr>
              <a:xfrm>
                <a:off x="5652688" y="2187356"/>
                <a:ext cx="656164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zh-CN" altLang="en-US" dirty="0">
                    <a:gradFill>
                      <a:gsLst>
                        <a:gs pos="48000">
                          <a:srgbClr val="FFFFFF"/>
                        </a:gs>
                        <a:gs pos="100000">
                          <a:srgbClr val="FFFFFF"/>
                        </a:gs>
                        <a:gs pos="66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latin typeface="+mj-ea"/>
                    <a:ea typeface="+mj-ea"/>
                  </a:rPr>
                  <a:t>银行</a:t>
                </a:r>
                <a:endParaRPr lang="en-US" altLang="zh-CN" dirty="0">
                  <a:gradFill>
                    <a:gsLst>
                      <a:gs pos="48000">
                        <a:srgbClr val="FFFFFF"/>
                      </a:gs>
                      <a:gs pos="100000">
                        <a:srgbClr val="FFFFFF"/>
                      </a:gs>
                      <a:gs pos="66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latin typeface="+mj-ea"/>
                  <a:ea typeface="+mj-ea"/>
                </a:endParaRPr>
              </a:p>
            </p:txBody>
          </p:sp>
        </p:grp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C9CFCF9D-8085-4D88-8203-601A25D35151}"/>
                </a:ext>
              </a:extLst>
            </p:cNvPr>
            <p:cNvGrpSpPr/>
            <p:nvPr/>
          </p:nvGrpSpPr>
          <p:grpSpPr>
            <a:xfrm>
              <a:off x="4838764" y="5299916"/>
              <a:ext cx="2514472" cy="571590"/>
              <a:chOff x="4847908" y="4417308"/>
              <a:chExt cx="2514472" cy="571590"/>
            </a:xfrm>
            <a:solidFill>
              <a:schemeClr val="tx1">
                <a:lumMod val="85000"/>
                <a:lumOff val="15000"/>
              </a:schemeClr>
            </a:solidFill>
          </p:grpSpPr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E14DA9A7-5CFA-4F9B-928C-CC6AF6D72005}"/>
                  </a:ext>
                </a:extLst>
              </p:cNvPr>
              <p:cNvGrpSpPr/>
              <p:nvPr/>
            </p:nvGrpSpPr>
            <p:grpSpPr>
              <a:xfrm>
                <a:off x="4847908" y="4417308"/>
                <a:ext cx="656164" cy="571590"/>
                <a:chOff x="6560338" y="3735698"/>
                <a:chExt cx="656164" cy="571590"/>
              </a:xfrm>
              <a:grpFill/>
            </p:grpSpPr>
            <p:sp>
              <p:nvSpPr>
                <p:cNvPr id="78" name="椭圆 77">
                  <a:extLst>
                    <a:ext uri="{FF2B5EF4-FFF2-40B4-BE49-F238E27FC236}">
                      <a16:creationId xmlns:a16="http://schemas.microsoft.com/office/drawing/2014/main" id="{E3A4BD72-6C2E-4C1F-A1BB-9E80651D191E}"/>
                    </a:ext>
                  </a:extLst>
                </p:cNvPr>
                <p:cNvSpPr/>
                <p:nvPr/>
              </p:nvSpPr>
              <p:spPr>
                <a:xfrm flipV="1">
                  <a:off x="6602625" y="3735698"/>
                  <a:ext cx="571590" cy="571590"/>
                </a:xfrm>
                <a:prstGeom prst="ellipse">
                  <a:avLst/>
                </a:prstGeom>
                <a:grpFill/>
                <a:ln>
                  <a:solidFill>
                    <a:schemeClr val="accent1"/>
                  </a:solidFill>
                </a:ln>
                <a:effectLst>
                  <a:outerShdw blurRad="254000" algn="ctr" rotWithShape="0">
                    <a:schemeClr val="accent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dirty="0">
                      <a:gradFill>
                        <a:gsLst>
                          <a:gs pos="48000">
                            <a:srgbClr val="FFFFFF"/>
                          </a:gs>
                          <a:gs pos="100000">
                            <a:srgbClr val="FFFFFF"/>
                          </a:gs>
                          <a:gs pos="66000">
                            <a:srgbClr val="FFFFFF">
                              <a:lumMod val="65000"/>
                            </a:srgbClr>
                          </a:gs>
                        </a:gsLst>
                        <a:lin ang="5400000" scaled="1"/>
                      </a:gradFill>
                      <a:latin typeface="+mj-ea"/>
                      <a:ea typeface="+mj-ea"/>
                    </a:rPr>
                    <a:t> </a:t>
                  </a:r>
                  <a:endParaRPr lang="zh-CN" altLang="en-US" sz="2000" dirty="0">
                    <a:gradFill>
                      <a:gsLst>
                        <a:gs pos="48000">
                          <a:srgbClr val="FFFFFF"/>
                        </a:gs>
                        <a:gs pos="100000">
                          <a:srgbClr val="FFFFFF"/>
                        </a:gs>
                        <a:gs pos="66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latin typeface="+mj-ea"/>
                    <a:ea typeface="+mj-ea"/>
                  </a:endParaRPr>
                </a:p>
              </p:txBody>
            </p:sp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5F350DB2-B669-4919-AE43-46F0C98FA355}"/>
                    </a:ext>
                  </a:extLst>
                </p:cNvPr>
                <p:cNvSpPr txBox="1"/>
                <p:nvPr/>
              </p:nvSpPr>
              <p:spPr>
                <a:xfrm>
                  <a:off x="6560338" y="3836827"/>
                  <a:ext cx="656164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zh-CN" altLang="en-US" dirty="0">
                      <a:gradFill>
                        <a:gsLst>
                          <a:gs pos="48000">
                            <a:srgbClr val="FFFFFF"/>
                          </a:gs>
                          <a:gs pos="100000">
                            <a:srgbClr val="FFFFFF"/>
                          </a:gs>
                          <a:gs pos="66000">
                            <a:srgbClr val="FFFFFF">
                              <a:lumMod val="65000"/>
                            </a:srgbClr>
                          </a:gs>
                        </a:gsLst>
                        <a:lin ang="5400000" scaled="1"/>
                      </a:gradFill>
                      <a:latin typeface="+mj-ea"/>
                      <a:ea typeface="+mj-ea"/>
                    </a:rPr>
                    <a:t>基金</a:t>
                  </a:r>
                  <a:endParaRPr lang="en-US" altLang="zh-CN" dirty="0">
                    <a:gradFill>
                      <a:gsLst>
                        <a:gs pos="48000">
                          <a:srgbClr val="FFFFFF"/>
                        </a:gs>
                        <a:gs pos="100000">
                          <a:srgbClr val="FFFFFF"/>
                        </a:gs>
                        <a:gs pos="66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75" name="组合 74">
                <a:extLst>
                  <a:ext uri="{FF2B5EF4-FFF2-40B4-BE49-F238E27FC236}">
                    <a16:creationId xmlns:a16="http://schemas.microsoft.com/office/drawing/2014/main" id="{D87FC0F6-1EAA-4E22-BEDB-FDFD6A2EA66E}"/>
                  </a:ext>
                </a:extLst>
              </p:cNvPr>
              <p:cNvGrpSpPr/>
              <p:nvPr/>
            </p:nvGrpSpPr>
            <p:grpSpPr>
              <a:xfrm>
                <a:off x="6706216" y="4417308"/>
                <a:ext cx="656164" cy="571590"/>
                <a:chOff x="6798749" y="2429625"/>
                <a:chExt cx="656164" cy="571590"/>
              </a:xfrm>
              <a:grpFill/>
            </p:grpSpPr>
            <p:sp>
              <p:nvSpPr>
                <p:cNvPr id="76" name="椭圆 75">
                  <a:extLst>
                    <a:ext uri="{FF2B5EF4-FFF2-40B4-BE49-F238E27FC236}">
                      <a16:creationId xmlns:a16="http://schemas.microsoft.com/office/drawing/2014/main" id="{413C5C86-7A8C-485D-AD82-E076E574549E}"/>
                    </a:ext>
                  </a:extLst>
                </p:cNvPr>
                <p:cNvSpPr/>
                <p:nvPr/>
              </p:nvSpPr>
              <p:spPr>
                <a:xfrm flipV="1">
                  <a:off x="6841036" y="2429625"/>
                  <a:ext cx="571590" cy="571590"/>
                </a:xfrm>
                <a:prstGeom prst="ellipse">
                  <a:avLst/>
                </a:prstGeom>
                <a:grpFill/>
                <a:ln>
                  <a:solidFill>
                    <a:schemeClr val="accent1"/>
                  </a:solidFill>
                </a:ln>
                <a:effectLst>
                  <a:outerShdw blurRad="254000" algn="ctr" rotWithShape="0">
                    <a:schemeClr val="accent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dirty="0">
                      <a:gradFill>
                        <a:gsLst>
                          <a:gs pos="48000">
                            <a:srgbClr val="FFFFFF"/>
                          </a:gs>
                          <a:gs pos="100000">
                            <a:srgbClr val="FFFFFF"/>
                          </a:gs>
                          <a:gs pos="66000">
                            <a:srgbClr val="FFFFFF">
                              <a:lumMod val="65000"/>
                            </a:srgbClr>
                          </a:gs>
                        </a:gsLst>
                        <a:lin ang="5400000" scaled="1"/>
                      </a:gradFill>
                      <a:latin typeface="+mj-ea"/>
                      <a:ea typeface="+mj-ea"/>
                    </a:rPr>
                    <a:t> </a:t>
                  </a:r>
                  <a:endParaRPr lang="zh-CN" altLang="en-US" sz="2000" dirty="0">
                    <a:gradFill>
                      <a:gsLst>
                        <a:gs pos="48000">
                          <a:srgbClr val="FFFFFF"/>
                        </a:gs>
                        <a:gs pos="100000">
                          <a:srgbClr val="FFFFFF"/>
                        </a:gs>
                        <a:gs pos="66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latin typeface="+mj-ea"/>
                    <a:ea typeface="+mj-ea"/>
                  </a:endParaRPr>
                </a:p>
              </p:txBody>
            </p:sp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3260CA73-C262-4A4E-B19A-CB140D2AC2E9}"/>
                    </a:ext>
                  </a:extLst>
                </p:cNvPr>
                <p:cNvSpPr txBox="1"/>
                <p:nvPr/>
              </p:nvSpPr>
              <p:spPr>
                <a:xfrm>
                  <a:off x="6798749" y="2530754"/>
                  <a:ext cx="656164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zh-CN" altLang="en-US" dirty="0">
                      <a:gradFill>
                        <a:gsLst>
                          <a:gs pos="48000">
                            <a:srgbClr val="FFFFFF"/>
                          </a:gs>
                          <a:gs pos="100000">
                            <a:srgbClr val="FFFFFF"/>
                          </a:gs>
                          <a:gs pos="66000">
                            <a:srgbClr val="FFFFFF">
                              <a:lumMod val="65000"/>
                            </a:srgbClr>
                          </a:gs>
                        </a:gsLst>
                        <a:lin ang="5400000" scaled="1"/>
                      </a:gradFill>
                      <a:latin typeface="+mj-ea"/>
                      <a:ea typeface="+mj-ea"/>
                    </a:rPr>
                    <a:t>保险</a:t>
                  </a:r>
                  <a:endParaRPr lang="en-US" altLang="zh-CN" dirty="0">
                    <a:gradFill>
                      <a:gsLst>
                        <a:gs pos="48000">
                          <a:srgbClr val="FFFFFF"/>
                        </a:gs>
                        <a:gs pos="100000">
                          <a:srgbClr val="FFFFFF"/>
                        </a:gs>
                        <a:gs pos="66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A8635CCD-95FC-40BA-AA18-A45292A981E5}"/>
                </a:ext>
              </a:extLst>
            </p:cNvPr>
            <p:cNvGrpSpPr/>
            <p:nvPr/>
          </p:nvGrpSpPr>
          <p:grpSpPr>
            <a:xfrm>
              <a:off x="3977126" y="5232370"/>
              <a:ext cx="4237748" cy="571590"/>
              <a:chOff x="4022406" y="4137418"/>
              <a:chExt cx="4237748" cy="571590"/>
            </a:xfrm>
            <a:solidFill>
              <a:schemeClr val="tx1">
                <a:lumMod val="85000"/>
                <a:lumOff val="15000"/>
              </a:schemeClr>
            </a:solidFill>
          </p:grpSpPr>
          <p:grpSp>
            <p:nvGrpSpPr>
              <p:cNvPr id="81" name="组合 80">
                <a:extLst>
                  <a:ext uri="{FF2B5EF4-FFF2-40B4-BE49-F238E27FC236}">
                    <a16:creationId xmlns:a16="http://schemas.microsoft.com/office/drawing/2014/main" id="{42C5C047-8E82-479A-A664-B3DF318CE210}"/>
                  </a:ext>
                </a:extLst>
              </p:cNvPr>
              <p:cNvGrpSpPr/>
              <p:nvPr/>
            </p:nvGrpSpPr>
            <p:grpSpPr>
              <a:xfrm>
                <a:off x="4022406" y="4137418"/>
                <a:ext cx="656164" cy="571590"/>
                <a:chOff x="4409007" y="2578735"/>
                <a:chExt cx="656164" cy="571590"/>
              </a:xfrm>
              <a:grpFill/>
            </p:grpSpPr>
            <p:sp>
              <p:nvSpPr>
                <p:cNvPr id="85" name="椭圆 84">
                  <a:extLst>
                    <a:ext uri="{FF2B5EF4-FFF2-40B4-BE49-F238E27FC236}">
                      <a16:creationId xmlns:a16="http://schemas.microsoft.com/office/drawing/2014/main" id="{F1DA9318-436B-4953-B106-79F96A60AF88}"/>
                    </a:ext>
                  </a:extLst>
                </p:cNvPr>
                <p:cNvSpPr/>
                <p:nvPr/>
              </p:nvSpPr>
              <p:spPr>
                <a:xfrm flipV="1">
                  <a:off x="4451294" y="2578735"/>
                  <a:ext cx="571590" cy="571590"/>
                </a:xfrm>
                <a:prstGeom prst="ellipse">
                  <a:avLst/>
                </a:prstGeom>
                <a:grpFill/>
                <a:ln>
                  <a:solidFill>
                    <a:schemeClr val="accent1"/>
                  </a:solidFill>
                </a:ln>
                <a:effectLst>
                  <a:outerShdw blurRad="254000" algn="ctr" rotWithShape="0">
                    <a:schemeClr val="accent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dirty="0">
                      <a:gradFill>
                        <a:gsLst>
                          <a:gs pos="48000">
                            <a:srgbClr val="FFFFFF"/>
                          </a:gs>
                          <a:gs pos="100000">
                            <a:srgbClr val="FFFFFF"/>
                          </a:gs>
                          <a:gs pos="66000">
                            <a:srgbClr val="FFFFFF">
                              <a:lumMod val="65000"/>
                            </a:srgbClr>
                          </a:gs>
                        </a:gsLst>
                        <a:lin ang="5400000" scaled="1"/>
                      </a:gradFill>
                      <a:latin typeface="+mj-ea"/>
                      <a:ea typeface="+mj-ea"/>
                    </a:rPr>
                    <a:t> </a:t>
                  </a:r>
                  <a:endParaRPr lang="zh-CN" altLang="en-US" sz="2000" dirty="0">
                    <a:gradFill>
                      <a:gsLst>
                        <a:gs pos="48000">
                          <a:srgbClr val="FFFFFF"/>
                        </a:gs>
                        <a:gs pos="100000">
                          <a:srgbClr val="FFFFFF"/>
                        </a:gs>
                        <a:gs pos="66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latin typeface="+mj-ea"/>
                    <a:ea typeface="+mj-ea"/>
                  </a:endParaRPr>
                </a:p>
              </p:txBody>
            </p:sp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id="{710345F9-FCA8-4918-809C-D8E72FAB95F0}"/>
                    </a:ext>
                  </a:extLst>
                </p:cNvPr>
                <p:cNvSpPr txBox="1"/>
                <p:nvPr/>
              </p:nvSpPr>
              <p:spPr>
                <a:xfrm>
                  <a:off x="4409007" y="2679864"/>
                  <a:ext cx="656164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zh-CN" altLang="en-US" dirty="0">
                      <a:gradFill>
                        <a:gsLst>
                          <a:gs pos="48000">
                            <a:srgbClr val="FFFFFF"/>
                          </a:gs>
                          <a:gs pos="100000">
                            <a:srgbClr val="FFFFFF"/>
                          </a:gs>
                          <a:gs pos="66000">
                            <a:srgbClr val="FFFFFF">
                              <a:lumMod val="65000"/>
                            </a:srgbClr>
                          </a:gs>
                        </a:gsLst>
                        <a:lin ang="5400000" scaled="1"/>
                      </a:gradFill>
                      <a:latin typeface="+mj-ea"/>
                      <a:ea typeface="+mj-ea"/>
                    </a:rPr>
                    <a:t>租赁</a:t>
                  </a:r>
                  <a:endParaRPr lang="en-US" altLang="zh-CN" dirty="0">
                    <a:gradFill>
                      <a:gsLst>
                        <a:gs pos="48000">
                          <a:srgbClr val="FFFFFF"/>
                        </a:gs>
                        <a:gs pos="100000">
                          <a:srgbClr val="FFFFFF"/>
                        </a:gs>
                        <a:gs pos="66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82" name="组合 81">
                <a:extLst>
                  <a:ext uri="{FF2B5EF4-FFF2-40B4-BE49-F238E27FC236}">
                    <a16:creationId xmlns:a16="http://schemas.microsoft.com/office/drawing/2014/main" id="{49E9B244-DF13-4373-BD68-44CF2FB872D9}"/>
                  </a:ext>
                </a:extLst>
              </p:cNvPr>
              <p:cNvGrpSpPr/>
              <p:nvPr/>
            </p:nvGrpSpPr>
            <p:grpSpPr>
              <a:xfrm>
                <a:off x="7603990" y="4137418"/>
                <a:ext cx="656164" cy="571590"/>
                <a:chOff x="5252863" y="3777466"/>
                <a:chExt cx="656164" cy="571590"/>
              </a:xfrm>
              <a:grpFill/>
            </p:grpSpPr>
            <p:sp>
              <p:nvSpPr>
                <p:cNvPr id="83" name="椭圆 82">
                  <a:extLst>
                    <a:ext uri="{FF2B5EF4-FFF2-40B4-BE49-F238E27FC236}">
                      <a16:creationId xmlns:a16="http://schemas.microsoft.com/office/drawing/2014/main" id="{87B540AF-D0A9-45FC-805D-3641923E4B23}"/>
                    </a:ext>
                  </a:extLst>
                </p:cNvPr>
                <p:cNvSpPr/>
                <p:nvPr/>
              </p:nvSpPr>
              <p:spPr>
                <a:xfrm flipV="1">
                  <a:off x="5295150" y="3777466"/>
                  <a:ext cx="571590" cy="571590"/>
                </a:xfrm>
                <a:prstGeom prst="ellipse">
                  <a:avLst/>
                </a:prstGeom>
                <a:grpFill/>
                <a:ln>
                  <a:solidFill>
                    <a:schemeClr val="accent1"/>
                  </a:solidFill>
                </a:ln>
                <a:effectLst>
                  <a:outerShdw blurRad="254000" algn="ctr" rotWithShape="0">
                    <a:schemeClr val="accent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dirty="0">
                      <a:gradFill>
                        <a:gsLst>
                          <a:gs pos="48000">
                            <a:srgbClr val="FFFFFF"/>
                          </a:gs>
                          <a:gs pos="100000">
                            <a:srgbClr val="FFFFFF"/>
                          </a:gs>
                          <a:gs pos="66000">
                            <a:srgbClr val="FFFFFF">
                              <a:lumMod val="65000"/>
                            </a:srgbClr>
                          </a:gs>
                        </a:gsLst>
                        <a:lin ang="5400000" scaled="1"/>
                      </a:gradFill>
                      <a:latin typeface="+mj-ea"/>
                      <a:ea typeface="+mj-ea"/>
                    </a:rPr>
                    <a:t> </a:t>
                  </a:r>
                  <a:endParaRPr lang="zh-CN" altLang="en-US" sz="2000" dirty="0">
                    <a:gradFill>
                      <a:gsLst>
                        <a:gs pos="48000">
                          <a:srgbClr val="FFFFFF"/>
                        </a:gs>
                        <a:gs pos="100000">
                          <a:srgbClr val="FFFFFF"/>
                        </a:gs>
                        <a:gs pos="66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latin typeface="+mj-ea"/>
                    <a:ea typeface="+mj-ea"/>
                  </a:endParaRPr>
                </a:p>
              </p:txBody>
            </p:sp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FC7CA692-C259-46E2-84E1-38335F0DE949}"/>
                    </a:ext>
                  </a:extLst>
                </p:cNvPr>
                <p:cNvSpPr txBox="1"/>
                <p:nvPr/>
              </p:nvSpPr>
              <p:spPr>
                <a:xfrm>
                  <a:off x="5252863" y="3878595"/>
                  <a:ext cx="656164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zh-CN" altLang="en-US" dirty="0">
                      <a:gradFill>
                        <a:gsLst>
                          <a:gs pos="48000">
                            <a:srgbClr val="FFFFFF"/>
                          </a:gs>
                          <a:gs pos="100000">
                            <a:srgbClr val="FFFFFF"/>
                          </a:gs>
                          <a:gs pos="66000">
                            <a:srgbClr val="FFFFFF">
                              <a:lumMod val="65000"/>
                            </a:srgbClr>
                          </a:gs>
                        </a:gsLst>
                        <a:lin ang="5400000" scaled="1"/>
                      </a:gradFill>
                      <a:latin typeface="+mj-ea"/>
                      <a:ea typeface="+mj-ea"/>
                    </a:rPr>
                    <a:t>投行</a:t>
                  </a:r>
                  <a:endParaRPr lang="en-US" altLang="zh-CN" dirty="0">
                    <a:gradFill>
                      <a:gsLst>
                        <a:gs pos="48000">
                          <a:srgbClr val="FFFFFF"/>
                        </a:gs>
                        <a:gs pos="100000">
                          <a:srgbClr val="FFFFFF"/>
                        </a:gs>
                        <a:gs pos="66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latin typeface="+mj-ea"/>
                    <a:ea typeface="+mj-ea"/>
                  </a:endParaRPr>
                </a:p>
              </p:txBody>
            </p:sp>
          </p:grpSp>
        </p:grpSp>
      </p:grp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BE32E554-E1A8-4D28-A24A-CE04D2C8697A}"/>
              </a:ext>
            </a:extLst>
          </p:cNvPr>
          <p:cNvCxnSpPr>
            <a:cxnSpLocks/>
          </p:cNvCxnSpPr>
          <p:nvPr/>
        </p:nvCxnSpPr>
        <p:spPr>
          <a:xfrm flipH="1" flipV="1">
            <a:off x="-1026490" y="4438745"/>
            <a:ext cx="1" cy="1910175"/>
          </a:xfrm>
          <a:prstGeom prst="line">
            <a:avLst/>
          </a:prstGeom>
          <a:ln w="9525">
            <a:gradFill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0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EF58EE2F-8C33-4482-AB70-BC056A9ACC4C}"/>
              </a:ext>
            </a:extLst>
          </p:cNvPr>
          <p:cNvGrpSpPr/>
          <p:nvPr/>
        </p:nvGrpSpPr>
        <p:grpSpPr>
          <a:xfrm>
            <a:off x="683567" y="2006898"/>
            <a:ext cx="3488589" cy="754644"/>
            <a:chOff x="683567" y="2150264"/>
            <a:chExt cx="3488589" cy="754644"/>
          </a:xfrm>
        </p:grpSpPr>
        <p:sp>
          <p:nvSpPr>
            <p:cNvPr id="40" name="矩形: 剪去对角 39">
              <a:extLst>
                <a:ext uri="{FF2B5EF4-FFF2-40B4-BE49-F238E27FC236}">
                  <a16:creationId xmlns:a16="http://schemas.microsoft.com/office/drawing/2014/main" id="{74591A5E-EB1A-40CF-90F4-0815D9F81171}"/>
                </a:ext>
              </a:extLst>
            </p:cNvPr>
            <p:cNvSpPr/>
            <p:nvPr/>
          </p:nvSpPr>
          <p:spPr>
            <a:xfrm>
              <a:off x="683567" y="2150264"/>
              <a:ext cx="3488589" cy="754644"/>
            </a:xfrm>
            <a:prstGeom prst="snip2DiagRect">
              <a:avLst>
                <a:gd name="adj1" fmla="val 0"/>
                <a:gd name="adj2" fmla="val 11338"/>
              </a:avLst>
            </a:pr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2700000" scaled="1"/>
              <a:tileRect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5000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27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9475585D-B9CB-4A21-94C5-9066C705F919}"/>
                </a:ext>
              </a:extLst>
            </p:cNvPr>
            <p:cNvSpPr txBox="1"/>
            <p:nvPr/>
          </p:nvSpPr>
          <p:spPr>
            <a:xfrm>
              <a:off x="853061" y="2177137"/>
              <a:ext cx="3149600" cy="7008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defRPr sz="1600">
                  <a:solidFill>
                    <a:schemeClr val="bg2"/>
                  </a:solidFill>
                  <a:cs typeface="+mn-ea"/>
                </a:defRPr>
              </a:lvl1pPr>
            </a:lstStyle>
            <a:p>
              <a:pPr algn="l"/>
              <a:r>
                <a:rPr lang="zh-CN" altLang="en-US" dirty="0">
                  <a:sym typeface="+mn-lt"/>
                </a:rPr>
                <a:t>请填入您的内容，或粘贴您的内容。请填入您的内容。</a:t>
              </a:r>
              <a:endParaRPr lang="en-US" altLang="zh-CN" dirty="0">
                <a:sym typeface="+mn-lt"/>
              </a:endParaRPr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6C72F0A2-7FD4-4A3B-8F06-198592AC2514}"/>
              </a:ext>
            </a:extLst>
          </p:cNvPr>
          <p:cNvGrpSpPr/>
          <p:nvPr/>
        </p:nvGrpSpPr>
        <p:grpSpPr>
          <a:xfrm>
            <a:off x="8030311" y="2006898"/>
            <a:ext cx="3488589" cy="754644"/>
            <a:chOff x="683567" y="2150264"/>
            <a:chExt cx="3488589" cy="754644"/>
          </a:xfrm>
        </p:grpSpPr>
        <p:sp>
          <p:nvSpPr>
            <p:cNvPr id="97" name="矩形: 剪去对角 96">
              <a:extLst>
                <a:ext uri="{FF2B5EF4-FFF2-40B4-BE49-F238E27FC236}">
                  <a16:creationId xmlns:a16="http://schemas.microsoft.com/office/drawing/2014/main" id="{EEBA4189-5E1A-4C04-98DA-20E30D2B763C}"/>
                </a:ext>
              </a:extLst>
            </p:cNvPr>
            <p:cNvSpPr/>
            <p:nvPr/>
          </p:nvSpPr>
          <p:spPr>
            <a:xfrm>
              <a:off x="683567" y="2150264"/>
              <a:ext cx="3488589" cy="754644"/>
            </a:xfrm>
            <a:prstGeom prst="snip2DiagRect">
              <a:avLst>
                <a:gd name="adj1" fmla="val 0"/>
                <a:gd name="adj2" fmla="val 11338"/>
              </a:avLst>
            </a:pr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2700000" scaled="1"/>
              <a:tileRect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5000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27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56EBE487-45EA-4724-B0DA-28C0E70684B6}"/>
                </a:ext>
              </a:extLst>
            </p:cNvPr>
            <p:cNvSpPr txBox="1"/>
            <p:nvPr/>
          </p:nvSpPr>
          <p:spPr>
            <a:xfrm>
              <a:off x="853061" y="2177137"/>
              <a:ext cx="3149600" cy="7008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defRPr sz="1600">
                  <a:solidFill>
                    <a:schemeClr val="bg2"/>
                  </a:solidFill>
                  <a:cs typeface="+mn-ea"/>
                </a:defRPr>
              </a:lvl1pPr>
            </a:lstStyle>
            <a:p>
              <a:pPr algn="l"/>
              <a:r>
                <a:rPr lang="zh-CN" altLang="en-US" dirty="0">
                  <a:sym typeface="+mn-lt"/>
                </a:rPr>
                <a:t>请填入您的内容，或粘贴您的内容。请填入您的内容。</a:t>
              </a:r>
              <a:endParaRPr lang="en-US" altLang="zh-CN" dirty="0">
                <a:sym typeface="+mn-lt"/>
              </a:endParaRP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7A76F18D-F32A-4C0D-A95D-01F9550685FF}"/>
              </a:ext>
            </a:extLst>
          </p:cNvPr>
          <p:cNvGrpSpPr/>
          <p:nvPr/>
        </p:nvGrpSpPr>
        <p:grpSpPr>
          <a:xfrm>
            <a:off x="683568" y="3215405"/>
            <a:ext cx="3116108" cy="754644"/>
            <a:chOff x="683567" y="2150264"/>
            <a:chExt cx="3488589" cy="754644"/>
          </a:xfrm>
        </p:grpSpPr>
        <p:sp>
          <p:nvSpPr>
            <p:cNvPr id="100" name="矩形: 剪去对角 99">
              <a:extLst>
                <a:ext uri="{FF2B5EF4-FFF2-40B4-BE49-F238E27FC236}">
                  <a16:creationId xmlns:a16="http://schemas.microsoft.com/office/drawing/2014/main" id="{423DC2BB-42FA-4135-8061-CF14EAE22AA0}"/>
                </a:ext>
              </a:extLst>
            </p:cNvPr>
            <p:cNvSpPr/>
            <p:nvPr/>
          </p:nvSpPr>
          <p:spPr>
            <a:xfrm>
              <a:off x="683567" y="2150264"/>
              <a:ext cx="3488589" cy="754644"/>
            </a:xfrm>
            <a:prstGeom prst="snip2DiagRect">
              <a:avLst>
                <a:gd name="adj1" fmla="val 0"/>
                <a:gd name="adj2" fmla="val 11338"/>
              </a:avLst>
            </a:pr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2700000" scaled="1"/>
              <a:tileRect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5000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27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91557259-EC43-47CE-9346-63D6BFA841CF}"/>
                </a:ext>
              </a:extLst>
            </p:cNvPr>
            <p:cNvSpPr txBox="1"/>
            <p:nvPr/>
          </p:nvSpPr>
          <p:spPr>
            <a:xfrm>
              <a:off x="853061" y="2177137"/>
              <a:ext cx="3149600" cy="7008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defRPr sz="1600">
                  <a:solidFill>
                    <a:schemeClr val="bg2"/>
                  </a:solidFill>
                  <a:cs typeface="+mn-ea"/>
                </a:defRPr>
              </a:lvl1pPr>
            </a:lstStyle>
            <a:p>
              <a:pPr algn="l"/>
              <a:r>
                <a:rPr lang="zh-CN" altLang="en-US" dirty="0">
                  <a:sym typeface="+mn-lt"/>
                </a:rPr>
                <a:t>请填入您的内容，或粘贴您的内容。请填入您的内容。</a:t>
              </a:r>
              <a:endParaRPr lang="en-US" altLang="zh-CN" dirty="0">
                <a:sym typeface="+mn-lt"/>
              </a:endParaRPr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171F177E-BD6C-450E-9B60-CDD30F156CCC}"/>
              </a:ext>
            </a:extLst>
          </p:cNvPr>
          <p:cNvGrpSpPr/>
          <p:nvPr/>
        </p:nvGrpSpPr>
        <p:grpSpPr>
          <a:xfrm>
            <a:off x="8402792" y="3215405"/>
            <a:ext cx="3116108" cy="754644"/>
            <a:chOff x="683567" y="2150264"/>
            <a:chExt cx="3488589" cy="754644"/>
          </a:xfrm>
        </p:grpSpPr>
        <p:sp>
          <p:nvSpPr>
            <p:cNvPr id="103" name="矩形: 剪去对角 102">
              <a:extLst>
                <a:ext uri="{FF2B5EF4-FFF2-40B4-BE49-F238E27FC236}">
                  <a16:creationId xmlns:a16="http://schemas.microsoft.com/office/drawing/2014/main" id="{BB39FBF9-2A41-4178-B29A-ABCBA707EF4B}"/>
                </a:ext>
              </a:extLst>
            </p:cNvPr>
            <p:cNvSpPr/>
            <p:nvPr/>
          </p:nvSpPr>
          <p:spPr>
            <a:xfrm>
              <a:off x="683567" y="2150264"/>
              <a:ext cx="3488589" cy="754644"/>
            </a:xfrm>
            <a:prstGeom prst="snip2DiagRect">
              <a:avLst>
                <a:gd name="adj1" fmla="val 0"/>
                <a:gd name="adj2" fmla="val 11338"/>
              </a:avLst>
            </a:pr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2700000" scaled="1"/>
              <a:tileRect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5000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27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0443B17B-239F-48C1-9A46-730517E223DA}"/>
                </a:ext>
              </a:extLst>
            </p:cNvPr>
            <p:cNvSpPr txBox="1"/>
            <p:nvPr/>
          </p:nvSpPr>
          <p:spPr>
            <a:xfrm>
              <a:off x="853061" y="2177137"/>
              <a:ext cx="3149600" cy="7008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defRPr sz="1600">
                  <a:solidFill>
                    <a:schemeClr val="bg2"/>
                  </a:solidFill>
                  <a:cs typeface="+mn-ea"/>
                </a:defRPr>
              </a:lvl1pPr>
            </a:lstStyle>
            <a:p>
              <a:pPr algn="l"/>
              <a:r>
                <a:rPr lang="zh-CN" altLang="en-US" dirty="0">
                  <a:sym typeface="+mn-lt"/>
                </a:rPr>
                <a:t>请填入您的内容，或粘贴您的内容。请填入您的内容。</a:t>
              </a:r>
              <a:endParaRPr lang="en-US" altLang="zh-CN" dirty="0">
                <a:sym typeface="+mn-lt"/>
              </a:endParaRP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C58DAD21-98C0-4EBC-A85F-015AF3F4B468}"/>
              </a:ext>
            </a:extLst>
          </p:cNvPr>
          <p:cNvGrpSpPr/>
          <p:nvPr/>
        </p:nvGrpSpPr>
        <p:grpSpPr>
          <a:xfrm>
            <a:off x="683567" y="4423913"/>
            <a:ext cx="2855921" cy="754644"/>
            <a:chOff x="683567" y="2150264"/>
            <a:chExt cx="3488589" cy="754644"/>
          </a:xfrm>
        </p:grpSpPr>
        <p:sp>
          <p:nvSpPr>
            <p:cNvPr id="106" name="矩形: 剪去对角 105">
              <a:extLst>
                <a:ext uri="{FF2B5EF4-FFF2-40B4-BE49-F238E27FC236}">
                  <a16:creationId xmlns:a16="http://schemas.microsoft.com/office/drawing/2014/main" id="{46D07D39-8AA4-46BD-B0D2-447C104632A1}"/>
                </a:ext>
              </a:extLst>
            </p:cNvPr>
            <p:cNvSpPr/>
            <p:nvPr/>
          </p:nvSpPr>
          <p:spPr>
            <a:xfrm>
              <a:off x="683567" y="2150264"/>
              <a:ext cx="3488589" cy="754644"/>
            </a:xfrm>
            <a:prstGeom prst="snip2DiagRect">
              <a:avLst>
                <a:gd name="adj1" fmla="val 0"/>
                <a:gd name="adj2" fmla="val 11338"/>
              </a:avLst>
            </a:pr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2700000" scaled="1"/>
              <a:tileRect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5000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27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B4C77107-34BD-4218-9B0B-6CA78D8430E9}"/>
                </a:ext>
              </a:extLst>
            </p:cNvPr>
            <p:cNvSpPr txBox="1"/>
            <p:nvPr/>
          </p:nvSpPr>
          <p:spPr>
            <a:xfrm>
              <a:off x="853061" y="2177137"/>
              <a:ext cx="3149600" cy="7008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defRPr sz="1600">
                  <a:solidFill>
                    <a:schemeClr val="bg2"/>
                  </a:solidFill>
                  <a:cs typeface="+mn-ea"/>
                </a:defRPr>
              </a:lvl1pPr>
            </a:lstStyle>
            <a:p>
              <a:pPr algn="l"/>
              <a:r>
                <a:rPr lang="zh-CN" altLang="en-US" dirty="0">
                  <a:sym typeface="+mn-lt"/>
                </a:rPr>
                <a:t>请填入您的内容，或粘贴您的内容。请填入您的内容。</a:t>
              </a:r>
              <a:endParaRPr lang="en-US" altLang="zh-CN" dirty="0">
                <a:sym typeface="+mn-lt"/>
              </a:endParaRP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5517C3B9-B3FB-4179-9237-95B14A0FF508}"/>
              </a:ext>
            </a:extLst>
          </p:cNvPr>
          <p:cNvGrpSpPr/>
          <p:nvPr/>
        </p:nvGrpSpPr>
        <p:grpSpPr>
          <a:xfrm>
            <a:off x="8662979" y="4423913"/>
            <a:ext cx="2855921" cy="754644"/>
            <a:chOff x="683567" y="2150264"/>
            <a:chExt cx="3488589" cy="754644"/>
          </a:xfrm>
        </p:grpSpPr>
        <p:sp>
          <p:nvSpPr>
            <p:cNvPr id="109" name="矩形: 剪去对角 108">
              <a:extLst>
                <a:ext uri="{FF2B5EF4-FFF2-40B4-BE49-F238E27FC236}">
                  <a16:creationId xmlns:a16="http://schemas.microsoft.com/office/drawing/2014/main" id="{567154B8-99D6-442F-B809-90E646B8E119}"/>
                </a:ext>
              </a:extLst>
            </p:cNvPr>
            <p:cNvSpPr/>
            <p:nvPr/>
          </p:nvSpPr>
          <p:spPr>
            <a:xfrm>
              <a:off x="683567" y="2150264"/>
              <a:ext cx="3488589" cy="754644"/>
            </a:xfrm>
            <a:prstGeom prst="snip2DiagRect">
              <a:avLst>
                <a:gd name="adj1" fmla="val 0"/>
                <a:gd name="adj2" fmla="val 11338"/>
              </a:avLst>
            </a:pr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2700000" scaled="1"/>
              <a:tileRect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5000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27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4C872722-C42E-4B32-B394-F4EE250A1A07}"/>
                </a:ext>
              </a:extLst>
            </p:cNvPr>
            <p:cNvSpPr txBox="1"/>
            <p:nvPr/>
          </p:nvSpPr>
          <p:spPr>
            <a:xfrm>
              <a:off x="853061" y="2177137"/>
              <a:ext cx="3149600" cy="7008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defRPr sz="1600">
                  <a:solidFill>
                    <a:schemeClr val="bg2"/>
                  </a:solidFill>
                  <a:cs typeface="+mn-ea"/>
                </a:defRPr>
              </a:lvl1pPr>
            </a:lstStyle>
            <a:p>
              <a:pPr algn="l"/>
              <a:r>
                <a:rPr lang="zh-CN" altLang="en-US" dirty="0">
                  <a:sym typeface="+mn-lt"/>
                </a:rPr>
                <a:t>请填入您的内容，或粘贴您的内容。请填入您的内容。</a:t>
              </a:r>
              <a:endParaRPr lang="en-US" altLang="zh-CN" dirty="0"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672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组合 310">
            <a:extLst>
              <a:ext uri="{FF2B5EF4-FFF2-40B4-BE49-F238E27FC236}">
                <a16:creationId xmlns:a16="http://schemas.microsoft.com/office/drawing/2014/main" id="{5CD565D6-4329-4DB2-9BE9-21391CBB0B0A}"/>
              </a:ext>
            </a:extLst>
          </p:cNvPr>
          <p:cNvGrpSpPr/>
          <p:nvPr/>
        </p:nvGrpSpPr>
        <p:grpSpPr>
          <a:xfrm>
            <a:off x="4812860" y="808777"/>
            <a:ext cx="2566281" cy="1574646"/>
            <a:chOff x="4812860" y="808777"/>
            <a:chExt cx="2566281" cy="1574646"/>
          </a:xfrm>
        </p:grpSpPr>
        <p:sp>
          <p:nvSpPr>
            <p:cNvPr id="69" name="弧形 68">
              <a:extLst>
                <a:ext uri="{FF2B5EF4-FFF2-40B4-BE49-F238E27FC236}">
                  <a16:creationId xmlns:a16="http://schemas.microsoft.com/office/drawing/2014/main" id="{CADB978D-7849-4D92-A35C-2F0D19E9537E}"/>
                </a:ext>
              </a:extLst>
            </p:cNvPr>
            <p:cNvSpPr/>
            <p:nvPr/>
          </p:nvSpPr>
          <p:spPr>
            <a:xfrm flipH="1">
              <a:off x="4812860" y="808777"/>
              <a:ext cx="2566281" cy="1574646"/>
            </a:xfrm>
            <a:prstGeom prst="arc">
              <a:avLst>
                <a:gd name="adj1" fmla="val 20563576"/>
                <a:gd name="adj2" fmla="val 1089955"/>
              </a:avLst>
            </a:prstGeom>
            <a:noFill/>
            <a:ln>
              <a:gradFill flip="none" rotWithShape="1">
                <a:gsLst>
                  <a:gs pos="15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83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弧形 55">
              <a:extLst>
                <a:ext uri="{FF2B5EF4-FFF2-40B4-BE49-F238E27FC236}">
                  <a16:creationId xmlns:a16="http://schemas.microsoft.com/office/drawing/2014/main" id="{4183DDBC-6748-46FA-9335-1E6365BFD7F7}"/>
                </a:ext>
              </a:extLst>
            </p:cNvPr>
            <p:cNvSpPr/>
            <p:nvPr/>
          </p:nvSpPr>
          <p:spPr>
            <a:xfrm>
              <a:off x="4812860" y="808777"/>
              <a:ext cx="2566281" cy="1574646"/>
            </a:xfrm>
            <a:prstGeom prst="arc">
              <a:avLst>
                <a:gd name="adj1" fmla="val 20563576"/>
                <a:gd name="adj2" fmla="val 1089955"/>
              </a:avLst>
            </a:prstGeom>
            <a:noFill/>
            <a:ln>
              <a:gradFill flip="none" rotWithShape="1">
                <a:gsLst>
                  <a:gs pos="15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83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标题 7">
            <a:extLst>
              <a:ext uri="{FF2B5EF4-FFF2-40B4-BE49-F238E27FC236}">
                <a16:creationId xmlns:a16="http://schemas.microsoft.com/office/drawing/2014/main" id="{C6C4B0A2-C0D4-4372-88E1-E652FC76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项目团队架构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4B4D096-256A-4419-BA2E-58E0DFA1589B}"/>
              </a:ext>
            </a:extLst>
          </p:cNvPr>
          <p:cNvGrpSpPr/>
          <p:nvPr/>
        </p:nvGrpSpPr>
        <p:grpSpPr>
          <a:xfrm flipV="1">
            <a:off x="1699260" y="2451241"/>
            <a:ext cx="8793480" cy="545291"/>
            <a:chOff x="6496050" y="2967037"/>
            <a:chExt cx="3314700" cy="285750"/>
          </a:xfrm>
        </p:grpSpPr>
        <p:sp>
          <p:nvSpPr>
            <p:cNvPr id="13" name="右大括号 12">
              <a:extLst>
                <a:ext uri="{FF2B5EF4-FFF2-40B4-BE49-F238E27FC236}">
                  <a16:creationId xmlns:a16="http://schemas.microsoft.com/office/drawing/2014/main" id="{B78A58C4-6F64-4217-BDFD-C0BD5A6443FE}"/>
                </a:ext>
              </a:extLst>
            </p:cNvPr>
            <p:cNvSpPr/>
            <p:nvPr/>
          </p:nvSpPr>
          <p:spPr>
            <a:xfrm rot="5400000">
              <a:off x="8010525" y="1452562"/>
              <a:ext cx="285750" cy="3314700"/>
            </a:xfrm>
            <a:prstGeom prst="rightBrace">
              <a:avLst>
                <a:gd name="adj1" fmla="val 0"/>
                <a:gd name="adj2" fmla="val 50000"/>
              </a:avLst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525F916A-94DA-4792-A565-54933984F305}"/>
                </a:ext>
              </a:extLst>
            </p:cNvPr>
            <p:cNvCxnSpPr>
              <a:cxnSpLocks/>
            </p:cNvCxnSpPr>
            <p:nvPr/>
          </p:nvCxnSpPr>
          <p:spPr>
            <a:xfrm>
              <a:off x="7599610" y="2971800"/>
              <a:ext cx="0" cy="13811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311">
              <a:extLst>
                <a:ext uri="{FF2B5EF4-FFF2-40B4-BE49-F238E27FC236}">
                  <a16:creationId xmlns:a16="http://schemas.microsoft.com/office/drawing/2014/main" id="{884B9193-74F5-42D9-B63D-C8DDE2BF6F1A}"/>
                </a:ext>
              </a:extLst>
            </p:cNvPr>
            <p:cNvCxnSpPr>
              <a:cxnSpLocks/>
            </p:cNvCxnSpPr>
            <p:nvPr/>
          </p:nvCxnSpPr>
          <p:spPr>
            <a:xfrm>
              <a:off x="8718680" y="2971800"/>
              <a:ext cx="0" cy="13811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D343537F-EBEA-4F9F-A4B1-E32E37E4BC34}"/>
              </a:ext>
            </a:extLst>
          </p:cNvPr>
          <p:cNvSpPr/>
          <p:nvPr/>
        </p:nvSpPr>
        <p:spPr>
          <a:xfrm rot="10800000" flipV="1">
            <a:off x="6069482" y="2431024"/>
            <a:ext cx="53034" cy="4571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2F5F3CA1-A79C-48C5-B45B-6DB757FC2BEB}"/>
              </a:ext>
            </a:extLst>
          </p:cNvPr>
          <p:cNvSpPr txBox="1"/>
          <p:nvPr/>
        </p:nvSpPr>
        <p:spPr>
          <a:xfrm>
            <a:off x="5104555" y="1410259"/>
            <a:ext cx="1982892" cy="310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defRPr>
            </a:lvl1pPr>
          </a:lstStyle>
          <a:p>
            <a:pPr algn="ctr"/>
            <a:r>
              <a:rPr lang="zh-CN" altLang="en-US" sz="2400" dirty="0">
                <a:sym typeface="+mn-lt"/>
              </a:rPr>
              <a:t>项目团队</a:t>
            </a: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66456EA0-3DF2-453C-8D3F-28773954FF72}"/>
              </a:ext>
            </a:extLst>
          </p:cNvPr>
          <p:cNvSpPr/>
          <p:nvPr/>
        </p:nvSpPr>
        <p:spPr>
          <a:xfrm>
            <a:off x="802171" y="3876010"/>
            <a:ext cx="1662220" cy="441486"/>
          </a:xfrm>
          <a:prstGeom prst="roundRect">
            <a:avLst>
              <a:gd name="adj" fmla="val 0"/>
            </a:avLst>
          </a:prstGeom>
          <a:gradFill flip="none" rotWithShape="1">
            <a:gsLst>
              <a:gs pos="5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2"/>
                </a:solidFill>
                <a:latin typeface="+mn-ea"/>
                <a:sym typeface="+mn-lt"/>
              </a:rPr>
              <a:t>财务</a:t>
            </a: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77A9E94-1A96-43DB-8A59-0D9FE25D22BD}"/>
              </a:ext>
            </a:extLst>
          </p:cNvPr>
          <p:cNvSpPr/>
          <p:nvPr/>
        </p:nvSpPr>
        <p:spPr>
          <a:xfrm>
            <a:off x="2596847" y="3234541"/>
            <a:ext cx="1048014" cy="209808"/>
          </a:xfrm>
          <a:custGeom>
            <a:avLst/>
            <a:gdLst>
              <a:gd name="connsiteX0" fmla="*/ 0 w 326231"/>
              <a:gd name="connsiteY0" fmla="*/ 147637 h 302419"/>
              <a:gd name="connsiteX1" fmla="*/ 116681 w 326231"/>
              <a:gd name="connsiteY1" fmla="*/ 147637 h 302419"/>
              <a:gd name="connsiteX2" fmla="*/ 145256 w 326231"/>
              <a:gd name="connsiteY2" fmla="*/ 0 h 302419"/>
              <a:gd name="connsiteX3" fmla="*/ 207168 w 326231"/>
              <a:gd name="connsiteY3" fmla="*/ 302419 h 302419"/>
              <a:gd name="connsiteX4" fmla="*/ 226218 w 326231"/>
              <a:gd name="connsiteY4" fmla="*/ 138112 h 302419"/>
              <a:gd name="connsiteX5" fmla="*/ 326231 w 326231"/>
              <a:gd name="connsiteY5" fmla="*/ 138112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231" h="302419">
                <a:moveTo>
                  <a:pt x="0" y="147637"/>
                </a:moveTo>
                <a:lnTo>
                  <a:pt x="116681" y="147637"/>
                </a:lnTo>
                <a:lnTo>
                  <a:pt x="145256" y="0"/>
                </a:lnTo>
                <a:lnTo>
                  <a:pt x="207168" y="302419"/>
                </a:lnTo>
                <a:lnTo>
                  <a:pt x="226218" y="138112"/>
                </a:lnTo>
                <a:lnTo>
                  <a:pt x="326231" y="138112"/>
                </a:lnTo>
              </a:path>
            </a:pathLst>
          </a:custGeom>
          <a:noFill/>
          <a:ln w="9525">
            <a:gradFill flip="none" rotWithShape="1">
              <a:gsLst>
                <a:gs pos="50000">
                  <a:schemeClr val="accent3"/>
                </a:gs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257AB944-C542-4062-BD69-674E0A51C2E8}"/>
              </a:ext>
            </a:extLst>
          </p:cNvPr>
          <p:cNvGrpSpPr/>
          <p:nvPr/>
        </p:nvGrpSpPr>
        <p:grpSpPr>
          <a:xfrm>
            <a:off x="802171" y="3091099"/>
            <a:ext cx="1662220" cy="445823"/>
            <a:chOff x="2549043" y="3239051"/>
            <a:chExt cx="1662220" cy="445823"/>
          </a:xfrm>
        </p:grpSpPr>
        <p:sp>
          <p:nvSpPr>
            <p:cNvPr id="65" name="65">
              <a:extLst>
                <a:ext uri="{FF2B5EF4-FFF2-40B4-BE49-F238E27FC236}">
                  <a16:creationId xmlns:a16="http://schemas.microsoft.com/office/drawing/2014/main" id="{0FE455EC-B148-4F93-89E4-5AF90C8EE72F}"/>
                </a:ext>
              </a:extLst>
            </p:cNvPr>
            <p:cNvSpPr/>
            <p:nvPr/>
          </p:nvSpPr>
          <p:spPr>
            <a:xfrm>
              <a:off x="2549043" y="3240270"/>
              <a:ext cx="1662220" cy="444604"/>
            </a:xfrm>
            <a:custGeom>
              <a:avLst/>
              <a:gdLst>
                <a:gd name="connsiteX0" fmla="*/ 0 w 2560320"/>
                <a:gd name="connsiteY0" fmla="*/ 619760 h 924560"/>
                <a:gd name="connsiteX1" fmla="*/ 0 w 2560320"/>
                <a:gd name="connsiteY1" fmla="*/ 619760 h 924560"/>
                <a:gd name="connsiteX2" fmla="*/ 0 w 2560320"/>
                <a:gd name="connsiteY2" fmla="*/ 198120 h 924560"/>
                <a:gd name="connsiteX3" fmla="*/ 223520 w 2560320"/>
                <a:gd name="connsiteY3" fmla="*/ 0 h 924560"/>
                <a:gd name="connsiteX4" fmla="*/ 1833880 w 2560320"/>
                <a:gd name="connsiteY4" fmla="*/ 0 h 924560"/>
                <a:gd name="connsiteX5" fmla="*/ 2026920 w 2560320"/>
                <a:gd name="connsiteY5" fmla="*/ 177800 h 924560"/>
                <a:gd name="connsiteX6" fmla="*/ 2468880 w 2560320"/>
                <a:gd name="connsiteY6" fmla="*/ 177800 h 924560"/>
                <a:gd name="connsiteX7" fmla="*/ 2560320 w 2560320"/>
                <a:gd name="connsiteY7" fmla="*/ 269240 h 924560"/>
                <a:gd name="connsiteX8" fmla="*/ 2560320 w 2560320"/>
                <a:gd name="connsiteY8" fmla="*/ 924560 h 924560"/>
                <a:gd name="connsiteX9" fmla="*/ 0 w 2560320"/>
                <a:gd name="connsiteY9" fmla="*/ 924560 h 924560"/>
                <a:gd name="connsiteX10" fmla="*/ 0 w 2560320"/>
                <a:gd name="connsiteY10" fmla="*/ 619760 h 924560"/>
                <a:gd name="connsiteX0" fmla="*/ 0 w 2560320"/>
                <a:gd name="connsiteY0" fmla="*/ 619760 h 926095"/>
                <a:gd name="connsiteX1" fmla="*/ 0 w 2560320"/>
                <a:gd name="connsiteY1" fmla="*/ 619760 h 926095"/>
                <a:gd name="connsiteX2" fmla="*/ 0 w 2560320"/>
                <a:gd name="connsiteY2" fmla="*/ 198120 h 926095"/>
                <a:gd name="connsiteX3" fmla="*/ 223520 w 2560320"/>
                <a:gd name="connsiteY3" fmla="*/ 0 h 926095"/>
                <a:gd name="connsiteX4" fmla="*/ 1833880 w 2560320"/>
                <a:gd name="connsiteY4" fmla="*/ 0 h 926095"/>
                <a:gd name="connsiteX5" fmla="*/ 2026920 w 2560320"/>
                <a:gd name="connsiteY5" fmla="*/ 177800 h 926095"/>
                <a:gd name="connsiteX6" fmla="*/ 2468880 w 2560320"/>
                <a:gd name="connsiteY6" fmla="*/ 177800 h 926095"/>
                <a:gd name="connsiteX7" fmla="*/ 2560320 w 2560320"/>
                <a:gd name="connsiteY7" fmla="*/ 269240 h 926095"/>
                <a:gd name="connsiteX8" fmla="*/ 2560320 w 2560320"/>
                <a:gd name="connsiteY8" fmla="*/ 924560 h 926095"/>
                <a:gd name="connsiteX9" fmla="*/ 2452592 w 2560320"/>
                <a:gd name="connsiteY9" fmla="*/ 926095 h 926095"/>
                <a:gd name="connsiteX10" fmla="*/ 0 w 2560320"/>
                <a:gd name="connsiteY10" fmla="*/ 924560 h 926095"/>
                <a:gd name="connsiteX11" fmla="*/ 0 w 2560320"/>
                <a:gd name="connsiteY11" fmla="*/ 619760 h 926095"/>
                <a:gd name="connsiteX0" fmla="*/ 0 w 2566670"/>
                <a:gd name="connsiteY0" fmla="*/ 619760 h 926095"/>
                <a:gd name="connsiteX1" fmla="*/ 0 w 2566670"/>
                <a:gd name="connsiteY1" fmla="*/ 619760 h 926095"/>
                <a:gd name="connsiteX2" fmla="*/ 0 w 2566670"/>
                <a:gd name="connsiteY2" fmla="*/ 198120 h 926095"/>
                <a:gd name="connsiteX3" fmla="*/ 223520 w 2566670"/>
                <a:gd name="connsiteY3" fmla="*/ 0 h 926095"/>
                <a:gd name="connsiteX4" fmla="*/ 1833880 w 2566670"/>
                <a:gd name="connsiteY4" fmla="*/ 0 h 926095"/>
                <a:gd name="connsiteX5" fmla="*/ 2026920 w 2566670"/>
                <a:gd name="connsiteY5" fmla="*/ 177800 h 926095"/>
                <a:gd name="connsiteX6" fmla="*/ 2468880 w 2566670"/>
                <a:gd name="connsiteY6" fmla="*/ 177800 h 926095"/>
                <a:gd name="connsiteX7" fmla="*/ 2560320 w 2566670"/>
                <a:gd name="connsiteY7" fmla="*/ 269240 h 926095"/>
                <a:gd name="connsiteX8" fmla="*/ 2566670 w 2566670"/>
                <a:gd name="connsiteY8" fmla="*/ 775335 h 926095"/>
                <a:gd name="connsiteX9" fmla="*/ 2452592 w 2566670"/>
                <a:gd name="connsiteY9" fmla="*/ 926095 h 926095"/>
                <a:gd name="connsiteX10" fmla="*/ 0 w 2566670"/>
                <a:gd name="connsiteY10" fmla="*/ 924560 h 926095"/>
                <a:gd name="connsiteX11" fmla="*/ 0 w 2566670"/>
                <a:gd name="connsiteY11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0 w 2563495"/>
                <a:gd name="connsiteY10" fmla="*/ 924560 h 926095"/>
                <a:gd name="connsiteX11" fmla="*/ 0 w 2563495"/>
                <a:gd name="connsiteY11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150718 w 2563495"/>
                <a:gd name="connsiteY10" fmla="*/ 922920 h 926095"/>
                <a:gd name="connsiteX11" fmla="*/ 0 w 2563495"/>
                <a:gd name="connsiteY11" fmla="*/ 924560 h 926095"/>
                <a:gd name="connsiteX12" fmla="*/ 0 w 2563495"/>
                <a:gd name="connsiteY12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150718 w 2563495"/>
                <a:gd name="connsiteY10" fmla="*/ 922920 h 926095"/>
                <a:gd name="connsiteX11" fmla="*/ 3175 w 2563495"/>
                <a:gd name="connsiteY11" fmla="*/ 784860 h 926095"/>
                <a:gd name="connsiteX12" fmla="*/ 0 w 2563495"/>
                <a:gd name="connsiteY12" fmla="*/ 619760 h 926095"/>
                <a:gd name="connsiteX0" fmla="*/ 0 w 2563495"/>
                <a:gd name="connsiteY0" fmla="*/ 3363425 h 3363425"/>
                <a:gd name="connsiteX1" fmla="*/ 0 w 2563495"/>
                <a:gd name="connsiteY1" fmla="*/ 619760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363425"/>
                <a:gd name="connsiteX1" fmla="*/ 0 w 2563495"/>
                <a:gd name="connsiteY1" fmla="*/ 3363425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363425"/>
                <a:gd name="connsiteX1" fmla="*/ 0 w 2563495"/>
                <a:gd name="connsiteY1" fmla="*/ 3363425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550750"/>
                <a:gd name="connsiteX1" fmla="*/ 0 w 2563495"/>
                <a:gd name="connsiteY1" fmla="*/ 3363425 h 3550750"/>
                <a:gd name="connsiteX2" fmla="*/ 0 w 2563495"/>
                <a:gd name="connsiteY2" fmla="*/ 198120 h 3550750"/>
                <a:gd name="connsiteX3" fmla="*/ 223520 w 2563495"/>
                <a:gd name="connsiteY3" fmla="*/ 0 h 3550750"/>
                <a:gd name="connsiteX4" fmla="*/ 1833880 w 2563495"/>
                <a:gd name="connsiteY4" fmla="*/ 0 h 3550750"/>
                <a:gd name="connsiteX5" fmla="*/ 2026920 w 2563495"/>
                <a:gd name="connsiteY5" fmla="*/ 177800 h 3550750"/>
                <a:gd name="connsiteX6" fmla="*/ 2468880 w 2563495"/>
                <a:gd name="connsiteY6" fmla="*/ 177800 h 3550750"/>
                <a:gd name="connsiteX7" fmla="*/ 2560320 w 2563495"/>
                <a:gd name="connsiteY7" fmla="*/ 269240 h 3550750"/>
                <a:gd name="connsiteX8" fmla="*/ 2563495 w 2563495"/>
                <a:gd name="connsiteY8" fmla="*/ 3550750 h 3550750"/>
                <a:gd name="connsiteX9" fmla="*/ 2452592 w 2563495"/>
                <a:gd name="connsiteY9" fmla="*/ 926095 h 3550750"/>
                <a:gd name="connsiteX10" fmla="*/ 150718 w 2563495"/>
                <a:gd name="connsiteY10" fmla="*/ 922920 h 3550750"/>
                <a:gd name="connsiteX11" fmla="*/ 3175 w 2563495"/>
                <a:gd name="connsiteY11" fmla="*/ 784860 h 3550750"/>
                <a:gd name="connsiteX12" fmla="*/ 0 w 2563495"/>
                <a:gd name="connsiteY12" fmla="*/ 619760 h 3550750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922920 h 3669759"/>
                <a:gd name="connsiteX11" fmla="*/ 3175 w 2563495"/>
                <a:gd name="connsiteY11" fmla="*/ 784860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784860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2085784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2085784 w 2563495"/>
                <a:gd name="connsiteY4" fmla="*/ 0 h 3669759"/>
                <a:gd name="connsiteX5" fmla="*/ 2278823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720783"/>
                <a:gd name="connsiteY0" fmla="*/ 3363425 h 3669759"/>
                <a:gd name="connsiteX1" fmla="*/ 0 w 2720783"/>
                <a:gd name="connsiteY1" fmla="*/ 3363425 h 3669759"/>
                <a:gd name="connsiteX2" fmla="*/ 0 w 2720783"/>
                <a:gd name="connsiteY2" fmla="*/ 198120 h 3669759"/>
                <a:gd name="connsiteX3" fmla="*/ 223520 w 2720783"/>
                <a:gd name="connsiteY3" fmla="*/ 0 h 3669759"/>
                <a:gd name="connsiteX4" fmla="*/ 2085784 w 2720783"/>
                <a:gd name="connsiteY4" fmla="*/ 0 h 3669759"/>
                <a:gd name="connsiteX5" fmla="*/ 2278823 w 2720783"/>
                <a:gd name="connsiteY5" fmla="*/ 177800 h 3669759"/>
                <a:gd name="connsiteX6" fmla="*/ 2720783 w 2720783"/>
                <a:gd name="connsiteY6" fmla="*/ 177800 h 3669759"/>
                <a:gd name="connsiteX7" fmla="*/ 2560320 w 2720783"/>
                <a:gd name="connsiteY7" fmla="*/ 269240 h 3669759"/>
                <a:gd name="connsiteX8" fmla="*/ 2563495 w 2720783"/>
                <a:gd name="connsiteY8" fmla="*/ 3550750 h 3669759"/>
                <a:gd name="connsiteX9" fmla="*/ 2452592 w 2720783"/>
                <a:gd name="connsiteY9" fmla="*/ 3669759 h 3669759"/>
                <a:gd name="connsiteX10" fmla="*/ 150718 w 2720783"/>
                <a:gd name="connsiteY10" fmla="*/ 3666584 h 3669759"/>
                <a:gd name="connsiteX11" fmla="*/ 3175 w 2720783"/>
                <a:gd name="connsiteY11" fmla="*/ 3528524 h 3669759"/>
                <a:gd name="connsiteX12" fmla="*/ 0 w 2720783"/>
                <a:gd name="connsiteY12" fmla="*/ 3363424 h 3669759"/>
                <a:gd name="connsiteX0" fmla="*/ 0 w 2812223"/>
                <a:gd name="connsiteY0" fmla="*/ 3363425 h 3669759"/>
                <a:gd name="connsiteX1" fmla="*/ 0 w 2812223"/>
                <a:gd name="connsiteY1" fmla="*/ 3363425 h 3669759"/>
                <a:gd name="connsiteX2" fmla="*/ 0 w 2812223"/>
                <a:gd name="connsiteY2" fmla="*/ 198120 h 3669759"/>
                <a:gd name="connsiteX3" fmla="*/ 223520 w 2812223"/>
                <a:gd name="connsiteY3" fmla="*/ 0 h 3669759"/>
                <a:gd name="connsiteX4" fmla="*/ 2085784 w 2812223"/>
                <a:gd name="connsiteY4" fmla="*/ 0 h 3669759"/>
                <a:gd name="connsiteX5" fmla="*/ 2278823 w 2812223"/>
                <a:gd name="connsiteY5" fmla="*/ 177800 h 3669759"/>
                <a:gd name="connsiteX6" fmla="*/ 2720783 w 2812223"/>
                <a:gd name="connsiteY6" fmla="*/ 177800 h 3669759"/>
                <a:gd name="connsiteX7" fmla="*/ 2812223 w 2812223"/>
                <a:gd name="connsiteY7" fmla="*/ 269240 h 3669759"/>
                <a:gd name="connsiteX8" fmla="*/ 2563495 w 2812223"/>
                <a:gd name="connsiteY8" fmla="*/ 3550750 h 3669759"/>
                <a:gd name="connsiteX9" fmla="*/ 2452592 w 2812223"/>
                <a:gd name="connsiteY9" fmla="*/ 3669759 h 3669759"/>
                <a:gd name="connsiteX10" fmla="*/ 150718 w 2812223"/>
                <a:gd name="connsiteY10" fmla="*/ 3666584 h 3669759"/>
                <a:gd name="connsiteX11" fmla="*/ 3175 w 2812223"/>
                <a:gd name="connsiteY11" fmla="*/ 3528524 h 3669759"/>
                <a:gd name="connsiteX12" fmla="*/ 0 w 2812223"/>
                <a:gd name="connsiteY12" fmla="*/ 3363424 h 3669759"/>
                <a:gd name="connsiteX0" fmla="*/ 0 w 2812236"/>
                <a:gd name="connsiteY0" fmla="*/ 3363425 h 3669759"/>
                <a:gd name="connsiteX1" fmla="*/ 0 w 2812236"/>
                <a:gd name="connsiteY1" fmla="*/ 3363425 h 3669759"/>
                <a:gd name="connsiteX2" fmla="*/ 0 w 2812236"/>
                <a:gd name="connsiteY2" fmla="*/ 198120 h 3669759"/>
                <a:gd name="connsiteX3" fmla="*/ 223520 w 2812236"/>
                <a:gd name="connsiteY3" fmla="*/ 0 h 3669759"/>
                <a:gd name="connsiteX4" fmla="*/ 2085784 w 2812236"/>
                <a:gd name="connsiteY4" fmla="*/ 0 h 3669759"/>
                <a:gd name="connsiteX5" fmla="*/ 2278823 w 2812236"/>
                <a:gd name="connsiteY5" fmla="*/ 177800 h 3669759"/>
                <a:gd name="connsiteX6" fmla="*/ 2720783 w 2812236"/>
                <a:gd name="connsiteY6" fmla="*/ 177800 h 3669759"/>
                <a:gd name="connsiteX7" fmla="*/ 2812223 w 2812236"/>
                <a:gd name="connsiteY7" fmla="*/ 269240 h 3669759"/>
                <a:gd name="connsiteX8" fmla="*/ 2563495 w 2812236"/>
                <a:gd name="connsiteY8" fmla="*/ 3550750 h 3669759"/>
                <a:gd name="connsiteX9" fmla="*/ 2452592 w 2812236"/>
                <a:gd name="connsiteY9" fmla="*/ 3669759 h 3669759"/>
                <a:gd name="connsiteX10" fmla="*/ 150718 w 2812236"/>
                <a:gd name="connsiteY10" fmla="*/ 3666584 h 3669759"/>
                <a:gd name="connsiteX11" fmla="*/ 3175 w 2812236"/>
                <a:gd name="connsiteY11" fmla="*/ 3528524 h 3669759"/>
                <a:gd name="connsiteX12" fmla="*/ 0 w 2812236"/>
                <a:gd name="connsiteY12" fmla="*/ 3363424 h 3669759"/>
                <a:gd name="connsiteX0" fmla="*/ 0 w 2812543"/>
                <a:gd name="connsiteY0" fmla="*/ 3363425 h 3669759"/>
                <a:gd name="connsiteX1" fmla="*/ 0 w 2812543"/>
                <a:gd name="connsiteY1" fmla="*/ 3363425 h 3669759"/>
                <a:gd name="connsiteX2" fmla="*/ 0 w 2812543"/>
                <a:gd name="connsiteY2" fmla="*/ 198120 h 3669759"/>
                <a:gd name="connsiteX3" fmla="*/ 223520 w 2812543"/>
                <a:gd name="connsiteY3" fmla="*/ 0 h 3669759"/>
                <a:gd name="connsiteX4" fmla="*/ 2085784 w 2812543"/>
                <a:gd name="connsiteY4" fmla="*/ 0 h 3669759"/>
                <a:gd name="connsiteX5" fmla="*/ 2278823 w 2812543"/>
                <a:gd name="connsiteY5" fmla="*/ 177800 h 3669759"/>
                <a:gd name="connsiteX6" fmla="*/ 2720783 w 2812543"/>
                <a:gd name="connsiteY6" fmla="*/ 177800 h 3669759"/>
                <a:gd name="connsiteX7" fmla="*/ 2812223 w 2812543"/>
                <a:gd name="connsiteY7" fmla="*/ 269240 h 3669759"/>
                <a:gd name="connsiteX8" fmla="*/ 2563495 w 2812543"/>
                <a:gd name="connsiteY8" fmla="*/ 3550750 h 3669759"/>
                <a:gd name="connsiteX9" fmla="*/ 2452592 w 2812543"/>
                <a:gd name="connsiteY9" fmla="*/ 3669759 h 3669759"/>
                <a:gd name="connsiteX10" fmla="*/ 150718 w 2812543"/>
                <a:gd name="connsiteY10" fmla="*/ 3666584 h 3669759"/>
                <a:gd name="connsiteX11" fmla="*/ 3175 w 2812543"/>
                <a:gd name="connsiteY11" fmla="*/ 3528524 h 3669759"/>
                <a:gd name="connsiteX12" fmla="*/ 0 w 2812543"/>
                <a:gd name="connsiteY12" fmla="*/ 3363424 h 3669759"/>
                <a:gd name="connsiteX0" fmla="*/ 0 w 2815396"/>
                <a:gd name="connsiteY0" fmla="*/ 3363425 h 3669759"/>
                <a:gd name="connsiteX1" fmla="*/ 0 w 2815396"/>
                <a:gd name="connsiteY1" fmla="*/ 3363425 h 3669759"/>
                <a:gd name="connsiteX2" fmla="*/ 0 w 2815396"/>
                <a:gd name="connsiteY2" fmla="*/ 198120 h 3669759"/>
                <a:gd name="connsiteX3" fmla="*/ 223520 w 2815396"/>
                <a:gd name="connsiteY3" fmla="*/ 0 h 3669759"/>
                <a:gd name="connsiteX4" fmla="*/ 2085784 w 2815396"/>
                <a:gd name="connsiteY4" fmla="*/ 0 h 3669759"/>
                <a:gd name="connsiteX5" fmla="*/ 2278823 w 2815396"/>
                <a:gd name="connsiteY5" fmla="*/ 177800 h 3669759"/>
                <a:gd name="connsiteX6" fmla="*/ 2720783 w 2815396"/>
                <a:gd name="connsiteY6" fmla="*/ 177800 h 3669759"/>
                <a:gd name="connsiteX7" fmla="*/ 2812223 w 2815396"/>
                <a:gd name="connsiteY7" fmla="*/ 269240 h 3669759"/>
                <a:gd name="connsiteX8" fmla="*/ 2815396 w 2815396"/>
                <a:gd name="connsiteY8" fmla="*/ 3550750 h 3669759"/>
                <a:gd name="connsiteX9" fmla="*/ 2452592 w 2815396"/>
                <a:gd name="connsiteY9" fmla="*/ 3669759 h 3669759"/>
                <a:gd name="connsiteX10" fmla="*/ 150718 w 2815396"/>
                <a:gd name="connsiteY10" fmla="*/ 3666584 h 3669759"/>
                <a:gd name="connsiteX11" fmla="*/ 3175 w 2815396"/>
                <a:gd name="connsiteY11" fmla="*/ 3528524 h 3669759"/>
                <a:gd name="connsiteX12" fmla="*/ 0 w 2815396"/>
                <a:gd name="connsiteY12" fmla="*/ 3363424 h 3669759"/>
                <a:gd name="connsiteX0" fmla="*/ 0 w 2815396"/>
                <a:gd name="connsiteY0" fmla="*/ 3363425 h 3669759"/>
                <a:gd name="connsiteX1" fmla="*/ 0 w 2815396"/>
                <a:gd name="connsiteY1" fmla="*/ 3363425 h 3669759"/>
                <a:gd name="connsiteX2" fmla="*/ 0 w 2815396"/>
                <a:gd name="connsiteY2" fmla="*/ 198120 h 3669759"/>
                <a:gd name="connsiteX3" fmla="*/ 223520 w 2815396"/>
                <a:gd name="connsiteY3" fmla="*/ 0 h 3669759"/>
                <a:gd name="connsiteX4" fmla="*/ 2085784 w 2815396"/>
                <a:gd name="connsiteY4" fmla="*/ 0 h 3669759"/>
                <a:gd name="connsiteX5" fmla="*/ 2278823 w 2815396"/>
                <a:gd name="connsiteY5" fmla="*/ 177800 h 3669759"/>
                <a:gd name="connsiteX6" fmla="*/ 2720783 w 2815396"/>
                <a:gd name="connsiteY6" fmla="*/ 177800 h 3669759"/>
                <a:gd name="connsiteX7" fmla="*/ 2812223 w 2815396"/>
                <a:gd name="connsiteY7" fmla="*/ 269240 h 3669759"/>
                <a:gd name="connsiteX8" fmla="*/ 2815396 w 2815396"/>
                <a:gd name="connsiteY8" fmla="*/ 3550750 h 3669759"/>
                <a:gd name="connsiteX9" fmla="*/ 2704493 w 2815396"/>
                <a:gd name="connsiteY9" fmla="*/ 3669759 h 3669759"/>
                <a:gd name="connsiteX10" fmla="*/ 150718 w 2815396"/>
                <a:gd name="connsiteY10" fmla="*/ 3666584 h 3669759"/>
                <a:gd name="connsiteX11" fmla="*/ 3175 w 2815396"/>
                <a:gd name="connsiteY11" fmla="*/ 3528524 h 3669759"/>
                <a:gd name="connsiteX12" fmla="*/ 0 w 2815396"/>
                <a:gd name="connsiteY12" fmla="*/ 3363424 h 3669759"/>
                <a:gd name="connsiteX0" fmla="*/ 0 w 4974829"/>
                <a:gd name="connsiteY0" fmla="*/ 3363425 h 3669759"/>
                <a:gd name="connsiteX1" fmla="*/ 0 w 4974829"/>
                <a:gd name="connsiteY1" fmla="*/ 3363425 h 3669759"/>
                <a:gd name="connsiteX2" fmla="*/ 0 w 4974829"/>
                <a:gd name="connsiteY2" fmla="*/ 198120 h 3669759"/>
                <a:gd name="connsiteX3" fmla="*/ 223520 w 4974829"/>
                <a:gd name="connsiteY3" fmla="*/ 0 h 3669759"/>
                <a:gd name="connsiteX4" fmla="*/ 4974829 w 4974829"/>
                <a:gd name="connsiteY4" fmla="*/ 0 h 3669759"/>
                <a:gd name="connsiteX5" fmla="*/ 2278823 w 4974829"/>
                <a:gd name="connsiteY5" fmla="*/ 177800 h 3669759"/>
                <a:gd name="connsiteX6" fmla="*/ 2720783 w 4974829"/>
                <a:gd name="connsiteY6" fmla="*/ 177800 h 3669759"/>
                <a:gd name="connsiteX7" fmla="*/ 2812223 w 4974829"/>
                <a:gd name="connsiteY7" fmla="*/ 269240 h 3669759"/>
                <a:gd name="connsiteX8" fmla="*/ 2815396 w 4974829"/>
                <a:gd name="connsiteY8" fmla="*/ 3550750 h 3669759"/>
                <a:gd name="connsiteX9" fmla="*/ 2704493 w 4974829"/>
                <a:gd name="connsiteY9" fmla="*/ 3669759 h 3669759"/>
                <a:gd name="connsiteX10" fmla="*/ 150718 w 4974829"/>
                <a:gd name="connsiteY10" fmla="*/ 3666584 h 3669759"/>
                <a:gd name="connsiteX11" fmla="*/ 3175 w 4974829"/>
                <a:gd name="connsiteY11" fmla="*/ 3528524 h 3669759"/>
                <a:gd name="connsiteX12" fmla="*/ 0 w 4974829"/>
                <a:gd name="connsiteY12" fmla="*/ 3363424 h 3669759"/>
                <a:gd name="connsiteX0" fmla="*/ 0 w 5167867"/>
                <a:gd name="connsiteY0" fmla="*/ 3363425 h 3669759"/>
                <a:gd name="connsiteX1" fmla="*/ 0 w 5167867"/>
                <a:gd name="connsiteY1" fmla="*/ 3363425 h 3669759"/>
                <a:gd name="connsiteX2" fmla="*/ 0 w 5167867"/>
                <a:gd name="connsiteY2" fmla="*/ 198120 h 3669759"/>
                <a:gd name="connsiteX3" fmla="*/ 223520 w 5167867"/>
                <a:gd name="connsiteY3" fmla="*/ 0 h 3669759"/>
                <a:gd name="connsiteX4" fmla="*/ 4974829 w 5167867"/>
                <a:gd name="connsiteY4" fmla="*/ 0 h 3669759"/>
                <a:gd name="connsiteX5" fmla="*/ 5167867 w 5167867"/>
                <a:gd name="connsiteY5" fmla="*/ 177800 h 3669759"/>
                <a:gd name="connsiteX6" fmla="*/ 2720783 w 5167867"/>
                <a:gd name="connsiteY6" fmla="*/ 177800 h 3669759"/>
                <a:gd name="connsiteX7" fmla="*/ 2812223 w 5167867"/>
                <a:gd name="connsiteY7" fmla="*/ 269240 h 3669759"/>
                <a:gd name="connsiteX8" fmla="*/ 2815396 w 5167867"/>
                <a:gd name="connsiteY8" fmla="*/ 3550750 h 3669759"/>
                <a:gd name="connsiteX9" fmla="*/ 2704493 w 5167867"/>
                <a:gd name="connsiteY9" fmla="*/ 3669759 h 3669759"/>
                <a:gd name="connsiteX10" fmla="*/ 150718 w 5167867"/>
                <a:gd name="connsiteY10" fmla="*/ 3666584 h 3669759"/>
                <a:gd name="connsiteX11" fmla="*/ 3175 w 5167867"/>
                <a:gd name="connsiteY11" fmla="*/ 3528524 h 3669759"/>
                <a:gd name="connsiteX12" fmla="*/ 0 w 5167867"/>
                <a:gd name="connsiteY12" fmla="*/ 3363424 h 3669759"/>
                <a:gd name="connsiteX0" fmla="*/ 0 w 5609827"/>
                <a:gd name="connsiteY0" fmla="*/ 3363425 h 3669759"/>
                <a:gd name="connsiteX1" fmla="*/ 0 w 5609827"/>
                <a:gd name="connsiteY1" fmla="*/ 3363425 h 3669759"/>
                <a:gd name="connsiteX2" fmla="*/ 0 w 5609827"/>
                <a:gd name="connsiteY2" fmla="*/ 198120 h 3669759"/>
                <a:gd name="connsiteX3" fmla="*/ 223520 w 5609827"/>
                <a:gd name="connsiteY3" fmla="*/ 0 h 3669759"/>
                <a:gd name="connsiteX4" fmla="*/ 4974829 w 5609827"/>
                <a:gd name="connsiteY4" fmla="*/ 0 h 3669759"/>
                <a:gd name="connsiteX5" fmla="*/ 5167867 w 5609827"/>
                <a:gd name="connsiteY5" fmla="*/ 177800 h 3669759"/>
                <a:gd name="connsiteX6" fmla="*/ 5609827 w 5609827"/>
                <a:gd name="connsiteY6" fmla="*/ 177800 h 3669759"/>
                <a:gd name="connsiteX7" fmla="*/ 2812223 w 5609827"/>
                <a:gd name="connsiteY7" fmla="*/ 269240 h 3669759"/>
                <a:gd name="connsiteX8" fmla="*/ 2815396 w 5609827"/>
                <a:gd name="connsiteY8" fmla="*/ 3550750 h 3669759"/>
                <a:gd name="connsiteX9" fmla="*/ 2704493 w 5609827"/>
                <a:gd name="connsiteY9" fmla="*/ 3669759 h 3669759"/>
                <a:gd name="connsiteX10" fmla="*/ 150718 w 5609827"/>
                <a:gd name="connsiteY10" fmla="*/ 3666584 h 3669759"/>
                <a:gd name="connsiteX11" fmla="*/ 3175 w 5609827"/>
                <a:gd name="connsiteY11" fmla="*/ 3528524 h 3669759"/>
                <a:gd name="connsiteX12" fmla="*/ 0 w 5609827"/>
                <a:gd name="connsiteY12" fmla="*/ 3363424 h 3669759"/>
                <a:gd name="connsiteX0" fmla="*/ 0 w 5701266"/>
                <a:gd name="connsiteY0" fmla="*/ 3363425 h 3669759"/>
                <a:gd name="connsiteX1" fmla="*/ 0 w 5701266"/>
                <a:gd name="connsiteY1" fmla="*/ 3363425 h 3669759"/>
                <a:gd name="connsiteX2" fmla="*/ 0 w 5701266"/>
                <a:gd name="connsiteY2" fmla="*/ 198120 h 3669759"/>
                <a:gd name="connsiteX3" fmla="*/ 223520 w 5701266"/>
                <a:gd name="connsiteY3" fmla="*/ 0 h 3669759"/>
                <a:gd name="connsiteX4" fmla="*/ 4974829 w 5701266"/>
                <a:gd name="connsiteY4" fmla="*/ 0 h 3669759"/>
                <a:gd name="connsiteX5" fmla="*/ 5167867 w 5701266"/>
                <a:gd name="connsiteY5" fmla="*/ 177800 h 3669759"/>
                <a:gd name="connsiteX6" fmla="*/ 5609827 w 5701266"/>
                <a:gd name="connsiteY6" fmla="*/ 177800 h 3669759"/>
                <a:gd name="connsiteX7" fmla="*/ 5701266 w 5701266"/>
                <a:gd name="connsiteY7" fmla="*/ 269240 h 3669759"/>
                <a:gd name="connsiteX8" fmla="*/ 2815396 w 5701266"/>
                <a:gd name="connsiteY8" fmla="*/ 3550750 h 3669759"/>
                <a:gd name="connsiteX9" fmla="*/ 2704493 w 5701266"/>
                <a:gd name="connsiteY9" fmla="*/ 3669759 h 3669759"/>
                <a:gd name="connsiteX10" fmla="*/ 150718 w 5701266"/>
                <a:gd name="connsiteY10" fmla="*/ 3666584 h 3669759"/>
                <a:gd name="connsiteX11" fmla="*/ 3175 w 5701266"/>
                <a:gd name="connsiteY11" fmla="*/ 3528524 h 3669759"/>
                <a:gd name="connsiteX12" fmla="*/ 0 w 5701266"/>
                <a:gd name="connsiteY12" fmla="*/ 3363424 h 3669759"/>
                <a:gd name="connsiteX0" fmla="*/ 0 w 5701267"/>
                <a:gd name="connsiteY0" fmla="*/ 3363425 h 3669759"/>
                <a:gd name="connsiteX1" fmla="*/ 0 w 5701267"/>
                <a:gd name="connsiteY1" fmla="*/ 3363425 h 3669759"/>
                <a:gd name="connsiteX2" fmla="*/ 0 w 5701267"/>
                <a:gd name="connsiteY2" fmla="*/ 198120 h 3669759"/>
                <a:gd name="connsiteX3" fmla="*/ 223520 w 5701267"/>
                <a:gd name="connsiteY3" fmla="*/ 0 h 3669759"/>
                <a:gd name="connsiteX4" fmla="*/ 4974829 w 5701267"/>
                <a:gd name="connsiteY4" fmla="*/ 0 h 3669759"/>
                <a:gd name="connsiteX5" fmla="*/ 5167867 w 5701267"/>
                <a:gd name="connsiteY5" fmla="*/ 177800 h 3669759"/>
                <a:gd name="connsiteX6" fmla="*/ 5609827 w 5701267"/>
                <a:gd name="connsiteY6" fmla="*/ 177800 h 3669759"/>
                <a:gd name="connsiteX7" fmla="*/ 5701266 w 5701267"/>
                <a:gd name="connsiteY7" fmla="*/ 269240 h 3669759"/>
                <a:gd name="connsiteX8" fmla="*/ 2815396 w 5701267"/>
                <a:gd name="connsiteY8" fmla="*/ 3550750 h 3669759"/>
                <a:gd name="connsiteX9" fmla="*/ 2704493 w 5701267"/>
                <a:gd name="connsiteY9" fmla="*/ 3669759 h 3669759"/>
                <a:gd name="connsiteX10" fmla="*/ 150718 w 5701267"/>
                <a:gd name="connsiteY10" fmla="*/ 3666584 h 3669759"/>
                <a:gd name="connsiteX11" fmla="*/ 3175 w 5701267"/>
                <a:gd name="connsiteY11" fmla="*/ 3528524 h 3669759"/>
                <a:gd name="connsiteX12" fmla="*/ 0 w 5701267"/>
                <a:gd name="connsiteY12" fmla="*/ 3363424 h 3669759"/>
                <a:gd name="connsiteX0" fmla="*/ 0 w 5701373"/>
                <a:gd name="connsiteY0" fmla="*/ 3363425 h 3669759"/>
                <a:gd name="connsiteX1" fmla="*/ 0 w 5701373"/>
                <a:gd name="connsiteY1" fmla="*/ 3363425 h 3669759"/>
                <a:gd name="connsiteX2" fmla="*/ 0 w 5701373"/>
                <a:gd name="connsiteY2" fmla="*/ 198120 h 3669759"/>
                <a:gd name="connsiteX3" fmla="*/ 223520 w 5701373"/>
                <a:gd name="connsiteY3" fmla="*/ 0 h 3669759"/>
                <a:gd name="connsiteX4" fmla="*/ 4974829 w 5701373"/>
                <a:gd name="connsiteY4" fmla="*/ 0 h 3669759"/>
                <a:gd name="connsiteX5" fmla="*/ 5167867 w 5701373"/>
                <a:gd name="connsiteY5" fmla="*/ 177800 h 3669759"/>
                <a:gd name="connsiteX6" fmla="*/ 5609827 w 5701373"/>
                <a:gd name="connsiteY6" fmla="*/ 177800 h 3669759"/>
                <a:gd name="connsiteX7" fmla="*/ 5701266 w 5701373"/>
                <a:gd name="connsiteY7" fmla="*/ 269240 h 3669759"/>
                <a:gd name="connsiteX8" fmla="*/ 2815396 w 5701373"/>
                <a:gd name="connsiteY8" fmla="*/ 3550750 h 3669759"/>
                <a:gd name="connsiteX9" fmla="*/ 2704493 w 5701373"/>
                <a:gd name="connsiteY9" fmla="*/ 3669759 h 3669759"/>
                <a:gd name="connsiteX10" fmla="*/ 150718 w 5701373"/>
                <a:gd name="connsiteY10" fmla="*/ 3666584 h 3669759"/>
                <a:gd name="connsiteX11" fmla="*/ 3175 w 5701373"/>
                <a:gd name="connsiteY11" fmla="*/ 3528524 h 3669759"/>
                <a:gd name="connsiteX12" fmla="*/ 0 w 5701373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974829 w 5704439"/>
                <a:gd name="connsiteY4" fmla="*/ 0 h 3669759"/>
                <a:gd name="connsiteX5" fmla="*/ 5167867 w 5704439"/>
                <a:gd name="connsiteY5" fmla="*/ 177800 h 3669759"/>
                <a:gd name="connsiteX6" fmla="*/ 5609827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2704493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974829 w 5704439"/>
                <a:gd name="connsiteY4" fmla="*/ 0 h 3669759"/>
                <a:gd name="connsiteX5" fmla="*/ 5167867 w 5704439"/>
                <a:gd name="connsiteY5" fmla="*/ 177800 h 3669759"/>
                <a:gd name="connsiteX6" fmla="*/ 5609827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5167867 w 5704439"/>
                <a:gd name="connsiteY5" fmla="*/ 177800 h 3669759"/>
                <a:gd name="connsiteX6" fmla="*/ 5609827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609827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036471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036471 w 5704439"/>
                <a:gd name="connsiteY6" fmla="*/ 177800 h 3669759"/>
                <a:gd name="connsiteX7" fmla="*/ 5127910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036471 w 5704439"/>
                <a:gd name="connsiteY6" fmla="*/ 177800 h 3669759"/>
                <a:gd name="connsiteX7" fmla="*/ 5127910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036471 w 5704439"/>
                <a:gd name="connsiteY6" fmla="*/ 177800 h 3669759"/>
                <a:gd name="connsiteX7" fmla="*/ 5127910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593536"/>
                <a:gd name="connsiteY0" fmla="*/ 3363425 h 3669759"/>
                <a:gd name="connsiteX1" fmla="*/ 0 w 5593536"/>
                <a:gd name="connsiteY1" fmla="*/ 3363425 h 3669759"/>
                <a:gd name="connsiteX2" fmla="*/ 0 w 5593536"/>
                <a:gd name="connsiteY2" fmla="*/ 198120 h 3669759"/>
                <a:gd name="connsiteX3" fmla="*/ 223520 w 5593536"/>
                <a:gd name="connsiteY3" fmla="*/ 0 h 3669759"/>
                <a:gd name="connsiteX4" fmla="*/ 4401473 w 5593536"/>
                <a:gd name="connsiteY4" fmla="*/ 0 h 3669759"/>
                <a:gd name="connsiteX5" fmla="*/ 4594511 w 5593536"/>
                <a:gd name="connsiteY5" fmla="*/ 177800 h 3669759"/>
                <a:gd name="connsiteX6" fmla="*/ 5036471 w 5593536"/>
                <a:gd name="connsiteY6" fmla="*/ 177800 h 3669759"/>
                <a:gd name="connsiteX7" fmla="*/ 5127910 w 5593536"/>
                <a:gd name="connsiteY7" fmla="*/ 269240 h 3669759"/>
                <a:gd name="connsiteX8" fmla="*/ 5131083 w 5593536"/>
                <a:gd name="connsiteY8" fmla="*/ 3550750 h 3669759"/>
                <a:gd name="connsiteX9" fmla="*/ 5593536 w 5593536"/>
                <a:gd name="connsiteY9" fmla="*/ 3669759 h 3669759"/>
                <a:gd name="connsiteX10" fmla="*/ 150718 w 5593536"/>
                <a:gd name="connsiteY10" fmla="*/ 3666584 h 3669759"/>
                <a:gd name="connsiteX11" fmla="*/ 3175 w 5593536"/>
                <a:gd name="connsiteY11" fmla="*/ 3528524 h 3669759"/>
                <a:gd name="connsiteX12" fmla="*/ 0 w 5593536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401473 w 5131083"/>
                <a:gd name="connsiteY4" fmla="*/ 0 h 3669759"/>
                <a:gd name="connsiteX5" fmla="*/ 4594511 w 5131083"/>
                <a:gd name="connsiteY5" fmla="*/ 177800 h 3669759"/>
                <a:gd name="connsiteX6" fmla="*/ 5036471 w 5131083"/>
                <a:gd name="connsiteY6" fmla="*/ 177800 h 3669759"/>
                <a:gd name="connsiteX7" fmla="*/ 5127910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594511 w 5131083"/>
                <a:gd name="connsiteY5" fmla="*/ 177800 h 3669759"/>
                <a:gd name="connsiteX6" fmla="*/ 5036471 w 5131083"/>
                <a:gd name="connsiteY6" fmla="*/ 177800 h 3669759"/>
                <a:gd name="connsiteX7" fmla="*/ 5127910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5036471 w 5131083"/>
                <a:gd name="connsiteY6" fmla="*/ 177800 h 3669759"/>
                <a:gd name="connsiteX7" fmla="*/ 5127910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4836394 w 5131083"/>
                <a:gd name="connsiteY6" fmla="*/ 177800 h 3669759"/>
                <a:gd name="connsiteX7" fmla="*/ 5127910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4836394 w 5131083"/>
                <a:gd name="connsiteY6" fmla="*/ 177800 h 3669759"/>
                <a:gd name="connsiteX7" fmla="*/ 4927832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4836394 w 5131083"/>
                <a:gd name="connsiteY6" fmla="*/ 177800 h 3669759"/>
                <a:gd name="connsiteX7" fmla="*/ 4927832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4836394 w 5131083"/>
                <a:gd name="connsiteY6" fmla="*/ 177800 h 3669759"/>
                <a:gd name="connsiteX7" fmla="*/ 4927832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020180"/>
                <a:gd name="connsiteY0" fmla="*/ 3363425 h 3669759"/>
                <a:gd name="connsiteX1" fmla="*/ 0 w 5020180"/>
                <a:gd name="connsiteY1" fmla="*/ 3363425 h 3669759"/>
                <a:gd name="connsiteX2" fmla="*/ 0 w 5020180"/>
                <a:gd name="connsiteY2" fmla="*/ 198120 h 3669759"/>
                <a:gd name="connsiteX3" fmla="*/ 223520 w 5020180"/>
                <a:gd name="connsiteY3" fmla="*/ 0 h 3669759"/>
                <a:gd name="connsiteX4" fmla="*/ 4201395 w 5020180"/>
                <a:gd name="connsiteY4" fmla="*/ 0 h 3669759"/>
                <a:gd name="connsiteX5" fmla="*/ 4394433 w 5020180"/>
                <a:gd name="connsiteY5" fmla="*/ 177800 h 3669759"/>
                <a:gd name="connsiteX6" fmla="*/ 4836394 w 5020180"/>
                <a:gd name="connsiteY6" fmla="*/ 177800 h 3669759"/>
                <a:gd name="connsiteX7" fmla="*/ 4927832 w 5020180"/>
                <a:gd name="connsiteY7" fmla="*/ 269240 h 3669759"/>
                <a:gd name="connsiteX8" fmla="*/ 4931005 w 5020180"/>
                <a:gd name="connsiteY8" fmla="*/ 3550750 h 3669759"/>
                <a:gd name="connsiteX9" fmla="*/ 5020180 w 5020180"/>
                <a:gd name="connsiteY9" fmla="*/ 3669759 h 3669759"/>
                <a:gd name="connsiteX10" fmla="*/ 150718 w 5020180"/>
                <a:gd name="connsiteY10" fmla="*/ 3666584 h 3669759"/>
                <a:gd name="connsiteX11" fmla="*/ 3175 w 5020180"/>
                <a:gd name="connsiteY11" fmla="*/ 3528524 h 3669759"/>
                <a:gd name="connsiteX12" fmla="*/ 0 w 5020180"/>
                <a:gd name="connsiteY12" fmla="*/ 3363424 h 3669759"/>
                <a:gd name="connsiteX0" fmla="*/ 0 w 4931005"/>
                <a:gd name="connsiteY0" fmla="*/ 3363425 h 3669759"/>
                <a:gd name="connsiteX1" fmla="*/ 0 w 4931005"/>
                <a:gd name="connsiteY1" fmla="*/ 3363425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3550750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9759"/>
                <a:gd name="connsiteX1" fmla="*/ 0 w 4931005"/>
                <a:gd name="connsiteY1" fmla="*/ 3363425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3550750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9759"/>
                <a:gd name="connsiteX1" fmla="*/ 1 w 4931005"/>
                <a:gd name="connsiteY1" fmla="*/ 2512171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3550750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9759"/>
                <a:gd name="connsiteX1" fmla="*/ 1 w 4931005"/>
                <a:gd name="connsiteY1" fmla="*/ 2512171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3550750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9759"/>
                <a:gd name="connsiteX1" fmla="*/ 1 w 4931005"/>
                <a:gd name="connsiteY1" fmla="*/ 2512171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2699496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6584"/>
                <a:gd name="connsiteX1" fmla="*/ 1 w 4931005"/>
                <a:gd name="connsiteY1" fmla="*/ 2512171 h 3666584"/>
                <a:gd name="connsiteX2" fmla="*/ 0 w 4931005"/>
                <a:gd name="connsiteY2" fmla="*/ 198120 h 3666584"/>
                <a:gd name="connsiteX3" fmla="*/ 223520 w 4931005"/>
                <a:gd name="connsiteY3" fmla="*/ 0 h 3666584"/>
                <a:gd name="connsiteX4" fmla="*/ 4201395 w 4931005"/>
                <a:gd name="connsiteY4" fmla="*/ 0 h 3666584"/>
                <a:gd name="connsiteX5" fmla="*/ 4394433 w 4931005"/>
                <a:gd name="connsiteY5" fmla="*/ 177800 h 3666584"/>
                <a:gd name="connsiteX6" fmla="*/ 4836394 w 4931005"/>
                <a:gd name="connsiteY6" fmla="*/ 177800 h 3666584"/>
                <a:gd name="connsiteX7" fmla="*/ 4927832 w 4931005"/>
                <a:gd name="connsiteY7" fmla="*/ 269240 h 3666584"/>
                <a:gd name="connsiteX8" fmla="*/ 4931005 w 4931005"/>
                <a:gd name="connsiteY8" fmla="*/ 2699496 h 3666584"/>
                <a:gd name="connsiteX9" fmla="*/ 4820102 w 4931005"/>
                <a:gd name="connsiteY9" fmla="*/ 2818505 h 3666584"/>
                <a:gd name="connsiteX10" fmla="*/ 150718 w 4931005"/>
                <a:gd name="connsiteY10" fmla="*/ 3666584 h 3666584"/>
                <a:gd name="connsiteX11" fmla="*/ 3175 w 4931005"/>
                <a:gd name="connsiteY11" fmla="*/ 3528524 h 3666584"/>
                <a:gd name="connsiteX12" fmla="*/ 0 w 4931005"/>
                <a:gd name="connsiteY12" fmla="*/ 3363424 h 3666584"/>
                <a:gd name="connsiteX0" fmla="*/ 1 w 4931005"/>
                <a:gd name="connsiteY0" fmla="*/ 2512171 h 3528524"/>
                <a:gd name="connsiteX1" fmla="*/ 1 w 4931005"/>
                <a:gd name="connsiteY1" fmla="*/ 2512171 h 3528524"/>
                <a:gd name="connsiteX2" fmla="*/ 0 w 4931005"/>
                <a:gd name="connsiteY2" fmla="*/ 198120 h 3528524"/>
                <a:gd name="connsiteX3" fmla="*/ 223520 w 4931005"/>
                <a:gd name="connsiteY3" fmla="*/ 0 h 3528524"/>
                <a:gd name="connsiteX4" fmla="*/ 4201395 w 4931005"/>
                <a:gd name="connsiteY4" fmla="*/ 0 h 3528524"/>
                <a:gd name="connsiteX5" fmla="*/ 4394433 w 4931005"/>
                <a:gd name="connsiteY5" fmla="*/ 177800 h 3528524"/>
                <a:gd name="connsiteX6" fmla="*/ 4836394 w 4931005"/>
                <a:gd name="connsiteY6" fmla="*/ 177800 h 3528524"/>
                <a:gd name="connsiteX7" fmla="*/ 4927832 w 4931005"/>
                <a:gd name="connsiteY7" fmla="*/ 269240 h 3528524"/>
                <a:gd name="connsiteX8" fmla="*/ 4931005 w 4931005"/>
                <a:gd name="connsiteY8" fmla="*/ 2699496 h 3528524"/>
                <a:gd name="connsiteX9" fmla="*/ 4820102 w 4931005"/>
                <a:gd name="connsiteY9" fmla="*/ 2818505 h 3528524"/>
                <a:gd name="connsiteX10" fmla="*/ 150719 w 4931005"/>
                <a:gd name="connsiteY10" fmla="*/ 2815330 h 3528524"/>
                <a:gd name="connsiteX11" fmla="*/ 3175 w 4931005"/>
                <a:gd name="connsiteY11" fmla="*/ 3528524 h 3528524"/>
                <a:gd name="connsiteX12" fmla="*/ 0 w 4931005"/>
                <a:gd name="connsiteY12" fmla="*/ 3363424 h 3528524"/>
                <a:gd name="connsiteX0" fmla="*/ 1 w 4931005"/>
                <a:gd name="connsiteY0" fmla="*/ 2512171 h 3391698"/>
                <a:gd name="connsiteX1" fmla="*/ 1 w 4931005"/>
                <a:gd name="connsiteY1" fmla="*/ 2512171 h 3391698"/>
                <a:gd name="connsiteX2" fmla="*/ 0 w 4931005"/>
                <a:gd name="connsiteY2" fmla="*/ 198120 h 3391698"/>
                <a:gd name="connsiteX3" fmla="*/ 223520 w 4931005"/>
                <a:gd name="connsiteY3" fmla="*/ 0 h 3391698"/>
                <a:gd name="connsiteX4" fmla="*/ 4201395 w 4931005"/>
                <a:gd name="connsiteY4" fmla="*/ 0 h 3391698"/>
                <a:gd name="connsiteX5" fmla="*/ 4394433 w 4931005"/>
                <a:gd name="connsiteY5" fmla="*/ 177800 h 3391698"/>
                <a:gd name="connsiteX6" fmla="*/ 4836394 w 4931005"/>
                <a:gd name="connsiteY6" fmla="*/ 177800 h 3391698"/>
                <a:gd name="connsiteX7" fmla="*/ 4927832 w 4931005"/>
                <a:gd name="connsiteY7" fmla="*/ 269240 h 3391698"/>
                <a:gd name="connsiteX8" fmla="*/ 4931005 w 4931005"/>
                <a:gd name="connsiteY8" fmla="*/ 2699496 h 3391698"/>
                <a:gd name="connsiteX9" fmla="*/ 4820102 w 4931005"/>
                <a:gd name="connsiteY9" fmla="*/ 2818505 h 3391698"/>
                <a:gd name="connsiteX10" fmla="*/ 150719 w 4931005"/>
                <a:gd name="connsiteY10" fmla="*/ 2815330 h 3391698"/>
                <a:gd name="connsiteX11" fmla="*/ 3176 w 4931005"/>
                <a:gd name="connsiteY11" fmla="*/ 2677270 h 3391698"/>
                <a:gd name="connsiteX12" fmla="*/ 0 w 4931005"/>
                <a:gd name="connsiteY12" fmla="*/ 3363424 h 3391698"/>
                <a:gd name="connsiteX0" fmla="*/ 1 w 4931005"/>
                <a:gd name="connsiteY0" fmla="*/ 2512171 h 3367929"/>
                <a:gd name="connsiteX1" fmla="*/ 1 w 4931005"/>
                <a:gd name="connsiteY1" fmla="*/ 2512171 h 3367929"/>
                <a:gd name="connsiteX2" fmla="*/ 0 w 4931005"/>
                <a:gd name="connsiteY2" fmla="*/ 198120 h 3367929"/>
                <a:gd name="connsiteX3" fmla="*/ 223520 w 4931005"/>
                <a:gd name="connsiteY3" fmla="*/ 0 h 3367929"/>
                <a:gd name="connsiteX4" fmla="*/ 4201395 w 4931005"/>
                <a:gd name="connsiteY4" fmla="*/ 0 h 3367929"/>
                <a:gd name="connsiteX5" fmla="*/ 4394433 w 4931005"/>
                <a:gd name="connsiteY5" fmla="*/ 177800 h 3367929"/>
                <a:gd name="connsiteX6" fmla="*/ 4836394 w 4931005"/>
                <a:gd name="connsiteY6" fmla="*/ 177800 h 3367929"/>
                <a:gd name="connsiteX7" fmla="*/ 4927832 w 4931005"/>
                <a:gd name="connsiteY7" fmla="*/ 269240 h 3367929"/>
                <a:gd name="connsiteX8" fmla="*/ 4931005 w 4931005"/>
                <a:gd name="connsiteY8" fmla="*/ 2699496 h 3367929"/>
                <a:gd name="connsiteX9" fmla="*/ 4820102 w 4931005"/>
                <a:gd name="connsiteY9" fmla="*/ 2818505 h 3367929"/>
                <a:gd name="connsiteX10" fmla="*/ 150719 w 4931005"/>
                <a:gd name="connsiteY10" fmla="*/ 2815330 h 3367929"/>
                <a:gd name="connsiteX11" fmla="*/ 3176 w 4931005"/>
                <a:gd name="connsiteY11" fmla="*/ 2677270 h 3367929"/>
                <a:gd name="connsiteX12" fmla="*/ 0 w 4931005"/>
                <a:gd name="connsiteY12" fmla="*/ 3363424 h 3367929"/>
                <a:gd name="connsiteX0" fmla="*/ 1 w 4931005"/>
                <a:gd name="connsiteY0" fmla="*/ 2512171 h 3363424"/>
                <a:gd name="connsiteX1" fmla="*/ 1 w 4931005"/>
                <a:gd name="connsiteY1" fmla="*/ 2512171 h 3363424"/>
                <a:gd name="connsiteX2" fmla="*/ 0 w 4931005"/>
                <a:gd name="connsiteY2" fmla="*/ 198120 h 3363424"/>
                <a:gd name="connsiteX3" fmla="*/ 223520 w 4931005"/>
                <a:gd name="connsiteY3" fmla="*/ 0 h 3363424"/>
                <a:gd name="connsiteX4" fmla="*/ 4201395 w 4931005"/>
                <a:gd name="connsiteY4" fmla="*/ 0 h 3363424"/>
                <a:gd name="connsiteX5" fmla="*/ 4394433 w 4931005"/>
                <a:gd name="connsiteY5" fmla="*/ 177800 h 3363424"/>
                <a:gd name="connsiteX6" fmla="*/ 4836394 w 4931005"/>
                <a:gd name="connsiteY6" fmla="*/ 177800 h 3363424"/>
                <a:gd name="connsiteX7" fmla="*/ 4927832 w 4931005"/>
                <a:gd name="connsiteY7" fmla="*/ 269240 h 3363424"/>
                <a:gd name="connsiteX8" fmla="*/ 4931005 w 4931005"/>
                <a:gd name="connsiteY8" fmla="*/ 2699496 h 3363424"/>
                <a:gd name="connsiteX9" fmla="*/ 4820102 w 4931005"/>
                <a:gd name="connsiteY9" fmla="*/ 2818505 h 3363424"/>
                <a:gd name="connsiteX10" fmla="*/ 150719 w 4931005"/>
                <a:gd name="connsiteY10" fmla="*/ 2815330 h 3363424"/>
                <a:gd name="connsiteX11" fmla="*/ 3176 w 4931005"/>
                <a:gd name="connsiteY11" fmla="*/ 2677270 h 3363424"/>
                <a:gd name="connsiteX12" fmla="*/ 0 w 4931005"/>
                <a:gd name="connsiteY12" fmla="*/ 3363424 h 3363424"/>
                <a:gd name="connsiteX0" fmla="*/ 1 w 4931005"/>
                <a:gd name="connsiteY0" fmla="*/ 2512171 h 2818505"/>
                <a:gd name="connsiteX1" fmla="*/ 1 w 4931005"/>
                <a:gd name="connsiteY1" fmla="*/ 2512171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699496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8505"/>
                <a:gd name="connsiteX1" fmla="*/ 1 w 4931005"/>
                <a:gd name="connsiteY1" fmla="*/ 2512171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699496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8505"/>
                <a:gd name="connsiteX1" fmla="*/ 1 w 4931005"/>
                <a:gd name="connsiteY1" fmla="*/ 2324097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699496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8505"/>
                <a:gd name="connsiteX1" fmla="*/ 1 w 4931005"/>
                <a:gd name="connsiteY1" fmla="*/ 2324097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699496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8505"/>
                <a:gd name="connsiteX1" fmla="*/ 1 w 4931005"/>
                <a:gd name="connsiteY1" fmla="*/ 2324097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511422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5330"/>
                <a:gd name="connsiteX1" fmla="*/ 1 w 4931005"/>
                <a:gd name="connsiteY1" fmla="*/ 2324097 h 2815330"/>
                <a:gd name="connsiteX2" fmla="*/ 0 w 4931005"/>
                <a:gd name="connsiteY2" fmla="*/ 198120 h 2815330"/>
                <a:gd name="connsiteX3" fmla="*/ 223520 w 4931005"/>
                <a:gd name="connsiteY3" fmla="*/ 0 h 2815330"/>
                <a:gd name="connsiteX4" fmla="*/ 4201395 w 4931005"/>
                <a:gd name="connsiteY4" fmla="*/ 0 h 2815330"/>
                <a:gd name="connsiteX5" fmla="*/ 4394433 w 4931005"/>
                <a:gd name="connsiteY5" fmla="*/ 177800 h 2815330"/>
                <a:gd name="connsiteX6" fmla="*/ 4836394 w 4931005"/>
                <a:gd name="connsiteY6" fmla="*/ 177800 h 2815330"/>
                <a:gd name="connsiteX7" fmla="*/ 4927832 w 4931005"/>
                <a:gd name="connsiteY7" fmla="*/ 269240 h 2815330"/>
                <a:gd name="connsiteX8" fmla="*/ 4931005 w 4931005"/>
                <a:gd name="connsiteY8" fmla="*/ 2511422 h 2815330"/>
                <a:gd name="connsiteX9" fmla="*/ 4820102 w 4931005"/>
                <a:gd name="connsiteY9" fmla="*/ 2630431 h 2815330"/>
                <a:gd name="connsiteX10" fmla="*/ 150719 w 4931005"/>
                <a:gd name="connsiteY10" fmla="*/ 2815330 h 2815330"/>
                <a:gd name="connsiteX11" fmla="*/ 3176 w 4931005"/>
                <a:gd name="connsiteY11" fmla="*/ 2677270 h 2815330"/>
                <a:gd name="connsiteX12" fmla="*/ 1 w 4931005"/>
                <a:gd name="connsiteY12" fmla="*/ 2512171 h 2815330"/>
                <a:gd name="connsiteX0" fmla="*/ 1 w 4931005"/>
                <a:gd name="connsiteY0" fmla="*/ 2324097 h 2677270"/>
                <a:gd name="connsiteX1" fmla="*/ 1 w 4931005"/>
                <a:gd name="connsiteY1" fmla="*/ 2324097 h 2677270"/>
                <a:gd name="connsiteX2" fmla="*/ 0 w 4931005"/>
                <a:gd name="connsiteY2" fmla="*/ 198120 h 2677270"/>
                <a:gd name="connsiteX3" fmla="*/ 223520 w 4931005"/>
                <a:gd name="connsiteY3" fmla="*/ 0 h 2677270"/>
                <a:gd name="connsiteX4" fmla="*/ 4201395 w 4931005"/>
                <a:gd name="connsiteY4" fmla="*/ 0 h 2677270"/>
                <a:gd name="connsiteX5" fmla="*/ 4394433 w 4931005"/>
                <a:gd name="connsiteY5" fmla="*/ 177800 h 2677270"/>
                <a:gd name="connsiteX6" fmla="*/ 4836394 w 4931005"/>
                <a:gd name="connsiteY6" fmla="*/ 177800 h 2677270"/>
                <a:gd name="connsiteX7" fmla="*/ 4927832 w 4931005"/>
                <a:gd name="connsiteY7" fmla="*/ 269240 h 2677270"/>
                <a:gd name="connsiteX8" fmla="*/ 4931005 w 4931005"/>
                <a:gd name="connsiteY8" fmla="*/ 2511422 h 2677270"/>
                <a:gd name="connsiteX9" fmla="*/ 4820102 w 4931005"/>
                <a:gd name="connsiteY9" fmla="*/ 2630431 h 2677270"/>
                <a:gd name="connsiteX10" fmla="*/ 150719 w 4931005"/>
                <a:gd name="connsiteY10" fmla="*/ 2627256 h 2677270"/>
                <a:gd name="connsiteX11" fmla="*/ 3176 w 4931005"/>
                <a:gd name="connsiteY11" fmla="*/ 2677270 h 2677270"/>
                <a:gd name="connsiteX12" fmla="*/ 1 w 4931005"/>
                <a:gd name="connsiteY12" fmla="*/ 2512171 h 2677270"/>
                <a:gd name="connsiteX0" fmla="*/ 1 w 4931005"/>
                <a:gd name="connsiteY0" fmla="*/ 2324097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512171 h 2630431"/>
                <a:gd name="connsiteX0" fmla="*/ 1 w 4931005"/>
                <a:gd name="connsiteY0" fmla="*/ 2324097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512171 h 2630431"/>
                <a:gd name="connsiteX0" fmla="*/ 1 w 4931005"/>
                <a:gd name="connsiteY0" fmla="*/ 2324097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512171 h 2630431"/>
                <a:gd name="connsiteX0" fmla="*/ 1 w 4931005"/>
                <a:gd name="connsiteY0" fmla="*/ 2324097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30431"/>
                <a:gd name="connsiteX1" fmla="*/ 1 w 4931005"/>
                <a:gd name="connsiteY1" fmla="*/ 2293822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30431"/>
                <a:gd name="connsiteX1" fmla="*/ 1 w 4931005"/>
                <a:gd name="connsiteY1" fmla="*/ 2293822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30431"/>
                <a:gd name="connsiteX1" fmla="*/ 1 w 4931005"/>
                <a:gd name="connsiteY1" fmla="*/ 2293822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481147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27256"/>
                <a:gd name="connsiteX1" fmla="*/ 1 w 4931005"/>
                <a:gd name="connsiteY1" fmla="*/ 2293822 h 2627256"/>
                <a:gd name="connsiteX2" fmla="*/ 0 w 4931005"/>
                <a:gd name="connsiteY2" fmla="*/ 198120 h 2627256"/>
                <a:gd name="connsiteX3" fmla="*/ 223520 w 4931005"/>
                <a:gd name="connsiteY3" fmla="*/ 0 h 2627256"/>
                <a:gd name="connsiteX4" fmla="*/ 4201395 w 4931005"/>
                <a:gd name="connsiteY4" fmla="*/ 0 h 2627256"/>
                <a:gd name="connsiteX5" fmla="*/ 4394433 w 4931005"/>
                <a:gd name="connsiteY5" fmla="*/ 177800 h 2627256"/>
                <a:gd name="connsiteX6" fmla="*/ 4836394 w 4931005"/>
                <a:gd name="connsiteY6" fmla="*/ 177800 h 2627256"/>
                <a:gd name="connsiteX7" fmla="*/ 4927832 w 4931005"/>
                <a:gd name="connsiteY7" fmla="*/ 269240 h 2627256"/>
                <a:gd name="connsiteX8" fmla="*/ 4931005 w 4931005"/>
                <a:gd name="connsiteY8" fmla="*/ 2481147 h 2627256"/>
                <a:gd name="connsiteX9" fmla="*/ 4820102 w 4931005"/>
                <a:gd name="connsiteY9" fmla="*/ 2600156 h 2627256"/>
                <a:gd name="connsiteX10" fmla="*/ 150719 w 4931005"/>
                <a:gd name="connsiteY10" fmla="*/ 2627256 h 2627256"/>
                <a:gd name="connsiteX11" fmla="*/ 3176 w 4931005"/>
                <a:gd name="connsiteY11" fmla="*/ 2489196 h 2627256"/>
                <a:gd name="connsiteX12" fmla="*/ 1 w 4931005"/>
                <a:gd name="connsiteY12" fmla="*/ 2324096 h 26272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89196 h 2600156"/>
                <a:gd name="connsiteX12" fmla="*/ 1 w 4931005"/>
                <a:gd name="connsiteY12" fmla="*/ 2324096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324096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324096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324096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3316365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3316365 w 4931005"/>
                <a:gd name="connsiteY6" fmla="*/ 177800 h 2600156"/>
                <a:gd name="connsiteX7" fmla="*/ 3407803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3316365 w 4931005"/>
                <a:gd name="connsiteY6" fmla="*/ 177800 h 2600156"/>
                <a:gd name="connsiteX7" fmla="*/ 3407803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3316365 w 4931005"/>
                <a:gd name="connsiteY6" fmla="*/ 177800 h 2600156"/>
                <a:gd name="connsiteX7" fmla="*/ 3407803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820102"/>
                <a:gd name="connsiteY0" fmla="*/ 2293822 h 2600156"/>
                <a:gd name="connsiteX1" fmla="*/ 1 w 4820102"/>
                <a:gd name="connsiteY1" fmla="*/ 2293822 h 2600156"/>
                <a:gd name="connsiteX2" fmla="*/ 0 w 4820102"/>
                <a:gd name="connsiteY2" fmla="*/ 198120 h 2600156"/>
                <a:gd name="connsiteX3" fmla="*/ 223520 w 4820102"/>
                <a:gd name="connsiteY3" fmla="*/ 0 h 2600156"/>
                <a:gd name="connsiteX4" fmla="*/ 2681366 w 4820102"/>
                <a:gd name="connsiteY4" fmla="*/ 0 h 2600156"/>
                <a:gd name="connsiteX5" fmla="*/ 2874404 w 4820102"/>
                <a:gd name="connsiteY5" fmla="*/ 177800 h 2600156"/>
                <a:gd name="connsiteX6" fmla="*/ 3316365 w 4820102"/>
                <a:gd name="connsiteY6" fmla="*/ 177800 h 2600156"/>
                <a:gd name="connsiteX7" fmla="*/ 3407803 w 4820102"/>
                <a:gd name="connsiteY7" fmla="*/ 269240 h 2600156"/>
                <a:gd name="connsiteX8" fmla="*/ 3410976 w 4820102"/>
                <a:gd name="connsiteY8" fmla="*/ 2481147 h 2600156"/>
                <a:gd name="connsiteX9" fmla="*/ 4820102 w 4820102"/>
                <a:gd name="connsiteY9" fmla="*/ 2600156 h 2600156"/>
                <a:gd name="connsiteX10" fmla="*/ 150719 w 4820102"/>
                <a:gd name="connsiteY10" fmla="*/ 2596982 h 2600156"/>
                <a:gd name="connsiteX11" fmla="*/ 3176 w 4820102"/>
                <a:gd name="connsiteY11" fmla="*/ 2458922 h 2600156"/>
                <a:gd name="connsiteX12" fmla="*/ 1 w 4820102"/>
                <a:gd name="connsiteY12" fmla="*/ 2293822 h 2600156"/>
                <a:gd name="connsiteX0" fmla="*/ 1 w 3410976"/>
                <a:gd name="connsiteY0" fmla="*/ 2293822 h 2600156"/>
                <a:gd name="connsiteX1" fmla="*/ 1 w 3410976"/>
                <a:gd name="connsiteY1" fmla="*/ 2293822 h 2600156"/>
                <a:gd name="connsiteX2" fmla="*/ 0 w 3410976"/>
                <a:gd name="connsiteY2" fmla="*/ 198120 h 2600156"/>
                <a:gd name="connsiteX3" fmla="*/ 223520 w 3410976"/>
                <a:gd name="connsiteY3" fmla="*/ 0 h 2600156"/>
                <a:gd name="connsiteX4" fmla="*/ 2681366 w 3410976"/>
                <a:gd name="connsiteY4" fmla="*/ 0 h 2600156"/>
                <a:gd name="connsiteX5" fmla="*/ 2874404 w 3410976"/>
                <a:gd name="connsiteY5" fmla="*/ 177800 h 2600156"/>
                <a:gd name="connsiteX6" fmla="*/ 3316365 w 3410976"/>
                <a:gd name="connsiteY6" fmla="*/ 177800 h 2600156"/>
                <a:gd name="connsiteX7" fmla="*/ 3407803 w 3410976"/>
                <a:gd name="connsiteY7" fmla="*/ 269240 h 2600156"/>
                <a:gd name="connsiteX8" fmla="*/ 3410976 w 3410976"/>
                <a:gd name="connsiteY8" fmla="*/ 2481147 h 2600156"/>
                <a:gd name="connsiteX9" fmla="*/ 3300073 w 3410976"/>
                <a:gd name="connsiteY9" fmla="*/ 2600156 h 2600156"/>
                <a:gd name="connsiteX10" fmla="*/ 150719 w 3410976"/>
                <a:gd name="connsiteY10" fmla="*/ 2596982 h 2600156"/>
                <a:gd name="connsiteX11" fmla="*/ 3176 w 3410976"/>
                <a:gd name="connsiteY11" fmla="*/ 2458922 h 2600156"/>
                <a:gd name="connsiteX12" fmla="*/ 1 w 3410976"/>
                <a:gd name="connsiteY12" fmla="*/ 2293822 h 2600156"/>
                <a:gd name="connsiteX0" fmla="*/ 2 w 3410976"/>
                <a:gd name="connsiteY0" fmla="*/ 4025587 h 4025587"/>
                <a:gd name="connsiteX1" fmla="*/ 1 w 3410976"/>
                <a:gd name="connsiteY1" fmla="*/ 2293822 h 4025587"/>
                <a:gd name="connsiteX2" fmla="*/ 0 w 3410976"/>
                <a:gd name="connsiteY2" fmla="*/ 198120 h 4025587"/>
                <a:gd name="connsiteX3" fmla="*/ 223520 w 3410976"/>
                <a:gd name="connsiteY3" fmla="*/ 0 h 4025587"/>
                <a:gd name="connsiteX4" fmla="*/ 2681366 w 3410976"/>
                <a:gd name="connsiteY4" fmla="*/ 0 h 4025587"/>
                <a:gd name="connsiteX5" fmla="*/ 2874404 w 3410976"/>
                <a:gd name="connsiteY5" fmla="*/ 177800 h 4025587"/>
                <a:gd name="connsiteX6" fmla="*/ 3316365 w 3410976"/>
                <a:gd name="connsiteY6" fmla="*/ 177800 h 4025587"/>
                <a:gd name="connsiteX7" fmla="*/ 3407803 w 3410976"/>
                <a:gd name="connsiteY7" fmla="*/ 269240 h 4025587"/>
                <a:gd name="connsiteX8" fmla="*/ 3410976 w 3410976"/>
                <a:gd name="connsiteY8" fmla="*/ 2481147 h 4025587"/>
                <a:gd name="connsiteX9" fmla="*/ 3300073 w 3410976"/>
                <a:gd name="connsiteY9" fmla="*/ 2600156 h 4025587"/>
                <a:gd name="connsiteX10" fmla="*/ 150719 w 3410976"/>
                <a:gd name="connsiteY10" fmla="*/ 2596982 h 4025587"/>
                <a:gd name="connsiteX11" fmla="*/ 3176 w 3410976"/>
                <a:gd name="connsiteY11" fmla="*/ 2458922 h 4025587"/>
                <a:gd name="connsiteX12" fmla="*/ 1 w 3410976"/>
                <a:gd name="connsiteY12" fmla="*/ 2293822 h 4025587"/>
                <a:gd name="connsiteX0" fmla="*/ 2 w 3410976"/>
                <a:gd name="connsiteY0" fmla="*/ 4025587 h 4025587"/>
                <a:gd name="connsiteX1" fmla="*/ 2 w 3410976"/>
                <a:gd name="connsiteY1" fmla="*/ 4025586 h 4025587"/>
                <a:gd name="connsiteX2" fmla="*/ 0 w 3410976"/>
                <a:gd name="connsiteY2" fmla="*/ 198120 h 4025587"/>
                <a:gd name="connsiteX3" fmla="*/ 223520 w 3410976"/>
                <a:gd name="connsiteY3" fmla="*/ 0 h 4025587"/>
                <a:gd name="connsiteX4" fmla="*/ 2681366 w 3410976"/>
                <a:gd name="connsiteY4" fmla="*/ 0 h 4025587"/>
                <a:gd name="connsiteX5" fmla="*/ 2874404 w 3410976"/>
                <a:gd name="connsiteY5" fmla="*/ 177800 h 4025587"/>
                <a:gd name="connsiteX6" fmla="*/ 3316365 w 3410976"/>
                <a:gd name="connsiteY6" fmla="*/ 177800 h 4025587"/>
                <a:gd name="connsiteX7" fmla="*/ 3407803 w 3410976"/>
                <a:gd name="connsiteY7" fmla="*/ 269240 h 4025587"/>
                <a:gd name="connsiteX8" fmla="*/ 3410976 w 3410976"/>
                <a:gd name="connsiteY8" fmla="*/ 2481147 h 4025587"/>
                <a:gd name="connsiteX9" fmla="*/ 3300073 w 3410976"/>
                <a:gd name="connsiteY9" fmla="*/ 2600156 h 4025587"/>
                <a:gd name="connsiteX10" fmla="*/ 150719 w 3410976"/>
                <a:gd name="connsiteY10" fmla="*/ 2596982 h 4025587"/>
                <a:gd name="connsiteX11" fmla="*/ 3176 w 3410976"/>
                <a:gd name="connsiteY11" fmla="*/ 2458922 h 4025587"/>
                <a:gd name="connsiteX12" fmla="*/ 1 w 3410976"/>
                <a:gd name="connsiteY12" fmla="*/ 2293822 h 4025587"/>
                <a:gd name="connsiteX0" fmla="*/ 2 w 3410976"/>
                <a:gd name="connsiteY0" fmla="*/ 4025587 h 4025587"/>
                <a:gd name="connsiteX1" fmla="*/ 2 w 3410976"/>
                <a:gd name="connsiteY1" fmla="*/ 4025586 h 4025587"/>
                <a:gd name="connsiteX2" fmla="*/ 0 w 3410976"/>
                <a:gd name="connsiteY2" fmla="*/ 198120 h 4025587"/>
                <a:gd name="connsiteX3" fmla="*/ 223520 w 3410976"/>
                <a:gd name="connsiteY3" fmla="*/ 0 h 4025587"/>
                <a:gd name="connsiteX4" fmla="*/ 2681366 w 3410976"/>
                <a:gd name="connsiteY4" fmla="*/ 0 h 4025587"/>
                <a:gd name="connsiteX5" fmla="*/ 2874404 w 3410976"/>
                <a:gd name="connsiteY5" fmla="*/ 177800 h 4025587"/>
                <a:gd name="connsiteX6" fmla="*/ 3316365 w 3410976"/>
                <a:gd name="connsiteY6" fmla="*/ 177800 h 4025587"/>
                <a:gd name="connsiteX7" fmla="*/ 3407803 w 3410976"/>
                <a:gd name="connsiteY7" fmla="*/ 269240 h 4025587"/>
                <a:gd name="connsiteX8" fmla="*/ 3410976 w 3410976"/>
                <a:gd name="connsiteY8" fmla="*/ 2481147 h 4025587"/>
                <a:gd name="connsiteX9" fmla="*/ 3300073 w 3410976"/>
                <a:gd name="connsiteY9" fmla="*/ 2600156 h 4025587"/>
                <a:gd name="connsiteX10" fmla="*/ 150719 w 3410976"/>
                <a:gd name="connsiteY10" fmla="*/ 2596982 h 4025587"/>
                <a:gd name="connsiteX11" fmla="*/ 3176 w 3410976"/>
                <a:gd name="connsiteY11" fmla="*/ 2458922 h 4025587"/>
                <a:gd name="connsiteX12" fmla="*/ 1 w 3410976"/>
                <a:gd name="connsiteY12" fmla="*/ 2293822 h 4025587"/>
                <a:gd name="connsiteX0" fmla="*/ 2 w 3410977"/>
                <a:gd name="connsiteY0" fmla="*/ 4025587 h 4212911"/>
                <a:gd name="connsiteX1" fmla="*/ 2 w 3410977"/>
                <a:gd name="connsiteY1" fmla="*/ 4025586 h 4212911"/>
                <a:gd name="connsiteX2" fmla="*/ 0 w 3410977"/>
                <a:gd name="connsiteY2" fmla="*/ 198120 h 4212911"/>
                <a:gd name="connsiteX3" fmla="*/ 223520 w 3410977"/>
                <a:gd name="connsiteY3" fmla="*/ 0 h 4212911"/>
                <a:gd name="connsiteX4" fmla="*/ 2681366 w 3410977"/>
                <a:gd name="connsiteY4" fmla="*/ 0 h 4212911"/>
                <a:gd name="connsiteX5" fmla="*/ 2874404 w 3410977"/>
                <a:gd name="connsiteY5" fmla="*/ 177800 h 4212911"/>
                <a:gd name="connsiteX6" fmla="*/ 3316365 w 3410977"/>
                <a:gd name="connsiteY6" fmla="*/ 177800 h 4212911"/>
                <a:gd name="connsiteX7" fmla="*/ 3407803 w 3410977"/>
                <a:gd name="connsiteY7" fmla="*/ 269240 h 4212911"/>
                <a:gd name="connsiteX8" fmla="*/ 3410977 w 3410977"/>
                <a:gd name="connsiteY8" fmla="*/ 4212911 h 4212911"/>
                <a:gd name="connsiteX9" fmla="*/ 3300073 w 3410977"/>
                <a:gd name="connsiteY9" fmla="*/ 2600156 h 4212911"/>
                <a:gd name="connsiteX10" fmla="*/ 150719 w 3410977"/>
                <a:gd name="connsiteY10" fmla="*/ 2596982 h 4212911"/>
                <a:gd name="connsiteX11" fmla="*/ 3176 w 3410977"/>
                <a:gd name="connsiteY11" fmla="*/ 2458922 h 4212911"/>
                <a:gd name="connsiteX12" fmla="*/ 1 w 3410977"/>
                <a:gd name="connsiteY12" fmla="*/ 2293822 h 4212911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2596982 h 4331920"/>
                <a:gd name="connsiteX11" fmla="*/ 3176 w 3410977"/>
                <a:gd name="connsiteY11" fmla="*/ 2458922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2458922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4025586 h 4331920"/>
                <a:gd name="connsiteX0" fmla="*/ 2 w 3410977"/>
                <a:gd name="connsiteY0" fmla="*/ 703301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4025586 h 4331920"/>
                <a:gd name="connsiteX0" fmla="*/ 2 w 3410977"/>
                <a:gd name="connsiteY0" fmla="*/ 703301 h 4331920"/>
                <a:gd name="connsiteX1" fmla="*/ 2 w 3410977"/>
                <a:gd name="connsiteY1" fmla="*/ 703301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4025586 h 4331920"/>
                <a:gd name="connsiteX0" fmla="*/ 2 w 3410977"/>
                <a:gd name="connsiteY0" fmla="*/ 703301 h 4331920"/>
                <a:gd name="connsiteX1" fmla="*/ 2 w 3410977"/>
                <a:gd name="connsiteY1" fmla="*/ 703301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4025586 h 4331920"/>
                <a:gd name="connsiteX0" fmla="*/ 2 w 3410977"/>
                <a:gd name="connsiteY0" fmla="*/ 703301 h 4331920"/>
                <a:gd name="connsiteX1" fmla="*/ 2 w 3410977"/>
                <a:gd name="connsiteY1" fmla="*/ 703301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890626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4025586 h 4331920"/>
                <a:gd name="connsiteX0" fmla="*/ 2 w 3410977"/>
                <a:gd name="connsiteY0" fmla="*/ 703301 h 4328745"/>
                <a:gd name="connsiteX1" fmla="*/ 2 w 3410977"/>
                <a:gd name="connsiteY1" fmla="*/ 703301 h 4328745"/>
                <a:gd name="connsiteX2" fmla="*/ 0 w 3410977"/>
                <a:gd name="connsiteY2" fmla="*/ 198120 h 4328745"/>
                <a:gd name="connsiteX3" fmla="*/ 223520 w 3410977"/>
                <a:gd name="connsiteY3" fmla="*/ 0 h 4328745"/>
                <a:gd name="connsiteX4" fmla="*/ 2681366 w 3410977"/>
                <a:gd name="connsiteY4" fmla="*/ 0 h 4328745"/>
                <a:gd name="connsiteX5" fmla="*/ 2874404 w 3410977"/>
                <a:gd name="connsiteY5" fmla="*/ 177800 h 4328745"/>
                <a:gd name="connsiteX6" fmla="*/ 3316365 w 3410977"/>
                <a:gd name="connsiteY6" fmla="*/ 177800 h 4328745"/>
                <a:gd name="connsiteX7" fmla="*/ 3407803 w 3410977"/>
                <a:gd name="connsiteY7" fmla="*/ 269240 h 4328745"/>
                <a:gd name="connsiteX8" fmla="*/ 3410977 w 3410977"/>
                <a:gd name="connsiteY8" fmla="*/ 890626 h 4328745"/>
                <a:gd name="connsiteX9" fmla="*/ 3300073 w 3410977"/>
                <a:gd name="connsiteY9" fmla="*/ 1009635 h 4328745"/>
                <a:gd name="connsiteX10" fmla="*/ 150719 w 3410977"/>
                <a:gd name="connsiteY10" fmla="*/ 4328746 h 4328745"/>
                <a:gd name="connsiteX11" fmla="*/ 3176 w 3410977"/>
                <a:gd name="connsiteY11" fmla="*/ 4190686 h 4328745"/>
                <a:gd name="connsiteX12" fmla="*/ 1 w 3410977"/>
                <a:gd name="connsiteY12" fmla="*/ 4025586 h 4328745"/>
                <a:gd name="connsiteX0" fmla="*/ 2 w 3410977"/>
                <a:gd name="connsiteY0" fmla="*/ 703301 h 4190686"/>
                <a:gd name="connsiteX1" fmla="*/ 2 w 3410977"/>
                <a:gd name="connsiteY1" fmla="*/ 703301 h 4190686"/>
                <a:gd name="connsiteX2" fmla="*/ 0 w 3410977"/>
                <a:gd name="connsiteY2" fmla="*/ 198120 h 4190686"/>
                <a:gd name="connsiteX3" fmla="*/ 223520 w 3410977"/>
                <a:gd name="connsiteY3" fmla="*/ 0 h 4190686"/>
                <a:gd name="connsiteX4" fmla="*/ 2681366 w 3410977"/>
                <a:gd name="connsiteY4" fmla="*/ 0 h 4190686"/>
                <a:gd name="connsiteX5" fmla="*/ 2874404 w 3410977"/>
                <a:gd name="connsiteY5" fmla="*/ 177800 h 4190686"/>
                <a:gd name="connsiteX6" fmla="*/ 3316365 w 3410977"/>
                <a:gd name="connsiteY6" fmla="*/ 177800 h 4190686"/>
                <a:gd name="connsiteX7" fmla="*/ 3407803 w 3410977"/>
                <a:gd name="connsiteY7" fmla="*/ 269240 h 4190686"/>
                <a:gd name="connsiteX8" fmla="*/ 3410977 w 3410977"/>
                <a:gd name="connsiteY8" fmla="*/ 890626 h 4190686"/>
                <a:gd name="connsiteX9" fmla="*/ 3300073 w 3410977"/>
                <a:gd name="connsiteY9" fmla="*/ 1009635 h 4190686"/>
                <a:gd name="connsiteX10" fmla="*/ 150720 w 3410977"/>
                <a:gd name="connsiteY10" fmla="*/ 1006463 h 4190686"/>
                <a:gd name="connsiteX11" fmla="*/ 3176 w 3410977"/>
                <a:gd name="connsiteY11" fmla="*/ 4190686 h 4190686"/>
                <a:gd name="connsiteX12" fmla="*/ 1 w 3410977"/>
                <a:gd name="connsiteY12" fmla="*/ 4025586 h 4190686"/>
                <a:gd name="connsiteX0" fmla="*/ 2 w 3410977"/>
                <a:gd name="connsiteY0" fmla="*/ 703301 h 4042864"/>
                <a:gd name="connsiteX1" fmla="*/ 2 w 3410977"/>
                <a:gd name="connsiteY1" fmla="*/ 703301 h 4042864"/>
                <a:gd name="connsiteX2" fmla="*/ 0 w 3410977"/>
                <a:gd name="connsiteY2" fmla="*/ 198120 h 4042864"/>
                <a:gd name="connsiteX3" fmla="*/ 223520 w 3410977"/>
                <a:gd name="connsiteY3" fmla="*/ 0 h 4042864"/>
                <a:gd name="connsiteX4" fmla="*/ 2681366 w 3410977"/>
                <a:gd name="connsiteY4" fmla="*/ 0 h 4042864"/>
                <a:gd name="connsiteX5" fmla="*/ 2874404 w 3410977"/>
                <a:gd name="connsiteY5" fmla="*/ 177800 h 4042864"/>
                <a:gd name="connsiteX6" fmla="*/ 3316365 w 3410977"/>
                <a:gd name="connsiteY6" fmla="*/ 177800 h 4042864"/>
                <a:gd name="connsiteX7" fmla="*/ 3407803 w 3410977"/>
                <a:gd name="connsiteY7" fmla="*/ 269240 h 4042864"/>
                <a:gd name="connsiteX8" fmla="*/ 3410977 w 3410977"/>
                <a:gd name="connsiteY8" fmla="*/ 890626 h 4042864"/>
                <a:gd name="connsiteX9" fmla="*/ 3300073 w 3410977"/>
                <a:gd name="connsiteY9" fmla="*/ 1009635 h 4042864"/>
                <a:gd name="connsiteX10" fmla="*/ 150720 w 3410977"/>
                <a:gd name="connsiteY10" fmla="*/ 1006463 h 4042864"/>
                <a:gd name="connsiteX11" fmla="*/ 3177 w 3410977"/>
                <a:gd name="connsiteY11" fmla="*/ 868404 h 4042864"/>
                <a:gd name="connsiteX12" fmla="*/ 1 w 3410977"/>
                <a:gd name="connsiteY12" fmla="*/ 4025586 h 4042864"/>
                <a:gd name="connsiteX0" fmla="*/ 2 w 3410977"/>
                <a:gd name="connsiteY0" fmla="*/ 703301 h 4026811"/>
                <a:gd name="connsiteX1" fmla="*/ 2 w 3410977"/>
                <a:gd name="connsiteY1" fmla="*/ 703301 h 4026811"/>
                <a:gd name="connsiteX2" fmla="*/ 0 w 3410977"/>
                <a:gd name="connsiteY2" fmla="*/ 198120 h 4026811"/>
                <a:gd name="connsiteX3" fmla="*/ 223520 w 3410977"/>
                <a:gd name="connsiteY3" fmla="*/ 0 h 4026811"/>
                <a:gd name="connsiteX4" fmla="*/ 2681366 w 3410977"/>
                <a:gd name="connsiteY4" fmla="*/ 0 h 4026811"/>
                <a:gd name="connsiteX5" fmla="*/ 2874404 w 3410977"/>
                <a:gd name="connsiteY5" fmla="*/ 177800 h 4026811"/>
                <a:gd name="connsiteX6" fmla="*/ 3316365 w 3410977"/>
                <a:gd name="connsiteY6" fmla="*/ 177800 h 4026811"/>
                <a:gd name="connsiteX7" fmla="*/ 3407803 w 3410977"/>
                <a:gd name="connsiteY7" fmla="*/ 269240 h 4026811"/>
                <a:gd name="connsiteX8" fmla="*/ 3410977 w 3410977"/>
                <a:gd name="connsiteY8" fmla="*/ 890626 h 4026811"/>
                <a:gd name="connsiteX9" fmla="*/ 3300073 w 3410977"/>
                <a:gd name="connsiteY9" fmla="*/ 1009635 h 4026811"/>
                <a:gd name="connsiteX10" fmla="*/ 150720 w 3410977"/>
                <a:gd name="connsiteY10" fmla="*/ 1006463 h 4026811"/>
                <a:gd name="connsiteX11" fmla="*/ 3177 w 3410977"/>
                <a:gd name="connsiteY11" fmla="*/ 868404 h 4026811"/>
                <a:gd name="connsiteX12" fmla="*/ 1 w 3410977"/>
                <a:gd name="connsiteY12" fmla="*/ 4025586 h 4026811"/>
                <a:gd name="connsiteX0" fmla="*/ 2 w 3410977"/>
                <a:gd name="connsiteY0" fmla="*/ 703301 h 4025586"/>
                <a:gd name="connsiteX1" fmla="*/ 2 w 3410977"/>
                <a:gd name="connsiteY1" fmla="*/ 703301 h 4025586"/>
                <a:gd name="connsiteX2" fmla="*/ 0 w 3410977"/>
                <a:gd name="connsiteY2" fmla="*/ 198120 h 4025586"/>
                <a:gd name="connsiteX3" fmla="*/ 223520 w 3410977"/>
                <a:gd name="connsiteY3" fmla="*/ 0 h 4025586"/>
                <a:gd name="connsiteX4" fmla="*/ 2681366 w 3410977"/>
                <a:gd name="connsiteY4" fmla="*/ 0 h 4025586"/>
                <a:gd name="connsiteX5" fmla="*/ 2874404 w 3410977"/>
                <a:gd name="connsiteY5" fmla="*/ 177800 h 4025586"/>
                <a:gd name="connsiteX6" fmla="*/ 3316365 w 3410977"/>
                <a:gd name="connsiteY6" fmla="*/ 177800 h 4025586"/>
                <a:gd name="connsiteX7" fmla="*/ 3407803 w 3410977"/>
                <a:gd name="connsiteY7" fmla="*/ 269240 h 4025586"/>
                <a:gd name="connsiteX8" fmla="*/ 3410977 w 3410977"/>
                <a:gd name="connsiteY8" fmla="*/ 890626 h 4025586"/>
                <a:gd name="connsiteX9" fmla="*/ 3300073 w 3410977"/>
                <a:gd name="connsiteY9" fmla="*/ 1009635 h 4025586"/>
                <a:gd name="connsiteX10" fmla="*/ 150720 w 3410977"/>
                <a:gd name="connsiteY10" fmla="*/ 1006463 h 4025586"/>
                <a:gd name="connsiteX11" fmla="*/ 3177 w 3410977"/>
                <a:gd name="connsiteY11" fmla="*/ 868404 h 4025586"/>
                <a:gd name="connsiteX12" fmla="*/ 1 w 3410977"/>
                <a:gd name="connsiteY12" fmla="*/ 4025586 h 4025586"/>
                <a:gd name="connsiteX0" fmla="*/ 2 w 3410977"/>
                <a:gd name="connsiteY0" fmla="*/ 703301 h 1009635"/>
                <a:gd name="connsiteX1" fmla="*/ 2 w 3410977"/>
                <a:gd name="connsiteY1" fmla="*/ 703301 h 1009635"/>
                <a:gd name="connsiteX2" fmla="*/ 0 w 3410977"/>
                <a:gd name="connsiteY2" fmla="*/ 198120 h 1009635"/>
                <a:gd name="connsiteX3" fmla="*/ 223520 w 3410977"/>
                <a:gd name="connsiteY3" fmla="*/ 0 h 1009635"/>
                <a:gd name="connsiteX4" fmla="*/ 2681366 w 3410977"/>
                <a:gd name="connsiteY4" fmla="*/ 0 h 1009635"/>
                <a:gd name="connsiteX5" fmla="*/ 2874404 w 3410977"/>
                <a:gd name="connsiteY5" fmla="*/ 177800 h 1009635"/>
                <a:gd name="connsiteX6" fmla="*/ 3316365 w 3410977"/>
                <a:gd name="connsiteY6" fmla="*/ 177800 h 1009635"/>
                <a:gd name="connsiteX7" fmla="*/ 3407803 w 3410977"/>
                <a:gd name="connsiteY7" fmla="*/ 269240 h 1009635"/>
                <a:gd name="connsiteX8" fmla="*/ 3410977 w 3410977"/>
                <a:gd name="connsiteY8" fmla="*/ 890626 h 1009635"/>
                <a:gd name="connsiteX9" fmla="*/ 3300073 w 3410977"/>
                <a:gd name="connsiteY9" fmla="*/ 1009635 h 1009635"/>
                <a:gd name="connsiteX10" fmla="*/ 150720 w 3410977"/>
                <a:gd name="connsiteY10" fmla="*/ 1006463 h 1009635"/>
                <a:gd name="connsiteX11" fmla="*/ 3177 w 3410977"/>
                <a:gd name="connsiteY11" fmla="*/ 868404 h 1009635"/>
                <a:gd name="connsiteX12" fmla="*/ 0 w 3410977"/>
                <a:gd name="connsiteY12" fmla="*/ 703305 h 1009635"/>
                <a:gd name="connsiteX0" fmla="*/ 2 w 3410977"/>
                <a:gd name="connsiteY0" fmla="*/ 606021 h 1009635"/>
                <a:gd name="connsiteX1" fmla="*/ 2 w 3410977"/>
                <a:gd name="connsiteY1" fmla="*/ 703301 h 1009635"/>
                <a:gd name="connsiteX2" fmla="*/ 0 w 3410977"/>
                <a:gd name="connsiteY2" fmla="*/ 198120 h 1009635"/>
                <a:gd name="connsiteX3" fmla="*/ 223520 w 3410977"/>
                <a:gd name="connsiteY3" fmla="*/ 0 h 1009635"/>
                <a:gd name="connsiteX4" fmla="*/ 2681366 w 3410977"/>
                <a:gd name="connsiteY4" fmla="*/ 0 h 1009635"/>
                <a:gd name="connsiteX5" fmla="*/ 2874404 w 3410977"/>
                <a:gd name="connsiteY5" fmla="*/ 177800 h 1009635"/>
                <a:gd name="connsiteX6" fmla="*/ 3316365 w 3410977"/>
                <a:gd name="connsiteY6" fmla="*/ 177800 h 1009635"/>
                <a:gd name="connsiteX7" fmla="*/ 3407803 w 3410977"/>
                <a:gd name="connsiteY7" fmla="*/ 269240 h 1009635"/>
                <a:gd name="connsiteX8" fmla="*/ 3410977 w 3410977"/>
                <a:gd name="connsiteY8" fmla="*/ 890626 h 1009635"/>
                <a:gd name="connsiteX9" fmla="*/ 3300073 w 3410977"/>
                <a:gd name="connsiteY9" fmla="*/ 1009635 h 1009635"/>
                <a:gd name="connsiteX10" fmla="*/ 150720 w 3410977"/>
                <a:gd name="connsiteY10" fmla="*/ 1006463 h 1009635"/>
                <a:gd name="connsiteX11" fmla="*/ 3177 w 3410977"/>
                <a:gd name="connsiteY11" fmla="*/ 868404 h 1009635"/>
                <a:gd name="connsiteX12" fmla="*/ 0 w 3410977"/>
                <a:gd name="connsiteY12" fmla="*/ 703305 h 1009635"/>
                <a:gd name="connsiteX0" fmla="*/ 2 w 3410977"/>
                <a:gd name="connsiteY0" fmla="*/ 606021 h 1009635"/>
                <a:gd name="connsiteX1" fmla="*/ 2 w 3410977"/>
                <a:gd name="connsiteY1" fmla="*/ 606021 h 1009635"/>
                <a:gd name="connsiteX2" fmla="*/ 0 w 3410977"/>
                <a:gd name="connsiteY2" fmla="*/ 198120 h 1009635"/>
                <a:gd name="connsiteX3" fmla="*/ 223520 w 3410977"/>
                <a:gd name="connsiteY3" fmla="*/ 0 h 1009635"/>
                <a:gd name="connsiteX4" fmla="*/ 2681366 w 3410977"/>
                <a:gd name="connsiteY4" fmla="*/ 0 h 1009635"/>
                <a:gd name="connsiteX5" fmla="*/ 2874404 w 3410977"/>
                <a:gd name="connsiteY5" fmla="*/ 177800 h 1009635"/>
                <a:gd name="connsiteX6" fmla="*/ 3316365 w 3410977"/>
                <a:gd name="connsiteY6" fmla="*/ 177800 h 1009635"/>
                <a:gd name="connsiteX7" fmla="*/ 3407803 w 3410977"/>
                <a:gd name="connsiteY7" fmla="*/ 269240 h 1009635"/>
                <a:gd name="connsiteX8" fmla="*/ 3410977 w 3410977"/>
                <a:gd name="connsiteY8" fmla="*/ 890626 h 1009635"/>
                <a:gd name="connsiteX9" fmla="*/ 3300073 w 3410977"/>
                <a:gd name="connsiteY9" fmla="*/ 1009635 h 1009635"/>
                <a:gd name="connsiteX10" fmla="*/ 150720 w 3410977"/>
                <a:gd name="connsiteY10" fmla="*/ 1006463 h 1009635"/>
                <a:gd name="connsiteX11" fmla="*/ 3177 w 3410977"/>
                <a:gd name="connsiteY11" fmla="*/ 868404 h 1009635"/>
                <a:gd name="connsiteX12" fmla="*/ 0 w 3410977"/>
                <a:gd name="connsiteY12" fmla="*/ 703305 h 1009635"/>
                <a:gd name="connsiteX0" fmla="*/ 2 w 3410977"/>
                <a:gd name="connsiteY0" fmla="*/ 606021 h 1009635"/>
                <a:gd name="connsiteX1" fmla="*/ 2 w 3410977"/>
                <a:gd name="connsiteY1" fmla="*/ 606021 h 1009635"/>
                <a:gd name="connsiteX2" fmla="*/ 0 w 3410977"/>
                <a:gd name="connsiteY2" fmla="*/ 198120 h 1009635"/>
                <a:gd name="connsiteX3" fmla="*/ 223520 w 3410977"/>
                <a:gd name="connsiteY3" fmla="*/ 0 h 1009635"/>
                <a:gd name="connsiteX4" fmla="*/ 2681366 w 3410977"/>
                <a:gd name="connsiteY4" fmla="*/ 0 h 1009635"/>
                <a:gd name="connsiteX5" fmla="*/ 2874404 w 3410977"/>
                <a:gd name="connsiteY5" fmla="*/ 177800 h 1009635"/>
                <a:gd name="connsiteX6" fmla="*/ 3316365 w 3410977"/>
                <a:gd name="connsiteY6" fmla="*/ 177800 h 1009635"/>
                <a:gd name="connsiteX7" fmla="*/ 3407803 w 3410977"/>
                <a:gd name="connsiteY7" fmla="*/ 269240 h 1009635"/>
                <a:gd name="connsiteX8" fmla="*/ 3410977 w 3410977"/>
                <a:gd name="connsiteY8" fmla="*/ 890626 h 1009635"/>
                <a:gd name="connsiteX9" fmla="*/ 3300073 w 3410977"/>
                <a:gd name="connsiteY9" fmla="*/ 1009635 h 1009635"/>
                <a:gd name="connsiteX10" fmla="*/ 150720 w 3410977"/>
                <a:gd name="connsiteY10" fmla="*/ 1006463 h 1009635"/>
                <a:gd name="connsiteX11" fmla="*/ 3177 w 3410977"/>
                <a:gd name="connsiteY11" fmla="*/ 868404 h 1009635"/>
                <a:gd name="connsiteX12" fmla="*/ 0 w 3410977"/>
                <a:gd name="connsiteY12" fmla="*/ 703305 h 1009635"/>
                <a:gd name="connsiteX0" fmla="*/ 2 w 3410977"/>
                <a:gd name="connsiteY0" fmla="*/ 606021 h 1009635"/>
                <a:gd name="connsiteX1" fmla="*/ 2 w 3410977"/>
                <a:gd name="connsiteY1" fmla="*/ 606021 h 1009635"/>
                <a:gd name="connsiteX2" fmla="*/ 0 w 3410977"/>
                <a:gd name="connsiteY2" fmla="*/ 198120 h 1009635"/>
                <a:gd name="connsiteX3" fmla="*/ 223520 w 3410977"/>
                <a:gd name="connsiteY3" fmla="*/ 0 h 1009635"/>
                <a:gd name="connsiteX4" fmla="*/ 2681366 w 3410977"/>
                <a:gd name="connsiteY4" fmla="*/ 0 h 1009635"/>
                <a:gd name="connsiteX5" fmla="*/ 2874404 w 3410977"/>
                <a:gd name="connsiteY5" fmla="*/ 177800 h 1009635"/>
                <a:gd name="connsiteX6" fmla="*/ 3316365 w 3410977"/>
                <a:gd name="connsiteY6" fmla="*/ 177800 h 1009635"/>
                <a:gd name="connsiteX7" fmla="*/ 3407803 w 3410977"/>
                <a:gd name="connsiteY7" fmla="*/ 269240 h 1009635"/>
                <a:gd name="connsiteX8" fmla="*/ 3410977 w 3410977"/>
                <a:gd name="connsiteY8" fmla="*/ 793346 h 1009635"/>
                <a:gd name="connsiteX9" fmla="*/ 3300073 w 3410977"/>
                <a:gd name="connsiteY9" fmla="*/ 1009635 h 1009635"/>
                <a:gd name="connsiteX10" fmla="*/ 150720 w 3410977"/>
                <a:gd name="connsiteY10" fmla="*/ 1006463 h 1009635"/>
                <a:gd name="connsiteX11" fmla="*/ 3177 w 3410977"/>
                <a:gd name="connsiteY11" fmla="*/ 868404 h 1009635"/>
                <a:gd name="connsiteX12" fmla="*/ 0 w 3410977"/>
                <a:gd name="connsiteY12" fmla="*/ 703305 h 1009635"/>
                <a:gd name="connsiteX0" fmla="*/ 2 w 3410977"/>
                <a:gd name="connsiteY0" fmla="*/ 606021 h 1006463"/>
                <a:gd name="connsiteX1" fmla="*/ 2 w 3410977"/>
                <a:gd name="connsiteY1" fmla="*/ 606021 h 1006463"/>
                <a:gd name="connsiteX2" fmla="*/ 0 w 3410977"/>
                <a:gd name="connsiteY2" fmla="*/ 198120 h 1006463"/>
                <a:gd name="connsiteX3" fmla="*/ 223520 w 3410977"/>
                <a:gd name="connsiteY3" fmla="*/ 0 h 1006463"/>
                <a:gd name="connsiteX4" fmla="*/ 2681366 w 3410977"/>
                <a:gd name="connsiteY4" fmla="*/ 0 h 1006463"/>
                <a:gd name="connsiteX5" fmla="*/ 2874404 w 3410977"/>
                <a:gd name="connsiteY5" fmla="*/ 177800 h 1006463"/>
                <a:gd name="connsiteX6" fmla="*/ 3316365 w 3410977"/>
                <a:gd name="connsiteY6" fmla="*/ 177800 h 1006463"/>
                <a:gd name="connsiteX7" fmla="*/ 3407803 w 3410977"/>
                <a:gd name="connsiteY7" fmla="*/ 269240 h 1006463"/>
                <a:gd name="connsiteX8" fmla="*/ 3410977 w 3410977"/>
                <a:gd name="connsiteY8" fmla="*/ 793346 h 1006463"/>
                <a:gd name="connsiteX9" fmla="*/ 3300073 w 3410977"/>
                <a:gd name="connsiteY9" fmla="*/ 912355 h 1006463"/>
                <a:gd name="connsiteX10" fmla="*/ 150720 w 3410977"/>
                <a:gd name="connsiteY10" fmla="*/ 1006463 h 1006463"/>
                <a:gd name="connsiteX11" fmla="*/ 3177 w 3410977"/>
                <a:gd name="connsiteY11" fmla="*/ 868404 h 1006463"/>
                <a:gd name="connsiteX12" fmla="*/ 0 w 3410977"/>
                <a:gd name="connsiteY12" fmla="*/ 703305 h 1006463"/>
                <a:gd name="connsiteX0" fmla="*/ 2 w 3410977"/>
                <a:gd name="connsiteY0" fmla="*/ 606021 h 912355"/>
                <a:gd name="connsiteX1" fmla="*/ 2 w 3410977"/>
                <a:gd name="connsiteY1" fmla="*/ 606021 h 912355"/>
                <a:gd name="connsiteX2" fmla="*/ 0 w 3410977"/>
                <a:gd name="connsiteY2" fmla="*/ 198120 h 912355"/>
                <a:gd name="connsiteX3" fmla="*/ 223520 w 3410977"/>
                <a:gd name="connsiteY3" fmla="*/ 0 h 912355"/>
                <a:gd name="connsiteX4" fmla="*/ 2681366 w 3410977"/>
                <a:gd name="connsiteY4" fmla="*/ 0 h 912355"/>
                <a:gd name="connsiteX5" fmla="*/ 2874404 w 3410977"/>
                <a:gd name="connsiteY5" fmla="*/ 177800 h 912355"/>
                <a:gd name="connsiteX6" fmla="*/ 3316365 w 3410977"/>
                <a:gd name="connsiteY6" fmla="*/ 177800 h 912355"/>
                <a:gd name="connsiteX7" fmla="*/ 3407803 w 3410977"/>
                <a:gd name="connsiteY7" fmla="*/ 269240 h 912355"/>
                <a:gd name="connsiteX8" fmla="*/ 3410977 w 3410977"/>
                <a:gd name="connsiteY8" fmla="*/ 793346 h 912355"/>
                <a:gd name="connsiteX9" fmla="*/ 3300073 w 3410977"/>
                <a:gd name="connsiteY9" fmla="*/ 912355 h 912355"/>
                <a:gd name="connsiteX10" fmla="*/ 150720 w 3410977"/>
                <a:gd name="connsiteY10" fmla="*/ 909181 h 912355"/>
                <a:gd name="connsiteX11" fmla="*/ 3177 w 3410977"/>
                <a:gd name="connsiteY11" fmla="*/ 868404 h 912355"/>
                <a:gd name="connsiteX12" fmla="*/ 0 w 3410977"/>
                <a:gd name="connsiteY12" fmla="*/ 703305 h 912355"/>
                <a:gd name="connsiteX0" fmla="*/ 2 w 3410977"/>
                <a:gd name="connsiteY0" fmla="*/ 606021 h 912355"/>
                <a:gd name="connsiteX1" fmla="*/ 2 w 3410977"/>
                <a:gd name="connsiteY1" fmla="*/ 606021 h 912355"/>
                <a:gd name="connsiteX2" fmla="*/ 0 w 3410977"/>
                <a:gd name="connsiteY2" fmla="*/ 198120 h 912355"/>
                <a:gd name="connsiteX3" fmla="*/ 223520 w 3410977"/>
                <a:gd name="connsiteY3" fmla="*/ 0 h 912355"/>
                <a:gd name="connsiteX4" fmla="*/ 2681366 w 3410977"/>
                <a:gd name="connsiteY4" fmla="*/ 0 h 912355"/>
                <a:gd name="connsiteX5" fmla="*/ 2874404 w 3410977"/>
                <a:gd name="connsiteY5" fmla="*/ 177800 h 912355"/>
                <a:gd name="connsiteX6" fmla="*/ 3316365 w 3410977"/>
                <a:gd name="connsiteY6" fmla="*/ 177800 h 912355"/>
                <a:gd name="connsiteX7" fmla="*/ 3407803 w 3410977"/>
                <a:gd name="connsiteY7" fmla="*/ 269240 h 912355"/>
                <a:gd name="connsiteX8" fmla="*/ 3410977 w 3410977"/>
                <a:gd name="connsiteY8" fmla="*/ 793346 h 912355"/>
                <a:gd name="connsiteX9" fmla="*/ 3300073 w 3410977"/>
                <a:gd name="connsiteY9" fmla="*/ 912355 h 912355"/>
                <a:gd name="connsiteX10" fmla="*/ 150720 w 3410977"/>
                <a:gd name="connsiteY10" fmla="*/ 909181 h 912355"/>
                <a:gd name="connsiteX11" fmla="*/ 3177 w 3410977"/>
                <a:gd name="connsiteY11" fmla="*/ 771122 h 912355"/>
                <a:gd name="connsiteX12" fmla="*/ 0 w 3410977"/>
                <a:gd name="connsiteY12" fmla="*/ 703305 h 912355"/>
                <a:gd name="connsiteX0" fmla="*/ 2 w 3410977"/>
                <a:gd name="connsiteY0" fmla="*/ 606021 h 912355"/>
                <a:gd name="connsiteX1" fmla="*/ 2 w 3410977"/>
                <a:gd name="connsiteY1" fmla="*/ 606021 h 912355"/>
                <a:gd name="connsiteX2" fmla="*/ 0 w 3410977"/>
                <a:gd name="connsiteY2" fmla="*/ 198120 h 912355"/>
                <a:gd name="connsiteX3" fmla="*/ 223520 w 3410977"/>
                <a:gd name="connsiteY3" fmla="*/ 0 h 912355"/>
                <a:gd name="connsiteX4" fmla="*/ 2681366 w 3410977"/>
                <a:gd name="connsiteY4" fmla="*/ 0 h 912355"/>
                <a:gd name="connsiteX5" fmla="*/ 2874404 w 3410977"/>
                <a:gd name="connsiteY5" fmla="*/ 177800 h 912355"/>
                <a:gd name="connsiteX6" fmla="*/ 3316365 w 3410977"/>
                <a:gd name="connsiteY6" fmla="*/ 177800 h 912355"/>
                <a:gd name="connsiteX7" fmla="*/ 3407803 w 3410977"/>
                <a:gd name="connsiteY7" fmla="*/ 269240 h 912355"/>
                <a:gd name="connsiteX8" fmla="*/ 3410977 w 3410977"/>
                <a:gd name="connsiteY8" fmla="*/ 793346 h 912355"/>
                <a:gd name="connsiteX9" fmla="*/ 3300073 w 3410977"/>
                <a:gd name="connsiteY9" fmla="*/ 912355 h 912355"/>
                <a:gd name="connsiteX10" fmla="*/ 150720 w 3410977"/>
                <a:gd name="connsiteY10" fmla="*/ 909181 h 912355"/>
                <a:gd name="connsiteX11" fmla="*/ 3177 w 3410977"/>
                <a:gd name="connsiteY11" fmla="*/ 771122 h 912355"/>
                <a:gd name="connsiteX12" fmla="*/ 0 w 3410977"/>
                <a:gd name="connsiteY12" fmla="*/ 703305 h 912355"/>
                <a:gd name="connsiteX0" fmla="*/ 2 w 3410977"/>
                <a:gd name="connsiteY0" fmla="*/ 606021 h 912355"/>
                <a:gd name="connsiteX1" fmla="*/ 2 w 3410977"/>
                <a:gd name="connsiteY1" fmla="*/ 606021 h 912355"/>
                <a:gd name="connsiteX2" fmla="*/ 0 w 3410977"/>
                <a:gd name="connsiteY2" fmla="*/ 198120 h 912355"/>
                <a:gd name="connsiteX3" fmla="*/ 223520 w 3410977"/>
                <a:gd name="connsiteY3" fmla="*/ 0 h 912355"/>
                <a:gd name="connsiteX4" fmla="*/ 2681366 w 3410977"/>
                <a:gd name="connsiteY4" fmla="*/ 0 h 912355"/>
                <a:gd name="connsiteX5" fmla="*/ 2874404 w 3410977"/>
                <a:gd name="connsiteY5" fmla="*/ 177800 h 912355"/>
                <a:gd name="connsiteX6" fmla="*/ 3316365 w 3410977"/>
                <a:gd name="connsiteY6" fmla="*/ 177800 h 912355"/>
                <a:gd name="connsiteX7" fmla="*/ 3407803 w 3410977"/>
                <a:gd name="connsiteY7" fmla="*/ 269240 h 912355"/>
                <a:gd name="connsiteX8" fmla="*/ 3410977 w 3410977"/>
                <a:gd name="connsiteY8" fmla="*/ 793346 h 912355"/>
                <a:gd name="connsiteX9" fmla="*/ 3300073 w 3410977"/>
                <a:gd name="connsiteY9" fmla="*/ 912355 h 912355"/>
                <a:gd name="connsiteX10" fmla="*/ 150720 w 3410977"/>
                <a:gd name="connsiteY10" fmla="*/ 909181 h 912355"/>
                <a:gd name="connsiteX11" fmla="*/ 3177 w 3410977"/>
                <a:gd name="connsiteY11" fmla="*/ 771122 h 912355"/>
                <a:gd name="connsiteX12" fmla="*/ 0 w 3410977"/>
                <a:gd name="connsiteY12" fmla="*/ 703305 h 912355"/>
                <a:gd name="connsiteX0" fmla="*/ 2 w 3410977"/>
                <a:gd name="connsiteY0" fmla="*/ 606021 h 912355"/>
                <a:gd name="connsiteX1" fmla="*/ 2 w 3410977"/>
                <a:gd name="connsiteY1" fmla="*/ 606021 h 912355"/>
                <a:gd name="connsiteX2" fmla="*/ 0 w 3410977"/>
                <a:gd name="connsiteY2" fmla="*/ 198120 h 912355"/>
                <a:gd name="connsiteX3" fmla="*/ 223520 w 3410977"/>
                <a:gd name="connsiteY3" fmla="*/ 0 h 912355"/>
                <a:gd name="connsiteX4" fmla="*/ 2681366 w 3410977"/>
                <a:gd name="connsiteY4" fmla="*/ 0 h 912355"/>
                <a:gd name="connsiteX5" fmla="*/ 2874404 w 3410977"/>
                <a:gd name="connsiteY5" fmla="*/ 177800 h 912355"/>
                <a:gd name="connsiteX6" fmla="*/ 3316365 w 3410977"/>
                <a:gd name="connsiteY6" fmla="*/ 177800 h 912355"/>
                <a:gd name="connsiteX7" fmla="*/ 3407803 w 3410977"/>
                <a:gd name="connsiteY7" fmla="*/ 269240 h 912355"/>
                <a:gd name="connsiteX8" fmla="*/ 3410977 w 3410977"/>
                <a:gd name="connsiteY8" fmla="*/ 793346 h 912355"/>
                <a:gd name="connsiteX9" fmla="*/ 3300073 w 3410977"/>
                <a:gd name="connsiteY9" fmla="*/ 912355 h 912355"/>
                <a:gd name="connsiteX10" fmla="*/ 150720 w 3410977"/>
                <a:gd name="connsiteY10" fmla="*/ 909181 h 912355"/>
                <a:gd name="connsiteX11" fmla="*/ 3177 w 3410977"/>
                <a:gd name="connsiteY11" fmla="*/ 771122 h 912355"/>
                <a:gd name="connsiteX12" fmla="*/ 0 w 3410977"/>
                <a:gd name="connsiteY12" fmla="*/ 606021 h 912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0977" h="912355">
                  <a:moveTo>
                    <a:pt x="2" y="606021"/>
                  </a:moveTo>
                  <a:lnTo>
                    <a:pt x="2" y="606021"/>
                  </a:lnTo>
                  <a:lnTo>
                    <a:pt x="0" y="198120"/>
                  </a:lnTo>
                  <a:lnTo>
                    <a:pt x="223520" y="0"/>
                  </a:lnTo>
                  <a:lnTo>
                    <a:pt x="2681366" y="0"/>
                  </a:lnTo>
                  <a:lnTo>
                    <a:pt x="2874404" y="177800"/>
                  </a:lnTo>
                  <a:lnTo>
                    <a:pt x="3316365" y="177800"/>
                  </a:lnTo>
                  <a:lnTo>
                    <a:pt x="3407803" y="269240"/>
                  </a:lnTo>
                  <a:cubicBezTo>
                    <a:pt x="3409918" y="437938"/>
                    <a:pt x="3408861" y="624648"/>
                    <a:pt x="3410977" y="793346"/>
                  </a:cubicBezTo>
                  <a:lnTo>
                    <a:pt x="3300073" y="912355"/>
                  </a:lnTo>
                  <a:lnTo>
                    <a:pt x="150720" y="909181"/>
                  </a:lnTo>
                  <a:lnTo>
                    <a:pt x="3177" y="771122"/>
                  </a:lnTo>
                  <a:cubicBezTo>
                    <a:pt x="4870" y="655974"/>
                    <a:pt x="3388" y="680527"/>
                    <a:pt x="0" y="6060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2700000" scaled="1"/>
              <a:tileRect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5000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27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dirty="0">
                  <a:gradFill>
                    <a:gsLst>
                      <a:gs pos="48000">
                        <a:srgbClr val="FFFFFF"/>
                      </a:gs>
                      <a:gs pos="100000">
                        <a:srgbClr val="FFFFFF"/>
                      </a:gs>
                      <a:gs pos="66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latin typeface="+mj-ea"/>
                  <a:ea typeface="+mj-ea"/>
                  <a:sym typeface="+mn-lt"/>
                </a:rPr>
                <a:t>综合办</a:t>
              </a:r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B8BA0459-769E-4C13-91D2-B820C97DD2EF}"/>
                </a:ext>
              </a:extLst>
            </p:cNvPr>
            <p:cNvSpPr/>
            <p:nvPr/>
          </p:nvSpPr>
          <p:spPr>
            <a:xfrm flipV="1">
              <a:off x="2549043" y="3239051"/>
              <a:ext cx="80410" cy="69319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>
                <a:solidFill>
                  <a:prstClr val="white"/>
                </a:solidFill>
                <a:latin typeface="+mn-ea"/>
              </a:endParaRPr>
            </a:p>
          </p:txBody>
        </p: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77630BFE-04CF-45EF-8BCD-121A3D99C348}"/>
                </a:ext>
              </a:extLst>
            </p:cNvPr>
            <p:cNvCxnSpPr>
              <a:cxnSpLocks/>
            </p:cNvCxnSpPr>
            <p:nvPr/>
          </p:nvCxnSpPr>
          <p:spPr>
            <a:xfrm>
              <a:off x="3881812" y="3239051"/>
              <a:ext cx="75636" cy="69319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B07962FC-1598-424B-903C-4C969ECB16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51457" y="3615163"/>
              <a:ext cx="45092" cy="48620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1D844742-A885-46A6-8BAF-8AE2471FD78B}"/>
              </a:ext>
            </a:extLst>
          </p:cNvPr>
          <p:cNvGrpSpPr/>
          <p:nvPr/>
        </p:nvGrpSpPr>
        <p:grpSpPr>
          <a:xfrm>
            <a:off x="3777317" y="3091099"/>
            <a:ext cx="1662220" cy="445823"/>
            <a:chOff x="2549043" y="3239051"/>
            <a:chExt cx="1662220" cy="445823"/>
          </a:xfrm>
        </p:grpSpPr>
        <p:sp>
          <p:nvSpPr>
            <p:cNvPr id="90" name="65">
              <a:extLst>
                <a:ext uri="{FF2B5EF4-FFF2-40B4-BE49-F238E27FC236}">
                  <a16:creationId xmlns:a16="http://schemas.microsoft.com/office/drawing/2014/main" id="{FE433585-F7F7-4B27-A076-73ABBFFFEF1A}"/>
                </a:ext>
              </a:extLst>
            </p:cNvPr>
            <p:cNvSpPr/>
            <p:nvPr/>
          </p:nvSpPr>
          <p:spPr>
            <a:xfrm>
              <a:off x="2549043" y="3240270"/>
              <a:ext cx="1662220" cy="444604"/>
            </a:xfrm>
            <a:custGeom>
              <a:avLst/>
              <a:gdLst>
                <a:gd name="connsiteX0" fmla="*/ 0 w 2560320"/>
                <a:gd name="connsiteY0" fmla="*/ 619760 h 924560"/>
                <a:gd name="connsiteX1" fmla="*/ 0 w 2560320"/>
                <a:gd name="connsiteY1" fmla="*/ 619760 h 924560"/>
                <a:gd name="connsiteX2" fmla="*/ 0 w 2560320"/>
                <a:gd name="connsiteY2" fmla="*/ 198120 h 924560"/>
                <a:gd name="connsiteX3" fmla="*/ 223520 w 2560320"/>
                <a:gd name="connsiteY3" fmla="*/ 0 h 924560"/>
                <a:gd name="connsiteX4" fmla="*/ 1833880 w 2560320"/>
                <a:gd name="connsiteY4" fmla="*/ 0 h 924560"/>
                <a:gd name="connsiteX5" fmla="*/ 2026920 w 2560320"/>
                <a:gd name="connsiteY5" fmla="*/ 177800 h 924560"/>
                <a:gd name="connsiteX6" fmla="*/ 2468880 w 2560320"/>
                <a:gd name="connsiteY6" fmla="*/ 177800 h 924560"/>
                <a:gd name="connsiteX7" fmla="*/ 2560320 w 2560320"/>
                <a:gd name="connsiteY7" fmla="*/ 269240 h 924560"/>
                <a:gd name="connsiteX8" fmla="*/ 2560320 w 2560320"/>
                <a:gd name="connsiteY8" fmla="*/ 924560 h 924560"/>
                <a:gd name="connsiteX9" fmla="*/ 0 w 2560320"/>
                <a:gd name="connsiteY9" fmla="*/ 924560 h 924560"/>
                <a:gd name="connsiteX10" fmla="*/ 0 w 2560320"/>
                <a:gd name="connsiteY10" fmla="*/ 619760 h 924560"/>
                <a:gd name="connsiteX0" fmla="*/ 0 w 2560320"/>
                <a:gd name="connsiteY0" fmla="*/ 619760 h 926095"/>
                <a:gd name="connsiteX1" fmla="*/ 0 w 2560320"/>
                <a:gd name="connsiteY1" fmla="*/ 619760 h 926095"/>
                <a:gd name="connsiteX2" fmla="*/ 0 w 2560320"/>
                <a:gd name="connsiteY2" fmla="*/ 198120 h 926095"/>
                <a:gd name="connsiteX3" fmla="*/ 223520 w 2560320"/>
                <a:gd name="connsiteY3" fmla="*/ 0 h 926095"/>
                <a:gd name="connsiteX4" fmla="*/ 1833880 w 2560320"/>
                <a:gd name="connsiteY4" fmla="*/ 0 h 926095"/>
                <a:gd name="connsiteX5" fmla="*/ 2026920 w 2560320"/>
                <a:gd name="connsiteY5" fmla="*/ 177800 h 926095"/>
                <a:gd name="connsiteX6" fmla="*/ 2468880 w 2560320"/>
                <a:gd name="connsiteY6" fmla="*/ 177800 h 926095"/>
                <a:gd name="connsiteX7" fmla="*/ 2560320 w 2560320"/>
                <a:gd name="connsiteY7" fmla="*/ 269240 h 926095"/>
                <a:gd name="connsiteX8" fmla="*/ 2560320 w 2560320"/>
                <a:gd name="connsiteY8" fmla="*/ 924560 h 926095"/>
                <a:gd name="connsiteX9" fmla="*/ 2452592 w 2560320"/>
                <a:gd name="connsiteY9" fmla="*/ 926095 h 926095"/>
                <a:gd name="connsiteX10" fmla="*/ 0 w 2560320"/>
                <a:gd name="connsiteY10" fmla="*/ 924560 h 926095"/>
                <a:gd name="connsiteX11" fmla="*/ 0 w 2560320"/>
                <a:gd name="connsiteY11" fmla="*/ 619760 h 926095"/>
                <a:gd name="connsiteX0" fmla="*/ 0 w 2566670"/>
                <a:gd name="connsiteY0" fmla="*/ 619760 h 926095"/>
                <a:gd name="connsiteX1" fmla="*/ 0 w 2566670"/>
                <a:gd name="connsiteY1" fmla="*/ 619760 h 926095"/>
                <a:gd name="connsiteX2" fmla="*/ 0 w 2566670"/>
                <a:gd name="connsiteY2" fmla="*/ 198120 h 926095"/>
                <a:gd name="connsiteX3" fmla="*/ 223520 w 2566670"/>
                <a:gd name="connsiteY3" fmla="*/ 0 h 926095"/>
                <a:gd name="connsiteX4" fmla="*/ 1833880 w 2566670"/>
                <a:gd name="connsiteY4" fmla="*/ 0 h 926095"/>
                <a:gd name="connsiteX5" fmla="*/ 2026920 w 2566670"/>
                <a:gd name="connsiteY5" fmla="*/ 177800 h 926095"/>
                <a:gd name="connsiteX6" fmla="*/ 2468880 w 2566670"/>
                <a:gd name="connsiteY6" fmla="*/ 177800 h 926095"/>
                <a:gd name="connsiteX7" fmla="*/ 2560320 w 2566670"/>
                <a:gd name="connsiteY7" fmla="*/ 269240 h 926095"/>
                <a:gd name="connsiteX8" fmla="*/ 2566670 w 2566670"/>
                <a:gd name="connsiteY8" fmla="*/ 775335 h 926095"/>
                <a:gd name="connsiteX9" fmla="*/ 2452592 w 2566670"/>
                <a:gd name="connsiteY9" fmla="*/ 926095 h 926095"/>
                <a:gd name="connsiteX10" fmla="*/ 0 w 2566670"/>
                <a:gd name="connsiteY10" fmla="*/ 924560 h 926095"/>
                <a:gd name="connsiteX11" fmla="*/ 0 w 2566670"/>
                <a:gd name="connsiteY11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0 w 2563495"/>
                <a:gd name="connsiteY10" fmla="*/ 924560 h 926095"/>
                <a:gd name="connsiteX11" fmla="*/ 0 w 2563495"/>
                <a:gd name="connsiteY11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150718 w 2563495"/>
                <a:gd name="connsiteY10" fmla="*/ 922920 h 926095"/>
                <a:gd name="connsiteX11" fmla="*/ 0 w 2563495"/>
                <a:gd name="connsiteY11" fmla="*/ 924560 h 926095"/>
                <a:gd name="connsiteX12" fmla="*/ 0 w 2563495"/>
                <a:gd name="connsiteY12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150718 w 2563495"/>
                <a:gd name="connsiteY10" fmla="*/ 922920 h 926095"/>
                <a:gd name="connsiteX11" fmla="*/ 3175 w 2563495"/>
                <a:gd name="connsiteY11" fmla="*/ 784860 h 926095"/>
                <a:gd name="connsiteX12" fmla="*/ 0 w 2563495"/>
                <a:gd name="connsiteY12" fmla="*/ 619760 h 926095"/>
                <a:gd name="connsiteX0" fmla="*/ 0 w 2563495"/>
                <a:gd name="connsiteY0" fmla="*/ 3363425 h 3363425"/>
                <a:gd name="connsiteX1" fmla="*/ 0 w 2563495"/>
                <a:gd name="connsiteY1" fmla="*/ 619760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363425"/>
                <a:gd name="connsiteX1" fmla="*/ 0 w 2563495"/>
                <a:gd name="connsiteY1" fmla="*/ 3363425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363425"/>
                <a:gd name="connsiteX1" fmla="*/ 0 w 2563495"/>
                <a:gd name="connsiteY1" fmla="*/ 3363425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550750"/>
                <a:gd name="connsiteX1" fmla="*/ 0 w 2563495"/>
                <a:gd name="connsiteY1" fmla="*/ 3363425 h 3550750"/>
                <a:gd name="connsiteX2" fmla="*/ 0 w 2563495"/>
                <a:gd name="connsiteY2" fmla="*/ 198120 h 3550750"/>
                <a:gd name="connsiteX3" fmla="*/ 223520 w 2563495"/>
                <a:gd name="connsiteY3" fmla="*/ 0 h 3550750"/>
                <a:gd name="connsiteX4" fmla="*/ 1833880 w 2563495"/>
                <a:gd name="connsiteY4" fmla="*/ 0 h 3550750"/>
                <a:gd name="connsiteX5" fmla="*/ 2026920 w 2563495"/>
                <a:gd name="connsiteY5" fmla="*/ 177800 h 3550750"/>
                <a:gd name="connsiteX6" fmla="*/ 2468880 w 2563495"/>
                <a:gd name="connsiteY6" fmla="*/ 177800 h 3550750"/>
                <a:gd name="connsiteX7" fmla="*/ 2560320 w 2563495"/>
                <a:gd name="connsiteY7" fmla="*/ 269240 h 3550750"/>
                <a:gd name="connsiteX8" fmla="*/ 2563495 w 2563495"/>
                <a:gd name="connsiteY8" fmla="*/ 3550750 h 3550750"/>
                <a:gd name="connsiteX9" fmla="*/ 2452592 w 2563495"/>
                <a:gd name="connsiteY9" fmla="*/ 926095 h 3550750"/>
                <a:gd name="connsiteX10" fmla="*/ 150718 w 2563495"/>
                <a:gd name="connsiteY10" fmla="*/ 922920 h 3550750"/>
                <a:gd name="connsiteX11" fmla="*/ 3175 w 2563495"/>
                <a:gd name="connsiteY11" fmla="*/ 784860 h 3550750"/>
                <a:gd name="connsiteX12" fmla="*/ 0 w 2563495"/>
                <a:gd name="connsiteY12" fmla="*/ 619760 h 3550750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922920 h 3669759"/>
                <a:gd name="connsiteX11" fmla="*/ 3175 w 2563495"/>
                <a:gd name="connsiteY11" fmla="*/ 784860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784860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2085784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2085784 w 2563495"/>
                <a:gd name="connsiteY4" fmla="*/ 0 h 3669759"/>
                <a:gd name="connsiteX5" fmla="*/ 2278823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720783"/>
                <a:gd name="connsiteY0" fmla="*/ 3363425 h 3669759"/>
                <a:gd name="connsiteX1" fmla="*/ 0 w 2720783"/>
                <a:gd name="connsiteY1" fmla="*/ 3363425 h 3669759"/>
                <a:gd name="connsiteX2" fmla="*/ 0 w 2720783"/>
                <a:gd name="connsiteY2" fmla="*/ 198120 h 3669759"/>
                <a:gd name="connsiteX3" fmla="*/ 223520 w 2720783"/>
                <a:gd name="connsiteY3" fmla="*/ 0 h 3669759"/>
                <a:gd name="connsiteX4" fmla="*/ 2085784 w 2720783"/>
                <a:gd name="connsiteY4" fmla="*/ 0 h 3669759"/>
                <a:gd name="connsiteX5" fmla="*/ 2278823 w 2720783"/>
                <a:gd name="connsiteY5" fmla="*/ 177800 h 3669759"/>
                <a:gd name="connsiteX6" fmla="*/ 2720783 w 2720783"/>
                <a:gd name="connsiteY6" fmla="*/ 177800 h 3669759"/>
                <a:gd name="connsiteX7" fmla="*/ 2560320 w 2720783"/>
                <a:gd name="connsiteY7" fmla="*/ 269240 h 3669759"/>
                <a:gd name="connsiteX8" fmla="*/ 2563495 w 2720783"/>
                <a:gd name="connsiteY8" fmla="*/ 3550750 h 3669759"/>
                <a:gd name="connsiteX9" fmla="*/ 2452592 w 2720783"/>
                <a:gd name="connsiteY9" fmla="*/ 3669759 h 3669759"/>
                <a:gd name="connsiteX10" fmla="*/ 150718 w 2720783"/>
                <a:gd name="connsiteY10" fmla="*/ 3666584 h 3669759"/>
                <a:gd name="connsiteX11" fmla="*/ 3175 w 2720783"/>
                <a:gd name="connsiteY11" fmla="*/ 3528524 h 3669759"/>
                <a:gd name="connsiteX12" fmla="*/ 0 w 2720783"/>
                <a:gd name="connsiteY12" fmla="*/ 3363424 h 3669759"/>
                <a:gd name="connsiteX0" fmla="*/ 0 w 2812223"/>
                <a:gd name="connsiteY0" fmla="*/ 3363425 h 3669759"/>
                <a:gd name="connsiteX1" fmla="*/ 0 w 2812223"/>
                <a:gd name="connsiteY1" fmla="*/ 3363425 h 3669759"/>
                <a:gd name="connsiteX2" fmla="*/ 0 w 2812223"/>
                <a:gd name="connsiteY2" fmla="*/ 198120 h 3669759"/>
                <a:gd name="connsiteX3" fmla="*/ 223520 w 2812223"/>
                <a:gd name="connsiteY3" fmla="*/ 0 h 3669759"/>
                <a:gd name="connsiteX4" fmla="*/ 2085784 w 2812223"/>
                <a:gd name="connsiteY4" fmla="*/ 0 h 3669759"/>
                <a:gd name="connsiteX5" fmla="*/ 2278823 w 2812223"/>
                <a:gd name="connsiteY5" fmla="*/ 177800 h 3669759"/>
                <a:gd name="connsiteX6" fmla="*/ 2720783 w 2812223"/>
                <a:gd name="connsiteY6" fmla="*/ 177800 h 3669759"/>
                <a:gd name="connsiteX7" fmla="*/ 2812223 w 2812223"/>
                <a:gd name="connsiteY7" fmla="*/ 269240 h 3669759"/>
                <a:gd name="connsiteX8" fmla="*/ 2563495 w 2812223"/>
                <a:gd name="connsiteY8" fmla="*/ 3550750 h 3669759"/>
                <a:gd name="connsiteX9" fmla="*/ 2452592 w 2812223"/>
                <a:gd name="connsiteY9" fmla="*/ 3669759 h 3669759"/>
                <a:gd name="connsiteX10" fmla="*/ 150718 w 2812223"/>
                <a:gd name="connsiteY10" fmla="*/ 3666584 h 3669759"/>
                <a:gd name="connsiteX11" fmla="*/ 3175 w 2812223"/>
                <a:gd name="connsiteY11" fmla="*/ 3528524 h 3669759"/>
                <a:gd name="connsiteX12" fmla="*/ 0 w 2812223"/>
                <a:gd name="connsiteY12" fmla="*/ 3363424 h 3669759"/>
                <a:gd name="connsiteX0" fmla="*/ 0 w 2812236"/>
                <a:gd name="connsiteY0" fmla="*/ 3363425 h 3669759"/>
                <a:gd name="connsiteX1" fmla="*/ 0 w 2812236"/>
                <a:gd name="connsiteY1" fmla="*/ 3363425 h 3669759"/>
                <a:gd name="connsiteX2" fmla="*/ 0 w 2812236"/>
                <a:gd name="connsiteY2" fmla="*/ 198120 h 3669759"/>
                <a:gd name="connsiteX3" fmla="*/ 223520 w 2812236"/>
                <a:gd name="connsiteY3" fmla="*/ 0 h 3669759"/>
                <a:gd name="connsiteX4" fmla="*/ 2085784 w 2812236"/>
                <a:gd name="connsiteY4" fmla="*/ 0 h 3669759"/>
                <a:gd name="connsiteX5" fmla="*/ 2278823 w 2812236"/>
                <a:gd name="connsiteY5" fmla="*/ 177800 h 3669759"/>
                <a:gd name="connsiteX6" fmla="*/ 2720783 w 2812236"/>
                <a:gd name="connsiteY6" fmla="*/ 177800 h 3669759"/>
                <a:gd name="connsiteX7" fmla="*/ 2812223 w 2812236"/>
                <a:gd name="connsiteY7" fmla="*/ 269240 h 3669759"/>
                <a:gd name="connsiteX8" fmla="*/ 2563495 w 2812236"/>
                <a:gd name="connsiteY8" fmla="*/ 3550750 h 3669759"/>
                <a:gd name="connsiteX9" fmla="*/ 2452592 w 2812236"/>
                <a:gd name="connsiteY9" fmla="*/ 3669759 h 3669759"/>
                <a:gd name="connsiteX10" fmla="*/ 150718 w 2812236"/>
                <a:gd name="connsiteY10" fmla="*/ 3666584 h 3669759"/>
                <a:gd name="connsiteX11" fmla="*/ 3175 w 2812236"/>
                <a:gd name="connsiteY11" fmla="*/ 3528524 h 3669759"/>
                <a:gd name="connsiteX12" fmla="*/ 0 w 2812236"/>
                <a:gd name="connsiteY12" fmla="*/ 3363424 h 3669759"/>
                <a:gd name="connsiteX0" fmla="*/ 0 w 2812543"/>
                <a:gd name="connsiteY0" fmla="*/ 3363425 h 3669759"/>
                <a:gd name="connsiteX1" fmla="*/ 0 w 2812543"/>
                <a:gd name="connsiteY1" fmla="*/ 3363425 h 3669759"/>
                <a:gd name="connsiteX2" fmla="*/ 0 w 2812543"/>
                <a:gd name="connsiteY2" fmla="*/ 198120 h 3669759"/>
                <a:gd name="connsiteX3" fmla="*/ 223520 w 2812543"/>
                <a:gd name="connsiteY3" fmla="*/ 0 h 3669759"/>
                <a:gd name="connsiteX4" fmla="*/ 2085784 w 2812543"/>
                <a:gd name="connsiteY4" fmla="*/ 0 h 3669759"/>
                <a:gd name="connsiteX5" fmla="*/ 2278823 w 2812543"/>
                <a:gd name="connsiteY5" fmla="*/ 177800 h 3669759"/>
                <a:gd name="connsiteX6" fmla="*/ 2720783 w 2812543"/>
                <a:gd name="connsiteY6" fmla="*/ 177800 h 3669759"/>
                <a:gd name="connsiteX7" fmla="*/ 2812223 w 2812543"/>
                <a:gd name="connsiteY7" fmla="*/ 269240 h 3669759"/>
                <a:gd name="connsiteX8" fmla="*/ 2563495 w 2812543"/>
                <a:gd name="connsiteY8" fmla="*/ 3550750 h 3669759"/>
                <a:gd name="connsiteX9" fmla="*/ 2452592 w 2812543"/>
                <a:gd name="connsiteY9" fmla="*/ 3669759 h 3669759"/>
                <a:gd name="connsiteX10" fmla="*/ 150718 w 2812543"/>
                <a:gd name="connsiteY10" fmla="*/ 3666584 h 3669759"/>
                <a:gd name="connsiteX11" fmla="*/ 3175 w 2812543"/>
                <a:gd name="connsiteY11" fmla="*/ 3528524 h 3669759"/>
                <a:gd name="connsiteX12" fmla="*/ 0 w 2812543"/>
                <a:gd name="connsiteY12" fmla="*/ 3363424 h 3669759"/>
                <a:gd name="connsiteX0" fmla="*/ 0 w 2815396"/>
                <a:gd name="connsiteY0" fmla="*/ 3363425 h 3669759"/>
                <a:gd name="connsiteX1" fmla="*/ 0 w 2815396"/>
                <a:gd name="connsiteY1" fmla="*/ 3363425 h 3669759"/>
                <a:gd name="connsiteX2" fmla="*/ 0 w 2815396"/>
                <a:gd name="connsiteY2" fmla="*/ 198120 h 3669759"/>
                <a:gd name="connsiteX3" fmla="*/ 223520 w 2815396"/>
                <a:gd name="connsiteY3" fmla="*/ 0 h 3669759"/>
                <a:gd name="connsiteX4" fmla="*/ 2085784 w 2815396"/>
                <a:gd name="connsiteY4" fmla="*/ 0 h 3669759"/>
                <a:gd name="connsiteX5" fmla="*/ 2278823 w 2815396"/>
                <a:gd name="connsiteY5" fmla="*/ 177800 h 3669759"/>
                <a:gd name="connsiteX6" fmla="*/ 2720783 w 2815396"/>
                <a:gd name="connsiteY6" fmla="*/ 177800 h 3669759"/>
                <a:gd name="connsiteX7" fmla="*/ 2812223 w 2815396"/>
                <a:gd name="connsiteY7" fmla="*/ 269240 h 3669759"/>
                <a:gd name="connsiteX8" fmla="*/ 2815396 w 2815396"/>
                <a:gd name="connsiteY8" fmla="*/ 3550750 h 3669759"/>
                <a:gd name="connsiteX9" fmla="*/ 2452592 w 2815396"/>
                <a:gd name="connsiteY9" fmla="*/ 3669759 h 3669759"/>
                <a:gd name="connsiteX10" fmla="*/ 150718 w 2815396"/>
                <a:gd name="connsiteY10" fmla="*/ 3666584 h 3669759"/>
                <a:gd name="connsiteX11" fmla="*/ 3175 w 2815396"/>
                <a:gd name="connsiteY11" fmla="*/ 3528524 h 3669759"/>
                <a:gd name="connsiteX12" fmla="*/ 0 w 2815396"/>
                <a:gd name="connsiteY12" fmla="*/ 3363424 h 3669759"/>
                <a:gd name="connsiteX0" fmla="*/ 0 w 2815396"/>
                <a:gd name="connsiteY0" fmla="*/ 3363425 h 3669759"/>
                <a:gd name="connsiteX1" fmla="*/ 0 w 2815396"/>
                <a:gd name="connsiteY1" fmla="*/ 3363425 h 3669759"/>
                <a:gd name="connsiteX2" fmla="*/ 0 w 2815396"/>
                <a:gd name="connsiteY2" fmla="*/ 198120 h 3669759"/>
                <a:gd name="connsiteX3" fmla="*/ 223520 w 2815396"/>
                <a:gd name="connsiteY3" fmla="*/ 0 h 3669759"/>
                <a:gd name="connsiteX4" fmla="*/ 2085784 w 2815396"/>
                <a:gd name="connsiteY4" fmla="*/ 0 h 3669759"/>
                <a:gd name="connsiteX5" fmla="*/ 2278823 w 2815396"/>
                <a:gd name="connsiteY5" fmla="*/ 177800 h 3669759"/>
                <a:gd name="connsiteX6" fmla="*/ 2720783 w 2815396"/>
                <a:gd name="connsiteY6" fmla="*/ 177800 h 3669759"/>
                <a:gd name="connsiteX7" fmla="*/ 2812223 w 2815396"/>
                <a:gd name="connsiteY7" fmla="*/ 269240 h 3669759"/>
                <a:gd name="connsiteX8" fmla="*/ 2815396 w 2815396"/>
                <a:gd name="connsiteY8" fmla="*/ 3550750 h 3669759"/>
                <a:gd name="connsiteX9" fmla="*/ 2704493 w 2815396"/>
                <a:gd name="connsiteY9" fmla="*/ 3669759 h 3669759"/>
                <a:gd name="connsiteX10" fmla="*/ 150718 w 2815396"/>
                <a:gd name="connsiteY10" fmla="*/ 3666584 h 3669759"/>
                <a:gd name="connsiteX11" fmla="*/ 3175 w 2815396"/>
                <a:gd name="connsiteY11" fmla="*/ 3528524 h 3669759"/>
                <a:gd name="connsiteX12" fmla="*/ 0 w 2815396"/>
                <a:gd name="connsiteY12" fmla="*/ 3363424 h 3669759"/>
                <a:gd name="connsiteX0" fmla="*/ 0 w 4974829"/>
                <a:gd name="connsiteY0" fmla="*/ 3363425 h 3669759"/>
                <a:gd name="connsiteX1" fmla="*/ 0 w 4974829"/>
                <a:gd name="connsiteY1" fmla="*/ 3363425 h 3669759"/>
                <a:gd name="connsiteX2" fmla="*/ 0 w 4974829"/>
                <a:gd name="connsiteY2" fmla="*/ 198120 h 3669759"/>
                <a:gd name="connsiteX3" fmla="*/ 223520 w 4974829"/>
                <a:gd name="connsiteY3" fmla="*/ 0 h 3669759"/>
                <a:gd name="connsiteX4" fmla="*/ 4974829 w 4974829"/>
                <a:gd name="connsiteY4" fmla="*/ 0 h 3669759"/>
                <a:gd name="connsiteX5" fmla="*/ 2278823 w 4974829"/>
                <a:gd name="connsiteY5" fmla="*/ 177800 h 3669759"/>
                <a:gd name="connsiteX6" fmla="*/ 2720783 w 4974829"/>
                <a:gd name="connsiteY6" fmla="*/ 177800 h 3669759"/>
                <a:gd name="connsiteX7" fmla="*/ 2812223 w 4974829"/>
                <a:gd name="connsiteY7" fmla="*/ 269240 h 3669759"/>
                <a:gd name="connsiteX8" fmla="*/ 2815396 w 4974829"/>
                <a:gd name="connsiteY8" fmla="*/ 3550750 h 3669759"/>
                <a:gd name="connsiteX9" fmla="*/ 2704493 w 4974829"/>
                <a:gd name="connsiteY9" fmla="*/ 3669759 h 3669759"/>
                <a:gd name="connsiteX10" fmla="*/ 150718 w 4974829"/>
                <a:gd name="connsiteY10" fmla="*/ 3666584 h 3669759"/>
                <a:gd name="connsiteX11" fmla="*/ 3175 w 4974829"/>
                <a:gd name="connsiteY11" fmla="*/ 3528524 h 3669759"/>
                <a:gd name="connsiteX12" fmla="*/ 0 w 4974829"/>
                <a:gd name="connsiteY12" fmla="*/ 3363424 h 3669759"/>
                <a:gd name="connsiteX0" fmla="*/ 0 w 5167867"/>
                <a:gd name="connsiteY0" fmla="*/ 3363425 h 3669759"/>
                <a:gd name="connsiteX1" fmla="*/ 0 w 5167867"/>
                <a:gd name="connsiteY1" fmla="*/ 3363425 h 3669759"/>
                <a:gd name="connsiteX2" fmla="*/ 0 w 5167867"/>
                <a:gd name="connsiteY2" fmla="*/ 198120 h 3669759"/>
                <a:gd name="connsiteX3" fmla="*/ 223520 w 5167867"/>
                <a:gd name="connsiteY3" fmla="*/ 0 h 3669759"/>
                <a:gd name="connsiteX4" fmla="*/ 4974829 w 5167867"/>
                <a:gd name="connsiteY4" fmla="*/ 0 h 3669759"/>
                <a:gd name="connsiteX5" fmla="*/ 5167867 w 5167867"/>
                <a:gd name="connsiteY5" fmla="*/ 177800 h 3669759"/>
                <a:gd name="connsiteX6" fmla="*/ 2720783 w 5167867"/>
                <a:gd name="connsiteY6" fmla="*/ 177800 h 3669759"/>
                <a:gd name="connsiteX7" fmla="*/ 2812223 w 5167867"/>
                <a:gd name="connsiteY7" fmla="*/ 269240 h 3669759"/>
                <a:gd name="connsiteX8" fmla="*/ 2815396 w 5167867"/>
                <a:gd name="connsiteY8" fmla="*/ 3550750 h 3669759"/>
                <a:gd name="connsiteX9" fmla="*/ 2704493 w 5167867"/>
                <a:gd name="connsiteY9" fmla="*/ 3669759 h 3669759"/>
                <a:gd name="connsiteX10" fmla="*/ 150718 w 5167867"/>
                <a:gd name="connsiteY10" fmla="*/ 3666584 h 3669759"/>
                <a:gd name="connsiteX11" fmla="*/ 3175 w 5167867"/>
                <a:gd name="connsiteY11" fmla="*/ 3528524 h 3669759"/>
                <a:gd name="connsiteX12" fmla="*/ 0 w 5167867"/>
                <a:gd name="connsiteY12" fmla="*/ 3363424 h 3669759"/>
                <a:gd name="connsiteX0" fmla="*/ 0 w 5609827"/>
                <a:gd name="connsiteY0" fmla="*/ 3363425 h 3669759"/>
                <a:gd name="connsiteX1" fmla="*/ 0 w 5609827"/>
                <a:gd name="connsiteY1" fmla="*/ 3363425 h 3669759"/>
                <a:gd name="connsiteX2" fmla="*/ 0 w 5609827"/>
                <a:gd name="connsiteY2" fmla="*/ 198120 h 3669759"/>
                <a:gd name="connsiteX3" fmla="*/ 223520 w 5609827"/>
                <a:gd name="connsiteY3" fmla="*/ 0 h 3669759"/>
                <a:gd name="connsiteX4" fmla="*/ 4974829 w 5609827"/>
                <a:gd name="connsiteY4" fmla="*/ 0 h 3669759"/>
                <a:gd name="connsiteX5" fmla="*/ 5167867 w 5609827"/>
                <a:gd name="connsiteY5" fmla="*/ 177800 h 3669759"/>
                <a:gd name="connsiteX6" fmla="*/ 5609827 w 5609827"/>
                <a:gd name="connsiteY6" fmla="*/ 177800 h 3669759"/>
                <a:gd name="connsiteX7" fmla="*/ 2812223 w 5609827"/>
                <a:gd name="connsiteY7" fmla="*/ 269240 h 3669759"/>
                <a:gd name="connsiteX8" fmla="*/ 2815396 w 5609827"/>
                <a:gd name="connsiteY8" fmla="*/ 3550750 h 3669759"/>
                <a:gd name="connsiteX9" fmla="*/ 2704493 w 5609827"/>
                <a:gd name="connsiteY9" fmla="*/ 3669759 h 3669759"/>
                <a:gd name="connsiteX10" fmla="*/ 150718 w 5609827"/>
                <a:gd name="connsiteY10" fmla="*/ 3666584 h 3669759"/>
                <a:gd name="connsiteX11" fmla="*/ 3175 w 5609827"/>
                <a:gd name="connsiteY11" fmla="*/ 3528524 h 3669759"/>
                <a:gd name="connsiteX12" fmla="*/ 0 w 5609827"/>
                <a:gd name="connsiteY12" fmla="*/ 3363424 h 3669759"/>
                <a:gd name="connsiteX0" fmla="*/ 0 w 5701266"/>
                <a:gd name="connsiteY0" fmla="*/ 3363425 h 3669759"/>
                <a:gd name="connsiteX1" fmla="*/ 0 w 5701266"/>
                <a:gd name="connsiteY1" fmla="*/ 3363425 h 3669759"/>
                <a:gd name="connsiteX2" fmla="*/ 0 w 5701266"/>
                <a:gd name="connsiteY2" fmla="*/ 198120 h 3669759"/>
                <a:gd name="connsiteX3" fmla="*/ 223520 w 5701266"/>
                <a:gd name="connsiteY3" fmla="*/ 0 h 3669759"/>
                <a:gd name="connsiteX4" fmla="*/ 4974829 w 5701266"/>
                <a:gd name="connsiteY4" fmla="*/ 0 h 3669759"/>
                <a:gd name="connsiteX5" fmla="*/ 5167867 w 5701266"/>
                <a:gd name="connsiteY5" fmla="*/ 177800 h 3669759"/>
                <a:gd name="connsiteX6" fmla="*/ 5609827 w 5701266"/>
                <a:gd name="connsiteY6" fmla="*/ 177800 h 3669759"/>
                <a:gd name="connsiteX7" fmla="*/ 5701266 w 5701266"/>
                <a:gd name="connsiteY7" fmla="*/ 269240 h 3669759"/>
                <a:gd name="connsiteX8" fmla="*/ 2815396 w 5701266"/>
                <a:gd name="connsiteY8" fmla="*/ 3550750 h 3669759"/>
                <a:gd name="connsiteX9" fmla="*/ 2704493 w 5701266"/>
                <a:gd name="connsiteY9" fmla="*/ 3669759 h 3669759"/>
                <a:gd name="connsiteX10" fmla="*/ 150718 w 5701266"/>
                <a:gd name="connsiteY10" fmla="*/ 3666584 h 3669759"/>
                <a:gd name="connsiteX11" fmla="*/ 3175 w 5701266"/>
                <a:gd name="connsiteY11" fmla="*/ 3528524 h 3669759"/>
                <a:gd name="connsiteX12" fmla="*/ 0 w 5701266"/>
                <a:gd name="connsiteY12" fmla="*/ 3363424 h 3669759"/>
                <a:gd name="connsiteX0" fmla="*/ 0 w 5701267"/>
                <a:gd name="connsiteY0" fmla="*/ 3363425 h 3669759"/>
                <a:gd name="connsiteX1" fmla="*/ 0 w 5701267"/>
                <a:gd name="connsiteY1" fmla="*/ 3363425 h 3669759"/>
                <a:gd name="connsiteX2" fmla="*/ 0 w 5701267"/>
                <a:gd name="connsiteY2" fmla="*/ 198120 h 3669759"/>
                <a:gd name="connsiteX3" fmla="*/ 223520 w 5701267"/>
                <a:gd name="connsiteY3" fmla="*/ 0 h 3669759"/>
                <a:gd name="connsiteX4" fmla="*/ 4974829 w 5701267"/>
                <a:gd name="connsiteY4" fmla="*/ 0 h 3669759"/>
                <a:gd name="connsiteX5" fmla="*/ 5167867 w 5701267"/>
                <a:gd name="connsiteY5" fmla="*/ 177800 h 3669759"/>
                <a:gd name="connsiteX6" fmla="*/ 5609827 w 5701267"/>
                <a:gd name="connsiteY6" fmla="*/ 177800 h 3669759"/>
                <a:gd name="connsiteX7" fmla="*/ 5701266 w 5701267"/>
                <a:gd name="connsiteY7" fmla="*/ 269240 h 3669759"/>
                <a:gd name="connsiteX8" fmla="*/ 2815396 w 5701267"/>
                <a:gd name="connsiteY8" fmla="*/ 3550750 h 3669759"/>
                <a:gd name="connsiteX9" fmla="*/ 2704493 w 5701267"/>
                <a:gd name="connsiteY9" fmla="*/ 3669759 h 3669759"/>
                <a:gd name="connsiteX10" fmla="*/ 150718 w 5701267"/>
                <a:gd name="connsiteY10" fmla="*/ 3666584 h 3669759"/>
                <a:gd name="connsiteX11" fmla="*/ 3175 w 5701267"/>
                <a:gd name="connsiteY11" fmla="*/ 3528524 h 3669759"/>
                <a:gd name="connsiteX12" fmla="*/ 0 w 5701267"/>
                <a:gd name="connsiteY12" fmla="*/ 3363424 h 3669759"/>
                <a:gd name="connsiteX0" fmla="*/ 0 w 5701373"/>
                <a:gd name="connsiteY0" fmla="*/ 3363425 h 3669759"/>
                <a:gd name="connsiteX1" fmla="*/ 0 w 5701373"/>
                <a:gd name="connsiteY1" fmla="*/ 3363425 h 3669759"/>
                <a:gd name="connsiteX2" fmla="*/ 0 w 5701373"/>
                <a:gd name="connsiteY2" fmla="*/ 198120 h 3669759"/>
                <a:gd name="connsiteX3" fmla="*/ 223520 w 5701373"/>
                <a:gd name="connsiteY3" fmla="*/ 0 h 3669759"/>
                <a:gd name="connsiteX4" fmla="*/ 4974829 w 5701373"/>
                <a:gd name="connsiteY4" fmla="*/ 0 h 3669759"/>
                <a:gd name="connsiteX5" fmla="*/ 5167867 w 5701373"/>
                <a:gd name="connsiteY5" fmla="*/ 177800 h 3669759"/>
                <a:gd name="connsiteX6" fmla="*/ 5609827 w 5701373"/>
                <a:gd name="connsiteY6" fmla="*/ 177800 h 3669759"/>
                <a:gd name="connsiteX7" fmla="*/ 5701266 w 5701373"/>
                <a:gd name="connsiteY7" fmla="*/ 269240 h 3669759"/>
                <a:gd name="connsiteX8" fmla="*/ 2815396 w 5701373"/>
                <a:gd name="connsiteY8" fmla="*/ 3550750 h 3669759"/>
                <a:gd name="connsiteX9" fmla="*/ 2704493 w 5701373"/>
                <a:gd name="connsiteY9" fmla="*/ 3669759 h 3669759"/>
                <a:gd name="connsiteX10" fmla="*/ 150718 w 5701373"/>
                <a:gd name="connsiteY10" fmla="*/ 3666584 h 3669759"/>
                <a:gd name="connsiteX11" fmla="*/ 3175 w 5701373"/>
                <a:gd name="connsiteY11" fmla="*/ 3528524 h 3669759"/>
                <a:gd name="connsiteX12" fmla="*/ 0 w 5701373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974829 w 5704439"/>
                <a:gd name="connsiteY4" fmla="*/ 0 h 3669759"/>
                <a:gd name="connsiteX5" fmla="*/ 5167867 w 5704439"/>
                <a:gd name="connsiteY5" fmla="*/ 177800 h 3669759"/>
                <a:gd name="connsiteX6" fmla="*/ 5609827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2704493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974829 w 5704439"/>
                <a:gd name="connsiteY4" fmla="*/ 0 h 3669759"/>
                <a:gd name="connsiteX5" fmla="*/ 5167867 w 5704439"/>
                <a:gd name="connsiteY5" fmla="*/ 177800 h 3669759"/>
                <a:gd name="connsiteX6" fmla="*/ 5609827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5167867 w 5704439"/>
                <a:gd name="connsiteY5" fmla="*/ 177800 h 3669759"/>
                <a:gd name="connsiteX6" fmla="*/ 5609827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609827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036471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036471 w 5704439"/>
                <a:gd name="connsiteY6" fmla="*/ 177800 h 3669759"/>
                <a:gd name="connsiteX7" fmla="*/ 5127910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036471 w 5704439"/>
                <a:gd name="connsiteY6" fmla="*/ 177800 h 3669759"/>
                <a:gd name="connsiteX7" fmla="*/ 5127910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036471 w 5704439"/>
                <a:gd name="connsiteY6" fmla="*/ 177800 h 3669759"/>
                <a:gd name="connsiteX7" fmla="*/ 5127910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593536"/>
                <a:gd name="connsiteY0" fmla="*/ 3363425 h 3669759"/>
                <a:gd name="connsiteX1" fmla="*/ 0 w 5593536"/>
                <a:gd name="connsiteY1" fmla="*/ 3363425 h 3669759"/>
                <a:gd name="connsiteX2" fmla="*/ 0 w 5593536"/>
                <a:gd name="connsiteY2" fmla="*/ 198120 h 3669759"/>
                <a:gd name="connsiteX3" fmla="*/ 223520 w 5593536"/>
                <a:gd name="connsiteY3" fmla="*/ 0 h 3669759"/>
                <a:gd name="connsiteX4" fmla="*/ 4401473 w 5593536"/>
                <a:gd name="connsiteY4" fmla="*/ 0 h 3669759"/>
                <a:gd name="connsiteX5" fmla="*/ 4594511 w 5593536"/>
                <a:gd name="connsiteY5" fmla="*/ 177800 h 3669759"/>
                <a:gd name="connsiteX6" fmla="*/ 5036471 w 5593536"/>
                <a:gd name="connsiteY6" fmla="*/ 177800 h 3669759"/>
                <a:gd name="connsiteX7" fmla="*/ 5127910 w 5593536"/>
                <a:gd name="connsiteY7" fmla="*/ 269240 h 3669759"/>
                <a:gd name="connsiteX8" fmla="*/ 5131083 w 5593536"/>
                <a:gd name="connsiteY8" fmla="*/ 3550750 h 3669759"/>
                <a:gd name="connsiteX9" fmla="*/ 5593536 w 5593536"/>
                <a:gd name="connsiteY9" fmla="*/ 3669759 h 3669759"/>
                <a:gd name="connsiteX10" fmla="*/ 150718 w 5593536"/>
                <a:gd name="connsiteY10" fmla="*/ 3666584 h 3669759"/>
                <a:gd name="connsiteX11" fmla="*/ 3175 w 5593536"/>
                <a:gd name="connsiteY11" fmla="*/ 3528524 h 3669759"/>
                <a:gd name="connsiteX12" fmla="*/ 0 w 5593536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401473 w 5131083"/>
                <a:gd name="connsiteY4" fmla="*/ 0 h 3669759"/>
                <a:gd name="connsiteX5" fmla="*/ 4594511 w 5131083"/>
                <a:gd name="connsiteY5" fmla="*/ 177800 h 3669759"/>
                <a:gd name="connsiteX6" fmla="*/ 5036471 w 5131083"/>
                <a:gd name="connsiteY6" fmla="*/ 177800 h 3669759"/>
                <a:gd name="connsiteX7" fmla="*/ 5127910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594511 w 5131083"/>
                <a:gd name="connsiteY5" fmla="*/ 177800 h 3669759"/>
                <a:gd name="connsiteX6" fmla="*/ 5036471 w 5131083"/>
                <a:gd name="connsiteY6" fmla="*/ 177800 h 3669759"/>
                <a:gd name="connsiteX7" fmla="*/ 5127910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5036471 w 5131083"/>
                <a:gd name="connsiteY6" fmla="*/ 177800 h 3669759"/>
                <a:gd name="connsiteX7" fmla="*/ 5127910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4836394 w 5131083"/>
                <a:gd name="connsiteY6" fmla="*/ 177800 h 3669759"/>
                <a:gd name="connsiteX7" fmla="*/ 5127910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4836394 w 5131083"/>
                <a:gd name="connsiteY6" fmla="*/ 177800 h 3669759"/>
                <a:gd name="connsiteX7" fmla="*/ 4927832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4836394 w 5131083"/>
                <a:gd name="connsiteY6" fmla="*/ 177800 h 3669759"/>
                <a:gd name="connsiteX7" fmla="*/ 4927832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4836394 w 5131083"/>
                <a:gd name="connsiteY6" fmla="*/ 177800 h 3669759"/>
                <a:gd name="connsiteX7" fmla="*/ 4927832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020180"/>
                <a:gd name="connsiteY0" fmla="*/ 3363425 h 3669759"/>
                <a:gd name="connsiteX1" fmla="*/ 0 w 5020180"/>
                <a:gd name="connsiteY1" fmla="*/ 3363425 h 3669759"/>
                <a:gd name="connsiteX2" fmla="*/ 0 w 5020180"/>
                <a:gd name="connsiteY2" fmla="*/ 198120 h 3669759"/>
                <a:gd name="connsiteX3" fmla="*/ 223520 w 5020180"/>
                <a:gd name="connsiteY3" fmla="*/ 0 h 3669759"/>
                <a:gd name="connsiteX4" fmla="*/ 4201395 w 5020180"/>
                <a:gd name="connsiteY4" fmla="*/ 0 h 3669759"/>
                <a:gd name="connsiteX5" fmla="*/ 4394433 w 5020180"/>
                <a:gd name="connsiteY5" fmla="*/ 177800 h 3669759"/>
                <a:gd name="connsiteX6" fmla="*/ 4836394 w 5020180"/>
                <a:gd name="connsiteY6" fmla="*/ 177800 h 3669759"/>
                <a:gd name="connsiteX7" fmla="*/ 4927832 w 5020180"/>
                <a:gd name="connsiteY7" fmla="*/ 269240 h 3669759"/>
                <a:gd name="connsiteX8" fmla="*/ 4931005 w 5020180"/>
                <a:gd name="connsiteY8" fmla="*/ 3550750 h 3669759"/>
                <a:gd name="connsiteX9" fmla="*/ 5020180 w 5020180"/>
                <a:gd name="connsiteY9" fmla="*/ 3669759 h 3669759"/>
                <a:gd name="connsiteX10" fmla="*/ 150718 w 5020180"/>
                <a:gd name="connsiteY10" fmla="*/ 3666584 h 3669759"/>
                <a:gd name="connsiteX11" fmla="*/ 3175 w 5020180"/>
                <a:gd name="connsiteY11" fmla="*/ 3528524 h 3669759"/>
                <a:gd name="connsiteX12" fmla="*/ 0 w 5020180"/>
                <a:gd name="connsiteY12" fmla="*/ 3363424 h 3669759"/>
                <a:gd name="connsiteX0" fmla="*/ 0 w 4931005"/>
                <a:gd name="connsiteY0" fmla="*/ 3363425 h 3669759"/>
                <a:gd name="connsiteX1" fmla="*/ 0 w 4931005"/>
                <a:gd name="connsiteY1" fmla="*/ 3363425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3550750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9759"/>
                <a:gd name="connsiteX1" fmla="*/ 0 w 4931005"/>
                <a:gd name="connsiteY1" fmla="*/ 3363425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3550750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9759"/>
                <a:gd name="connsiteX1" fmla="*/ 1 w 4931005"/>
                <a:gd name="connsiteY1" fmla="*/ 2512171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3550750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9759"/>
                <a:gd name="connsiteX1" fmla="*/ 1 w 4931005"/>
                <a:gd name="connsiteY1" fmla="*/ 2512171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3550750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9759"/>
                <a:gd name="connsiteX1" fmla="*/ 1 w 4931005"/>
                <a:gd name="connsiteY1" fmla="*/ 2512171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2699496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6584"/>
                <a:gd name="connsiteX1" fmla="*/ 1 w 4931005"/>
                <a:gd name="connsiteY1" fmla="*/ 2512171 h 3666584"/>
                <a:gd name="connsiteX2" fmla="*/ 0 w 4931005"/>
                <a:gd name="connsiteY2" fmla="*/ 198120 h 3666584"/>
                <a:gd name="connsiteX3" fmla="*/ 223520 w 4931005"/>
                <a:gd name="connsiteY3" fmla="*/ 0 h 3666584"/>
                <a:gd name="connsiteX4" fmla="*/ 4201395 w 4931005"/>
                <a:gd name="connsiteY4" fmla="*/ 0 h 3666584"/>
                <a:gd name="connsiteX5" fmla="*/ 4394433 w 4931005"/>
                <a:gd name="connsiteY5" fmla="*/ 177800 h 3666584"/>
                <a:gd name="connsiteX6" fmla="*/ 4836394 w 4931005"/>
                <a:gd name="connsiteY6" fmla="*/ 177800 h 3666584"/>
                <a:gd name="connsiteX7" fmla="*/ 4927832 w 4931005"/>
                <a:gd name="connsiteY7" fmla="*/ 269240 h 3666584"/>
                <a:gd name="connsiteX8" fmla="*/ 4931005 w 4931005"/>
                <a:gd name="connsiteY8" fmla="*/ 2699496 h 3666584"/>
                <a:gd name="connsiteX9" fmla="*/ 4820102 w 4931005"/>
                <a:gd name="connsiteY9" fmla="*/ 2818505 h 3666584"/>
                <a:gd name="connsiteX10" fmla="*/ 150718 w 4931005"/>
                <a:gd name="connsiteY10" fmla="*/ 3666584 h 3666584"/>
                <a:gd name="connsiteX11" fmla="*/ 3175 w 4931005"/>
                <a:gd name="connsiteY11" fmla="*/ 3528524 h 3666584"/>
                <a:gd name="connsiteX12" fmla="*/ 0 w 4931005"/>
                <a:gd name="connsiteY12" fmla="*/ 3363424 h 3666584"/>
                <a:gd name="connsiteX0" fmla="*/ 1 w 4931005"/>
                <a:gd name="connsiteY0" fmla="*/ 2512171 h 3528524"/>
                <a:gd name="connsiteX1" fmla="*/ 1 w 4931005"/>
                <a:gd name="connsiteY1" fmla="*/ 2512171 h 3528524"/>
                <a:gd name="connsiteX2" fmla="*/ 0 w 4931005"/>
                <a:gd name="connsiteY2" fmla="*/ 198120 h 3528524"/>
                <a:gd name="connsiteX3" fmla="*/ 223520 w 4931005"/>
                <a:gd name="connsiteY3" fmla="*/ 0 h 3528524"/>
                <a:gd name="connsiteX4" fmla="*/ 4201395 w 4931005"/>
                <a:gd name="connsiteY4" fmla="*/ 0 h 3528524"/>
                <a:gd name="connsiteX5" fmla="*/ 4394433 w 4931005"/>
                <a:gd name="connsiteY5" fmla="*/ 177800 h 3528524"/>
                <a:gd name="connsiteX6" fmla="*/ 4836394 w 4931005"/>
                <a:gd name="connsiteY6" fmla="*/ 177800 h 3528524"/>
                <a:gd name="connsiteX7" fmla="*/ 4927832 w 4931005"/>
                <a:gd name="connsiteY7" fmla="*/ 269240 h 3528524"/>
                <a:gd name="connsiteX8" fmla="*/ 4931005 w 4931005"/>
                <a:gd name="connsiteY8" fmla="*/ 2699496 h 3528524"/>
                <a:gd name="connsiteX9" fmla="*/ 4820102 w 4931005"/>
                <a:gd name="connsiteY9" fmla="*/ 2818505 h 3528524"/>
                <a:gd name="connsiteX10" fmla="*/ 150719 w 4931005"/>
                <a:gd name="connsiteY10" fmla="*/ 2815330 h 3528524"/>
                <a:gd name="connsiteX11" fmla="*/ 3175 w 4931005"/>
                <a:gd name="connsiteY11" fmla="*/ 3528524 h 3528524"/>
                <a:gd name="connsiteX12" fmla="*/ 0 w 4931005"/>
                <a:gd name="connsiteY12" fmla="*/ 3363424 h 3528524"/>
                <a:gd name="connsiteX0" fmla="*/ 1 w 4931005"/>
                <a:gd name="connsiteY0" fmla="*/ 2512171 h 3391698"/>
                <a:gd name="connsiteX1" fmla="*/ 1 w 4931005"/>
                <a:gd name="connsiteY1" fmla="*/ 2512171 h 3391698"/>
                <a:gd name="connsiteX2" fmla="*/ 0 w 4931005"/>
                <a:gd name="connsiteY2" fmla="*/ 198120 h 3391698"/>
                <a:gd name="connsiteX3" fmla="*/ 223520 w 4931005"/>
                <a:gd name="connsiteY3" fmla="*/ 0 h 3391698"/>
                <a:gd name="connsiteX4" fmla="*/ 4201395 w 4931005"/>
                <a:gd name="connsiteY4" fmla="*/ 0 h 3391698"/>
                <a:gd name="connsiteX5" fmla="*/ 4394433 w 4931005"/>
                <a:gd name="connsiteY5" fmla="*/ 177800 h 3391698"/>
                <a:gd name="connsiteX6" fmla="*/ 4836394 w 4931005"/>
                <a:gd name="connsiteY6" fmla="*/ 177800 h 3391698"/>
                <a:gd name="connsiteX7" fmla="*/ 4927832 w 4931005"/>
                <a:gd name="connsiteY7" fmla="*/ 269240 h 3391698"/>
                <a:gd name="connsiteX8" fmla="*/ 4931005 w 4931005"/>
                <a:gd name="connsiteY8" fmla="*/ 2699496 h 3391698"/>
                <a:gd name="connsiteX9" fmla="*/ 4820102 w 4931005"/>
                <a:gd name="connsiteY9" fmla="*/ 2818505 h 3391698"/>
                <a:gd name="connsiteX10" fmla="*/ 150719 w 4931005"/>
                <a:gd name="connsiteY10" fmla="*/ 2815330 h 3391698"/>
                <a:gd name="connsiteX11" fmla="*/ 3176 w 4931005"/>
                <a:gd name="connsiteY11" fmla="*/ 2677270 h 3391698"/>
                <a:gd name="connsiteX12" fmla="*/ 0 w 4931005"/>
                <a:gd name="connsiteY12" fmla="*/ 3363424 h 3391698"/>
                <a:gd name="connsiteX0" fmla="*/ 1 w 4931005"/>
                <a:gd name="connsiteY0" fmla="*/ 2512171 h 3367929"/>
                <a:gd name="connsiteX1" fmla="*/ 1 w 4931005"/>
                <a:gd name="connsiteY1" fmla="*/ 2512171 h 3367929"/>
                <a:gd name="connsiteX2" fmla="*/ 0 w 4931005"/>
                <a:gd name="connsiteY2" fmla="*/ 198120 h 3367929"/>
                <a:gd name="connsiteX3" fmla="*/ 223520 w 4931005"/>
                <a:gd name="connsiteY3" fmla="*/ 0 h 3367929"/>
                <a:gd name="connsiteX4" fmla="*/ 4201395 w 4931005"/>
                <a:gd name="connsiteY4" fmla="*/ 0 h 3367929"/>
                <a:gd name="connsiteX5" fmla="*/ 4394433 w 4931005"/>
                <a:gd name="connsiteY5" fmla="*/ 177800 h 3367929"/>
                <a:gd name="connsiteX6" fmla="*/ 4836394 w 4931005"/>
                <a:gd name="connsiteY6" fmla="*/ 177800 h 3367929"/>
                <a:gd name="connsiteX7" fmla="*/ 4927832 w 4931005"/>
                <a:gd name="connsiteY7" fmla="*/ 269240 h 3367929"/>
                <a:gd name="connsiteX8" fmla="*/ 4931005 w 4931005"/>
                <a:gd name="connsiteY8" fmla="*/ 2699496 h 3367929"/>
                <a:gd name="connsiteX9" fmla="*/ 4820102 w 4931005"/>
                <a:gd name="connsiteY9" fmla="*/ 2818505 h 3367929"/>
                <a:gd name="connsiteX10" fmla="*/ 150719 w 4931005"/>
                <a:gd name="connsiteY10" fmla="*/ 2815330 h 3367929"/>
                <a:gd name="connsiteX11" fmla="*/ 3176 w 4931005"/>
                <a:gd name="connsiteY11" fmla="*/ 2677270 h 3367929"/>
                <a:gd name="connsiteX12" fmla="*/ 0 w 4931005"/>
                <a:gd name="connsiteY12" fmla="*/ 3363424 h 3367929"/>
                <a:gd name="connsiteX0" fmla="*/ 1 w 4931005"/>
                <a:gd name="connsiteY0" fmla="*/ 2512171 h 3363424"/>
                <a:gd name="connsiteX1" fmla="*/ 1 w 4931005"/>
                <a:gd name="connsiteY1" fmla="*/ 2512171 h 3363424"/>
                <a:gd name="connsiteX2" fmla="*/ 0 w 4931005"/>
                <a:gd name="connsiteY2" fmla="*/ 198120 h 3363424"/>
                <a:gd name="connsiteX3" fmla="*/ 223520 w 4931005"/>
                <a:gd name="connsiteY3" fmla="*/ 0 h 3363424"/>
                <a:gd name="connsiteX4" fmla="*/ 4201395 w 4931005"/>
                <a:gd name="connsiteY4" fmla="*/ 0 h 3363424"/>
                <a:gd name="connsiteX5" fmla="*/ 4394433 w 4931005"/>
                <a:gd name="connsiteY5" fmla="*/ 177800 h 3363424"/>
                <a:gd name="connsiteX6" fmla="*/ 4836394 w 4931005"/>
                <a:gd name="connsiteY6" fmla="*/ 177800 h 3363424"/>
                <a:gd name="connsiteX7" fmla="*/ 4927832 w 4931005"/>
                <a:gd name="connsiteY7" fmla="*/ 269240 h 3363424"/>
                <a:gd name="connsiteX8" fmla="*/ 4931005 w 4931005"/>
                <a:gd name="connsiteY8" fmla="*/ 2699496 h 3363424"/>
                <a:gd name="connsiteX9" fmla="*/ 4820102 w 4931005"/>
                <a:gd name="connsiteY9" fmla="*/ 2818505 h 3363424"/>
                <a:gd name="connsiteX10" fmla="*/ 150719 w 4931005"/>
                <a:gd name="connsiteY10" fmla="*/ 2815330 h 3363424"/>
                <a:gd name="connsiteX11" fmla="*/ 3176 w 4931005"/>
                <a:gd name="connsiteY11" fmla="*/ 2677270 h 3363424"/>
                <a:gd name="connsiteX12" fmla="*/ 0 w 4931005"/>
                <a:gd name="connsiteY12" fmla="*/ 3363424 h 3363424"/>
                <a:gd name="connsiteX0" fmla="*/ 1 w 4931005"/>
                <a:gd name="connsiteY0" fmla="*/ 2512171 h 2818505"/>
                <a:gd name="connsiteX1" fmla="*/ 1 w 4931005"/>
                <a:gd name="connsiteY1" fmla="*/ 2512171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699496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8505"/>
                <a:gd name="connsiteX1" fmla="*/ 1 w 4931005"/>
                <a:gd name="connsiteY1" fmla="*/ 2512171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699496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8505"/>
                <a:gd name="connsiteX1" fmla="*/ 1 w 4931005"/>
                <a:gd name="connsiteY1" fmla="*/ 2324097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699496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8505"/>
                <a:gd name="connsiteX1" fmla="*/ 1 w 4931005"/>
                <a:gd name="connsiteY1" fmla="*/ 2324097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699496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8505"/>
                <a:gd name="connsiteX1" fmla="*/ 1 w 4931005"/>
                <a:gd name="connsiteY1" fmla="*/ 2324097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511422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5330"/>
                <a:gd name="connsiteX1" fmla="*/ 1 w 4931005"/>
                <a:gd name="connsiteY1" fmla="*/ 2324097 h 2815330"/>
                <a:gd name="connsiteX2" fmla="*/ 0 w 4931005"/>
                <a:gd name="connsiteY2" fmla="*/ 198120 h 2815330"/>
                <a:gd name="connsiteX3" fmla="*/ 223520 w 4931005"/>
                <a:gd name="connsiteY3" fmla="*/ 0 h 2815330"/>
                <a:gd name="connsiteX4" fmla="*/ 4201395 w 4931005"/>
                <a:gd name="connsiteY4" fmla="*/ 0 h 2815330"/>
                <a:gd name="connsiteX5" fmla="*/ 4394433 w 4931005"/>
                <a:gd name="connsiteY5" fmla="*/ 177800 h 2815330"/>
                <a:gd name="connsiteX6" fmla="*/ 4836394 w 4931005"/>
                <a:gd name="connsiteY6" fmla="*/ 177800 h 2815330"/>
                <a:gd name="connsiteX7" fmla="*/ 4927832 w 4931005"/>
                <a:gd name="connsiteY7" fmla="*/ 269240 h 2815330"/>
                <a:gd name="connsiteX8" fmla="*/ 4931005 w 4931005"/>
                <a:gd name="connsiteY8" fmla="*/ 2511422 h 2815330"/>
                <a:gd name="connsiteX9" fmla="*/ 4820102 w 4931005"/>
                <a:gd name="connsiteY9" fmla="*/ 2630431 h 2815330"/>
                <a:gd name="connsiteX10" fmla="*/ 150719 w 4931005"/>
                <a:gd name="connsiteY10" fmla="*/ 2815330 h 2815330"/>
                <a:gd name="connsiteX11" fmla="*/ 3176 w 4931005"/>
                <a:gd name="connsiteY11" fmla="*/ 2677270 h 2815330"/>
                <a:gd name="connsiteX12" fmla="*/ 1 w 4931005"/>
                <a:gd name="connsiteY12" fmla="*/ 2512171 h 2815330"/>
                <a:gd name="connsiteX0" fmla="*/ 1 w 4931005"/>
                <a:gd name="connsiteY0" fmla="*/ 2324097 h 2677270"/>
                <a:gd name="connsiteX1" fmla="*/ 1 w 4931005"/>
                <a:gd name="connsiteY1" fmla="*/ 2324097 h 2677270"/>
                <a:gd name="connsiteX2" fmla="*/ 0 w 4931005"/>
                <a:gd name="connsiteY2" fmla="*/ 198120 h 2677270"/>
                <a:gd name="connsiteX3" fmla="*/ 223520 w 4931005"/>
                <a:gd name="connsiteY3" fmla="*/ 0 h 2677270"/>
                <a:gd name="connsiteX4" fmla="*/ 4201395 w 4931005"/>
                <a:gd name="connsiteY4" fmla="*/ 0 h 2677270"/>
                <a:gd name="connsiteX5" fmla="*/ 4394433 w 4931005"/>
                <a:gd name="connsiteY5" fmla="*/ 177800 h 2677270"/>
                <a:gd name="connsiteX6" fmla="*/ 4836394 w 4931005"/>
                <a:gd name="connsiteY6" fmla="*/ 177800 h 2677270"/>
                <a:gd name="connsiteX7" fmla="*/ 4927832 w 4931005"/>
                <a:gd name="connsiteY7" fmla="*/ 269240 h 2677270"/>
                <a:gd name="connsiteX8" fmla="*/ 4931005 w 4931005"/>
                <a:gd name="connsiteY8" fmla="*/ 2511422 h 2677270"/>
                <a:gd name="connsiteX9" fmla="*/ 4820102 w 4931005"/>
                <a:gd name="connsiteY9" fmla="*/ 2630431 h 2677270"/>
                <a:gd name="connsiteX10" fmla="*/ 150719 w 4931005"/>
                <a:gd name="connsiteY10" fmla="*/ 2627256 h 2677270"/>
                <a:gd name="connsiteX11" fmla="*/ 3176 w 4931005"/>
                <a:gd name="connsiteY11" fmla="*/ 2677270 h 2677270"/>
                <a:gd name="connsiteX12" fmla="*/ 1 w 4931005"/>
                <a:gd name="connsiteY12" fmla="*/ 2512171 h 2677270"/>
                <a:gd name="connsiteX0" fmla="*/ 1 w 4931005"/>
                <a:gd name="connsiteY0" fmla="*/ 2324097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512171 h 2630431"/>
                <a:gd name="connsiteX0" fmla="*/ 1 w 4931005"/>
                <a:gd name="connsiteY0" fmla="*/ 2324097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512171 h 2630431"/>
                <a:gd name="connsiteX0" fmla="*/ 1 w 4931005"/>
                <a:gd name="connsiteY0" fmla="*/ 2324097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512171 h 2630431"/>
                <a:gd name="connsiteX0" fmla="*/ 1 w 4931005"/>
                <a:gd name="connsiteY0" fmla="*/ 2324097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30431"/>
                <a:gd name="connsiteX1" fmla="*/ 1 w 4931005"/>
                <a:gd name="connsiteY1" fmla="*/ 2293822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30431"/>
                <a:gd name="connsiteX1" fmla="*/ 1 w 4931005"/>
                <a:gd name="connsiteY1" fmla="*/ 2293822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30431"/>
                <a:gd name="connsiteX1" fmla="*/ 1 w 4931005"/>
                <a:gd name="connsiteY1" fmla="*/ 2293822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481147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27256"/>
                <a:gd name="connsiteX1" fmla="*/ 1 w 4931005"/>
                <a:gd name="connsiteY1" fmla="*/ 2293822 h 2627256"/>
                <a:gd name="connsiteX2" fmla="*/ 0 w 4931005"/>
                <a:gd name="connsiteY2" fmla="*/ 198120 h 2627256"/>
                <a:gd name="connsiteX3" fmla="*/ 223520 w 4931005"/>
                <a:gd name="connsiteY3" fmla="*/ 0 h 2627256"/>
                <a:gd name="connsiteX4" fmla="*/ 4201395 w 4931005"/>
                <a:gd name="connsiteY4" fmla="*/ 0 h 2627256"/>
                <a:gd name="connsiteX5" fmla="*/ 4394433 w 4931005"/>
                <a:gd name="connsiteY5" fmla="*/ 177800 h 2627256"/>
                <a:gd name="connsiteX6" fmla="*/ 4836394 w 4931005"/>
                <a:gd name="connsiteY6" fmla="*/ 177800 h 2627256"/>
                <a:gd name="connsiteX7" fmla="*/ 4927832 w 4931005"/>
                <a:gd name="connsiteY7" fmla="*/ 269240 h 2627256"/>
                <a:gd name="connsiteX8" fmla="*/ 4931005 w 4931005"/>
                <a:gd name="connsiteY8" fmla="*/ 2481147 h 2627256"/>
                <a:gd name="connsiteX9" fmla="*/ 4820102 w 4931005"/>
                <a:gd name="connsiteY9" fmla="*/ 2600156 h 2627256"/>
                <a:gd name="connsiteX10" fmla="*/ 150719 w 4931005"/>
                <a:gd name="connsiteY10" fmla="*/ 2627256 h 2627256"/>
                <a:gd name="connsiteX11" fmla="*/ 3176 w 4931005"/>
                <a:gd name="connsiteY11" fmla="*/ 2489196 h 2627256"/>
                <a:gd name="connsiteX12" fmla="*/ 1 w 4931005"/>
                <a:gd name="connsiteY12" fmla="*/ 2324096 h 26272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89196 h 2600156"/>
                <a:gd name="connsiteX12" fmla="*/ 1 w 4931005"/>
                <a:gd name="connsiteY12" fmla="*/ 2324096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324096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324096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324096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3316365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3316365 w 4931005"/>
                <a:gd name="connsiteY6" fmla="*/ 177800 h 2600156"/>
                <a:gd name="connsiteX7" fmla="*/ 3407803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3316365 w 4931005"/>
                <a:gd name="connsiteY6" fmla="*/ 177800 h 2600156"/>
                <a:gd name="connsiteX7" fmla="*/ 3407803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3316365 w 4931005"/>
                <a:gd name="connsiteY6" fmla="*/ 177800 h 2600156"/>
                <a:gd name="connsiteX7" fmla="*/ 3407803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820102"/>
                <a:gd name="connsiteY0" fmla="*/ 2293822 h 2600156"/>
                <a:gd name="connsiteX1" fmla="*/ 1 w 4820102"/>
                <a:gd name="connsiteY1" fmla="*/ 2293822 h 2600156"/>
                <a:gd name="connsiteX2" fmla="*/ 0 w 4820102"/>
                <a:gd name="connsiteY2" fmla="*/ 198120 h 2600156"/>
                <a:gd name="connsiteX3" fmla="*/ 223520 w 4820102"/>
                <a:gd name="connsiteY3" fmla="*/ 0 h 2600156"/>
                <a:gd name="connsiteX4" fmla="*/ 2681366 w 4820102"/>
                <a:gd name="connsiteY4" fmla="*/ 0 h 2600156"/>
                <a:gd name="connsiteX5" fmla="*/ 2874404 w 4820102"/>
                <a:gd name="connsiteY5" fmla="*/ 177800 h 2600156"/>
                <a:gd name="connsiteX6" fmla="*/ 3316365 w 4820102"/>
                <a:gd name="connsiteY6" fmla="*/ 177800 h 2600156"/>
                <a:gd name="connsiteX7" fmla="*/ 3407803 w 4820102"/>
                <a:gd name="connsiteY7" fmla="*/ 269240 h 2600156"/>
                <a:gd name="connsiteX8" fmla="*/ 3410976 w 4820102"/>
                <a:gd name="connsiteY8" fmla="*/ 2481147 h 2600156"/>
                <a:gd name="connsiteX9" fmla="*/ 4820102 w 4820102"/>
                <a:gd name="connsiteY9" fmla="*/ 2600156 h 2600156"/>
                <a:gd name="connsiteX10" fmla="*/ 150719 w 4820102"/>
                <a:gd name="connsiteY10" fmla="*/ 2596982 h 2600156"/>
                <a:gd name="connsiteX11" fmla="*/ 3176 w 4820102"/>
                <a:gd name="connsiteY11" fmla="*/ 2458922 h 2600156"/>
                <a:gd name="connsiteX12" fmla="*/ 1 w 4820102"/>
                <a:gd name="connsiteY12" fmla="*/ 2293822 h 2600156"/>
                <a:gd name="connsiteX0" fmla="*/ 1 w 3410976"/>
                <a:gd name="connsiteY0" fmla="*/ 2293822 h 2600156"/>
                <a:gd name="connsiteX1" fmla="*/ 1 w 3410976"/>
                <a:gd name="connsiteY1" fmla="*/ 2293822 h 2600156"/>
                <a:gd name="connsiteX2" fmla="*/ 0 w 3410976"/>
                <a:gd name="connsiteY2" fmla="*/ 198120 h 2600156"/>
                <a:gd name="connsiteX3" fmla="*/ 223520 w 3410976"/>
                <a:gd name="connsiteY3" fmla="*/ 0 h 2600156"/>
                <a:gd name="connsiteX4" fmla="*/ 2681366 w 3410976"/>
                <a:gd name="connsiteY4" fmla="*/ 0 h 2600156"/>
                <a:gd name="connsiteX5" fmla="*/ 2874404 w 3410976"/>
                <a:gd name="connsiteY5" fmla="*/ 177800 h 2600156"/>
                <a:gd name="connsiteX6" fmla="*/ 3316365 w 3410976"/>
                <a:gd name="connsiteY6" fmla="*/ 177800 h 2600156"/>
                <a:gd name="connsiteX7" fmla="*/ 3407803 w 3410976"/>
                <a:gd name="connsiteY7" fmla="*/ 269240 h 2600156"/>
                <a:gd name="connsiteX8" fmla="*/ 3410976 w 3410976"/>
                <a:gd name="connsiteY8" fmla="*/ 2481147 h 2600156"/>
                <a:gd name="connsiteX9" fmla="*/ 3300073 w 3410976"/>
                <a:gd name="connsiteY9" fmla="*/ 2600156 h 2600156"/>
                <a:gd name="connsiteX10" fmla="*/ 150719 w 3410976"/>
                <a:gd name="connsiteY10" fmla="*/ 2596982 h 2600156"/>
                <a:gd name="connsiteX11" fmla="*/ 3176 w 3410976"/>
                <a:gd name="connsiteY11" fmla="*/ 2458922 h 2600156"/>
                <a:gd name="connsiteX12" fmla="*/ 1 w 3410976"/>
                <a:gd name="connsiteY12" fmla="*/ 2293822 h 2600156"/>
                <a:gd name="connsiteX0" fmla="*/ 2 w 3410976"/>
                <a:gd name="connsiteY0" fmla="*/ 4025587 h 4025587"/>
                <a:gd name="connsiteX1" fmla="*/ 1 w 3410976"/>
                <a:gd name="connsiteY1" fmla="*/ 2293822 h 4025587"/>
                <a:gd name="connsiteX2" fmla="*/ 0 w 3410976"/>
                <a:gd name="connsiteY2" fmla="*/ 198120 h 4025587"/>
                <a:gd name="connsiteX3" fmla="*/ 223520 w 3410976"/>
                <a:gd name="connsiteY3" fmla="*/ 0 h 4025587"/>
                <a:gd name="connsiteX4" fmla="*/ 2681366 w 3410976"/>
                <a:gd name="connsiteY4" fmla="*/ 0 h 4025587"/>
                <a:gd name="connsiteX5" fmla="*/ 2874404 w 3410976"/>
                <a:gd name="connsiteY5" fmla="*/ 177800 h 4025587"/>
                <a:gd name="connsiteX6" fmla="*/ 3316365 w 3410976"/>
                <a:gd name="connsiteY6" fmla="*/ 177800 h 4025587"/>
                <a:gd name="connsiteX7" fmla="*/ 3407803 w 3410976"/>
                <a:gd name="connsiteY7" fmla="*/ 269240 h 4025587"/>
                <a:gd name="connsiteX8" fmla="*/ 3410976 w 3410976"/>
                <a:gd name="connsiteY8" fmla="*/ 2481147 h 4025587"/>
                <a:gd name="connsiteX9" fmla="*/ 3300073 w 3410976"/>
                <a:gd name="connsiteY9" fmla="*/ 2600156 h 4025587"/>
                <a:gd name="connsiteX10" fmla="*/ 150719 w 3410976"/>
                <a:gd name="connsiteY10" fmla="*/ 2596982 h 4025587"/>
                <a:gd name="connsiteX11" fmla="*/ 3176 w 3410976"/>
                <a:gd name="connsiteY11" fmla="*/ 2458922 h 4025587"/>
                <a:gd name="connsiteX12" fmla="*/ 1 w 3410976"/>
                <a:gd name="connsiteY12" fmla="*/ 2293822 h 4025587"/>
                <a:gd name="connsiteX0" fmla="*/ 2 w 3410976"/>
                <a:gd name="connsiteY0" fmla="*/ 4025587 h 4025587"/>
                <a:gd name="connsiteX1" fmla="*/ 2 w 3410976"/>
                <a:gd name="connsiteY1" fmla="*/ 4025586 h 4025587"/>
                <a:gd name="connsiteX2" fmla="*/ 0 w 3410976"/>
                <a:gd name="connsiteY2" fmla="*/ 198120 h 4025587"/>
                <a:gd name="connsiteX3" fmla="*/ 223520 w 3410976"/>
                <a:gd name="connsiteY3" fmla="*/ 0 h 4025587"/>
                <a:gd name="connsiteX4" fmla="*/ 2681366 w 3410976"/>
                <a:gd name="connsiteY4" fmla="*/ 0 h 4025587"/>
                <a:gd name="connsiteX5" fmla="*/ 2874404 w 3410976"/>
                <a:gd name="connsiteY5" fmla="*/ 177800 h 4025587"/>
                <a:gd name="connsiteX6" fmla="*/ 3316365 w 3410976"/>
                <a:gd name="connsiteY6" fmla="*/ 177800 h 4025587"/>
                <a:gd name="connsiteX7" fmla="*/ 3407803 w 3410976"/>
                <a:gd name="connsiteY7" fmla="*/ 269240 h 4025587"/>
                <a:gd name="connsiteX8" fmla="*/ 3410976 w 3410976"/>
                <a:gd name="connsiteY8" fmla="*/ 2481147 h 4025587"/>
                <a:gd name="connsiteX9" fmla="*/ 3300073 w 3410976"/>
                <a:gd name="connsiteY9" fmla="*/ 2600156 h 4025587"/>
                <a:gd name="connsiteX10" fmla="*/ 150719 w 3410976"/>
                <a:gd name="connsiteY10" fmla="*/ 2596982 h 4025587"/>
                <a:gd name="connsiteX11" fmla="*/ 3176 w 3410976"/>
                <a:gd name="connsiteY11" fmla="*/ 2458922 h 4025587"/>
                <a:gd name="connsiteX12" fmla="*/ 1 w 3410976"/>
                <a:gd name="connsiteY12" fmla="*/ 2293822 h 4025587"/>
                <a:gd name="connsiteX0" fmla="*/ 2 w 3410976"/>
                <a:gd name="connsiteY0" fmla="*/ 4025587 h 4025587"/>
                <a:gd name="connsiteX1" fmla="*/ 2 w 3410976"/>
                <a:gd name="connsiteY1" fmla="*/ 4025586 h 4025587"/>
                <a:gd name="connsiteX2" fmla="*/ 0 w 3410976"/>
                <a:gd name="connsiteY2" fmla="*/ 198120 h 4025587"/>
                <a:gd name="connsiteX3" fmla="*/ 223520 w 3410976"/>
                <a:gd name="connsiteY3" fmla="*/ 0 h 4025587"/>
                <a:gd name="connsiteX4" fmla="*/ 2681366 w 3410976"/>
                <a:gd name="connsiteY4" fmla="*/ 0 h 4025587"/>
                <a:gd name="connsiteX5" fmla="*/ 2874404 w 3410976"/>
                <a:gd name="connsiteY5" fmla="*/ 177800 h 4025587"/>
                <a:gd name="connsiteX6" fmla="*/ 3316365 w 3410976"/>
                <a:gd name="connsiteY6" fmla="*/ 177800 h 4025587"/>
                <a:gd name="connsiteX7" fmla="*/ 3407803 w 3410976"/>
                <a:gd name="connsiteY7" fmla="*/ 269240 h 4025587"/>
                <a:gd name="connsiteX8" fmla="*/ 3410976 w 3410976"/>
                <a:gd name="connsiteY8" fmla="*/ 2481147 h 4025587"/>
                <a:gd name="connsiteX9" fmla="*/ 3300073 w 3410976"/>
                <a:gd name="connsiteY9" fmla="*/ 2600156 h 4025587"/>
                <a:gd name="connsiteX10" fmla="*/ 150719 w 3410976"/>
                <a:gd name="connsiteY10" fmla="*/ 2596982 h 4025587"/>
                <a:gd name="connsiteX11" fmla="*/ 3176 w 3410976"/>
                <a:gd name="connsiteY11" fmla="*/ 2458922 h 4025587"/>
                <a:gd name="connsiteX12" fmla="*/ 1 w 3410976"/>
                <a:gd name="connsiteY12" fmla="*/ 2293822 h 4025587"/>
                <a:gd name="connsiteX0" fmla="*/ 2 w 3410977"/>
                <a:gd name="connsiteY0" fmla="*/ 4025587 h 4212911"/>
                <a:gd name="connsiteX1" fmla="*/ 2 w 3410977"/>
                <a:gd name="connsiteY1" fmla="*/ 4025586 h 4212911"/>
                <a:gd name="connsiteX2" fmla="*/ 0 w 3410977"/>
                <a:gd name="connsiteY2" fmla="*/ 198120 h 4212911"/>
                <a:gd name="connsiteX3" fmla="*/ 223520 w 3410977"/>
                <a:gd name="connsiteY3" fmla="*/ 0 h 4212911"/>
                <a:gd name="connsiteX4" fmla="*/ 2681366 w 3410977"/>
                <a:gd name="connsiteY4" fmla="*/ 0 h 4212911"/>
                <a:gd name="connsiteX5" fmla="*/ 2874404 w 3410977"/>
                <a:gd name="connsiteY5" fmla="*/ 177800 h 4212911"/>
                <a:gd name="connsiteX6" fmla="*/ 3316365 w 3410977"/>
                <a:gd name="connsiteY6" fmla="*/ 177800 h 4212911"/>
                <a:gd name="connsiteX7" fmla="*/ 3407803 w 3410977"/>
                <a:gd name="connsiteY7" fmla="*/ 269240 h 4212911"/>
                <a:gd name="connsiteX8" fmla="*/ 3410977 w 3410977"/>
                <a:gd name="connsiteY8" fmla="*/ 4212911 h 4212911"/>
                <a:gd name="connsiteX9" fmla="*/ 3300073 w 3410977"/>
                <a:gd name="connsiteY9" fmla="*/ 2600156 h 4212911"/>
                <a:gd name="connsiteX10" fmla="*/ 150719 w 3410977"/>
                <a:gd name="connsiteY10" fmla="*/ 2596982 h 4212911"/>
                <a:gd name="connsiteX11" fmla="*/ 3176 w 3410977"/>
                <a:gd name="connsiteY11" fmla="*/ 2458922 h 4212911"/>
                <a:gd name="connsiteX12" fmla="*/ 1 w 3410977"/>
                <a:gd name="connsiteY12" fmla="*/ 2293822 h 4212911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2596982 h 4331920"/>
                <a:gd name="connsiteX11" fmla="*/ 3176 w 3410977"/>
                <a:gd name="connsiteY11" fmla="*/ 2458922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2458922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4025586 h 4331920"/>
                <a:gd name="connsiteX0" fmla="*/ 2 w 3410977"/>
                <a:gd name="connsiteY0" fmla="*/ 703301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4025586 h 4331920"/>
                <a:gd name="connsiteX0" fmla="*/ 2 w 3410977"/>
                <a:gd name="connsiteY0" fmla="*/ 703301 h 4331920"/>
                <a:gd name="connsiteX1" fmla="*/ 2 w 3410977"/>
                <a:gd name="connsiteY1" fmla="*/ 703301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4025586 h 4331920"/>
                <a:gd name="connsiteX0" fmla="*/ 2 w 3410977"/>
                <a:gd name="connsiteY0" fmla="*/ 703301 h 4331920"/>
                <a:gd name="connsiteX1" fmla="*/ 2 w 3410977"/>
                <a:gd name="connsiteY1" fmla="*/ 703301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4025586 h 4331920"/>
                <a:gd name="connsiteX0" fmla="*/ 2 w 3410977"/>
                <a:gd name="connsiteY0" fmla="*/ 703301 h 4331920"/>
                <a:gd name="connsiteX1" fmla="*/ 2 w 3410977"/>
                <a:gd name="connsiteY1" fmla="*/ 703301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890626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4025586 h 4331920"/>
                <a:gd name="connsiteX0" fmla="*/ 2 w 3410977"/>
                <a:gd name="connsiteY0" fmla="*/ 703301 h 4328745"/>
                <a:gd name="connsiteX1" fmla="*/ 2 w 3410977"/>
                <a:gd name="connsiteY1" fmla="*/ 703301 h 4328745"/>
                <a:gd name="connsiteX2" fmla="*/ 0 w 3410977"/>
                <a:gd name="connsiteY2" fmla="*/ 198120 h 4328745"/>
                <a:gd name="connsiteX3" fmla="*/ 223520 w 3410977"/>
                <a:gd name="connsiteY3" fmla="*/ 0 h 4328745"/>
                <a:gd name="connsiteX4" fmla="*/ 2681366 w 3410977"/>
                <a:gd name="connsiteY4" fmla="*/ 0 h 4328745"/>
                <a:gd name="connsiteX5" fmla="*/ 2874404 w 3410977"/>
                <a:gd name="connsiteY5" fmla="*/ 177800 h 4328745"/>
                <a:gd name="connsiteX6" fmla="*/ 3316365 w 3410977"/>
                <a:gd name="connsiteY6" fmla="*/ 177800 h 4328745"/>
                <a:gd name="connsiteX7" fmla="*/ 3407803 w 3410977"/>
                <a:gd name="connsiteY7" fmla="*/ 269240 h 4328745"/>
                <a:gd name="connsiteX8" fmla="*/ 3410977 w 3410977"/>
                <a:gd name="connsiteY8" fmla="*/ 890626 h 4328745"/>
                <a:gd name="connsiteX9" fmla="*/ 3300073 w 3410977"/>
                <a:gd name="connsiteY9" fmla="*/ 1009635 h 4328745"/>
                <a:gd name="connsiteX10" fmla="*/ 150719 w 3410977"/>
                <a:gd name="connsiteY10" fmla="*/ 4328746 h 4328745"/>
                <a:gd name="connsiteX11" fmla="*/ 3176 w 3410977"/>
                <a:gd name="connsiteY11" fmla="*/ 4190686 h 4328745"/>
                <a:gd name="connsiteX12" fmla="*/ 1 w 3410977"/>
                <a:gd name="connsiteY12" fmla="*/ 4025586 h 4328745"/>
                <a:gd name="connsiteX0" fmla="*/ 2 w 3410977"/>
                <a:gd name="connsiteY0" fmla="*/ 703301 h 4190686"/>
                <a:gd name="connsiteX1" fmla="*/ 2 w 3410977"/>
                <a:gd name="connsiteY1" fmla="*/ 703301 h 4190686"/>
                <a:gd name="connsiteX2" fmla="*/ 0 w 3410977"/>
                <a:gd name="connsiteY2" fmla="*/ 198120 h 4190686"/>
                <a:gd name="connsiteX3" fmla="*/ 223520 w 3410977"/>
                <a:gd name="connsiteY3" fmla="*/ 0 h 4190686"/>
                <a:gd name="connsiteX4" fmla="*/ 2681366 w 3410977"/>
                <a:gd name="connsiteY4" fmla="*/ 0 h 4190686"/>
                <a:gd name="connsiteX5" fmla="*/ 2874404 w 3410977"/>
                <a:gd name="connsiteY5" fmla="*/ 177800 h 4190686"/>
                <a:gd name="connsiteX6" fmla="*/ 3316365 w 3410977"/>
                <a:gd name="connsiteY6" fmla="*/ 177800 h 4190686"/>
                <a:gd name="connsiteX7" fmla="*/ 3407803 w 3410977"/>
                <a:gd name="connsiteY7" fmla="*/ 269240 h 4190686"/>
                <a:gd name="connsiteX8" fmla="*/ 3410977 w 3410977"/>
                <a:gd name="connsiteY8" fmla="*/ 890626 h 4190686"/>
                <a:gd name="connsiteX9" fmla="*/ 3300073 w 3410977"/>
                <a:gd name="connsiteY9" fmla="*/ 1009635 h 4190686"/>
                <a:gd name="connsiteX10" fmla="*/ 150720 w 3410977"/>
                <a:gd name="connsiteY10" fmla="*/ 1006463 h 4190686"/>
                <a:gd name="connsiteX11" fmla="*/ 3176 w 3410977"/>
                <a:gd name="connsiteY11" fmla="*/ 4190686 h 4190686"/>
                <a:gd name="connsiteX12" fmla="*/ 1 w 3410977"/>
                <a:gd name="connsiteY12" fmla="*/ 4025586 h 4190686"/>
                <a:gd name="connsiteX0" fmla="*/ 2 w 3410977"/>
                <a:gd name="connsiteY0" fmla="*/ 703301 h 4042864"/>
                <a:gd name="connsiteX1" fmla="*/ 2 w 3410977"/>
                <a:gd name="connsiteY1" fmla="*/ 703301 h 4042864"/>
                <a:gd name="connsiteX2" fmla="*/ 0 w 3410977"/>
                <a:gd name="connsiteY2" fmla="*/ 198120 h 4042864"/>
                <a:gd name="connsiteX3" fmla="*/ 223520 w 3410977"/>
                <a:gd name="connsiteY3" fmla="*/ 0 h 4042864"/>
                <a:gd name="connsiteX4" fmla="*/ 2681366 w 3410977"/>
                <a:gd name="connsiteY4" fmla="*/ 0 h 4042864"/>
                <a:gd name="connsiteX5" fmla="*/ 2874404 w 3410977"/>
                <a:gd name="connsiteY5" fmla="*/ 177800 h 4042864"/>
                <a:gd name="connsiteX6" fmla="*/ 3316365 w 3410977"/>
                <a:gd name="connsiteY6" fmla="*/ 177800 h 4042864"/>
                <a:gd name="connsiteX7" fmla="*/ 3407803 w 3410977"/>
                <a:gd name="connsiteY7" fmla="*/ 269240 h 4042864"/>
                <a:gd name="connsiteX8" fmla="*/ 3410977 w 3410977"/>
                <a:gd name="connsiteY8" fmla="*/ 890626 h 4042864"/>
                <a:gd name="connsiteX9" fmla="*/ 3300073 w 3410977"/>
                <a:gd name="connsiteY9" fmla="*/ 1009635 h 4042864"/>
                <a:gd name="connsiteX10" fmla="*/ 150720 w 3410977"/>
                <a:gd name="connsiteY10" fmla="*/ 1006463 h 4042864"/>
                <a:gd name="connsiteX11" fmla="*/ 3177 w 3410977"/>
                <a:gd name="connsiteY11" fmla="*/ 868404 h 4042864"/>
                <a:gd name="connsiteX12" fmla="*/ 1 w 3410977"/>
                <a:gd name="connsiteY12" fmla="*/ 4025586 h 4042864"/>
                <a:gd name="connsiteX0" fmla="*/ 2 w 3410977"/>
                <a:gd name="connsiteY0" fmla="*/ 703301 h 4026811"/>
                <a:gd name="connsiteX1" fmla="*/ 2 w 3410977"/>
                <a:gd name="connsiteY1" fmla="*/ 703301 h 4026811"/>
                <a:gd name="connsiteX2" fmla="*/ 0 w 3410977"/>
                <a:gd name="connsiteY2" fmla="*/ 198120 h 4026811"/>
                <a:gd name="connsiteX3" fmla="*/ 223520 w 3410977"/>
                <a:gd name="connsiteY3" fmla="*/ 0 h 4026811"/>
                <a:gd name="connsiteX4" fmla="*/ 2681366 w 3410977"/>
                <a:gd name="connsiteY4" fmla="*/ 0 h 4026811"/>
                <a:gd name="connsiteX5" fmla="*/ 2874404 w 3410977"/>
                <a:gd name="connsiteY5" fmla="*/ 177800 h 4026811"/>
                <a:gd name="connsiteX6" fmla="*/ 3316365 w 3410977"/>
                <a:gd name="connsiteY6" fmla="*/ 177800 h 4026811"/>
                <a:gd name="connsiteX7" fmla="*/ 3407803 w 3410977"/>
                <a:gd name="connsiteY7" fmla="*/ 269240 h 4026811"/>
                <a:gd name="connsiteX8" fmla="*/ 3410977 w 3410977"/>
                <a:gd name="connsiteY8" fmla="*/ 890626 h 4026811"/>
                <a:gd name="connsiteX9" fmla="*/ 3300073 w 3410977"/>
                <a:gd name="connsiteY9" fmla="*/ 1009635 h 4026811"/>
                <a:gd name="connsiteX10" fmla="*/ 150720 w 3410977"/>
                <a:gd name="connsiteY10" fmla="*/ 1006463 h 4026811"/>
                <a:gd name="connsiteX11" fmla="*/ 3177 w 3410977"/>
                <a:gd name="connsiteY11" fmla="*/ 868404 h 4026811"/>
                <a:gd name="connsiteX12" fmla="*/ 1 w 3410977"/>
                <a:gd name="connsiteY12" fmla="*/ 4025586 h 4026811"/>
                <a:gd name="connsiteX0" fmla="*/ 2 w 3410977"/>
                <a:gd name="connsiteY0" fmla="*/ 703301 h 4025586"/>
                <a:gd name="connsiteX1" fmla="*/ 2 w 3410977"/>
                <a:gd name="connsiteY1" fmla="*/ 703301 h 4025586"/>
                <a:gd name="connsiteX2" fmla="*/ 0 w 3410977"/>
                <a:gd name="connsiteY2" fmla="*/ 198120 h 4025586"/>
                <a:gd name="connsiteX3" fmla="*/ 223520 w 3410977"/>
                <a:gd name="connsiteY3" fmla="*/ 0 h 4025586"/>
                <a:gd name="connsiteX4" fmla="*/ 2681366 w 3410977"/>
                <a:gd name="connsiteY4" fmla="*/ 0 h 4025586"/>
                <a:gd name="connsiteX5" fmla="*/ 2874404 w 3410977"/>
                <a:gd name="connsiteY5" fmla="*/ 177800 h 4025586"/>
                <a:gd name="connsiteX6" fmla="*/ 3316365 w 3410977"/>
                <a:gd name="connsiteY6" fmla="*/ 177800 h 4025586"/>
                <a:gd name="connsiteX7" fmla="*/ 3407803 w 3410977"/>
                <a:gd name="connsiteY7" fmla="*/ 269240 h 4025586"/>
                <a:gd name="connsiteX8" fmla="*/ 3410977 w 3410977"/>
                <a:gd name="connsiteY8" fmla="*/ 890626 h 4025586"/>
                <a:gd name="connsiteX9" fmla="*/ 3300073 w 3410977"/>
                <a:gd name="connsiteY9" fmla="*/ 1009635 h 4025586"/>
                <a:gd name="connsiteX10" fmla="*/ 150720 w 3410977"/>
                <a:gd name="connsiteY10" fmla="*/ 1006463 h 4025586"/>
                <a:gd name="connsiteX11" fmla="*/ 3177 w 3410977"/>
                <a:gd name="connsiteY11" fmla="*/ 868404 h 4025586"/>
                <a:gd name="connsiteX12" fmla="*/ 1 w 3410977"/>
                <a:gd name="connsiteY12" fmla="*/ 4025586 h 4025586"/>
                <a:gd name="connsiteX0" fmla="*/ 2 w 3410977"/>
                <a:gd name="connsiteY0" fmla="*/ 703301 h 1009635"/>
                <a:gd name="connsiteX1" fmla="*/ 2 w 3410977"/>
                <a:gd name="connsiteY1" fmla="*/ 703301 h 1009635"/>
                <a:gd name="connsiteX2" fmla="*/ 0 w 3410977"/>
                <a:gd name="connsiteY2" fmla="*/ 198120 h 1009635"/>
                <a:gd name="connsiteX3" fmla="*/ 223520 w 3410977"/>
                <a:gd name="connsiteY3" fmla="*/ 0 h 1009635"/>
                <a:gd name="connsiteX4" fmla="*/ 2681366 w 3410977"/>
                <a:gd name="connsiteY4" fmla="*/ 0 h 1009635"/>
                <a:gd name="connsiteX5" fmla="*/ 2874404 w 3410977"/>
                <a:gd name="connsiteY5" fmla="*/ 177800 h 1009635"/>
                <a:gd name="connsiteX6" fmla="*/ 3316365 w 3410977"/>
                <a:gd name="connsiteY6" fmla="*/ 177800 h 1009635"/>
                <a:gd name="connsiteX7" fmla="*/ 3407803 w 3410977"/>
                <a:gd name="connsiteY7" fmla="*/ 269240 h 1009635"/>
                <a:gd name="connsiteX8" fmla="*/ 3410977 w 3410977"/>
                <a:gd name="connsiteY8" fmla="*/ 890626 h 1009635"/>
                <a:gd name="connsiteX9" fmla="*/ 3300073 w 3410977"/>
                <a:gd name="connsiteY9" fmla="*/ 1009635 h 1009635"/>
                <a:gd name="connsiteX10" fmla="*/ 150720 w 3410977"/>
                <a:gd name="connsiteY10" fmla="*/ 1006463 h 1009635"/>
                <a:gd name="connsiteX11" fmla="*/ 3177 w 3410977"/>
                <a:gd name="connsiteY11" fmla="*/ 868404 h 1009635"/>
                <a:gd name="connsiteX12" fmla="*/ 0 w 3410977"/>
                <a:gd name="connsiteY12" fmla="*/ 703305 h 1009635"/>
                <a:gd name="connsiteX0" fmla="*/ 2 w 3410977"/>
                <a:gd name="connsiteY0" fmla="*/ 606021 h 1009635"/>
                <a:gd name="connsiteX1" fmla="*/ 2 w 3410977"/>
                <a:gd name="connsiteY1" fmla="*/ 703301 h 1009635"/>
                <a:gd name="connsiteX2" fmla="*/ 0 w 3410977"/>
                <a:gd name="connsiteY2" fmla="*/ 198120 h 1009635"/>
                <a:gd name="connsiteX3" fmla="*/ 223520 w 3410977"/>
                <a:gd name="connsiteY3" fmla="*/ 0 h 1009635"/>
                <a:gd name="connsiteX4" fmla="*/ 2681366 w 3410977"/>
                <a:gd name="connsiteY4" fmla="*/ 0 h 1009635"/>
                <a:gd name="connsiteX5" fmla="*/ 2874404 w 3410977"/>
                <a:gd name="connsiteY5" fmla="*/ 177800 h 1009635"/>
                <a:gd name="connsiteX6" fmla="*/ 3316365 w 3410977"/>
                <a:gd name="connsiteY6" fmla="*/ 177800 h 1009635"/>
                <a:gd name="connsiteX7" fmla="*/ 3407803 w 3410977"/>
                <a:gd name="connsiteY7" fmla="*/ 269240 h 1009635"/>
                <a:gd name="connsiteX8" fmla="*/ 3410977 w 3410977"/>
                <a:gd name="connsiteY8" fmla="*/ 890626 h 1009635"/>
                <a:gd name="connsiteX9" fmla="*/ 3300073 w 3410977"/>
                <a:gd name="connsiteY9" fmla="*/ 1009635 h 1009635"/>
                <a:gd name="connsiteX10" fmla="*/ 150720 w 3410977"/>
                <a:gd name="connsiteY10" fmla="*/ 1006463 h 1009635"/>
                <a:gd name="connsiteX11" fmla="*/ 3177 w 3410977"/>
                <a:gd name="connsiteY11" fmla="*/ 868404 h 1009635"/>
                <a:gd name="connsiteX12" fmla="*/ 0 w 3410977"/>
                <a:gd name="connsiteY12" fmla="*/ 703305 h 1009635"/>
                <a:gd name="connsiteX0" fmla="*/ 2 w 3410977"/>
                <a:gd name="connsiteY0" fmla="*/ 606021 h 1009635"/>
                <a:gd name="connsiteX1" fmla="*/ 2 w 3410977"/>
                <a:gd name="connsiteY1" fmla="*/ 606021 h 1009635"/>
                <a:gd name="connsiteX2" fmla="*/ 0 w 3410977"/>
                <a:gd name="connsiteY2" fmla="*/ 198120 h 1009635"/>
                <a:gd name="connsiteX3" fmla="*/ 223520 w 3410977"/>
                <a:gd name="connsiteY3" fmla="*/ 0 h 1009635"/>
                <a:gd name="connsiteX4" fmla="*/ 2681366 w 3410977"/>
                <a:gd name="connsiteY4" fmla="*/ 0 h 1009635"/>
                <a:gd name="connsiteX5" fmla="*/ 2874404 w 3410977"/>
                <a:gd name="connsiteY5" fmla="*/ 177800 h 1009635"/>
                <a:gd name="connsiteX6" fmla="*/ 3316365 w 3410977"/>
                <a:gd name="connsiteY6" fmla="*/ 177800 h 1009635"/>
                <a:gd name="connsiteX7" fmla="*/ 3407803 w 3410977"/>
                <a:gd name="connsiteY7" fmla="*/ 269240 h 1009635"/>
                <a:gd name="connsiteX8" fmla="*/ 3410977 w 3410977"/>
                <a:gd name="connsiteY8" fmla="*/ 890626 h 1009635"/>
                <a:gd name="connsiteX9" fmla="*/ 3300073 w 3410977"/>
                <a:gd name="connsiteY9" fmla="*/ 1009635 h 1009635"/>
                <a:gd name="connsiteX10" fmla="*/ 150720 w 3410977"/>
                <a:gd name="connsiteY10" fmla="*/ 1006463 h 1009635"/>
                <a:gd name="connsiteX11" fmla="*/ 3177 w 3410977"/>
                <a:gd name="connsiteY11" fmla="*/ 868404 h 1009635"/>
                <a:gd name="connsiteX12" fmla="*/ 0 w 3410977"/>
                <a:gd name="connsiteY12" fmla="*/ 703305 h 1009635"/>
                <a:gd name="connsiteX0" fmla="*/ 2 w 3410977"/>
                <a:gd name="connsiteY0" fmla="*/ 606021 h 1009635"/>
                <a:gd name="connsiteX1" fmla="*/ 2 w 3410977"/>
                <a:gd name="connsiteY1" fmla="*/ 606021 h 1009635"/>
                <a:gd name="connsiteX2" fmla="*/ 0 w 3410977"/>
                <a:gd name="connsiteY2" fmla="*/ 198120 h 1009635"/>
                <a:gd name="connsiteX3" fmla="*/ 223520 w 3410977"/>
                <a:gd name="connsiteY3" fmla="*/ 0 h 1009635"/>
                <a:gd name="connsiteX4" fmla="*/ 2681366 w 3410977"/>
                <a:gd name="connsiteY4" fmla="*/ 0 h 1009635"/>
                <a:gd name="connsiteX5" fmla="*/ 2874404 w 3410977"/>
                <a:gd name="connsiteY5" fmla="*/ 177800 h 1009635"/>
                <a:gd name="connsiteX6" fmla="*/ 3316365 w 3410977"/>
                <a:gd name="connsiteY6" fmla="*/ 177800 h 1009635"/>
                <a:gd name="connsiteX7" fmla="*/ 3407803 w 3410977"/>
                <a:gd name="connsiteY7" fmla="*/ 269240 h 1009635"/>
                <a:gd name="connsiteX8" fmla="*/ 3410977 w 3410977"/>
                <a:gd name="connsiteY8" fmla="*/ 890626 h 1009635"/>
                <a:gd name="connsiteX9" fmla="*/ 3300073 w 3410977"/>
                <a:gd name="connsiteY9" fmla="*/ 1009635 h 1009635"/>
                <a:gd name="connsiteX10" fmla="*/ 150720 w 3410977"/>
                <a:gd name="connsiteY10" fmla="*/ 1006463 h 1009635"/>
                <a:gd name="connsiteX11" fmla="*/ 3177 w 3410977"/>
                <a:gd name="connsiteY11" fmla="*/ 868404 h 1009635"/>
                <a:gd name="connsiteX12" fmla="*/ 0 w 3410977"/>
                <a:gd name="connsiteY12" fmla="*/ 703305 h 1009635"/>
                <a:gd name="connsiteX0" fmla="*/ 2 w 3410977"/>
                <a:gd name="connsiteY0" fmla="*/ 606021 h 1009635"/>
                <a:gd name="connsiteX1" fmla="*/ 2 w 3410977"/>
                <a:gd name="connsiteY1" fmla="*/ 606021 h 1009635"/>
                <a:gd name="connsiteX2" fmla="*/ 0 w 3410977"/>
                <a:gd name="connsiteY2" fmla="*/ 198120 h 1009635"/>
                <a:gd name="connsiteX3" fmla="*/ 223520 w 3410977"/>
                <a:gd name="connsiteY3" fmla="*/ 0 h 1009635"/>
                <a:gd name="connsiteX4" fmla="*/ 2681366 w 3410977"/>
                <a:gd name="connsiteY4" fmla="*/ 0 h 1009635"/>
                <a:gd name="connsiteX5" fmla="*/ 2874404 w 3410977"/>
                <a:gd name="connsiteY5" fmla="*/ 177800 h 1009635"/>
                <a:gd name="connsiteX6" fmla="*/ 3316365 w 3410977"/>
                <a:gd name="connsiteY6" fmla="*/ 177800 h 1009635"/>
                <a:gd name="connsiteX7" fmla="*/ 3407803 w 3410977"/>
                <a:gd name="connsiteY7" fmla="*/ 269240 h 1009635"/>
                <a:gd name="connsiteX8" fmla="*/ 3410977 w 3410977"/>
                <a:gd name="connsiteY8" fmla="*/ 793346 h 1009635"/>
                <a:gd name="connsiteX9" fmla="*/ 3300073 w 3410977"/>
                <a:gd name="connsiteY9" fmla="*/ 1009635 h 1009635"/>
                <a:gd name="connsiteX10" fmla="*/ 150720 w 3410977"/>
                <a:gd name="connsiteY10" fmla="*/ 1006463 h 1009635"/>
                <a:gd name="connsiteX11" fmla="*/ 3177 w 3410977"/>
                <a:gd name="connsiteY11" fmla="*/ 868404 h 1009635"/>
                <a:gd name="connsiteX12" fmla="*/ 0 w 3410977"/>
                <a:gd name="connsiteY12" fmla="*/ 703305 h 1009635"/>
                <a:gd name="connsiteX0" fmla="*/ 2 w 3410977"/>
                <a:gd name="connsiteY0" fmla="*/ 606021 h 1006463"/>
                <a:gd name="connsiteX1" fmla="*/ 2 w 3410977"/>
                <a:gd name="connsiteY1" fmla="*/ 606021 h 1006463"/>
                <a:gd name="connsiteX2" fmla="*/ 0 w 3410977"/>
                <a:gd name="connsiteY2" fmla="*/ 198120 h 1006463"/>
                <a:gd name="connsiteX3" fmla="*/ 223520 w 3410977"/>
                <a:gd name="connsiteY3" fmla="*/ 0 h 1006463"/>
                <a:gd name="connsiteX4" fmla="*/ 2681366 w 3410977"/>
                <a:gd name="connsiteY4" fmla="*/ 0 h 1006463"/>
                <a:gd name="connsiteX5" fmla="*/ 2874404 w 3410977"/>
                <a:gd name="connsiteY5" fmla="*/ 177800 h 1006463"/>
                <a:gd name="connsiteX6" fmla="*/ 3316365 w 3410977"/>
                <a:gd name="connsiteY6" fmla="*/ 177800 h 1006463"/>
                <a:gd name="connsiteX7" fmla="*/ 3407803 w 3410977"/>
                <a:gd name="connsiteY7" fmla="*/ 269240 h 1006463"/>
                <a:gd name="connsiteX8" fmla="*/ 3410977 w 3410977"/>
                <a:gd name="connsiteY8" fmla="*/ 793346 h 1006463"/>
                <a:gd name="connsiteX9" fmla="*/ 3300073 w 3410977"/>
                <a:gd name="connsiteY9" fmla="*/ 912355 h 1006463"/>
                <a:gd name="connsiteX10" fmla="*/ 150720 w 3410977"/>
                <a:gd name="connsiteY10" fmla="*/ 1006463 h 1006463"/>
                <a:gd name="connsiteX11" fmla="*/ 3177 w 3410977"/>
                <a:gd name="connsiteY11" fmla="*/ 868404 h 1006463"/>
                <a:gd name="connsiteX12" fmla="*/ 0 w 3410977"/>
                <a:gd name="connsiteY12" fmla="*/ 703305 h 1006463"/>
                <a:gd name="connsiteX0" fmla="*/ 2 w 3410977"/>
                <a:gd name="connsiteY0" fmla="*/ 606021 h 912355"/>
                <a:gd name="connsiteX1" fmla="*/ 2 w 3410977"/>
                <a:gd name="connsiteY1" fmla="*/ 606021 h 912355"/>
                <a:gd name="connsiteX2" fmla="*/ 0 w 3410977"/>
                <a:gd name="connsiteY2" fmla="*/ 198120 h 912355"/>
                <a:gd name="connsiteX3" fmla="*/ 223520 w 3410977"/>
                <a:gd name="connsiteY3" fmla="*/ 0 h 912355"/>
                <a:gd name="connsiteX4" fmla="*/ 2681366 w 3410977"/>
                <a:gd name="connsiteY4" fmla="*/ 0 h 912355"/>
                <a:gd name="connsiteX5" fmla="*/ 2874404 w 3410977"/>
                <a:gd name="connsiteY5" fmla="*/ 177800 h 912355"/>
                <a:gd name="connsiteX6" fmla="*/ 3316365 w 3410977"/>
                <a:gd name="connsiteY6" fmla="*/ 177800 h 912355"/>
                <a:gd name="connsiteX7" fmla="*/ 3407803 w 3410977"/>
                <a:gd name="connsiteY7" fmla="*/ 269240 h 912355"/>
                <a:gd name="connsiteX8" fmla="*/ 3410977 w 3410977"/>
                <a:gd name="connsiteY8" fmla="*/ 793346 h 912355"/>
                <a:gd name="connsiteX9" fmla="*/ 3300073 w 3410977"/>
                <a:gd name="connsiteY9" fmla="*/ 912355 h 912355"/>
                <a:gd name="connsiteX10" fmla="*/ 150720 w 3410977"/>
                <a:gd name="connsiteY10" fmla="*/ 909181 h 912355"/>
                <a:gd name="connsiteX11" fmla="*/ 3177 w 3410977"/>
                <a:gd name="connsiteY11" fmla="*/ 868404 h 912355"/>
                <a:gd name="connsiteX12" fmla="*/ 0 w 3410977"/>
                <a:gd name="connsiteY12" fmla="*/ 703305 h 912355"/>
                <a:gd name="connsiteX0" fmla="*/ 2 w 3410977"/>
                <a:gd name="connsiteY0" fmla="*/ 606021 h 912355"/>
                <a:gd name="connsiteX1" fmla="*/ 2 w 3410977"/>
                <a:gd name="connsiteY1" fmla="*/ 606021 h 912355"/>
                <a:gd name="connsiteX2" fmla="*/ 0 w 3410977"/>
                <a:gd name="connsiteY2" fmla="*/ 198120 h 912355"/>
                <a:gd name="connsiteX3" fmla="*/ 223520 w 3410977"/>
                <a:gd name="connsiteY3" fmla="*/ 0 h 912355"/>
                <a:gd name="connsiteX4" fmla="*/ 2681366 w 3410977"/>
                <a:gd name="connsiteY4" fmla="*/ 0 h 912355"/>
                <a:gd name="connsiteX5" fmla="*/ 2874404 w 3410977"/>
                <a:gd name="connsiteY5" fmla="*/ 177800 h 912355"/>
                <a:gd name="connsiteX6" fmla="*/ 3316365 w 3410977"/>
                <a:gd name="connsiteY6" fmla="*/ 177800 h 912355"/>
                <a:gd name="connsiteX7" fmla="*/ 3407803 w 3410977"/>
                <a:gd name="connsiteY7" fmla="*/ 269240 h 912355"/>
                <a:gd name="connsiteX8" fmla="*/ 3410977 w 3410977"/>
                <a:gd name="connsiteY8" fmla="*/ 793346 h 912355"/>
                <a:gd name="connsiteX9" fmla="*/ 3300073 w 3410977"/>
                <a:gd name="connsiteY9" fmla="*/ 912355 h 912355"/>
                <a:gd name="connsiteX10" fmla="*/ 150720 w 3410977"/>
                <a:gd name="connsiteY10" fmla="*/ 909181 h 912355"/>
                <a:gd name="connsiteX11" fmla="*/ 3177 w 3410977"/>
                <a:gd name="connsiteY11" fmla="*/ 771122 h 912355"/>
                <a:gd name="connsiteX12" fmla="*/ 0 w 3410977"/>
                <a:gd name="connsiteY12" fmla="*/ 703305 h 912355"/>
                <a:gd name="connsiteX0" fmla="*/ 2 w 3410977"/>
                <a:gd name="connsiteY0" fmla="*/ 606021 h 912355"/>
                <a:gd name="connsiteX1" fmla="*/ 2 w 3410977"/>
                <a:gd name="connsiteY1" fmla="*/ 606021 h 912355"/>
                <a:gd name="connsiteX2" fmla="*/ 0 w 3410977"/>
                <a:gd name="connsiteY2" fmla="*/ 198120 h 912355"/>
                <a:gd name="connsiteX3" fmla="*/ 223520 w 3410977"/>
                <a:gd name="connsiteY3" fmla="*/ 0 h 912355"/>
                <a:gd name="connsiteX4" fmla="*/ 2681366 w 3410977"/>
                <a:gd name="connsiteY4" fmla="*/ 0 h 912355"/>
                <a:gd name="connsiteX5" fmla="*/ 2874404 w 3410977"/>
                <a:gd name="connsiteY5" fmla="*/ 177800 h 912355"/>
                <a:gd name="connsiteX6" fmla="*/ 3316365 w 3410977"/>
                <a:gd name="connsiteY6" fmla="*/ 177800 h 912355"/>
                <a:gd name="connsiteX7" fmla="*/ 3407803 w 3410977"/>
                <a:gd name="connsiteY7" fmla="*/ 269240 h 912355"/>
                <a:gd name="connsiteX8" fmla="*/ 3410977 w 3410977"/>
                <a:gd name="connsiteY8" fmla="*/ 793346 h 912355"/>
                <a:gd name="connsiteX9" fmla="*/ 3300073 w 3410977"/>
                <a:gd name="connsiteY9" fmla="*/ 912355 h 912355"/>
                <a:gd name="connsiteX10" fmla="*/ 150720 w 3410977"/>
                <a:gd name="connsiteY10" fmla="*/ 909181 h 912355"/>
                <a:gd name="connsiteX11" fmla="*/ 3177 w 3410977"/>
                <a:gd name="connsiteY11" fmla="*/ 771122 h 912355"/>
                <a:gd name="connsiteX12" fmla="*/ 0 w 3410977"/>
                <a:gd name="connsiteY12" fmla="*/ 703305 h 912355"/>
                <a:gd name="connsiteX0" fmla="*/ 2 w 3410977"/>
                <a:gd name="connsiteY0" fmla="*/ 606021 h 912355"/>
                <a:gd name="connsiteX1" fmla="*/ 2 w 3410977"/>
                <a:gd name="connsiteY1" fmla="*/ 606021 h 912355"/>
                <a:gd name="connsiteX2" fmla="*/ 0 w 3410977"/>
                <a:gd name="connsiteY2" fmla="*/ 198120 h 912355"/>
                <a:gd name="connsiteX3" fmla="*/ 223520 w 3410977"/>
                <a:gd name="connsiteY3" fmla="*/ 0 h 912355"/>
                <a:gd name="connsiteX4" fmla="*/ 2681366 w 3410977"/>
                <a:gd name="connsiteY4" fmla="*/ 0 h 912355"/>
                <a:gd name="connsiteX5" fmla="*/ 2874404 w 3410977"/>
                <a:gd name="connsiteY5" fmla="*/ 177800 h 912355"/>
                <a:gd name="connsiteX6" fmla="*/ 3316365 w 3410977"/>
                <a:gd name="connsiteY6" fmla="*/ 177800 h 912355"/>
                <a:gd name="connsiteX7" fmla="*/ 3407803 w 3410977"/>
                <a:gd name="connsiteY7" fmla="*/ 269240 h 912355"/>
                <a:gd name="connsiteX8" fmla="*/ 3410977 w 3410977"/>
                <a:gd name="connsiteY8" fmla="*/ 793346 h 912355"/>
                <a:gd name="connsiteX9" fmla="*/ 3300073 w 3410977"/>
                <a:gd name="connsiteY9" fmla="*/ 912355 h 912355"/>
                <a:gd name="connsiteX10" fmla="*/ 150720 w 3410977"/>
                <a:gd name="connsiteY10" fmla="*/ 909181 h 912355"/>
                <a:gd name="connsiteX11" fmla="*/ 3177 w 3410977"/>
                <a:gd name="connsiteY11" fmla="*/ 771122 h 912355"/>
                <a:gd name="connsiteX12" fmla="*/ 0 w 3410977"/>
                <a:gd name="connsiteY12" fmla="*/ 703305 h 912355"/>
                <a:gd name="connsiteX0" fmla="*/ 2 w 3410977"/>
                <a:gd name="connsiteY0" fmla="*/ 606021 h 912355"/>
                <a:gd name="connsiteX1" fmla="*/ 2 w 3410977"/>
                <a:gd name="connsiteY1" fmla="*/ 606021 h 912355"/>
                <a:gd name="connsiteX2" fmla="*/ 0 w 3410977"/>
                <a:gd name="connsiteY2" fmla="*/ 198120 h 912355"/>
                <a:gd name="connsiteX3" fmla="*/ 223520 w 3410977"/>
                <a:gd name="connsiteY3" fmla="*/ 0 h 912355"/>
                <a:gd name="connsiteX4" fmla="*/ 2681366 w 3410977"/>
                <a:gd name="connsiteY4" fmla="*/ 0 h 912355"/>
                <a:gd name="connsiteX5" fmla="*/ 2874404 w 3410977"/>
                <a:gd name="connsiteY5" fmla="*/ 177800 h 912355"/>
                <a:gd name="connsiteX6" fmla="*/ 3316365 w 3410977"/>
                <a:gd name="connsiteY6" fmla="*/ 177800 h 912355"/>
                <a:gd name="connsiteX7" fmla="*/ 3407803 w 3410977"/>
                <a:gd name="connsiteY7" fmla="*/ 269240 h 912355"/>
                <a:gd name="connsiteX8" fmla="*/ 3410977 w 3410977"/>
                <a:gd name="connsiteY8" fmla="*/ 793346 h 912355"/>
                <a:gd name="connsiteX9" fmla="*/ 3300073 w 3410977"/>
                <a:gd name="connsiteY9" fmla="*/ 912355 h 912355"/>
                <a:gd name="connsiteX10" fmla="*/ 150720 w 3410977"/>
                <a:gd name="connsiteY10" fmla="*/ 909181 h 912355"/>
                <a:gd name="connsiteX11" fmla="*/ 3177 w 3410977"/>
                <a:gd name="connsiteY11" fmla="*/ 771122 h 912355"/>
                <a:gd name="connsiteX12" fmla="*/ 0 w 3410977"/>
                <a:gd name="connsiteY12" fmla="*/ 606021 h 912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0977" h="912355">
                  <a:moveTo>
                    <a:pt x="2" y="606021"/>
                  </a:moveTo>
                  <a:lnTo>
                    <a:pt x="2" y="606021"/>
                  </a:lnTo>
                  <a:lnTo>
                    <a:pt x="0" y="198120"/>
                  </a:lnTo>
                  <a:lnTo>
                    <a:pt x="223520" y="0"/>
                  </a:lnTo>
                  <a:lnTo>
                    <a:pt x="2681366" y="0"/>
                  </a:lnTo>
                  <a:lnTo>
                    <a:pt x="2874404" y="177800"/>
                  </a:lnTo>
                  <a:lnTo>
                    <a:pt x="3316365" y="177800"/>
                  </a:lnTo>
                  <a:lnTo>
                    <a:pt x="3407803" y="269240"/>
                  </a:lnTo>
                  <a:cubicBezTo>
                    <a:pt x="3409918" y="437938"/>
                    <a:pt x="3408861" y="624648"/>
                    <a:pt x="3410977" y="793346"/>
                  </a:cubicBezTo>
                  <a:lnTo>
                    <a:pt x="3300073" y="912355"/>
                  </a:lnTo>
                  <a:lnTo>
                    <a:pt x="150720" y="909181"/>
                  </a:lnTo>
                  <a:lnTo>
                    <a:pt x="3177" y="771122"/>
                  </a:lnTo>
                  <a:cubicBezTo>
                    <a:pt x="4870" y="655974"/>
                    <a:pt x="3388" y="680527"/>
                    <a:pt x="0" y="6060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2700000" scaled="1"/>
              <a:tileRect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5000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27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dirty="0">
                  <a:gradFill>
                    <a:gsLst>
                      <a:gs pos="48000">
                        <a:srgbClr val="FFFFFF"/>
                      </a:gs>
                      <a:gs pos="100000">
                        <a:srgbClr val="FFFFFF"/>
                      </a:gs>
                      <a:gs pos="66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latin typeface="+mj-ea"/>
                  <a:ea typeface="+mj-ea"/>
                  <a:sym typeface="+mn-lt"/>
                </a:rPr>
                <a:t>资源部</a:t>
              </a:r>
            </a:p>
          </p:txBody>
        </p:sp>
        <p:sp>
          <p:nvSpPr>
            <p:cNvPr id="91" name="等腰三角形 90">
              <a:extLst>
                <a:ext uri="{FF2B5EF4-FFF2-40B4-BE49-F238E27FC236}">
                  <a16:creationId xmlns:a16="http://schemas.microsoft.com/office/drawing/2014/main" id="{323FE5DF-044B-4B82-870E-F13F77D7268F}"/>
                </a:ext>
              </a:extLst>
            </p:cNvPr>
            <p:cNvSpPr/>
            <p:nvPr/>
          </p:nvSpPr>
          <p:spPr>
            <a:xfrm flipV="1">
              <a:off x="2549043" y="3239051"/>
              <a:ext cx="80410" cy="69319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>
                <a:solidFill>
                  <a:prstClr val="white"/>
                </a:solidFill>
                <a:latin typeface="+mn-ea"/>
              </a:endParaRPr>
            </a:p>
          </p:txBody>
        </p: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0D95A2D9-A97A-40F5-93AD-C47F588F689D}"/>
                </a:ext>
              </a:extLst>
            </p:cNvPr>
            <p:cNvCxnSpPr>
              <a:cxnSpLocks/>
            </p:cNvCxnSpPr>
            <p:nvPr/>
          </p:nvCxnSpPr>
          <p:spPr>
            <a:xfrm>
              <a:off x="3881812" y="3239051"/>
              <a:ext cx="75636" cy="69319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608D2F28-1A04-4C9C-8F8C-EF9E3B4AFE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51457" y="3615163"/>
              <a:ext cx="45092" cy="48620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95" name="任意多边形: 形状 94">
            <a:extLst>
              <a:ext uri="{FF2B5EF4-FFF2-40B4-BE49-F238E27FC236}">
                <a16:creationId xmlns:a16="http://schemas.microsoft.com/office/drawing/2014/main" id="{5A91A5F8-B30A-4E94-A1CC-04B1DACCCBF3}"/>
              </a:ext>
            </a:extLst>
          </p:cNvPr>
          <p:cNvSpPr/>
          <p:nvPr/>
        </p:nvSpPr>
        <p:spPr>
          <a:xfrm>
            <a:off x="5571993" y="3234541"/>
            <a:ext cx="1048014" cy="209808"/>
          </a:xfrm>
          <a:custGeom>
            <a:avLst/>
            <a:gdLst>
              <a:gd name="connsiteX0" fmla="*/ 0 w 326231"/>
              <a:gd name="connsiteY0" fmla="*/ 147637 h 302419"/>
              <a:gd name="connsiteX1" fmla="*/ 116681 w 326231"/>
              <a:gd name="connsiteY1" fmla="*/ 147637 h 302419"/>
              <a:gd name="connsiteX2" fmla="*/ 145256 w 326231"/>
              <a:gd name="connsiteY2" fmla="*/ 0 h 302419"/>
              <a:gd name="connsiteX3" fmla="*/ 207168 w 326231"/>
              <a:gd name="connsiteY3" fmla="*/ 302419 h 302419"/>
              <a:gd name="connsiteX4" fmla="*/ 226218 w 326231"/>
              <a:gd name="connsiteY4" fmla="*/ 138112 h 302419"/>
              <a:gd name="connsiteX5" fmla="*/ 326231 w 326231"/>
              <a:gd name="connsiteY5" fmla="*/ 138112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231" h="302419">
                <a:moveTo>
                  <a:pt x="0" y="147637"/>
                </a:moveTo>
                <a:lnTo>
                  <a:pt x="116681" y="147637"/>
                </a:lnTo>
                <a:lnTo>
                  <a:pt x="145256" y="0"/>
                </a:lnTo>
                <a:lnTo>
                  <a:pt x="207168" y="302419"/>
                </a:lnTo>
                <a:lnTo>
                  <a:pt x="226218" y="138112"/>
                </a:lnTo>
                <a:lnTo>
                  <a:pt x="326231" y="138112"/>
                </a:lnTo>
              </a:path>
            </a:pathLst>
          </a:custGeom>
          <a:noFill/>
          <a:ln w="9525">
            <a:gradFill flip="none" rotWithShape="1">
              <a:gsLst>
                <a:gs pos="50000">
                  <a:schemeClr val="accent3"/>
                </a:gs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621742CB-F5D5-41B8-895F-1AA71D9A7409}"/>
              </a:ext>
            </a:extLst>
          </p:cNvPr>
          <p:cNvGrpSpPr/>
          <p:nvPr/>
        </p:nvGrpSpPr>
        <p:grpSpPr>
          <a:xfrm>
            <a:off x="6752463" y="3091099"/>
            <a:ext cx="1662220" cy="445823"/>
            <a:chOff x="2549043" y="3239051"/>
            <a:chExt cx="1662220" cy="445823"/>
          </a:xfrm>
        </p:grpSpPr>
        <p:sp>
          <p:nvSpPr>
            <p:cNvPr id="97" name="65">
              <a:extLst>
                <a:ext uri="{FF2B5EF4-FFF2-40B4-BE49-F238E27FC236}">
                  <a16:creationId xmlns:a16="http://schemas.microsoft.com/office/drawing/2014/main" id="{A28F3980-E55B-416E-A81B-A9A833DE22E6}"/>
                </a:ext>
              </a:extLst>
            </p:cNvPr>
            <p:cNvSpPr/>
            <p:nvPr/>
          </p:nvSpPr>
          <p:spPr>
            <a:xfrm>
              <a:off x="2549043" y="3240270"/>
              <a:ext cx="1662220" cy="444604"/>
            </a:xfrm>
            <a:custGeom>
              <a:avLst/>
              <a:gdLst>
                <a:gd name="connsiteX0" fmla="*/ 0 w 2560320"/>
                <a:gd name="connsiteY0" fmla="*/ 619760 h 924560"/>
                <a:gd name="connsiteX1" fmla="*/ 0 w 2560320"/>
                <a:gd name="connsiteY1" fmla="*/ 619760 h 924560"/>
                <a:gd name="connsiteX2" fmla="*/ 0 w 2560320"/>
                <a:gd name="connsiteY2" fmla="*/ 198120 h 924560"/>
                <a:gd name="connsiteX3" fmla="*/ 223520 w 2560320"/>
                <a:gd name="connsiteY3" fmla="*/ 0 h 924560"/>
                <a:gd name="connsiteX4" fmla="*/ 1833880 w 2560320"/>
                <a:gd name="connsiteY4" fmla="*/ 0 h 924560"/>
                <a:gd name="connsiteX5" fmla="*/ 2026920 w 2560320"/>
                <a:gd name="connsiteY5" fmla="*/ 177800 h 924560"/>
                <a:gd name="connsiteX6" fmla="*/ 2468880 w 2560320"/>
                <a:gd name="connsiteY6" fmla="*/ 177800 h 924560"/>
                <a:gd name="connsiteX7" fmla="*/ 2560320 w 2560320"/>
                <a:gd name="connsiteY7" fmla="*/ 269240 h 924560"/>
                <a:gd name="connsiteX8" fmla="*/ 2560320 w 2560320"/>
                <a:gd name="connsiteY8" fmla="*/ 924560 h 924560"/>
                <a:gd name="connsiteX9" fmla="*/ 0 w 2560320"/>
                <a:gd name="connsiteY9" fmla="*/ 924560 h 924560"/>
                <a:gd name="connsiteX10" fmla="*/ 0 w 2560320"/>
                <a:gd name="connsiteY10" fmla="*/ 619760 h 924560"/>
                <a:gd name="connsiteX0" fmla="*/ 0 w 2560320"/>
                <a:gd name="connsiteY0" fmla="*/ 619760 h 926095"/>
                <a:gd name="connsiteX1" fmla="*/ 0 w 2560320"/>
                <a:gd name="connsiteY1" fmla="*/ 619760 h 926095"/>
                <a:gd name="connsiteX2" fmla="*/ 0 w 2560320"/>
                <a:gd name="connsiteY2" fmla="*/ 198120 h 926095"/>
                <a:gd name="connsiteX3" fmla="*/ 223520 w 2560320"/>
                <a:gd name="connsiteY3" fmla="*/ 0 h 926095"/>
                <a:gd name="connsiteX4" fmla="*/ 1833880 w 2560320"/>
                <a:gd name="connsiteY4" fmla="*/ 0 h 926095"/>
                <a:gd name="connsiteX5" fmla="*/ 2026920 w 2560320"/>
                <a:gd name="connsiteY5" fmla="*/ 177800 h 926095"/>
                <a:gd name="connsiteX6" fmla="*/ 2468880 w 2560320"/>
                <a:gd name="connsiteY6" fmla="*/ 177800 h 926095"/>
                <a:gd name="connsiteX7" fmla="*/ 2560320 w 2560320"/>
                <a:gd name="connsiteY7" fmla="*/ 269240 h 926095"/>
                <a:gd name="connsiteX8" fmla="*/ 2560320 w 2560320"/>
                <a:gd name="connsiteY8" fmla="*/ 924560 h 926095"/>
                <a:gd name="connsiteX9" fmla="*/ 2452592 w 2560320"/>
                <a:gd name="connsiteY9" fmla="*/ 926095 h 926095"/>
                <a:gd name="connsiteX10" fmla="*/ 0 w 2560320"/>
                <a:gd name="connsiteY10" fmla="*/ 924560 h 926095"/>
                <a:gd name="connsiteX11" fmla="*/ 0 w 2560320"/>
                <a:gd name="connsiteY11" fmla="*/ 619760 h 926095"/>
                <a:gd name="connsiteX0" fmla="*/ 0 w 2566670"/>
                <a:gd name="connsiteY0" fmla="*/ 619760 h 926095"/>
                <a:gd name="connsiteX1" fmla="*/ 0 w 2566670"/>
                <a:gd name="connsiteY1" fmla="*/ 619760 h 926095"/>
                <a:gd name="connsiteX2" fmla="*/ 0 w 2566670"/>
                <a:gd name="connsiteY2" fmla="*/ 198120 h 926095"/>
                <a:gd name="connsiteX3" fmla="*/ 223520 w 2566670"/>
                <a:gd name="connsiteY3" fmla="*/ 0 h 926095"/>
                <a:gd name="connsiteX4" fmla="*/ 1833880 w 2566670"/>
                <a:gd name="connsiteY4" fmla="*/ 0 h 926095"/>
                <a:gd name="connsiteX5" fmla="*/ 2026920 w 2566670"/>
                <a:gd name="connsiteY5" fmla="*/ 177800 h 926095"/>
                <a:gd name="connsiteX6" fmla="*/ 2468880 w 2566670"/>
                <a:gd name="connsiteY6" fmla="*/ 177800 h 926095"/>
                <a:gd name="connsiteX7" fmla="*/ 2560320 w 2566670"/>
                <a:gd name="connsiteY7" fmla="*/ 269240 h 926095"/>
                <a:gd name="connsiteX8" fmla="*/ 2566670 w 2566670"/>
                <a:gd name="connsiteY8" fmla="*/ 775335 h 926095"/>
                <a:gd name="connsiteX9" fmla="*/ 2452592 w 2566670"/>
                <a:gd name="connsiteY9" fmla="*/ 926095 h 926095"/>
                <a:gd name="connsiteX10" fmla="*/ 0 w 2566670"/>
                <a:gd name="connsiteY10" fmla="*/ 924560 h 926095"/>
                <a:gd name="connsiteX11" fmla="*/ 0 w 2566670"/>
                <a:gd name="connsiteY11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0 w 2563495"/>
                <a:gd name="connsiteY10" fmla="*/ 924560 h 926095"/>
                <a:gd name="connsiteX11" fmla="*/ 0 w 2563495"/>
                <a:gd name="connsiteY11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150718 w 2563495"/>
                <a:gd name="connsiteY10" fmla="*/ 922920 h 926095"/>
                <a:gd name="connsiteX11" fmla="*/ 0 w 2563495"/>
                <a:gd name="connsiteY11" fmla="*/ 924560 h 926095"/>
                <a:gd name="connsiteX12" fmla="*/ 0 w 2563495"/>
                <a:gd name="connsiteY12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150718 w 2563495"/>
                <a:gd name="connsiteY10" fmla="*/ 922920 h 926095"/>
                <a:gd name="connsiteX11" fmla="*/ 3175 w 2563495"/>
                <a:gd name="connsiteY11" fmla="*/ 784860 h 926095"/>
                <a:gd name="connsiteX12" fmla="*/ 0 w 2563495"/>
                <a:gd name="connsiteY12" fmla="*/ 619760 h 926095"/>
                <a:gd name="connsiteX0" fmla="*/ 0 w 2563495"/>
                <a:gd name="connsiteY0" fmla="*/ 3363425 h 3363425"/>
                <a:gd name="connsiteX1" fmla="*/ 0 w 2563495"/>
                <a:gd name="connsiteY1" fmla="*/ 619760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363425"/>
                <a:gd name="connsiteX1" fmla="*/ 0 w 2563495"/>
                <a:gd name="connsiteY1" fmla="*/ 3363425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363425"/>
                <a:gd name="connsiteX1" fmla="*/ 0 w 2563495"/>
                <a:gd name="connsiteY1" fmla="*/ 3363425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550750"/>
                <a:gd name="connsiteX1" fmla="*/ 0 w 2563495"/>
                <a:gd name="connsiteY1" fmla="*/ 3363425 h 3550750"/>
                <a:gd name="connsiteX2" fmla="*/ 0 w 2563495"/>
                <a:gd name="connsiteY2" fmla="*/ 198120 h 3550750"/>
                <a:gd name="connsiteX3" fmla="*/ 223520 w 2563495"/>
                <a:gd name="connsiteY3" fmla="*/ 0 h 3550750"/>
                <a:gd name="connsiteX4" fmla="*/ 1833880 w 2563495"/>
                <a:gd name="connsiteY4" fmla="*/ 0 h 3550750"/>
                <a:gd name="connsiteX5" fmla="*/ 2026920 w 2563495"/>
                <a:gd name="connsiteY5" fmla="*/ 177800 h 3550750"/>
                <a:gd name="connsiteX6" fmla="*/ 2468880 w 2563495"/>
                <a:gd name="connsiteY6" fmla="*/ 177800 h 3550750"/>
                <a:gd name="connsiteX7" fmla="*/ 2560320 w 2563495"/>
                <a:gd name="connsiteY7" fmla="*/ 269240 h 3550750"/>
                <a:gd name="connsiteX8" fmla="*/ 2563495 w 2563495"/>
                <a:gd name="connsiteY8" fmla="*/ 3550750 h 3550750"/>
                <a:gd name="connsiteX9" fmla="*/ 2452592 w 2563495"/>
                <a:gd name="connsiteY9" fmla="*/ 926095 h 3550750"/>
                <a:gd name="connsiteX10" fmla="*/ 150718 w 2563495"/>
                <a:gd name="connsiteY10" fmla="*/ 922920 h 3550750"/>
                <a:gd name="connsiteX11" fmla="*/ 3175 w 2563495"/>
                <a:gd name="connsiteY11" fmla="*/ 784860 h 3550750"/>
                <a:gd name="connsiteX12" fmla="*/ 0 w 2563495"/>
                <a:gd name="connsiteY12" fmla="*/ 619760 h 3550750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922920 h 3669759"/>
                <a:gd name="connsiteX11" fmla="*/ 3175 w 2563495"/>
                <a:gd name="connsiteY11" fmla="*/ 784860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784860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2085784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2085784 w 2563495"/>
                <a:gd name="connsiteY4" fmla="*/ 0 h 3669759"/>
                <a:gd name="connsiteX5" fmla="*/ 2278823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720783"/>
                <a:gd name="connsiteY0" fmla="*/ 3363425 h 3669759"/>
                <a:gd name="connsiteX1" fmla="*/ 0 w 2720783"/>
                <a:gd name="connsiteY1" fmla="*/ 3363425 h 3669759"/>
                <a:gd name="connsiteX2" fmla="*/ 0 w 2720783"/>
                <a:gd name="connsiteY2" fmla="*/ 198120 h 3669759"/>
                <a:gd name="connsiteX3" fmla="*/ 223520 w 2720783"/>
                <a:gd name="connsiteY3" fmla="*/ 0 h 3669759"/>
                <a:gd name="connsiteX4" fmla="*/ 2085784 w 2720783"/>
                <a:gd name="connsiteY4" fmla="*/ 0 h 3669759"/>
                <a:gd name="connsiteX5" fmla="*/ 2278823 w 2720783"/>
                <a:gd name="connsiteY5" fmla="*/ 177800 h 3669759"/>
                <a:gd name="connsiteX6" fmla="*/ 2720783 w 2720783"/>
                <a:gd name="connsiteY6" fmla="*/ 177800 h 3669759"/>
                <a:gd name="connsiteX7" fmla="*/ 2560320 w 2720783"/>
                <a:gd name="connsiteY7" fmla="*/ 269240 h 3669759"/>
                <a:gd name="connsiteX8" fmla="*/ 2563495 w 2720783"/>
                <a:gd name="connsiteY8" fmla="*/ 3550750 h 3669759"/>
                <a:gd name="connsiteX9" fmla="*/ 2452592 w 2720783"/>
                <a:gd name="connsiteY9" fmla="*/ 3669759 h 3669759"/>
                <a:gd name="connsiteX10" fmla="*/ 150718 w 2720783"/>
                <a:gd name="connsiteY10" fmla="*/ 3666584 h 3669759"/>
                <a:gd name="connsiteX11" fmla="*/ 3175 w 2720783"/>
                <a:gd name="connsiteY11" fmla="*/ 3528524 h 3669759"/>
                <a:gd name="connsiteX12" fmla="*/ 0 w 2720783"/>
                <a:gd name="connsiteY12" fmla="*/ 3363424 h 3669759"/>
                <a:gd name="connsiteX0" fmla="*/ 0 w 2812223"/>
                <a:gd name="connsiteY0" fmla="*/ 3363425 h 3669759"/>
                <a:gd name="connsiteX1" fmla="*/ 0 w 2812223"/>
                <a:gd name="connsiteY1" fmla="*/ 3363425 h 3669759"/>
                <a:gd name="connsiteX2" fmla="*/ 0 w 2812223"/>
                <a:gd name="connsiteY2" fmla="*/ 198120 h 3669759"/>
                <a:gd name="connsiteX3" fmla="*/ 223520 w 2812223"/>
                <a:gd name="connsiteY3" fmla="*/ 0 h 3669759"/>
                <a:gd name="connsiteX4" fmla="*/ 2085784 w 2812223"/>
                <a:gd name="connsiteY4" fmla="*/ 0 h 3669759"/>
                <a:gd name="connsiteX5" fmla="*/ 2278823 w 2812223"/>
                <a:gd name="connsiteY5" fmla="*/ 177800 h 3669759"/>
                <a:gd name="connsiteX6" fmla="*/ 2720783 w 2812223"/>
                <a:gd name="connsiteY6" fmla="*/ 177800 h 3669759"/>
                <a:gd name="connsiteX7" fmla="*/ 2812223 w 2812223"/>
                <a:gd name="connsiteY7" fmla="*/ 269240 h 3669759"/>
                <a:gd name="connsiteX8" fmla="*/ 2563495 w 2812223"/>
                <a:gd name="connsiteY8" fmla="*/ 3550750 h 3669759"/>
                <a:gd name="connsiteX9" fmla="*/ 2452592 w 2812223"/>
                <a:gd name="connsiteY9" fmla="*/ 3669759 h 3669759"/>
                <a:gd name="connsiteX10" fmla="*/ 150718 w 2812223"/>
                <a:gd name="connsiteY10" fmla="*/ 3666584 h 3669759"/>
                <a:gd name="connsiteX11" fmla="*/ 3175 w 2812223"/>
                <a:gd name="connsiteY11" fmla="*/ 3528524 h 3669759"/>
                <a:gd name="connsiteX12" fmla="*/ 0 w 2812223"/>
                <a:gd name="connsiteY12" fmla="*/ 3363424 h 3669759"/>
                <a:gd name="connsiteX0" fmla="*/ 0 w 2812236"/>
                <a:gd name="connsiteY0" fmla="*/ 3363425 h 3669759"/>
                <a:gd name="connsiteX1" fmla="*/ 0 w 2812236"/>
                <a:gd name="connsiteY1" fmla="*/ 3363425 h 3669759"/>
                <a:gd name="connsiteX2" fmla="*/ 0 w 2812236"/>
                <a:gd name="connsiteY2" fmla="*/ 198120 h 3669759"/>
                <a:gd name="connsiteX3" fmla="*/ 223520 w 2812236"/>
                <a:gd name="connsiteY3" fmla="*/ 0 h 3669759"/>
                <a:gd name="connsiteX4" fmla="*/ 2085784 w 2812236"/>
                <a:gd name="connsiteY4" fmla="*/ 0 h 3669759"/>
                <a:gd name="connsiteX5" fmla="*/ 2278823 w 2812236"/>
                <a:gd name="connsiteY5" fmla="*/ 177800 h 3669759"/>
                <a:gd name="connsiteX6" fmla="*/ 2720783 w 2812236"/>
                <a:gd name="connsiteY6" fmla="*/ 177800 h 3669759"/>
                <a:gd name="connsiteX7" fmla="*/ 2812223 w 2812236"/>
                <a:gd name="connsiteY7" fmla="*/ 269240 h 3669759"/>
                <a:gd name="connsiteX8" fmla="*/ 2563495 w 2812236"/>
                <a:gd name="connsiteY8" fmla="*/ 3550750 h 3669759"/>
                <a:gd name="connsiteX9" fmla="*/ 2452592 w 2812236"/>
                <a:gd name="connsiteY9" fmla="*/ 3669759 h 3669759"/>
                <a:gd name="connsiteX10" fmla="*/ 150718 w 2812236"/>
                <a:gd name="connsiteY10" fmla="*/ 3666584 h 3669759"/>
                <a:gd name="connsiteX11" fmla="*/ 3175 w 2812236"/>
                <a:gd name="connsiteY11" fmla="*/ 3528524 h 3669759"/>
                <a:gd name="connsiteX12" fmla="*/ 0 w 2812236"/>
                <a:gd name="connsiteY12" fmla="*/ 3363424 h 3669759"/>
                <a:gd name="connsiteX0" fmla="*/ 0 w 2812543"/>
                <a:gd name="connsiteY0" fmla="*/ 3363425 h 3669759"/>
                <a:gd name="connsiteX1" fmla="*/ 0 w 2812543"/>
                <a:gd name="connsiteY1" fmla="*/ 3363425 h 3669759"/>
                <a:gd name="connsiteX2" fmla="*/ 0 w 2812543"/>
                <a:gd name="connsiteY2" fmla="*/ 198120 h 3669759"/>
                <a:gd name="connsiteX3" fmla="*/ 223520 w 2812543"/>
                <a:gd name="connsiteY3" fmla="*/ 0 h 3669759"/>
                <a:gd name="connsiteX4" fmla="*/ 2085784 w 2812543"/>
                <a:gd name="connsiteY4" fmla="*/ 0 h 3669759"/>
                <a:gd name="connsiteX5" fmla="*/ 2278823 w 2812543"/>
                <a:gd name="connsiteY5" fmla="*/ 177800 h 3669759"/>
                <a:gd name="connsiteX6" fmla="*/ 2720783 w 2812543"/>
                <a:gd name="connsiteY6" fmla="*/ 177800 h 3669759"/>
                <a:gd name="connsiteX7" fmla="*/ 2812223 w 2812543"/>
                <a:gd name="connsiteY7" fmla="*/ 269240 h 3669759"/>
                <a:gd name="connsiteX8" fmla="*/ 2563495 w 2812543"/>
                <a:gd name="connsiteY8" fmla="*/ 3550750 h 3669759"/>
                <a:gd name="connsiteX9" fmla="*/ 2452592 w 2812543"/>
                <a:gd name="connsiteY9" fmla="*/ 3669759 h 3669759"/>
                <a:gd name="connsiteX10" fmla="*/ 150718 w 2812543"/>
                <a:gd name="connsiteY10" fmla="*/ 3666584 h 3669759"/>
                <a:gd name="connsiteX11" fmla="*/ 3175 w 2812543"/>
                <a:gd name="connsiteY11" fmla="*/ 3528524 h 3669759"/>
                <a:gd name="connsiteX12" fmla="*/ 0 w 2812543"/>
                <a:gd name="connsiteY12" fmla="*/ 3363424 h 3669759"/>
                <a:gd name="connsiteX0" fmla="*/ 0 w 2815396"/>
                <a:gd name="connsiteY0" fmla="*/ 3363425 h 3669759"/>
                <a:gd name="connsiteX1" fmla="*/ 0 w 2815396"/>
                <a:gd name="connsiteY1" fmla="*/ 3363425 h 3669759"/>
                <a:gd name="connsiteX2" fmla="*/ 0 w 2815396"/>
                <a:gd name="connsiteY2" fmla="*/ 198120 h 3669759"/>
                <a:gd name="connsiteX3" fmla="*/ 223520 w 2815396"/>
                <a:gd name="connsiteY3" fmla="*/ 0 h 3669759"/>
                <a:gd name="connsiteX4" fmla="*/ 2085784 w 2815396"/>
                <a:gd name="connsiteY4" fmla="*/ 0 h 3669759"/>
                <a:gd name="connsiteX5" fmla="*/ 2278823 w 2815396"/>
                <a:gd name="connsiteY5" fmla="*/ 177800 h 3669759"/>
                <a:gd name="connsiteX6" fmla="*/ 2720783 w 2815396"/>
                <a:gd name="connsiteY6" fmla="*/ 177800 h 3669759"/>
                <a:gd name="connsiteX7" fmla="*/ 2812223 w 2815396"/>
                <a:gd name="connsiteY7" fmla="*/ 269240 h 3669759"/>
                <a:gd name="connsiteX8" fmla="*/ 2815396 w 2815396"/>
                <a:gd name="connsiteY8" fmla="*/ 3550750 h 3669759"/>
                <a:gd name="connsiteX9" fmla="*/ 2452592 w 2815396"/>
                <a:gd name="connsiteY9" fmla="*/ 3669759 h 3669759"/>
                <a:gd name="connsiteX10" fmla="*/ 150718 w 2815396"/>
                <a:gd name="connsiteY10" fmla="*/ 3666584 h 3669759"/>
                <a:gd name="connsiteX11" fmla="*/ 3175 w 2815396"/>
                <a:gd name="connsiteY11" fmla="*/ 3528524 h 3669759"/>
                <a:gd name="connsiteX12" fmla="*/ 0 w 2815396"/>
                <a:gd name="connsiteY12" fmla="*/ 3363424 h 3669759"/>
                <a:gd name="connsiteX0" fmla="*/ 0 w 2815396"/>
                <a:gd name="connsiteY0" fmla="*/ 3363425 h 3669759"/>
                <a:gd name="connsiteX1" fmla="*/ 0 w 2815396"/>
                <a:gd name="connsiteY1" fmla="*/ 3363425 h 3669759"/>
                <a:gd name="connsiteX2" fmla="*/ 0 w 2815396"/>
                <a:gd name="connsiteY2" fmla="*/ 198120 h 3669759"/>
                <a:gd name="connsiteX3" fmla="*/ 223520 w 2815396"/>
                <a:gd name="connsiteY3" fmla="*/ 0 h 3669759"/>
                <a:gd name="connsiteX4" fmla="*/ 2085784 w 2815396"/>
                <a:gd name="connsiteY4" fmla="*/ 0 h 3669759"/>
                <a:gd name="connsiteX5" fmla="*/ 2278823 w 2815396"/>
                <a:gd name="connsiteY5" fmla="*/ 177800 h 3669759"/>
                <a:gd name="connsiteX6" fmla="*/ 2720783 w 2815396"/>
                <a:gd name="connsiteY6" fmla="*/ 177800 h 3669759"/>
                <a:gd name="connsiteX7" fmla="*/ 2812223 w 2815396"/>
                <a:gd name="connsiteY7" fmla="*/ 269240 h 3669759"/>
                <a:gd name="connsiteX8" fmla="*/ 2815396 w 2815396"/>
                <a:gd name="connsiteY8" fmla="*/ 3550750 h 3669759"/>
                <a:gd name="connsiteX9" fmla="*/ 2704493 w 2815396"/>
                <a:gd name="connsiteY9" fmla="*/ 3669759 h 3669759"/>
                <a:gd name="connsiteX10" fmla="*/ 150718 w 2815396"/>
                <a:gd name="connsiteY10" fmla="*/ 3666584 h 3669759"/>
                <a:gd name="connsiteX11" fmla="*/ 3175 w 2815396"/>
                <a:gd name="connsiteY11" fmla="*/ 3528524 h 3669759"/>
                <a:gd name="connsiteX12" fmla="*/ 0 w 2815396"/>
                <a:gd name="connsiteY12" fmla="*/ 3363424 h 3669759"/>
                <a:gd name="connsiteX0" fmla="*/ 0 w 4974829"/>
                <a:gd name="connsiteY0" fmla="*/ 3363425 h 3669759"/>
                <a:gd name="connsiteX1" fmla="*/ 0 w 4974829"/>
                <a:gd name="connsiteY1" fmla="*/ 3363425 h 3669759"/>
                <a:gd name="connsiteX2" fmla="*/ 0 w 4974829"/>
                <a:gd name="connsiteY2" fmla="*/ 198120 h 3669759"/>
                <a:gd name="connsiteX3" fmla="*/ 223520 w 4974829"/>
                <a:gd name="connsiteY3" fmla="*/ 0 h 3669759"/>
                <a:gd name="connsiteX4" fmla="*/ 4974829 w 4974829"/>
                <a:gd name="connsiteY4" fmla="*/ 0 h 3669759"/>
                <a:gd name="connsiteX5" fmla="*/ 2278823 w 4974829"/>
                <a:gd name="connsiteY5" fmla="*/ 177800 h 3669759"/>
                <a:gd name="connsiteX6" fmla="*/ 2720783 w 4974829"/>
                <a:gd name="connsiteY6" fmla="*/ 177800 h 3669759"/>
                <a:gd name="connsiteX7" fmla="*/ 2812223 w 4974829"/>
                <a:gd name="connsiteY7" fmla="*/ 269240 h 3669759"/>
                <a:gd name="connsiteX8" fmla="*/ 2815396 w 4974829"/>
                <a:gd name="connsiteY8" fmla="*/ 3550750 h 3669759"/>
                <a:gd name="connsiteX9" fmla="*/ 2704493 w 4974829"/>
                <a:gd name="connsiteY9" fmla="*/ 3669759 h 3669759"/>
                <a:gd name="connsiteX10" fmla="*/ 150718 w 4974829"/>
                <a:gd name="connsiteY10" fmla="*/ 3666584 h 3669759"/>
                <a:gd name="connsiteX11" fmla="*/ 3175 w 4974829"/>
                <a:gd name="connsiteY11" fmla="*/ 3528524 h 3669759"/>
                <a:gd name="connsiteX12" fmla="*/ 0 w 4974829"/>
                <a:gd name="connsiteY12" fmla="*/ 3363424 h 3669759"/>
                <a:gd name="connsiteX0" fmla="*/ 0 w 5167867"/>
                <a:gd name="connsiteY0" fmla="*/ 3363425 h 3669759"/>
                <a:gd name="connsiteX1" fmla="*/ 0 w 5167867"/>
                <a:gd name="connsiteY1" fmla="*/ 3363425 h 3669759"/>
                <a:gd name="connsiteX2" fmla="*/ 0 w 5167867"/>
                <a:gd name="connsiteY2" fmla="*/ 198120 h 3669759"/>
                <a:gd name="connsiteX3" fmla="*/ 223520 w 5167867"/>
                <a:gd name="connsiteY3" fmla="*/ 0 h 3669759"/>
                <a:gd name="connsiteX4" fmla="*/ 4974829 w 5167867"/>
                <a:gd name="connsiteY4" fmla="*/ 0 h 3669759"/>
                <a:gd name="connsiteX5" fmla="*/ 5167867 w 5167867"/>
                <a:gd name="connsiteY5" fmla="*/ 177800 h 3669759"/>
                <a:gd name="connsiteX6" fmla="*/ 2720783 w 5167867"/>
                <a:gd name="connsiteY6" fmla="*/ 177800 h 3669759"/>
                <a:gd name="connsiteX7" fmla="*/ 2812223 w 5167867"/>
                <a:gd name="connsiteY7" fmla="*/ 269240 h 3669759"/>
                <a:gd name="connsiteX8" fmla="*/ 2815396 w 5167867"/>
                <a:gd name="connsiteY8" fmla="*/ 3550750 h 3669759"/>
                <a:gd name="connsiteX9" fmla="*/ 2704493 w 5167867"/>
                <a:gd name="connsiteY9" fmla="*/ 3669759 h 3669759"/>
                <a:gd name="connsiteX10" fmla="*/ 150718 w 5167867"/>
                <a:gd name="connsiteY10" fmla="*/ 3666584 h 3669759"/>
                <a:gd name="connsiteX11" fmla="*/ 3175 w 5167867"/>
                <a:gd name="connsiteY11" fmla="*/ 3528524 h 3669759"/>
                <a:gd name="connsiteX12" fmla="*/ 0 w 5167867"/>
                <a:gd name="connsiteY12" fmla="*/ 3363424 h 3669759"/>
                <a:gd name="connsiteX0" fmla="*/ 0 w 5609827"/>
                <a:gd name="connsiteY0" fmla="*/ 3363425 h 3669759"/>
                <a:gd name="connsiteX1" fmla="*/ 0 w 5609827"/>
                <a:gd name="connsiteY1" fmla="*/ 3363425 h 3669759"/>
                <a:gd name="connsiteX2" fmla="*/ 0 w 5609827"/>
                <a:gd name="connsiteY2" fmla="*/ 198120 h 3669759"/>
                <a:gd name="connsiteX3" fmla="*/ 223520 w 5609827"/>
                <a:gd name="connsiteY3" fmla="*/ 0 h 3669759"/>
                <a:gd name="connsiteX4" fmla="*/ 4974829 w 5609827"/>
                <a:gd name="connsiteY4" fmla="*/ 0 h 3669759"/>
                <a:gd name="connsiteX5" fmla="*/ 5167867 w 5609827"/>
                <a:gd name="connsiteY5" fmla="*/ 177800 h 3669759"/>
                <a:gd name="connsiteX6" fmla="*/ 5609827 w 5609827"/>
                <a:gd name="connsiteY6" fmla="*/ 177800 h 3669759"/>
                <a:gd name="connsiteX7" fmla="*/ 2812223 w 5609827"/>
                <a:gd name="connsiteY7" fmla="*/ 269240 h 3669759"/>
                <a:gd name="connsiteX8" fmla="*/ 2815396 w 5609827"/>
                <a:gd name="connsiteY8" fmla="*/ 3550750 h 3669759"/>
                <a:gd name="connsiteX9" fmla="*/ 2704493 w 5609827"/>
                <a:gd name="connsiteY9" fmla="*/ 3669759 h 3669759"/>
                <a:gd name="connsiteX10" fmla="*/ 150718 w 5609827"/>
                <a:gd name="connsiteY10" fmla="*/ 3666584 h 3669759"/>
                <a:gd name="connsiteX11" fmla="*/ 3175 w 5609827"/>
                <a:gd name="connsiteY11" fmla="*/ 3528524 h 3669759"/>
                <a:gd name="connsiteX12" fmla="*/ 0 w 5609827"/>
                <a:gd name="connsiteY12" fmla="*/ 3363424 h 3669759"/>
                <a:gd name="connsiteX0" fmla="*/ 0 w 5701266"/>
                <a:gd name="connsiteY0" fmla="*/ 3363425 h 3669759"/>
                <a:gd name="connsiteX1" fmla="*/ 0 w 5701266"/>
                <a:gd name="connsiteY1" fmla="*/ 3363425 h 3669759"/>
                <a:gd name="connsiteX2" fmla="*/ 0 w 5701266"/>
                <a:gd name="connsiteY2" fmla="*/ 198120 h 3669759"/>
                <a:gd name="connsiteX3" fmla="*/ 223520 w 5701266"/>
                <a:gd name="connsiteY3" fmla="*/ 0 h 3669759"/>
                <a:gd name="connsiteX4" fmla="*/ 4974829 w 5701266"/>
                <a:gd name="connsiteY4" fmla="*/ 0 h 3669759"/>
                <a:gd name="connsiteX5" fmla="*/ 5167867 w 5701266"/>
                <a:gd name="connsiteY5" fmla="*/ 177800 h 3669759"/>
                <a:gd name="connsiteX6" fmla="*/ 5609827 w 5701266"/>
                <a:gd name="connsiteY6" fmla="*/ 177800 h 3669759"/>
                <a:gd name="connsiteX7" fmla="*/ 5701266 w 5701266"/>
                <a:gd name="connsiteY7" fmla="*/ 269240 h 3669759"/>
                <a:gd name="connsiteX8" fmla="*/ 2815396 w 5701266"/>
                <a:gd name="connsiteY8" fmla="*/ 3550750 h 3669759"/>
                <a:gd name="connsiteX9" fmla="*/ 2704493 w 5701266"/>
                <a:gd name="connsiteY9" fmla="*/ 3669759 h 3669759"/>
                <a:gd name="connsiteX10" fmla="*/ 150718 w 5701266"/>
                <a:gd name="connsiteY10" fmla="*/ 3666584 h 3669759"/>
                <a:gd name="connsiteX11" fmla="*/ 3175 w 5701266"/>
                <a:gd name="connsiteY11" fmla="*/ 3528524 h 3669759"/>
                <a:gd name="connsiteX12" fmla="*/ 0 w 5701266"/>
                <a:gd name="connsiteY12" fmla="*/ 3363424 h 3669759"/>
                <a:gd name="connsiteX0" fmla="*/ 0 w 5701267"/>
                <a:gd name="connsiteY0" fmla="*/ 3363425 h 3669759"/>
                <a:gd name="connsiteX1" fmla="*/ 0 w 5701267"/>
                <a:gd name="connsiteY1" fmla="*/ 3363425 h 3669759"/>
                <a:gd name="connsiteX2" fmla="*/ 0 w 5701267"/>
                <a:gd name="connsiteY2" fmla="*/ 198120 h 3669759"/>
                <a:gd name="connsiteX3" fmla="*/ 223520 w 5701267"/>
                <a:gd name="connsiteY3" fmla="*/ 0 h 3669759"/>
                <a:gd name="connsiteX4" fmla="*/ 4974829 w 5701267"/>
                <a:gd name="connsiteY4" fmla="*/ 0 h 3669759"/>
                <a:gd name="connsiteX5" fmla="*/ 5167867 w 5701267"/>
                <a:gd name="connsiteY5" fmla="*/ 177800 h 3669759"/>
                <a:gd name="connsiteX6" fmla="*/ 5609827 w 5701267"/>
                <a:gd name="connsiteY6" fmla="*/ 177800 h 3669759"/>
                <a:gd name="connsiteX7" fmla="*/ 5701266 w 5701267"/>
                <a:gd name="connsiteY7" fmla="*/ 269240 h 3669759"/>
                <a:gd name="connsiteX8" fmla="*/ 2815396 w 5701267"/>
                <a:gd name="connsiteY8" fmla="*/ 3550750 h 3669759"/>
                <a:gd name="connsiteX9" fmla="*/ 2704493 w 5701267"/>
                <a:gd name="connsiteY9" fmla="*/ 3669759 h 3669759"/>
                <a:gd name="connsiteX10" fmla="*/ 150718 w 5701267"/>
                <a:gd name="connsiteY10" fmla="*/ 3666584 h 3669759"/>
                <a:gd name="connsiteX11" fmla="*/ 3175 w 5701267"/>
                <a:gd name="connsiteY11" fmla="*/ 3528524 h 3669759"/>
                <a:gd name="connsiteX12" fmla="*/ 0 w 5701267"/>
                <a:gd name="connsiteY12" fmla="*/ 3363424 h 3669759"/>
                <a:gd name="connsiteX0" fmla="*/ 0 w 5701373"/>
                <a:gd name="connsiteY0" fmla="*/ 3363425 h 3669759"/>
                <a:gd name="connsiteX1" fmla="*/ 0 w 5701373"/>
                <a:gd name="connsiteY1" fmla="*/ 3363425 h 3669759"/>
                <a:gd name="connsiteX2" fmla="*/ 0 w 5701373"/>
                <a:gd name="connsiteY2" fmla="*/ 198120 h 3669759"/>
                <a:gd name="connsiteX3" fmla="*/ 223520 w 5701373"/>
                <a:gd name="connsiteY3" fmla="*/ 0 h 3669759"/>
                <a:gd name="connsiteX4" fmla="*/ 4974829 w 5701373"/>
                <a:gd name="connsiteY4" fmla="*/ 0 h 3669759"/>
                <a:gd name="connsiteX5" fmla="*/ 5167867 w 5701373"/>
                <a:gd name="connsiteY5" fmla="*/ 177800 h 3669759"/>
                <a:gd name="connsiteX6" fmla="*/ 5609827 w 5701373"/>
                <a:gd name="connsiteY6" fmla="*/ 177800 h 3669759"/>
                <a:gd name="connsiteX7" fmla="*/ 5701266 w 5701373"/>
                <a:gd name="connsiteY7" fmla="*/ 269240 h 3669759"/>
                <a:gd name="connsiteX8" fmla="*/ 2815396 w 5701373"/>
                <a:gd name="connsiteY8" fmla="*/ 3550750 h 3669759"/>
                <a:gd name="connsiteX9" fmla="*/ 2704493 w 5701373"/>
                <a:gd name="connsiteY9" fmla="*/ 3669759 h 3669759"/>
                <a:gd name="connsiteX10" fmla="*/ 150718 w 5701373"/>
                <a:gd name="connsiteY10" fmla="*/ 3666584 h 3669759"/>
                <a:gd name="connsiteX11" fmla="*/ 3175 w 5701373"/>
                <a:gd name="connsiteY11" fmla="*/ 3528524 h 3669759"/>
                <a:gd name="connsiteX12" fmla="*/ 0 w 5701373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974829 w 5704439"/>
                <a:gd name="connsiteY4" fmla="*/ 0 h 3669759"/>
                <a:gd name="connsiteX5" fmla="*/ 5167867 w 5704439"/>
                <a:gd name="connsiteY5" fmla="*/ 177800 h 3669759"/>
                <a:gd name="connsiteX6" fmla="*/ 5609827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2704493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974829 w 5704439"/>
                <a:gd name="connsiteY4" fmla="*/ 0 h 3669759"/>
                <a:gd name="connsiteX5" fmla="*/ 5167867 w 5704439"/>
                <a:gd name="connsiteY5" fmla="*/ 177800 h 3669759"/>
                <a:gd name="connsiteX6" fmla="*/ 5609827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5167867 w 5704439"/>
                <a:gd name="connsiteY5" fmla="*/ 177800 h 3669759"/>
                <a:gd name="connsiteX6" fmla="*/ 5609827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609827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036471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036471 w 5704439"/>
                <a:gd name="connsiteY6" fmla="*/ 177800 h 3669759"/>
                <a:gd name="connsiteX7" fmla="*/ 5127910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036471 w 5704439"/>
                <a:gd name="connsiteY6" fmla="*/ 177800 h 3669759"/>
                <a:gd name="connsiteX7" fmla="*/ 5127910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036471 w 5704439"/>
                <a:gd name="connsiteY6" fmla="*/ 177800 h 3669759"/>
                <a:gd name="connsiteX7" fmla="*/ 5127910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593536"/>
                <a:gd name="connsiteY0" fmla="*/ 3363425 h 3669759"/>
                <a:gd name="connsiteX1" fmla="*/ 0 w 5593536"/>
                <a:gd name="connsiteY1" fmla="*/ 3363425 h 3669759"/>
                <a:gd name="connsiteX2" fmla="*/ 0 w 5593536"/>
                <a:gd name="connsiteY2" fmla="*/ 198120 h 3669759"/>
                <a:gd name="connsiteX3" fmla="*/ 223520 w 5593536"/>
                <a:gd name="connsiteY3" fmla="*/ 0 h 3669759"/>
                <a:gd name="connsiteX4" fmla="*/ 4401473 w 5593536"/>
                <a:gd name="connsiteY4" fmla="*/ 0 h 3669759"/>
                <a:gd name="connsiteX5" fmla="*/ 4594511 w 5593536"/>
                <a:gd name="connsiteY5" fmla="*/ 177800 h 3669759"/>
                <a:gd name="connsiteX6" fmla="*/ 5036471 w 5593536"/>
                <a:gd name="connsiteY6" fmla="*/ 177800 h 3669759"/>
                <a:gd name="connsiteX7" fmla="*/ 5127910 w 5593536"/>
                <a:gd name="connsiteY7" fmla="*/ 269240 h 3669759"/>
                <a:gd name="connsiteX8" fmla="*/ 5131083 w 5593536"/>
                <a:gd name="connsiteY8" fmla="*/ 3550750 h 3669759"/>
                <a:gd name="connsiteX9" fmla="*/ 5593536 w 5593536"/>
                <a:gd name="connsiteY9" fmla="*/ 3669759 h 3669759"/>
                <a:gd name="connsiteX10" fmla="*/ 150718 w 5593536"/>
                <a:gd name="connsiteY10" fmla="*/ 3666584 h 3669759"/>
                <a:gd name="connsiteX11" fmla="*/ 3175 w 5593536"/>
                <a:gd name="connsiteY11" fmla="*/ 3528524 h 3669759"/>
                <a:gd name="connsiteX12" fmla="*/ 0 w 5593536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401473 w 5131083"/>
                <a:gd name="connsiteY4" fmla="*/ 0 h 3669759"/>
                <a:gd name="connsiteX5" fmla="*/ 4594511 w 5131083"/>
                <a:gd name="connsiteY5" fmla="*/ 177800 h 3669759"/>
                <a:gd name="connsiteX6" fmla="*/ 5036471 w 5131083"/>
                <a:gd name="connsiteY6" fmla="*/ 177800 h 3669759"/>
                <a:gd name="connsiteX7" fmla="*/ 5127910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594511 w 5131083"/>
                <a:gd name="connsiteY5" fmla="*/ 177800 h 3669759"/>
                <a:gd name="connsiteX6" fmla="*/ 5036471 w 5131083"/>
                <a:gd name="connsiteY6" fmla="*/ 177800 h 3669759"/>
                <a:gd name="connsiteX7" fmla="*/ 5127910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5036471 w 5131083"/>
                <a:gd name="connsiteY6" fmla="*/ 177800 h 3669759"/>
                <a:gd name="connsiteX7" fmla="*/ 5127910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4836394 w 5131083"/>
                <a:gd name="connsiteY6" fmla="*/ 177800 h 3669759"/>
                <a:gd name="connsiteX7" fmla="*/ 5127910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4836394 w 5131083"/>
                <a:gd name="connsiteY6" fmla="*/ 177800 h 3669759"/>
                <a:gd name="connsiteX7" fmla="*/ 4927832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4836394 w 5131083"/>
                <a:gd name="connsiteY6" fmla="*/ 177800 h 3669759"/>
                <a:gd name="connsiteX7" fmla="*/ 4927832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4836394 w 5131083"/>
                <a:gd name="connsiteY6" fmla="*/ 177800 h 3669759"/>
                <a:gd name="connsiteX7" fmla="*/ 4927832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020180"/>
                <a:gd name="connsiteY0" fmla="*/ 3363425 h 3669759"/>
                <a:gd name="connsiteX1" fmla="*/ 0 w 5020180"/>
                <a:gd name="connsiteY1" fmla="*/ 3363425 h 3669759"/>
                <a:gd name="connsiteX2" fmla="*/ 0 w 5020180"/>
                <a:gd name="connsiteY2" fmla="*/ 198120 h 3669759"/>
                <a:gd name="connsiteX3" fmla="*/ 223520 w 5020180"/>
                <a:gd name="connsiteY3" fmla="*/ 0 h 3669759"/>
                <a:gd name="connsiteX4" fmla="*/ 4201395 w 5020180"/>
                <a:gd name="connsiteY4" fmla="*/ 0 h 3669759"/>
                <a:gd name="connsiteX5" fmla="*/ 4394433 w 5020180"/>
                <a:gd name="connsiteY5" fmla="*/ 177800 h 3669759"/>
                <a:gd name="connsiteX6" fmla="*/ 4836394 w 5020180"/>
                <a:gd name="connsiteY6" fmla="*/ 177800 h 3669759"/>
                <a:gd name="connsiteX7" fmla="*/ 4927832 w 5020180"/>
                <a:gd name="connsiteY7" fmla="*/ 269240 h 3669759"/>
                <a:gd name="connsiteX8" fmla="*/ 4931005 w 5020180"/>
                <a:gd name="connsiteY8" fmla="*/ 3550750 h 3669759"/>
                <a:gd name="connsiteX9" fmla="*/ 5020180 w 5020180"/>
                <a:gd name="connsiteY9" fmla="*/ 3669759 h 3669759"/>
                <a:gd name="connsiteX10" fmla="*/ 150718 w 5020180"/>
                <a:gd name="connsiteY10" fmla="*/ 3666584 h 3669759"/>
                <a:gd name="connsiteX11" fmla="*/ 3175 w 5020180"/>
                <a:gd name="connsiteY11" fmla="*/ 3528524 h 3669759"/>
                <a:gd name="connsiteX12" fmla="*/ 0 w 5020180"/>
                <a:gd name="connsiteY12" fmla="*/ 3363424 h 3669759"/>
                <a:gd name="connsiteX0" fmla="*/ 0 w 4931005"/>
                <a:gd name="connsiteY0" fmla="*/ 3363425 h 3669759"/>
                <a:gd name="connsiteX1" fmla="*/ 0 w 4931005"/>
                <a:gd name="connsiteY1" fmla="*/ 3363425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3550750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9759"/>
                <a:gd name="connsiteX1" fmla="*/ 0 w 4931005"/>
                <a:gd name="connsiteY1" fmla="*/ 3363425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3550750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9759"/>
                <a:gd name="connsiteX1" fmla="*/ 1 w 4931005"/>
                <a:gd name="connsiteY1" fmla="*/ 2512171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3550750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9759"/>
                <a:gd name="connsiteX1" fmla="*/ 1 w 4931005"/>
                <a:gd name="connsiteY1" fmla="*/ 2512171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3550750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9759"/>
                <a:gd name="connsiteX1" fmla="*/ 1 w 4931005"/>
                <a:gd name="connsiteY1" fmla="*/ 2512171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2699496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6584"/>
                <a:gd name="connsiteX1" fmla="*/ 1 w 4931005"/>
                <a:gd name="connsiteY1" fmla="*/ 2512171 h 3666584"/>
                <a:gd name="connsiteX2" fmla="*/ 0 w 4931005"/>
                <a:gd name="connsiteY2" fmla="*/ 198120 h 3666584"/>
                <a:gd name="connsiteX3" fmla="*/ 223520 w 4931005"/>
                <a:gd name="connsiteY3" fmla="*/ 0 h 3666584"/>
                <a:gd name="connsiteX4" fmla="*/ 4201395 w 4931005"/>
                <a:gd name="connsiteY4" fmla="*/ 0 h 3666584"/>
                <a:gd name="connsiteX5" fmla="*/ 4394433 w 4931005"/>
                <a:gd name="connsiteY5" fmla="*/ 177800 h 3666584"/>
                <a:gd name="connsiteX6" fmla="*/ 4836394 w 4931005"/>
                <a:gd name="connsiteY6" fmla="*/ 177800 h 3666584"/>
                <a:gd name="connsiteX7" fmla="*/ 4927832 w 4931005"/>
                <a:gd name="connsiteY7" fmla="*/ 269240 h 3666584"/>
                <a:gd name="connsiteX8" fmla="*/ 4931005 w 4931005"/>
                <a:gd name="connsiteY8" fmla="*/ 2699496 h 3666584"/>
                <a:gd name="connsiteX9" fmla="*/ 4820102 w 4931005"/>
                <a:gd name="connsiteY9" fmla="*/ 2818505 h 3666584"/>
                <a:gd name="connsiteX10" fmla="*/ 150718 w 4931005"/>
                <a:gd name="connsiteY10" fmla="*/ 3666584 h 3666584"/>
                <a:gd name="connsiteX11" fmla="*/ 3175 w 4931005"/>
                <a:gd name="connsiteY11" fmla="*/ 3528524 h 3666584"/>
                <a:gd name="connsiteX12" fmla="*/ 0 w 4931005"/>
                <a:gd name="connsiteY12" fmla="*/ 3363424 h 3666584"/>
                <a:gd name="connsiteX0" fmla="*/ 1 w 4931005"/>
                <a:gd name="connsiteY0" fmla="*/ 2512171 h 3528524"/>
                <a:gd name="connsiteX1" fmla="*/ 1 w 4931005"/>
                <a:gd name="connsiteY1" fmla="*/ 2512171 h 3528524"/>
                <a:gd name="connsiteX2" fmla="*/ 0 w 4931005"/>
                <a:gd name="connsiteY2" fmla="*/ 198120 h 3528524"/>
                <a:gd name="connsiteX3" fmla="*/ 223520 w 4931005"/>
                <a:gd name="connsiteY3" fmla="*/ 0 h 3528524"/>
                <a:gd name="connsiteX4" fmla="*/ 4201395 w 4931005"/>
                <a:gd name="connsiteY4" fmla="*/ 0 h 3528524"/>
                <a:gd name="connsiteX5" fmla="*/ 4394433 w 4931005"/>
                <a:gd name="connsiteY5" fmla="*/ 177800 h 3528524"/>
                <a:gd name="connsiteX6" fmla="*/ 4836394 w 4931005"/>
                <a:gd name="connsiteY6" fmla="*/ 177800 h 3528524"/>
                <a:gd name="connsiteX7" fmla="*/ 4927832 w 4931005"/>
                <a:gd name="connsiteY7" fmla="*/ 269240 h 3528524"/>
                <a:gd name="connsiteX8" fmla="*/ 4931005 w 4931005"/>
                <a:gd name="connsiteY8" fmla="*/ 2699496 h 3528524"/>
                <a:gd name="connsiteX9" fmla="*/ 4820102 w 4931005"/>
                <a:gd name="connsiteY9" fmla="*/ 2818505 h 3528524"/>
                <a:gd name="connsiteX10" fmla="*/ 150719 w 4931005"/>
                <a:gd name="connsiteY10" fmla="*/ 2815330 h 3528524"/>
                <a:gd name="connsiteX11" fmla="*/ 3175 w 4931005"/>
                <a:gd name="connsiteY11" fmla="*/ 3528524 h 3528524"/>
                <a:gd name="connsiteX12" fmla="*/ 0 w 4931005"/>
                <a:gd name="connsiteY12" fmla="*/ 3363424 h 3528524"/>
                <a:gd name="connsiteX0" fmla="*/ 1 w 4931005"/>
                <a:gd name="connsiteY0" fmla="*/ 2512171 h 3391698"/>
                <a:gd name="connsiteX1" fmla="*/ 1 w 4931005"/>
                <a:gd name="connsiteY1" fmla="*/ 2512171 h 3391698"/>
                <a:gd name="connsiteX2" fmla="*/ 0 w 4931005"/>
                <a:gd name="connsiteY2" fmla="*/ 198120 h 3391698"/>
                <a:gd name="connsiteX3" fmla="*/ 223520 w 4931005"/>
                <a:gd name="connsiteY3" fmla="*/ 0 h 3391698"/>
                <a:gd name="connsiteX4" fmla="*/ 4201395 w 4931005"/>
                <a:gd name="connsiteY4" fmla="*/ 0 h 3391698"/>
                <a:gd name="connsiteX5" fmla="*/ 4394433 w 4931005"/>
                <a:gd name="connsiteY5" fmla="*/ 177800 h 3391698"/>
                <a:gd name="connsiteX6" fmla="*/ 4836394 w 4931005"/>
                <a:gd name="connsiteY6" fmla="*/ 177800 h 3391698"/>
                <a:gd name="connsiteX7" fmla="*/ 4927832 w 4931005"/>
                <a:gd name="connsiteY7" fmla="*/ 269240 h 3391698"/>
                <a:gd name="connsiteX8" fmla="*/ 4931005 w 4931005"/>
                <a:gd name="connsiteY8" fmla="*/ 2699496 h 3391698"/>
                <a:gd name="connsiteX9" fmla="*/ 4820102 w 4931005"/>
                <a:gd name="connsiteY9" fmla="*/ 2818505 h 3391698"/>
                <a:gd name="connsiteX10" fmla="*/ 150719 w 4931005"/>
                <a:gd name="connsiteY10" fmla="*/ 2815330 h 3391698"/>
                <a:gd name="connsiteX11" fmla="*/ 3176 w 4931005"/>
                <a:gd name="connsiteY11" fmla="*/ 2677270 h 3391698"/>
                <a:gd name="connsiteX12" fmla="*/ 0 w 4931005"/>
                <a:gd name="connsiteY12" fmla="*/ 3363424 h 3391698"/>
                <a:gd name="connsiteX0" fmla="*/ 1 w 4931005"/>
                <a:gd name="connsiteY0" fmla="*/ 2512171 h 3367929"/>
                <a:gd name="connsiteX1" fmla="*/ 1 w 4931005"/>
                <a:gd name="connsiteY1" fmla="*/ 2512171 h 3367929"/>
                <a:gd name="connsiteX2" fmla="*/ 0 w 4931005"/>
                <a:gd name="connsiteY2" fmla="*/ 198120 h 3367929"/>
                <a:gd name="connsiteX3" fmla="*/ 223520 w 4931005"/>
                <a:gd name="connsiteY3" fmla="*/ 0 h 3367929"/>
                <a:gd name="connsiteX4" fmla="*/ 4201395 w 4931005"/>
                <a:gd name="connsiteY4" fmla="*/ 0 h 3367929"/>
                <a:gd name="connsiteX5" fmla="*/ 4394433 w 4931005"/>
                <a:gd name="connsiteY5" fmla="*/ 177800 h 3367929"/>
                <a:gd name="connsiteX6" fmla="*/ 4836394 w 4931005"/>
                <a:gd name="connsiteY6" fmla="*/ 177800 h 3367929"/>
                <a:gd name="connsiteX7" fmla="*/ 4927832 w 4931005"/>
                <a:gd name="connsiteY7" fmla="*/ 269240 h 3367929"/>
                <a:gd name="connsiteX8" fmla="*/ 4931005 w 4931005"/>
                <a:gd name="connsiteY8" fmla="*/ 2699496 h 3367929"/>
                <a:gd name="connsiteX9" fmla="*/ 4820102 w 4931005"/>
                <a:gd name="connsiteY9" fmla="*/ 2818505 h 3367929"/>
                <a:gd name="connsiteX10" fmla="*/ 150719 w 4931005"/>
                <a:gd name="connsiteY10" fmla="*/ 2815330 h 3367929"/>
                <a:gd name="connsiteX11" fmla="*/ 3176 w 4931005"/>
                <a:gd name="connsiteY11" fmla="*/ 2677270 h 3367929"/>
                <a:gd name="connsiteX12" fmla="*/ 0 w 4931005"/>
                <a:gd name="connsiteY12" fmla="*/ 3363424 h 3367929"/>
                <a:gd name="connsiteX0" fmla="*/ 1 w 4931005"/>
                <a:gd name="connsiteY0" fmla="*/ 2512171 h 3363424"/>
                <a:gd name="connsiteX1" fmla="*/ 1 w 4931005"/>
                <a:gd name="connsiteY1" fmla="*/ 2512171 h 3363424"/>
                <a:gd name="connsiteX2" fmla="*/ 0 w 4931005"/>
                <a:gd name="connsiteY2" fmla="*/ 198120 h 3363424"/>
                <a:gd name="connsiteX3" fmla="*/ 223520 w 4931005"/>
                <a:gd name="connsiteY3" fmla="*/ 0 h 3363424"/>
                <a:gd name="connsiteX4" fmla="*/ 4201395 w 4931005"/>
                <a:gd name="connsiteY4" fmla="*/ 0 h 3363424"/>
                <a:gd name="connsiteX5" fmla="*/ 4394433 w 4931005"/>
                <a:gd name="connsiteY5" fmla="*/ 177800 h 3363424"/>
                <a:gd name="connsiteX6" fmla="*/ 4836394 w 4931005"/>
                <a:gd name="connsiteY6" fmla="*/ 177800 h 3363424"/>
                <a:gd name="connsiteX7" fmla="*/ 4927832 w 4931005"/>
                <a:gd name="connsiteY7" fmla="*/ 269240 h 3363424"/>
                <a:gd name="connsiteX8" fmla="*/ 4931005 w 4931005"/>
                <a:gd name="connsiteY8" fmla="*/ 2699496 h 3363424"/>
                <a:gd name="connsiteX9" fmla="*/ 4820102 w 4931005"/>
                <a:gd name="connsiteY9" fmla="*/ 2818505 h 3363424"/>
                <a:gd name="connsiteX10" fmla="*/ 150719 w 4931005"/>
                <a:gd name="connsiteY10" fmla="*/ 2815330 h 3363424"/>
                <a:gd name="connsiteX11" fmla="*/ 3176 w 4931005"/>
                <a:gd name="connsiteY11" fmla="*/ 2677270 h 3363424"/>
                <a:gd name="connsiteX12" fmla="*/ 0 w 4931005"/>
                <a:gd name="connsiteY12" fmla="*/ 3363424 h 3363424"/>
                <a:gd name="connsiteX0" fmla="*/ 1 w 4931005"/>
                <a:gd name="connsiteY0" fmla="*/ 2512171 h 2818505"/>
                <a:gd name="connsiteX1" fmla="*/ 1 w 4931005"/>
                <a:gd name="connsiteY1" fmla="*/ 2512171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699496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8505"/>
                <a:gd name="connsiteX1" fmla="*/ 1 w 4931005"/>
                <a:gd name="connsiteY1" fmla="*/ 2512171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699496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8505"/>
                <a:gd name="connsiteX1" fmla="*/ 1 w 4931005"/>
                <a:gd name="connsiteY1" fmla="*/ 2324097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699496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8505"/>
                <a:gd name="connsiteX1" fmla="*/ 1 w 4931005"/>
                <a:gd name="connsiteY1" fmla="*/ 2324097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699496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8505"/>
                <a:gd name="connsiteX1" fmla="*/ 1 w 4931005"/>
                <a:gd name="connsiteY1" fmla="*/ 2324097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511422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5330"/>
                <a:gd name="connsiteX1" fmla="*/ 1 w 4931005"/>
                <a:gd name="connsiteY1" fmla="*/ 2324097 h 2815330"/>
                <a:gd name="connsiteX2" fmla="*/ 0 w 4931005"/>
                <a:gd name="connsiteY2" fmla="*/ 198120 h 2815330"/>
                <a:gd name="connsiteX3" fmla="*/ 223520 w 4931005"/>
                <a:gd name="connsiteY3" fmla="*/ 0 h 2815330"/>
                <a:gd name="connsiteX4" fmla="*/ 4201395 w 4931005"/>
                <a:gd name="connsiteY4" fmla="*/ 0 h 2815330"/>
                <a:gd name="connsiteX5" fmla="*/ 4394433 w 4931005"/>
                <a:gd name="connsiteY5" fmla="*/ 177800 h 2815330"/>
                <a:gd name="connsiteX6" fmla="*/ 4836394 w 4931005"/>
                <a:gd name="connsiteY6" fmla="*/ 177800 h 2815330"/>
                <a:gd name="connsiteX7" fmla="*/ 4927832 w 4931005"/>
                <a:gd name="connsiteY7" fmla="*/ 269240 h 2815330"/>
                <a:gd name="connsiteX8" fmla="*/ 4931005 w 4931005"/>
                <a:gd name="connsiteY8" fmla="*/ 2511422 h 2815330"/>
                <a:gd name="connsiteX9" fmla="*/ 4820102 w 4931005"/>
                <a:gd name="connsiteY9" fmla="*/ 2630431 h 2815330"/>
                <a:gd name="connsiteX10" fmla="*/ 150719 w 4931005"/>
                <a:gd name="connsiteY10" fmla="*/ 2815330 h 2815330"/>
                <a:gd name="connsiteX11" fmla="*/ 3176 w 4931005"/>
                <a:gd name="connsiteY11" fmla="*/ 2677270 h 2815330"/>
                <a:gd name="connsiteX12" fmla="*/ 1 w 4931005"/>
                <a:gd name="connsiteY12" fmla="*/ 2512171 h 2815330"/>
                <a:gd name="connsiteX0" fmla="*/ 1 w 4931005"/>
                <a:gd name="connsiteY0" fmla="*/ 2324097 h 2677270"/>
                <a:gd name="connsiteX1" fmla="*/ 1 w 4931005"/>
                <a:gd name="connsiteY1" fmla="*/ 2324097 h 2677270"/>
                <a:gd name="connsiteX2" fmla="*/ 0 w 4931005"/>
                <a:gd name="connsiteY2" fmla="*/ 198120 h 2677270"/>
                <a:gd name="connsiteX3" fmla="*/ 223520 w 4931005"/>
                <a:gd name="connsiteY3" fmla="*/ 0 h 2677270"/>
                <a:gd name="connsiteX4" fmla="*/ 4201395 w 4931005"/>
                <a:gd name="connsiteY4" fmla="*/ 0 h 2677270"/>
                <a:gd name="connsiteX5" fmla="*/ 4394433 w 4931005"/>
                <a:gd name="connsiteY5" fmla="*/ 177800 h 2677270"/>
                <a:gd name="connsiteX6" fmla="*/ 4836394 w 4931005"/>
                <a:gd name="connsiteY6" fmla="*/ 177800 h 2677270"/>
                <a:gd name="connsiteX7" fmla="*/ 4927832 w 4931005"/>
                <a:gd name="connsiteY7" fmla="*/ 269240 h 2677270"/>
                <a:gd name="connsiteX8" fmla="*/ 4931005 w 4931005"/>
                <a:gd name="connsiteY8" fmla="*/ 2511422 h 2677270"/>
                <a:gd name="connsiteX9" fmla="*/ 4820102 w 4931005"/>
                <a:gd name="connsiteY9" fmla="*/ 2630431 h 2677270"/>
                <a:gd name="connsiteX10" fmla="*/ 150719 w 4931005"/>
                <a:gd name="connsiteY10" fmla="*/ 2627256 h 2677270"/>
                <a:gd name="connsiteX11" fmla="*/ 3176 w 4931005"/>
                <a:gd name="connsiteY11" fmla="*/ 2677270 h 2677270"/>
                <a:gd name="connsiteX12" fmla="*/ 1 w 4931005"/>
                <a:gd name="connsiteY12" fmla="*/ 2512171 h 2677270"/>
                <a:gd name="connsiteX0" fmla="*/ 1 w 4931005"/>
                <a:gd name="connsiteY0" fmla="*/ 2324097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512171 h 2630431"/>
                <a:gd name="connsiteX0" fmla="*/ 1 w 4931005"/>
                <a:gd name="connsiteY0" fmla="*/ 2324097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512171 h 2630431"/>
                <a:gd name="connsiteX0" fmla="*/ 1 w 4931005"/>
                <a:gd name="connsiteY0" fmla="*/ 2324097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512171 h 2630431"/>
                <a:gd name="connsiteX0" fmla="*/ 1 w 4931005"/>
                <a:gd name="connsiteY0" fmla="*/ 2324097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30431"/>
                <a:gd name="connsiteX1" fmla="*/ 1 w 4931005"/>
                <a:gd name="connsiteY1" fmla="*/ 2293822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30431"/>
                <a:gd name="connsiteX1" fmla="*/ 1 w 4931005"/>
                <a:gd name="connsiteY1" fmla="*/ 2293822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30431"/>
                <a:gd name="connsiteX1" fmla="*/ 1 w 4931005"/>
                <a:gd name="connsiteY1" fmla="*/ 2293822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481147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27256"/>
                <a:gd name="connsiteX1" fmla="*/ 1 w 4931005"/>
                <a:gd name="connsiteY1" fmla="*/ 2293822 h 2627256"/>
                <a:gd name="connsiteX2" fmla="*/ 0 w 4931005"/>
                <a:gd name="connsiteY2" fmla="*/ 198120 h 2627256"/>
                <a:gd name="connsiteX3" fmla="*/ 223520 w 4931005"/>
                <a:gd name="connsiteY3" fmla="*/ 0 h 2627256"/>
                <a:gd name="connsiteX4" fmla="*/ 4201395 w 4931005"/>
                <a:gd name="connsiteY4" fmla="*/ 0 h 2627256"/>
                <a:gd name="connsiteX5" fmla="*/ 4394433 w 4931005"/>
                <a:gd name="connsiteY5" fmla="*/ 177800 h 2627256"/>
                <a:gd name="connsiteX6" fmla="*/ 4836394 w 4931005"/>
                <a:gd name="connsiteY6" fmla="*/ 177800 h 2627256"/>
                <a:gd name="connsiteX7" fmla="*/ 4927832 w 4931005"/>
                <a:gd name="connsiteY7" fmla="*/ 269240 h 2627256"/>
                <a:gd name="connsiteX8" fmla="*/ 4931005 w 4931005"/>
                <a:gd name="connsiteY8" fmla="*/ 2481147 h 2627256"/>
                <a:gd name="connsiteX9" fmla="*/ 4820102 w 4931005"/>
                <a:gd name="connsiteY9" fmla="*/ 2600156 h 2627256"/>
                <a:gd name="connsiteX10" fmla="*/ 150719 w 4931005"/>
                <a:gd name="connsiteY10" fmla="*/ 2627256 h 2627256"/>
                <a:gd name="connsiteX11" fmla="*/ 3176 w 4931005"/>
                <a:gd name="connsiteY11" fmla="*/ 2489196 h 2627256"/>
                <a:gd name="connsiteX12" fmla="*/ 1 w 4931005"/>
                <a:gd name="connsiteY12" fmla="*/ 2324096 h 26272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89196 h 2600156"/>
                <a:gd name="connsiteX12" fmla="*/ 1 w 4931005"/>
                <a:gd name="connsiteY12" fmla="*/ 2324096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324096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324096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324096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3316365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3316365 w 4931005"/>
                <a:gd name="connsiteY6" fmla="*/ 177800 h 2600156"/>
                <a:gd name="connsiteX7" fmla="*/ 3407803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3316365 w 4931005"/>
                <a:gd name="connsiteY6" fmla="*/ 177800 h 2600156"/>
                <a:gd name="connsiteX7" fmla="*/ 3407803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3316365 w 4931005"/>
                <a:gd name="connsiteY6" fmla="*/ 177800 h 2600156"/>
                <a:gd name="connsiteX7" fmla="*/ 3407803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820102"/>
                <a:gd name="connsiteY0" fmla="*/ 2293822 h 2600156"/>
                <a:gd name="connsiteX1" fmla="*/ 1 w 4820102"/>
                <a:gd name="connsiteY1" fmla="*/ 2293822 h 2600156"/>
                <a:gd name="connsiteX2" fmla="*/ 0 w 4820102"/>
                <a:gd name="connsiteY2" fmla="*/ 198120 h 2600156"/>
                <a:gd name="connsiteX3" fmla="*/ 223520 w 4820102"/>
                <a:gd name="connsiteY3" fmla="*/ 0 h 2600156"/>
                <a:gd name="connsiteX4" fmla="*/ 2681366 w 4820102"/>
                <a:gd name="connsiteY4" fmla="*/ 0 h 2600156"/>
                <a:gd name="connsiteX5" fmla="*/ 2874404 w 4820102"/>
                <a:gd name="connsiteY5" fmla="*/ 177800 h 2600156"/>
                <a:gd name="connsiteX6" fmla="*/ 3316365 w 4820102"/>
                <a:gd name="connsiteY6" fmla="*/ 177800 h 2600156"/>
                <a:gd name="connsiteX7" fmla="*/ 3407803 w 4820102"/>
                <a:gd name="connsiteY7" fmla="*/ 269240 h 2600156"/>
                <a:gd name="connsiteX8" fmla="*/ 3410976 w 4820102"/>
                <a:gd name="connsiteY8" fmla="*/ 2481147 h 2600156"/>
                <a:gd name="connsiteX9" fmla="*/ 4820102 w 4820102"/>
                <a:gd name="connsiteY9" fmla="*/ 2600156 h 2600156"/>
                <a:gd name="connsiteX10" fmla="*/ 150719 w 4820102"/>
                <a:gd name="connsiteY10" fmla="*/ 2596982 h 2600156"/>
                <a:gd name="connsiteX11" fmla="*/ 3176 w 4820102"/>
                <a:gd name="connsiteY11" fmla="*/ 2458922 h 2600156"/>
                <a:gd name="connsiteX12" fmla="*/ 1 w 4820102"/>
                <a:gd name="connsiteY12" fmla="*/ 2293822 h 2600156"/>
                <a:gd name="connsiteX0" fmla="*/ 1 w 3410976"/>
                <a:gd name="connsiteY0" fmla="*/ 2293822 h 2600156"/>
                <a:gd name="connsiteX1" fmla="*/ 1 w 3410976"/>
                <a:gd name="connsiteY1" fmla="*/ 2293822 h 2600156"/>
                <a:gd name="connsiteX2" fmla="*/ 0 w 3410976"/>
                <a:gd name="connsiteY2" fmla="*/ 198120 h 2600156"/>
                <a:gd name="connsiteX3" fmla="*/ 223520 w 3410976"/>
                <a:gd name="connsiteY3" fmla="*/ 0 h 2600156"/>
                <a:gd name="connsiteX4" fmla="*/ 2681366 w 3410976"/>
                <a:gd name="connsiteY4" fmla="*/ 0 h 2600156"/>
                <a:gd name="connsiteX5" fmla="*/ 2874404 w 3410976"/>
                <a:gd name="connsiteY5" fmla="*/ 177800 h 2600156"/>
                <a:gd name="connsiteX6" fmla="*/ 3316365 w 3410976"/>
                <a:gd name="connsiteY6" fmla="*/ 177800 h 2600156"/>
                <a:gd name="connsiteX7" fmla="*/ 3407803 w 3410976"/>
                <a:gd name="connsiteY7" fmla="*/ 269240 h 2600156"/>
                <a:gd name="connsiteX8" fmla="*/ 3410976 w 3410976"/>
                <a:gd name="connsiteY8" fmla="*/ 2481147 h 2600156"/>
                <a:gd name="connsiteX9" fmla="*/ 3300073 w 3410976"/>
                <a:gd name="connsiteY9" fmla="*/ 2600156 h 2600156"/>
                <a:gd name="connsiteX10" fmla="*/ 150719 w 3410976"/>
                <a:gd name="connsiteY10" fmla="*/ 2596982 h 2600156"/>
                <a:gd name="connsiteX11" fmla="*/ 3176 w 3410976"/>
                <a:gd name="connsiteY11" fmla="*/ 2458922 h 2600156"/>
                <a:gd name="connsiteX12" fmla="*/ 1 w 3410976"/>
                <a:gd name="connsiteY12" fmla="*/ 2293822 h 2600156"/>
                <a:gd name="connsiteX0" fmla="*/ 2 w 3410976"/>
                <a:gd name="connsiteY0" fmla="*/ 4025587 h 4025587"/>
                <a:gd name="connsiteX1" fmla="*/ 1 w 3410976"/>
                <a:gd name="connsiteY1" fmla="*/ 2293822 h 4025587"/>
                <a:gd name="connsiteX2" fmla="*/ 0 w 3410976"/>
                <a:gd name="connsiteY2" fmla="*/ 198120 h 4025587"/>
                <a:gd name="connsiteX3" fmla="*/ 223520 w 3410976"/>
                <a:gd name="connsiteY3" fmla="*/ 0 h 4025587"/>
                <a:gd name="connsiteX4" fmla="*/ 2681366 w 3410976"/>
                <a:gd name="connsiteY4" fmla="*/ 0 h 4025587"/>
                <a:gd name="connsiteX5" fmla="*/ 2874404 w 3410976"/>
                <a:gd name="connsiteY5" fmla="*/ 177800 h 4025587"/>
                <a:gd name="connsiteX6" fmla="*/ 3316365 w 3410976"/>
                <a:gd name="connsiteY6" fmla="*/ 177800 h 4025587"/>
                <a:gd name="connsiteX7" fmla="*/ 3407803 w 3410976"/>
                <a:gd name="connsiteY7" fmla="*/ 269240 h 4025587"/>
                <a:gd name="connsiteX8" fmla="*/ 3410976 w 3410976"/>
                <a:gd name="connsiteY8" fmla="*/ 2481147 h 4025587"/>
                <a:gd name="connsiteX9" fmla="*/ 3300073 w 3410976"/>
                <a:gd name="connsiteY9" fmla="*/ 2600156 h 4025587"/>
                <a:gd name="connsiteX10" fmla="*/ 150719 w 3410976"/>
                <a:gd name="connsiteY10" fmla="*/ 2596982 h 4025587"/>
                <a:gd name="connsiteX11" fmla="*/ 3176 w 3410976"/>
                <a:gd name="connsiteY11" fmla="*/ 2458922 h 4025587"/>
                <a:gd name="connsiteX12" fmla="*/ 1 w 3410976"/>
                <a:gd name="connsiteY12" fmla="*/ 2293822 h 4025587"/>
                <a:gd name="connsiteX0" fmla="*/ 2 w 3410976"/>
                <a:gd name="connsiteY0" fmla="*/ 4025587 h 4025587"/>
                <a:gd name="connsiteX1" fmla="*/ 2 w 3410976"/>
                <a:gd name="connsiteY1" fmla="*/ 4025586 h 4025587"/>
                <a:gd name="connsiteX2" fmla="*/ 0 w 3410976"/>
                <a:gd name="connsiteY2" fmla="*/ 198120 h 4025587"/>
                <a:gd name="connsiteX3" fmla="*/ 223520 w 3410976"/>
                <a:gd name="connsiteY3" fmla="*/ 0 h 4025587"/>
                <a:gd name="connsiteX4" fmla="*/ 2681366 w 3410976"/>
                <a:gd name="connsiteY4" fmla="*/ 0 h 4025587"/>
                <a:gd name="connsiteX5" fmla="*/ 2874404 w 3410976"/>
                <a:gd name="connsiteY5" fmla="*/ 177800 h 4025587"/>
                <a:gd name="connsiteX6" fmla="*/ 3316365 w 3410976"/>
                <a:gd name="connsiteY6" fmla="*/ 177800 h 4025587"/>
                <a:gd name="connsiteX7" fmla="*/ 3407803 w 3410976"/>
                <a:gd name="connsiteY7" fmla="*/ 269240 h 4025587"/>
                <a:gd name="connsiteX8" fmla="*/ 3410976 w 3410976"/>
                <a:gd name="connsiteY8" fmla="*/ 2481147 h 4025587"/>
                <a:gd name="connsiteX9" fmla="*/ 3300073 w 3410976"/>
                <a:gd name="connsiteY9" fmla="*/ 2600156 h 4025587"/>
                <a:gd name="connsiteX10" fmla="*/ 150719 w 3410976"/>
                <a:gd name="connsiteY10" fmla="*/ 2596982 h 4025587"/>
                <a:gd name="connsiteX11" fmla="*/ 3176 w 3410976"/>
                <a:gd name="connsiteY11" fmla="*/ 2458922 h 4025587"/>
                <a:gd name="connsiteX12" fmla="*/ 1 w 3410976"/>
                <a:gd name="connsiteY12" fmla="*/ 2293822 h 4025587"/>
                <a:gd name="connsiteX0" fmla="*/ 2 w 3410976"/>
                <a:gd name="connsiteY0" fmla="*/ 4025587 h 4025587"/>
                <a:gd name="connsiteX1" fmla="*/ 2 w 3410976"/>
                <a:gd name="connsiteY1" fmla="*/ 4025586 h 4025587"/>
                <a:gd name="connsiteX2" fmla="*/ 0 w 3410976"/>
                <a:gd name="connsiteY2" fmla="*/ 198120 h 4025587"/>
                <a:gd name="connsiteX3" fmla="*/ 223520 w 3410976"/>
                <a:gd name="connsiteY3" fmla="*/ 0 h 4025587"/>
                <a:gd name="connsiteX4" fmla="*/ 2681366 w 3410976"/>
                <a:gd name="connsiteY4" fmla="*/ 0 h 4025587"/>
                <a:gd name="connsiteX5" fmla="*/ 2874404 w 3410976"/>
                <a:gd name="connsiteY5" fmla="*/ 177800 h 4025587"/>
                <a:gd name="connsiteX6" fmla="*/ 3316365 w 3410976"/>
                <a:gd name="connsiteY6" fmla="*/ 177800 h 4025587"/>
                <a:gd name="connsiteX7" fmla="*/ 3407803 w 3410976"/>
                <a:gd name="connsiteY7" fmla="*/ 269240 h 4025587"/>
                <a:gd name="connsiteX8" fmla="*/ 3410976 w 3410976"/>
                <a:gd name="connsiteY8" fmla="*/ 2481147 h 4025587"/>
                <a:gd name="connsiteX9" fmla="*/ 3300073 w 3410976"/>
                <a:gd name="connsiteY9" fmla="*/ 2600156 h 4025587"/>
                <a:gd name="connsiteX10" fmla="*/ 150719 w 3410976"/>
                <a:gd name="connsiteY10" fmla="*/ 2596982 h 4025587"/>
                <a:gd name="connsiteX11" fmla="*/ 3176 w 3410976"/>
                <a:gd name="connsiteY11" fmla="*/ 2458922 h 4025587"/>
                <a:gd name="connsiteX12" fmla="*/ 1 w 3410976"/>
                <a:gd name="connsiteY12" fmla="*/ 2293822 h 4025587"/>
                <a:gd name="connsiteX0" fmla="*/ 2 w 3410977"/>
                <a:gd name="connsiteY0" fmla="*/ 4025587 h 4212911"/>
                <a:gd name="connsiteX1" fmla="*/ 2 w 3410977"/>
                <a:gd name="connsiteY1" fmla="*/ 4025586 h 4212911"/>
                <a:gd name="connsiteX2" fmla="*/ 0 w 3410977"/>
                <a:gd name="connsiteY2" fmla="*/ 198120 h 4212911"/>
                <a:gd name="connsiteX3" fmla="*/ 223520 w 3410977"/>
                <a:gd name="connsiteY3" fmla="*/ 0 h 4212911"/>
                <a:gd name="connsiteX4" fmla="*/ 2681366 w 3410977"/>
                <a:gd name="connsiteY4" fmla="*/ 0 h 4212911"/>
                <a:gd name="connsiteX5" fmla="*/ 2874404 w 3410977"/>
                <a:gd name="connsiteY5" fmla="*/ 177800 h 4212911"/>
                <a:gd name="connsiteX6" fmla="*/ 3316365 w 3410977"/>
                <a:gd name="connsiteY6" fmla="*/ 177800 h 4212911"/>
                <a:gd name="connsiteX7" fmla="*/ 3407803 w 3410977"/>
                <a:gd name="connsiteY7" fmla="*/ 269240 h 4212911"/>
                <a:gd name="connsiteX8" fmla="*/ 3410977 w 3410977"/>
                <a:gd name="connsiteY8" fmla="*/ 4212911 h 4212911"/>
                <a:gd name="connsiteX9" fmla="*/ 3300073 w 3410977"/>
                <a:gd name="connsiteY9" fmla="*/ 2600156 h 4212911"/>
                <a:gd name="connsiteX10" fmla="*/ 150719 w 3410977"/>
                <a:gd name="connsiteY10" fmla="*/ 2596982 h 4212911"/>
                <a:gd name="connsiteX11" fmla="*/ 3176 w 3410977"/>
                <a:gd name="connsiteY11" fmla="*/ 2458922 h 4212911"/>
                <a:gd name="connsiteX12" fmla="*/ 1 w 3410977"/>
                <a:gd name="connsiteY12" fmla="*/ 2293822 h 4212911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2596982 h 4331920"/>
                <a:gd name="connsiteX11" fmla="*/ 3176 w 3410977"/>
                <a:gd name="connsiteY11" fmla="*/ 2458922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2458922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4025586 h 4331920"/>
                <a:gd name="connsiteX0" fmla="*/ 2 w 3410977"/>
                <a:gd name="connsiteY0" fmla="*/ 703301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4025586 h 4331920"/>
                <a:gd name="connsiteX0" fmla="*/ 2 w 3410977"/>
                <a:gd name="connsiteY0" fmla="*/ 703301 h 4331920"/>
                <a:gd name="connsiteX1" fmla="*/ 2 w 3410977"/>
                <a:gd name="connsiteY1" fmla="*/ 703301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4025586 h 4331920"/>
                <a:gd name="connsiteX0" fmla="*/ 2 w 3410977"/>
                <a:gd name="connsiteY0" fmla="*/ 703301 h 4331920"/>
                <a:gd name="connsiteX1" fmla="*/ 2 w 3410977"/>
                <a:gd name="connsiteY1" fmla="*/ 703301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4025586 h 4331920"/>
                <a:gd name="connsiteX0" fmla="*/ 2 w 3410977"/>
                <a:gd name="connsiteY0" fmla="*/ 703301 h 4331920"/>
                <a:gd name="connsiteX1" fmla="*/ 2 w 3410977"/>
                <a:gd name="connsiteY1" fmla="*/ 703301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890626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4025586 h 4331920"/>
                <a:gd name="connsiteX0" fmla="*/ 2 w 3410977"/>
                <a:gd name="connsiteY0" fmla="*/ 703301 h 4328745"/>
                <a:gd name="connsiteX1" fmla="*/ 2 w 3410977"/>
                <a:gd name="connsiteY1" fmla="*/ 703301 h 4328745"/>
                <a:gd name="connsiteX2" fmla="*/ 0 w 3410977"/>
                <a:gd name="connsiteY2" fmla="*/ 198120 h 4328745"/>
                <a:gd name="connsiteX3" fmla="*/ 223520 w 3410977"/>
                <a:gd name="connsiteY3" fmla="*/ 0 h 4328745"/>
                <a:gd name="connsiteX4" fmla="*/ 2681366 w 3410977"/>
                <a:gd name="connsiteY4" fmla="*/ 0 h 4328745"/>
                <a:gd name="connsiteX5" fmla="*/ 2874404 w 3410977"/>
                <a:gd name="connsiteY5" fmla="*/ 177800 h 4328745"/>
                <a:gd name="connsiteX6" fmla="*/ 3316365 w 3410977"/>
                <a:gd name="connsiteY6" fmla="*/ 177800 h 4328745"/>
                <a:gd name="connsiteX7" fmla="*/ 3407803 w 3410977"/>
                <a:gd name="connsiteY7" fmla="*/ 269240 h 4328745"/>
                <a:gd name="connsiteX8" fmla="*/ 3410977 w 3410977"/>
                <a:gd name="connsiteY8" fmla="*/ 890626 h 4328745"/>
                <a:gd name="connsiteX9" fmla="*/ 3300073 w 3410977"/>
                <a:gd name="connsiteY9" fmla="*/ 1009635 h 4328745"/>
                <a:gd name="connsiteX10" fmla="*/ 150719 w 3410977"/>
                <a:gd name="connsiteY10" fmla="*/ 4328746 h 4328745"/>
                <a:gd name="connsiteX11" fmla="*/ 3176 w 3410977"/>
                <a:gd name="connsiteY11" fmla="*/ 4190686 h 4328745"/>
                <a:gd name="connsiteX12" fmla="*/ 1 w 3410977"/>
                <a:gd name="connsiteY12" fmla="*/ 4025586 h 4328745"/>
                <a:gd name="connsiteX0" fmla="*/ 2 w 3410977"/>
                <a:gd name="connsiteY0" fmla="*/ 703301 h 4190686"/>
                <a:gd name="connsiteX1" fmla="*/ 2 w 3410977"/>
                <a:gd name="connsiteY1" fmla="*/ 703301 h 4190686"/>
                <a:gd name="connsiteX2" fmla="*/ 0 w 3410977"/>
                <a:gd name="connsiteY2" fmla="*/ 198120 h 4190686"/>
                <a:gd name="connsiteX3" fmla="*/ 223520 w 3410977"/>
                <a:gd name="connsiteY3" fmla="*/ 0 h 4190686"/>
                <a:gd name="connsiteX4" fmla="*/ 2681366 w 3410977"/>
                <a:gd name="connsiteY4" fmla="*/ 0 h 4190686"/>
                <a:gd name="connsiteX5" fmla="*/ 2874404 w 3410977"/>
                <a:gd name="connsiteY5" fmla="*/ 177800 h 4190686"/>
                <a:gd name="connsiteX6" fmla="*/ 3316365 w 3410977"/>
                <a:gd name="connsiteY6" fmla="*/ 177800 h 4190686"/>
                <a:gd name="connsiteX7" fmla="*/ 3407803 w 3410977"/>
                <a:gd name="connsiteY7" fmla="*/ 269240 h 4190686"/>
                <a:gd name="connsiteX8" fmla="*/ 3410977 w 3410977"/>
                <a:gd name="connsiteY8" fmla="*/ 890626 h 4190686"/>
                <a:gd name="connsiteX9" fmla="*/ 3300073 w 3410977"/>
                <a:gd name="connsiteY9" fmla="*/ 1009635 h 4190686"/>
                <a:gd name="connsiteX10" fmla="*/ 150720 w 3410977"/>
                <a:gd name="connsiteY10" fmla="*/ 1006463 h 4190686"/>
                <a:gd name="connsiteX11" fmla="*/ 3176 w 3410977"/>
                <a:gd name="connsiteY11" fmla="*/ 4190686 h 4190686"/>
                <a:gd name="connsiteX12" fmla="*/ 1 w 3410977"/>
                <a:gd name="connsiteY12" fmla="*/ 4025586 h 4190686"/>
                <a:gd name="connsiteX0" fmla="*/ 2 w 3410977"/>
                <a:gd name="connsiteY0" fmla="*/ 703301 h 4042864"/>
                <a:gd name="connsiteX1" fmla="*/ 2 w 3410977"/>
                <a:gd name="connsiteY1" fmla="*/ 703301 h 4042864"/>
                <a:gd name="connsiteX2" fmla="*/ 0 w 3410977"/>
                <a:gd name="connsiteY2" fmla="*/ 198120 h 4042864"/>
                <a:gd name="connsiteX3" fmla="*/ 223520 w 3410977"/>
                <a:gd name="connsiteY3" fmla="*/ 0 h 4042864"/>
                <a:gd name="connsiteX4" fmla="*/ 2681366 w 3410977"/>
                <a:gd name="connsiteY4" fmla="*/ 0 h 4042864"/>
                <a:gd name="connsiteX5" fmla="*/ 2874404 w 3410977"/>
                <a:gd name="connsiteY5" fmla="*/ 177800 h 4042864"/>
                <a:gd name="connsiteX6" fmla="*/ 3316365 w 3410977"/>
                <a:gd name="connsiteY6" fmla="*/ 177800 h 4042864"/>
                <a:gd name="connsiteX7" fmla="*/ 3407803 w 3410977"/>
                <a:gd name="connsiteY7" fmla="*/ 269240 h 4042864"/>
                <a:gd name="connsiteX8" fmla="*/ 3410977 w 3410977"/>
                <a:gd name="connsiteY8" fmla="*/ 890626 h 4042864"/>
                <a:gd name="connsiteX9" fmla="*/ 3300073 w 3410977"/>
                <a:gd name="connsiteY9" fmla="*/ 1009635 h 4042864"/>
                <a:gd name="connsiteX10" fmla="*/ 150720 w 3410977"/>
                <a:gd name="connsiteY10" fmla="*/ 1006463 h 4042864"/>
                <a:gd name="connsiteX11" fmla="*/ 3177 w 3410977"/>
                <a:gd name="connsiteY11" fmla="*/ 868404 h 4042864"/>
                <a:gd name="connsiteX12" fmla="*/ 1 w 3410977"/>
                <a:gd name="connsiteY12" fmla="*/ 4025586 h 4042864"/>
                <a:gd name="connsiteX0" fmla="*/ 2 w 3410977"/>
                <a:gd name="connsiteY0" fmla="*/ 703301 h 4026811"/>
                <a:gd name="connsiteX1" fmla="*/ 2 w 3410977"/>
                <a:gd name="connsiteY1" fmla="*/ 703301 h 4026811"/>
                <a:gd name="connsiteX2" fmla="*/ 0 w 3410977"/>
                <a:gd name="connsiteY2" fmla="*/ 198120 h 4026811"/>
                <a:gd name="connsiteX3" fmla="*/ 223520 w 3410977"/>
                <a:gd name="connsiteY3" fmla="*/ 0 h 4026811"/>
                <a:gd name="connsiteX4" fmla="*/ 2681366 w 3410977"/>
                <a:gd name="connsiteY4" fmla="*/ 0 h 4026811"/>
                <a:gd name="connsiteX5" fmla="*/ 2874404 w 3410977"/>
                <a:gd name="connsiteY5" fmla="*/ 177800 h 4026811"/>
                <a:gd name="connsiteX6" fmla="*/ 3316365 w 3410977"/>
                <a:gd name="connsiteY6" fmla="*/ 177800 h 4026811"/>
                <a:gd name="connsiteX7" fmla="*/ 3407803 w 3410977"/>
                <a:gd name="connsiteY7" fmla="*/ 269240 h 4026811"/>
                <a:gd name="connsiteX8" fmla="*/ 3410977 w 3410977"/>
                <a:gd name="connsiteY8" fmla="*/ 890626 h 4026811"/>
                <a:gd name="connsiteX9" fmla="*/ 3300073 w 3410977"/>
                <a:gd name="connsiteY9" fmla="*/ 1009635 h 4026811"/>
                <a:gd name="connsiteX10" fmla="*/ 150720 w 3410977"/>
                <a:gd name="connsiteY10" fmla="*/ 1006463 h 4026811"/>
                <a:gd name="connsiteX11" fmla="*/ 3177 w 3410977"/>
                <a:gd name="connsiteY11" fmla="*/ 868404 h 4026811"/>
                <a:gd name="connsiteX12" fmla="*/ 1 w 3410977"/>
                <a:gd name="connsiteY12" fmla="*/ 4025586 h 4026811"/>
                <a:gd name="connsiteX0" fmla="*/ 2 w 3410977"/>
                <a:gd name="connsiteY0" fmla="*/ 703301 h 4025586"/>
                <a:gd name="connsiteX1" fmla="*/ 2 w 3410977"/>
                <a:gd name="connsiteY1" fmla="*/ 703301 h 4025586"/>
                <a:gd name="connsiteX2" fmla="*/ 0 w 3410977"/>
                <a:gd name="connsiteY2" fmla="*/ 198120 h 4025586"/>
                <a:gd name="connsiteX3" fmla="*/ 223520 w 3410977"/>
                <a:gd name="connsiteY3" fmla="*/ 0 h 4025586"/>
                <a:gd name="connsiteX4" fmla="*/ 2681366 w 3410977"/>
                <a:gd name="connsiteY4" fmla="*/ 0 h 4025586"/>
                <a:gd name="connsiteX5" fmla="*/ 2874404 w 3410977"/>
                <a:gd name="connsiteY5" fmla="*/ 177800 h 4025586"/>
                <a:gd name="connsiteX6" fmla="*/ 3316365 w 3410977"/>
                <a:gd name="connsiteY6" fmla="*/ 177800 h 4025586"/>
                <a:gd name="connsiteX7" fmla="*/ 3407803 w 3410977"/>
                <a:gd name="connsiteY7" fmla="*/ 269240 h 4025586"/>
                <a:gd name="connsiteX8" fmla="*/ 3410977 w 3410977"/>
                <a:gd name="connsiteY8" fmla="*/ 890626 h 4025586"/>
                <a:gd name="connsiteX9" fmla="*/ 3300073 w 3410977"/>
                <a:gd name="connsiteY9" fmla="*/ 1009635 h 4025586"/>
                <a:gd name="connsiteX10" fmla="*/ 150720 w 3410977"/>
                <a:gd name="connsiteY10" fmla="*/ 1006463 h 4025586"/>
                <a:gd name="connsiteX11" fmla="*/ 3177 w 3410977"/>
                <a:gd name="connsiteY11" fmla="*/ 868404 h 4025586"/>
                <a:gd name="connsiteX12" fmla="*/ 1 w 3410977"/>
                <a:gd name="connsiteY12" fmla="*/ 4025586 h 4025586"/>
                <a:gd name="connsiteX0" fmla="*/ 2 w 3410977"/>
                <a:gd name="connsiteY0" fmla="*/ 703301 h 1009635"/>
                <a:gd name="connsiteX1" fmla="*/ 2 w 3410977"/>
                <a:gd name="connsiteY1" fmla="*/ 703301 h 1009635"/>
                <a:gd name="connsiteX2" fmla="*/ 0 w 3410977"/>
                <a:gd name="connsiteY2" fmla="*/ 198120 h 1009635"/>
                <a:gd name="connsiteX3" fmla="*/ 223520 w 3410977"/>
                <a:gd name="connsiteY3" fmla="*/ 0 h 1009635"/>
                <a:gd name="connsiteX4" fmla="*/ 2681366 w 3410977"/>
                <a:gd name="connsiteY4" fmla="*/ 0 h 1009635"/>
                <a:gd name="connsiteX5" fmla="*/ 2874404 w 3410977"/>
                <a:gd name="connsiteY5" fmla="*/ 177800 h 1009635"/>
                <a:gd name="connsiteX6" fmla="*/ 3316365 w 3410977"/>
                <a:gd name="connsiteY6" fmla="*/ 177800 h 1009635"/>
                <a:gd name="connsiteX7" fmla="*/ 3407803 w 3410977"/>
                <a:gd name="connsiteY7" fmla="*/ 269240 h 1009635"/>
                <a:gd name="connsiteX8" fmla="*/ 3410977 w 3410977"/>
                <a:gd name="connsiteY8" fmla="*/ 890626 h 1009635"/>
                <a:gd name="connsiteX9" fmla="*/ 3300073 w 3410977"/>
                <a:gd name="connsiteY9" fmla="*/ 1009635 h 1009635"/>
                <a:gd name="connsiteX10" fmla="*/ 150720 w 3410977"/>
                <a:gd name="connsiteY10" fmla="*/ 1006463 h 1009635"/>
                <a:gd name="connsiteX11" fmla="*/ 3177 w 3410977"/>
                <a:gd name="connsiteY11" fmla="*/ 868404 h 1009635"/>
                <a:gd name="connsiteX12" fmla="*/ 0 w 3410977"/>
                <a:gd name="connsiteY12" fmla="*/ 703305 h 1009635"/>
                <a:gd name="connsiteX0" fmla="*/ 2 w 3410977"/>
                <a:gd name="connsiteY0" fmla="*/ 606021 h 1009635"/>
                <a:gd name="connsiteX1" fmla="*/ 2 w 3410977"/>
                <a:gd name="connsiteY1" fmla="*/ 703301 h 1009635"/>
                <a:gd name="connsiteX2" fmla="*/ 0 w 3410977"/>
                <a:gd name="connsiteY2" fmla="*/ 198120 h 1009635"/>
                <a:gd name="connsiteX3" fmla="*/ 223520 w 3410977"/>
                <a:gd name="connsiteY3" fmla="*/ 0 h 1009635"/>
                <a:gd name="connsiteX4" fmla="*/ 2681366 w 3410977"/>
                <a:gd name="connsiteY4" fmla="*/ 0 h 1009635"/>
                <a:gd name="connsiteX5" fmla="*/ 2874404 w 3410977"/>
                <a:gd name="connsiteY5" fmla="*/ 177800 h 1009635"/>
                <a:gd name="connsiteX6" fmla="*/ 3316365 w 3410977"/>
                <a:gd name="connsiteY6" fmla="*/ 177800 h 1009635"/>
                <a:gd name="connsiteX7" fmla="*/ 3407803 w 3410977"/>
                <a:gd name="connsiteY7" fmla="*/ 269240 h 1009635"/>
                <a:gd name="connsiteX8" fmla="*/ 3410977 w 3410977"/>
                <a:gd name="connsiteY8" fmla="*/ 890626 h 1009635"/>
                <a:gd name="connsiteX9" fmla="*/ 3300073 w 3410977"/>
                <a:gd name="connsiteY9" fmla="*/ 1009635 h 1009635"/>
                <a:gd name="connsiteX10" fmla="*/ 150720 w 3410977"/>
                <a:gd name="connsiteY10" fmla="*/ 1006463 h 1009635"/>
                <a:gd name="connsiteX11" fmla="*/ 3177 w 3410977"/>
                <a:gd name="connsiteY11" fmla="*/ 868404 h 1009635"/>
                <a:gd name="connsiteX12" fmla="*/ 0 w 3410977"/>
                <a:gd name="connsiteY12" fmla="*/ 703305 h 1009635"/>
                <a:gd name="connsiteX0" fmla="*/ 2 w 3410977"/>
                <a:gd name="connsiteY0" fmla="*/ 606021 h 1009635"/>
                <a:gd name="connsiteX1" fmla="*/ 2 w 3410977"/>
                <a:gd name="connsiteY1" fmla="*/ 606021 h 1009635"/>
                <a:gd name="connsiteX2" fmla="*/ 0 w 3410977"/>
                <a:gd name="connsiteY2" fmla="*/ 198120 h 1009635"/>
                <a:gd name="connsiteX3" fmla="*/ 223520 w 3410977"/>
                <a:gd name="connsiteY3" fmla="*/ 0 h 1009635"/>
                <a:gd name="connsiteX4" fmla="*/ 2681366 w 3410977"/>
                <a:gd name="connsiteY4" fmla="*/ 0 h 1009635"/>
                <a:gd name="connsiteX5" fmla="*/ 2874404 w 3410977"/>
                <a:gd name="connsiteY5" fmla="*/ 177800 h 1009635"/>
                <a:gd name="connsiteX6" fmla="*/ 3316365 w 3410977"/>
                <a:gd name="connsiteY6" fmla="*/ 177800 h 1009635"/>
                <a:gd name="connsiteX7" fmla="*/ 3407803 w 3410977"/>
                <a:gd name="connsiteY7" fmla="*/ 269240 h 1009635"/>
                <a:gd name="connsiteX8" fmla="*/ 3410977 w 3410977"/>
                <a:gd name="connsiteY8" fmla="*/ 890626 h 1009635"/>
                <a:gd name="connsiteX9" fmla="*/ 3300073 w 3410977"/>
                <a:gd name="connsiteY9" fmla="*/ 1009635 h 1009635"/>
                <a:gd name="connsiteX10" fmla="*/ 150720 w 3410977"/>
                <a:gd name="connsiteY10" fmla="*/ 1006463 h 1009635"/>
                <a:gd name="connsiteX11" fmla="*/ 3177 w 3410977"/>
                <a:gd name="connsiteY11" fmla="*/ 868404 h 1009635"/>
                <a:gd name="connsiteX12" fmla="*/ 0 w 3410977"/>
                <a:gd name="connsiteY12" fmla="*/ 703305 h 1009635"/>
                <a:gd name="connsiteX0" fmla="*/ 2 w 3410977"/>
                <a:gd name="connsiteY0" fmla="*/ 606021 h 1009635"/>
                <a:gd name="connsiteX1" fmla="*/ 2 w 3410977"/>
                <a:gd name="connsiteY1" fmla="*/ 606021 h 1009635"/>
                <a:gd name="connsiteX2" fmla="*/ 0 w 3410977"/>
                <a:gd name="connsiteY2" fmla="*/ 198120 h 1009635"/>
                <a:gd name="connsiteX3" fmla="*/ 223520 w 3410977"/>
                <a:gd name="connsiteY3" fmla="*/ 0 h 1009635"/>
                <a:gd name="connsiteX4" fmla="*/ 2681366 w 3410977"/>
                <a:gd name="connsiteY4" fmla="*/ 0 h 1009635"/>
                <a:gd name="connsiteX5" fmla="*/ 2874404 w 3410977"/>
                <a:gd name="connsiteY5" fmla="*/ 177800 h 1009635"/>
                <a:gd name="connsiteX6" fmla="*/ 3316365 w 3410977"/>
                <a:gd name="connsiteY6" fmla="*/ 177800 h 1009635"/>
                <a:gd name="connsiteX7" fmla="*/ 3407803 w 3410977"/>
                <a:gd name="connsiteY7" fmla="*/ 269240 h 1009635"/>
                <a:gd name="connsiteX8" fmla="*/ 3410977 w 3410977"/>
                <a:gd name="connsiteY8" fmla="*/ 890626 h 1009635"/>
                <a:gd name="connsiteX9" fmla="*/ 3300073 w 3410977"/>
                <a:gd name="connsiteY9" fmla="*/ 1009635 h 1009635"/>
                <a:gd name="connsiteX10" fmla="*/ 150720 w 3410977"/>
                <a:gd name="connsiteY10" fmla="*/ 1006463 h 1009635"/>
                <a:gd name="connsiteX11" fmla="*/ 3177 w 3410977"/>
                <a:gd name="connsiteY11" fmla="*/ 868404 h 1009635"/>
                <a:gd name="connsiteX12" fmla="*/ 0 w 3410977"/>
                <a:gd name="connsiteY12" fmla="*/ 703305 h 1009635"/>
                <a:gd name="connsiteX0" fmla="*/ 2 w 3410977"/>
                <a:gd name="connsiteY0" fmla="*/ 606021 h 1009635"/>
                <a:gd name="connsiteX1" fmla="*/ 2 w 3410977"/>
                <a:gd name="connsiteY1" fmla="*/ 606021 h 1009635"/>
                <a:gd name="connsiteX2" fmla="*/ 0 w 3410977"/>
                <a:gd name="connsiteY2" fmla="*/ 198120 h 1009635"/>
                <a:gd name="connsiteX3" fmla="*/ 223520 w 3410977"/>
                <a:gd name="connsiteY3" fmla="*/ 0 h 1009635"/>
                <a:gd name="connsiteX4" fmla="*/ 2681366 w 3410977"/>
                <a:gd name="connsiteY4" fmla="*/ 0 h 1009635"/>
                <a:gd name="connsiteX5" fmla="*/ 2874404 w 3410977"/>
                <a:gd name="connsiteY5" fmla="*/ 177800 h 1009635"/>
                <a:gd name="connsiteX6" fmla="*/ 3316365 w 3410977"/>
                <a:gd name="connsiteY6" fmla="*/ 177800 h 1009635"/>
                <a:gd name="connsiteX7" fmla="*/ 3407803 w 3410977"/>
                <a:gd name="connsiteY7" fmla="*/ 269240 h 1009635"/>
                <a:gd name="connsiteX8" fmla="*/ 3410977 w 3410977"/>
                <a:gd name="connsiteY8" fmla="*/ 793346 h 1009635"/>
                <a:gd name="connsiteX9" fmla="*/ 3300073 w 3410977"/>
                <a:gd name="connsiteY9" fmla="*/ 1009635 h 1009635"/>
                <a:gd name="connsiteX10" fmla="*/ 150720 w 3410977"/>
                <a:gd name="connsiteY10" fmla="*/ 1006463 h 1009635"/>
                <a:gd name="connsiteX11" fmla="*/ 3177 w 3410977"/>
                <a:gd name="connsiteY11" fmla="*/ 868404 h 1009635"/>
                <a:gd name="connsiteX12" fmla="*/ 0 w 3410977"/>
                <a:gd name="connsiteY12" fmla="*/ 703305 h 1009635"/>
                <a:gd name="connsiteX0" fmla="*/ 2 w 3410977"/>
                <a:gd name="connsiteY0" fmla="*/ 606021 h 1006463"/>
                <a:gd name="connsiteX1" fmla="*/ 2 w 3410977"/>
                <a:gd name="connsiteY1" fmla="*/ 606021 h 1006463"/>
                <a:gd name="connsiteX2" fmla="*/ 0 w 3410977"/>
                <a:gd name="connsiteY2" fmla="*/ 198120 h 1006463"/>
                <a:gd name="connsiteX3" fmla="*/ 223520 w 3410977"/>
                <a:gd name="connsiteY3" fmla="*/ 0 h 1006463"/>
                <a:gd name="connsiteX4" fmla="*/ 2681366 w 3410977"/>
                <a:gd name="connsiteY4" fmla="*/ 0 h 1006463"/>
                <a:gd name="connsiteX5" fmla="*/ 2874404 w 3410977"/>
                <a:gd name="connsiteY5" fmla="*/ 177800 h 1006463"/>
                <a:gd name="connsiteX6" fmla="*/ 3316365 w 3410977"/>
                <a:gd name="connsiteY6" fmla="*/ 177800 h 1006463"/>
                <a:gd name="connsiteX7" fmla="*/ 3407803 w 3410977"/>
                <a:gd name="connsiteY7" fmla="*/ 269240 h 1006463"/>
                <a:gd name="connsiteX8" fmla="*/ 3410977 w 3410977"/>
                <a:gd name="connsiteY8" fmla="*/ 793346 h 1006463"/>
                <a:gd name="connsiteX9" fmla="*/ 3300073 w 3410977"/>
                <a:gd name="connsiteY9" fmla="*/ 912355 h 1006463"/>
                <a:gd name="connsiteX10" fmla="*/ 150720 w 3410977"/>
                <a:gd name="connsiteY10" fmla="*/ 1006463 h 1006463"/>
                <a:gd name="connsiteX11" fmla="*/ 3177 w 3410977"/>
                <a:gd name="connsiteY11" fmla="*/ 868404 h 1006463"/>
                <a:gd name="connsiteX12" fmla="*/ 0 w 3410977"/>
                <a:gd name="connsiteY12" fmla="*/ 703305 h 1006463"/>
                <a:gd name="connsiteX0" fmla="*/ 2 w 3410977"/>
                <a:gd name="connsiteY0" fmla="*/ 606021 h 912355"/>
                <a:gd name="connsiteX1" fmla="*/ 2 w 3410977"/>
                <a:gd name="connsiteY1" fmla="*/ 606021 h 912355"/>
                <a:gd name="connsiteX2" fmla="*/ 0 w 3410977"/>
                <a:gd name="connsiteY2" fmla="*/ 198120 h 912355"/>
                <a:gd name="connsiteX3" fmla="*/ 223520 w 3410977"/>
                <a:gd name="connsiteY3" fmla="*/ 0 h 912355"/>
                <a:gd name="connsiteX4" fmla="*/ 2681366 w 3410977"/>
                <a:gd name="connsiteY4" fmla="*/ 0 h 912355"/>
                <a:gd name="connsiteX5" fmla="*/ 2874404 w 3410977"/>
                <a:gd name="connsiteY5" fmla="*/ 177800 h 912355"/>
                <a:gd name="connsiteX6" fmla="*/ 3316365 w 3410977"/>
                <a:gd name="connsiteY6" fmla="*/ 177800 h 912355"/>
                <a:gd name="connsiteX7" fmla="*/ 3407803 w 3410977"/>
                <a:gd name="connsiteY7" fmla="*/ 269240 h 912355"/>
                <a:gd name="connsiteX8" fmla="*/ 3410977 w 3410977"/>
                <a:gd name="connsiteY8" fmla="*/ 793346 h 912355"/>
                <a:gd name="connsiteX9" fmla="*/ 3300073 w 3410977"/>
                <a:gd name="connsiteY9" fmla="*/ 912355 h 912355"/>
                <a:gd name="connsiteX10" fmla="*/ 150720 w 3410977"/>
                <a:gd name="connsiteY10" fmla="*/ 909181 h 912355"/>
                <a:gd name="connsiteX11" fmla="*/ 3177 w 3410977"/>
                <a:gd name="connsiteY11" fmla="*/ 868404 h 912355"/>
                <a:gd name="connsiteX12" fmla="*/ 0 w 3410977"/>
                <a:gd name="connsiteY12" fmla="*/ 703305 h 912355"/>
                <a:gd name="connsiteX0" fmla="*/ 2 w 3410977"/>
                <a:gd name="connsiteY0" fmla="*/ 606021 h 912355"/>
                <a:gd name="connsiteX1" fmla="*/ 2 w 3410977"/>
                <a:gd name="connsiteY1" fmla="*/ 606021 h 912355"/>
                <a:gd name="connsiteX2" fmla="*/ 0 w 3410977"/>
                <a:gd name="connsiteY2" fmla="*/ 198120 h 912355"/>
                <a:gd name="connsiteX3" fmla="*/ 223520 w 3410977"/>
                <a:gd name="connsiteY3" fmla="*/ 0 h 912355"/>
                <a:gd name="connsiteX4" fmla="*/ 2681366 w 3410977"/>
                <a:gd name="connsiteY4" fmla="*/ 0 h 912355"/>
                <a:gd name="connsiteX5" fmla="*/ 2874404 w 3410977"/>
                <a:gd name="connsiteY5" fmla="*/ 177800 h 912355"/>
                <a:gd name="connsiteX6" fmla="*/ 3316365 w 3410977"/>
                <a:gd name="connsiteY6" fmla="*/ 177800 h 912355"/>
                <a:gd name="connsiteX7" fmla="*/ 3407803 w 3410977"/>
                <a:gd name="connsiteY7" fmla="*/ 269240 h 912355"/>
                <a:gd name="connsiteX8" fmla="*/ 3410977 w 3410977"/>
                <a:gd name="connsiteY8" fmla="*/ 793346 h 912355"/>
                <a:gd name="connsiteX9" fmla="*/ 3300073 w 3410977"/>
                <a:gd name="connsiteY9" fmla="*/ 912355 h 912355"/>
                <a:gd name="connsiteX10" fmla="*/ 150720 w 3410977"/>
                <a:gd name="connsiteY10" fmla="*/ 909181 h 912355"/>
                <a:gd name="connsiteX11" fmla="*/ 3177 w 3410977"/>
                <a:gd name="connsiteY11" fmla="*/ 771122 h 912355"/>
                <a:gd name="connsiteX12" fmla="*/ 0 w 3410977"/>
                <a:gd name="connsiteY12" fmla="*/ 703305 h 912355"/>
                <a:gd name="connsiteX0" fmla="*/ 2 w 3410977"/>
                <a:gd name="connsiteY0" fmla="*/ 606021 h 912355"/>
                <a:gd name="connsiteX1" fmla="*/ 2 w 3410977"/>
                <a:gd name="connsiteY1" fmla="*/ 606021 h 912355"/>
                <a:gd name="connsiteX2" fmla="*/ 0 w 3410977"/>
                <a:gd name="connsiteY2" fmla="*/ 198120 h 912355"/>
                <a:gd name="connsiteX3" fmla="*/ 223520 w 3410977"/>
                <a:gd name="connsiteY3" fmla="*/ 0 h 912355"/>
                <a:gd name="connsiteX4" fmla="*/ 2681366 w 3410977"/>
                <a:gd name="connsiteY4" fmla="*/ 0 h 912355"/>
                <a:gd name="connsiteX5" fmla="*/ 2874404 w 3410977"/>
                <a:gd name="connsiteY5" fmla="*/ 177800 h 912355"/>
                <a:gd name="connsiteX6" fmla="*/ 3316365 w 3410977"/>
                <a:gd name="connsiteY6" fmla="*/ 177800 h 912355"/>
                <a:gd name="connsiteX7" fmla="*/ 3407803 w 3410977"/>
                <a:gd name="connsiteY7" fmla="*/ 269240 h 912355"/>
                <a:gd name="connsiteX8" fmla="*/ 3410977 w 3410977"/>
                <a:gd name="connsiteY8" fmla="*/ 793346 h 912355"/>
                <a:gd name="connsiteX9" fmla="*/ 3300073 w 3410977"/>
                <a:gd name="connsiteY9" fmla="*/ 912355 h 912355"/>
                <a:gd name="connsiteX10" fmla="*/ 150720 w 3410977"/>
                <a:gd name="connsiteY10" fmla="*/ 909181 h 912355"/>
                <a:gd name="connsiteX11" fmla="*/ 3177 w 3410977"/>
                <a:gd name="connsiteY11" fmla="*/ 771122 h 912355"/>
                <a:gd name="connsiteX12" fmla="*/ 0 w 3410977"/>
                <a:gd name="connsiteY12" fmla="*/ 703305 h 912355"/>
                <a:gd name="connsiteX0" fmla="*/ 2 w 3410977"/>
                <a:gd name="connsiteY0" fmla="*/ 606021 h 912355"/>
                <a:gd name="connsiteX1" fmla="*/ 2 w 3410977"/>
                <a:gd name="connsiteY1" fmla="*/ 606021 h 912355"/>
                <a:gd name="connsiteX2" fmla="*/ 0 w 3410977"/>
                <a:gd name="connsiteY2" fmla="*/ 198120 h 912355"/>
                <a:gd name="connsiteX3" fmla="*/ 223520 w 3410977"/>
                <a:gd name="connsiteY3" fmla="*/ 0 h 912355"/>
                <a:gd name="connsiteX4" fmla="*/ 2681366 w 3410977"/>
                <a:gd name="connsiteY4" fmla="*/ 0 h 912355"/>
                <a:gd name="connsiteX5" fmla="*/ 2874404 w 3410977"/>
                <a:gd name="connsiteY5" fmla="*/ 177800 h 912355"/>
                <a:gd name="connsiteX6" fmla="*/ 3316365 w 3410977"/>
                <a:gd name="connsiteY6" fmla="*/ 177800 h 912355"/>
                <a:gd name="connsiteX7" fmla="*/ 3407803 w 3410977"/>
                <a:gd name="connsiteY7" fmla="*/ 269240 h 912355"/>
                <a:gd name="connsiteX8" fmla="*/ 3410977 w 3410977"/>
                <a:gd name="connsiteY8" fmla="*/ 793346 h 912355"/>
                <a:gd name="connsiteX9" fmla="*/ 3300073 w 3410977"/>
                <a:gd name="connsiteY9" fmla="*/ 912355 h 912355"/>
                <a:gd name="connsiteX10" fmla="*/ 150720 w 3410977"/>
                <a:gd name="connsiteY10" fmla="*/ 909181 h 912355"/>
                <a:gd name="connsiteX11" fmla="*/ 3177 w 3410977"/>
                <a:gd name="connsiteY11" fmla="*/ 771122 h 912355"/>
                <a:gd name="connsiteX12" fmla="*/ 0 w 3410977"/>
                <a:gd name="connsiteY12" fmla="*/ 703305 h 912355"/>
                <a:gd name="connsiteX0" fmla="*/ 2 w 3410977"/>
                <a:gd name="connsiteY0" fmla="*/ 606021 h 912355"/>
                <a:gd name="connsiteX1" fmla="*/ 2 w 3410977"/>
                <a:gd name="connsiteY1" fmla="*/ 606021 h 912355"/>
                <a:gd name="connsiteX2" fmla="*/ 0 w 3410977"/>
                <a:gd name="connsiteY2" fmla="*/ 198120 h 912355"/>
                <a:gd name="connsiteX3" fmla="*/ 223520 w 3410977"/>
                <a:gd name="connsiteY3" fmla="*/ 0 h 912355"/>
                <a:gd name="connsiteX4" fmla="*/ 2681366 w 3410977"/>
                <a:gd name="connsiteY4" fmla="*/ 0 h 912355"/>
                <a:gd name="connsiteX5" fmla="*/ 2874404 w 3410977"/>
                <a:gd name="connsiteY5" fmla="*/ 177800 h 912355"/>
                <a:gd name="connsiteX6" fmla="*/ 3316365 w 3410977"/>
                <a:gd name="connsiteY6" fmla="*/ 177800 h 912355"/>
                <a:gd name="connsiteX7" fmla="*/ 3407803 w 3410977"/>
                <a:gd name="connsiteY7" fmla="*/ 269240 h 912355"/>
                <a:gd name="connsiteX8" fmla="*/ 3410977 w 3410977"/>
                <a:gd name="connsiteY8" fmla="*/ 793346 h 912355"/>
                <a:gd name="connsiteX9" fmla="*/ 3300073 w 3410977"/>
                <a:gd name="connsiteY9" fmla="*/ 912355 h 912355"/>
                <a:gd name="connsiteX10" fmla="*/ 150720 w 3410977"/>
                <a:gd name="connsiteY10" fmla="*/ 909181 h 912355"/>
                <a:gd name="connsiteX11" fmla="*/ 3177 w 3410977"/>
                <a:gd name="connsiteY11" fmla="*/ 771122 h 912355"/>
                <a:gd name="connsiteX12" fmla="*/ 0 w 3410977"/>
                <a:gd name="connsiteY12" fmla="*/ 606021 h 912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0977" h="912355">
                  <a:moveTo>
                    <a:pt x="2" y="606021"/>
                  </a:moveTo>
                  <a:lnTo>
                    <a:pt x="2" y="606021"/>
                  </a:lnTo>
                  <a:lnTo>
                    <a:pt x="0" y="198120"/>
                  </a:lnTo>
                  <a:lnTo>
                    <a:pt x="223520" y="0"/>
                  </a:lnTo>
                  <a:lnTo>
                    <a:pt x="2681366" y="0"/>
                  </a:lnTo>
                  <a:lnTo>
                    <a:pt x="2874404" y="177800"/>
                  </a:lnTo>
                  <a:lnTo>
                    <a:pt x="3316365" y="177800"/>
                  </a:lnTo>
                  <a:lnTo>
                    <a:pt x="3407803" y="269240"/>
                  </a:lnTo>
                  <a:cubicBezTo>
                    <a:pt x="3409918" y="437938"/>
                    <a:pt x="3408861" y="624648"/>
                    <a:pt x="3410977" y="793346"/>
                  </a:cubicBezTo>
                  <a:lnTo>
                    <a:pt x="3300073" y="912355"/>
                  </a:lnTo>
                  <a:lnTo>
                    <a:pt x="150720" y="909181"/>
                  </a:lnTo>
                  <a:lnTo>
                    <a:pt x="3177" y="771122"/>
                  </a:lnTo>
                  <a:cubicBezTo>
                    <a:pt x="4870" y="655974"/>
                    <a:pt x="3388" y="680527"/>
                    <a:pt x="0" y="6060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2700000" scaled="1"/>
              <a:tileRect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5000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27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dirty="0">
                  <a:gradFill>
                    <a:gsLst>
                      <a:gs pos="48000">
                        <a:srgbClr val="FFFFFF"/>
                      </a:gs>
                      <a:gs pos="100000">
                        <a:srgbClr val="FFFFFF"/>
                      </a:gs>
                      <a:gs pos="66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latin typeface="+mj-ea"/>
                  <a:ea typeface="+mj-ea"/>
                  <a:sym typeface="+mn-lt"/>
                </a:rPr>
                <a:t>策划部</a:t>
              </a:r>
            </a:p>
          </p:txBody>
        </p:sp>
        <p:sp>
          <p:nvSpPr>
            <p:cNvPr id="98" name="等腰三角形 97">
              <a:extLst>
                <a:ext uri="{FF2B5EF4-FFF2-40B4-BE49-F238E27FC236}">
                  <a16:creationId xmlns:a16="http://schemas.microsoft.com/office/drawing/2014/main" id="{B60D6A65-D346-4E14-BB3F-195E22E669DA}"/>
                </a:ext>
              </a:extLst>
            </p:cNvPr>
            <p:cNvSpPr/>
            <p:nvPr/>
          </p:nvSpPr>
          <p:spPr>
            <a:xfrm flipV="1">
              <a:off x="2549043" y="3239051"/>
              <a:ext cx="80410" cy="69319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>
                <a:solidFill>
                  <a:prstClr val="white"/>
                </a:solidFill>
                <a:latin typeface="+mn-ea"/>
              </a:endParaRPr>
            </a:p>
          </p:txBody>
        </p: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C49ED31F-601E-4E7F-91A7-E310DBEFEED5}"/>
                </a:ext>
              </a:extLst>
            </p:cNvPr>
            <p:cNvCxnSpPr>
              <a:cxnSpLocks/>
            </p:cNvCxnSpPr>
            <p:nvPr/>
          </p:nvCxnSpPr>
          <p:spPr>
            <a:xfrm>
              <a:off x="3881812" y="3239051"/>
              <a:ext cx="75636" cy="69319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8C6E6306-BD42-4CB2-BF03-D7851B5EFB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51457" y="3615163"/>
              <a:ext cx="45092" cy="48620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101" name="任意多边形: 形状 100">
            <a:extLst>
              <a:ext uri="{FF2B5EF4-FFF2-40B4-BE49-F238E27FC236}">
                <a16:creationId xmlns:a16="http://schemas.microsoft.com/office/drawing/2014/main" id="{33DD5F27-E1ED-4752-9014-8414A4F25C4F}"/>
              </a:ext>
            </a:extLst>
          </p:cNvPr>
          <p:cNvSpPr/>
          <p:nvPr/>
        </p:nvSpPr>
        <p:spPr>
          <a:xfrm>
            <a:off x="8547139" y="3234541"/>
            <a:ext cx="1048014" cy="209808"/>
          </a:xfrm>
          <a:custGeom>
            <a:avLst/>
            <a:gdLst>
              <a:gd name="connsiteX0" fmla="*/ 0 w 326231"/>
              <a:gd name="connsiteY0" fmla="*/ 147637 h 302419"/>
              <a:gd name="connsiteX1" fmla="*/ 116681 w 326231"/>
              <a:gd name="connsiteY1" fmla="*/ 147637 h 302419"/>
              <a:gd name="connsiteX2" fmla="*/ 145256 w 326231"/>
              <a:gd name="connsiteY2" fmla="*/ 0 h 302419"/>
              <a:gd name="connsiteX3" fmla="*/ 207168 w 326231"/>
              <a:gd name="connsiteY3" fmla="*/ 302419 h 302419"/>
              <a:gd name="connsiteX4" fmla="*/ 226218 w 326231"/>
              <a:gd name="connsiteY4" fmla="*/ 138112 h 302419"/>
              <a:gd name="connsiteX5" fmla="*/ 326231 w 326231"/>
              <a:gd name="connsiteY5" fmla="*/ 138112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231" h="302419">
                <a:moveTo>
                  <a:pt x="0" y="147637"/>
                </a:moveTo>
                <a:lnTo>
                  <a:pt x="116681" y="147637"/>
                </a:lnTo>
                <a:lnTo>
                  <a:pt x="145256" y="0"/>
                </a:lnTo>
                <a:lnTo>
                  <a:pt x="207168" y="302419"/>
                </a:lnTo>
                <a:lnTo>
                  <a:pt x="226218" y="138112"/>
                </a:lnTo>
                <a:lnTo>
                  <a:pt x="326231" y="138112"/>
                </a:lnTo>
              </a:path>
            </a:pathLst>
          </a:custGeom>
          <a:noFill/>
          <a:ln w="9525">
            <a:gradFill flip="none" rotWithShape="1">
              <a:gsLst>
                <a:gs pos="50000">
                  <a:schemeClr val="accent3"/>
                </a:gs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9DB13BFC-353F-423A-BD8B-B75A3B6165CE}"/>
              </a:ext>
            </a:extLst>
          </p:cNvPr>
          <p:cNvGrpSpPr/>
          <p:nvPr/>
        </p:nvGrpSpPr>
        <p:grpSpPr>
          <a:xfrm>
            <a:off x="9727610" y="3091099"/>
            <a:ext cx="1662220" cy="445823"/>
            <a:chOff x="2549043" y="3239051"/>
            <a:chExt cx="1662220" cy="445823"/>
          </a:xfrm>
        </p:grpSpPr>
        <p:sp>
          <p:nvSpPr>
            <p:cNvPr id="103" name="65">
              <a:extLst>
                <a:ext uri="{FF2B5EF4-FFF2-40B4-BE49-F238E27FC236}">
                  <a16:creationId xmlns:a16="http://schemas.microsoft.com/office/drawing/2014/main" id="{E72362EE-7332-478E-A40F-113FDB900198}"/>
                </a:ext>
              </a:extLst>
            </p:cNvPr>
            <p:cNvSpPr/>
            <p:nvPr/>
          </p:nvSpPr>
          <p:spPr>
            <a:xfrm>
              <a:off x="2549043" y="3240270"/>
              <a:ext cx="1662220" cy="444604"/>
            </a:xfrm>
            <a:custGeom>
              <a:avLst/>
              <a:gdLst>
                <a:gd name="connsiteX0" fmla="*/ 0 w 2560320"/>
                <a:gd name="connsiteY0" fmla="*/ 619760 h 924560"/>
                <a:gd name="connsiteX1" fmla="*/ 0 w 2560320"/>
                <a:gd name="connsiteY1" fmla="*/ 619760 h 924560"/>
                <a:gd name="connsiteX2" fmla="*/ 0 w 2560320"/>
                <a:gd name="connsiteY2" fmla="*/ 198120 h 924560"/>
                <a:gd name="connsiteX3" fmla="*/ 223520 w 2560320"/>
                <a:gd name="connsiteY3" fmla="*/ 0 h 924560"/>
                <a:gd name="connsiteX4" fmla="*/ 1833880 w 2560320"/>
                <a:gd name="connsiteY4" fmla="*/ 0 h 924560"/>
                <a:gd name="connsiteX5" fmla="*/ 2026920 w 2560320"/>
                <a:gd name="connsiteY5" fmla="*/ 177800 h 924560"/>
                <a:gd name="connsiteX6" fmla="*/ 2468880 w 2560320"/>
                <a:gd name="connsiteY6" fmla="*/ 177800 h 924560"/>
                <a:gd name="connsiteX7" fmla="*/ 2560320 w 2560320"/>
                <a:gd name="connsiteY7" fmla="*/ 269240 h 924560"/>
                <a:gd name="connsiteX8" fmla="*/ 2560320 w 2560320"/>
                <a:gd name="connsiteY8" fmla="*/ 924560 h 924560"/>
                <a:gd name="connsiteX9" fmla="*/ 0 w 2560320"/>
                <a:gd name="connsiteY9" fmla="*/ 924560 h 924560"/>
                <a:gd name="connsiteX10" fmla="*/ 0 w 2560320"/>
                <a:gd name="connsiteY10" fmla="*/ 619760 h 924560"/>
                <a:gd name="connsiteX0" fmla="*/ 0 w 2560320"/>
                <a:gd name="connsiteY0" fmla="*/ 619760 h 926095"/>
                <a:gd name="connsiteX1" fmla="*/ 0 w 2560320"/>
                <a:gd name="connsiteY1" fmla="*/ 619760 h 926095"/>
                <a:gd name="connsiteX2" fmla="*/ 0 w 2560320"/>
                <a:gd name="connsiteY2" fmla="*/ 198120 h 926095"/>
                <a:gd name="connsiteX3" fmla="*/ 223520 w 2560320"/>
                <a:gd name="connsiteY3" fmla="*/ 0 h 926095"/>
                <a:gd name="connsiteX4" fmla="*/ 1833880 w 2560320"/>
                <a:gd name="connsiteY4" fmla="*/ 0 h 926095"/>
                <a:gd name="connsiteX5" fmla="*/ 2026920 w 2560320"/>
                <a:gd name="connsiteY5" fmla="*/ 177800 h 926095"/>
                <a:gd name="connsiteX6" fmla="*/ 2468880 w 2560320"/>
                <a:gd name="connsiteY6" fmla="*/ 177800 h 926095"/>
                <a:gd name="connsiteX7" fmla="*/ 2560320 w 2560320"/>
                <a:gd name="connsiteY7" fmla="*/ 269240 h 926095"/>
                <a:gd name="connsiteX8" fmla="*/ 2560320 w 2560320"/>
                <a:gd name="connsiteY8" fmla="*/ 924560 h 926095"/>
                <a:gd name="connsiteX9" fmla="*/ 2452592 w 2560320"/>
                <a:gd name="connsiteY9" fmla="*/ 926095 h 926095"/>
                <a:gd name="connsiteX10" fmla="*/ 0 w 2560320"/>
                <a:gd name="connsiteY10" fmla="*/ 924560 h 926095"/>
                <a:gd name="connsiteX11" fmla="*/ 0 w 2560320"/>
                <a:gd name="connsiteY11" fmla="*/ 619760 h 926095"/>
                <a:gd name="connsiteX0" fmla="*/ 0 w 2566670"/>
                <a:gd name="connsiteY0" fmla="*/ 619760 h 926095"/>
                <a:gd name="connsiteX1" fmla="*/ 0 w 2566670"/>
                <a:gd name="connsiteY1" fmla="*/ 619760 h 926095"/>
                <a:gd name="connsiteX2" fmla="*/ 0 w 2566670"/>
                <a:gd name="connsiteY2" fmla="*/ 198120 h 926095"/>
                <a:gd name="connsiteX3" fmla="*/ 223520 w 2566670"/>
                <a:gd name="connsiteY3" fmla="*/ 0 h 926095"/>
                <a:gd name="connsiteX4" fmla="*/ 1833880 w 2566670"/>
                <a:gd name="connsiteY4" fmla="*/ 0 h 926095"/>
                <a:gd name="connsiteX5" fmla="*/ 2026920 w 2566670"/>
                <a:gd name="connsiteY5" fmla="*/ 177800 h 926095"/>
                <a:gd name="connsiteX6" fmla="*/ 2468880 w 2566670"/>
                <a:gd name="connsiteY6" fmla="*/ 177800 h 926095"/>
                <a:gd name="connsiteX7" fmla="*/ 2560320 w 2566670"/>
                <a:gd name="connsiteY7" fmla="*/ 269240 h 926095"/>
                <a:gd name="connsiteX8" fmla="*/ 2566670 w 2566670"/>
                <a:gd name="connsiteY8" fmla="*/ 775335 h 926095"/>
                <a:gd name="connsiteX9" fmla="*/ 2452592 w 2566670"/>
                <a:gd name="connsiteY9" fmla="*/ 926095 h 926095"/>
                <a:gd name="connsiteX10" fmla="*/ 0 w 2566670"/>
                <a:gd name="connsiteY10" fmla="*/ 924560 h 926095"/>
                <a:gd name="connsiteX11" fmla="*/ 0 w 2566670"/>
                <a:gd name="connsiteY11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0 w 2563495"/>
                <a:gd name="connsiteY10" fmla="*/ 924560 h 926095"/>
                <a:gd name="connsiteX11" fmla="*/ 0 w 2563495"/>
                <a:gd name="connsiteY11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150718 w 2563495"/>
                <a:gd name="connsiteY10" fmla="*/ 922920 h 926095"/>
                <a:gd name="connsiteX11" fmla="*/ 0 w 2563495"/>
                <a:gd name="connsiteY11" fmla="*/ 924560 h 926095"/>
                <a:gd name="connsiteX12" fmla="*/ 0 w 2563495"/>
                <a:gd name="connsiteY12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150718 w 2563495"/>
                <a:gd name="connsiteY10" fmla="*/ 922920 h 926095"/>
                <a:gd name="connsiteX11" fmla="*/ 3175 w 2563495"/>
                <a:gd name="connsiteY11" fmla="*/ 784860 h 926095"/>
                <a:gd name="connsiteX12" fmla="*/ 0 w 2563495"/>
                <a:gd name="connsiteY12" fmla="*/ 619760 h 926095"/>
                <a:gd name="connsiteX0" fmla="*/ 0 w 2563495"/>
                <a:gd name="connsiteY0" fmla="*/ 3363425 h 3363425"/>
                <a:gd name="connsiteX1" fmla="*/ 0 w 2563495"/>
                <a:gd name="connsiteY1" fmla="*/ 619760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363425"/>
                <a:gd name="connsiteX1" fmla="*/ 0 w 2563495"/>
                <a:gd name="connsiteY1" fmla="*/ 3363425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363425"/>
                <a:gd name="connsiteX1" fmla="*/ 0 w 2563495"/>
                <a:gd name="connsiteY1" fmla="*/ 3363425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550750"/>
                <a:gd name="connsiteX1" fmla="*/ 0 w 2563495"/>
                <a:gd name="connsiteY1" fmla="*/ 3363425 h 3550750"/>
                <a:gd name="connsiteX2" fmla="*/ 0 w 2563495"/>
                <a:gd name="connsiteY2" fmla="*/ 198120 h 3550750"/>
                <a:gd name="connsiteX3" fmla="*/ 223520 w 2563495"/>
                <a:gd name="connsiteY3" fmla="*/ 0 h 3550750"/>
                <a:gd name="connsiteX4" fmla="*/ 1833880 w 2563495"/>
                <a:gd name="connsiteY4" fmla="*/ 0 h 3550750"/>
                <a:gd name="connsiteX5" fmla="*/ 2026920 w 2563495"/>
                <a:gd name="connsiteY5" fmla="*/ 177800 h 3550750"/>
                <a:gd name="connsiteX6" fmla="*/ 2468880 w 2563495"/>
                <a:gd name="connsiteY6" fmla="*/ 177800 h 3550750"/>
                <a:gd name="connsiteX7" fmla="*/ 2560320 w 2563495"/>
                <a:gd name="connsiteY7" fmla="*/ 269240 h 3550750"/>
                <a:gd name="connsiteX8" fmla="*/ 2563495 w 2563495"/>
                <a:gd name="connsiteY8" fmla="*/ 3550750 h 3550750"/>
                <a:gd name="connsiteX9" fmla="*/ 2452592 w 2563495"/>
                <a:gd name="connsiteY9" fmla="*/ 926095 h 3550750"/>
                <a:gd name="connsiteX10" fmla="*/ 150718 w 2563495"/>
                <a:gd name="connsiteY10" fmla="*/ 922920 h 3550750"/>
                <a:gd name="connsiteX11" fmla="*/ 3175 w 2563495"/>
                <a:gd name="connsiteY11" fmla="*/ 784860 h 3550750"/>
                <a:gd name="connsiteX12" fmla="*/ 0 w 2563495"/>
                <a:gd name="connsiteY12" fmla="*/ 619760 h 3550750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922920 h 3669759"/>
                <a:gd name="connsiteX11" fmla="*/ 3175 w 2563495"/>
                <a:gd name="connsiteY11" fmla="*/ 784860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784860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2085784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2085784 w 2563495"/>
                <a:gd name="connsiteY4" fmla="*/ 0 h 3669759"/>
                <a:gd name="connsiteX5" fmla="*/ 2278823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720783"/>
                <a:gd name="connsiteY0" fmla="*/ 3363425 h 3669759"/>
                <a:gd name="connsiteX1" fmla="*/ 0 w 2720783"/>
                <a:gd name="connsiteY1" fmla="*/ 3363425 h 3669759"/>
                <a:gd name="connsiteX2" fmla="*/ 0 w 2720783"/>
                <a:gd name="connsiteY2" fmla="*/ 198120 h 3669759"/>
                <a:gd name="connsiteX3" fmla="*/ 223520 w 2720783"/>
                <a:gd name="connsiteY3" fmla="*/ 0 h 3669759"/>
                <a:gd name="connsiteX4" fmla="*/ 2085784 w 2720783"/>
                <a:gd name="connsiteY4" fmla="*/ 0 h 3669759"/>
                <a:gd name="connsiteX5" fmla="*/ 2278823 w 2720783"/>
                <a:gd name="connsiteY5" fmla="*/ 177800 h 3669759"/>
                <a:gd name="connsiteX6" fmla="*/ 2720783 w 2720783"/>
                <a:gd name="connsiteY6" fmla="*/ 177800 h 3669759"/>
                <a:gd name="connsiteX7" fmla="*/ 2560320 w 2720783"/>
                <a:gd name="connsiteY7" fmla="*/ 269240 h 3669759"/>
                <a:gd name="connsiteX8" fmla="*/ 2563495 w 2720783"/>
                <a:gd name="connsiteY8" fmla="*/ 3550750 h 3669759"/>
                <a:gd name="connsiteX9" fmla="*/ 2452592 w 2720783"/>
                <a:gd name="connsiteY9" fmla="*/ 3669759 h 3669759"/>
                <a:gd name="connsiteX10" fmla="*/ 150718 w 2720783"/>
                <a:gd name="connsiteY10" fmla="*/ 3666584 h 3669759"/>
                <a:gd name="connsiteX11" fmla="*/ 3175 w 2720783"/>
                <a:gd name="connsiteY11" fmla="*/ 3528524 h 3669759"/>
                <a:gd name="connsiteX12" fmla="*/ 0 w 2720783"/>
                <a:gd name="connsiteY12" fmla="*/ 3363424 h 3669759"/>
                <a:gd name="connsiteX0" fmla="*/ 0 w 2812223"/>
                <a:gd name="connsiteY0" fmla="*/ 3363425 h 3669759"/>
                <a:gd name="connsiteX1" fmla="*/ 0 w 2812223"/>
                <a:gd name="connsiteY1" fmla="*/ 3363425 h 3669759"/>
                <a:gd name="connsiteX2" fmla="*/ 0 w 2812223"/>
                <a:gd name="connsiteY2" fmla="*/ 198120 h 3669759"/>
                <a:gd name="connsiteX3" fmla="*/ 223520 w 2812223"/>
                <a:gd name="connsiteY3" fmla="*/ 0 h 3669759"/>
                <a:gd name="connsiteX4" fmla="*/ 2085784 w 2812223"/>
                <a:gd name="connsiteY4" fmla="*/ 0 h 3669759"/>
                <a:gd name="connsiteX5" fmla="*/ 2278823 w 2812223"/>
                <a:gd name="connsiteY5" fmla="*/ 177800 h 3669759"/>
                <a:gd name="connsiteX6" fmla="*/ 2720783 w 2812223"/>
                <a:gd name="connsiteY6" fmla="*/ 177800 h 3669759"/>
                <a:gd name="connsiteX7" fmla="*/ 2812223 w 2812223"/>
                <a:gd name="connsiteY7" fmla="*/ 269240 h 3669759"/>
                <a:gd name="connsiteX8" fmla="*/ 2563495 w 2812223"/>
                <a:gd name="connsiteY8" fmla="*/ 3550750 h 3669759"/>
                <a:gd name="connsiteX9" fmla="*/ 2452592 w 2812223"/>
                <a:gd name="connsiteY9" fmla="*/ 3669759 h 3669759"/>
                <a:gd name="connsiteX10" fmla="*/ 150718 w 2812223"/>
                <a:gd name="connsiteY10" fmla="*/ 3666584 h 3669759"/>
                <a:gd name="connsiteX11" fmla="*/ 3175 w 2812223"/>
                <a:gd name="connsiteY11" fmla="*/ 3528524 h 3669759"/>
                <a:gd name="connsiteX12" fmla="*/ 0 w 2812223"/>
                <a:gd name="connsiteY12" fmla="*/ 3363424 h 3669759"/>
                <a:gd name="connsiteX0" fmla="*/ 0 w 2812236"/>
                <a:gd name="connsiteY0" fmla="*/ 3363425 h 3669759"/>
                <a:gd name="connsiteX1" fmla="*/ 0 w 2812236"/>
                <a:gd name="connsiteY1" fmla="*/ 3363425 h 3669759"/>
                <a:gd name="connsiteX2" fmla="*/ 0 w 2812236"/>
                <a:gd name="connsiteY2" fmla="*/ 198120 h 3669759"/>
                <a:gd name="connsiteX3" fmla="*/ 223520 w 2812236"/>
                <a:gd name="connsiteY3" fmla="*/ 0 h 3669759"/>
                <a:gd name="connsiteX4" fmla="*/ 2085784 w 2812236"/>
                <a:gd name="connsiteY4" fmla="*/ 0 h 3669759"/>
                <a:gd name="connsiteX5" fmla="*/ 2278823 w 2812236"/>
                <a:gd name="connsiteY5" fmla="*/ 177800 h 3669759"/>
                <a:gd name="connsiteX6" fmla="*/ 2720783 w 2812236"/>
                <a:gd name="connsiteY6" fmla="*/ 177800 h 3669759"/>
                <a:gd name="connsiteX7" fmla="*/ 2812223 w 2812236"/>
                <a:gd name="connsiteY7" fmla="*/ 269240 h 3669759"/>
                <a:gd name="connsiteX8" fmla="*/ 2563495 w 2812236"/>
                <a:gd name="connsiteY8" fmla="*/ 3550750 h 3669759"/>
                <a:gd name="connsiteX9" fmla="*/ 2452592 w 2812236"/>
                <a:gd name="connsiteY9" fmla="*/ 3669759 h 3669759"/>
                <a:gd name="connsiteX10" fmla="*/ 150718 w 2812236"/>
                <a:gd name="connsiteY10" fmla="*/ 3666584 h 3669759"/>
                <a:gd name="connsiteX11" fmla="*/ 3175 w 2812236"/>
                <a:gd name="connsiteY11" fmla="*/ 3528524 h 3669759"/>
                <a:gd name="connsiteX12" fmla="*/ 0 w 2812236"/>
                <a:gd name="connsiteY12" fmla="*/ 3363424 h 3669759"/>
                <a:gd name="connsiteX0" fmla="*/ 0 w 2812543"/>
                <a:gd name="connsiteY0" fmla="*/ 3363425 h 3669759"/>
                <a:gd name="connsiteX1" fmla="*/ 0 w 2812543"/>
                <a:gd name="connsiteY1" fmla="*/ 3363425 h 3669759"/>
                <a:gd name="connsiteX2" fmla="*/ 0 w 2812543"/>
                <a:gd name="connsiteY2" fmla="*/ 198120 h 3669759"/>
                <a:gd name="connsiteX3" fmla="*/ 223520 w 2812543"/>
                <a:gd name="connsiteY3" fmla="*/ 0 h 3669759"/>
                <a:gd name="connsiteX4" fmla="*/ 2085784 w 2812543"/>
                <a:gd name="connsiteY4" fmla="*/ 0 h 3669759"/>
                <a:gd name="connsiteX5" fmla="*/ 2278823 w 2812543"/>
                <a:gd name="connsiteY5" fmla="*/ 177800 h 3669759"/>
                <a:gd name="connsiteX6" fmla="*/ 2720783 w 2812543"/>
                <a:gd name="connsiteY6" fmla="*/ 177800 h 3669759"/>
                <a:gd name="connsiteX7" fmla="*/ 2812223 w 2812543"/>
                <a:gd name="connsiteY7" fmla="*/ 269240 h 3669759"/>
                <a:gd name="connsiteX8" fmla="*/ 2563495 w 2812543"/>
                <a:gd name="connsiteY8" fmla="*/ 3550750 h 3669759"/>
                <a:gd name="connsiteX9" fmla="*/ 2452592 w 2812543"/>
                <a:gd name="connsiteY9" fmla="*/ 3669759 h 3669759"/>
                <a:gd name="connsiteX10" fmla="*/ 150718 w 2812543"/>
                <a:gd name="connsiteY10" fmla="*/ 3666584 h 3669759"/>
                <a:gd name="connsiteX11" fmla="*/ 3175 w 2812543"/>
                <a:gd name="connsiteY11" fmla="*/ 3528524 h 3669759"/>
                <a:gd name="connsiteX12" fmla="*/ 0 w 2812543"/>
                <a:gd name="connsiteY12" fmla="*/ 3363424 h 3669759"/>
                <a:gd name="connsiteX0" fmla="*/ 0 w 2815396"/>
                <a:gd name="connsiteY0" fmla="*/ 3363425 h 3669759"/>
                <a:gd name="connsiteX1" fmla="*/ 0 w 2815396"/>
                <a:gd name="connsiteY1" fmla="*/ 3363425 h 3669759"/>
                <a:gd name="connsiteX2" fmla="*/ 0 w 2815396"/>
                <a:gd name="connsiteY2" fmla="*/ 198120 h 3669759"/>
                <a:gd name="connsiteX3" fmla="*/ 223520 w 2815396"/>
                <a:gd name="connsiteY3" fmla="*/ 0 h 3669759"/>
                <a:gd name="connsiteX4" fmla="*/ 2085784 w 2815396"/>
                <a:gd name="connsiteY4" fmla="*/ 0 h 3669759"/>
                <a:gd name="connsiteX5" fmla="*/ 2278823 w 2815396"/>
                <a:gd name="connsiteY5" fmla="*/ 177800 h 3669759"/>
                <a:gd name="connsiteX6" fmla="*/ 2720783 w 2815396"/>
                <a:gd name="connsiteY6" fmla="*/ 177800 h 3669759"/>
                <a:gd name="connsiteX7" fmla="*/ 2812223 w 2815396"/>
                <a:gd name="connsiteY7" fmla="*/ 269240 h 3669759"/>
                <a:gd name="connsiteX8" fmla="*/ 2815396 w 2815396"/>
                <a:gd name="connsiteY8" fmla="*/ 3550750 h 3669759"/>
                <a:gd name="connsiteX9" fmla="*/ 2452592 w 2815396"/>
                <a:gd name="connsiteY9" fmla="*/ 3669759 h 3669759"/>
                <a:gd name="connsiteX10" fmla="*/ 150718 w 2815396"/>
                <a:gd name="connsiteY10" fmla="*/ 3666584 h 3669759"/>
                <a:gd name="connsiteX11" fmla="*/ 3175 w 2815396"/>
                <a:gd name="connsiteY11" fmla="*/ 3528524 h 3669759"/>
                <a:gd name="connsiteX12" fmla="*/ 0 w 2815396"/>
                <a:gd name="connsiteY12" fmla="*/ 3363424 h 3669759"/>
                <a:gd name="connsiteX0" fmla="*/ 0 w 2815396"/>
                <a:gd name="connsiteY0" fmla="*/ 3363425 h 3669759"/>
                <a:gd name="connsiteX1" fmla="*/ 0 w 2815396"/>
                <a:gd name="connsiteY1" fmla="*/ 3363425 h 3669759"/>
                <a:gd name="connsiteX2" fmla="*/ 0 w 2815396"/>
                <a:gd name="connsiteY2" fmla="*/ 198120 h 3669759"/>
                <a:gd name="connsiteX3" fmla="*/ 223520 w 2815396"/>
                <a:gd name="connsiteY3" fmla="*/ 0 h 3669759"/>
                <a:gd name="connsiteX4" fmla="*/ 2085784 w 2815396"/>
                <a:gd name="connsiteY4" fmla="*/ 0 h 3669759"/>
                <a:gd name="connsiteX5" fmla="*/ 2278823 w 2815396"/>
                <a:gd name="connsiteY5" fmla="*/ 177800 h 3669759"/>
                <a:gd name="connsiteX6" fmla="*/ 2720783 w 2815396"/>
                <a:gd name="connsiteY6" fmla="*/ 177800 h 3669759"/>
                <a:gd name="connsiteX7" fmla="*/ 2812223 w 2815396"/>
                <a:gd name="connsiteY7" fmla="*/ 269240 h 3669759"/>
                <a:gd name="connsiteX8" fmla="*/ 2815396 w 2815396"/>
                <a:gd name="connsiteY8" fmla="*/ 3550750 h 3669759"/>
                <a:gd name="connsiteX9" fmla="*/ 2704493 w 2815396"/>
                <a:gd name="connsiteY9" fmla="*/ 3669759 h 3669759"/>
                <a:gd name="connsiteX10" fmla="*/ 150718 w 2815396"/>
                <a:gd name="connsiteY10" fmla="*/ 3666584 h 3669759"/>
                <a:gd name="connsiteX11" fmla="*/ 3175 w 2815396"/>
                <a:gd name="connsiteY11" fmla="*/ 3528524 h 3669759"/>
                <a:gd name="connsiteX12" fmla="*/ 0 w 2815396"/>
                <a:gd name="connsiteY12" fmla="*/ 3363424 h 3669759"/>
                <a:gd name="connsiteX0" fmla="*/ 0 w 4974829"/>
                <a:gd name="connsiteY0" fmla="*/ 3363425 h 3669759"/>
                <a:gd name="connsiteX1" fmla="*/ 0 w 4974829"/>
                <a:gd name="connsiteY1" fmla="*/ 3363425 h 3669759"/>
                <a:gd name="connsiteX2" fmla="*/ 0 w 4974829"/>
                <a:gd name="connsiteY2" fmla="*/ 198120 h 3669759"/>
                <a:gd name="connsiteX3" fmla="*/ 223520 w 4974829"/>
                <a:gd name="connsiteY3" fmla="*/ 0 h 3669759"/>
                <a:gd name="connsiteX4" fmla="*/ 4974829 w 4974829"/>
                <a:gd name="connsiteY4" fmla="*/ 0 h 3669759"/>
                <a:gd name="connsiteX5" fmla="*/ 2278823 w 4974829"/>
                <a:gd name="connsiteY5" fmla="*/ 177800 h 3669759"/>
                <a:gd name="connsiteX6" fmla="*/ 2720783 w 4974829"/>
                <a:gd name="connsiteY6" fmla="*/ 177800 h 3669759"/>
                <a:gd name="connsiteX7" fmla="*/ 2812223 w 4974829"/>
                <a:gd name="connsiteY7" fmla="*/ 269240 h 3669759"/>
                <a:gd name="connsiteX8" fmla="*/ 2815396 w 4974829"/>
                <a:gd name="connsiteY8" fmla="*/ 3550750 h 3669759"/>
                <a:gd name="connsiteX9" fmla="*/ 2704493 w 4974829"/>
                <a:gd name="connsiteY9" fmla="*/ 3669759 h 3669759"/>
                <a:gd name="connsiteX10" fmla="*/ 150718 w 4974829"/>
                <a:gd name="connsiteY10" fmla="*/ 3666584 h 3669759"/>
                <a:gd name="connsiteX11" fmla="*/ 3175 w 4974829"/>
                <a:gd name="connsiteY11" fmla="*/ 3528524 h 3669759"/>
                <a:gd name="connsiteX12" fmla="*/ 0 w 4974829"/>
                <a:gd name="connsiteY12" fmla="*/ 3363424 h 3669759"/>
                <a:gd name="connsiteX0" fmla="*/ 0 w 5167867"/>
                <a:gd name="connsiteY0" fmla="*/ 3363425 h 3669759"/>
                <a:gd name="connsiteX1" fmla="*/ 0 w 5167867"/>
                <a:gd name="connsiteY1" fmla="*/ 3363425 h 3669759"/>
                <a:gd name="connsiteX2" fmla="*/ 0 w 5167867"/>
                <a:gd name="connsiteY2" fmla="*/ 198120 h 3669759"/>
                <a:gd name="connsiteX3" fmla="*/ 223520 w 5167867"/>
                <a:gd name="connsiteY3" fmla="*/ 0 h 3669759"/>
                <a:gd name="connsiteX4" fmla="*/ 4974829 w 5167867"/>
                <a:gd name="connsiteY4" fmla="*/ 0 h 3669759"/>
                <a:gd name="connsiteX5" fmla="*/ 5167867 w 5167867"/>
                <a:gd name="connsiteY5" fmla="*/ 177800 h 3669759"/>
                <a:gd name="connsiteX6" fmla="*/ 2720783 w 5167867"/>
                <a:gd name="connsiteY6" fmla="*/ 177800 h 3669759"/>
                <a:gd name="connsiteX7" fmla="*/ 2812223 w 5167867"/>
                <a:gd name="connsiteY7" fmla="*/ 269240 h 3669759"/>
                <a:gd name="connsiteX8" fmla="*/ 2815396 w 5167867"/>
                <a:gd name="connsiteY8" fmla="*/ 3550750 h 3669759"/>
                <a:gd name="connsiteX9" fmla="*/ 2704493 w 5167867"/>
                <a:gd name="connsiteY9" fmla="*/ 3669759 h 3669759"/>
                <a:gd name="connsiteX10" fmla="*/ 150718 w 5167867"/>
                <a:gd name="connsiteY10" fmla="*/ 3666584 h 3669759"/>
                <a:gd name="connsiteX11" fmla="*/ 3175 w 5167867"/>
                <a:gd name="connsiteY11" fmla="*/ 3528524 h 3669759"/>
                <a:gd name="connsiteX12" fmla="*/ 0 w 5167867"/>
                <a:gd name="connsiteY12" fmla="*/ 3363424 h 3669759"/>
                <a:gd name="connsiteX0" fmla="*/ 0 w 5609827"/>
                <a:gd name="connsiteY0" fmla="*/ 3363425 h 3669759"/>
                <a:gd name="connsiteX1" fmla="*/ 0 w 5609827"/>
                <a:gd name="connsiteY1" fmla="*/ 3363425 h 3669759"/>
                <a:gd name="connsiteX2" fmla="*/ 0 w 5609827"/>
                <a:gd name="connsiteY2" fmla="*/ 198120 h 3669759"/>
                <a:gd name="connsiteX3" fmla="*/ 223520 w 5609827"/>
                <a:gd name="connsiteY3" fmla="*/ 0 h 3669759"/>
                <a:gd name="connsiteX4" fmla="*/ 4974829 w 5609827"/>
                <a:gd name="connsiteY4" fmla="*/ 0 h 3669759"/>
                <a:gd name="connsiteX5" fmla="*/ 5167867 w 5609827"/>
                <a:gd name="connsiteY5" fmla="*/ 177800 h 3669759"/>
                <a:gd name="connsiteX6" fmla="*/ 5609827 w 5609827"/>
                <a:gd name="connsiteY6" fmla="*/ 177800 h 3669759"/>
                <a:gd name="connsiteX7" fmla="*/ 2812223 w 5609827"/>
                <a:gd name="connsiteY7" fmla="*/ 269240 h 3669759"/>
                <a:gd name="connsiteX8" fmla="*/ 2815396 w 5609827"/>
                <a:gd name="connsiteY8" fmla="*/ 3550750 h 3669759"/>
                <a:gd name="connsiteX9" fmla="*/ 2704493 w 5609827"/>
                <a:gd name="connsiteY9" fmla="*/ 3669759 h 3669759"/>
                <a:gd name="connsiteX10" fmla="*/ 150718 w 5609827"/>
                <a:gd name="connsiteY10" fmla="*/ 3666584 h 3669759"/>
                <a:gd name="connsiteX11" fmla="*/ 3175 w 5609827"/>
                <a:gd name="connsiteY11" fmla="*/ 3528524 h 3669759"/>
                <a:gd name="connsiteX12" fmla="*/ 0 w 5609827"/>
                <a:gd name="connsiteY12" fmla="*/ 3363424 h 3669759"/>
                <a:gd name="connsiteX0" fmla="*/ 0 w 5701266"/>
                <a:gd name="connsiteY0" fmla="*/ 3363425 h 3669759"/>
                <a:gd name="connsiteX1" fmla="*/ 0 w 5701266"/>
                <a:gd name="connsiteY1" fmla="*/ 3363425 h 3669759"/>
                <a:gd name="connsiteX2" fmla="*/ 0 w 5701266"/>
                <a:gd name="connsiteY2" fmla="*/ 198120 h 3669759"/>
                <a:gd name="connsiteX3" fmla="*/ 223520 w 5701266"/>
                <a:gd name="connsiteY3" fmla="*/ 0 h 3669759"/>
                <a:gd name="connsiteX4" fmla="*/ 4974829 w 5701266"/>
                <a:gd name="connsiteY4" fmla="*/ 0 h 3669759"/>
                <a:gd name="connsiteX5" fmla="*/ 5167867 w 5701266"/>
                <a:gd name="connsiteY5" fmla="*/ 177800 h 3669759"/>
                <a:gd name="connsiteX6" fmla="*/ 5609827 w 5701266"/>
                <a:gd name="connsiteY6" fmla="*/ 177800 h 3669759"/>
                <a:gd name="connsiteX7" fmla="*/ 5701266 w 5701266"/>
                <a:gd name="connsiteY7" fmla="*/ 269240 h 3669759"/>
                <a:gd name="connsiteX8" fmla="*/ 2815396 w 5701266"/>
                <a:gd name="connsiteY8" fmla="*/ 3550750 h 3669759"/>
                <a:gd name="connsiteX9" fmla="*/ 2704493 w 5701266"/>
                <a:gd name="connsiteY9" fmla="*/ 3669759 h 3669759"/>
                <a:gd name="connsiteX10" fmla="*/ 150718 w 5701266"/>
                <a:gd name="connsiteY10" fmla="*/ 3666584 h 3669759"/>
                <a:gd name="connsiteX11" fmla="*/ 3175 w 5701266"/>
                <a:gd name="connsiteY11" fmla="*/ 3528524 h 3669759"/>
                <a:gd name="connsiteX12" fmla="*/ 0 w 5701266"/>
                <a:gd name="connsiteY12" fmla="*/ 3363424 h 3669759"/>
                <a:gd name="connsiteX0" fmla="*/ 0 w 5701267"/>
                <a:gd name="connsiteY0" fmla="*/ 3363425 h 3669759"/>
                <a:gd name="connsiteX1" fmla="*/ 0 w 5701267"/>
                <a:gd name="connsiteY1" fmla="*/ 3363425 h 3669759"/>
                <a:gd name="connsiteX2" fmla="*/ 0 w 5701267"/>
                <a:gd name="connsiteY2" fmla="*/ 198120 h 3669759"/>
                <a:gd name="connsiteX3" fmla="*/ 223520 w 5701267"/>
                <a:gd name="connsiteY3" fmla="*/ 0 h 3669759"/>
                <a:gd name="connsiteX4" fmla="*/ 4974829 w 5701267"/>
                <a:gd name="connsiteY4" fmla="*/ 0 h 3669759"/>
                <a:gd name="connsiteX5" fmla="*/ 5167867 w 5701267"/>
                <a:gd name="connsiteY5" fmla="*/ 177800 h 3669759"/>
                <a:gd name="connsiteX6" fmla="*/ 5609827 w 5701267"/>
                <a:gd name="connsiteY6" fmla="*/ 177800 h 3669759"/>
                <a:gd name="connsiteX7" fmla="*/ 5701266 w 5701267"/>
                <a:gd name="connsiteY7" fmla="*/ 269240 h 3669759"/>
                <a:gd name="connsiteX8" fmla="*/ 2815396 w 5701267"/>
                <a:gd name="connsiteY8" fmla="*/ 3550750 h 3669759"/>
                <a:gd name="connsiteX9" fmla="*/ 2704493 w 5701267"/>
                <a:gd name="connsiteY9" fmla="*/ 3669759 h 3669759"/>
                <a:gd name="connsiteX10" fmla="*/ 150718 w 5701267"/>
                <a:gd name="connsiteY10" fmla="*/ 3666584 h 3669759"/>
                <a:gd name="connsiteX11" fmla="*/ 3175 w 5701267"/>
                <a:gd name="connsiteY11" fmla="*/ 3528524 h 3669759"/>
                <a:gd name="connsiteX12" fmla="*/ 0 w 5701267"/>
                <a:gd name="connsiteY12" fmla="*/ 3363424 h 3669759"/>
                <a:gd name="connsiteX0" fmla="*/ 0 w 5701373"/>
                <a:gd name="connsiteY0" fmla="*/ 3363425 h 3669759"/>
                <a:gd name="connsiteX1" fmla="*/ 0 w 5701373"/>
                <a:gd name="connsiteY1" fmla="*/ 3363425 h 3669759"/>
                <a:gd name="connsiteX2" fmla="*/ 0 w 5701373"/>
                <a:gd name="connsiteY2" fmla="*/ 198120 h 3669759"/>
                <a:gd name="connsiteX3" fmla="*/ 223520 w 5701373"/>
                <a:gd name="connsiteY3" fmla="*/ 0 h 3669759"/>
                <a:gd name="connsiteX4" fmla="*/ 4974829 w 5701373"/>
                <a:gd name="connsiteY4" fmla="*/ 0 h 3669759"/>
                <a:gd name="connsiteX5" fmla="*/ 5167867 w 5701373"/>
                <a:gd name="connsiteY5" fmla="*/ 177800 h 3669759"/>
                <a:gd name="connsiteX6" fmla="*/ 5609827 w 5701373"/>
                <a:gd name="connsiteY6" fmla="*/ 177800 h 3669759"/>
                <a:gd name="connsiteX7" fmla="*/ 5701266 w 5701373"/>
                <a:gd name="connsiteY7" fmla="*/ 269240 h 3669759"/>
                <a:gd name="connsiteX8" fmla="*/ 2815396 w 5701373"/>
                <a:gd name="connsiteY8" fmla="*/ 3550750 h 3669759"/>
                <a:gd name="connsiteX9" fmla="*/ 2704493 w 5701373"/>
                <a:gd name="connsiteY9" fmla="*/ 3669759 h 3669759"/>
                <a:gd name="connsiteX10" fmla="*/ 150718 w 5701373"/>
                <a:gd name="connsiteY10" fmla="*/ 3666584 h 3669759"/>
                <a:gd name="connsiteX11" fmla="*/ 3175 w 5701373"/>
                <a:gd name="connsiteY11" fmla="*/ 3528524 h 3669759"/>
                <a:gd name="connsiteX12" fmla="*/ 0 w 5701373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974829 w 5704439"/>
                <a:gd name="connsiteY4" fmla="*/ 0 h 3669759"/>
                <a:gd name="connsiteX5" fmla="*/ 5167867 w 5704439"/>
                <a:gd name="connsiteY5" fmla="*/ 177800 h 3669759"/>
                <a:gd name="connsiteX6" fmla="*/ 5609827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2704493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974829 w 5704439"/>
                <a:gd name="connsiteY4" fmla="*/ 0 h 3669759"/>
                <a:gd name="connsiteX5" fmla="*/ 5167867 w 5704439"/>
                <a:gd name="connsiteY5" fmla="*/ 177800 h 3669759"/>
                <a:gd name="connsiteX6" fmla="*/ 5609827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5167867 w 5704439"/>
                <a:gd name="connsiteY5" fmla="*/ 177800 h 3669759"/>
                <a:gd name="connsiteX6" fmla="*/ 5609827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609827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036471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036471 w 5704439"/>
                <a:gd name="connsiteY6" fmla="*/ 177800 h 3669759"/>
                <a:gd name="connsiteX7" fmla="*/ 5127910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036471 w 5704439"/>
                <a:gd name="connsiteY6" fmla="*/ 177800 h 3669759"/>
                <a:gd name="connsiteX7" fmla="*/ 5127910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401473 w 5704439"/>
                <a:gd name="connsiteY4" fmla="*/ 0 h 3669759"/>
                <a:gd name="connsiteX5" fmla="*/ 4594511 w 5704439"/>
                <a:gd name="connsiteY5" fmla="*/ 177800 h 3669759"/>
                <a:gd name="connsiteX6" fmla="*/ 5036471 w 5704439"/>
                <a:gd name="connsiteY6" fmla="*/ 177800 h 3669759"/>
                <a:gd name="connsiteX7" fmla="*/ 5127910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593536"/>
                <a:gd name="connsiteY0" fmla="*/ 3363425 h 3669759"/>
                <a:gd name="connsiteX1" fmla="*/ 0 w 5593536"/>
                <a:gd name="connsiteY1" fmla="*/ 3363425 h 3669759"/>
                <a:gd name="connsiteX2" fmla="*/ 0 w 5593536"/>
                <a:gd name="connsiteY2" fmla="*/ 198120 h 3669759"/>
                <a:gd name="connsiteX3" fmla="*/ 223520 w 5593536"/>
                <a:gd name="connsiteY3" fmla="*/ 0 h 3669759"/>
                <a:gd name="connsiteX4" fmla="*/ 4401473 w 5593536"/>
                <a:gd name="connsiteY4" fmla="*/ 0 h 3669759"/>
                <a:gd name="connsiteX5" fmla="*/ 4594511 w 5593536"/>
                <a:gd name="connsiteY5" fmla="*/ 177800 h 3669759"/>
                <a:gd name="connsiteX6" fmla="*/ 5036471 w 5593536"/>
                <a:gd name="connsiteY6" fmla="*/ 177800 h 3669759"/>
                <a:gd name="connsiteX7" fmla="*/ 5127910 w 5593536"/>
                <a:gd name="connsiteY7" fmla="*/ 269240 h 3669759"/>
                <a:gd name="connsiteX8" fmla="*/ 5131083 w 5593536"/>
                <a:gd name="connsiteY8" fmla="*/ 3550750 h 3669759"/>
                <a:gd name="connsiteX9" fmla="*/ 5593536 w 5593536"/>
                <a:gd name="connsiteY9" fmla="*/ 3669759 h 3669759"/>
                <a:gd name="connsiteX10" fmla="*/ 150718 w 5593536"/>
                <a:gd name="connsiteY10" fmla="*/ 3666584 h 3669759"/>
                <a:gd name="connsiteX11" fmla="*/ 3175 w 5593536"/>
                <a:gd name="connsiteY11" fmla="*/ 3528524 h 3669759"/>
                <a:gd name="connsiteX12" fmla="*/ 0 w 5593536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401473 w 5131083"/>
                <a:gd name="connsiteY4" fmla="*/ 0 h 3669759"/>
                <a:gd name="connsiteX5" fmla="*/ 4594511 w 5131083"/>
                <a:gd name="connsiteY5" fmla="*/ 177800 h 3669759"/>
                <a:gd name="connsiteX6" fmla="*/ 5036471 w 5131083"/>
                <a:gd name="connsiteY6" fmla="*/ 177800 h 3669759"/>
                <a:gd name="connsiteX7" fmla="*/ 5127910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594511 w 5131083"/>
                <a:gd name="connsiteY5" fmla="*/ 177800 h 3669759"/>
                <a:gd name="connsiteX6" fmla="*/ 5036471 w 5131083"/>
                <a:gd name="connsiteY6" fmla="*/ 177800 h 3669759"/>
                <a:gd name="connsiteX7" fmla="*/ 5127910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5036471 w 5131083"/>
                <a:gd name="connsiteY6" fmla="*/ 177800 h 3669759"/>
                <a:gd name="connsiteX7" fmla="*/ 5127910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4836394 w 5131083"/>
                <a:gd name="connsiteY6" fmla="*/ 177800 h 3669759"/>
                <a:gd name="connsiteX7" fmla="*/ 5127910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4836394 w 5131083"/>
                <a:gd name="connsiteY6" fmla="*/ 177800 h 3669759"/>
                <a:gd name="connsiteX7" fmla="*/ 4927832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4836394 w 5131083"/>
                <a:gd name="connsiteY6" fmla="*/ 177800 h 3669759"/>
                <a:gd name="connsiteX7" fmla="*/ 4927832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131083"/>
                <a:gd name="connsiteY0" fmla="*/ 3363425 h 3669759"/>
                <a:gd name="connsiteX1" fmla="*/ 0 w 5131083"/>
                <a:gd name="connsiteY1" fmla="*/ 3363425 h 3669759"/>
                <a:gd name="connsiteX2" fmla="*/ 0 w 5131083"/>
                <a:gd name="connsiteY2" fmla="*/ 198120 h 3669759"/>
                <a:gd name="connsiteX3" fmla="*/ 223520 w 5131083"/>
                <a:gd name="connsiteY3" fmla="*/ 0 h 3669759"/>
                <a:gd name="connsiteX4" fmla="*/ 4201395 w 5131083"/>
                <a:gd name="connsiteY4" fmla="*/ 0 h 3669759"/>
                <a:gd name="connsiteX5" fmla="*/ 4394433 w 5131083"/>
                <a:gd name="connsiteY5" fmla="*/ 177800 h 3669759"/>
                <a:gd name="connsiteX6" fmla="*/ 4836394 w 5131083"/>
                <a:gd name="connsiteY6" fmla="*/ 177800 h 3669759"/>
                <a:gd name="connsiteX7" fmla="*/ 4927832 w 5131083"/>
                <a:gd name="connsiteY7" fmla="*/ 269240 h 3669759"/>
                <a:gd name="connsiteX8" fmla="*/ 5131083 w 5131083"/>
                <a:gd name="connsiteY8" fmla="*/ 3550750 h 3669759"/>
                <a:gd name="connsiteX9" fmla="*/ 5020180 w 5131083"/>
                <a:gd name="connsiteY9" fmla="*/ 3669759 h 3669759"/>
                <a:gd name="connsiteX10" fmla="*/ 150718 w 5131083"/>
                <a:gd name="connsiteY10" fmla="*/ 3666584 h 3669759"/>
                <a:gd name="connsiteX11" fmla="*/ 3175 w 5131083"/>
                <a:gd name="connsiteY11" fmla="*/ 3528524 h 3669759"/>
                <a:gd name="connsiteX12" fmla="*/ 0 w 5131083"/>
                <a:gd name="connsiteY12" fmla="*/ 3363424 h 3669759"/>
                <a:gd name="connsiteX0" fmla="*/ 0 w 5020180"/>
                <a:gd name="connsiteY0" fmla="*/ 3363425 h 3669759"/>
                <a:gd name="connsiteX1" fmla="*/ 0 w 5020180"/>
                <a:gd name="connsiteY1" fmla="*/ 3363425 h 3669759"/>
                <a:gd name="connsiteX2" fmla="*/ 0 w 5020180"/>
                <a:gd name="connsiteY2" fmla="*/ 198120 h 3669759"/>
                <a:gd name="connsiteX3" fmla="*/ 223520 w 5020180"/>
                <a:gd name="connsiteY3" fmla="*/ 0 h 3669759"/>
                <a:gd name="connsiteX4" fmla="*/ 4201395 w 5020180"/>
                <a:gd name="connsiteY4" fmla="*/ 0 h 3669759"/>
                <a:gd name="connsiteX5" fmla="*/ 4394433 w 5020180"/>
                <a:gd name="connsiteY5" fmla="*/ 177800 h 3669759"/>
                <a:gd name="connsiteX6" fmla="*/ 4836394 w 5020180"/>
                <a:gd name="connsiteY6" fmla="*/ 177800 h 3669759"/>
                <a:gd name="connsiteX7" fmla="*/ 4927832 w 5020180"/>
                <a:gd name="connsiteY7" fmla="*/ 269240 h 3669759"/>
                <a:gd name="connsiteX8" fmla="*/ 4931005 w 5020180"/>
                <a:gd name="connsiteY8" fmla="*/ 3550750 h 3669759"/>
                <a:gd name="connsiteX9" fmla="*/ 5020180 w 5020180"/>
                <a:gd name="connsiteY9" fmla="*/ 3669759 h 3669759"/>
                <a:gd name="connsiteX10" fmla="*/ 150718 w 5020180"/>
                <a:gd name="connsiteY10" fmla="*/ 3666584 h 3669759"/>
                <a:gd name="connsiteX11" fmla="*/ 3175 w 5020180"/>
                <a:gd name="connsiteY11" fmla="*/ 3528524 h 3669759"/>
                <a:gd name="connsiteX12" fmla="*/ 0 w 5020180"/>
                <a:gd name="connsiteY12" fmla="*/ 3363424 h 3669759"/>
                <a:gd name="connsiteX0" fmla="*/ 0 w 4931005"/>
                <a:gd name="connsiteY0" fmla="*/ 3363425 h 3669759"/>
                <a:gd name="connsiteX1" fmla="*/ 0 w 4931005"/>
                <a:gd name="connsiteY1" fmla="*/ 3363425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3550750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9759"/>
                <a:gd name="connsiteX1" fmla="*/ 0 w 4931005"/>
                <a:gd name="connsiteY1" fmla="*/ 3363425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3550750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9759"/>
                <a:gd name="connsiteX1" fmla="*/ 1 w 4931005"/>
                <a:gd name="connsiteY1" fmla="*/ 2512171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3550750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9759"/>
                <a:gd name="connsiteX1" fmla="*/ 1 w 4931005"/>
                <a:gd name="connsiteY1" fmla="*/ 2512171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3550750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9759"/>
                <a:gd name="connsiteX1" fmla="*/ 1 w 4931005"/>
                <a:gd name="connsiteY1" fmla="*/ 2512171 h 3669759"/>
                <a:gd name="connsiteX2" fmla="*/ 0 w 4931005"/>
                <a:gd name="connsiteY2" fmla="*/ 198120 h 3669759"/>
                <a:gd name="connsiteX3" fmla="*/ 223520 w 4931005"/>
                <a:gd name="connsiteY3" fmla="*/ 0 h 3669759"/>
                <a:gd name="connsiteX4" fmla="*/ 4201395 w 4931005"/>
                <a:gd name="connsiteY4" fmla="*/ 0 h 3669759"/>
                <a:gd name="connsiteX5" fmla="*/ 4394433 w 4931005"/>
                <a:gd name="connsiteY5" fmla="*/ 177800 h 3669759"/>
                <a:gd name="connsiteX6" fmla="*/ 4836394 w 4931005"/>
                <a:gd name="connsiteY6" fmla="*/ 177800 h 3669759"/>
                <a:gd name="connsiteX7" fmla="*/ 4927832 w 4931005"/>
                <a:gd name="connsiteY7" fmla="*/ 269240 h 3669759"/>
                <a:gd name="connsiteX8" fmla="*/ 4931005 w 4931005"/>
                <a:gd name="connsiteY8" fmla="*/ 2699496 h 3669759"/>
                <a:gd name="connsiteX9" fmla="*/ 4820102 w 4931005"/>
                <a:gd name="connsiteY9" fmla="*/ 3669759 h 3669759"/>
                <a:gd name="connsiteX10" fmla="*/ 150718 w 4931005"/>
                <a:gd name="connsiteY10" fmla="*/ 3666584 h 3669759"/>
                <a:gd name="connsiteX11" fmla="*/ 3175 w 4931005"/>
                <a:gd name="connsiteY11" fmla="*/ 3528524 h 3669759"/>
                <a:gd name="connsiteX12" fmla="*/ 0 w 4931005"/>
                <a:gd name="connsiteY12" fmla="*/ 3363424 h 3669759"/>
                <a:gd name="connsiteX0" fmla="*/ 1 w 4931005"/>
                <a:gd name="connsiteY0" fmla="*/ 2512171 h 3666584"/>
                <a:gd name="connsiteX1" fmla="*/ 1 w 4931005"/>
                <a:gd name="connsiteY1" fmla="*/ 2512171 h 3666584"/>
                <a:gd name="connsiteX2" fmla="*/ 0 w 4931005"/>
                <a:gd name="connsiteY2" fmla="*/ 198120 h 3666584"/>
                <a:gd name="connsiteX3" fmla="*/ 223520 w 4931005"/>
                <a:gd name="connsiteY3" fmla="*/ 0 h 3666584"/>
                <a:gd name="connsiteX4" fmla="*/ 4201395 w 4931005"/>
                <a:gd name="connsiteY4" fmla="*/ 0 h 3666584"/>
                <a:gd name="connsiteX5" fmla="*/ 4394433 w 4931005"/>
                <a:gd name="connsiteY5" fmla="*/ 177800 h 3666584"/>
                <a:gd name="connsiteX6" fmla="*/ 4836394 w 4931005"/>
                <a:gd name="connsiteY6" fmla="*/ 177800 h 3666584"/>
                <a:gd name="connsiteX7" fmla="*/ 4927832 w 4931005"/>
                <a:gd name="connsiteY7" fmla="*/ 269240 h 3666584"/>
                <a:gd name="connsiteX8" fmla="*/ 4931005 w 4931005"/>
                <a:gd name="connsiteY8" fmla="*/ 2699496 h 3666584"/>
                <a:gd name="connsiteX9" fmla="*/ 4820102 w 4931005"/>
                <a:gd name="connsiteY9" fmla="*/ 2818505 h 3666584"/>
                <a:gd name="connsiteX10" fmla="*/ 150718 w 4931005"/>
                <a:gd name="connsiteY10" fmla="*/ 3666584 h 3666584"/>
                <a:gd name="connsiteX11" fmla="*/ 3175 w 4931005"/>
                <a:gd name="connsiteY11" fmla="*/ 3528524 h 3666584"/>
                <a:gd name="connsiteX12" fmla="*/ 0 w 4931005"/>
                <a:gd name="connsiteY12" fmla="*/ 3363424 h 3666584"/>
                <a:gd name="connsiteX0" fmla="*/ 1 w 4931005"/>
                <a:gd name="connsiteY0" fmla="*/ 2512171 h 3528524"/>
                <a:gd name="connsiteX1" fmla="*/ 1 w 4931005"/>
                <a:gd name="connsiteY1" fmla="*/ 2512171 h 3528524"/>
                <a:gd name="connsiteX2" fmla="*/ 0 w 4931005"/>
                <a:gd name="connsiteY2" fmla="*/ 198120 h 3528524"/>
                <a:gd name="connsiteX3" fmla="*/ 223520 w 4931005"/>
                <a:gd name="connsiteY3" fmla="*/ 0 h 3528524"/>
                <a:gd name="connsiteX4" fmla="*/ 4201395 w 4931005"/>
                <a:gd name="connsiteY4" fmla="*/ 0 h 3528524"/>
                <a:gd name="connsiteX5" fmla="*/ 4394433 w 4931005"/>
                <a:gd name="connsiteY5" fmla="*/ 177800 h 3528524"/>
                <a:gd name="connsiteX6" fmla="*/ 4836394 w 4931005"/>
                <a:gd name="connsiteY6" fmla="*/ 177800 h 3528524"/>
                <a:gd name="connsiteX7" fmla="*/ 4927832 w 4931005"/>
                <a:gd name="connsiteY7" fmla="*/ 269240 h 3528524"/>
                <a:gd name="connsiteX8" fmla="*/ 4931005 w 4931005"/>
                <a:gd name="connsiteY8" fmla="*/ 2699496 h 3528524"/>
                <a:gd name="connsiteX9" fmla="*/ 4820102 w 4931005"/>
                <a:gd name="connsiteY9" fmla="*/ 2818505 h 3528524"/>
                <a:gd name="connsiteX10" fmla="*/ 150719 w 4931005"/>
                <a:gd name="connsiteY10" fmla="*/ 2815330 h 3528524"/>
                <a:gd name="connsiteX11" fmla="*/ 3175 w 4931005"/>
                <a:gd name="connsiteY11" fmla="*/ 3528524 h 3528524"/>
                <a:gd name="connsiteX12" fmla="*/ 0 w 4931005"/>
                <a:gd name="connsiteY12" fmla="*/ 3363424 h 3528524"/>
                <a:gd name="connsiteX0" fmla="*/ 1 w 4931005"/>
                <a:gd name="connsiteY0" fmla="*/ 2512171 h 3391698"/>
                <a:gd name="connsiteX1" fmla="*/ 1 w 4931005"/>
                <a:gd name="connsiteY1" fmla="*/ 2512171 h 3391698"/>
                <a:gd name="connsiteX2" fmla="*/ 0 w 4931005"/>
                <a:gd name="connsiteY2" fmla="*/ 198120 h 3391698"/>
                <a:gd name="connsiteX3" fmla="*/ 223520 w 4931005"/>
                <a:gd name="connsiteY3" fmla="*/ 0 h 3391698"/>
                <a:gd name="connsiteX4" fmla="*/ 4201395 w 4931005"/>
                <a:gd name="connsiteY4" fmla="*/ 0 h 3391698"/>
                <a:gd name="connsiteX5" fmla="*/ 4394433 w 4931005"/>
                <a:gd name="connsiteY5" fmla="*/ 177800 h 3391698"/>
                <a:gd name="connsiteX6" fmla="*/ 4836394 w 4931005"/>
                <a:gd name="connsiteY6" fmla="*/ 177800 h 3391698"/>
                <a:gd name="connsiteX7" fmla="*/ 4927832 w 4931005"/>
                <a:gd name="connsiteY7" fmla="*/ 269240 h 3391698"/>
                <a:gd name="connsiteX8" fmla="*/ 4931005 w 4931005"/>
                <a:gd name="connsiteY8" fmla="*/ 2699496 h 3391698"/>
                <a:gd name="connsiteX9" fmla="*/ 4820102 w 4931005"/>
                <a:gd name="connsiteY9" fmla="*/ 2818505 h 3391698"/>
                <a:gd name="connsiteX10" fmla="*/ 150719 w 4931005"/>
                <a:gd name="connsiteY10" fmla="*/ 2815330 h 3391698"/>
                <a:gd name="connsiteX11" fmla="*/ 3176 w 4931005"/>
                <a:gd name="connsiteY11" fmla="*/ 2677270 h 3391698"/>
                <a:gd name="connsiteX12" fmla="*/ 0 w 4931005"/>
                <a:gd name="connsiteY12" fmla="*/ 3363424 h 3391698"/>
                <a:gd name="connsiteX0" fmla="*/ 1 w 4931005"/>
                <a:gd name="connsiteY0" fmla="*/ 2512171 h 3367929"/>
                <a:gd name="connsiteX1" fmla="*/ 1 w 4931005"/>
                <a:gd name="connsiteY1" fmla="*/ 2512171 h 3367929"/>
                <a:gd name="connsiteX2" fmla="*/ 0 w 4931005"/>
                <a:gd name="connsiteY2" fmla="*/ 198120 h 3367929"/>
                <a:gd name="connsiteX3" fmla="*/ 223520 w 4931005"/>
                <a:gd name="connsiteY3" fmla="*/ 0 h 3367929"/>
                <a:gd name="connsiteX4" fmla="*/ 4201395 w 4931005"/>
                <a:gd name="connsiteY4" fmla="*/ 0 h 3367929"/>
                <a:gd name="connsiteX5" fmla="*/ 4394433 w 4931005"/>
                <a:gd name="connsiteY5" fmla="*/ 177800 h 3367929"/>
                <a:gd name="connsiteX6" fmla="*/ 4836394 w 4931005"/>
                <a:gd name="connsiteY6" fmla="*/ 177800 h 3367929"/>
                <a:gd name="connsiteX7" fmla="*/ 4927832 w 4931005"/>
                <a:gd name="connsiteY7" fmla="*/ 269240 h 3367929"/>
                <a:gd name="connsiteX8" fmla="*/ 4931005 w 4931005"/>
                <a:gd name="connsiteY8" fmla="*/ 2699496 h 3367929"/>
                <a:gd name="connsiteX9" fmla="*/ 4820102 w 4931005"/>
                <a:gd name="connsiteY9" fmla="*/ 2818505 h 3367929"/>
                <a:gd name="connsiteX10" fmla="*/ 150719 w 4931005"/>
                <a:gd name="connsiteY10" fmla="*/ 2815330 h 3367929"/>
                <a:gd name="connsiteX11" fmla="*/ 3176 w 4931005"/>
                <a:gd name="connsiteY11" fmla="*/ 2677270 h 3367929"/>
                <a:gd name="connsiteX12" fmla="*/ 0 w 4931005"/>
                <a:gd name="connsiteY12" fmla="*/ 3363424 h 3367929"/>
                <a:gd name="connsiteX0" fmla="*/ 1 w 4931005"/>
                <a:gd name="connsiteY0" fmla="*/ 2512171 h 3363424"/>
                <a:gd name="connsiteX1" fmla="*/ 1 w 4931005"/>
                <a:gd name="connsiteY1" fmla="*/ 2512171 h 3363424"/>
                <a:gd name="connsiteX2" fmla="*/ 0 w 4931005"/>
                <a:gd name="connsiteY2" fmla="*/ 198120 h 3363424"/>
                <a:gd name="connsiteX3" fmla="*/ 223520 w 4931005"/>
                <a:gd name="connsiteY3" fmla="*/ 0 h 3363424"/>
                <a:gd name="connsiteX4" fmla="*/ 4201395 w 4931005"/>
                <a:gd name="connsiteY4" fmla="*/ 0 h 3363424"/>
                <a:gd name="connsiteX5" fmla="*/ 4394433 w 4931005"/>
                <a:gd name="connsiteY5" fmla="*/ 177800 h 3363424"/>
                <a:gd name="connsiteX6" fmla="*/ 4836394 w 4931005"/>
                <a:gd name="connsiteY6" fmla="*/ 177800 h 3363424"/>
                <a:gd name="connsiteX7" fmla="*/ 4927832 w 4931005"/>
                <a:gd name="connsiteY7" fmla="*/ 269240 h 3363424"/>
                <a:gd name="connsiteX8" fmla="*/ 4931005 w 4931005"/>
                <a:gd name="connsiteY8" fmla="*/ 2699496 h 3363424"/>
                <a:gd name="connsiteX9" fmla="*/ 4820102 w 4931005"/>
                <a:gd name="connsiteY9" fmla="*/ 2818505 h 3363424"/>
                <a:gd name="connsiteX10" fmla="*/ 150719 w 4931005"/>
                <a:gd name="connsiteY10" fmla="*/ 2815330 h 3363424"/>
                <a:gd name="connsiteX11" fmla="*/ 3176 w 4931005"/>
                <a:gd name="connsiteY11" fmla="*/ 2677270 h 3363424"/>
                <a:gd name="connsiteX12" fmla="*/ 0 w 4931005"/>
                <a:gd name="connsiteY12" fmla="*/ 3363424 h 3363424"/>
                <a:gd name="connsiteX0" fmla="*/ 1 w 4931005"/>
                <a:gd name="connsiteY0" fmla="*/ 2512171 h 2818505"/>
                <a:gd name="connsiteX1" fmla="*/ 1 w 4931005"/>
                <a:gd name="connsiteY1" fmla="*/ 2512171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699496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8505"/>
                <a:gd name="connsiteX1" fmla="*/ 1 w 4931005"/>
                <a:gd name="connsiteY1" fmla="*/ 2512171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699496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8505"/>
                <a:gd name="connsiteX1" fmla="*/ 1 w 4931005"/>
                <a:gd name="connsiteY1" fmla="*/ 2324097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699496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8505"/>
                <a:gd name="connsiteX1" fmla="*/ 1 w 4931005"/>
                <a:gd name="connsiteY1" fmla="*/ 2324097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699496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8505"/>
                <a:gd name="connsiteX1" fmla="*/ 1 w 4931005"/>
                <a:gd name="connsiteY1" fmla="*/ 2324097 h 2818505"/>
                <a:gd name="connsiteX2" fmla="*/ 0 w 4931005"/>
                <a:gd name="connsiteY2" fmla="*/ 198120 h 2818505"/>
                <a:gd name="connsiteX3" fmla="*/ 223520 w 4931005"/>
                <a:gd name="connsiteY3" fmla="*/ 0 h 2818505"/>
                <a:gd name="connsiteX4" fmla="*/ 4201395 w 4931005"/>
                <a:gd name="connsiteY4" fmla="*/ 0 h 2818505"/>
                <a:gd name="connsiteX5" fmla="*/ 4394433 w 4931005"/>
                <a:gd name="connsiteY5" fmla="*/ 177800 h 2818505"/>
                <a:gd name="connsiteX6" fmla="*/ 4836394 w 4931005"/>
                <a:gd name="connsiteY6" fmla="*/ 177800 h 2818505"/>
                <a:gd name="connsiteX7" fmla="*/ 4927832 w 4931005"/>
                <a:gd name="connsiteY7" fmla="*/ 269240 h 2818505"/>
                <a:gd name="connsiteX8" fmla="*/ 4931005 w 4931005"/>
                <a:gd name="connsiteY8" fmla="*/ 2511422 h 2818505"/>
                <a:gd name="connsiteX9" fmla="*/ 4820102 w 4931005"/>
                <a:gd name="connsiteY9" fmla="*/ 2818505 h 2818505"/>
                <a:gd name="connsiteX10" fmla="*/ 150719 w 4931005"/>
                <a:gd name="connsiteY10" fmla="*/ 2815330 h 2818505"/>
                <a:gd name="connsiteX11" fmla="*/ 3176 w 4931005"/>
                <a:gd name="connsiteY11" fmla="*/ 2677270 h 2818505"/>
                <a:gd name="connsiteX12" fmla="*/ 1 w 4931005"/>
                <a:gd name="connsiteY12" fmla="*/ 2512171 h 2818505"/>
                <a:gd name="connsiteX0" fmla="*/ 1 w 4931005"/>
                <a:gd name="connsiteY0" fmla="*/ 2324097 h 2815330"/>
                <a:gd name="connsiteX1" fmla="*/ 1 w 4931005"/>
                <a:gd name="connsiteY1" fmla="*/ 2324097 h 2815330"/>
                <a:gd name="connsiteX2" fmla="*/ 0 w 4931005"/>
                <a:gd name="connsiteY2" fmla="*/ 198120 h 2815330"/>
                <a:gd name="connsiteX3" fmla="*/ 223520 w 4931005"/>
                <a:gd name="connsiteY3" fmla="*/ 0 h 2815330"/>
                <a:gd name="connsiteX4" fmla="*/ 4201395 w 4931005"/>
                <a:gd name="connsiteY4" fmla="*/ 0 h 2815330"/>
                <a:gd name="connsiteX5" fmla="*/ 4394433 w 4931005"/>
                <a:gd name="connsiteY5" fmla="*/ 177800 h 2815330"/>
                <a:gd name="connsiteX6" fmla="*/ 4836394 w 4931005"/>
                <a:gd name="connsiteY6" fmla="*/ 177800 h 2815330"/>
                <a:gd name="connsiteX7" fmla="*/ 4927832 w 4931005"/>
                <a:gd name="connsiteY7" fmla="*/ 269240 h 2815330"/>
                <a:gd name="connsiteX8" fmla="*/ 4931005 w 4931005"/>
                <a:gd name="connsiteY8" fmla="*/ 2511422 h 2815330"/>
                <a:gd name="connsiteX9" fmla="*/ 4820102 w 4931005"/>
                <a:gd name="connsiteY9" fmla="*/ 2630431 h 2815330"/>
                <a:gd name="connsiteX10" fmla="*/ 150719 w 4931005"/>
                <a:gd name="connsiteY10" fmla="*/ 2815330 h 2815330"/>
                <a:gd name="connsiteX11" fmla="*/ 3176 w 4931005"/>
                <a:gd name="connsiteY11" fmla="*/ 2677270 h 2815330"/>
                <a:gd name="connsiteX12" fmla="*/ 1 w 4931005"/>
                <a:gd name="connsiteY12" fmla="*/ 2512171 h 2815330"/>
                <a:gd name="connsiteX0" fmla="*/ 1 w 4931005"/>
                <a:gd name="connsiteY0" fmla="*/ 2324097 h 2677270"/>
                <a:gd name="connsiteX1" fmla="*/ 1 w 4931005"/>
                <a:gd name="connsiteY1" fmla="*/ 2324097 h 2677270"/>
                <a:gd name="connsiteX2" fmla="*/ 0 w 4931005"/>
                <a:gd name="connsiteY2" fmla="*/ 198120 h 2677270"/>
                <a:gd name="connsiteX3" fmla="*/ 223520 w 4931005"/>
                <a:gd name="connsiteY3" fmla="*/ 0 h 2677270"/>
                <a:gd name="connsiteX4" fmla="*/ 4201395 w 4931005"/>
                <a:gd name="connsiteY4" fmla="*/ 0 h 2677270"/>
                <a:gd name="connsiteX5" fmla="*/ 4394433 w 4931005"/>
                <a:gd name="connsiteY5" fmla="*/ 177800 h 2677270"/>
                <a:gd name="connsiteX6" fmla="*/ 4836394 w 4931005"/>
                <a:gd name="connsiteY6" fmla="*/ 177800 h 2677270"/>
                <a:gd name="connsiteX7" fmla="*/ 4927832 w 4931005"/>
                <a:gd name="connsiteY7" fmla="*/ 269240 h 2677270"/>
                <a:gd name="connsiteX8" fmla="*/ 4931005 w 4931005"/>
                <a:gd name="connsiteY8" fmla="*/ 2511422 h 2677270"/>
                <a:gd name="connsiteX9" fmla="*/ 4820102 w 4931005"/>
                <a:gd name="connsiteY9" fmla="*/ 2630431 h 2677270"/>
                <a:gd name="connsiteX10" fmla="*/ 150719 w 4931005"/>
                <a:gd name="connsiteY10" fmla="*/ 2627256 h 2677270"/>
                <a:gd name="connsiteX11" fmla="*/ 3176 w 4931005"/>
                <a:gd name="connsiteY11" fmla="*/ 2677270 h 2677270"/>
                <a:gd name="connsiteX12" fmla="*/ 1 w 4931005"/>
                <a:gd name="connsiteY12" fmla="*/ 2512171 h 2677270"/>
                <a:gd name="connsiteX0" fmla="*/ 1 w 4931005"/>
                <a:gd name="connsiteY0" fmla="*/ 2324097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512171 h 2630431"/>
                <a:gd name="connsiteX0" fmla="*/ 1 w 4931005"/>
                <a:gd name="connsiteY0" fmla="*/ 2324097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512171 h 2630431"/>
                <a:gd name="connsiteX0" fmla="*/ 1 w 4931005"/>
                <a:gd name="connsiteY0" fmla="*/ 2324097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512171 h 2630431"/>
                <a:gd name="connsiteX0" fmla="*/ 1 w 4931005"/>
                <a:gd name="connsiteY0" fmla="*/ 2324097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30431"/>
                <a:gd name="connsiteX1" fmla="*/ 1 w 4931005"/>
                <a:gd name="connsiteY1" fmla="*/ 2324097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30431"/>
                <a:gd name="connsiteX1" fmla="*/ 1 w 4931005"/>
                <a:gd name="connsiteY1" fmla="*/ 2293822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30431"/>
                <a:gd name="connsiteX1" fmla="*/ 1 w 4931005"/>
                <a:gd name="connsiteY1" fmla="*/ 2293822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511422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30431"/>
                <a:gd name="connsiteX1" fmla="*/ 1 w 4931005"/>
                <a:gd name="connsiteY1" fmla="*/ 2293822 h 2630431"/>
                <a:gd name="connsiteX2" fmla="*/ 0 w 4931005"/>
                <a:gd name="connsiteY2" fmla="*/ 198120 h 2630431"/>
                <a:gd name="connsiteX3" fmla="*/ 223520 w 4931005"/>
                <a:gd name="connsiteY3" fmla="*/ 0 h 2630431"/>
                <a:gd name="connsiteX4" fmla="*/ 4201395 w 4931005"/>
                <a:gd name="connsiteY4" fmla="*/ 0 h 2630431"/>
                <a:gd name="connsiteX5" fmla="*/ 4394433 w 4931005"/>
                <a:gd name="connsiteY5" fmla="*/ 177800 h 2630431"/>
                <a:gd name="connsiteX6" fmla="*/ 4836394 w 4931005"/>
                <a:gd name="connsiteY6" fmla="*/ 177800 h 2630431"/>
                <a:gd name="connsiteX7" fmla="*/ 4927832 w 4931005"/>
                <a:gd name="connsiteY7" fmla="*/ 269240 h 2630431"/>
                <a:gd name="connsiteX8" fmla="*/ 4931005 w 4931005"/>
                <a:gd name="connsiteY8" fmla="*/ 2481147 h 2630431"/>
                <a:gd name="connsiteX9" fmla="*/ 4820102 w 4931005"/>
                <a:gd name="connsiteY9" fmla="*/ 2630431 h 2630431"/>
                <a:gd name="connsiteX10" fmla="*/ 150719 w 4931005"/>
                <a:gd name="connsiteY10" fmla="*/ 2627256 h 2630431"/>
                <a:gd name="connsiteX11" fmla="*/ 3176 w 4931005"/>
                <a:gd name="connsiteY11" fmla="*/ 2489196 h 2630431"/>
                <a:gd name="connsiteX12" fmla="*/ 1 w 4931005"/>
                <a:gd name="connsiteY12" fmla="*/ 2324096 h 2630431"/>
                <a:gd name="connsiteX0" fmla="*/ 1 w 4931005"/>
                <a:gd name="connsiteY0" fmla="*/ 2293822 h 2627256"/>
                <a:gd name="connsiteX1" fmla="*/ 1 w 4931005"/>
                <a:gd name="connsiteY1" fmla="*/ 2293822 h 2627256"/>
                <a:gd name="connsiteX2" fmla="*/ 0 w 4931005"/>
                <a:gd name="connsiteY2" fmla="*/ 198120 h 2627256"/>
                <a:gd name="connsiteX3" fmla="*/ 223520 w 4931005"/>
                <a:gd name="connsiteY3" fmla="*/ 0 h 2627256"/>
                <a:gd name="connsiteX4" fmla="*/ 4201395 w 4931005"/>
                <a:gd name="connsiteY4" fmla="*/ 0 h 2627256"/>
                <a:gd name="connsiteX5" fmla="*/ 4394433 w 4931005"/>
                <a:gd name="connsiteY5" fmla="*/ 177800 h 2627256"/>
                <a:gd name="connsiteX6" fmla="*/ 4836394 w 4931005"/>
                <a:gd name="connsiteY6" fmla="*/ 177800 h 2627256"/>
                <a:gd name="connsiteX7" fmla="*/ 4927832 w 4931005"/>
                <a:gd name="connsiteY7" fmla="*/ 269240 h 2627256"/>
                <a:gd name="connsiteX8" fmla="*/ 4931005 w 4931005"/>
                <a:gd name="connsiteY8" fmla="*/ 2481147 h 2627256"/>
                <a:gd name="connsiteX9" fmla="*/ 4820102 w 4931005"/>
                <a:gd name="connsiteY9" fmla="*/ 2600156 h 2627256"/>
                <a:gd name="connsiteX10" fmla="*/ 150719 w 4931005"/>
                <a:gd name="connsiteY10" fmla="*/ 2627256 h 2627256"/>
                <a:gd name="connsiteX11" fmla="*/ 3176 w 4931005"/>
                <a:gd name="connsiteY11" fmla="*/ 2489196 h 2627256"/>
                <a:gd name="connsiteX12" fmla="*/ 1 w 4931005"/>
                <a:gd name="connsiteY12" fmla="*/ 2324096 h 26272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89196 h 2600156"/>
                <a:gd name="connsiteX12" fmla="*/ 1 w 4931005"/>
                <a:gd name="connsiteY12" fmla="*/ 2324096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324096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324096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324096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4201395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4394433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4836394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3316365 w 4931005"/>
                <a:gd name="connsiteY6" fmla="*/ 177800 h 2600156"/>
                <a:gd name="connsiteX7" fmla="*/ 4927832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3316365 w 4931005"/>
                <a:gd name="connsiteY6" fmla="*/ 177800 h 2600156"/>
                <a:gd name="connsiteX7" fmla="*/ 3407803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3316365 w 4931005"/>
                <a:gd name="connsiteY6" fmla="*/ 177800 h 2600156"/>
                <a:gd name="connsiteX7" fmla="*/ 3407803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931005"/>
                <a:gd name="connsiteY0" fmla="*/ 2293822 h 2600156"/>
                <a:gd name="connsiteX1" fmla="*/ 1 w 4931005"/>
                <a:gd name="connsiteY1" fmla="*/ 2293822 h 2600156"/>
                <a:gd name="connsiteX2" fmla="*/ 0 w 4931005"/>
                <a:gd name="connsiteY2" fmla="*/ 198120 h 2600156"/>
                <a:gd name="connsiteX3" fmla="*/ 223520 w 4931005"/>
                <a:gd name="connsiteY3" fmla="*/ 0 h 2600156"/>
                <a:gd name="connsiteX4" fmla="*/ 2681366 w 4931005"/>
                <a:gd name="connsiteY4" fmla="*/ 0 h 2600156"/>
                <a:gd name="connsiteX5" fmla="*/ 2874404 w 4931005"/>
                <a:gd name="connsiteY5" fmla="*/ 177800 h 2600156"/>
                <a:gd name="connsiteX6" fmla="*/ 3316365 w 4931005"/>
                <a:gd name="connsiteY6" fmla="*/ 177800 h 2600156"/>
                <a:gd name="connsiteX7" fmla="*/ 3407803 w 4931005"/>
                <a:gd name="connsiteY7" fmla="*/ 269240 h 2600156"/>
                <a:gd name="connsiteX8" fmla="*/ 4931005 w 4931005"/>
                <a:gd name="connsiteY8" fmla="*/ 2481147 h 2600156"/>
                <a:gd name="connsiteX9" fmla="*/ 4820102 w 4931005"/>
                <a:gd name="connsiteY9" fmla="*/ 2600156 h 2600156"/>
                <a:gd name="connsiteX10" fmla="*/ 150719 w 4931005"/>
                <a:gd name="connsiteY10" fmla="*/ 2596982 h 2600156"/>
                <a:gd name="connsiteX11" fmla="*/ 3176 w 4931005"/>
                <a:gd name="connsiteY11" fmla="*/ 2458922 h 2600156"/>
                <a:gd name="connsiteX12" fmla="*/ 1 w 4931005"/>
                <a:gd name="connsiteY12" fmla="*/ 2293822 h 2600156"/>
                <a:gd name="connsiteX0" fmla="*/ 1 w 4820102"/>
                <a:gd name="connsiteY0" fmla="*/ 2293822 h 2600156"/>
                <a:gd name="connsiteX1" fmla="*/ 1 w 4820102"/>
                <a:gd name="connsiteY1" fmla="*/ 2293822 h 2600156"/>
                <a:gd name="connsiteX2" fmla="*/ 0 w 4820102"/>
                <a:gd name="connsiteY2" fmla="*/ 198120 h 2600156"/>
                <a:gd name="connsiteX3" fmla="*/ 223520 w 4820102"/>
                <a:gd name="connsiteY3" fmla="*/ 0 h 2600156"/>
                <a:gd name="connsiteX4" fmla="*/ 2681366 w 4820102"/>
                <a:gd name="connsiteY4" fmla="*/ 0 h 2600156"/>
                <a:gd name="connsiteX5" fmla="*/ 2874404 w 4820102"/>
                <a:gd name="connsiteY5" fmla="*/ 177800 h 2600156"/>
                <a:gd name="connsiteX6" fmla="*/ 3316365 w 4820102"/>
                <a:gd name="connsiteY6" fmla="*/ 177800 h 2600156"/>
                <a:gd name="connsiteX7" fmla="*/ 3407803 w 4820102"/>
                <a:gd name="connsiteY7" fmla="*/ 269240 h 2600156"/>
                <a:gd name="connsiteX8" fmla="*/ 3410976 w 4820102"/>
                <a:gd name="connsiteY8" fmla="*/ 2481147 h 2600156"/>
                <a:gd name="connsiteX9" fmla="*/ 4820102 w 4820102"/>
                <a:gd name="connsiteY9" fmla="*/ 2600156 h 2600156"/>
                <a:gd name="connsiteX10" fmla="*/ 150719 w 4820102"/>
                <a:gd name="connsiteY10" fmla="*/ 2596982 h 2600156"/>
                <a:gd name="connsiteX11" fmla="*/ 3176 w 4820102"/>
                <a:gd name="connsiteY11" fmla="*/ 2458922 h 2600156"/>
                <a:gd name="connsiteX12" fmla="*/ 1 w 4820102"/>
                <a:gd name="connsiteY12" fmla="*/ 2293822 h 2600156"/>
                <a:gd name="connsiteX0" fmla="*/ 1 w 3410976"/>
                <a:gd name="connsiteY0" fmla="*/ 2293822 h 2600156"/>
                <a:gd name="connsiteX1" fmla="*/ 1 w 3410976"/>
                <a:gd name="connsiteY1" fmla="*/ 2293822 h 2600156"/>
                <a:gd name="connsiteX2" fmla="*/ 0 w 3410976"/>
                <a:gd name="connsiteY2" fmla="*/ 198120 h 2600156"/>
                <a:gd name="connsiteX3" fmla="*/ 223520 w 3410976"/>
                <a:gd name="connsiteY3" fmla="*/ 0 h 2600156"/>
                <a:gd name="connsiteX4" fmla="*/ 2681366 w 3410976"/>
                <a:gd name="connsiteY4" fmla="*/ 0 h 2600156"/>
                <a:gd name="connsiteX5" fmla="*/ 2874404 w 3410976"/>
                <a:gd name="connsiteY5" fmla="*/ 177800 h 2600156"/>
                <a:gd name="connsiteX6" fmla="*/ 3316365 w 3410976"/>
                <a:gd name="connsiteY6" fmla="*/ 177800 h 2600156"/>
                <a:gd name="connsiteX7" fmla="*/ 3407803 w 3410976"/>
                <a:gd name="connsiteY7" fmla="*/ 269240 h 2600156"/>
                <a:gd name="connsiteX8" fmla="*/ 3410976 w 3410976"/>
                <a:gd name="connsiteY8" fmla="*/ 2481147 h 2600156"/>
                <a:gd name="connsiteX9" fmla="*/ 3300073 w 3410976"/>
                <a:gd name="connsiteY9" fmla="*/ 2600156 h 2600156"/>
                <a:gd name="connsiteX10" fmla="*/ 150719 w 3410976"/>
                <a:gd name="connsiteY10" fmla="*/ 2596982 h 2600156"/>
                <a:gd name="connsiteX11" fmla="*/ 3176 w 3410976"/>
                <a:gd name="connsiteY11" fmla="*/ 2458922 h 2600156"/>
                <a:gd name="connsiteX12" fmla="*/ 1 w 3410976"/>
                <a:gd name="connsiteY12" fmla="*/ 2293822 h 2600156"/>
                <a:gd name="connsiteX0" fmla="*/ 2 w 3410976"/>
                <a:gd name="connsiteY0" fmla="*/ 4025587 h 4025587"/>
                <a:gd name="connsiteX1" fmla="*/ 1 w 3410976"/>
                <a:gd name="connsiteY1" fmla="*/ 2293822 h 4025587"/>
                <a:gd name="connsiteX2" fmla="*/ 0 w 3410976"/>
                <a:gd name="connsiteY2" fmla="*/ 198120 h 4025587"/>
                <a:gd name="connsiteX3" fmla="*/ 223520 w 3410976"/>
                <a:gd name="connsiteY3" fmla="*/ 0 h 4025587"/>
                <a:gd name="connsiteX4" fmla="*/ 2681366 w 3410976"/>
                <a:gd name="connsiteY4" fmla="*/ 0 h 4025587"/>
                <a:gd name="connsiteX5" fmla="*/ 2874404 w 3410976"/>
                <a:gd name="connsiteY5" fmla="*/ 177800 h 4025587"/>
                <a:gd name="connsiteX6" fmla="*/ 3316365 w 3410976"/>
                <a:gd name="connsiteY6" fmla="*/ 177800 h 4025587"/>
                <a:gd name="connsiteX7" fmla="*/ 3407803 w 3410976"/>
                <a:gd name="connsiteY7" fmla="*/ 269240 h 4025587"/>
                <a:gd name="connsiteX8" fmla="*/ 3410976 w 3410976"/>
                <a:gd name="connsiteY8" fmla="*/ 2481147 h 4025587"/>
                <a:gd name="connsiteX9" fmla="*/ 3300073 w 3410976"/>
                <a:gd name="connsiteY9" fmla="*/ 2600156 h 4025587"/>
                <a:gd name="connsiteX10" fmla="*/ 150719 w 3410976"/>
                <a:gd name="connsiteY10" fmla="*/ 2596982 h 4025587"/>
                <a:gd name="connsiteX11" fmla="*/ 3176 w 3410976"/>
                <a:gd name="connsiteY11" fmla="*/ 2458922 h 4025587"/>
                <a:gd name="connsiteX12" fmla="*/ 1 w 3410976"/>
                <a:gd name="connsiteY12" fmla="*/ 2293822 h 4025587"/>
                <a:gd name="connsiteX0" fmla="*/ 2 w 3410976"/>
                <a:gd name="connsiteY0" fmla="*/ 4025587 h 4025587"/>
                <a:gd name="connsiteX1" fmla="*/ 2 w 3410976"/>
                <a:gd name="connsiteY1" fmla="*/ 4025586 h 4025587"/>
                <a:gd name="connsiteX2" fmla="*/ 0 w 3410976"/>
                <a:gd name="connsiteY2" fmla="*/ 198120 h 4025587"/>
                <a:gd name="connsiteX3" fmla="*/ 223520 w 3410976"/>
                <a:gd name="connsiteY3" fmla="*/ 0 h 4025587"/>
                <a:gd name="connsiteX4" fmla="*/ 2681366 w 3410976"/>
                <a:gd name="connsiteY4" fmla="*/ 0 h 4025587"/>
                <a:gd name="connsiteX5" fmla="*/ 2874404 w 3410976"/>
                <a:gd name="connsiteY5" fmla="*/ 177800 h 4025587"/>
                <a:gd name="connsiteX6" fmla="*/ 3316365 w 3410976"/>
                <a:gd name="connsiteY6" fmla="*/ 177800 h 4025587"/>
                <a:gd name="connsiteX7" fmla="*/ 3407803 w 3410976"/>
                <a:gd name="connsiteY7" fmla="*/ 269240 h 4025587"/>
                <a:gd name="connsiteX8" fmla="*/ 3410976 w 3410976"/>
                <a:gd name="connsiteY8" fmla="*/ 2481147 h 4025587"/>
                <a:gd name="connsiteX9" fmla="*/ 3300073 w 3410976"/>
                <a:gd name="connsiteY9" fmla="*/ 2600156 h 4025587"/>
                <a:gd name="connsiteX10" fmla="*/ 150719 w 3410976"/>
                <a:gd name="connsiteY10" fmla="*/ 2596982 h 4025587"/>
                <a:gd name="connsiteX11" fmla="*/ 3176 w 3410976"/>
                <a:gd name="connsiteY11" fmla="*/ 2458922 h 4025587"/>
                <a:gd name="connsiteX12" fmla="*/ 1 w 3410976"/>
                <a:gd name="connsiteY12" fmla="*/ 2293822 h 4025587"/>
                <a:gd name="connsiteX0" fmla="*/ 2 w 3410976"/>
                <a:gd name="connsiteY0" fmla="*/ 4025587 h 4025587"/>
                <a:gd name="connsiteX1" fmla="*/ 2 w 3410976"/>
                <a:gd name="connsiteY1" fmla="*/ 4025586 h 4025587"/>
                <a:gd name="connsiteX2" fmla="*/ 0 w 3410976"/>
                <a:gd name="connsiteY2" fmla="*/ 198120 h 4025587"/>
                <a:gd name="connsiteX3" fmla="*/ 223520 w 3410976"/>
                <a:gd name="connsiteY3" fmla="*/ 0 h 4025587"/>
                <a:gd name="connsiteX4" fmla="*/ 2681366 w 3410976"/>
                <a:gd name="connsiteY4" fmla="*/ 0 h 4025587"/>
                <a:gd name="connsiteX5" fmla="*/ 2874404 w 3410976"/>
                <a:gd name="connsiteY5" fmla="*/ 177800 h 4025587"/>
                <a:gd name="connsiteX6" fmla="*/ 3316365 w 3410976"/>
                <a:gd name="connsiteY6" fmla="*/ 177800 h 4025587"/>
                <a:gd name="connsiteX7" fmla="*/ 3407803 w 3410976"/>
                <a:gd name="connsiteY7" fmla="*/ 269240 h 4025587"/>
                <a:gd name="connsiteX8" fmla="*/ 3410976 w 3410976"/>
                <a:gd name="connsiteY8" fmla="*/ 2481147 h 4025587"/>
                <a:gd name="connsiteX9" fmla="*/ 3300073 w 3410976"/>
                <a:gd name="connsiteY9" fmla="*/ 2600156 h 4025587"/>
                <a:gd name="connsiteX10" fmla="*/ 150719 w 3410976"/>
                <a:gd name="connsiteY10" fmla="*/ 2596982 h 4025587"/>
                <a:gd name="connsiteX11" fmla="*/ 3176 w 3410976"/>
                <a:gd name="connsiteY11" fmla="*/ 2458922 h 4025587"/>
                <a:gd name="connsiteX12" fmla="*/ 1 w 3410976"/>
                <a:gd name="connsiteY12" fmla="*/ 2293822 h 4025587"/>
                <a:gd name="connsiteX0" fmla="*/ 2 w 3410977"/>
                <a:gd name="connsiteY0" fmla="*/ 4025587 h 4212911"/>
                <a:gd name="connsiteX1" fmla="*/ 2 w 3410977"/>
                <a:gd name="connsiteY1" fmla="*/ 4025586 h 4212911"/>
                <a:gd name="connsiteX2" fmla="*/ 0 w 3410977"/>
                <a:gd name="connsiteY2" fmla="*/ 198120 h 4212911"/>
                <a:gd name="connsiteX3" fmla="*/ 223520 w 3410977"/>
                <a:gd name="connsiteY3" fmla="*/ 0 h 4212911"/>
                <a:gd name="connsiteX4" fmla="*/ 2681366 w 3410977"/>
                <a:gd name="connsiteY4" fmla="*/ 0 h 4212911"/>
                <a:gd name="connsiteX5" fmla="*/ 2874404 w 3410977"/>
                <a:gd name="connsiteY5" fmla="*/ 177800 h 4212911"/>
                <a:gd name="connsiteX6" fmla="*/ 3316365 w 3410977"/>
                <a:gd name="connsiteY6" fmla="*/ 177800 h 4212911"/>
                <a:gd name="connsiteX7" fmla="*/ 3407803 w 3410977"/>
                <a:gd name="connsiteY7" fmla="*/ 269240 h 4212911"/>
                <a:gd name="connsiteX8" fmla="*/ 3410977 w 3410977"/>
                <a:gd name="connsiteY8" fmla="*/ 4212911 h 4212911"/>
                <a:gd name="connsiteX9" fmla="*/ 3300073 w 3410977"/>
                <a:gd name="connsiteY9" fmla="*/ 2600156 h 4212911"/>
                <a:gd name="connsiteX10" fmla="*/ 150719 w 3410977"/>
                <a:gd name="connsiteY10" fmla="*/ 2596982 h 4212911"/>
                <a:gd name="connsiteX11" fmla="*/ 3176 w 3410977"/>
                <a:gd name="connsiteY11" fmla="*/ 2458922 h 4212911"/>
                <a:gd name="connsiteX12" fmla="*/ 1 w 3410977"/>
                <a:gd name="connsiteY12" fmla="*/ 2293822 h 4212911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2596982 h 4331920"/>
                <a:gd name="connsiteX11" fmla="*/ 3176 w 3410977"/>
                <a:gd name="connsiteY11" fmla="*/ 2458922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2458922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2293822 h 4331920"/>
                <a:gd name="connsiteX0" fmla="*/ 2 w 3410977"/>
                <a:gd name="connsiteY0" fmla="*/ 4025587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4025586 h 4331920"/>
                <a:gd name="connsiteX0" fmla="*/ 2 w 3410977"/>
                <a:gd name="connsiteY0" fmla="*/ 703301 h 4331920"/>
                <a:gd name="connsiteX1" fmla="*/ 2 w 3410977"/>
                <a:gd name="connsiteY1" fmla="*/ 4025586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4025586 h 4331920"/>
                <a:gd name="connsiteX0" fmla="*/ 2 w 3410977"/>
                <a:gd name="connsiteY0" fmla="*/ 703301 h 4331920"/>
                <a:gd name="connsiteX1" fmla="*/ 2 w 3410977"/>
                <a:gd name="connsiteY1" fmla="*/ 703301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4025586 h 4331920"/>
                <a:gd name="connsiteX0" fmla="*/ 2 w 3410977"/>
                <a:gd name="connsiteY0" fmla="*/ 703301 h 4331920"/>
                <a:gd name="connsiteX1" fmla="*/ 2 w 3410977"/>
                <a:gd name="connsiteY1" fmla="*/ 703301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4212911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4025586 h 4331920"/>
                <a:gd name="connsiteX0" fmla="*/ 2 w 3410977"/>
                <a:gd name="connsiteY0" fmla="*/ 703301 h 4331920"/>
                <a:gd name="connsiteX1" fmla="*/ 2 w 3410977"/>
                <a:gd name="connsiteY1" fmla="*/ 703301 h 4331920"/>
                <a:gd name="connsiteX2" fmla="*/ 0 w 3410977"/>
                <a:gd name="connsiteY2" fmla="*/ 198120 h 4331920"/>
                <a:gd name="connsiteX3" fmla="*/ 223520 w 3410977"/>
                <a:gd name="connsiteY3" fmla="*/ 0 h 4331920"/>
                <a:gd name="connsiteX4" fmla="*/ 2681366 w 3410977"/>
                <a:gd name="connsiteY4" fmla="*/ 0 h 4331920"/>
                <a:gd name="connsiteX5" fmla="*/ 2874404 w 3410977"/>
                <a:gd name="connsiteY5" fmla="*/ 177800 h 4331920"/>
                <a:gd name="connsiteX6" fmla="*/ 3316365 w 3410977"/>
                <a:gd name="connsiteY6" fmla="*/ 177800 h 4331920"/>
                <a:gd name="connsiteX7" fmla="*/ 3407803 w 3410977"/>
                <a:gd name="connsiteY7" fmla="*/ 269240 h 4331920"/>
                <a:gd name="connsiteX8" fmla="*/ 3410977 w 3410977"/>
                <a:gd name="connsiteY8" fmla="*/ 890626 h 4331920"/>
                <a:gd name="connsiteX9" fmla="*/ 3300073 w 3410977"/>
                <a:gd name="connsiteY9" fmla="*/ 4331920 h 4331920"/>
                <a:gd name="connsiteX10" fmla="*/ 150719 w 3410977"/>
                <a:gd name="connsiteY10" fmla="*/ 4328746 h 4331920"/>
                <a:gd name="connsiteX11" fmla="*/ 3176 w 3410977"/>
                <a:gd name="connsiteY11" fmla="*/ 4190686 h 4331920"/>
                <a:gd name="connsiteX12" fmla="*/ 1 w 3410977"/>
                <a:gd name="connsiteY12" fmla="*/ 4025586 h 4331920"/>
                <a:gd name="connsiteX0" fmla="*/ 2 w 3410977"/>
                <a:gd name="connsiteY0" fmla="*/ 703301 h 4328745"/>
                <a:gd name="connsiteX1" fmla="*/ 2 w 3410977"/>
                <a:gd name="connsiteY1" fmla="*/ 703301 h 4328745"/>
                <a:gd name="connsiteX2" fmla="*/ 0 w 3410977"/>
                <a:gd name="connsiteY2" fmla="*/ 198120 h 4328745"/>
                <a:gd name="connsiteX3" fmla="*/ 223520 w 3410977"/>
                <a:gd name="connsiteY3" fmla="*/ 0 h 4328745"/>
                <a:gd name="connsiteX4" fmla="*/ 2681366 w 3410977"/>
                <a:gd name="connsiteY4" fmla="*/ 0 h 4328745"/>
                <a:gd name="connsiteX5" fmla="*/ 2874404 w 3410977"/>
                <a:gd name="connsiteY5" fmla="*/ 177800 h 4328745"/>
                <a:gd name="connsiteX6" fmla="*/ 3316365 w 3410977"/>
                <a:gd name="connsiteY6" fmla="*/ 177800 h 4328745"/>
                <a:gd name="connsiteX7" fmla="*/ 3407803 w 3410977"/>
                <a:gd name="connsiteY7" fmla="*/ 269240 h 4328745"/>
                <a:gd name="connsiteX8" fmla="*/ 3410977 w 3410977"/>
                <a:gd name="connsiteY8" fmla="*/ 890626 h 4328745"/>
                <a:gd name="connsiteX9" fmla="*/ 3300073 w 3410977"/>
                <a:gd name="connsiteY9" fmla="*/ 1009635 h 4328745"/>
                <a:gd name="connsiteX10" fmla="*/ 150719 w 3410977"/>
                <a:gd name="connsiteY10" fmla="*/ 4328746 h 4328745"/>
                <a:gd name="connsiteX11" fmla="*/ 3176 w 3410977"/>
                <a:gd name="connsiteY11" fmla="*/ 4190686 h 4328745"/>
                <a:gd name="connsiteX12" fmla="*/ 1 w 3410977"/>
                <a:gd name="connsiteY12" fmla="*/ 4025586 h 4328745"/>
                <a:gd name="connsiteX0" fmla="*/ 2 w 3410977"/>
                <a:gd name="connsiteY0" fmla="*/ 703301 h 4190686"/>
                <a:gd name="connsiteX1" fmla="*/ 2 w 3410977"/>
                <a:gd name="connsiteY1" fmla="*/ 703301 h 4190686"/>
                <a:gd name="connsiteX2" fmla="*/ 0 w 3410977"/>
                <a:gd name="connsiteY2" fmla="*/ 198120 h 4190686"/>
                <a:gd name="connsiteX3" fmla="*/ 223520 w 3410977"/>
                <a:gd name="connsiteY3" fmla="*/ 0 h 4190686"/>
                <a:gd name="connsiteX4" fmla="*/ 2681366 w 3410977"/>
                <a:gd name="connsiteY4" fmla="*/ 0 h 4190686"/>
                <a:gd name="connsiteX5" fmla="*/ 2874404 w 3410977"/>
                <a:gd name="connsiteY5" fmla="*/ 177800 h 4190686"/>
                <a:gd name="connsiteX6" fmla="*/ 3316365 w 3410977"/>
                <a:gd name="connsiteY6" fmla="*/ 177800 h 4190686"/>
                <a:gd name="connsiteX7" fmla="*/ 3407803 w 3410977"/>
                <a:gd name="connsiteY7" fmla="*/ 269240 h 4190686"/>
                <a:gd name="connsiteX8" fmla="*/ 3410977 w 3410977"/>
                <a:gd name="connsiteY8" fmla="*/ 890626 h 4190686"/>
                <a:gd name="connsiteX9" fmla="*/ 3300073 w 3410977"/>
                <a:gd name="connsiteY9" fmla="*/ 1009635 h 4190686"/>
                <a:gd name="connsiteX10" fmla="*/ 150720 w 3410977"/>
                <a:gd name="connsiteY10" fmla="*/ 1006463 h 4190686"/>
                <a:gd name="connsiteX11" fmla="*/ 3176 w 3410977"/>
                <a:gd name="connsiteY11" fmla="*/ 4190686 h 4190686"/>
                <a:gd name="connsiteX12" fmla="*/ 1 w 3410977"/>
                <a:gd name="connsiteY12" fmla="*/ 4025586 h 4190686"/>
                <a:gd name="connsiteX0" fmla="*/ 2 w 3410977"/>
                <a:gd name="connsiteY0" fmla="*/ 703301 h 4042864"/>
                <a:gd name="connsiteX1" fmla="*/ 2 w 3410977"/>
                <a:gd name="connsiteY1" fmla="*/ 703301 h 4042864"/>
                <a:gd name="connsiteX2" fmla="*/ 0 w 3410977"/>
                <a:gd name="connsiteY2" fmla="*/ 198120 h 4042864"/>
                <a:gd name="connsiteX3" fmla="*/ 223520 w 3410977"/>
                <a:gd name="connsiteY3" fmla="*/ 0 h 4042864"/>
                <a:gd name="connsiteX4" fmla="*/ 2681366 w 3410977"/>
                <a:gd name="connsiteY4" fmla="*/ 0 h 4042864"/>
                <a:gd name="connsiteX5" fmla="*/ 2874404 w 3410977"/>
                <a:gd name="connsiteY5" fmla="*/ 177800 h 4042864"/>
                <a:gd name="connsiteX6" fmla="*/ 3316365 w 3410977"/>
                <a:gd name="connsiteY6" fmla="*/ 177800 h 4042864"/>
                <a:gd name="connsiteX7" fmla="*/ 3407803 w 3410977"/>
                <a:gd name="connsiteY7" fmla="*/ 269240 h 4042864"/>
                <a:gd name="connsiteX8" fmla="*/ 3410977 w 3410977"/>
                <a:gd name="connsiteY8" fmla="*/ 890626 h 4042864"/>
                <a:gd name="connsiteX9" fmla="*/ 3300073 w 3410977"/>
                <a:gd name="connsiteY9" fmla="*/ 1009635 h 4042864"/>
                <a:gd name="connsiteX10" fmla="*/ 150720 w 3410977"/>
                <a:gd name="connsiteY10" fmla="*/ 1006463 h 4042864"/>
                <a:gd name="connsiteX11" fmla="*/ 3177 w 3410977"/>
                <a:gd name="connsiteY11" fmla="*/ 868404 h 4042864"/>
                <a:gd name="connsiteX12" fmla="*/ 1 w 3410977"/>
                <a:gd name="connsiteY12" fmla="*/ 4025586 h 4042864"/>
                <a:gd name="connsiteX0" fmla="*/ 2 w 3410977"/>
                <a:gd name="connsiteY0" fmla="*/ 703301 h 4026811"/>
                <a:gd name="connsiteX1" fmla="*/ 2 w 3410977"/>
                <a:gd name="connsiteY1" fmla="*/ 703301 h 4026811"/>
                <a:gd name="connsiteX2" fmla="*/ 0 w 3410977"/>
                <a:gd name="connsiteY2" fmla="*/ 198120 h 4026811"/>
                <a:gd name="connsiteX3" fmla="*/ 223520 w 3410977"/>
                <a:gd name="connsiteY3" fmla="*/ 0 h 4026811"/>
                <a:gd name="connsiteX4" fmla="*/ 2681366 w 3410977"/>
                <a:gd name="connsiteY4" fmla="*/ 0 h 4026811"/>
                <a:gd name="connsiteX5" fmla="*/ 2874404 w 3410977"/>
                <a:gd name="connsiteY5" fmla="*/ 177800 h 4026811"/>
                <a:gd name="connsiteX6" fmla="*/ 3316365 w 3410977"/>
                <a:gd name="connsiteY6" fmla="*/ 177800 h 4026811"/>
                <a:gd name="connsiteX7" fmla="*/ 3407803 w 3410977"/>
                <a:gd name="connsiteY7" fmla="*/ 269240 h 4026811"/>
                <a:gd name="connsiteX8" fmla="*/ 3410977 w 3410977"/>
                <a:gd name="connsiteY8" fmla="*/ 890626 h 4026811"/>
                <a:gd name="connsiteX9" fmla="*/ 3300073 w 3410977"/>
                <a:gd name="connsiteY9" fmla="*/ 1009635 h 4026811"/>
                <a:gd name="connsiteX10" fmla="*/ 150720 w 3410977"/>
                <a:gd name="connsiteY10" fmla="*/ 1006463 h 4026811"/>
                <a:gd name="connsiteX11" fmla="*/ 3177 w 3410977"/>
                <a:gd name="connsiteY11" fmla="*/ 868404 h 4026811"/>
                <a:gd name="connsiteX12" fmla="*/ 1 w 3410977"/>
                <a:gd name="connsiteY12" fmla="*/ 4025586 h 4026811"/>
                <a:gd name="connsiteX0" fmla="*/ 2 w 3410977"/>
                <a:gd name="connsiteY0" fmla="*/ 703301 h 4025586"/>
                <a:gd name="connsiteX1" fmla="*/ 2 w 3410977"/>
                <a:gd name="connsiteY1" fmla="*/ 703301 h 4025586"/>
                <a:gd name="connsiteX2" fmla="*/ 0 w 3410977"/>
                <a:gd name="connsiteY2" fmla="*/ 198120 h 4025586"/>
                <a:gd name="connsiteX3" fmla="*/ 223520 w 3410977"/>
                <a:gd name="connsiteY3" fmla="*/ 0 h 4025586"/>
                <a:gd name="connsiteX4" fmla="*/ 2681366 w 3410977"/>
                <a:gd name="connsiteY4" fmla="*/ 0 h 4025586"/>
                <a:gd name="connsiteX5" fmla="*/ 2874404 w 3410977"/>
                <a:gd name="connsiteY5" fmla="*/ 177800 h 4025586"/>
                <a:gd name="connsiteX6" fmla="*/ 3316365 w 3410977"/>
                <a:gd name="connsiteY6" fmla="*/ 177800 h 4025586"/>
                <a:gd name="connsiteX7" fmla="*/ 3407803 w 3410977"/>
                <a:gd name="connsiteY7" fmla="*/ 269240 h 4025586"/>
                <a:gd name="connsiteX8" fmla="*/ 3410977 w 3410977"/>
                <a:gd name="connsiteY8" fmla="*/ 890626 h 4025586"/>
                <a:gd name="connsiteX9" fmla="*/ 3300073 w 3410977"/>
                <a:gd name="connsiteY9" fmla="*/ 1009635 h 4025586"/>
                <a:gd name="connsiteX10" fmla="*/ 150720 w 3410977"/>
                <a:gd name="connsiteY10" fmla="*/ 1006463 h 4025586"/>
                <a:gd name="connsiteX11" fmla="*/ 3177 w 3410977"/>
                <a:gd name="connsiteY11" fmla="*/ 868404 h 4025586"/>
                <a:gd name="connsiteX12" fmla="*/ 1 w 3410977"/>
                <a:gd name="connsiteY12" fmla="*/ 4025586 h 4025586"/>
                <a:gd name="connsiteX0" fmla="*/ 2 w 3410977"/>
                <a:gd name="connsiteY0" fmla="*/ 703301 h 1009635"/>
                <a:gd name="connsiteX1" fmla="*/ 2 w 3410977"/>
                <a:gd name="connsiteY1" fmla="*/ 703301 h 1009635"/>
                <a:gd name="connsiteX2" fmla="*/ 0 w 3410977"/>
                <a:gd name="connsiteY2" fmla="*/ 198120 h 1009635"/>
                <a:gd name="connsiteX3" fmla="*/ 223520 w 3410977"/>
                <a:gd name="connsiteY3" fmla="*/ 0 h 1009635"/>
                <a:gd name="connsiteX4" fmla="*/ 2681366 w 3410977"/>
                <a:gd name="connsiteY4" fmla="*/ 0 h 1009635"/>
                <a:gd name="connsiteX5" fmla="*/ 2874404 w 3410977"/>
                <a:gd name="connsiteY5" fmla="*/ 177800 h 1009635"/>
                <a:gd name="connsiteX6" fmla="*/ 3316365 w 3410977"/>
                <a:gd name="connsiteY6" fmla="*/ 177800 h 1009635"/>
                <a:gd name="connsiteX7" fmla="*/ 3407803 w 3410977"/>
                <a:gd name="connsiteY7" fmla="*/ 269240 h 1009635"/>
                <a:gd name="connsiteX8" fmla="*/ 3410977 w 3410977"/>
                <a:gd name="connsiteY8" fmla="*/ 890626 h 1009635"/>
                <a:gd name="connsiteX9" fmla="*/ 3300073 w 3410977"/>
                <a:gd name="connsiteY9" fmla="*/ 1009635 h 1009635"/>
                <a:gd name="connsiteX10" fmla="*/ 150720 w 3410977"/>
                <a:gd name="connsiteY10" fmla="*/ 1006463 h 1009635"/>
                <a:gd name="connsiteX11" fmla="*/ 3177 w 3410977"/>
                <a:gd name="connsiteY11" fmla="*/ 868404 h 1009635"/>
                <a:gd name="connsiteX12" fmla="*/ 0 w 3410977"/>
                <a:gd name="connsiteY12" fmla="*/ 703305 h 1009635"/>
                <a:gd name="connsiteX0" fmla="*/ 2 w 3410977"/>
                <a:gd name="connsiteY0" fmla="*/ 606021 h 1009635"/>
                <a:gd name="connsiteX1" fmla="*/ 2 w 3410977"/>
                <a:gd name="connsiteY1" fmla="*/ 703301 h 1009635"/>
                <a:gd name="connsiteX2" fmla="*/ 0 w 3410977"/>
                <a:gd name="connsiteY2" fmla="*/ 198120 h 1009635"/>
                <a:gd name="connsiteX3" fmla="*/ 223520 w 3410977"/>
                <a:gd name="connsiteY3" fmla="*/ 0 h 1009635"/>
                <a:gd name="connsiteX4" fmla="*/ 2681366 w 3410977"/>
                <a:gd name="connsiteY4" fmla="*/ 0 h 1009635"/>
                <a:gd name="connsiteX5" fmla="*/ 2874404 w 3410977"/>
                <a:gd name="connsiteY5" fmla="*/ 177800 h 1009635"/>
                <a:gd name="connsiteX6" fmla="*/ 3316365 w 3410977"/>
                <a:gd name="connsiteY6" fmla="*/ 177800 h 1009635"/>
                <a:gd name="connsiteX7" fmla="*/ 3407803 w 3410977"/>
                <a:gd name="connsiteY7" fmla="*/ 269240 h 1009635"/>
                <a:gd name="connsiteX8" fmla="*/ 3410977 w 3410977"/>
                <a:gd name="connsiteY8" fmla="*/ 890626 h 1009635"/>
                <a:gd name="connsiteX9" fmla="*/ 3300073 w 3410977"/>
                <a:gd name="connsiteY9" fmla="*/ 1009635 h 1009635"/>
                <a:gd name="connsiteX10" fmla="*/ 150720 w 3410977"/>
                <a:gd name="connsiteY10" fmla="*/ 1006463 h 1009635"/>
                <a:gd name="connsiteX11" fmla="*/ 3177 w 3410977"/>
                <a:gd name="connsiteY11" fmla="*/ 868404 h 1009635"/>
                <a:gd name="connsiteX12" fmla="*/ 0 w 3410977"/>
                <a:gd name="connsiteY12" fmla="*/ 703305 h 1009635"/>
                <a:gd name="connsiteX0" fmla="*/ 2 w 3410977"/>
                <a:gd name="connsiteY0" fmla="*/ 606021 h 1009635"/>
                <a:gd name="connsiteX1" fmla="*/ 2 w 3410977"/>
                <a:gd name="connsiteY1" fmla="*/ 606021 h 1009635"/>
                <a:gd name="connsiteX2" fmla="*/ 0 w 3410977"/>
                <a:gd name="connsiteY2" fmla="*/ 198120 h 1009635"/>
                <a:gd name="connsiteX3" fmla="*/ 223520 w 3410977"/>
                <a:gd name="connsiteY3" fmla="*/ 0 h 1009635"/>
                <a:gd name="connsiteX4" fmla="*/ 2681366 w 3410977"/>
                <a:gd name="connsiteY4" fmla="*/ 0 h 1009635"/>
                <a:gd name="connsiteX5" fmla="*/ 2874404 w 3410977"/>
                <a:gd name="connsiteY5" fmla="*/ 177800 h 1009635"/>
                <a:gd name="connsiteX6" fmla="*/ 3316365 w 3410977"/>
                <a:gd name="connsiteY6" fmla="*/ 177800 h 1009635"/>
                <a:gd name="connsiteX7" fmla="*/ 3407803 w 3410977"/>
                <a:gd name="connsiteY7" fmla="*/ 269240 h 1009635"/>
                <a:gd name="connsiteX8" fmla="*/ 3410977 w 3410977"/>
                <a:gd name="connsiteY8" fmla="*/ 890626 h 1009635"/>
                <a:gd name="connsiteX9" fmla="*/ 3300073 w 3410977"/>
                <a:gd name="connsiteY9" fmla="*/ 1009635 h 1009635"/>
                <a:gd name="connsiteX10" fmla="*/ 150720 w 3410977"/>
                <a:gd name="connsiteY10" fmla="*/ 1006463 h 1009635"/>
                <a:gd name="connsiteX11" fmla="*/ 3177 w 3410977"/>
                <a:gd name="connsiteY11" fmla="*/ 868404 h 1009635"/>
                <a:gd name="connsiteX12" fmla="*/ 0 w 3410977"/>
                <a:gd name="connsiteY12" fmla="*/ 703305 h 1009635"/>
                <a:gd name="connsiteX0" fmla="*/ 2 w 3410977"/>
                <a:gd name="connsiteY0" fmla="*/ 606021 h 1009635"/>
                <a:gd name="connsiteX1" fmla="*/ 2 w 3410977"/>
                <a:gd name="connsiteY1" fmla="*/ 606021 h 1009635"/>
                <a:gd name="connsiteX2" fmla="*/ 0 w 3410977"/>
                <a:gd name="connsiteY2" fmla="*/ 198120 h 1009635"/>
                <a:gd name="connsiteX3" fmla="*/ 223520 w 3410977"/>
                <a:gd name="connsiteY3" fmla="*/ 0 h 1009635"/>
                <a:gd name="connsiteX4" fmla="*/ 2681366 w 3410977"/>
                <a:gd name="connsiteY4" fmla="*/ 0 h 1009635"/>
                <a:gd name="connsiteX5" fmla="*/ 2874404 w 3410977"/>
                <a:gd name="connsiteY5" fmla="*/ 177800 h 1009635"/>
                <a:gd name="connsiteX6" fmla="*/ 3316365 w 3410977"/>
                <a:gd name="connsiteY6" fmla="*/ 177800 h 1009635"/>
                <a:gd name="connsiteX7" fmla="*/ 3407803 w 3410977"/>
                <a:gd name="connsiteY7" fmla="*/ 269240 h 1009635"/>
                <a:gd name="connsiteX8" fmla="*/ 3410977 w 3410977"/>
                <a:gd name="connsiteY8" fmla="*/ 890626 h 1009635"/>
                <a:gd name="connsiteX9" fmla="*/ 3300073 w 3410977"/>
                <a:gd name="connsiteY9" fmla="*/ 1009635 h 1009635"/>
                <a:gd name="connsiteX10" fmla="*/ 150720 w 3410977"/>
                <a:gd name="connsiteY10" fmla="*/ 1006463 h 1009635"/>
                <a:gd name="connsiteX11" fmla="*/ 3177 w 3410977"/>
                <a:gd name="connsiteY11" fmla="*/ 868404 h 1009635"/>
                <a:gd name="connsiteX12" fmla="*/ 0 w 3410977"/>
                <a:gd name="connsiteY12" fmla="*/ 703305 h 1009635"/>
                <a:gd name="connsiteX0" fmla="*/ 2 w 3410977"/>
                <a:gd name="connsiteY0" fmla="*/ 606021 h 1009635"/>
                <a:gd name="connsiteX1" fmla="*/ 2 w 3410977"/>
                <a:gd name="connsiteY1" fmla="*/ 606021 h 1009635"/>
                <a:gd name="connsiteX2" fmla="*/ 0 w 3410977"/>
                <a:gd name="connsiteY2" fmla="*/ 198120 h 1009635"/>
                <a:gd name="connsiteX3" fmla="*/ 223520 w 3410977"/>
                <a:gd name="connsiteY3" fmla="*/ 0 h 1009635"/>
                <a:gd name="connsiteX4" fmla="*/ 2681366 w 3410977"/>
                <a:gd name="connsiteY4" fmla="*/ 0 h 1009635"/>
                <a:gd name="connsiteX5" fmla="*/ 2874404 w 3410977"/>
                <a:gd name="connsiteY5" fmla="*/ 177800 h 1009635"/>
                <a:gd name="connsiteX6" fmla="*/ 3316365 w 3410977"/>
                <a:gd name="connsiteY6" fmla="*/ 177800 h 1009635"/>
                <a:gd name="connsiteX7" fmla="*/ 3407803 w 3410977"/>
                <a:gd name="connsiteY7" fmla="*/ 269240 h 1009635"/>
                <a:gd name="connsiteX8" fmla="*/ 3410977 w 3410977"/>
                <a:gd name="connsiteY8" fmla="*/ 793346 h 1009635"/>
                <a:gd name="connsiteX9" fmla="*/ 3300073 w 3410977"/>
                <a:gd name="connsiteY9" fmla="*/ 1009635 h 1009635"/>
                <a:gd name="connsiteX10" fmla="*/ 150720 w 3410977"/>
                <a:gd name="connsiteY10" fmla="*/ 1006463 h 1009635"/>
                <a:gd name="connsiteX11" fmla="*/ 3177 w 3410977"/>
                <a:gd name="connsiteY11" fmla="*/ 868404 h 1009635"/>
                <a:gd name="connsiteX12" fmla="*/ 0 w 3410977"/>
                <a:gd name="connsiteY12" fmla="*/ 703305 h 1009635"/>
                <a:gd name="connsiteX0" fmla="*/ 2 w 3410977"/>
                <a:gd name="connsiteY0" fmla="*/ 606021 h 1006463"/>
                <a:gd name="connsiteX1" fmla="*/ 2 w 3410977"/>
                <a:gd name="connsiteY1" fmla="*/ 606021 h 1006463"/>
                <a:gd name="connsiteX2" fmla="*/ 0 w 3410977"/>
                <a:gd name="connsiteY2" fmla="*/ 198120 h 1006463"/>
                <a:gd name="connsiteX3" fmla="*/ 223520 w 3410977"/>
                <a:gd name="connsiteY3" fmla="*/ 0 h 1006463"/>
                <a:gd name="connsiteX4" fmla="*/ 2681366 w 3410977"/>
                <a:gd name="connsiteY4" fmla="*/ 0 h 1006463"/>
                <a:gd name="connsiteX5" fmla="*/ 2874404 w 3410977"/>
                <a:gd name="connsiteY5" fmla="*/ 177800 h 1006463"/>
                <a:gd name="connsiteX6" fmla="*/ 3316365 w 3410977"/>
                <a:gd name="connsiteY6" fmla="*/ 177800 h 1006463"/>
                <a:gd name="connsiteX7" fmla="*/ 3407803 w 3410977"/>
                <a:gd name="connsiteY7" fmla="*/ 269240 h 1006463"/>
                <a:gd name="connsiteX8" fmla="*/ 3410977 w 3410977"/>
                <a:gd name="connsiteY8" fmla="*/ 793346 h 1006463"/>
                <a:gd name="connsiteX9" fmla="*/ 3300073 w 3410977"/>
                <a:gd name="connsiteY9" fmla="*/ 912355 h 1006463"/>
                <a:gd name="connsiteX10" fmla="*/ 150720 w 3410977"/>
                <a:gd name="connsiteY10" fmla="*/ 1006463 h 1006463"/>
                <a:gd name="connsiteX11" fmla="*/ 3177 w 3410977"/>
                <a:gd name="connsiteY11" fmla="*/ 868404 h 1006463"/>
                <a:gd name="connsiteX12" fmla="*/ 0 w 3410977"/>
                <a:gd name="connsiteY12" fmla="*/ 703305 h 1006463"/>
                <a:gd name="connsiteX0" fmla="*/ 2 w 3410977"/>
                <a:gd name="connsiteY0" fmla="*/ 606021 h 912355"/>
                <a:gd name="connsiteX1" fmla="*/ 2 w 3410977"/>
                <a:gd name="connsiteY1" fmla="*/ 606021 h 912355"/>
                <a:gd name="connsiteX2" fmla="*/ 0 w 3410977"/>
                <a:gd name="connsiteY2" fmla="*/ 198120 h 912355"/>
                <a:gd name="connsiteX3" fmla="*/ 223520 w 3410977"/>
                <a:gd name="connsiteY3" fmla="*/ 0 h 912355"/>
                <a:gd name="connsiteX4" fmla="*/ 2681366 w 3410977"/>
                <a:gd name="connsiteY4" fmla="*/ 0 h 912355"/>
                <a:gd name="connsiteX5" fmla="*/ 2874404 w 3410977"/>
                <a:gd name="connsiteY5" fmla="*/ 177800 h 912355"/>
                <a:gd name="connsiteX6" fmla="*/ 3316365 w 3410977"/>
                <a:gd name="connsiteY6" fmla="*/ 177800 h 912355"/>
                <a:gd name="connsiteX7" fmla="*/ 3407803 w 3410977"/>
                <a:gd name="connsiteY7" fmla="*/ 269240 h 912355"/>
                <a:gd name="connsiteX8" fmla="*/ 3410977 w 3410977"/>
                <a:gd name="connsiteY8" fmla="*/ 793346 h 912355"/>
                <a:gd name="connsiteX9" fmla="*/ 3300073 w 3410977"/>
                <a:gd name="connsiteY9" fmla="*/ 912355 h 912355"/>
                <a:gd name="connsiteX10" fmla="*/ 150720 w 3410977"/>
                <a:gd name="connsiteY10" fmla="*/ 909181 h 912355"/>
                <a:gd name="connsiteX11" fmla="*/ 3177 w 3410977"/>
                <a:gd name="connsiteY11" fmla="*/ 868404 h 912355"/>
                <a:gd name="connsiteX12" fmla="*/ 0 w 3410977"/>
                <a:gd name="connsiteY12" fmla="*/ 703305 h 912355"/>
                <a:gd name="connsiteX0" fmla="*/ 2 w 3410977"/>
                <a:gd name="connsiteY0" fmla="*/ 606021 h 912355"/>
                <a:gd name="connsiteX1" fmla="*/ 2 w 3410977"/>
                <a:gd name="connsiteY1" fmla="*/ 606021 h 912355"/>
                <a:gd name="connsiteX2" fmla="*/ 0 w 3410977"/>
                <a:gd name="connsiteY2" fmla="*/ 198120 h 912355"/>
                <a:gd name="connsiteX3" fmla="*/ 223520 w 3410977"/>
                <a:gd name="connsiteY3" fmla="*/ 0 h 912355"/>
                <a:gd name="connsiteX4" fmla="*/ 2681366 w 3410977"/>
                <a:gd name="connsiteY4" fmla="*/ 0 h 912355"/>
                <a:gd name="connsiteX5" fmla="*/ 2874404 w 3410977"/>
                <a:gd name="connsiteY5" fmla="*/ 177800 h 912355"/>
                <a:gd name="connsiteX6" fmla="*/ 3316365 w 3410977"/>
                <a:gd name="connsiteY6" fmla="*/ 177800 h 912355"/>
                <a:gd name="connsiteX7" fmla="*/ 3407803 w 3410977"/>
                <a:gd name="connsiteY7" fmla="*/ 269240 h 912355"/>
                <a:gd name="connsiteX8" fmla="*/ 3410977 w 3410977"/>
                <a:gd name="connsiteY8" fmla="*/ 793346 h 912355"/>
                <a:gd name="connsiteX9" fmla="*/ 3300073 w 3410977"/>
                <a:gd name="connsiteY9" fmla="*/ 912355 h 912355"/>
                <a:gd name="connsiteX10" fmla="*/ 150720 w 3410977"/>
                <a:gd name="connsiteY10" fmla="*/ 909181 h 912355"/>
                <a:gd name="connsiteX11" fmla="*/ 3177 w 3410977"/>
                <a:gd name="connsiteY11" fmla="*/ 771122 h 912355"/>
                <a:gd name="connsiteX12" fmla="*/ 0 w 3410977"/>
                <a:gd name="connsiteY12" fmla="*/ 703305 h 912355"/>
                <a:gd name="connsiteX0" fmla="*/ 2 w 3410977"/>
                <a:gd name="connsiteY0" fmla="*/ 606021 h 912355"/>
                <a:gd name="connsiteX1" fmla="*/ 2 w 3410977"/>
                <a:gd name="connsiteY1" fmla="*/ 606021 h 912355"/>
                <a:gd name="connsiteX2" fmla="*/ 0 w 3410977"/>
                <a:gd name="connsiteY2" fmla="*/ 198120 h 912355"/>
                <a:gd name="connsiteX3" fmla="*/ 223520 w 3410977"/>
                <a:gd name="connsiteY3" fmla="*/ 0 h 912355"/>
                <a:gd name="connsiteX4" fmla="*/ 2681366 w 3410977"/>
                <a:gd name="connsiteY4" fmla="*/ 0 h 912355"/>
                <a:gd name="connsiteX5" fmla="*/ 2874404 w 3410977"/>
                <a:gd name="connsiteY5" fmla="*/ 177800 h 912355"/>
                <a:gd name="connsiteX6" fmla="*/ 3316365 w 3410977"/>
                <a:gd name="connsiteY6" fmla="*/ 177800 h 912355"/>
                <a:gd name="connsiteX7" fmla="*/ 3407803 w 3410977"/>
                <a:gd name="connsiteY7" fmla="*/ 269240 h 912355"/>
                <a:gd name="connsiteX8" fmla="*/ 3410977 w 3410977"/>
                <a:gd name="connsiteY8" fmla="*/ 793346 h 912355"/>
                <a:gd name="connsiteX9" fmla="*/ 3300073 w 3410977"/>
                <a:gd name="connsiteY9" fmla="*/ 912355 h 912355"/>
                <a:gd name="connsiteX10" fmla="*/ 150720 w 3410977"/>
                <a:gd name="connsiteY10" fmla="*/ 909181 h 912355"/>
                <a:gd name="connsiteX11" fmla="*/ 3177 w 3410977"/>
                <a:gd name="connsiteY11" fmla="*/ 771122 h 912355"/>
                <a:gd name="connsiteX12" fmla="*/ 0 w 3410977"/>
                <a:gd name="connsiteY12" fmla="*/ 703305 h 912355"/>
                <a:gd name="connsiteX0" fmla="*/ 2 w 3410977"/>
                <a:gd name="connsiteY0" fmla="*/ 606021 h 912355"/>
                <a:gd name="connsiteX1" fmla="*/ 2 w 3410977"/>
                <a:gd name="connsiteY1" fmla="*/ 606021 h 912355"/>
                <a:gd name="connsiteX2" fmla="*/ 0 w 3410977"/>
                <a:gd name="connsiteY2" fmla="*/ 198120 h 912355"/>
                <a:gd name="connsiteX3" fmla="*/ 223520 w 3410977"/>
                <a:gd name="connsiteY3" fmla="*/ 0 h 912355"/>
                <a:gd name="connsiteX4" fmla="*/ 2681366 w 3410977"/>
                <a:gd name="connsiteY4" fmla="*/ 0 h 912355"/>
                <a:gd name="connsiteX5" fmla="*/ 2874404 w 3410977"/>
                <a:gd name="connsiteY5" fmla="*/ 177800 h 912355"/>
                <a:gd name="connsiteX6" fmla="*/ 3316365 w 3410977"/>
                <a:gd name="connsiteY6" fmla="*/ 177800 h 912355"/>
                <a:gd name="connsiteX7" fmla="*/ 3407803 w 3410977"/>
                <a:gd name="connsiteY7" fmla="*/ 269240 h 912355"/>
                <a:gd name="connsiteX8" fmla="*/ 3410977 w 3410977"/>
                <a:gd name="connsiteY8" fmla="*/ 793346 h 912355"/>
                <a:gd name="connsiteX9" fmla="*/ 3300073 w 3410977"/>
                <a:gd name="connsiteY9" fmla="*/ 912355 h 912355"/>
                <a:gd name="connsiteX10" fmla="*/ 150720 w 3410977"/>
                <a:gd name="connsiteY10" fmla="*/ 909181 h 912355"/>
                <a:gd name="connsiteX11" fmla="*/ 3177 w 3410977"/>
                <a:gd name="connsiteY11" fmla="*/ 771122 h 912355"/>
                <a:gd name="connsiteX12" fmla="*/ 0 w 3410977"/>
                <a:gd name="connsiteY12" fmla="*/ 703305 h 912355"/>
                <a:gd name="connsiteX0" fmla="*/ 2 w 3410977"/>
                <a:gd name="connsiteY0" fmla="*/ 606021 h 912355"/>
                <a:gd name="connsiteX1" fmla="*/ 2 w 3410977"/>
                <a:gd name="connsiteY1" fmla="*/ 606021 h 912355"/>
                <a:gd name="connsiteX2" fmla="*/ 0 w 3410977"/>
                <a:gd name="connsiteY2" fmla="*/ 198120 h 912355"/>
                <a:gd name="connsiteX3" fmla="*/ 223520 w 3410977"/>
                <a:gd name="connsiteY3" fmla="*/ 0 h 912355"/>
                <a:gd name="connsiteX4" fmla="*/ 2681366 w 3410977"/>
                <a:gd name="connsiteY4" fmla="*/ 0 h 912355"/>
                <a:gd name="connsiteX5" fmla="*/ 2874404 w 3410977"/>
                <a:gd name="connsiteY5" fmla="*/ 177800 h 912355"/>
                <a:gd name="connsiteX6" fmla="*/ 3316365 w 3410977"/>
                <a:gd name="connsiteY6" fmla="*/ 177800 h 912355"/>
                <a:gd name="connsiteX7" fmla="*/ 3407803 w 3410977"/>
                <a:gd name="connsiteY7" fmla="*/ 269240 h 912355"/>
                <a:gd name="connsiteX8" fmla="*/ 3410977 w 3410977"/>
                <a:gd name="connsiteY8" fmla="*/ 793346 h 912355"/>
                <a:gd name="connsiteX9" fmla="*/ 3300073 w 3410977"/>
                <a:gd name="connsiteY9" fmla="*/ 912355 h 912355"/>
                <a:gd name="connsiteX10" fmla="*/ 150720 w 3410977"/>
                <a:gd name="connsiteY10" fmla="*/ 909181 h 912355"/>
                <a:gd name="connsiteX11" fmla="*/ 3177 w 3410977"/>
                <a:gd name="connsiteY11" fmla="*/ 771122 h 912355"/>
                <a:gd name="connsiteX12" fmla="*/ 0 w 3410977"/>
                <a:gd name="connsiteY12" fmla="*/ 606021 h 912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0977" h="912355">
                  <a:moveTo>
                    <a:pt x="2" y="606021"/>
                  </a:moveTo>
                  <a:lnTo>
                    <a:pt x="2" y="606021"/>
                  </a:lnTo>
                  <a:lnTo>
                    <a:pt x="0" y="198120"/>
                  </a:lnTo>
                  <a:lnTo>
                    <a:pt x="223520" y="0"/>
                  </a:lnTo>
                  <a:lnTo>
                    <a:pt x="2681366" y="0"/>
                  </a:lnTo>
                  <a:lnTo>
                    <a:pt x="2874404" y="177800"/>
                  </a:lnTo>
                  <a:lnTo>
                    <a:pt x="3316365" y="177800"/>
                  </a:lnTo>
                  <a:lnTo>
                    <a:pt x="3407803" y="269240"/>
                  </a:lnTo>
                  <a:cubicBezTo>
                    <a:pt x="3409918" y="437938"/>
                    <a:pt x="3408861" y="624648"/>
                    <a:pt x="3410977" y="793346"/>
                  </a:cubicBezTo>
                  <a:lnTo>
                    <a:pt x="3300073" y="912355"/>
                  </a:lnTo>
                  <a:lnTo>
                    <a:pt x="150720" y="909181"/>
                  </a:lnTo>
                  <a:lnTo>
                    <a:pt x="3177" y="771122"/>
                  </a:lnTo>
                  <a:cubicBezTo>
                    <a:pt x="4870" y="655974"/>
                    <a:pt x="3388" y="680527"/>
                    <a:pt x="0" y="6060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2700000" scaled="1"/>
              <a:tileRect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5000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27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dirty="0">
                  <a:gradFill>
                    <a:gsLst>
                      <a:gs pos="48000">
                        <a:srgbClr val="FFFFFF"/>
                      </a:gs>
                      <a:gs pos="100000">
                        <a:srgbClr val="FFFFFF"/>
                      </a:gs>
                      <a:gs pos="66000">
                        <a:srgbClr val="FFFFFF">
                          <a:lumMod val="65000"/>
                        </a:srgbClr>
                      </a:gs>
                    </a:gsLst>
                    <a:lin ang="5400000" scaled="1"/>
                  </a:gradFill>
                  <a:latin typeface="+mj-ea"/>
                  <a:ea typeface="+mj-ea"/>
                  <a:sym typeface="+mn-lt"/>
                </a:rPr>
                <a:t>市场部</a:t>
              </a:r>
            </a:p>
          </p:txBody>
        </p:sp>
        <p:sp>
          <p:nvSpPr>
            <p:cNvPr id="104" name="等腰三角形 103">
              <a:extLst>
                <a:ext uri="{FF2B5EF4-FFF2-40B4-BE49-F238E27FC236}">
                  <a16:creationId xmlns:a16="http://schemas.microsoft.com/office/drawing/2014/main" id="{97B98A62-3DCA-4803-B58D-1A237389162F}"/>
                </a:ext>
              </a:extLst>
            </p:cNvPr>
            <p:cNvSpPr/>
            <p:nvPr/>
          </p:nvSpPr>
          <p:spPr>
            <a:xfrm flipV="1">
              <a:off x="2549043" y="3239051"/>
              <a:ext cx="80410" cy="69319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>
                <a:solidFill>
                  <a:prstClr val="white"/>
                </a:solidFill>
                <a:latin typeface="+mn-ea"/>
              </a:endParaRPr>
            </a:p>
          </p:txBody>
        </p: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A8F0BFDB-1A0C-4A66-ACF9-C5A5A738CB52}"/>
                </a:ext>
              </a:extLst>
            </p:cNvPr>
            <p:cNvCxnSpPr>
              <a:cxnSpLocks/>
            </p:cNvCxnSpPr>
            <p:nvPr/>
          </p:nvCxnSpPr>
          <p:spPr>
            <a:xfrm>
              <a:off x="3881812" y="3239051"/>
              <a:ext cx="75636" cy="69319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577BDBE3-6511-4BA7-99D3-A373A31745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51457" y="3615163"/>
              <a:ext cx="45092" cy="48620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109" name="文本框 108">
            <a:extLst>
              <a:ext uri="{FF2B5EF4-FFF2-40B4-BE49-F238E27FC236}">
                <a16:creationId xmlns:a16="http://schemas.microsoft.com/office/drawing/2014/main" id="{56FA48D0-1CA3-4CAF-A748-114A27C78AA3}"/>
              </a:ext>
            </a:extLst>
          </p:cNvPr>
          <p:cNvSpPr txBox="1"/>
          <p:nvPr/>
        </p:nvSpPr>
        <p:spPr>
          <a:xfrm>
            <a:off x="3816096" y="2002613"/>
            <a:ext cx="4559808" cy="3808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2"/>
                </a:solidFill>
                <a:cs typeface="+mn-ea"/>
              </a:defRPr>
            </a:lvl1pPr>
          </a:lstStyle>
          <a:p>
            <a:pPr algn="ctr"/>
            <a:r>
              <a:rPr lang="zh-CN" altLang="en-US" dirty="0">
                <a:solidFill>
                  <a:schemeClr val="bg2">
                    <a:lumMod val="75000"/>
                  </a:schemeClr>
                </a:solidFill>
                <a:sym typeface="+mn-lt"/>
              </a:rPr>
              <a:t>请填入您的内容，如团结介绍、团队口号等</a:t>
            </a:r>
            <a:endParaRPr lang="en-US" altLang="zh-CN" dirty="0">
              <a:solidFill>
                <a:schemeClr val="bg2">
                  <a:lumMod val="75000"/>
                </a:schemeClr>
              </a:solidFill>
              <a:sym typeface="+mn-lt"/>
            </a:endParaRPr>
          </a:p>
        </p:txBody>
      </p:sp>
      <p:sp>
        <p:nvSpPr>
          <p:cNvPr id="110" name="矩形: 圆角 109">
            <a:extLst>
              <a:ext uri="{FF2B5EF4-FFF2-40B4-BE49-F238E27FC236}">
                <a16:creationId xmlns:a16="http://schemas.microsoft.com/office/drawing/2014/main" id="{5F5191D5-A528-466F-9364-D91CB971FBB5}"/>
              </a:ext>
            </a:extLst>
          </p:cNvPr>
          <p:cNvSpPr/>
          <p:nvPr/>
        </p:nvSpPr>
        <p:spPr>
          <a:xfrm>
            <a:off x="802171" y="4473418"/>
            <a:ext cx="1662220" cy="441486"/>
          </a:xfrm>
          <a:prstGeom prst="roundRect">
            <a:avLst>
              <a:gd name="adj" fmla="val 0"/>
            </a:avLst>
          </a:prstGeom>
          <a:gradFill flip="none" rotWithShape="1">
            <a:gsLst>
              <a:gs pos="5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2"/>
                </a:solidFill>
                <a:latin typeface="+mn-ea"/>
                <a:sym typeface="+mn-lt"/>
              </a:rPr>
              <a:t>人事</a:t>
            </a:r>
          </a:p>
        </p:txBody>
      </p:sp>
      <p:sp>
        <p:nvSpPr>
          <p:cNvPr id="111" name="矩形: 圆角 110">
            <a:extLst>
              <a:ext uri="{FF2B5EF4-FFF2-40B4-BE49-F238E27FC236}">
                <a16:creationId xmlns:a16="http://schemas.microsoft.com/office/drawing/2014/main" id="{C0367FE2-FD2D-4957-87C8-D9DB329DC989}"/>
              </a:ext>
            </a:extLst>
          </p:cNvPr>
          <p:cNvSpPr/>
          <p:nvPr/>
        </p:nvSpPr>
        <p:spPr>
          <a:xfrm>
            <a:off x="802171" y="5070826"/>
            <a:ext cx="1662220" cy="441486"/>
          </a:xfrm>
          <a:prstGeom prst="roundRect">
            <a:avLst>
              <a:gd name="adj" fmla="val 0"/>
            </a:avLst>
          </a:prstGeom>
          <a:gradFill flip="none" rotWithShape="1">
            <a:gsLst>
              <a:gs pos="5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2"/>
                </a:solidFill>
                <a:latin typeface="+mn-ea"/>
                <a:sym typeface="+mn-lt"/>
              </a:rPr>
              <a:t>法务</a:t>
            </a:r>
          </a:p>
        </p:txBody>
      </p:sp>
      <p:sp>
        <p:nvSpPr>
          <p:cNvPr id="112" name="矩形: 圆角 111">
            <a:extLst>
              <a:ext uri="{FF2B5EF4-FFF2-40B4-BE49-F238E27FC236}">
                <a16:creationId xmlns:a16="http://schemas.microsoft.com/office/drawing/2014/main" id="{F71835CC-008F-4BD6-B414-B586DAA6239D}"/>
              </a:ext>
            </a:extLst>
          </p:cNvPr>
          <p:cNvSpPr/>
          <p:nvPr/>
        </p:nvSpPr>
        <p:spPr>
          <a:xfrm>
            <a:off x="3777019" y="3876010"/>
            <a:ext cx="1662220" cy="441486"/>
          </a:xfrm>
          <a:prstGeom prst="roundRect">
            <a:avLst>
              <a:gd name="adj" fmla="val 0"/>
            </a:avLst>
          </a:prstGeom>
          <a:gradFill flip="none" rotWithShape="1">
            <a:gsLst>
              <a:gs pos="5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2"/>
                </a:solidFill>
                <a:latin typeface="+mn-ea"/>
                <a:sym typeface="+mn-lt"/>
              </a:rPr>
              <a:t>资源</a:t>
            </a:r>
          </a:p>
        </p:txBody>
      </p:sp>
      <p:sp>
        <p:nvSpPr>
          <p:cNvPr id="113" name="矩形: 圆角 112">
            <a:extLst>
              <a:ext uri="{FF2B5EF4-FFF2-40B4-BE49-F238E27FC236}">
                <a16:creationId xmlns:a16="http://schemas.microsoft.com/office/drawing/2014/main" id="{EE2D2A66-BC1F-44F9-A67E-4E627D33A231}"/>
              </a:ext>
            </a:extLst>
          </p:cNvPr>
          <p:cNvSpPr/>
          <p:nvPr/>
        </p:nvSpPr>
        <p:spPr>
          <a:xfrm>
            <a:off x="3777019" y="4473418"/>
            <a:ext cx="1662220" cy="441486"/>
          </a:xfrm>
          <a:prstGeom prst="roundRect">
            <a:avLst>
              <a:gd name="adj" fmla="val 0"/>
            </a:avLst>
          </a:prstGeom>
          <a:gradFill flip="none" rotWithShape="1">
            <a:gsLst>
              <a:gs pos="5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2"/>
                </a:solidFill>
                <a:latin typeface="+mn-ea"/>
                <a:sym typeface="+mn-lt"/>
              </a:rPr>
              <a:t>后勤</a:t>
            </a:r>
          </a:p>
        </p:txBody>
      </p:sp>
      <p:sp>
        <p:nvSpPr>
          <p:cNvPr id="115" name="矩形: 圆角 114">
            <a:extLst>
              <a:ext uri="{FF2B5EF4-FFF2-40B4-BE49-F238E27FC236}">
                <a16:creationId xmlns:a16="http://schemas.microsoft.com/office/drawing/2014/main" id="{82013989-0E3C-46A3-BCB0-5DD7F65E86BF}"/>
              </a:ext>
            </a:extLst>
          </p:cNvPr>
          <p:cNvSpPr/>
          <p:nvPr/>
        </p:nvSpPr>
        <p:spPr>
          <a:xfrm>
            <a:off x="6751867" y="3876010"/>
            <a:ext cx="1662220" cy="441486"/>
          </a:xfrm>
          <a:prstGeom prst="roundRect">
            <a:avLst>
              <a:gd name="adj" fmla="val 0"/>
            </a:avLst>
          </a:prstGeom>
          <a:gradFill flip="none" rotWithShape="1">
            <a:gsLst>
              <a:gs pos="5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2"/>
                </a:solidFill>
                <a:latin typeface="+mn-ea"/>
                <a:sym typeface="+mn-lt"/>
              </a:rPr>
              <a:t>策划</a:t>
            </a:r>
          </a:p>
        </p:txBody>
      </p:sp>
      <p:sp>
        <p:nvSpPr>
          <p:cNvPr id="116" name="矩形: 圆角 115">
            <a:extLst>
              <a:ext uri="{FF2B5EF4-FFF2-40B4-BE49-F238E27FC236}">
                <a16:creationId xmlns:a16="http://schemas.microsoft.com/office/drawing/2014/main" id="{569C510A-9511-4A4C-979B-A10E7C897597}"/>
              </a:ext>
            </a:extLst>
          </p:cNvPr>
          <p:cNvSpPr/>
          <p:nvPr/>
        </p:nvSpPr>
        <p:spPr>
          <a:xfrm>
            <a:off x="6751867" y="4473418"/>
            <a:ext cx="1662220" cy="441486"/>
          </a:xfrm>
          <a:prstGeom prst="roundRect">
            <a:avLst>
              <a:gd name="adj" fmla="val 0"/>
            </a:avLst>
          </a:prstGeom>
          <a:gradFill flip="none" rotWithShape="1">
            <a:gsLst>
              <a:gs pos="5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2"/>
                </a:solidFill>
                <a:latin typeface="+mn-ea"/>
                <a:sym typeface="+mn-lt"/>
              </a:rPr>
              <a:t>设计</a:t>
            </a:r>
          </a:p>
        </p:txBody>
      </p:sp>
      <p:sp>
        <p:nvSpPr>
          <p:cNvPr id="117" name="矩形: 圆角 116">
            <a:extLst>
              <a:ext uri="{FF2B5EF4-FFF2-40B4-BE49-F238E27FC236}">
                <a16:creationId xmlns:a16="http://schemas.microsoft.com/office/drawing/2014/main" id="{27A3DF25-580E-45EF-8EAC-A2C043C844A1}"/>
              </a:ext>
            </a:extLst>
          </p:cNvPr>
          <p:cNvSpPr/>
          <p:nvPr/>
        </p:nvSpPr>
        <p:spPr>
          <a:xfrm>
            <a:off x="6751867" y="5070826"/>
            <a:ext cx="1662220" cy="441486"/>
          </a:xfrm>
          <a:prstGeom prst="roundRect">
            <a:avLst>
              <a:gd name="adj" fmla="val 0"/>
            </a:avLst>
          </a:prstGeom>
          <a:gradFill flip="none" rotWithShape="1">
            <a:gsLst>
              <a:gs pos="5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2"/>
                </a:solidFill>
                <a:latin typeface="+mn-ea"/>
                <a:sym typeface="+mn-lt"/>
              </a:rPr>
              <a:t>执行</a:t>
            </a:r>
          </a:p>
        </p:txBody>
      </p:sp>
      <p:sp>
        <p:nvSpPr>
          <p:cNvPr id="118" name="矩形: 圆角 117">
            <a:extLst>
              <a:ext uri="{FF2B5EF4-FFF2-40B4-BE49-F238E27FC236}">
                <a16:creationId xmlns:a16="http://schemas.microsoft.com/office/drawing/2014/main" id="{2C459F7F-6046-4C6C-ABEA-728D9CBFB27E}"/>
              </a:ext>
            </a:extLst>
          </p:cNvPr>
          <p:cNvSpPr/>
          <p:nvPr/>
        </p:nvSpPr>
        <p:spPr>
          <a:xfrm>
            <a:off x="9727610" y="3876010"/>
            <a:ext cx="1662220" cy="441486"/>
          </a:xfrm>
          <a:prstGeom prst="roundRect">
            <a:avLst>
              <a:gd name="adj" fmla="val 0"/>
            </a:avLst>
          </a:prstGeom>
          <a:gradFill flip="none" rotWithShape="1">
            <a:gsLst>
              <a:gs pos="5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2"/>
                </a:solidFill>
                <a:latin typeface="+mn-ea"/>
                <a:sym typeface="+mn-lt"/>
              </a:rPr>
              <a:t>客服</a:t>
            </a:r>
          </a:p>
        </p:txBody>
      </p:sp>
      <p:sp>
        <p:nvSpPr>
          <p:cNvPr id="119" name="矩形: 圆角 118">
            <a:extLst>
              <a:ext uri="{FF2B5EF4-FFF2-40B4-BE49-F238E27FC236}">
                <a16:creationId xmlns:a16="http://schemas.microsoft.com/office/drawing/2014/main" id="{ECCAA9B4-EADE-41E9-87F2-78837D0D092C}"/>
              </a:ext>
            </a:extLst>
          </p:cNvPr>
          <p:cNvSpPr/>
          <p:nvPr/>
        </p:nvSpPr>
        <p:spPr>
          <a:xfrm>
            <a:off x="9727610" y="4473418"/>
            <a:ext cx="1662220" cy="441486"/>
          </a:xfrm>
          <a:prstGeom prst="roundRect">
            <a:avLst>
              <a:gd name="adj" fmla="val 0"/>
            </a:avLst>
          </a:prstGeom>
          <a:gradFill flip="none" rotWithShape="1">
            <a:gsLst>
              <a:gs pos="5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2"/>
                </a:solidFill>
                <a:latin typeface="+mn-ea"/>
                <a:sym typeface="+mn-lt"/>
              </a:rPr>
              <a:t>QC</a:t>
            </a:r>
          </a:p>
        </p:txBody>
      </p:sp>
    </p:spTree>
    <p:extLst>
      <p:ext uri="{BB962C8B-B14F-4D97-AF65-F5344CB8AC3E}">
        <p14:creationId xmlns:p14="http://schemas.microsoft.com/office/powerpoint/2010/main" val="1950093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C6C4B0A2-C0D4-4372-88E1-E652FC76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06133"/>
            <a:ext cx="8966654" cy="387798"/>
          </a:xfrm>
        </p:spPr>
        <p:txBody>
          <a:bodyPr/>
          <a:lstStyle/>
          <a:p>
            <a:r>
              <a:rPr lang="zh-CN" altLang="en-US" dirty="0"/>
              <a:t>项目时间进度规划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5269B88-F99C-4370-895F-44DD60D5895A}"/>
              </a:ext>
            </a:extLst>
          </p:cNvPr>
          <p:cNvGrpSpPr/>
          <p:nvPr/>
        </p:nvGrpSpPr>
        <p:grpSpPr>
          <a:xfrm rot="20930828">
            <a:off x="-853774" y="2069547"/>
            <a:ext cx="13899548" cy="3427839"/>
            <a:chOff x="609600" y="1010442"/>
            <a:chExt cx="10972800" cy="4143375"/>
          </a:xfrm>
        </p:grpSpPr>
        <p:sp>
          <p:nvSpPr>
            <p:cNvPr id="4" name="弧形 3">
              <a:extLst>
                <a:ext uri="{FF2B5EF4-FFF2-40B4-BE49-F238E27FC236}">
                  <a16:creationId xmlns:a16="http://schemas.microsoft.com/office/drawing/2014/main" id="{A04BEE47-657F-4D90-88A8-7C0A55451317}"/>
                </a:ext>
              </a:extLst>
            </p:cNvPr>
            <p:cNvSpPr/>
            <p:nvPr/>
          </p:nvSpPr>
          <p:spPr>
            <a:xfrm>
              <a:off x="1228725" y="1153317"/>
              <a:ext cx="9734550" cy="3371850"/>
            </a:xfrm>
            <a:prstGeom prst="arc">
              <a:avLst>
                <a:gd name="adj1" fmla="val 18809757"/>
                <a:gd name="adj2" fmla="val 13302044"/>
              </a:avLst>
            </a:prstGeom>
            <a:ln w="12700">
              <a:gradFill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alpha val="38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弧形 4">
              <a:extLst>
                <a:ext uri="{FF2B5EF4-FFF2-40B4-BE49-F238E27FC236}">
                  <a16:creationId xmlns:a16="http://schemas.microsoft.com/office/drawing/2014/main" id="{269341EA-ECCF-42D8-ABD7-998A0569B8F4}"/>
                </a:ext>
              </a:extLst>
            </p:cNvPr>
            <p:cNvSpPr/>
            <p:nvPr/>
          </p:nvSpPr>
          <p:spPr>
            <a:xfrm>
              <a:off x="609600" y="1010442"/>
              <a:ext cx="10972800" cy="4143375"/>
            </a:xfrm>
            <a:prstGeom prst="arc">
              <a:avLst>
                <a:gd name="adj1" fmla="val 18809757"/>
                <a:gd name="adj2" fmla="val 13302044"/>
              </a:avLst>
            </a:prstGeom>
            <a:ln w="9525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弧形 5">
              <a:extLst>
                <a:ext uri="{FF2B5EF4-FFF2-40B4-BE49-F238E27FC236}">
                  <a16:creationId xmlns:a16="http://schemas.microsoft.com/office/drawing/2014/main" id="{5F25E32D-86BA-4CBC-BBC1-A57026B20524}"/>
                </a:ext>
              </a:extLst>
            </p:cNvPr>
            <p:cNvSpPr/>
            <p:nvPr/>
          </p:nvSpPr>
          <p:spPr>
            <a:xfrm>
              <a:off x="933450" y="1100528"/>
              <a:ext cx="10325100" cy="3719913"/>
            </a:xfrm>
            <a:prstGeom prst="arc">
              <a:avLst>
                <a:gd name="adj1" fmla="val 20187397"/>
                <a:gd name="adj2" fmla="val 2143530"/>
              </a:avLst>
            </a:prstGeom>
            <a:ln w="12700">
              <a:gradFill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alpha val="20000"/>
                    </a:schemeClr>
                  </a:gs>
                </a:gsLst>
                <a:lin ang="5400000" scaled="1"/>
              </a:gra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弧形 6">
              <a:extLst>
                <a:ext uri="{FF2B5EF4-FFF2-40B4-BE49-F238E27FC236}">
                  <a16:creationId xmlns:a16="http://schemas.microsoft.com/office/drawing/2014/main" id="{4DF2707C-2286-4C30-958E-CD603E5D67BE}"/>
                </a:ext>
              </a:extLst>
            </p:cNvPr>
            <p:cNvSpPr/>
            <p:nvPr/>
          </p:nvSpPr>
          <p:spPr>
            <a:xfrm flipH="1">
              <a:off x="928519" y="1100528"/>
              <a:ext cx="10325100" cy="3719913"/>
            </a:xfrm>
            <a:prstGeom prst="arc">
              <a:avLst>
                <a:gd name="adj1" fmla="val 20187397"/>
                <a:gd name="adj2" fmla="val 2152410"/>
              </a:avLst>
            </a:prstGeom>
            <a:ln w="12700">
              <a:gradFill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alpha val="30000"/>
                    </a:schemeClr>
                  </a:gs>
                </a:gsLst>
                <a:lin ang="5400000" scaled="1"/>
              </a:gra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8AD53C54-E698-4DAA-AECF-470DA5D8A1D0}"/>
              </a:ext>
            </a:extLst>
          </p:cNvPr>
          <p:cNvSpPr/>
          <p:nvPr/>
        </p:nvSpPr>
        <p:spPr>
          <a:xfrm rot="5400000" flipH="1">
            <a:off x="-1218632" y="5674597"/>
            <a:ext cx="1215485" cy="49628"/>
          </a:xfrm>
          <a:prstGeom prst="parallelogram">
            <a:avLst>
              <a:gd name="adj" fmla="val 32625"/>
            </a:avLst>
          </a:prstGeom>
          <a:gradFill flip="none" rotWithShape="1">
            <a:gsLst>
              <a:gs pos="0">
                <a:srgbClr val="1FFFF6">
                  <a:alpha val="0"/>
                </a:srgbClr>
              </a:gs>
              <a:gs pos="100000">
                <a:srgbClr val="1FFFF6">
                  <a:alpha val="2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6493333-2CC8-41D4-9E04-9F334FC0902B}"/>
              </a:ext>
            </a:extLst>
          </p:cNvPr>
          <p:cNvCxnSpPr>
            <a:cxnSpLocks/>
          </p:cNvCxnSpPr>
          <p:nvPr/>
        </p:nvCxnSpPr>
        <p:spPr>
          <a:xfrm rot="5400000">
            <a:off x="-1251505" y="6030144"/>
            <a:ext cx="661463" cy="0"/>
          </a:xfrm>
          <a:prstGeom prst="line">
            <a:avLst/>
          </a:prstGeom>
          <a:ln w="9525">
            <a:gradFill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10608325-A5D6-4D1B-92BD-5E07B59B3308}"/>
              </a:ext>
            </a:extLst>
          </p:cNvPr>
          <p:cNvSpPr/>
          <p:nvPr/>
        </p:nvSpPr>
        <p:spPr>
          <a:xfrm rot="1800000" flipH="1">
            <a:off x="-757256" y="5199801"/>
            <a:ext cx="56936" cy="49083"/>
          </a:xfrm>
          <a:prstGeom prst="triangle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9A99642A-16A0-4A7D-A003-BC065516C6FC}"/>
              </a:ext>
            </a:extLst>
          </p:cNvPr>
          <p:cNvCxnSpPr>
            <a:cxnSpLocks/>
          </p:cNvCxnSpPr>
          <p:nvPr/>
        </p:nvCxnSpPr>
        <p:spPr>
          <a:xfrm rot="5400000">
            <a:off x="-1484115" y="5590563"/>
            <a:ext cx="661463" cy="0"/>
          </a:xfrm>
          <a:prstGeom prst="line">
            <a:avLst/>
          </a:prstGeom>
          <a:ln w="9525"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7F62E68-FA7E-453D-925F-0848DE93FD88}"/>
              </a:ext>
            </a:extLst>
          </p:cNvPr>
          <p:cNvGrpSpPr/>
          <p:nvPr/>
        </p:nvGrpSpPr>
        <p:grpSpPr>
          <a:xfrm>
            <a:off x="828696" y="1723478"/>
            <a:ext cx="1951081" cy="1910175"/>
            <a:chOff x="828696" y="1723478"/>
            <a:chExt cx="1951081" cy="1910175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8B6BAFE-5378-483D-9724-97EF0E1250AD}"/>
                </a:ext>
              </a:extLst>
            </p:cNvPr>
            <p:cNvSpPr txBox="1"/>
            <p:nvPr/>
          </p:nvSpPr>
          <p:spPr>
            <a:xfrm>
              <a:off x="915213" y="2298905"/>
              <a:ext cx="1864564" cy="7008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defRPr sz="1600">
                  <a:solidFill>
                    <a:schemeClr val="bg2"/>
                  </a:solidFill>
                  <a:cs typeface="+mn-ea"/>
                </a:defRPr>
              </a:lvl1pPr>
            </a:lstStyle>
            <a:p>
              <a:pPr algn="l"/>
              <a:r>
                <a:rPr lang="zh-CN" altLang="en-US" dirty="0">
                  <a:sym typeface="+mn-lt"/>
                </a:rPr>
                <a:t>请填入您的内容，或粘贴您的内容。</a:t>
              </a:r>
              <a:endParaRPr lang="en-US" altLang="zh-CN" dirty="0"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C032766-B8E5-4B23-8437-2C234FB2512E}"/>
                </a:ext>
              </a:extLst>
            </p:cNvPr>
            <p:cNvGrpSpPr/>
            <p:nvPr/>
          </p:nvGrpSpPr>
          <p:grpSpPr>
            <a:xfrm>
              <a:off x="834802" y="1723478"/>
              <a:ext cx="1662220" cy="445823"/>
              <a:chOff x="2549043" y="3239051"/>
              <a:chExt cx="1662220" cy="445823"/>
            </a:xfrm>
          </p:grpSpPr>
          <p:sp>
            <p:nvSpPr>
              <p:cNvPr id="12" name="65">
                <a:extLst>
                  <a:ext uri="{FF2B5EF4-FFF2-40B4-BE49-F238E27FC236}">
                    <a16:creationId xmlns:a16="http://schemas.microsoft.com/office/drawing/2014/main" id="{E30E9EDD-BB71-49B9-901E-37DEF5C2F4A4}"/>
                  </a:ext>
                </a:extLst>
              </p:cNvPr>
              <p:cNvSpPr/>
              <p:nvPr/>
            </p:nvSpPr>
            <p:spPr>
              <a:xfrm>
                <a:off x="2549043" y="3240270"/>
                <a:ext cx="1662220" cy="444604"/>
              </a:xfrm>
              <a:custGeom>
                <a:avLst/>
                <a:gdLst>
                  <a:gd name="connsiteX0" fmla="*/ 0 w 2560320"/>
                  <a:gd name="connsiteY0" fmla="*/ 619760 h 924560"/>
                  <a:gd name="connsiteX1" fmla="*/ 0 w 2560320"/>
                  <a:gd name="connsiteY1" fmla="*/ 619760 h 924560"/>
                  <a:gd name="connsiteX2" fmla="*/ 0 w 2560320"/>
                  <a:gd name="connsiteY2" fmla="*/ 198120 h 924560"/>
                  <a:gd name="connsiteX3" fmla="*/ 223520 w 2560320"/>
                  <a:gd name="connsiteY3" fmla="*/ 0 h 924560"/>
                  <a:gd name="connsiteX4" fmla="*/ 1833880 w 2560320"/>
                  <a:gd name="connsiteY4" fmla="*/ 0 h 924560"/>
                  <a:gd name="connsiteX5" fmla="*/ 2026920 w 2560320"/>
                  <a:gd name="connsiteY5" fmla="*/ 177800 h 924560"/>
                  <a:gd name="connsiteX6" fmla="*/ 2468880 w 2560320"/>
                  <a:gd name="connsiteY6" fmla="*/ 177800 h 924560"/>
                  <a:gd name="connsiteX7" fmla="*/ 2560320 w 2560320"/>
                  <a:gd name="connsiteY7" fmla="*/ 269240 h 924560"/>
                  <a:gd name="connsiteX8" fmla="*/ 2560320 w 2560320"/>
                  <a:gd name="connsiteY8" fmla="*/ 924560 h 924560"/>
                  <a:gd name="connsiteX9" fmla="*/ 0 w 2560320"/>
                  <a:gd name="connsiteY9" fmla="*/ 924560 h 924560"/>
                  <a:gd name="connsiteX10" fmla="*/ 0 w 2560320"/>
                  <a:gd name="connsiteY10" fmla="*/ 619760 h 924560"/>
                  <a:gd name="connsiteX0" fmla="*/ 0 w 2560320"/>
                  <a:gd name="connsiteY0" fmla="*/ 619760 h 926095"/>
                  <a:gd name="connsiteX1" fmla="*/ 0 w 2560320"/>
                  <a:gd name="connsiteY1" fmla="*/ 619760 h 926095"/>
                  <a:gd name="connsiteX2" fmla="*/ 0 w 2560320"/>
                  <a:gd name="connsiteY2" fmla="*/ 198120 h 926095"/>
                  <a:gd name="connsiteX3" fmla="*/ 223520 w 2560320"/>
                  <a:gd name="connsiteY3" fmla="*/ 0 h 926095"/>
                  <a:gd name="connsiteX4" fmla="*/ 1833880 w 2560320"/>
                  <a:gd name="connsiteY4" fmla="*/ 0 h 926095"/>
                  <a:gd name="connsiteX5" fmla="*/ 2026920 w 2560320"/>
                  <a:gd name="connsiteY5" fmla="*/ 177800 h 926095"/>
                  <a:gd name="connsiteX6" fmla="*/ 2468880 w 2560320"/>
                  <a:gd name="connsiteY6" fmla="*/ 177800 h 926095"/>
                  <a:gd name="connsiteX7" fmla="*/ 2560320 w 2560320"/>
                  <a:gd name="connsiteY7" fmla="*/ 269240 h 926095"/>
                  <a:gd name="connsiteX8" fmla="*/ 2560320 w 2560320"/>
                  <a:gd name="connsiteY8" fmla="*/ 924560 h 926095"/>
                  <a:gd name="connsiteX9" fmla="*/ 2452592 w 2560320"/>
                  <a:gd name="connsiteY9" fmla="*/ 926095 h 926095"/>
                  <a:gd name="connsiteX10" fmla="*/ 0 w 2560320"/>
                  <a:gd name="connsiteY10" fmla="*/ 924560 h 926095"/>
                  <a:gd name="connsiteX11" fmla="*/ 0 w 2560320"/>
                  <a:gd name="connsiteY11" fmla="*/ 619760 h 926095"/>
                  <a:gd name="connsiteX0" fmla="*/ 0 w 2566670"/>
                  <a:gd name="connsiteY0" fmla="*/ 619760 h 926095"/>
                  <a:gd name="connsiteX1" fmla="*/ 0 w 2566670"/>
                  <a:gd name="connsiteY1" fmla="*/ 619760 h 926095"/>
                  <a:gd name="connsiteX2" fmla="*/ 0 w 2566670"/>
                  <a:gd name="connsiteY2" fmla="*/ 198120 h 926095"/>
                  <a:gd name="connsiteX3" fmla="*/ 223520 w 2566670"/>
                  <a:gd name="connsiteY3" fmla="*/ 0 h 926095"/>
                  <a:gd name="connsiteX4" fmla="*/ 1833880 w 2566670"/>
                  <a:gd name="connsiteY4" fmla="*/ 0 h 926095"/>
                  <a:gd name="connsiteX5" fmla="*/ 2026920 w 2566670"/>
                  <a:gd name="connsiteY5" fmla="*/ 177800 h 926095"/>
                  <a:gd name="connsiteX6" fmla="*/ 2468880 w 2566670"/>
                  <a:gd name="connsiteY6" fmla="*/ 177800 h 926095"/>
                  <a:gd name="connsiteX7" fmla="*/ 2560320 w 2566670"/>
                  <a:gd name="connsiteY7" fmla="*/ 269240 h 926095"/>
                  <a:gd name="connsiteX8" fmla="*/ 2566670 w 2566670"/>
                  <a:gd name="connsiteY8" fmla="*/ 775335 h 926095"/>
                  <a:gd name="connsiteX9" fmla="*/ 2452592 w 2566670"/>
                  <a:gd name="connsiteY9" fmla="*/ 926095 h 926095"/>
                  <a:gd name="connsiteX10" fmla="*/ 0 w 2566670"/>
                  <a:gd name="connsiteY10" fmla="*/ 924560 h 926095"/>
                  <a:gd name="connsiteX11" fmla="*/ 0 w 2566670"/>
                  <a:gd name="connsiteY11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0 w 2563495"/>
                  <a:gd name="connsiteY10" fmla="*/ 924560 h 926095"/>
                  <a:gd name="connsiteX11" fmla="*/ 0 w 2563495"/>
                  <a:gd name="connsiteY11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150718 w 2563495"/>
                  <a:gd name="connsiteY10" fmla="*/ 922920 h 926095"/>
                  <a:gd name="connsiteX11" fmla="*/ 0 w 2563495"/>
                  <a:gd name="connsiteY11" fmla="*/ 924560 h 926095"/>
                  <a:gd name="connsiteX12" fmla="*/ 0 w 2563495"/>
                  <a:gd name="connsiteY12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150718 w 2563495"/>
                  <a:gd name="connsiteY10" fmla="*/ 922920 h 926095"/>
                  <a:gd name="connsiteX11" fmla="*/ 3175 w 2563495"/>
                  <a:gd name="connsiteY11" fmla="*/ 784860 h 926095"/>
                  <a:gd name="connsiteX12" fmla="*/ 0 w 2563495"/>
                  <a:gd name="connsiteY12" fmla="*/ 619760 h 926095"/>
                  <a:gd name="connsiteX0" fmla="*/ 0 w 2563495"/>
                  <a:gd name="connsiteY0" fmla="*/ 3363425 h 3363425"/>
                  <a:gd name="connsiteX1" fmla="*/ 0 w 2563495"/>
                  <a:gd name="connsiteY1" fmla="*/ 619760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363425"/>
                  <a:gd name="connsiteX1" fmla="*/ 0 w 2563495"/>
                  <a:gd name="connsiteY1" fmla="*/ 3363425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363425"/>
                  <a:gd name="connsiteX1" fmla="*/ 0 w 2563495"/>
                  <a:gd name="connsiteY1" fmla="*/ 3363425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550750"/>
                  <a:gd name="connsiteX1" fmla="*/ 0 w 2563495"/>
                  <a:gd name="connsiteY1" fmla="*/ 3363425 h 3550750"/>
                  <a:gd name="connsiteX2" fmla="*/ 0 w 2563495"/>
                  <a:gd name="connsiteY2" fmla="*/ 198120 h 3550750"/>
                  <a:gd name="connsiteX3" fmla="*/ 223520 w 2563495"/>
                  <a:gd name="connsiteY3" fmla="*/ 0 h 3550750"/>
                  <a:gd name="connsiteX4" fmla="*/ 1833880 w 2563495"/>
                  <a:gd name="connsiteY4" fmla="*/ 0 h 3550750"/>
                  <a:gd name="connsiteX5" fmla="*/ 2026920 w 2563495"/>
                  <a:gd name="connsiteY5" fmla="*/ 177800 h 3550750"/>
                  <a:gd name="connsiteX6" fmla="*/ 2468880 w 2563495"/>
                  <a:gd name="connsiteY6" fmla="*/ 177800 h 3550750"/>
                  <a:gd name="connsiteX7" fmla="*/ 2560320 w 2563495"/>
                  <a:gd name="connsiteY7" fmla="*/ 269240 h 3550750"/>
                  <a:gd name="connsiteX8" fmla="*/ 2563495 w 2563495"/>
                  <a:gd name="connsiteY8" fmla="*/ 3550750 h 3550750"/>
                  <a:gd name="connsiteX9" fmla="*/ 2452592 w 2563495"/>
                  <a:gd name="connsiteY9" fmla="*/ 926095 h 3550750"/>
                  <a:gd name="connsiteX10" fmla="*/ 150718 w 2563495"/>
                  <a:gd name="connsiteY10" fmla="*/ 922920 h 3550750"/>
                  <a:gd name="connsiteX11" fmla="*/ 3175 w 2563495"/>
                  <a:gd name="connsiteY11" fmla="*/ 784860 h 3550750"/>
                  <a:gd name="connsiteX12" fmla="*/ 0 w 2563495"/>
                  <a:gd name="connsiteY12" fmla="*/ 619760 h 3550750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922920 h 3669759"/>
                  <a:gd name="connsiteX11" fmla="*/ 3175 w 2563495"/>
                  <a:gd name="connsiteY11" fmla="*/ 784860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784860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2085784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2085784 w 2563495"/>
                  <a:gd name="connsiteY4" fmla="*/ 0 h 3669759"/>
                  <a:gd name="connsiteX5" fmla="*/ 2278823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720783"/>
                  <a:gd name="connsiteY0" fmla="*/ 3363425 h 3669759"/>
                  <a:gd name="connsiteX1" fmla="*/ 0 w 2720783"/>
                  <a:gd name="connsiteY1" fmla="*/ 3363425 h 3669759"/>
                  <a:gd name="connsiteX2" fmla="*/ 0 w 2720783"/>
                  <a:gd name="connsiteY2" fmla="*/ 198120 h 3669759"/>
                  <a:gd name="connsiteX3" fmla="*/ 223520 w 2720783"/>
                  <a:gd name="connsiteY3" fmla="*/ 0 h 3669759"/>
                  <a:gd name="connsiteX4" fmla="*/ 2085784 w 2720783"/>
                  <a:gd name="connsiteY4" fmla="*/ 0 h 3669759"/>
                  <a:gd name="connsiteX5" fmla="*/ 2278823 w 2720783"/>
                  <a:gd name="connsiteY5" fmla="*/ 177800 h 3669759"/>
                  <a:gd name="connsiteX6" fmla="*/ 2720783 w 2720783"/>
                  <a:gd name="connsiteY6" fmla="*/ 177800 h 3669759"/>
                  <a:gd name="connsiteX7" fmla="*/ 2560320 w 2720783"/>
                  <a:gd name="connsiteY7" fmla="*/ 269240 h 3669759"/>
                  <a:gd name="connsiteX8" fmla="*/ 2563495 w 2720783"/>
                  <a:gd name="connsiteY8" fmla="*/ 3550750 h 3669759"/>
                  <a:gd name="connsiteX9" fmla="*/ 2452592 w 2720783"/>
                  <a:gd name="connsiteY9" fmla="*/ 3669759 h 3669759"/>
                  <a:gd name="connsiteX10" fmla="*/ 150718 w 2720783"/>
                  <a:gd name="connsiteY10" fmla="*/ 3666584 h 3669759"/>
                  <a:gd name="connsiteX11" fmla="*/ 3175 w 2720783"/>
                  <a:gd name="connsiteY11" fmla="*/ 3528524 h 3669759"/>
                  <a:gd name="connsiteX12" fmla="*/ 0 w 2720783"/>
                  <a:gd name="connsiteY12" fmla="*/ 3363424 h 3669759"/>
                  <a:gd name="connsiteX0" fmla="*/ 0 w 2812223"/>
                  <a:gd name="connsiteY0" fmla="*/ 3363425 h 3669759"/>
                  <a:gd name="connsiteX1" fmla="*/ 0 w 2812223"/>
                  <a:gd name="connsiteY1" fmla="*/ 3363425 h 3669759"/>
                  <a:gd name="connsiteX2" fmla="*/ 0 w 2812223"/>
                  <a:gd name="connsiteY2" fmla="*/ 198120 h 3669759"/>
                  <a:gd name="connsiteX3" fmla="*/ 223520 w 2812223"/>
                  <a:gd name="connsiteY3" fmla="*/ 0 h 3669759"/>
                  <a:gd name="connsiteX4" fmla="*/ 2085784 w 2812223"/>
                  <a:gd name="connsiteY4" fmla="*/ 0 h 3669759"/>
                  <a:gd name="connsiteX5" fmla="*/ 2278823 w 2812223"/>
                  <a:gd name="connsiteY5" fmla="*/ 177800 h 3669759"/>
                  <a:gd name="connsiteX6" fmla="*/ 2720783 w 2812223"/>
                  <a:gd name="connsiteY6" fmla="*/ 177800 h 3669759"/>
                  <a:gd name="connsiteX7" fmla="*/ 2812223 w 2812223"/>
                  <a:gd name="connsiteY7" fmla="*/ 269240 h 3669759"/>
                  <a:gd name="connsiteX8" fmla="*/ 2563495 w 2812223"/>
                  <a:gd name="connsiteY8" fmla="*/ 3550750 h 3669759"/>
                  <a:gd name="connsiteX9" fmla="*/ 2452592 w 2812223"/>
                  <a:gd name="connsiteY9" fmla="*/ 3669759 h 3669759"/>
                  <a:gd name="connsiteX10" fmla="*/ 150718 w 2812223"/>
                  <a:gd name="connsiteY10" fmla="*/ 3666584 h 3669759"/>
                  <a:gd name="connsiteX11" fmla="*/ 3175 w 2812223"/>
                  <a:gd name="connsiteY11" fmla="*/ 3528524 h 3669759"/>
                  <a:gd name="connsiteX12" fmla="*/ 0 w 2812223"/>
                  <a:gd name="connsiteY12" fmla="*/ 3363424 h 3669759"/>
                  <a:gd name="connsiteX0" fmla="*/ 0 w 2812236"/>
                  <a:gd name="connsiteY0" fmla="*/ 3363425 h 3669759"/>
                  <a:gd name="connsiteX1" fmla="*/ 0 w 2812236"/>
                  <a:gd name="connsiteY1" fmla="*/ 3363425 h 3669759"/>
                  <a:gd name="connsiteX2" fmla="*/ 0 w 2812236"/>
                  <a:gd name="connsiteY2" fmla="*/ 198120 h 3669759"/>
                  <a:gd name="connsiteX3" fmla="*/ 223520 w 2812236"/>
                  <a:gd name="connsiteY3" fmla="*/ 0 h 3669759"/>
                  <a:gd name="connsiteX4" fmla="*/ 2085784 w 2812236"/>
                  <a:gd name="connsiteY4" fmla="*/ 0 h 3669759"/>
                  <a:gd name="connsiteX5" fmla="*/ 2278823 w 2812236"/>
                  <a:gd name="connsiteY5" fmla="*/ 177800 h 3669759"/>
                  <a:gd name="connsiteX6" fmla="*/ 2720783 w 2812236"/>
                  <a:gd name="connsiteY6" fmla="*/ 177800 h 3669759"/>
                  <a:gd name="connsiteX7" fmla="*/ 2812223 w 2812236"/>
                  <a:gd name="connsiteY7" fmla="*/ 269240 h 3669759"/>
                  <a:gd name="connsiteX8" fmla="*/ 2563495 w 2812236"/>
                  <a:gd name="connsiteY8" fmla="*/ 3550750 h 3669759"/>
                  <a:gd name="connsiteX9" fmla="*/ 2452592 w 2812236"/>
                  <a:gd name="connsiteY9" fmla="*/ 3669759 h 3669759"/>
                  <a:gd name="connsiteX10" fmla="*/ 150718 w 2812236"/>
                  <a:gd name="connsiteY10" fmla="*/ 3666584 h 3669759"/>
                  <a:gd name="connsiteX11" fmla="*/ 3175 w 2812236"/>
                  <a:gd name="connsiteY11" fmla="*/ 3528524 h 3669759"/>
                  <a:gd name="connsiteX12" fmla="*/ 0 w 2812236"/>
                  <a:gd name="connsiteY12" fmla="*/ 3363424 h 3669759"/>
                  <a:gd name="connsiteX0" fmla="*/ 0 w 2812543"/>
                  <a:gd name="connsiteY0" fmla="*/ 3363425 h 3669759"/>
                  <a:gd name="connsiteX1" fmla="*/ 0 w 2812543"/>
                  <a:gd name="connsiteY1" fmla="*/ 3363425 h 3669759"/>
                  <a:gd name="connsiteX2" fmla="*/ 0 w 2812543"/>
                  <a:gd name="connsiteY2" fmla="*/ 198120 h 3669759"/>
                  <a:gd name="connsiteX3" fmla="*/ 223520 w 2812543"/>
                  <a:gd name="connsiteY3" fmla="*/ 0 h 3669759"/>
                  <a:gd name="connsiteX4" fmla="*/ 2085784 w 2812543"/>
                  <a:gd name="connsiteY4" fmla="*/ 0 h 3669759"/>
                  <a:gd name="connsiteX5" fmla="*/ 2278823 w 2812543"/>
                  <a:gd name="connsiteY5" fmla="*/ 177800 h 3669759"/>
                  <a:gd name="connsiteX6" fmla="*/ 2720783 w 2812543"/>
                  <a:gd name="connsiteY6" fmla="*/ 177800 h 3669759"/>
                  <a:gd name="connsiteX7" fmla="*/ 2812223 w 2812543"/>
                  <a:gd name="connsiteY7" fmla="*/ 269240 h 3669759"/>
                  <a:gd name="connsiteX8" fmla="*/ 2563495 w 2812543"/>
                  <a:gd name="connsiteY8" fmla="*/ 3550750 h 3669759"/>
                  <a:gd name="connsiteX9" fmla="*/ 2452592 w 2812543"/>
                  <a:gd name="connsiteY9" fmla="*/ 3669759 h 3669759"/>
                  <a:gd name="connsiteX10" fmla="*/ 150718 w 2812543"/>
                  <a:gd name="connsiteY10" fmla="*/ 3666584 h 3669759"/>
                  <a:gd name="connsiteX11" fmla="*/ 3175 w 2812543"/>
                  <a:gd name="connsiteY11" fmla="*/ 3528524 h 3669759"/>
                  <a:gd name="connsiteX12" fmla="*/ 0 w 2812543"/>
                  <a:gd name="connsiteY12" fmla="*/ 3363424 h 3669759"/>
                  <a:gd name="connsiteX0" fmla="*/ 0 w 2815396"/>
                  <a:gd name="connsiteY0" fmla="*/ 3363425 h 3669759"/>
                  <a:gd name="connsiteX1" fmla="*/ 0 w 2815396"/>
                  <a:gd name="connsiteY1" fmla="*/ 3363425 h 3669759"/>
                  <a:gd name="connsiteX2" fmla="*/ 0 w 2815396"/>
                  <a:gd name="connsiteY2" fmla="*/ 198120 h 3669759"/>
                  <a:gd name="connsiteX3" fmla="*/ 223520 w 2815396"/>
                  <a:gd name="connsiteY3" fmla="*/ 0 h 3669759"/>
                  <a:gd name="connsiteX4" fmla="*/ 2085784 w 2815396"/>
                  <a:gd name="connsiteY4" fmla="*/ 0 h 3669759"/>
                  <a:gd name="connsiteX5" fmla="*/ 2278823 w 2815396"/>
                  <a:gd name="connsiteY5" fmla="*/ 177800 h 3669759"/>
                  <a:gd name="connsiteX6" fmla="*/ 2720783 w 2815396"/>
                  <a:gd name="connsiteY6" fmla="*/ 177800 h 3669759"/>
                  <a:gd name="connsiteX7" fmla="*/ 2812223 w 2815396"/>
                  <a:gd name="connsiteY7" fmla="*/ 269240 h 3669759"/>
                  <a:gd name="connsiteX8" fmla="*/ 2815396 w 2815396"/>
                  <a:gd name="connsiteY8" fmla="*/ 3550750 h 3669759"/>
                  <a:gd name="connsiteX9" fmla="*/ 2452592 w 2815396"/>
                  <a:gd name="connsiteY9" fmla="*/ 3669759 h 3669759"/>
                  <a:gd name="connsiteX10" fmla="*/ 150718 w 2815396"/>
                  <a:gd name="connsiteY10" fmla="*/ 3666584 h 3669759"/>
                  <a:gd name="connsiteX11" fmla="*/ 3175 w 2815396"/>
                  <a:gd name="connsiteY11" fmla="*/ 3528524 h 3669759"/>
                  <a:gd name="connsiteX12" fmla="*/ 0 w 2815396"/>
                  <a:gd name="connsiteY12" fmla="*/ 3363424 h 3669759"/>
                  <a:gd name="connsiteX0" fmla="*/ 0 w 2815396"/>
                  <a:gd name="connsiteY0" fmla="*/ 3363425 h 3669759"/>
                  <a:gd name="connsiteX1" fmla="*/ 0 w 2815396"/>
                  <a:gd name="connsiteY1" fmla="*/ 3363425 h 3669759"/>
                  <a:gd name="connsiteX2" fmla="*/ 0 w 2815396"/>
                  <a:gd name="connsiteY2" fmla="*/ 198120 h 3669759"/>
                  <a:gd name="connsiteX3" fmla="*/ 223520 w 2815396"/>
                  <a:gd name="connsiteY3" fmla="*/ 0 h 3669759"/>
                  <a:gd name="connsiteX4" fmla="*/ 2085784 w 2815396"/>
                  <a:gd name="connsiteY4" fmla="*/ 0 h 3669759"/>
                  <a:gd name="connsiteX5" fmla="*/ 2278823 w 2815396"/>
                  <a:gd name="connsiteY5" fmla="*/ 177800 h 3669759"/>
                  <a:gd name="connsiteX6" fmla="*/ 2720783 w 2815396"/>
                  <a:gd name="connsiteY6" fmla="*/ 177800 h 3669759"/>
                  <a:gd name="connsiteX7" fmla="*/ 2812223 w 2815396"/>
                  <a:gd name="connsiteY7" fmla="*/ 269240 h 3669759"/>
                  <a:gd name="connsiteX8" fmla="*/ 2815396 w 2815396"/>
                  <a:gd name="connsiteY8" fmla="*/ 3550750 h 3669759"/>
                  <a:gd name="connsiteX9" fmla="*/ 2704493 w 2815396"/>
                  <a:gd name="connsiteY9" fmla="*/ 3669759 h 3669759"/>
                  <a:gd name="connsiteX10" fmla="*/ 150718 w 2815396"/>
                  <a:gd name="connsiteY10" fmla="*/ 3666584 h 3669759"/>
                  <a:gd name="connsiteX11" fmla="*/ 3175 w 2815396"/>
                  <a:gd name="connsiteY11" fmla="*/ 3528524 h 3669759"/>
                  <a:gd name="connsiteX12" fmla="*/ 0 w 2815396"/>
                  <a:gd name="connsiteY12" fmla="*/ 3363424 h 3669759"/>
                  <a:gd name="connsiteX0" fmla="*/ 0 w 4974829"/>
                  <a:gd name="connsiteY0" fmla="*/ 3363425 h 3669759"/>
                  <a:gd name="connsiteX1" fmla="*/ 0 w 4974829"/>
                  <a:gd name="connsiteY1" fmla="*/ 3363425 h 3669759"/>
                  <a:gd name="connsiteX2" fmla="*/ 0 w 4974829"/>
                  <a:gd name="connsiteY2" fmla="*/ 198120 h 3669759"/>
                  <a:gd name="connsiteX3" fmla="*/ 223520 w 4974829"/>
                  <a:gd name="connsiteY3" fmla="*/ 0 h 3669759"/>
                  <a:gd name="connsiteX4" fmla="*/ 4974829 w 4974829"/>
                  <a:gd name="connsiteY4" fmla="*/ 0 h 3669759"/>
                  <a:gd name="connsiteX5" fmla="*/ 2278823 w 4974829"/>
                  <a:gd name="connsiteY5" fmla="*/ 177800 h 3669759"/>
                  <a:gd name="connsiteX6" fmla="*/ 2720783 w 4974829"/>
                  <a:gd name="connsiteY6" fmla="*/ 177800 h 3669759"/>
                  <a:gd name="connsiteX7" fmla="*/ 2812223 w 4974829"/>
                  <a:gd name="connsiteY7" fmla="*/ 269240 h 3669759"/>
                  <a:gd name="connsiteX8" fmla="*/ 2815396 w 4974829"/>
                  <a:gd name="connsiteY8" fmla="*/ 3550750 h 3669759"/>
                  <a:gd name="connsiteX9" fmla="*/ 2704493 w 4974829"/>
                  <a:gd name="connsiteY9" fmla="*/ 3669759 h 3669759"/>
                  <a:gd name="connsiteX10" fmla="*/ 150718 w 4974829"/>
                  <a:gd name="connsiteY10" fmla="*/ 3666584 h 3669759"/>
                  <a:gd name="connsiteX11" fmla="*/ 3175 w 4974829"/>
                  <a:gd name="connsiteY11" fmla="*/ 3528524 h 3669759"/>
                  <a:gd name="connsiteX12" fmla="*/ 0 w 4974829"/>
                  <a:gd name="connsiteY12" fmla="*/ 3363424 h 3669759"/>
                  <a:gd name="connsiteX0" fmla="*/ 0 w 5167867"/>
                  <a:gd name="connsiteY0" fmla="*/ 3363425 h 3669759"/>
                  <a:gd name="connsiteX1" fmla="*/ 0 w 5167867"/>
                  <a:gd name="connsiteY1" fmla="*/ 3363425 h 3669759"/>
                  <a:gd name="connsiteX2" fmla="*/ 0 w 5167867"/>
                  <a:gd name="connsiteY2" fmla="*/ 198120 h 3669759"/>
                  <a:gd name="connsiteX3" fmla="*/ 223520 w 5167867"/>
                  <a:gd name="connsiteY3" fmla="*/ 0 h 3669759"/>
                  <a:gd name="connsiteX4" fmla="*/ 4974829 w 5167867"/>
                  <a:gd name="connsiteY4" fmla="*/ 0 h 3669759"/>
                  <a:gd name="connsiteX5" fmla="*/ 5167867 w 5167867"/>
                  <a:gd name="connsiteY5" fmla="*/ 177800 h 3669759"/>
                  <a:gd name="connsiteX6" fmla="*/ 2720783 w 5167867"/>
                  <a:gd name="connsiteY6" fmla="*/ 177800 h 3669759"/>
                  <a:gd name="connsiteX7" fmla="*/ 2812223 w 5167867"/>
                  <a:gd name="connsiteY7" fmla="*/ 269240 h 3669759"/>
                  <a:gd name="connsiteX8" fmla="*/ 2815396 w 5167867"/>
                  <a:gd name="connsiteY8" fmla="*/ 3550750 h 3669759"/>
                  <a:gd name="connsiteX9" fmla="*/ 2704493 w 5167867"/>
                  <a:gd name="connsiteY9" fmla="*/ 3669759 h 3669759"/>
                  <a:gd name="connsiteX10" fmla="*/ 150718 w 5167867"/>
                  <a:gd name="connsiteY10" fmla="*/ 3666584 h 3669759"/>
                  <a:gd name="connsiteX11" fmla="*/ 3175 w 5167867"/>
                  <a:gd name="connsiteY11" fmla="*/ 3528524 h 3669759"/>
                  <a:gd name="connsiteX12" fmla="*/ 0 w 5167867"/>
                  <a:gd name="connsiteY12" fmla="*/ 3363424 h 3669759"/>
                  <a:gd name="connsiteX0" fmla="*/ 0 w 5609827"/>
                  <a:gd name="connsiteY0" fmla="*/ 3363425 h 3669759"/>
                  <a:gd name="connsiteX1" fmla="*/ 0 w 5609827"/>
                  <a:gd name="connsiteY1" fmla="*/ 3363425 h 3669759"/>
                  <a:gd name="connsiteX2" fmla="*/ 0 w 5609827"/>
                  <a:gd name="connsiteY2" fmla="*/ 198120 h 3669759"/>
                  <a:gd name="connsiteX3" fmla="*/ 223520 w 5609827"/>
                  <a:gd name="connsiteY3" fmla="*/ 0 h 3669759"/>
                  <a:gd name="connsiteX4" fmla="*/ 4974829 w 5609827"/>
                  <a:gd name="connsiteY4" fmla="*/ 0 h 3669759"/>
                  <a:gd name="connsiteX5" fmla="*/ 5167867 w 5609827"/>
                  <a:gd name="connsiteY5" fmla="*/ 177800 h 3669759"/>
                  <a:gd name="connsiteX6" fmla="*/ 5609827 w 5609827"/>
                  <a:gd name="connsiteY6" fmla="*/ 177800 h 3669759"/>
                  <a:gd name="connsiteX7" fmla="*/ 2812223 w 5609827"/>
                  <a:gd name="connsiteY7" fmla="*/ 269240 h 3669759"/>
                  <a:gd name="connsiteX8" fmla="*/ 2815396 w 5609827"/>
                  <a:gd name="connsiteY8" fmla="*/ 3550750 h 3669759"/>
                  <a:gd name="connsiteX9" fmla="*/ 2704493 w 5609827"/>
                  <a:gd name="connsiteY9" fmla="*/ 3669759 h 3669759"/>
                  <a:gd name="connsiteX10" fmla="*/ 150718 w 5609827"/>
                  <a:gd name="connsiteY10" fmla="*/ 3666584 h 3669759"/>
                  <a:gd name="connsiteX11" fmla="*/ 3175 w 5609827"/>
                  <a:gd name="connsiteY11" fmla="*/ 3528524 h 3669759"/>
                  <a:gd name="connsiteX12" fmla="*/ 0 w 5609827"/>
                  <a:gd name="connsiteY12" fmla="*/ 3363424 h 3669759"/>
                  <a:gd name="connsiteX0" fmla="*/ 0 w 5701266"/>
                  <a:gd name="connsiteY0" fmla="*/ 3363425 h 3669759"/>
                  <a:gd name="connsiteX1" fmla="*/ 0 w 5701266"/>
                  <a:gd name="connsiteY1" fmla="*/ 3363425 h 3669759"/>
                  <a:gd name="connsiteX2" fmla="*/ 0 w 5701266"/>
                  <a:gd name="connsiteY2" fmla="*/ 198120 h 3669759"/>
                  <a:gd name="connsiteX3" fmla="*/ 223520 w 5701266"/>
                  <a:gd name="connsiteY3" fmla="*/ 0 h 3669759"/>
                  <a:gd name="connsiteX4" fmla="*/ 4974829 w 5701266"/>
                  <a:gd name="connsiteY4" fmla="*/ 0 h 3669759"/>
                  <a:gd name="connsiteX5" fmla="*/ 5167867 w 5701266"/>
                  <a:gd name="connsiteY5" fmla="*/ 177800 h 3669759"/>
                  <a:gd name="connsiteX6" fmla="*/ 5609827 w 5701266"/>
                  <a:gd name="connsiteY6" fmla="*/ 177800 h 3669759"/>
                  <a:gd name="connsiteX7" fmla="*/ 5701266 w 5701266"/>
                  <a:gd name="connsiteY7" fmla="*/ 269240 h 3669759"/>
                  <a:gd name="connsiteX8" fmla="*/ 2815396 w 5701266"/>
                  <a:gd name="connsiteY8" fmla="*/ 3550750 h 3669759"/>
                  <a:gd name="connsiteX9" fmla="*/ 2704493 w 5701266"/>
                  <a:gd name="connsiteY9" fmla="*/ 3669759 h 3669759"/>
                  <a:gd name="connsiteX10" fmla="*/ 150718 w 5701266"/>
                  <a:gd name="connsiteY10" fmla="*/ 3666584 h 3669759"/>
                  <a:gd name="connsiteX11" fmla="*/ 3175 w 5701266"/>
                  <a:gd name="connsiteY11" fmla="*/ 3528524 h 3669759"/>
                  <a:gd name="connsiteX12" fmla="*/ 0 w 5701266"/>
                  <a:gd name="connsiteY12" fmla="*/ 3363424 h 3669759"/>
                  <a:gd name="connsiteX0" fmla="*/ 0 w 5701267"/>
                  <a:gd name="connsiteY0" fmla="*/ 3363425 h 3669759"/>
                  <a:gd name="connsiteX1" fmla="*/ 0 w 5701267"/>
                  <a:gd name="connsiteY1" fmla="*/ 3363425 h 3669759"/>
                  <a:gd name="connsiteX2" fmla="*/ 0 w 5701267"/>
                  <a:gd name="connsiteY2" fmla="*/ 198120 h 3669759"/>
                  <a:gd name="connsiteX3" fmla="*/ 223520 w 5701267"/>
                  <a:gd name="connsiteY3" fmla="*/ 0 h 3669759"/>
                  <a:gd name="connsiteX4" fmla="*/ 4974829 w 5701267"/>
                  <a:gd name="connsiteY4" fmla="*/ 0 h 3669759"/>
                  <a:gd name="connsiteX5" fmla="*/ 5167867 w 5701267"/>
                  <a:gd name="connsiteY5" fmla="*/ 177800 h 3669759"/>
                  <a:gd name="connsiteX6" fmla="*/ 5609827 w 5701267"/>
                  <a:gd name="connsiteY6" fmla="*/ 177800 h 3669759"/>
                  <a:gd name="connsiteX7" fmla="*/ 5701266 w 5701267"/>
                  <a:gd name="connsiteY7" fmla="*/ 269240 h 3669759"/>
                  <a:gd name="connsiteX8" fmla="*/ 2815396 w 5701267"/>
                  <a:gd name="connsiteY8" fmla="*/ 3550750 h 3669759"/>
                  <a:gd name="connsiteX9" fmla="*/ 2704493 w 5701267"/>
                  <a:gd name="connsiteY9" fmla="*/ 3669759 h 3669759"/>
                  <a:gd name="connsiteX10" fmla="*/ 150718 w 5701267"/>
                  <a:gd name="connsiteY10" fmla="*/ 3666584 h 3669759"/>
                  <a:gd name="connsiteX11" fmla="*/ 3175 w 5701267"/>
                  <a:gd name="connsiteY11" fmla="*/ 3528524 h 3669759"/>
                  <a:gd name="connsiteX12" fmla="*/ 0 w 5701267"/>
                  <a:gd name="connsiteY12" fmla="*/ 3363424 h 3669759"/>
                  <a:gd name="connsiteX0" fmla="*/ 0 w 5701373"/>
                  <a:gd name="connsiteY0" fmla="*/ 3363425 h 3669759"/>
                  <a:gd name="connsiteX1" fmla="*/ 0 w 5701373"/>
                  <a:gd name="connsiteY1" fmla="*/ 3363425 h 3669759"/>
                  <a:gd name="connsiteX2" fmla="*/ 0 w 5701373"/>
                  <a:gd name="connsiteY2" fmla="*/ 198120 h 3669759"/>
                  <a:gd name="connsiteX3" fmla="*/ 223520 w 5701373"/>
                  <a:gd name="connsiteY3" fmla="*/ 0 h 3669759"/>
                  <a:gd name="connsiteX4" fmla="*/ 4974829 w 5701373"/>
                  <a:gd name="connsiteY4" fmla="*/ 0 h 3669759"/>
                  <a:gd name="connsiteX5" fmla="*/ 5167867 w 5701373"/>
                  <a:gd name="connsiteY5" fmla="*/ 177800 h 3669759"/>
                  <a:gd name="connsiteX6" fmla="*/ 5609827 w 5701373"/>
                  <a:gd name="connsiteY6" fmla="*/ 177800 h 3669759"/>
                  <a:gd name="connsiteX7" fmla="*/ 5701266 w 5701373"/>
                  <a:gd name="connsiteY7" fmla="*/ 269240 h 3669759"/>
                  <a:gd name="connsiteX8" fmla="*/ 2815396 w 5701373"/>
                  <a:gd name="connsiteY8" fmla="*/ 3550750 h 3669759"/>
                  <a:gd name="connsiteX9" fmla="*/ 2704493 w 5701373"/>
                  <a:gd name="connsiteY9" fmla="*/ 3669759 h 3669759"/>
                  <a:gd name="connsiteX10" fmla="*/ 150718 w 5701373"/>
                  <a:gd name="connsiteY10" fmla="*/ 3666584 h 3669759"/>
                  <a:gd name="connsiteX11" fmla="*/ 3175 w 5701373"/>
                  <a:gd name="connsiteY11" fmla="*/ 3528524 h 3669759"/>
                  <a:gd name="connsiteX12" fmla="*/ 0 w 5701373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974829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2704493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974829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593536"/>
                  <a:gd name="connsiteY0" fmla="*/ 3363425 h 3669759"/>
                  <a:gd name="connsiteX1" fmla="*/ 0 w 5593536"/>
                  <a:gd name="connsiteY1" fmla="*/ 3363425 h 3669759"/>
                  <a:gd name="connsiteX2" fmla="*/ 0 w 5593536"/>
                  <a:gd name="connsiteY2" fmla="*/ 198120 h 3669759"/>
                  <a:gd name="connsiteX3" fmla="*/ 223520 w 5593536"/>
                  <a:gd name="connsiteY3" fmla="*/ 0 h 3669759"/>
                  <a:gd name="connsiteX4" fmla="*/ 4401473 w 5593536"/>
                  <a:gd name="connsiteY4" fmla="*/ 0 h 3669759"/>
                  <a:gd name="connsiteX5" fmla="*/ 4594511 w 5593536"/>
                  <a:gd name="connsiteY5" fmla="*/ 177800 h 3669759"/>
                  <a:gd name="connsiteX6" fmla="*/ 5036471 w 5593536"/>
                  <a:gd name="connsiteY6" fmla="*/ 177800 h 3669759"/>
                  <a:gd name="connsiteX7" fmla="*/ 5127910 w 5593536"/>
                  <a:gd name="connsiteY7" fmla="*/ 269240 h 3669759"/>
                  <a:gd name="connsiteX8" fmla="*/ 5131083 w 5593536"/>
                  <a:gd name="connsiteY8" fmla="*/ 3550750 h 3669759"/>
                  <a:gd name="connsiteX9" fmla="*/ 5593536 w 5593536"/>
                  <a:gd name="connsiteY9" fmla="*/ 3669759 h 3669759"/>
                  <a:gd name="connsiteX10" fmla="*/ 150718 w 5593536"/>
                  <a:gd name="connsiteY10" fmla="*/ 3666584 h 3669759"/>
                  <a:gd name="connsiteX11" fmla="*/ 3175 w 5593536"/>
                  <a:gd name="connsiteY11" fmla="*/ 3528524 h 3669759"/>
                  <a:gd name="connsiteX12" fmla="*/ 0 w 5593536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401473 w 5131083"/>
                  <a:gd name="connsiteY4" fmla="*/ 0 h 3669759"/>
                  <a:gd name="connsiteX5" fmla="*/ 4594511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594511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020180"/>
                  <a:gd name="connsiteY0" fmla="*/ 3363425 h 3669759"/>
                  <a:gd name="connsiteX1" fmla="*/ 0 w 5020180"/>
                  <a:gd name="connsiteY1" fmla="*/ 3363425 h 3669759"/>
                  <a:gd name="connsiteX2" fmla="*/ 0 w 5020180"/>
                  <a:gd name="connsiteY2" fmla="*/ 198120 h 3669759"/>
                  <a:gd name="connsiteX3" fmla="*/ 223520 w 5020180"/>
                  <a:gd name="connsiteY3" fmla="*/ 0 h 3669759"/>
                  <a:gd name="connsiteX4" fmla="*/ 4201395 w 5020180"/>
                  <a:gd name="connsiteY4" fmla="*/ 0 h 3669759"/>
                  <a:gd name="connsiteX5" fmla="*/ 4394433 w 5020180"/>
                  <a:gd name="connsiteY5" fmla="*/ 177800 h 3669759"/>
                  <a:gd name="connsiteX6" fmla="*/ 4836394 w 5020180"/>
                  <a:gd name="connsiteY6" fmla="*/ 177800 h 3669759"/>
                  <a:gd name="connsiteX7" fmla="*/ 4927832 w 5020180"/>
                  <a:gd name="connsiteY7" fmla="*/ 269240 h 3669759"/>
                  <a:gd name="connsiteX8" fmla="*/ 4931005 w 5020180"/>
                  <a:gd name="connsiteY8" fmla="*/ 3550750 h 3669759"/>
                  <a:gd name="connsiteX9" fmla="*/ 5020180 w 5020180"/>
                  <a:gd name="connsiteY9" fmla="*/ 3669759 h 3669759"/>
                  <a:gd name="connsiteX10" fmla="*/ 150718 w 5020180"/>
                  <a:gd name="connsiteY10" fmla="*/ 3666584 h 3669759"/>
                  <a:gd name="connsiteX11" fmla="*/ 3175 w 5020180"/>
                  <a:gd name="connsiteY11" fmla="*/ 3528524 h 3669759"/>
                  <a:gd name="connsiteX12" fmla="*/ 0 w 5020180"/>
                  <a:gd name="connsiteY12" fmla="*/ 3363424 h 3669759"/>
                  <a:gd name="connsiteX0" fmla="*/ 0 w 4931005"/>
                  <a:gd name="connsiteY0" fmla="*/ 3363425 h 3669759"/>
                  <a:gd name="connsiteX1" fmla="*/ 0 w 4931005"/>
                  <a:gd name="connsiteY1" fmla="*/ 3363425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0 w 4931005"/>
                  <a:gd name="connsiteY1" fmla="*/ 3363425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2699496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6584"/>
                  <a:gd name="connsiteX1" fmla="*/ 1 w 4931005"/>
                  <a:gd name="connsiteY1" fmla="*/ 2512171 h 3666584"/>
                  <a:gd name="connsiteX2" fmla="*/ 0 w 4931005"/>
                  <a:gd name="connsiteY2" fmla="*/ 198120 h 3666584"/>
                  <a:gd name="connsiteX3" fmla="*/ 223520 w 4931005"/>
                  <a:gd name="connsiteY3" fmla="*/ 0 h 3666584"/>
                  <a:gd name="connsiteX4" fmla="*/ 4201395 w 4931005"/>
                  <a:gd name="connsiteY4" fmla="*/ 0 h 3666584"/>
                  <a:gd name="connsiteX5" fmla="*/ 4394433 w 4931005"/>
                  <a:gd name="connsiteY5" fmla="*/ 177800 h 3666584"/>
                  <a:gd name="connsiteX6" fmla="*/ 4836394 w 4931005"/>
                  <a:gd name="connsiteY6" fmla="*/ 177800 h 3666584"/>
                  <a:gd name="connsiteX7" fmla="*/ 4927832 w 4931005"/>
                  <a:gd name="connsiteY7" fmla="*/ 269240 h 3666584"/>
                  <a:gd name="connsiteX8" fmla="*/ 4931005 w 4931005"/>
                  <a:gd name="connsiteY8" fmla="*/ 2699496 h 3666584"/>
                  <a:gd name="connsiteX9" fmla="*/ 4820102 w 4931005"/>
                  <a:gd name="connsiteY9" fmla="*/ 2818505 h 3666584"/>
                  <a:gd name="connsiteX10" fmla="*/ 150718 w 4931005"/>
                  <a:gd name="connsiteY10" fmla="*/ 3666584 h 3666584"/>
                  <a:gd name="connsiteX11" fmla="*/ 3175 w 4931005"/>
                  <a:gd name="connsiteY11" fmla="*/ 3528524 h 3666584"/>
                  <a:gd name="connsiteX12" fmla="*/ 0 w 4931005"/>
                  <a:gd name="connsiteY12" fmla="*/ 3363424 h 3666584"/>
                  <a:gd name="connsiteX0" fmla="*/ 1 w 4931005"/>
                  <a:gd name="connsiteY0" fmla="*/ 2512171 h 3528524"/>
                  <a:gd name="connsiteX1" fmla="*/ 1 w 4931005"/>
                  <a:gd name="connsiteY1" fmla="*/ 2512171 h 3528524"/>
                  <a:gd name="connsiteX2" fmla="*/ 0 w 4931005"/>
                  <a:gd name="connsiteY2" fmla="*/ 198120 h 3528524"/>
                  <a:gd name="connsiteX3" fmla="*/ 223520 w 4931005"/>
                  <a:gd name="connsiteY3" fmla="*/ 0 h 3528524"/>
                  <a:gd name="connsiteX4" fmla="*/ 4201395 w 4931005"/>
                  <a:gd name="connsiteY4" fmla="*/ 0 h 3528524"/>
                  <a:gd name="connsiteX5" fmla="*/ 4394433 w 4931005"/>
                  <a:gd name="connsiteY5" fmla="*/ 177800 h 3528524"/>
                  <a:gd name="connsiteX6" fmla="*/ 4836394 w 4931005"/>
                  <a:gd name="connsiteY6" fmla="*/ 177800 h 3528524"/>
                  <a:gd name="connsiteX7" fmla="*/ 4927832 w 4931005"/>
                  <a:gd name="connsiteY7" fmla="*/ 269240 h 3528524"/>
                  <a:gd name="connsiteX8" fmla="*/ 4931005 w 4931005"/>
                  <a:gd name="connsiteY8" fmla="*/ 2699496 h 3528524"/>
                  <a:gd name="connsiteX9" fmla="*/ 4820102 w 4931005"/>
                  <a:gd name="connsiteY9" fmla="*/ 2818505 h 3528524"/>
                  <a:gd name="connsiteX10" fmla="*/ 150719 w 4931005"/>
                  <a:gd name="connsiteY10" fmla="*/ 2815330 h 3528524"/>
                  <a:gd name="connsiteX11" fmla="*/ 3175 w 4931005"/>
                  <a:gd name="connsiteY11" fmla="*/ 3528524 h 3528524"/>
                  <a:gd name="connsiteX12" fmla="*/ 0 w 4931005"/>
                  <a:gd name="connsiteY12" fmla="*/ 3363424 h 3528524"/>
                  <a:gd name="connsiteX0" fmla="*/ 1 w 4931005"/>
                  <a:gd name="connsiteY0" fmla="*/ 2512171 h 3391698"/>
                  <a:gd name="connsiteX1" fmla="*/ 1 w 4931005"/>
                  <a:gd name="connsiteY1" fmla="*/ 2512171 h 3391698"/>
                  <a:gd name="connsiteX2" fmla="*/ 0 w 4931005"/>
                  <a:gd name="connsiteY2" fmla="*/ 198120 h 3391698"/>
                  <a:gd name="connsiteX3" fmla="*/ 223520 w 4931005"/>
                  <a:gd name="connsiteY3" fmla="*/ 0 h 3391698"/>
                  <a:gd name="connsiteX4" fmla="*/ 4201395 w 4931005"/>
                  <a:gd name="connsiteY4" fmla="*/ 0 h 3391698"/>
                  <a:gd name="connsiteX5" fmla="*/ 4394433 w 4931005"/>
                  <a:gd name="connsiteY5" fmla="*/ 177800 h 3391698"/>
                  <a:gd name="connsiteX6" fmla="*/ 4836394 w 4931005"/>
                  <a:gd name="connsiteY6" fmla="*/ 177800 h 3391698"/>
                  <a:gd name="connsiteX7" fmla="*/ 4927832 w 4931005"/>
                  <a:gd name="connsiteY7" fmla="*/ 269240 h 3391698"/>
                  <a:gd name="connsiteX8" fmla="*/ 4931005 w 4931005"/>
                  <a:gd name="connsiteY8" fmla="*/ 2699496 h 3391698"/>
                  <a:gd name="connsiteX9" fmla="*/ 4820102 w 4931005"/>
                  <a:gd name="connsiteY9" fmla="*/ 2818505 h 3391698"/>
                  <a:gd name="connsiteX10" fmla="*/ 150719 w 4931005"/>
                  <a:gd name="connsiteY10" fmla="*/ 2815330 h 3391698"/>
                  <a:gd name="connsiteX11" fmla="*/ 3176 w 4931005"/>
                  <a:gd name="connsiteY11" fmla="*/ 2677270 h 3391698"/>
                  <a:gd name="connsiteX12" fmla="*/ 0 w 4931005"/>
                  <a:gd name="connsiteY12" fmla="*/ 3363424 h 3391698"/>
                  <a:gd name="connsiteX0" fmla="*/ 1 w 4931005"/>
                  <a:gd name="connsiteY0" fmla="*/ 2512171 h 3367929"/>
                  <a:gd name="connsiteX1" fmla="*/ 1 w 4931005"/>
                  <a:gd name="connsiteY1" fmla="*/ 2512171 h 3367929"/>
                  <a:gd name="connsiteX2" fmla="*/ 0 w 4931005"/>
                  <a:gd name="connsiteY2" fmla="*/ 198120 h 3367929"/>
                  <a:gd name="connsiteX3" fmla="*/ 223520 w 4931005"/>
                  <a:gd name="connsiteY3" fmla="*/ 0 h 3367929"/>
                  <a:gd name="connsiteX4" fmla="*/ 4201395 w 4931005"/>
                  <a:gd name="connsiteY4" fmla="*/ 0 h 3367929"/>
                  <a:gd name="connsiteX5" fmla="*/ 4394433 w 4931005"/>
                  <a:gd name="connsiteY5" fmla="*/ 177800 h 3367929"/>
                  <a:gd name="connsiteX6" fmla="*/ 4836394 w 4931005"/>
                  <a:gd name="connsiteY6" fmla="*/ 177800 h 3367929"/>
                  <a:gd name="connsiteX7" fmla="*/ 4927832 w 4931005"/>
                  <a:gd name="connsiteY7" fmla="*/ 269240 h 3367929"/>
                  <a:gd name="connsiteX8" fmla="*/ 4931005 w 4931005"/>
                  <a:gd name="connsiteY8" fmla="*/ 2699496 h 3367929"/>
                  <a:gd name="connsiteX9" fmla="*/ 4820102 w 4931005"/>
                  <a:gd name="connsiteY9" fmla="*/ 2818505 h 3367929"/>
                  <a:gd name="connsiteX10" fmla="*/ 150719 w 4931005"/>
                  <a:gd name="connsiteY10" fmla="*/ 2815330 h 3367929"/>
                  <a:gd name="connsiteX11" fmla="*/ 3176 w 4931005"/>
                  <a:gd name="connsiteY11" fmla="*/ 2677270 h 3367929"/>
                  <a:gd name="connsiteX12" fmla="*/ 0 w 4931005"/>
                  <a:gd name="connsiteY12" fmla="*/ 3363424 h 3367929"/>
                  <a:gd name="connsiteX0" fmla="*/ 1 w 4931005"/>
                  <a:gd name="connsiteY0" fmla="*/ 2512171 h 3363424"/>
                  <a:gd name="connsiteX1" fmla="*/ 1 w 4931005"/>
                  <a:gd name="connsiteY1" fmla="*/ 2512171 h 3363424"/>
                  <a:gd name="connsiteX2" fmla="*/ 0 w 4931005"/>
                  <a:gd name="connsiteY2" fmla="*/ 198120 h 3363424"/>
                  <a:gd name="connsiteX3" fmla="*/ 223520 w 4931005"/>
                  <a:gd name="connsiteY3" fmla="*/ 0 h 3363424"/>
                  <a:gd name="connsiteX4" fmla="*/ 4201395 w 4931005"/>
                  <a:gd name="connsiteY4" fmla="*/ 0 h 3363424"/>
                  <a:gd name="connsiteX5" fmla="*/ 4394433 w 4931005"/>
                  <a:gd name="connsiteY5" fmla="*/ 177800 h 3363424"/>
                  <a:gd name="connsiteX6" fmla="*/ 4836394 w 4931005"/>
                  <a:gd name="connsiteY6" fmla="*/ 177800 h 3363424"/>
                  <a:gd name="connsiteX7" fmla="*/ 4927832 w 4931005"/>
                  <a:gd name="connsiteY7" fmla="*/ 269240 h 3363424"/>
                  <a:gd name="connsiteX8" fmla="*/ 4931005 w 4931005"/>
                  <a:gd name="connsiteY8" fmla="*/ 2699496 h 3363424"/>
                  <a:gd name="connsiteX9" fmla="*/ 4820102 w 4931005"/>
                  <a:gd name="connsiteY9" fmla="*/ 2818505 h 3363424"/>
                  <a:gd name="connsiteX10" fmla="*/ 150719 w 4931005"/>
                  <a:gd name="connsiteY10" fmla="*/ 2815330 h 3363424"/>
                  <a:gd name="connsiteX11" fmla="*/ 3176 w 4931005"/>
                  <a:gd name="connsiteY11" fmla="*/ 2677270 h 3363424"/>
                  <a:gd name="connsiteX12" fmla="*/ 0 w 4931005"/>
                  <a:gd name="connsiteY12" fmla="*/ 3363424 h 3363424"/>
                  <a:gd name="connsiteX0" fmla="*/ 1 w 4931005"/>
                  <a:gd name="connsiteY0" fmla="*/ 2512171 h 2818505"/>
                  <a:gd name="connsiteX1" fmla="*/ 1 w 4931005"/>
                  <a:gd name="connsiteY1" fmla="*/ 2512171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512171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511422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5330"/>
                  <a:gd name="connsiteX1" fmla="*/ 1 w 4931005"/>
                  <a:gd name="connsiteY1" fmla="*/ 2324097 h 2815330"/>
                  <a:gd name="connsiteX2" fmla="*/ 0 w 4931005"/>
                  <a:gd name="connsiteY2" fmla="*/ 198120 h 2815330"/>
                  <a:gd name="connsiteX3" fmla="*/ 223520 w 4931005"/>
                  <a:gd name="connsiteY3" fmla="*/ 0 h 2815330"/>
                  <a:gd name="connsiteX4" fmla="*/ 4201395 w 4931005"/>
                  <a:gd name="connsiteY4" fmla="*/ 0 h 2815330"/>
                  <a:gd name="connsiteX5" fmla="*/ 4394433 w 4931005"/>
                  <a:gd name="connsiteY5" fmla="*/ 177800 h 2815330"/>
                  <a:gd name="connsiteX6" fmla="*/ 4836394 w 4931005"/>
                  <a:gd name="connsiteY6" fmla="*/ 177800 h 2815330"/>
                  <a:gd name="connsiteX7" fmla="*/ 4927832 w 4931005"/>
                  <a:gd name="connsiteY7" fmla="*/ 269240 h 2815330"/>
                  <a:gd name="connsiteX8" fmla="*/ 4931005 w 4931005"/>
                  <a:gd name="connsiteY8" fmla="*/ 2511422 h 2815330"/>
                  <a:gd name="connsiteX9" fmla="*/ 4820102 w 4931005"/>
                  <a:gd name="connsiteY9" fmla="*/ 2630431 h 2815330"/>
                  <a:gd name="connsiteX10" fmla="*/ 150719 w 4931005"/>
                  <a:gd name="connsiteY10" fmla="*/ 2815330 h 2815330"/>
                  <a:gd name="connsiteX11" fmla="*/ 3176 w 4931005"/>
                  <a:gd name="connsiteY11" fmla="*/ 2677270 h 2815330"/>
                  <a:gd name="connsiteX12" fmla="*/ 1 w 4931005"/>
                  <a:gd name="connsiteY12" fmla="*/ 2512171 h 2815330"/>
                  <a:gd name="connsiteX0" fmla="*/ 1 w 4931005"/>
                  <a:gd name="connsiteY0" fmla="*/ 2324097 h 2677270"/>
                  <a:gd name="connsiteX1" fmla="*/ 1 w 4931005"/>
                  <a:gd name="connsiteY1" fmla="*/ 2324097 h 2677270"/>
                  <a:gd name="connsiteX2" fmla="*/ 0 w 4931005"/>
                  <a:gd name="connsiteY2" fmla="*/ 198120 h 2677270"/>
                  <a:gd name="connsiteX3" fmla="*/ 223520 w 4931005"/>
                  <a:gd name="connsiteY3" fmla="*/ 0 h 2677270"/>
                  <a:gd name="connsiteX4" fmla="*/ 4201395 w 4931005"/>
                  <a:gd name="connsiteY4" fmla="*/ 0 h 2677270"/>
                  <a:gd name="connsiteX5" fmla="*/ 4394433 w 4931005"/>
                  <a:gd name="connsiteY5" fmla="*/ 177800 h 2677270"/>
                  <a:gd name="connsiteX6" fmla="*/ 4836394 w 4931005"/>
                  <a:gd name="connsiteY6" fmla="*/ 177800 h 2677270"/>
                  <a:gd name="connsiteX7" fmla="*/ 4927832 w 4931005"/>
                  <a:gd name="connsiteY7" fmla="*/ 269240 h 2677270"/>
                  <a:gd name="connsiteX8" fmla="*/ 4931005 w 4931005"/>
                  <a:gd name="connsiteY8" fmla="*/ 2511422 h 2677270"/>
                  <a:gd name="connsiteX9" fmla="*/ 4820102 w 4931005"/>
                  <a:gd name="connsiteY9" fmla="*/ 2630431 h 2677270"/>
                  <a:gd name="connsiteX10" fmla="*/ 150719 w 4931005"/>
                  <a:gd name="connsiteY10" fmla="*/ 2627256 h 2677270"/>
                  <a:gd name="connsiteX11" fmla="*/ 3176 w 4931005"/>
                  <a:gd name="connsiteY11" fmla="*/ 2677270 h 2677270"/>
                  <a:gd name="connsiteX12" fmla="*/ 1 w 4931005"/>
                  <a:gd name="connsiteY12" fmla="*/ 2512171 h 2677270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481147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27256"/>
                  <a:gd name="connsiteX1" fmla="*/ 1 w 4931005"/>
                  <a:gd name="connsiteY1" fmla="*/ 2293822 h 2627256"/>
                  <a:gd name="connsiteX2" fmla="*/ 0 w 4931005"/>
                  <a:gd name="connsiteY2" fmla="*/ 198120 h 2627256"/>
                  <a:gd name="connsiteX3" fmla="*/ 223520 w 4931005"/>
                  <a:gd name="connsiteY3" fmla="*/ 0 h 2627256"/>
                  <a:gd name="connsiteX4" fmla="*/ 4201395 w 4931005"/>
                  <a:gd name="connsiteY4" fmla="*/ 0 h 2627256"/>
                  <a:gd name="connsiteX5" fmla="*/ 4394433 w 4931005"/>
                  <a:gd name="connsiteY5" fmla="*/ 177800 h 2627256"/>
                  <a:gd name="connsiteX6" fmla="*/ 4836394 w 4931005"/>
                  <a:gd name="connsiteY6" fmla="*/ 177800 h 2627256"/>
                  <a:gd name="connsiteX7" fmla="*/ 4927832 w 4931005"/>
                  <a:gd name="connsiteY7" fmla="*/ 269240 h 2627256"/>
                  <a:gd name="connsiteX8" fmla="*/ 4931005 w 4931005"/>
                  <a:gd name="connsiteY8" fmla="*/ 2481147 h 2627256"/>
                  <a:gd name="connsiteX9" fmla="*/ 4820102 w 4931005"/>
                  <a:gd name="connsiteY9" fmla="*/ 2600156 h 2627256"/>
                  <a:gd name="connsiteX10" fmla="*/ 150719 w 4931005"/>
                  <a:gd name="connsiteY10" fmla="*/ 2627256 h 2627256"/>
                  <a:gd name="connsiteX11" fmla="*/ 3176 w 4931005"/>
                  <a:gd name="connsiteY11" fmla="*/ 2489196 h 2627256"/>
                  <a:gd name="connsiteX12" fmla="*/ 1 w 4931005"/>
                  <a:gd name="connsiteY12" fmla="*/ 2324096 h 26272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89196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820102"/>
                  <a:gd name="connsiteY0" fmla="*/ 2293822 h 2600156"/>
                  <a:gd name="connsiteX1" fmla="*/ 1 w 4820102"/>
                  <a:gd name="connsiteY1" fmla="*/ 2293822 h 2600156"/>
                  <a:gd name="connsiteX2" fmla="*/ 0 w 4820102"/>
                  <a:gd name="connsiteY2" fmla="*/ 198120 h 2600156"/>
                  <a:gd name="connsiteX3" fmla="*/ 223520 w 4820102"/>
                  <a:gd name="connsiteY3" fmla="*/ 0 h 2600156"/>
                  <a:gd name="connsiteX4" fmla="*/ 2681366 w 4820102"/>
                  <a:gd name="connsiteY4" fmla="*/ 0 h 2600156"/>
                  <a:gd name="connsiteX5" fmla="*/ 2874404 w 4820102"/>
                  <a:gd name="connsiteY5" fmla="*/ 177800 h 2600156"/>
                  <a:gd name="connsiteX6" fmla="*/ 3316365 w 4820102"/>
                  <a:gd name="connsiteY6" fmla="*/ 177800 h 2600156"/>
                  <a:gd name="connsiteX7" fmla="*/ 3407803 w 4820102"/>
                  <a:gd name="connsiteY7" fmla="*/ 269240 h 2600156"/>
                  <a:gd name="connsiteX8" fmla="*/ 3410976 w 4820102"/>
                  <a:gd name="connsiteY8" fmla="*/ 2481147 h 2600156"/>
                  <a:gd name="connsiteX9" fmla="*/ 4820102 w 4820102"/>
                  <a:gd name="connsiteY9" fmla="*/ 2600156 h 2600156"/>
                  <a:gd name="connsiteX10" fmla="*/ 150719 w 4820102"/>
                  <a:gd name="connsiteY10" fmla="*/ 2596982 h 2600156"/>
                  <a:gd name="connsiteX11" fmla="*/ 3176 w 4820102"/>
                  <a:gd name="connsiteY11" fmla="*/ 2458922 h 2600156"/>
                  <a:gd name="connsiteX12" fmla="*/ 1 w 4820102"/>
                  <a:gd name="connsiteY12" fmla="*/ 2293822 h 2600156"/>
                  <a:gd name="connsiteX0" fmla="*/ 1 w 3410976"/>
                  <a:gd name="connsiteY0" fmla="*/ 2293822 h 2600156"/>
                  <a:gd name="connsiteX1" fmla="*/ 1 w 3410976"/>
                  <a:gd name="connsiteY1" fmla="*/ 2293822 h 2600156"/>
                  <a:gd name="connsiteX2" fmla="*/ 0 w 3410976"/>
                  <a:gd name="connsiteY2" fmla="*/ 198120 h 2600156"/>
                  <a:gd name="connsiteX3" fmla="*/ 223520 w 3410976"/>
                  <a:gd name="connsiteY3" fmla="*/ 0 h 2600156"/>
                  <a:gd name="connsiteX4" fmla="*/ 2681366 w 3410976"/>
                  <a:gd name="connsiteY4" fmla="*/ 0 h 2600156"/>
                  <a:gd name="connsiteX5" fmla="*/ 2874404 w 3410976"/>
                  <a:gd name="connsiteY5" fmla="*/ 177800 h 2600156"/>
                  <a:gd name="connsiteX6" fmla="*/ 3316365 w 3410976"/>
                  <a:gd name="connsiteY6" fmla="*/ 177800 h 2600156"/>
                  <a:gd name="connsiteX7" fmla="*/ 3407803 w 3410976"/>
                  <a:gd name="connsiteY7" fmla="*/ 269240 h 2600156"/>
                  <a:gd name="connsiteX8" fmla="*/ 3410976 w 3410976"/>
                  <a:gd name="connsiteY8" fmla="*/ 2481147 h 2600156"/>
                  <a:gd name="connsiteX9" fmla="*/ 3300073 w 3410976"/>
                  <a:gd name="connsiteY9" fmla="*/ 2600156 h 2600156"/>
                  <a:gd name="connsiteX10" fmla="*/ 150719 w 3410976"/>
                  <a:gd name="connsiteY10" fmla="*/ 2596982 h 2600156"/>
                  <a:gd name="connsiteX11" fmla="*/ 3176 w 3410976"/>
                  <a:gd name="connsiteY11" fmla="*/ 2458922 h 2600156"/>
                  <a:gd name="connsiteX12" fmla="*/ 1 w 3410976"/>
                  <a:gd name="connsiteY12" fmla="*/ 2293822 h 2600156"/>
                  <a:gd name="connsiteX0" fmla="*/ 2 w 3410976"/>
                  <a:gd name="connsiteY0" fmla="*/ 4025587 h 4025587"/>
                  <a:gd name="connsiteX1" fmla="*/ 1 w 3410976"/>
                  <a:gd name="connsiteY1" fmla="*/ 2293822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6"/>
                  <a:gd name="connsiteY0" fmla="*/ 4025587 h 4025587"/>
                  <a:gd name="connsiteX1" fmla="*/ 2 w 3410976"/>
                  <a:gd name="connsiteY1" fmla="*/ 4025586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6"/>
                  <a:gd name="connsiteY0" fmla="*/ 4025587 h 4025587"/>
                  <a:gd name="connsiteX1" fmla="*/ 2 w 3410976"/>
                  <a:gd name="connsiteY1" fmla="*/ 4025586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7"/>
                  <a:gd name="connsiteY0" fmla="*/ 4025587 h 4212911"/>
                  <a:gd name="connsiteX1" fmla="*/ 2 w 3410977"/>
                  <a:gd name="connsiteY1" fmla="*/ 4025586 h 4212911"/>
                  <a:gd name="connsiteX2" fmla="*/ 0 w 3410977"/>
                  <a:gd name="connsiteY2" fmla="*/ 198120 h 4212911"/>
                  <a:gd name="connsiteX3" fmla="*/ 223520 w 3410977"/>
                  <a:gd name="connsiteY3" fmla="*/ 0 h 4212911"/>
                  <a:gd name="connsiteX4" fmla="*/ 2681366 w 3410977"/>
                  <a:gd name="connsiteY4" fmla="*/ 0 h 4212911"/>
                  <a:gd name="connsiteX5" fmla="*/ 2874404 w 3410977"/>
                  <a:gd name="connsiteY5" fmla="*/ 177800 h 4212911"/>
                  <a:gd name="connsiteX6" fmla="*/ 3316365 w 3410977"/>
                  <a:gd name="connsiteY6" fmla="*/ 177800 h 4212911"/>
                  <a:gd name="connsiteX7" fmla="*/ 3407803 w 3410977"/>
                  <a:gd name="connsiteY7" fmla="*/ 269240 h 4212911"/>
                  <a:gd name="connsiteX8" fmla="*/ 3410977 w 3410977"/>
                  <a:gd name="connsiteY8" fmla="*/ 4212911 h 4212911"/>
                  <a:gd name="connsiteX9" fmla="*/ 3300073 w 3410977"/>
                  <a:gd name="connsiteY9" fmla="*/ 2600156 h 4212911"/>
                  <a:gd name="connsiteX10" fmla="*/ 150719 w 3410977"/>
                  <a:gd name="connsiteY10" fmla="*/ 2596982 h 4212911"/>
                  <a:gd name="connsiteX11" fmla="*/ 3176 w 3410977"/>
                  <a:gd name="connsiteY11" fmla="*/ 2458922 h 4212911"/>
                  <a:gd name="connsiteX12" fmla="*/ 1 w 3410977"/>
                  <a:gd name="connsiteY12" fmla="*/ 2293822 h 4212911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2596982 h 4331920"/>
                  <a:gd name="connsiteX11" fmla="*/ 3176 w 3410977"/>
                  <a:gd name="connsiteY11" fmla="*/ 2458922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2458922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31920"/>
                  <a:gd name="connsiteX1" fmla="*/ 2 w 3410977"/>
                  <a:gd name="connsiteY1" fmla="*/ 703301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31920"/>
                  <a:gd name="connsiteX1" fmla="*/ 2 w 3410977"/>
                  <a:gd name="connsiteY1" fmla="*/ 703301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31920"/>
                  <a:gd name="connsiteX1" fmla="*/ 2 w 3410977"/>
                  <a:gd name="connsiteY1" fmla="*/ 703301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890626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28745"/>
                  <a:gd name="connsiteX1" fmla="*/ 2 w 3410977"/>
                  <a:gd name="connsiteY1" fmla="*/ 703301 h 4328745"/>
                  <a:gd name="connsiteX2" fmla="*/ 0 w 3410977"/>
                  <a:gd name="connsiteY2" fmla="*/ 198120 h 4328745"/>
                  <a:gd name="connsiteX3" fmla="*/ 223520 w 3410977"/>
                  <a:gd name="connsiteY3" fmla="*/ 0 h 4328745"/>
                  <a:gd name="connsiteX4" fmla="*/ 2681366 w 3410977"/>
                  <a:gd name="connsiteY4" fmla="*/ 0 h 4328745"/>
                  <a:gd name="connsiteX5" fmla="*/ 2874404 w 3410977"/>
                  <a:gd name="connsiteY5" fmla="*/ 177800 h 4328745"/>
                  <a:gd name="connsiteX6" fmla="*/ 3316365 w 3410977"/>
                  <a:gd name="connsiteY6" fmla="*/ 177800 h 4328745"/>
                  <a:gd name="connsiteX7" fmla="*/ 3407803 w 3410977"/>
                  <a:gd name="connsiteY7" fmla="*/ 269240 h 4328745"/>
                  <a:gd name="connsiteX8" fmla="*/ 3410977 w 3410977"/>
                  <a:gd name="connsiteY8" fmla="*/ 890626 h 4328745"/>
                  <a:gd name="connsiteX9" fmla="*/ 3300073 w 3410977"/>
                  <a:gd name="connsiteY9" fmla="*/ 1009635 h 4328745"/>
                  <a:gd name="connsiteX10" fmla="*/ 150719 w 3410977"/>
                  <a:gd name="connsiteY10" fmla="*/ 4328746 h 4328745"/>
                  <a:gd name="connsiteX11" fmla="*/ 3176 w 3410977"/>
                  <a:gd name="connsiteY11" fmla="*/ 4190686 h 4328745"/>
                  <a:gd name="connsiteX12" fmla="*/ 1 w 3410977"/>
                  <a:gd name="connsiteY12" fmla="*/ 4025586 h 4328745"/>
                  <a:gd name="connsiteX0" fmla="*/ 2 w 3410977"/>
                  <a:gd name="connsiteY0" fmla="*/ 703301 h 4190686"/>
                  <a:gd name="connsiteX1" fmla="*/ 2 w 3410977"/>
                  <a:gd name="connsiteY1" fmla="*/ 703301 h 4190686"/>
                  <a:gd name="connsiteX2" fmla="*/ 0 w 3410977"/>
                  <a:gd name="connsiteY2" fmla="*/ 198120 h 4190686"/>
                  <a:gd name="connsiteX3" fmla="*/ 223520 w 3410977"/>
                  <a:gd name="connsiteY3" fmla="*/ 0 h 4190686"/>
                  <a:gd name="connsiteX4" fmla="*/ 2681366 w 3410977"/>
                  <a:gd name="connsiteY4" fmla="*/ 0 h 4190686"/>
                  <a:gd name="connsiteX5" fmla="*/ 2874404 w 3410977"/>
                  <a:gd name="connsiteY5" fmla="*/ 177800 h 4190686"/>
                  <a:gd name="connsiteX6" fmla="*/ 3316365 w 3410977"/>
                  <a:gd name="connsiteY6" fmla="*/ 177800 h 4190686"/>
                  <a:gd name="connsiteX7" fmla="*/ 3407803 w 3410977"/>
                  <a:gd name="connsiteY7" fmla="*/ 269240 h 4190686"/>
                  <a:gd name="connsiteX8" fmla="*/ 3410977 w 3410977"/>
                  <a:gd name="connsiteY8" fmla="*/ 890626 h 4190686"/>
                  <a:gd name="connsiteX9" fmla="*/ 3300073 w 3410977"/>
                  <a:gd name="connsiteY9" fmla="*/ 1009635 h 4190686"/>
                  <a:gd name="connsiteX10" fmla="*/ 150720 w 3410977"/>
                  <a:gd name="connsiteY10" fmla="*/ 1006463 h 4190686"/>
                  <a:gd name="connsiteX11" fmla="*/ 3176 w 3410977"/>
                  <a:gd name="connsiteY11" fmla="*/ 4190686 h 4190686"/>
                  <a:gd name="connsiteX12" fmla="*/ 1 w 3410977"/>
                  <a:gd name="connsiteY12" fmla="*/ 4025586 h 4190686"/>
                  <a:gd name="connsiteX0" fmla="*/ 2 w 3410977"/>
                  <a:gd name="connsiteY0" fmla="*/ 703301 h 4042864"/>
                  <a:gd name="connsiteX1" fmla="*/ 2 w 3410977"/>
                  <a:gd name="connsiteY1" fmla="*/ 703301 h 4042864"/>
                  <a:gd name="connsiteX2" fmla="*/ 0 w 3410977"/>
                  <a:gd name="connsiteY2" fmla="*/ 198120 h 4042864"/>
                  <a:gd name="connsiteX3" fmla="*/ 223520 w 3410977"/>
                  <a:gd name="connsiteY3" fmla="*/ 0 h 4042864"/>
                  <a:gd name="connsiteX4" fmla="*/ 2681366 w 3410977"/>
                  <a:gd name="connsiteY4" fmla="*/ 0 h 4042864"/>
                  <a:gd name="connsiteX5" fmla="*/ 2874404 w 3410977"/>
                  <a:gd name="connsiteY5" fmla="*/ 177800 h 4042864"/>
                  <a:gd name="connsiteX6" fmla="*/ 3316365 w 3410977"/>
                  <a:gd name="connsiteY6" fmla="*/ 177800 h 4042864"/>
                  <a:gd name="connsiteX7" fmla="*/ 3407803 w 3410977"/>
                  <a:gd name="connsiteY7" fmla="*/ 269240 h 4042864"/>
                  <a:gd name="connsiteX8" fmla="*/ 3410977 w 3410977"/>
                  <a:gd name="connsiteY8" fmla="*/ 890626 h 4042864"/>
                  <a:gd name="connsiteX9" fmla="*/ 3300073 w 3410977"/>
                  <a:gd name="connsiteY9" fmla="*/ 1009635 h 4042864"/>
                  <a:gd name="connsiteX10" fmla="*/ 150720 w 3410977"/>
                  <a:gd name="connsiteY10" fmla="*/ 1006463 h 4042864"/>
                  <a:gd name="connsiteX11" fmla="*/ 3177 w 3410977"/>
                  <a:gd name="connsiteY11" fmla="*/ 868404 h 4042864"/>
                  <a:gd name="connsiteX12" fmla="*/ 1 w 3410977"/>
                  <a:gd name="connsiteY12" fmla="*/ 4025586 h 4042864"/>
                  <a:gd name="connsiteX0" fmla="*/ 2 w 3410977"/>
                  <a:gd name="connsiteY0" fmla="*/ 703301 h 4026811"/>
                  <a:gd name="connsiteX1" fmla="*/ 2 w 3410977"/>
                  <a:gd name="connsiteY1" fmla="*/ 703301 h 4026811"/>
                  <a:gd name="connsiteX2" fmla="*/ 0 w 3410977"/>
                  <a:gd name="connsiteY2" fmla="*/ 198120 h 4026811"/>
                  <a:gd name="connsiteX3" fmla="*/ 223520 w 3410977"/>
                  <a:gd name="connsiteY3" fmla="*/ 0 h 4026811"/>
                  <a:gd name="connsiteX4" fmla="*/ 2681366 w 3410977"/>
                  <a:gd name="connsiteY4" fmla="*/ 0 h 4026811"/>
                  <a:gd name="connsiteX5" fmla="*/ 2874404 w 3410977"/>
                  <a:gd name="connsiteY5" fmla="*/ 177800 h 4026811"/>
                  <a:gd name="connsiteX6" fmla="*/ 3316365 w 3410977"/>
                  <a:gd name="connsiteY6" fmla="*/ 177800 h 4026811"/>
                  <a:gd name="connsiteX7" fmla="*/ 3407803 w 3410977"/>
                  <a:gd name="connsiteY7" fmla="*/ 269240 h 4026811"/>
                  <a:gd name="connsiteX8" fmla="*/ 3410977 w 3410977"/>
                  <a:gd name="connsiteY8" fmla="*/ 890626 h 4026811"/>
                  <a:gd name="connsiteX9" fmla="*/ 3300073 w 3410977"/>
                  <a:gd name="connsiteY9" fmla="*/ 1009635 h 4026811"/>
                  <a:gd name="connsiteX10" fmla="*/ 150720 w 3410977"/>
                  <a:gd name="connsiteY10" fmla="*/ 1006463 h 4026811"/>
                  <a:gd name="connsiteX11" fmla="*/ 3177 w 3410977"/>
                  <a:gd name="connsiteY11" fmla="*/ 868404 h 4026811"/>
                  <a:gd name="connsiteX12" fmla="*/ 1 w 3410977"/>
                  <a:gd name="connsiteY12" fmla="*/ 4025586 h 4026811"/>
                  <a:gd name="connsiteX0" fmla="*/ 2 w 3410977"/>
                  <a:gd name="connsiteY0" fmla="*/ 703301 h 4025586"/>
                  <a:gd name="connsiteX1" fmla="*/ 2 w 3410977"/>
                  <a:gd name="connsiteY1" fmla="*/ 703301 h 4025586"/>
                  <a:gd name="connsiteX2" fmla="*/ 0 w 3410977"/>
                  <a:gd name="connsiteY2" fmla="*/ 198120 h 4025586"/>
                  <a:gd name="connsiteX3" fmla="*/ 223520 w 3410977"/>
                  <a:gd name="connsiteY3" fmla="*/ 0 h 4025586"/>
                  <a:gd name="connsiteX4" fmla="*/ 2681366 w 3410977"/>
                  <a:gd name="connsiteY4" fmla="*/ 0 h 4025586"/>
                  <a:gd name="connsiteX5" fmla="*/ 2874404 w 3410977"/>
                  <a:gd name="connsiteY5" fmla="*/ 177800 h 4025586"/>
                  <a:gd name="connsiteX6" fmla="*/ 3316365 w 3410977"/>
                  <a:gd name="connsiteY6" fmla="*/ 177800 h 4025586"/>
                  <a:gd name="connsiteX7" fmla="*/ 3407803 w 3410977"/>
                  <a:gd name="connsiteY7" fmla="*/ 269240 h 4025586"/>
                  <a:gd name="connsiteX8" fmla="*/ 3410977 w 3410977"/>
                  <a:gd name="connsiteY8" fmla="*/ 890626 h 4025586"/>
                  <a:gd name="connsiteX9" fmla="*/ 3300073 w 3410977"/>
                  <a:gd name="connsiteY9" fmla="*/ 1009635 h 4025586"/>
                  <a:gd name="connsiteX10" fmla="*/ 150720 w 3410977"/>
                  <a:gd name="connsiteY10" fmla="*/ 1006463 h 4025586"/>
                  <a:gd name="connsiteX11" fmla="*/ 3177 w 3410977"/>
                  <a:gd name="connsiteY11" fmla="*/ 868404 h 4025586"/>
                  <a:gd name="connsiteX12" fmla="*/ 1 w 3410977"/>
                  <a:gd name="connsiteY12" fmla="*/ 4025586 h 4025586"/>
                  <a:gd name="connsiteX0" fmla="*/ 2 w 3410977"/>
                  <a:gd name="connsiteY0" fmla="*/ 703301 h 1009635"/>
                  <a:gd name="connsiteX1" fmla="*/ 2 w 3410977"/>
                  <a:gd name="connsiteY1" fmla="*/ 70330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89062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9635"/>
                  <a:gd name="connsiteX1" fmla="*/ 2 w 3410977"/>
                  <a:gd name="connsiteY1" fmla="*/ 70330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89062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9635"/>
                  <a:gd name="connsiteX1" fmla="*/ 2 w 3410977"/>
                  <a:gd name="connsiteY1" fmla="*/ 60602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89062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9635"/>
                  <a:gd name="connsiteX1" fmla="*/ 2 w 3410977"/>
                  <a:gd name="connsiteY1" fmla="*/ 60602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89062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9635"/>
                  <a:gd name="connsiteX1" fmla="*/ 2 w 3410977"/>
                  <a:gd name="connsiteY1" fmla="*/ 60602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79334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6463"/>
                  <a:gd name="connsiteX1" fmla="*/ 2 w 3410977"/>
                  <a:gd name="connsiteY1" fmla="*/ 606021 h 1006463"/>
                  <a:gd name="connsiteX2" fmla="*/ 0 w 3410977"/>
                  <a:gd name="connsiteY2" fmla="*/ 198120 h 1006463"/>
                  <a:gd name="connsiteX3" fmla="*/ 223520 w 3410977"/>
                  <a:gd name="connsiteY3" fmla="*/ 0 h 1006463"/>
                  <a:gd name="connsiteX4" fmla="*/ 2681366 w 3410977"/>
                  <a:gd name="connsiteY4" fmla="*/ 0 h 1006463"/>
                  <a:gd name="connsiteX5" fmla="*/ 2874404 w 3410977"/>
                  <a:gd name="connsiteY5" fmla="*/ 177800 h 1006463"/>
                  <a:gd name="connsiteX6" fmla="*/ 3316365 w 3410977"/>
                  <a:gd name="connsiteY6" fmla="*/ 177800 h 1006463"/>
                  <a:gd name="connsiteX7" fmla="*/ 3407803 w 3410977"/>
                  <a:gd name="connsiteY7" fmla="*/ 269240 h 1006463"/>
                  <a:gd name="connsiteX8" fmla="*/ 3410977 w 3410977"/>
                  <a:gd name="connsiteY8" fmla="*/ 793346 h 1006463"/>
                  <a:gd name="connsiteX9" fmla="*/ 3300073 w 3410977"/>
                  <a:gd name="connsiteY9" fmla="*/ 912355 h 1006463"/>
                  <a:gd name="connsiteX10" fmla="*/ 150720 w 3410977"/>
                  <a:gd name="connsiteY10" fmla="*/ 1006463 h 1006463"/>
                  <a:gd name="connsiteX11" fmla="*/ 3177 w 3410977"/>
                  <a:gd name="connsiteY11" fmla="*/ 868404 h 1006463"/>
                  <a:gd name="connsiteX12" fmla="*/ 0 w 3410977"/>
                  <a:gd name="connsiteY12" fmla="*/ 703305 h 1006463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868404 h 912355"/>
                  <a:gd name="connsiteX12" fmla="*/ 0 w 3410977"/>
                  <a:gd name="connsiteY12" fmla="*/ 703305 h 912355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771122 h 912355"/>
                  <a:gd name="connsiteX12" fmla="*/ 0 w 3410977"/>
                  <a:gd name="connsiteY12" fmla="*/ 703305 h 912355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771122 h 912355"/>
                  <a:gd name="connsiteX12" fmla="*/ 0 w 3410977"/>
                  <a:gd name="connsiteY12" fmla="*/ 703305 h 912355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771122 h 912355"/>
                  <a:gd name="connsiteX12" fmla="*/ 0 w 3410977"/>
                  <a:gd name="connsiteY12" fmla="*/ 703305 h 912355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771122 h 912355"/>
                  <a:gd name="connsiteX12" fmla="*/ 0 w 3410977"/>
                  <a:gd name="connsiteY12" fmla="*/ 606021 h 912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10977" h="912355">
                    <a:moveTo>
                      <a:pt x="2" y="606021"/>
                    </a:moveTo>
                    <a:lnTo>
                      <a:pt x="2" y="606021"/>
                    </a:lnTo>
                    <a:lnTo>
                      <a:pt x="0" y="198120"/>
                    </a:lnTo>
                    <a:lnTo>
                      <a:pt x="223520" y="0"/>
                    </a:lnTo>
                    <a:lnTo>
                      <a:pt x="2681366" y="0"/>
                    </a:lnTo>
                    <a:lnTo>
                      <a:pt x="2874404" y="177800"/>
                    </a:lnTo>
                    <a:lnTo>
                      <a:pt x="3316365" y="177800"/>
                    </a:lnTo>
                    <a:lnTo>
                      <a:pt x="3407803" y="269240"/>
                    </a:lnTo>
                    <a:cubicBezTo>
                      <a:pt x="3409918" y="437938"/>
                      <a:pt x="3408861" y="624648"/>
                      <a:pt x="3410977" y="793346"/>
                    </a:cubicBezTo>
                    <a:lnTo>
                      <a:pt x="3300073" y="912355"/>
                    </a:lnTo>
                    <a:lnTo>
                      <a:pt x="150720" y="909181"/>
                    </a:lnTo>
                    <a:lnTo>
                      <a:pt x="3177" y="771122"/>
                    </a:lnTo>
                    <a:cubicBezTo>
                      <a:pt x="4870" y="655974"/>
                      <a:pt x="3388" y="680527"/>
                      <a:pt x="0" y="606021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3">
                      <a:alpha val="0"/>
                    </a:schemeClr>
                  </a:gs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50000"/>
                    </a:schemeClr>
                  </a:gs>
                </a:gsLst>
                <a:lin ang="2700000" scaled="1"/>
                <a:tileRect/>
              </a:gradFill>
              <a:ln w="12700" cap="flat" cmpd="sng" algn="ctr">
                <a:gradFill>
                  <a:gsLst>
                    <a:gs pos="0">
                      <a:schemeClr val="accent3"/>
                    </a:gs>
                    <a:gs pos="5000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270000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dirty="0">
                    <a:gradFill>
                      <a:gsLst>
                        <a:gs pos="48000">
                          <a:srgbClr val="FFFFFF"/>
                        </a:gs>
                        <a:gs pos="100000">
                          <a:srgbClr val="FFFFFF"/>
                        </a:gs>
                        <a:gs pos="66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latin typeface="+mj-ea"/>
                    <a:ea typeface="+mj-ea"/>
                    <a:sym typeface="+mn-lt"/>
                  </a:rPr>
                  <a:t>20XX.01</a:t>
                </a:r>
              </a:p>
            </p:txBody>
          </p:sp>
          <p:sp>
            <p:nvSpPr>
              <p:cNvPr id="13" name="等腰三角形 12">
                <a:extLst>
                  <a:ext uri="{FF2B5EF4-FFF2-40B4-BE49-F238E27FC236}">
                    <a16:creationId xmlns:a16="http://schemas.microsoft.com/office/drawing/2014/main" id="{39FCB09B-6016-4D89-8FB9-71CF03E58461}"/>
                  </a:ext>
                </a:extLst>
              </p:cNvPr>
              <p:cNvSpPr/>
              <p:nvPr/>
            </p:nvSpPr>
            <p:spPr>
              <a:xfrm flipV="1">
                <a:off x="2549043" y="3239051"/>
                <a:ext cx="80410" cy="69319"/>
              </a:xfrm>
              <a:prstGeom prst="triangle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200" kern="0">
                  <a:solidFill>
                    <a:prstClr val="white"/>
                  </a:solidFill>
                  <a:latin typeface="+mn-ea"/>
                </a:endParaRP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4FC7C62E-196F-4C18-991B-EBF37E70BA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1812" y="3239051"/>
                <a:ext cx="75636" cy="69319"/>
              </a:xfrm>
              <a:prstGeom prst="line">
                <a:avLst/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47405A5B-4552-474F-A312-8752804D73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51457" y="3615163"/>
                <a:ext cx="45092" cy="48620"/>
              </a:xfrm>
              <a:prstGeom prst="line">
                <a:avLst/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CAB0EA8-6E27-4F0C-A04A-DA4036486A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8696" y="1723478"/>
              <a:ext cx="1" cy="1910175"/>
            </a:xfrm>
            <a:prstGeom prst="line">
              <a:avLst/>
            </a:prstGeom>
            <a:ln w="9525"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0"/>
              </a:gra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等腰三角形 21">
            <a:extLst>
              <a:ext uri="{FF2B5EF4-FFF2-40B4-BE49-F238E27FC236}">
                <a16:creationId xmlns:a16="http://schemas.microsoft.com/office/drawing/2014/main" id="{0D0258B7-B011-4F96-8640-B8194F0A3780}"/>
              </a:ext>
            </a:extLst>
          </p:cNvPr>
          <p:cNvSpPr/>
          <p:nvPr/>
        </p:nvSpPr>
        <p:spPr>
          <a:xfrm rot="1800000" flipH="1">
            <a:off x="-551055" y="6008479"/>
            <a:ext cx="267398" cy="230519"/>
          </a:xfrm>
          <a:prstGeom prst="triangle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71D805C2-5CD2-4631-8C89-3C94653B8362}"/>
              </a:ext>
            </a:extLst>
          </p:cNvPr>
          <p:cNvSpPr/>
          <p:nvPr/>
        </p:nvSpPr>
        <p:spPr>
          <a:xfrm rot="1800000" flipH="1">
            <a:off x="-396637" y="5871367"/>
            <a:ext cx="158407" cy="136560"/>
          </a:xfrm>
          <a:prstGeom prst="triangle">
            <a:avLst/>
          </a:prstGeom>
          <a:solidFill>
            <a:schemeClr val="accent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24" name="平行四边形 23">
            <a:extLst>
              <a:ext uri="{FF2B5EF4-FFF2-40B4-BE49-F238E27FC236}">
                <a16:creationId xmlns:a16="http://schemas.microsoft.com/office/drawing/2014/main" id="{462A5240-9C98-440A-A4DA-64F4F278E68B}"/>
              </a:ext>
            </a:extLst>
          </p:cNvPr>
          <p:cNvSpPr/>
          <p:nvPr/>
        </p:nvSpPr>
        <p:spPr>
          <a:xfrm rot="5400000" flipH="1">
            <a:off x="-1145244" y="5205436"/>
            <a:ext cx="649873" cy="34088"/>
          </a:xfrm>
          <a:prstGeom prst="parallelogram">
            <a:avLst>
              <a:gd name="adj" fmla="val 32625"/>
            </a:avLst>
          </a:prstGeom>
          <a:gradFill flip="none" rotWithShape="1">
            <a:gsLst>
              <a:gs pos="0">
                <a:srgbClr val="1FFFF6">
                  <a:alpha val="0"/>
                </a:srgbClr>
              </a:gs>
              <a:gs pos="100000">
                <a:srgbClr val="1FFFF6">
                  <a:alpha val="1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5" name="平行四边形 24">
            <a:extLst>
              <a:ext uri="{FF2B5EF4-FFF2-40B4-BE49-F238E27FC236}">
                <a16:creationId xmlns:a16="http://schemas.microsoft.com/office/drawing/2014/main" id="{B55C0775-BF56-457D-88B2-DB2C665A48A2}"/>
              </a:ext>
            </a:extLst>
          </p:cNvPr>
          <p:cNvSpPr/>
          <p:nvPr/>
        </p:nvSpPr>
        <p:spPr>
          <a:xfrm rot="5400000" flipH="1">
            <a:off x="-762149" y="5958091"/>
            <a:ext cx="649873" cy="34088"/>
          </a:xfrm>
          <a:prstGeom prst="parallelogram">
            <a:avLst>
              <a:gd name="adj" fmla="val 32625"/>
            </a:avLst>
          </a:prstGeom>
          <a:gradFill flip="none" rotWithShape="1">
            <a:gsLst>
              <a:gs pos="0">
                <a:srgbClr val="1FFFF6">
                  <a:alpha val="0"/>
                </a:srgbClr>
              </a:gs>
              <a:gs pos="100000">
                <a:srgbClr val="1FFFF6">
                  <a:alpha val="3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03C0A01-51D3-48A0-A112-DB0D70BE5548}"/>
              </a:ext>
            </a:extLst>
          </p:cNvPr>
          <p:cNvGrpSpPr/>
          <p:nvPr/>
        </p:nvGrpSpPr>
        <p:grpSpPr>
          <a:xfrm>
            <a:off x="1506767" y="3991557"/>
            <a:ext cx="1951081" cy="1910175"/>
            <a:chOff x="828696" y="1723478"/>
            <a:chExt cx="1951081" cy="1910175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A882726-DF8C-4CC6-BD6D-57F40887821E}"/>
                </a:ext>
              </a:extLst>
            </p:cNvPr>
            <p:cNvSpPr txBox="1"/>
            <p:nvPr/>
          </p:nvSpPr>
          <p:spPr>
            <a:xfrm>
              <a:off x="915213" y="2298905"/>
              <a:ext cx="1864564" cy="7008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defRPr sz="1600">
                  <a:solidFill>
                    <a:schemeClr val="bg2"/>
                  </a:solidFill>
                  <a:cs typeface="+mn-ea"/>
                </a:defRPr>
              </a:lvl1pPr>
            </a:lstStyle>
            <a:p>
              <a:pPr algn="l"/>
              <a:r>
                <a:rPr lang="zh-CN" altLang="en-US" dirty="0">
                  <a:sym typeface="+mn-lt"/>
                </a:rPr>
                <a:t>请填入您的内容，或粘贴您的内容。</a:t>
              </a:r>
              <a:endParaRPr lang="en-US" altLang="zh-CN" dirty="0">
                <a:sym typeface="+mn-lt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DACF3FF3-0D11-4389-9427-B70710C0C61F}"/>
                </a:ext>
              </a:extLst>
            </p:cNvPr>
            <p:cNvGrpSpPr/>
            <p:nvPr/>
          </p:nvGrpSpPr>
          <p:grpSpPr>
            <a:xfrm>
              <a:off x="834802" y="1723478"/>
              <a:ext cx="1662220" cy="445823"/>
              <a:chOff x="2549043" y="3239051"/>
              <a:chExt cx="1662220" cy="445823"/>
            </a:xfrm>
          </p:grpSpPr>
          <p:sp>
            <p:nvSpPr>
              <p:cNvPr id="32" name="65">
                <a:extLst>
                  <a:ext uri="{FF2B5EF4-FFF2-40B4-BE49-F238E27FC236}">
                    <a16:creationId xmlns:a16="http://schemas.microsoft.com/office/drawing/2014/main" id="{E60BD25B-A54E-4E62-8826-5C6C040D4E6A}"/>
                  </a:ext>
                </a:extLst>
              </p:cNvPr>
              <p:cNvSpPr/>
              <p:nvPr/>
            </p:nvSpPr>
            <p:spPr>
              <a:xfrm>
                <a:off x="2549043" y="3240270"/>
                <a:ext cx="1662220" cy="444604"/>
              </a:xfrm>
              <a:custGeom>
                <a:avLst/>
                <a:gdLst>
                  <a:gd name="connsiteX0" fmla="*/ 0 w 2560320"/>
                  <a:gd name="connsiteY0" fmla="*/ 619760 h 924560"/>
                  <a:gd name="connsiteX1" fmla="*/ 0 w 2560320"/>
                  <a:gd name="connsiteY1" fmla="*/ 619760 h 924560"/>
                  <a:gd name="connsiteX2" fmla="*/ 0 w 2560320"/>
                  <a:gd name="connsiteY2" fmla="*/ 198120 h 924560"/>
                  <a:gd name="connsiteX3" fmla="*/ 223520 w 2560320"/>
                  <a:gd name="connsiteY3" fmla="*/ 0 h 924560"/>
                  <a:gd name="connsiteX4" fmla="*/ 1833880 w 2560320"/>
                  <a:gd name="connsiteY4" fmla="*/ 0 h 924560"/>
                  <a:gd name="connsiteX5" fmla="*/ 2026920 w 2560320"/>
                  <a:gd name="connsiteY5" fmla="*/ 177800 h 924560"/>
                  <a:gd name="connsiteX6" fmla="*/ 2468880 w 2560320"/>
                  <a:gd name="connsiteY6" fmla="*/ 177800 h 924560"/>
                  <a:gd name="connsiteX7" fmla="*/ 2560320 w 2560320"/>
                  <a:gd name="connsiteY7" fmla="*/ 269240 h 924560"/>
                  <a:gd name="connsiteX8" fmla="*/ 2560320 w 2560320"/>
                  <a:gd name="connsiteY8" fmla="*/ 924560 h 924560"/>
                  <a:gd name="connsiteX9" fmla="*/ 0 w 2560320"/>
                  <a:gd name="connsiteY9" fmla="*/ 924560 h 924560"/>
                  <a:gd name="connsiteX10" fmla="*/ 0 w 2560320"/>
                  <a:gd name="connsiteY10" fmla="*/ 619760 h 924560"/>
                  <a:gd name="connsiteX0" fmla="*/ 0 w 2560320"/>
                  <a:gd name="connsiteY0" fmla="*/ 619760 h 926095"/>
                  <a:gd name="connsiteX1" fmla="*/ 0 w 2560320"/>
                  <a:gd name="connsiteY1" fmla="*/ 619760 h 926095"/>
                  <a:gd name="connsiteX2" fmla="*/ 0 w 2560320"/>
                  <a:gd name="connsiteY2" fmla="*/ 198120 h 926095"/>
                  <a:gd name="connsiteX3" fmla="*/ 223520 w 2560320"/>
                  <a:gd name="connsiteY3" fmla="*/ 0 h 926095"/>
                  <a:gd name="connsiteX4" fmla="*/ 1833880 w 2560320"/>
                  <a:gd name="connsiteY4" fmla="*/ 0 h 926095"/>
                  <a:gd name="connsiteX5" fmla="*/ 2026920 w 2560320"/>
                  <a:gd name="connsiteY5" fmla="*/ 177800 h 926095"/>
                  <a:gd name="connsiteX6" fmla="*/ 2468880 w 2560320"/>
                  <a:gd name="connsiteY6" fmla="*/ 177800 h 926095"/>
                  <a:gd name="connsiteX7" fmla="*/ 2560320 w 2560320"/>
                  <a:gd name="connsiteY7" fmla="*/ 269240 h 926095"/>
                  <a:gd name="connsiteX8" fmla="*/ 2560320 w 2560320"/>
                  <a:gd name="connsiteY8" fmla="*/ 924560 h 926095"/>
                  <a:gd name="connsiteX9" fmla="*/ 2452592 w 2560320"/>
                  <a:gd name="connsiteY9" fmla="*/ 926095 h 926095"/>
                  <a:gd name="connsiteX10" fmla="*/ 0 w 2560320"/>
                  <a:gd name="connsiteY10" fmla="*/ 924560 h 926095"/>
                  <a:gd name="connsiteX11" fmla="*/ 0 w 2560320"/>
                  <a:gd name="connsiteY11" fmla="*/ 619760 h 926095"/>
                  <a:gd name="connsiteX0" fmla="*/ 0 w 2566670"/>
                  <a:gd name="connsiteY0" fmla="*/ 619760 h 926095"/>
                  <a:gd name="connsiteX1" fmla="*/ 0 w 2566670"/>
                  <a:gd name="connsiteY1" fmla="*/ 619760 h 926095"/>
                  <a:gd name="connsiteX2" fmla="*/ 0 w 2566670"/>
                  <a:gd name="connsiteY2" fmla="*/ 198120 h 926095"/>
                  <a:gd name="connsiteX3" fmla="*/ 223520 w 2566670"/>
                  <a:gd name="connsiteY3" fmla="*/ 0 h 926095"/>
                  <a:gd name="connsiteX4" fmla="*/ 1833880 w 2566670"/>
                  <a:gd name="connsiteY4" fmla="*/ 0 h 926095"/>
                  <a:gd name="connsiteX5" fmla="*/ 2026920 w 2566670"/>
                  <a:gd name="connsiteY5" fmla="*/ 177800 h 926095"/>
                  <a:gd name="connsiteX6" fmla="*/ 2468880 w 2566670"/>
                  <a:gd name="connsiteY6" fmla="*/ 177800 h 926095"/>
                  <a:gd name="connsiteX7" fmla="*/ 2560320 w 2566670"/>
                  <a:gd name="connsiteY7" fmla="*/ 269240 h 926095"/>
                  <a:gd name="connsiteX8" fmla="*/ 2566670 w 2566670"/>
                  <a:gd name="connsiteY8" fmla="*/ 775335 h 926095"/>
                  <a:gd name="connsiteX9" fmla="*/ 2452592 w 2566670"/>
                  <a:gd name="connsiteY9" fmla="*/ 926095 h 926095"/>
                  <a:gd name="connsiteX10" fmla="*/ 0 w 2566670"/>
                  <a:gd name="connsiteY10" fmla="*/ 924560 h 926095"/>
                  <a:gd name="connsiteX11" fmla="*/ 0 w 2566670"/>
                  <a:gd name="connsiteY11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0 w 2563495"/>
                  <a:gd name="connsiteY10" fmla="*/ 924560 h 926095"/>
                  <a:gd name="connsiteX11" fmla="*/ 0 w 2563495"/>
                  <a:gd name="connsiteY11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150718 w 2563495"/>
                  <a:gd name="connsiteY10" fmla="*/ 922920 h 926095"/>
                  <a:gd name="connsiteX11" fmla="*/ 0 w 2563495"/>
                  <a:gd name="connsiteY11" fmla="*/ 924560 h 926095"/>
                  <a:gd name="connsiteX12" fmla="*/ 0 w 2563495"/>
                  <a:gd name="connsiteY12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150718 w 2563495"/>
                  <a:gd name="connsiteY10" fmla="*/ 922920 h 926095"/>
                  <a:gd name="connsiteX11" fmla="*/ 3175 w 2563495"/>
                  <a:gd name="connsiteY11" fmla="*/ 784860 h 926095"/>
                  <a:gd name="connsiteX12" fmla="*/ 0 w 2563495"/>
                  <a:gd name="connsiteY12" fmla="*/ 619760 h 926095"/>
                  <a:gd name="connsiteX0" fmla="*/ 0 w 2563495"/>
                  <a:gd name="connsiteY0" fmla="*/ 3363425 h 3363425"/>
                  <a:gd name="connsiteX1" fmla="*/ 0 w 2563495"/>
                  <a:gd name="connsiteY1" fmla="*/ 619760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363425"/>
                  <a:gd name="connsiteX1" fmla="*/ 0 w 2563495"/>
                  <a:gd name="connsiteY1" fmla="*/ 3363425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363425"/>
                  <a:gd name="connsiteX1" fmla="*/ 0 w 2563495"/>
                  <a:gd name="connsiteY1" fmla="*/ 3363425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550750"/>
                  <a:gd name="connsiteX1" fmla="*/ 0 w 2563495"/>
                  <a:gd name="connsiteY1" fmla="*/ 3363425 h 3550750"/>
                  <a:gd name="connsiteX2" fmla="*/ 0 w 2563495"/>
                  <a:gd name="connsiteY2" fmla="*/ 198120 h 3550750"/>
                  <a:gd name="connsiteX3" fmla="*/ 223520 w 2563495"/>
                  <a:gd name="connsiteY3" fmla="*/ 0 h 3550750"/>
                  <a:gd name="connsiteX4" fmla="*/ 1833880 w 2563495"/>
                  <a:gd name="connsiteY4" fmla="*/ 0 h 3550750"/>
                  <a:gd name="connsiteX5" fmla="*/ 2026920 w 2563495"/>
                  <a:gd name="connsiteY5" fmla="*/ 177800 h 3550750"/>
                  <a:gd name="connsiteX6" fmla="*/ 2468880 w 2563495"/>
                  <a:gd name="connsiteY6" fmla="*/ 177800 h 3550750"/>
                  <a:gd name="connsiteX7" fmla="*/ 2560320 w 2563495"/>
                  <a:gd name="connsiteY7" fmla="*/ 269240 h 3550750"/>
                  <a:gd name="connsiteX8" fmla="*/ 2563495 w 2563495"/>
                  <a:gd name="connsiteY8" fmla="*/ 3550750 h 3550750"/>
                  <a:gd name="connsiteX9" fmla="*/ 2452592 w 2563495"/>
                  <a:gd name="connsiteY9" fmla="*/ 926095 h 3550750"/>
                  <a:gd name="connsiteX10" fmla="*/ 150718 w 2563495"/>
                  <a:gd name="connsiteY10" fmla="*/ 922920 h 3550750"/>
                  <a:gd name="connsiteX11" fmla="*/ 3175 w 2563495"/>
                  <a:gd name="connsiteY11" fmla="*/ 784860 h 3550750"/>
                  <a:gd name="connsiteX12" fmla="*/ 0 w 2563495"/>
                  <a:gd name="connsiteY12" fmla="*/ 619760 h 3550750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922920 h 3669759"/>
                  <a:gd name="connsiteX11" fmla="*/ 3175 w 2563495"/>
                  <a:gd name="connsiteY11" fmla="*/ 784860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784860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2085784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2085784 w 2563495"/>
                  <a:gd name="connsiteY4" fmla="*/ 0 h 3669759"/>
                  <a:gd name="connsiteX5" fmla="*/ 2278823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720783"/>
                  <a:gd name="connsiteY0" fmla="*/ 3363425 h 3669759"/>
                  <a:gd name="connsiteX1" fmla="*/ 0 w 2720783"/>
                  <a:gd name="connsiteY1" fmla="*/ 3363425 h 3669759"/>
                  <a:gd name="connsiteX2" fmla="*/ 0 w 2720783"/>
                  <a:gd name="connsiteY2" fmla="*/ 198120 h 3669759"/>
                  <a:gd name="connsiteX3" fmla="*/ 223520 w 2720783"/>
                  <a:gd name="connsiteY3" fmla="*/ 0 h 3669759"/>
                  <a:gd name="connsiteX4" fmla="*/ 2085784 w 2720783"/>
                  <a:gd name="connsiteY4" fmla="*/ 0 h 3669759"/>
                  <a:gd name="connsiteX5" fmla="*/ 2278823 w 2720783"/>
                  <a:gd name="connsiteY5" fmla="*/ 177800 h 3669759"/>
                  <a:gd name="connsiteX6" fmla="*/ 2720783 w 2720783"/>
                  <a:gd name="connsiteY6" fmla="*/ 177800 h 3669759"/>
                  <a:gd name="connsiteX7" fmla="*/ 2560320 w 2720783"/>
                  <a:gd name="connsiteY7" fmla="*/ 269240 h 3669759"/>
                  <a:gd name="connsiteX8" fmla="*/ 2563495 w 2720783"/>
                  <a:gd name="connsiteY8" fmla="*/ 3550750 h 3669759"/>
                  <a:gd name="connsiteX9" fmla="*/ 2452592 w 2720783"/>
                  <a:gd name="connsiteY9" fmla="*/ 3669759 h 3669759"/>
                  <a:gd name="connsiteX10" fmla="*/ 150718 w 2720783"/>
                  <a:gd name="connsiteY10" fmla="*/ 3666584 h 3669759"/>
                  <a:gd name="connsiteX11" fmla="*/ 3175 w 2720783"/>
                  <a:gd name="connsiteY11" fmla="*/ 3528524 h 3669759"/>
                  <a:gd name="connsiteX12" fmla="*/ 0 w 2720783"/>
                  <a:gd name="connsiteY12" fmla="*/ 3363424 h 3669759"/>
                  <a:gd name="connsiteX0" fmla="*/ 0 w 2812223"/>
                  <a:gd name="connsiteY0" fmla="*/ 3363425 h 3669759"/>
                  <a:gd name="connsiteX1" fmla="*/ 0 w 2812223"/>
                  <a:gd name="connsiteY1" fmla="*/ 3363425 h 3669759"/>
                  <a:gd name="connsiteX2" fmla="*/ 0 w 2812223"/>
                  <a:gd name="connsiteY2" fmla="*/ 198120 h 3669759"/>
                  <a:gd name="connsiteX3" fmla="*/ 223520 w 2812223"/>
                  <a:gd name="connsiteY3" fmla="*/ 0 h 3669759"/>
                  <a:gd name="connsiteX4" fmla="*/ 2085784 w 2812223"/>
                  <a:gd name="connsiteY4" fmla="*/ 0 h 3669759"/>
                  <a:gd name="connsiteX5" fmla="*/ 2278823 w 2812223"/>
                  <a:gd name="connsiteY5" fmla="*/ 177800 h 3669759"/>
                  <a:gd name="connsiteX6" fmla="*/ 2720783 w 2812223"/>
                  <a:gd name="connsiteY6" fmla="*/ 177800 h 3669759"/>
                  <a:gd name="connsiteX7" fmla="*/ 2812223 w 2812223"/>
                  <a:gd name="connsiteY7" fmla="*/ 269240 h 3669759"/>
                  <a:gd name="connsiteX8" fmla="*/ 2563495 w 2812223"/>
                  <a:gd name="connsiteY8" fmla="*/ 3550750 h 3669759"/>
                  <a:gd name="connsiteX9" fmla="*/ 2452592 w 2812223"/>
                  <a:gd name="connsiteY9" fmla="*/ 3669759 h 3669759"/>
                  <a:gd name="connsiteX10" fmla="*/ 150718 w 2812223"/>
                  <a:gd name="connsiteY10" fmla="*/ 3666584 h 3669759"/>
                  <a:gd name="connsiteX11" fmla="*/ 3175 w 2812223"/>
                  <a:gd name="connsiteY11" fmla="*/ 3528524 h 3669759"/>
                  <a:gd name="connsiteX12" fmla="*/ 0 w 2812223"/>
                  <a:gd name="connsiteY12" fmla="*/ 3363424 h 3669759"/>
                  <a:gd name="connsiteX0" fmla="*/ 0 w 2812236"/>
                  <a:gd name="connsiteY0" fmla="*/ 3363425 h 3669759"/>
                  <a:gd name="connsiteX1" fmla="*/ 0 w 2812236"/>
                  <a:gd name="connsiteY1" fmla="*/ 3363425 h 3669759"/>
                  <a:gd name="connsiteX2" fmla="*/ 0 w 2812236"/>
                  <a:gd name="connsiteY2" fmla="*/ 198120 h 3669759"/>
                  <a:gd name="connsiteX3" fmla="*/ 223520 w 2812236"/>
                  <a:gd name="connsiteY3" fmla="*/ 0 h 3669759"/>
                  <a:gd name="connsiteX4" fmla="*/ 2085784 w 2812236"/>
                  <a:gd name="connsiteY4" fmla="*/ 0 h 3669759"/>
                  <a:gd name="connsiteX5" fmla="*/ 2278823 w 2812236"/>
                  <a:gd name="connsiteY5" fmla="*/ 177800 h 3669759"/>
                  <a:gd name="connsiteX6" fmla="*/ 2720783 w 2812236"/>
                  <a:gd name="connsiteY6" fmla="*/ 177800 h 3669759"/>
                  <a:gd name="connsiteX7" fmla="*/ 2812223 w 2812236"/>
                  <a:gd name="connsiteY7" fmla="*/ 269240 h 3669759"/>
                  <a:gd name="connsiteX8" fmla="*/ 2563495 w 2812236"/>
                  <a:gd name="connsiteY8" fmla="*/ 3550750 h 3669759"/>
                  <a:gd name="connsiteX9" fmla="*/ 2452592 w 2812236"/>
                  <a:gd name="connsiteY9" fmla="*/ 3669759 h 3669759"/>
                  <a:gd name="connsiteX10" fmla="*/ 150718 w 2812236"/>
                  <a:gd name="connsiteY10" fmla="*/ 3666584 h 3669759"/>
                  <a:gd name="connsiteX11" fmla="*/ 3175 w 2812236"/>
                  <a:gd name="connsiteY11" fmla="*/ 3528524 h 3669759"/>
                  <a:gd name="connsiteX12" fmla="*/ 0 w 2812236"/>
                  <a:gd name="connsiteY12" fmla="*/ 3363424 h 3669759"/>
                  <a:gd name="connsiteX0" fmla="*/ 0 w 2812543"/>
                  <a:gd name="connsiteY0" fmla="*/ 3363425 h 3669759"/>
                  <a:gd name="connsiteX1" fmla="*/ 0 w 2812543"/>
                  <a:gd name="connsiteY1" fmla="*/ 3363425 h 3669759"/>
                  <a:gd name="connsiteX2" fmla="*/ 0 w 2812543"/>
                  <a:gd name="connsiteY2" fmla="*/ 198120 h 3669759"/>
                  <a:gd name="connsiteX3" fmla="*/ 223520 w 2812543"/>
                  <a:gd name="connsiteY3" fmla="*/ 0 h 3669759"/>
                  <a:gd name="connsiteX4" fmla="*/ 2085784 w 2812543"/>
                  <a:gd name="connsiteY4" fmla="*/ 0 h 3669759"/>
                  <a:gd name="connsiteX5" fmla="*/ 2278823 w 2812543"/>
                  <a:gd name="connsiteY5" fmla="*/ 177800 h 3669759"/>
                  <a:gd name="connsiteX6" fmla="*/ 2720783 w 2812543"/>
                  <a:gd name="connsiteY6" fmla="*/ 177800 h 3669759"/>
                  <a:gd name="connsiteX7" fmla="*/ 2812223 w 2812543"/>
                  <a:gd name="connsiteY7" fmla="*/ 269240 h 3669759"/>
                  <a:gd name="connsiteX8" fmla="*/ 2563495 w 2812543"/>
                  <a:gd name="connsiteY8" fmla="*/ 3550750 h 3669759"/>
                  <a:gd name="connsiteX9" fmla="*/ 2452592 w 2812543"/>
                  <a:gd name="connsiteY9" fmla="*/ 3669759 h 3669759"/>
                  <a:gd name="connsiteX10" fmla="*/ 150718 w 2812543"/>
                  <a:gd name="connsiteY10" fmla="*/ 3666584 h 3669759"/>
                  <a:gd name="connsiteX11" fmla="*/ 3175 w 2812543"/>
                  <a:gd name="connsiteY11" fmla="*/ 3528524 h 3669759"/>
                  <a:gd name="connsiteX12" fmla="*/ 0 w 2812543"/>
                  <a:gd name="connsiteY12" fmla="*/ 3363424 h 3669759"/>
                  <a:gd name="connsiteX0" fmla="*/ 0 w 2815396"/>
                  <a:gd name="connsiteY0" fmla="*/ 3363425 h 3669759"/>
                  <a:gd name="connsiteX1" fmla="*/ 0 w 2815396"/>
                  <a:gd name="connsiteY1" fmla="*/ 3363425 h 3669759"/>
                  <a:gd name="connsiteX2" fmla="*/ 0 w 2815396"/>
                  <a:gd name="connsiteY2" fmla="*/ 198120 h 3669759"/>
                  <a:gd name="connsiteX3" fmla="*/ 223520 w 2815396"/>
                  <a:gd name="connsiteY3" fmla="*/ 0 h 3669759"/>
                  <a:gd name="connsiteX4" fmla="*/ 2085784 w 2815396"/>
                  <a:gd name="connsiteY4" fmla="*/ 0 h 3669759"/>
                  <a:gd name="connsiteX5" fmla="*/ 2278823 w 2815396"/>
                  <a:gd name="connsiteY5" fmla="*/ 177800 h 3669759"/>
                  <a:gd name="connsiteX6" fmla="*/ 2720783 w 2815396"/>
                  <a:gd name="connsiteY6" fmla="*/ 177800 h 3669759"/>
                  <a:gd name="connsiteX7" fmla="*/ 2812223 w 2815396"/>
                  <a:gd name="connsiteY7" fmla="*/ 269240 h 3669759"/>
                  <a:gd name="connsiteX8" fmla="*/ 2815396 w 2815396"/>
                  <a:gd name="connsiteY8" fmla="*/ 3550750 h 3669759"/>
                  <a:gd name="connsiteX9" fmla="*/ 2452592 w 2815396"/>
                  <a:gd name="connsiteY9" fmla="*/ 3669759 h 3669759"/>
                  <a:gd name="connsiteX10" fmla="*/ 150718 w 2815396"/>
                  <a:gd name="connsiteY10" fmla="*/ 3666584 h 3669759"/>
                  <a:gd name="connsiteX11" fmla="*/ 3175 w 2815396"/>
                  <a:gd name="connsiteY11" fmla="*/ 3528524 h 3669759"/>
                  <a:gd name="connsiteX12" fmla="*/ 0 w 2815396"/>
                  <a:gd name="connsiteY12" fmla="*/ 3363424 h 3669759"/>
                  <a:gd name="connsiteX0" fmla="*/ 0 w 2815396"/>
                  <a:gd name="connsiteY0" fmla="*/ 3363425 h 3669759"/>
                  <a:gd name="connsiteX1" fmla="*/ 0 w 2815396"/>
                  <a:gd name="connsiteY1" fmla="*/ 3363425 h 3669759"/>
                  <a:gd name="connsiteX2" fmla="*/ 0 w 2815396"/>
                  <a:gd name="connsiteY2" fmla="*/ 198120 h 3669759"/>
                  <a:gd name="connsiteX3" fmla="*/ 223520 w 2815396"/>
                  <a:gd name="connsiteY3" fmla="*/ 0 h 3669759"/>
                  <a:gd name="connsiteX4" fmla="*/ 2085784 w 2815396"/>
                  <a:gd name="connsiteY4" fmla="*/ 0 h 3669759"/>
                  <a:gd name="connsiteX5" fmla="*/ 2278823 w 2815396"/>
                  <a:gd name="connsiteY5" fmla="*/ 177800 h 3669759"/>
                  <a:gd name="connsiteX6" fmla="*/ 2720783 w 2815396"/>
                  <a:gd name="connsiteY6" fmla="*/ 177800 h 3669759"/>
                  <a:gd name="connsiteX7" fmla="*/ 2812223 w 2815396"/>
                  <a:gd name="connsiteY7" fmla="*/ 269240 h 3669759"/>
                  <a:gd name="connsiteX8" fmla="*/ 2815396 w 2815396"/>
                  <a:gd name="connsiteY8" fmla="*/ 3550750 h 3669759"/>
                  <a:gd name="connsiteX9" fmla="*/ 2704493 w 2815396"/>
                  <a:gd name="connsiteY9" fmla="*/ 3669759 h 3669759"/>
                  <a:gd name="connsiteX10" fmla="*/ 150718 w 2815396"/>
                  <a:gd name="connsiteY10" fmla="*/ 3666584 h 3669759"/>
                  <a:gd name="connsiteX11" fmla="*/ 3175 w 2815396"/>
                  <a:gd name="connsiteY11" fmla="*/ 3528524 h 3669759"/>
                  <a:gd name="connsiteX12" fmla="*/ 0 w 2815396"/>
                  <a:gd name="connsiteY12" fmla="*/ 3363424 h 3669759"/>
                  <a:gd name="connsiteX0" fmla="*/ 0 w 4974829"/>
                  <a:gd name="connsiteY0" fmla="*/ 3363425 h 3669759"/>
                  <a:gd name="connsiteX1" fmla="*/ 0 w 4974829"/>
                  <a:gd name="connsiteY1" fmla="*/ 3363425 h 3669759"/>
                  <a:gd name="connsiteX2" fmla="*/ 0 w 4974829"/>
                  <a:gd name="connsiteY2" fmla="*/ 198120 h 3669759"/>
                  <a:gd name="connsiteX3" fmla="*/ 223520 w 4974829"/>
                  <a:gd name="connsiteY3" fmla="*/ 0 h 3669759"/>
                  <a:gd name="connsiteX4" fmla="*/ 4974829 w 4974829"/>
                  <a:gd name="connsiteY4" fmla="*/ 0 h 3669759"/>
                  <a:gd name="connsiteX5" fmla="*/ 2278823 w 4974829"/>
                  <a:gd name="connsiteY5" fmla="*/ 177800 h 3669759"/>
                  <a:gd name="connsiteX6" fmla="*/ 2720783 w 4974829"/>
                  <a:gd name="connsiteY6" fmla="*/ 177800 h 3669759"/>
                  <a:gd name="connsiteX7" fmla="*/ 2812223 w 4974829"/>
                  <a:gd name="connsiteY7" fmla="*/ 269240 h 3669759"/>
                  <a:gd name="connsiteX8" fmla="*/ 2815396 w 4974829"/>
                  <a:gd name="connsiteY8" fmla="*/ 3550750 h 3669759"/>
                  <a:gd name="connsiteX9" fmla="*/ 2704493 w 4974829"/>
                  <a:gd name="connsiteY9" fmla="*/ 3669759 h 3669759"/>
                  <a:gd name="connsiteX10" fmla="*/ 150718 w 4974829"/>
                  <a:gd name="connsiteY10" fmla="*/ 3666584 h 3669759"/>
                  <a:gd name="connsiteX11" fmla="*/ 3175 w 4974829"/>
                  <a:gd name="connsiteY11" fmla="*/ 3528524 h 3669759"/>
                  <a:gd name="connsiteX12" fmla="*/ 0 w 4974829"/>
                  <a:gd name="connsiteY12" fmla="*/ 3363424 h 3669759"/>
                  <a:gd name="connsiteX0" fmla="*/ 0 w 5167867"/>
                  <a:gd name="connsiteY0" fmla="*/ 3363425 h 3669759"/>
                  <a:gd name="connsiteX1" fmla="*/ 0 w 5167867"/>
                  <a:gd name="connsiteY1" fmla="*/ 3363425 h 3669759"/>
                  <a:gd name="connsiteX2" fmla="*/ 0 w 5167867"/>
                  <a:gd name="connsiteY2" fmla="*/ 198120 h 3669759"/>
                  <a:gd name="connsiteX3" fmla="*/ 223520 w 5167867"/>
                  <a:gd name="connsiteY3" fmla="*/ 0 h 3669759"/>
                  <a:gd name="connsiteX4" fmla="*/ 4974829 w 5167867"/>
                  <a:gd name="connsiteY4" fmla="*/ 0 h 3669759"/>
                  <a:gd name="connsiteX5" fmla="*/ 5167867 w 5167867"/>
                  <a:gd name="connsiteY5" fmla="*/ 177800 h 3669759"/>
                  <a:gd name="connsiteX6" fmla="*/ 2720783 w 5167867"/>
                  <a:gd name="connsiteY6" fmla="*/ 177800 h 3669759"/>
                  <a:gd name="connsiteX7" fmla="*/ 2812223 w 5167867"/>
                  <a:gd name="connsiteY7" fmla="*/ 269240 h 3669759"/>
                  <a:gd name="connsiteX8" fmla="*/ 2815396 w 5167867"/>
                  <a:gd name="connsiteY8" fmla="*/ 3550750 h 3669759"/>
                  <a:gd name="connsiteX9" fmla="*/ 2704493 w 5167867"/>
                  <a:gd name="connsiteY9" fmla="*/ 3669759 h 3669759"/>
                  <a:gd name="connsiteX10" fmla="*/ 150718 w 5167867"/>
                  <a:gd name="connsiteY10" fmla="*/ 3666584 h 3669759"/>
                  <a:gd name="connsiteX11" fmla="*/ 3175 w 5167867"/>
                  <a:gd name="connsiteY11" fmla="*/ 3528524 h 3669759"/>
                  <a:gd name="connsiteX12" fmla="*/ 0 w 5167867"/>
                  <a:gd name="connsiteY12" fmla="*/ 3363424 h 3669759"/>
                  <a:gd name="connsiteX0" fmla="*/ 0 w 5609827"/>
                  <a:gd name="connsiteY0" fmla="*/ 3363425 h 3669759"/>
                  <a:gd name="connsiteX1" fmla="*/ 0 w 5609827"/>
                  <a:gd name="connsiteY1" fmla="*/ 3363425 h 3669759"/>
                  <a:gd name="connsiteX2" fmla="*/ 0 w 5609827"/>
                  <a:gd name="connsiteY2" fmla="*/ 198120 h 3669759"/>
                  <a:gd name="connsiteX3" fmla="*/ 223520 w 5609827"/>
                  <a:gd name="connsiteY3" fmla="*/ 0 h 3669759"/>
                  <a:gd name="connsiteX4" fmla="*/ 4974829 w 5609827"/>
                  <a:gd name="connsiteY4" fmla="*/ 0 h 3669759"/>
                  <a:gd name="connsiteX5" fmla="*/ 5167867 w 5609827"/>
                  <a:gd name="connsiteY5" fmla="*/ 177800 h 3669759"/>
                  <a:gd name="connsiteX6" fmla="*/ 5609827 w 5609827"/>
                  <a:gd name="connsiteY6" fmla="*/ 177800 h 3669759"/>
                  <a:gd name="connsiteX7" fmla="*/ 2812223 w 5609827"/>
                  <a:gd name="connsiteY7" fmla="*/ 269240 h 3669759"/>
                  <a:gd name="connsiteX8" fmla="*/ 2815396 w 5609827"/>
                  <a:gd name="connsiteY8" fmla="*/ 3550750 h 3669759"/>
                  <a:gd name="connsiteX9" fmla="*/ 2704493 w 5609827"/>
                  <a:gd name="connsiteY9" fmla="*/ 3669759 h 3669759"/>
                  <a:gd name="connsiteX10" fmla="*/ 150718 w 5609827"/>
                  <a:gd name="connsiteY10" fmla="*/ 3666584 h 3669759"/>
                  <a:gd name="connsiteX11" fmla="*/ 3175 w 5609827"/>
                  <a:gd name="connsiteY11" fmla="*/ 3528524 h 3669759"/>
                  <a:gd name="connsiteX12" fmla="*/ 0 w 5609827"/>
                  <a:gd name="connsiteY12" fmla="*/ 3363424 h 3669759"/>
                  <a:gd name="connsiteX0" fmla="*/ 0 w 5701266"/>
                  <a:gd name="connsiteY0" fmla="*/ 3363425 h 3669759"/>
                  <a:gd name="connsiteX1" fmla="*/ 0 w 5701266"/>
                  <a:gd name="connsiteY1" fmla="*/ 3363425 h 3669759"/>
                  <a:gd name="connsiteX2" fmla="*/ 0 w 5701266"/>
                  <a:gd name="connsiteY2" fmla="*/ 198120 h 3669759"/>
                  <a:gd name="connsiteX3" fmla="*/ 223520 w 5701266"/>
                  <a:gd name="connsiteY3" fmla="*/ 0 h 3669759"/>
                  <a:gd name="connsiteX4" fmla="*/ 4974829 w 5701266"/>
                  <a:gd name="connsiteY4" fmla="*/ 0 h 3669759"/>
                  <a:gd name="connsiteX5" fmla="*/ 5167867 w 5701266"/>
                  <a:gd name="connsiteY5" fmla="*/ 177800 h 3669759"/>
                  <a:gd name="connsiteX6" fmla="*/ 5609827 w 5701266"/>
                  <a:gd name="connsiteY6" fmla="*/ 177800 h 3669759"/>
                  <a:gd name="connsiteX7" fmla="*/ 5701266 w 5701266"/>
                  <a:gd name="connsiteY7" fmla="*/ 269240 h 3669759"/>
                  <a:gd name="connsiteX8" fmla="*/ 2815396 w 5701266"/>
                  <a:gd name="connsiteY8" fmla="*/ 3550750 h 3669759"/>
                  <a:gd name="connsiteX9" fmla="*/ 2704493 w 5701266"/>
                  <a:gd name="connsiteY9" fmla="*/ 3669759 h 3669759"/>
                  <a:gd name="connsiteX10" fmla="*/ 150718 w 5701266"/>
                  <a:gd name="connsiteY10" fmla="*/ 3666584 h 3669759"/>
                  <a:gd name="connsiteX11" fmla="*/ 3175 w 5701266"/>
                  <a:gd name="connsiteY11" fmla="*/ 3528524 h 3669759"/>
                  <a:gd name="connsiteX12" fmla="*/ 0 w 5701266"/>
                  <a:gd name="connsiteY12" fmla="*/ 3363424 h 3669759"/>
                  <a:gd name="connsiteX0" fmla="*/ 0 w 5701267"/>
                  <a:gd name="connsiteY0" fmla="*/ 3363425 h 3669759"/>
                  <a:gd name="connsiteX1" fmla="*/ 0 w 5701267"/>
                  <a:gd name="connsiteY1" fmla="*/ 3363425 h 3669759"/>
                  <a:gd name="connsiteX2" fmla="*/ 0 w 5701267"/>
                  <a:gd name="connsiteY2" fmla="*/ 198120 h 3669759"/>
                  <a:gd name="connsiteX3" fmla="*/ 223520 w 5701267"/>
                  <a:gd name="connsiteY3" fmla="*/ 0 h 3669759"/>
                  <a:gd name="connsiteX4" fmla="*/ 4974829 w 5701267"/>
                  <a:gd name="connsiteY4" fmla="*/ 0 h 3669759"/>
                  <a:gd name="connsiteX5" fmla="*/ 5167867 w 5701267"/>
                  <a:gd name="connsiteY5" fmla="*/ 177800 h 3669759"/>
                  <a:gd name="connsiteX6" fmla="*/ 5609827 w 5701267"/>
                  <a:gd name="connsiteY6" fmla="*/ 177800 h 3669759"/>
                  <a:gd name="connsiteX7" fmla="*/ 5701266 w 5701267"/>
                  <a:gd name="connsiteY7" fmla="*/ 269240 h 3669759"/>
                  <a:gd name="connsiteX8" fmla="*/ 2815396 w 5701267"/>
                  <a:gd name="connsiteY8" fmla="*/ 3550750 h 3669759"/>
                  <a:gd name="connsiteX9" fmla="*/ 2704493 w 5701267"/>
                  <a:gd name="connsiteY9" fmla="*/ 3669759 h 3669759"/>
                  <a:gd name="connsiteX10" fmla="*/ 150718 w 5701267"/>
                  <a:gd name="connsiteY10" fmla="*/ 3666584 h 3669759"/>
                  <a:gd name="connsiteX11" fmla="*/ 3175 w 5701267"/>
                  <a:gd name="connsiteY11" fmla="*/ 3528524 h 3669759"/>
                  <a:gd name="connsiteX12" fmla="*/ 0 w 5701267"/>
                  <a:gd name="connsiteY12" fmla="*/ 3363424 h 3669759"/>
                  <a:gd name="connsiteX0" fmla="*/ 0 w 5701373"/>
                  <a:gd name="connsiteY0" fmla="*/ 3363425 h 3669759"/>
                  <a:gd name="connsiteX1" fmla="*/ 0 w 5701373"/>
                  <a:gd name="connsiteY1" fmla="*/ 3363425 h 3669759"/>
                  <a:gd name="connsiteX2" fmla="*/ 0 w 5701373"/>
                  <a:gd name="connsiteY2" fmla="*/ 198120 h 3669759"/>
                  <a:gd name="connsiteX3" fmla="*/ 223520 w 5701373"/>
                  <a:gd name="connsiteY3" fmla="*/ 0 h 3669759"/>
                  <a:gd name="connsiteX4" fmla="*/ 4974829 w 5701373"/>
                  <a:gd name="connsiteY4" fmla="*/ 0 h 3669759"/>
                  <a:gd name="connsiteX5" fmla="*/ 5167867 w 5701373"/>
                  <a:gd name="connsiteY5" fmla="*/ 177800 h 3669759"/>
                  <a:gd name="connsiteX6" fmla="*/ 5609827 w 5701373"/>
                  <a:gd name="connsiteY6" fmla="*/ 177800 h 3669759"/>
                  <a:gd name="connsiteX7" fmla="*/ 5701266 w 5701373"/>
                  <a:gd name="connsiteY7" fmla="*/ 269240 h 3669759"/>
                  <a:gd name="connsiteX8" fmla="*/ 2815396 w 5701373"/>
                  <a:gd name="connsiteY8" fmla="*/ 3550750 h 3669759"/>
                  <a:gd name="connsiteX9" fmla="*/ 2704493 w 5701373"/>
                  <a:gd name="connsiteY9" fmla="*/ 3669759 h 3669759"/>
                  <a:gd name="connsiteX10" fmla="*/ 150718 w 5701373"/>
                  <a:gd name="connsiteY10" fmla="*/ 3666584 h 3669759"/>
                  <a:gd name="connsiteX11" fmla="*/ 3175 w 5701373"/>
                  <a:gd name="connsiteY11" fmla="*/ 3528524 h 3669759"/>
                  <a:gd name="connsiteX12" fmla="*/ 0 w 5701373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974829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2704493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974829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593536"/>
                  <a:gd name="connsiteY0" fmla="*/ 3363425 h 3669759"/>
                  <a:gd name="connsiteX1" fmla="*/ 0 w 5593536"/>
                  <a:gd name="connsiteY1" fmla="*/ 3363425 h 3669759"/>
                  <a:gd name="connsiteX2" fmla="*/ 0 w 5593536"/>
                  <a:gd name="connsiteY2" fmla="*/ 198120 h 3669759"/>
                  <a:gd name="connsiteX3" fmla="*/ 223520 w 5593536"/>
                  <a:gd name="connsiteY3" fmla="*/ 0 h 3669759"/>
                  <a:gd name="connsiteX4" fmla="*/ 4401473 w 5593536"/>
                  <a:gd name="connsiteY4" fmla="*/ 0 h 3669759"/>
                  <a:gd name="connsiteX5" fmla="*/ 4594511 w 5593536"/>
                  <a:gd name="connsiteY5" fmla="*/ 177800 h 3669759"/>
                  <a:gd name="connsiteX6" fmla="*/ 5036471 w 5593536"/>
                  <a:gd name="connsiteY6" fmla="*/ 177800 h 3669759"/>
                  <a:gd name="connsiteX7" fmla="*/ 5127910 w 5593536"/>
                  <a:gd name="connsiteY7" fmla="*/ 269240 h 3669759"/>
                  <a:gd name="connsiteX8" fmla="*/ 5131083 w 5593536"/>
                  <a:gd name="connsiteY8" fmla="*/ 3550750 h 3669759"/>
                  <a:gd name="connsiteX9" fmla="*/ 5593536 w 5593536"/>
                  <a:gd name="connsiteY9" fmla="*/ 3669759 h 3669759"/>
                  <a:gd name="connsiteX10" fmla="*/ 150718 w 5593536"/>
                  <a:gd name="connsiteY10" fmla="*/ 3666584 h 3669759"/>
                  <a:gd name="connsiteX11" fmla="*/ 3175 w 5593536"/>
                  <a:gd name="connsiteY11" fmla="*/ 3528524 h 3669759"/>
                  <a:gd name="connsiteX12" fmla="*/ 0 w 5593536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401473 w 5131083"/>
                  <a:gd name="connsiteY4" fmla="*/ 0 h 3669759"/>
                  <a:gd name="connsiteX5" fmla="*/ 4594511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594511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020180"/>
                  <a:gd name="connsiteY0" fmla="*/ 3363425 h 3669759"/>
                  <a:gd name="connsiteX1" fmla="*/ 0 w 5020180"/>
                  <a:gd name="connsiteY1" fmla="*/ 3363425 h 3669759"/>
                  <a:gd name="connsiteX2" fmla="*/ 0 w 5020180"/>
                  <a:gd name="connsiteY2" fmla="*/ 198120 h 3669759"/>
                  <a:gd name="connsiteX3" fmla="*/ 223520 w 5020180"/>
                  <a:gd name="connsiteY3" fmla="*/ 0 h 3669759"/>
                  <a:gd name="connsiteX4" fmla="*/ 4201395 w 5020180"/>
                  <a:gd name="connsiteY4" fmla="*/ 0 h 3669759"/>
                  <a:gd name="connsiteX5" fmla="*/ 4394433 w 5020180"/>
                  <a:gd name="connsiteY5" fmla="*/ 177800 h 3669759"/>
                  <a:gd name="connsiteX6" fmla="*/ 4836394 w 5020180"/>
                  <a:gd name="connsiteY6" fmla="*/ 177800 h 3669759"/>
                  <a:gd name="connsiteX7" fmla="*/ 4927832 w 5020180"/>
                  <a:gd name="connsiteY7" fmla="*/ 269240 h 3669759"/>
                  <a:gd name="connsiteX8" fmla="*/ 4931005 w 5020180"/>
                  <a:gd name="connsiteY8" fmla="*/ 3550750 h 3669759"/>
                  <a:gd name="connsiteX9" fmla="*/ 5020180 w 5020180"/>
                  <a:gd name="connsiteY9" fmla="*/ 3669759 h 3669759"/>
                  <a:gd name="connsiteX10" fmla="*/ 150718 w 5020180"/>
                  <a:gd name="connsiteY10" fmla="*/ 3666584 h 3669759"/>
                  <a:gd name="connsiteX11" fmla="*/ 3175 w 5020180"/>
                  <a:gd name="connsiteY11" fmla="*/ 3528524 h 3669759"/>
                  <a:gd name="connsiteX12" fmla="*/ 0 w 5020180"/>
                  <a:gd name="connsiteY12" fmla="*/ 3363424 h 3669759"/>
                  <a:gd name="connsiteX0" fmla="*/ 0 w 4931005"/>
                  <a:gd name="connsiteY0" fmla="*/ 3363425 h 3669759"/>
                  <a:gd name="connsiteX1" fmla="*/ 0 w 4931005"/>
                  <a:gd name="connsiteY1" fmla="*/ 3363425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0 w 4931005"/>
                  <a:gd name="connsiteY1" fmla="*/ 3363425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2699496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6584"/>
                  <a:gd name="connsiteX1" fmla="*/ 1 w 4931005"/>
                  <a:gd name="connsiteY1" fmla="*/ 2512171 h 3666584"/>
                  <a:gd name="connsiteX2" fmla="*/ 0 w 4931005"/>
                  <a:gd name="connsiteY2" fmla="*/ 198120 h 3666584"/>
                  <a:gd name="connsiteX3" fmla="*/ 223520 w 4931005"/>
                  <a:gd name="connsiteY3" fmla="*/ 0 h 3666584"/>
                  <a:gd name="connsiteX4" fmla="*/ 4201395 w 4931005"/>
                  <a:gd name="connsiteY4" fmla="*/ 0 h 3666584"/>
                  <a:gd name="connsiteX5" fmla="*/ 4394433 w 4931005"/>
                  <a:gd name="connsiteY5" fmla="*/ 177800 h 3666584"/>
                  <a:gd name="connsiteX6" fmla="*/ 4836394 w 4931005"/>
                  <a:gd name="connsiteY6" fmla="*/ 177800 h 3666584"/>
                  <a:gd name="connsiteX7" fmla="*/ 4927832 w 4931005"/>
                  <a:gd name="connsiteY7" fmla="*/ 269240 h 3666584"/>
                  <a:gd name="connsiteX8" fmla="*/ 4931005 w 4931005"/>
                  <a:gd name="connsiteY8" fmla="*/ 2699496 h 3666584"/>
                  <a:gd name="connsiteX9" fmla="*/ 4820102 w 4931005"/>
                  <a:gd name="connsiteY9" fmla="*/ 2818505 h 3666584"/>
                  <a:gd name="connsiteX10" fmla="*/ 150718 w 4931005"/>
                  <a:gd name="connsiteY10" fmla="*/ 3666584 h 3666584"/>
                  <a:gd name="connsiteX11" fmla="*/ 3175 w 4931005"/>
                  <a:gd name="connsiteY11" fmla="*/ 3528524 h 3666584"/>
                  <a:gd name="connsiteX12" fmla="*/ 0 w 4931005"/>
                  <a:gd name="connsiteY12" fmla="*/ 3363424 h 3666584"/>
                  <a:gd name="connsiteX0" fmla="*/ 1 w 4931005"/>
                  <a:gd name="connsiteY0" fmla="*/ 2512171 h 3528524"/>
                  <a:gd name="connsiteX1" fmla="*/ 1 w 4931005"/>
                  <a:gd name="connsiteY1" fmla="*/ 2512171 h 3528524"/>
                  <a:gd name="connsiteX2" fmla="*/ 0 w 4931005"/>
                  <a:gd name="connsiteY2" fmla="*/ 198120 h 3528524"/>
                  <a:gd name="connsiteX3" fmla="*/ 223520 w 4931005"/>
                  <a:gd name="connsiteY3" fmla="*/ 0 h 3528524"/>
                  <a:gd name="connsiteX4" fmla="*/ 4201395 w 4931005"/>
                  <a:gd name="connsiteY4" fmla="*/ 0 h 3528524"/>
                  <a:gd name="connsiteX5" fmla="*/ 4394433 w 4931005"/>
                  <a:gd name="connsiteY5" fmla="*/ 177800 h 3528524"/>
                  <a:gd name="connsiteX6" fmla="*/ 4836394 w 4931005"/>
                  <a:gd name="connsiteY6" fmla="*/ 177800 h 3528524"/>
                  <a:gd name="connsiteX7" fmla="*/ 4927832 w 4931005"/>
                  <a:gd name="connsiteY7" fmla="*/ 269240 h 3528524"/>
                  <a:gd name="connsiteX8" fmla="*/ 4931005 w 4931005"/>
                  <a:gd name="connsiteY8" fmla="*/ 2699496 h 3528524"/>
                  <a:gd name="connsiteX9" fmla="*/ 4820102 w 4931005"/>
                  <a:gd name="connsiteY9" fmla="*/ 2818505 h 3528524"/>
                  <a:gd name="connsiteX10" fmla="*/ 150719 w 4931005"/>
                  <a:gd name="connsiteY10" fmla="*/ 2815330 h 3528524"/>
                  <a:gd name="connsiteX11" fmla="*/ 3175 w 4931005"/>
                  <a:gd name="connsiteY11" fmla="*/ 3528524 h 3528524"/>
                  <a:gd name="connsiteX12" fmla="*/ 0 w 4931005"/>
                  <a:gd name="connsiteY12" fmla="*/ 3363424 h 3528524"/>
                  <a:gd name="connsiteX0" fmla="*/ 1 w 4931005"/>
                  <a:gd name="connsiteY0" fmla="*/ 2512171 h 3391698"/>
                  <a:gd name="connsiteX1" fmla="*/ 1 w 4931005"/>
                  <a:gd name="connsiteY1" fmla="*/ 2512171 h 3391698"/>
                  <a:gd name="connsiteX2" fmla="*/ 0 w 4931005"/>
                  <a:gd name="connsiteY2" fmla="*/ 198120 h 3391698"/>
                  <a:gd name="connsiteX3" fmla="*/ 223520 w 4931005"/>
                  <a:gd name="connsiteY3" fmla="*/ 0 h 3391698"/>
                  <a:gd name="connsiteX4" fmla="*/ 4201395 w 4931005"/>
                  <a:gd name="connsiteY4" fmla="*/ 0 h 3391698"/>
                  <a:gd name="connsiteX5" fmla="*/ 4394433 w 4931005"/>
                  <a:gd name="connsiteY5" fmla="*/ 177800 h 3391698"/>
                  <a:gd name="connsiteX6" fmla="*/ 4836394 w 4931005"/>
                  <a:gd name="connsiteY6" fmla="*/ 177800 h 3391698"/>
                  <a:gd name="connsiteX7" fmla="*/ 4927832 w 4931005"/>
                  <a:gd name="connsiteY7" fmla="*/ 269240 h 3391698"/>
                  <a:gd name="connsiteX8" fmla="*/ 4931005 w 4931005"/>
                  <a:gd name="connsiteY8" fmla="*/ 2699496 h 3391698"/>
                  <a:gd name="connsiteX9" fmla="*/ 4820102 w 4931005"/>
                  <a:gd name="connsiteY9" fmla="*/ 2818505 h 3391698"/>
                  <a:gd name="connsiteX10" fmla="*/ 150719 w 4931005"/>
                  <a:gd name="connsiteY10" fmla="*/ 2815330 h 3391698"/>
                  <a:gd name="connsiteX11" fmla="*/ 3176 w 4931005"/>
                  <a:gd name="connsiteY11" fmla="*/ 2677270 h 3391698"/>
                  <a:gd name="connsiteX12" fmla="*/ 0 w 4931005"/>
                  <a:gd name="connsiteY12" fmla="*/ 3363424 h 3391698"/>
                  <a:gd name="connsiteX0" fmla="*/ 1 w 4931005"/>
                  <a:gd name="connsiteY0" fmla="*/ 2512171 h 3367929"/>
                  <a:gd name="connsiteX1" fmla="*/ 1 w 4931005"/>
                  <a:gd name="connsiteY1" fmla="*/ 2512171 h 3367929"/>
                  <a:gd name="connsiteX2" fmla="*/ 0 w 4931005"/>
                  <a:gd name="connsiteY2" fmla="*/ 198120 h 3367929"/>
                  <a:gd name="connsiteX3" fmla="*/ 223520 w 4931005"/>
                  <a:gd name="connsiteY3" fmla="*/ 0 h 3367929"/>
                  <a:gd name="connsiteX4" fmla="*/ 4201395 w 4931005"/>
                  <a:gd name="connsiteY4" fmla="*/ 0 h 3367929"/>
                  <a:gd name="connsiteX5" fmla="*/ 4394433 w 4931005"/>
                  <a:gd name="connsiteY5" fmla="*/ 177800 h 3367929"/>
                  <a:gd name="connsiteX6" fmla="*/ 4836394 w 4931005"/>
                  <a:gd name="connsiteY6" fmla="*/ 177800 h 3367929"/>
                  <a:gd name="connsiteX7" fmla="*/ 4927832 w 4931005"/>
                  <a:gd name="connsiteY7" fmla="*/ 269240 h 3367929"/>
                  <a:gd name="connsiteX8" fmla="*/ 4931005 w 4931005"/>
                  <a:gd name="connsiteY8" fmla="*/ 2699496 h 3367929"/>
                  <a:gd name="connsiteX9" fmla="*/ 4820102 w 4931005"/>
                  <a:gd name="connsiteY9" fmla="*/ 2818505 h 3367929"/>
                  <a:gd name="connsiteX10" fmla="*/ 150719 w 4931005"/>
                  <a:gd name="connsiteY10" fmla="*/ 2815330 h 3367929"/>
                  <a:gd name="connsiteX11" fmla="*/ 3176 w 4931005"/>
                  <a:gd name="connsiteY11" fmla="*/ 2677270 h 3367929"/>
                  <a:gd name="connsiteX12" fmla="*/ 0 w 4931005"/>
                  <a:gd name="connsiteY12" fmla="*/ 3363424 h 3367929"/>
                  <a:gd name="connsiteX0" fmla="*/ 1 w 4931005"/>
                  <a:gd name="connsiteY0" fmla="*/ 2512171 h 3363424"/>
                  <a:gd name="connsiteX1" fmla="*/ 1 w 4931005"/>
                  <a:gd name="connsiteY1" fmla="*/ 2512171 h 3363424"/>
                  <a:gd name="connsiteX2" fmla="*/ 0 w 4931005"/>
                  <a:gd name="connsiteY2" fmla="*/ 198120 h 3363424"/>
                  <a:gd name="connsiteX3" fmla="*/ 223520 w 4931005"/>
                  <a:gd name="connsiteY3" fmla="*/ 0 h 3363424"/>
                  <a:gd name="connsiteX4" fmla="*/ 4201395 w 4931005"/>
                  <a:gd name="connsiteY4" fmla="*/ 0 h 3363424"/>
                  <a:gd name="connsiteX5" fmla="*/ 4394433 w 4931005"/>
                  <a:gd name="connsiteY5" fmla="*/ 177800 h 3363424"/>
                  <a:gd name="connsiteX6" fmla="*/ 4836394 w 4931005"/>
                  <a:gd name="connsiteY6" fmla="*/ 177800 h 3363424"/>
                  <a:gd name="connsiteX7" fmla="*/ 4927832 w 4931005"/>
                  <a:gd name="connsiteY7" fmla="*/ 269240 h 3363424"/>
                  <a:gd name="connsiteX8" fmla="*/ 4931005 w 4931005"/>
                  <a:gd name="connsiteY8" fmla="*/ 2699496 h 3363424"/>
                  <a:gd name="connsiteX9" fmla="*/ 4820102 w 4931005"/>
                  <a:gd name="connsiteY9" fmla="*/ 2818505 h 3363424"/>
                  <a:gd name="connsiteX10" fmla="*/ 150719 w 4931005"/>
                  <a:gd name="connsiteY10" fmla="*/ 2815330 h 3363424"/>
                  <a:gd name="connsiteX11" fmla="*/ 3176 w 4931005"/>
                  <a:gd name="connsiteY11" fmla="*/ 2677270 h 3363424"/>
                  <a:gd name="connsiteX12" fmla="*/ 0 w 4931005"/>
                  <a:gd name="connsiteY12" fmla="*/ 3363424 h 3363424"/>
                  <a:gd name="connsiteX0" fmla="*/ 1 w 4931005"/>
                  <a:gd name="connsiteY0" fmla="*/ 2512171 h 2818505"/>
                  <a:gd name="connsiteX1" fmla="*/ 1 w 4931005"/>
                  <a:gd name="connsiteY1" fmla="*/ 2512171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512171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511422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5330"/>
                  <a:gd name="connsiteX1" fmla="*/ 1 w 4931005"/>
                  <a:gd name="connsiteY1" fmla="*/ 2324097 h 2815330"/>
                  <a:gd name="connsiteX2" fmla="*/ 0 w 4931005"/>
                  <a:gd name="connsiteY2" fmla="*/ 198120 h 2815330"/>
                  <a:gd name="connsiteX3" fmla="*/ 223520 w 4931005"/>
                  <a:gd name="connsiteY3" fmla="*/ 0 h 2815330"/>
                  <a:gd name="connsiteX4" fmla="*/ 4201395 w 4931005"/>
                  <a:gd name="connsiteY4" fmla="*/ 0 h 2815330"/>
                  <a:gd name="connsiteX5" fmla="*/ 4394433 w 4931005"/>
                  <a:gd name="connsiteY5" fmla="*/ 177800 h 2815330"/>
                  <a:gd name="connsiteX6" fmla="*/ 4836394 w 4931005"/>
                  <a:gd name="connsiteY6" fmla="*/ 177800 h 2815330"/>
                  <a:gd name="connsiteX7" fmla="*/ 4927832 w 4931005"/>
                  <a:gd name="connsiteY7" fmla="*/ 269240 h 2815330"/>
                  <a:gd name="connsiteX8" fmla="*/ 4931005 w 4931005"/>
                  <a:gd name="connsiteY8" fmla="*/ 2511422 h 2815330"/>
                  <a:gd name="connsiteX9" fmla="*/ 4820102 w 4931005"/>
                  <a:gd name="connsiteY9" fmla="*/ 2630431 h 2815330"/>
                  <a:gd name="connsiteX10" fmla="*/ 150719 w 4931005"/>
                  <a:gd name="connsiteY10" fmla="*/ 2815330 h 2815330"/>
                  <a:gd name="connsiteX11" fmla="*/ 3176 w 4931005"/>
                  <a:gd name="connsiteY11" fmla="*/ 2677270 h 2815330"/>
                  <a:gd name="connsiteX12" fmla="*/ 1 w 4931005"/>
                  <a:gd name="connsiteY12" fmla="*/ 2512171 h 2815330"/>
                  <a:gd name="connsiteX0" fmla="*/ 1 w 4931005"/>
                  <a:gd name="connsiteY0" fmla="*/ 2324097 h 2677270"/>
                  <a:gd name="connsiteX1" fmla="*/ 1 w 4931005"/>
                  <a:gd name="connsiteY1" fmla="*/ 2324097 h 2677270"/>
                  <a:gd name="connsiteX2" fmla="*/ 0 w 4931005"/>
                  <a:gd name="connsiteY2" fmla="*/ 198120 h 2677270"/>
                  <a:gd name="connsiteX3" fmla="*/ 223520 w 4931005"/>
                  <a:gd name="connsiteY3" fmla="*/ 0 h 2677270"/>
                  <a:gd name="connsiteX4" fmla="*/ 4201395 w 4931005"/>
                  <a:gd name="connsiteY4" fmla="*/ 0 h 2677270"/>
                  <a:gd name="connsiteX5" fmla="*/ 4394433 w 4931005"/>
                  <a:gd name="connsiteY5" fmla="*/ 177800 h 2677270"/>
                  <a:gd name="connsiteX6" fmla="*/ 4836394 w 4931005"/>
                  <a:gd name="connsiteY6" fmla="*/ 177800 h 2677270"/>
                  <a:gd name="connsiteX7" fmla="*/ 4927832 w 4931005"/>
                  <a:gd name="connsiteY7" fmla="*/ 269240 h 2677270"/>
                  <a:gd name="connsiteX8" fmla="*/ 4931005 w 4931005"/>
                  <a:gd name="connsiteY8" fmla="*/ 2511422 h 2677270"/>
                  <a:gd name="connsiteX9" fmla="*/ 4820102 w 4931005"/>
                  <a:gd name="connsiteY9" fmla="*/ 2630431 h 2677270"/>
                  <a:gd name="connsiteX10" fmla="*/ 150719 w 4931005"/>
                  <a:gd name="connsiteY10" fmla="*/ 2627256 h 2677270"/>
                  <a:gd name="connsiteX11" fmla="*/ 3176 w 4931005"/>
                  <a:gd name="connsiteY11" fmla="*/ 2677270 h 2677270"/>
                  <a:gd name="connsiteX12" fmla="*/ 1 w 4931005"/>
                  <a:gd name="connsiteY12" fmla="*/ 2512171 h 2677270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481147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27256"/>
                  <a:gd name="connsiteX1" fmla="*/ 1 w 4931005"/>
                  <a:gd name="connsiteY1" fmla="*/ 2293822 h 2627256"/>
                  <a:gd name="connsiteX2" fmla="*/ 0 w 4931005"/>
                  <a:gd name="connsiteY2" fmla="*/ 198120 h 2627256"/>
                  <a:gd name="connsiteX3" fmla="*/ 223520 w 4931005"/>
                  <a:gd name="connsiteY3" fmla="*/ 0 h 2627256"/>
                  <a:gd name="connsiteX4" fmla="*/ 4201395 w 4931005"/>
                  <a:gd name="connsiteY4" fmla="*/ 0 h 2627256"/>
                  <a:gd name="connsiteX5" fmla="*/ 4394433 w 4931005"/>
                  <a:gd name="connsiteY5" fmla="*/ 177800 h 2627256"/>
                  <a:gd name="connsiteX6" fmla="*/ 4836394 w 4931005"/>
                  <a:gd name="connsiteY6" fmla="*/ 177800 h 2627256"/>
                  <a:gd name="connsiteX7" fmla="*/ 4927832 w 4931005"/>
                  <a:gd name="connsiteY7" fmla="*/ 269240 h 2627256"/>
                  <a:gd name="connsiteX8" fmla="*/ 4931005 w 4931005"/>
                  <a:gd name="connsiteY8" fmla="*/ 2481147 h 2627256"/>
                  <a:gd name="connsiteX9" fmla="*/ 4820102 w 4931005"/>
                  <a:gd name="connsiteY9" fmla="*/ 2600156 h 2627256"/>
                  <a:gd name="connsiteX10" fmla="*/ 150719 w 4931005"/>
                  <a:gd name="connsiteY10" fmla="*/ 2627256 h 2627256"/>
                  <a:gd name="connsiteX11" fmla="*/ 3176 w 4931005"/>
                  <a:gd name="connsiteY11" fmla="*/ 2489196 h 2627256"/>
                  <a:gd name="connsiteX12" fmla="*/ 1 w 4931005"/>
                  <a:gd name="connsiteY12" fmla="*/ 2324096 h 26272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89196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820102"/>
                  <a:gd name="connsiteY0" fmla="*/ 2293822 h 2600156"/>
                  <a:gd name="connsiteX1" fmla="*/ 1 w 4820102"/>
                  <a:gd name="connsiteY1" fmla="*/ 2293822 h 2600156"/>
                  <a:gd name="connsiteX2" fmla="*/ 0 w 4820102"/>
                  <a:gd name="connsiteY2" fmla="*/ 198120 h 2600156"/>
                  <a:gd name="connsiteX3" fmla="*/ 223520 w 4820102"/>
                  <a:gd name="connsiteY3" fmla="*/ 0 h 2600156"/>
                  <a:gd name="connsiteX4" fmla="*/ 2681366 w 4820102"/>
                  <a:gd name="connsiteY4" fmla="*/ 0 h 2600156"/>
                  <a:gd name="connsiteX5" fmla="*/ 2874404 w 4820102"/>
                  <a:gd name="connsiteY5" fmla="*/ 177800 h 2600156"/>
                  <a:gd name="connsiteX6" fmla="*/ 3316365 w 4820102"/>
                  <a:gd name="connsiteY6" fmla="*/ 177800 h 2600156"/>
                  <a:gd name="connsiteX7" fmla="*/ 3407803 w 4820102"/>
                  <a:gd name="connsiteY7" fmla="*/ 269240 h 2600156"/>
                  <a:gd name="connsiteX8" fmla="*/ 3410976 w 4820102"/>
                  <a:gd name="connsiteY8" fmla="*/ 2481147 h 2600156"/>
                  <a:gd name="connsiteX9" fmla="*/ 4820102 w 4820102"/>
                  <a:gd name="connsiteY9" fmla="*/ 2600156 h 2600156"/>
                  <a:gd name="connsiteX10" fmla="*/ 150719 w 4820102"/>
                  <a:gd name="connsiteY10" fmla="*/ 2596982 h 2600156"/>
                  <a:gd name="connsiteX11" fmla="*/ 3176 w 4820102"/>
                  <a:gd name="connsiteY11" fmla="*/ 2458922 h 2600156"/>
                  <a:gd name="connsiteX12" fmla="*/ 1 w 4820102"/>
                  <a:gd name="connsiteY12" fmla="*/ 2293822 h 2600156"/>
                  <a:gd name="connsiteX0" fmla="*/ 1 w 3410976"/>
                  <a:gd name="connsiteY0" fmla="*/ 2293822 h 2600156"/>
                  <a:gd name="connsiteX1" fmla="*/ 1 w 3410976"/>
                  <a:gd name="connsiteY1" fmla="*/ 2293822 h 2600156"/>
                  <a:gd name="connsiteX2" fmla="*/ 0 w 3410976"/>
                  <a:gd name="connsiteY2" fmla="*/ 198120 h 2600156"/>
                  <a:gd name="connsiteX3" fmla="*/ 223520 w 3410976"/>
                  <a:gd name="connsiteY3" fmla="*/ 0 h 2600156"/>
                  <a:gd name="connsiteX4" fmla="*/ 2681366 w 3410976"/>
                  <a:gd name="connsiteY4" fmla="*/ 0 h 2600156"/>
                  <a:gd name="connsiteX5" fmla="*/ 2874404 w 3410976"/>
                  <a:gd name="connsiteY5" fmla="*/ 177800 h 2600156"/>
                  <a:gd name="connsiteX6" fmla="*/ 3316365 w 3410976"/>
                  <a:gd name="connsiteY6" fmla="*/ 177800 h 2600156"/>
                  <a:gd name="connsiteX7" fmla="*/ 3407803 w 3410976"/>
                  <a:gd name="connsiteY7" fmla="*/ 269240 h 2600156"/>
                  <a:gd name="connsiteX8" fmla="*/ 3410976 w 3410976"/>
                  <a:gd name="connsiteY8" fmla="*/ 2481147 h 2600156"/>
                  <a:gd name="connsiteX9" fmla="*/ 3300073 w 3410976"/>
                  <a:gd name="connsiteY9" fmla="*/ 2600156 h 2600156"/>
                  <a:gd name="connsiteX10" fmla="*/ 150719 w 3410976"/>
                  <a:gd name="connsiteY10" fmla="*/ 2596982 h 2600156"/>
                  <a:gd name="connsiteX11" fmla="*/ 3176 w 3410976"/>
                  <a:gd name="connsiteY11" fmla="*/ 2458922 h 2600156"/>
                  <a:gd name="connsiteX12" fmla="*/ 1 w 3410976"/>
                  <a:gd name="connsiteY12" fmla="*/ 2293822 h 2600156"/>
                  <a:gd name="connsiteX0" fmla="*/ 2 w 3410976"/>
                  <a:gd name="connsiteY0" fmla="*/ 4025587 h 4025587"/>
                  <a:gd name="connsiteX1" fmla="*/ 1 w 3410976"/>
                  <a:gd name="connsiteY1" fmla="*/ 2293822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6"/>
                  <a:gd name="connsiteY0" fmla="*/ 4025587 h 4025587"/>
                  <a:gd name="connsiteX1" fmla="*/ 2 w 3410976"/>
                  <a:gd name="connsiteY1" fmla="*/ 4025586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6"/>
                  <a:gd name="connsiteY0" fmla="*/ 4025587 h 4025587"/>
                  <a:gd name="connsiteX1" fmla="*/ 2 w 3410976"/>
                  <a:gd name="connsiteY1" fmla="*/ 4025586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7"/>
                  <a:gd name="connsiteY0" fmla="*/ 4025587 h 4212911"/>
                  <a:gd name="connsiteX1" fmla="*/ 2 w 3410977"/>
                  <a:gd name="connsiteY1" fmla="*/ 4025586 h 4212911"/>
                  <a:gd name="connsiteX2" fmla="*/ 0 w 3410977"/>
                  <a:gd name="connsiteY2" fmla="*/ 198120 h 4212911"/>
                  <a:gd name="connsiteX3" fmla="*/ 223520 w 3410977"/>
                  <a:gd name="connsiteY3" fmla="*/ 0 h 4212911"/>
                  <a:gd name="connsiteX4" fmla="*/ 2681366 w 3410977"/>
                  <a:gd name="connsiteY4" fmla="*/ 0 h 4212911"/>
                  <a:gd name="connsiteX5" fmla="*/ 2874404 w 3410977"/>
                  <a:gd name="connsiteY5" fmla="*/ 177800 h 4212911"/>
                  <a:gd name="connsiteX6" fmla="*/ 3316365 w 3410977"/>
                  <a:gd name="connsiteY6" fmla="*/ 177800 h 4212911"/>
                  <a:gd name="connsiteX7" fmla="*/ 3407803 w 3410977"/>
                  <a:gd name="connsiteY7" fmla="*/ 269240 h 4212911"/>
                  <a:gd name="connsiteX8" fmla="*/ 3410977 w 3410977"/>
                  <a:gd name="connsiteY8" fmla="*/ 4212911 h 4212911"/>
                  <a:gd name="connsiteX9" fmla="*/ 3300073 w 3410977"/>
                  <a:gd name="connsiteY9" fmla="*/ 2600156 h 4212911"/>
                  <a:gd name="connsiteX10" fmla="*/ 150719 w 3410977"/>
                  <a:gd name="connsiteY10" fmla="*/ 2596982 h 4212911"/>
                  <a:gd name="connsiteX11" fmla="*/ 3176 w 3410977"/>
                  <a:gd name="connsiteY11" fmla="*/ 2458922 h 4212911"/>
                  <a:gd name="connsiteX12" fmla="*/ 1 w 3410977"/>
                  <a:gd name="connsiteY12" fmla="*/ 2293822 h 4212911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2596982 h 4331920"/>
                  <a:gd name="connsiteX11" fmla="*/ 3176 w 3410977"/>
                  <a:gd name="connsiteY11" fmla="*/ 2458922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2458922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31920"/>
                  <a:gd name="connsiteX1" fmla="*/ 2 w 3410977"/>
                  <a:gd name="connsiteY1" fmla="*/ 703301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31920"/>
                  <a:gd name="connsiteX1" fmla="*/ 2 w 3410977"/>
                  <a:gd name="connsiteY1" fmla="*/ 703301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31920"/>
                  <a:gd name="connsiteX1" fmla="*/ 2 w 3410977"/>
                  <a:gd name="connsiteY1" fmla="*/ 703301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890626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28745"/>
                  <a:gd name="connsiteX1" fmla="*/ 2 w 3410977"/>
                  <a:gd name="connsiteY1" fmla="*/ 703301 h 4328745"/>
                  <a:gd name="connsiteX2" fmla="*/ 0 w 3410977"/>
                  <a:gd name="connsiteY2" fmla="*/ 198120 h 4328745"/>
                  <a:gd name="connsiteX3" fmla="*/ 223520 w 3410977"/>
                  <a:gd name="connsiteY3" fmla="*/ 0 h 4328745"/>
                  <a:gd name="connsiteX4" fmla="*/ 2681366 w 3410977"/>
                  <a:gd name="connsiteY4" fmla="*/ 0 h 4328745"/>
                  <a:gd name="connsiteX5" fmla="*/ 2874404 w 3410977"/>
                  <a:gd name="connsiteY5" fmla="*/ 177800 h 4328745"/>
                  <a:gd name="connsiteX6" fmla="*/ 3316365 w 3410977"/>
                  <a:gd name="connsiteY6" fmla="*/ 177800 h 4328745"/>
                  <a:gd name="connsiteX7" fmla="*/ 3407803 w 3410977"/>
                  <a:gd name="connsiteY7" fmla="*/ 269240 h 4328745"/>
                  <a:gd name="connsiteX8" fmla="*/ 3410977 w 3410977"/>
                  <a:gd name="connsiteY8" fmla="*/ 890626 h 4328745"/>
                  <a:gd name="connsiteX9" fmla="*/ 3300073 w 3410977"/>
                  <a:gd name="connsiteY9" fmla="*/ 1009635 h 4328745"/>
                  <a:gd name="connsiteX10" fmla="*/ 150719 w 3410977"/>
                  <a:gd name="connsiteY10" fmla="*/ 4328746 h 4328745"/>
                  <a:gd name="connsiteX11" fmla="*/ 3176 w 3410977"/>
                  <a:gd name="connsiteY11" fmla="*/ 4190686 h 4328745"/>
                  <a:gd name="connsiteX12" fmla="*/ 1 w 3410977"/>
                  <a:gd name="connsiteY12" fmla="*/ 4025586 h 4328745"/>
                  <a:gd name="connsiteX0" fmla="*/ 2 w 3410977"/>
                  <a:gd name="connsiteY0" fmla="*/ 703301 h 4190686"/>
                  <a:gd name="connsiteX1" fmla="*/ 2 w 3410977"/>
                  <a:gd name="connsiteY1" fmla="*/ 703301 h 4190686"/>
                  <a:gd name="connsiteX2" fmla="*/ 0 w 3410977"/>
                  <a:gd name="connsiteY2" fmla="*/ 198120 h 4190686"/>
                  <a:gd name="connsiteX3" fmla="*/ 223520 w 3410977"/>
                  <a:gd name="connsiteY3" fmla="*/ 0 h 4190686"/>
                  <a:gd name="connsiteX4" fmla="*/ 2681366 w 3410977"/>
                  <a:gd name="connsiteY4" fmla="*/ 0 h 4190686"/>
                  <a:gd name="connsiteX5" fmla="*/ 2874404 w 3410977"/>
                  <a:gd name="connsiteY5" fmla="*/ 177800 h 4190686"/>
                  <a:gd name="connsiteX6" fmla="*/ 3316365 w 3410977"/>
                  <a:gd name="connsiteY6" fmla="*/ 177800 h 4190686"/>
                  <a:gd name="connsiteX7" fmla="*/ 3407803 w 3410977"/>
                  <a:gd name="connsiteY7" fmla="*/ 269240 h 4190686"/>
                  <a:gd name="connsiteX8" fmla="*/ 3410977 w 3410977"/>
                  <a:gd name="connsiteY8" fmla="*/ 890626 h 4190686"/>
                  <a:gd name="connsiteX9" fmla="*/ 3300073 w 3410977"/>
                  <a:gd name="connsiteY9" fmla="*/ 1009635 h 4190686"/>
                  <a:gd name="connsiteX10" fmla="*/ 150720 w 3410977"/>
                  <a:gd name="connsiteY10" fmla="*/ 1006463 h 4190686"/>
                  <a:gd name="connsiteX11" fmla="*/ 3176 w 3410977"/>
                  <a:gd name="connsiteY11" fmla="*/ 4190686 h 4190686"/>
                  <a:gd name="connsiteX12" fmla="*/ 1 w 3410977"/>
                  <a:gd name="connsiteY12" fmla="*/ 4025586 h 4190686"/>
                  <a:gd name="connsiteX0" fmla="*/ 2 w 3410977"/>
                  <a:gd name="connsiteY0" fmla="*/ 703301 h 4042864"/>
                  <a:gd name="connsiteX1" fmla="*/ 2 w 3410977"/>
                  <a:gd name="connsiteY1" fmla="*/ 703301 h 4042864"/>
                  <a:gd name="connsiteX2" fmla="*/ 0 w 3410977"/>
                  <a:gd name="connsiteY2" fmla="*/ 198120 h 4042864"/>
                  <a:gd name="connsiteX3" fmla="*/ 223520 w 3410977"/>
                  <a:gd name="connsiteY3" fmla="*/ 0 h 4042864"/>
                  <a:gd name="connsiteX4" fmla="*/ 2681366 w 3410977"/>
                  <a:gd name="connsiteY4" fmla="*/ 0 h 4042864"/>
                  <a:gd name="connsiteX5" fmla="*/ 2874404 w 3410977"/>
                  <a:gd name="connsiteY5" fmla="*/ 177800 h 4042864"/>
                  <a:gd name="connsiteX6" fmla="*/ 3316365 w 3410977"/>
                  <a:gd name="connsiteY6" fmla="*/ 177800 h 4042864"/>
                  <a:gd name="connsiteX7" fmla="*/ 3407803 w 3410977"/>
                  <a:gd name="connsiteY7" fmla="*/ 269240 h 4042864"/>
                  <a:gd name="connsiteX8" fmla="*/ 3410977 w 3410977"/>
                  <a:gd name="connsiteY8" fmla="*/ 890626 h 4042864"/>
                  <a:gd name="connsiteX9" fmla="*/ 3300073 w 3410977"/>
                  <a:gd name="connsiteY9" fmla="*/ 1009635 h 4042864"/>
                  <a:gd name="connsiteX10" fmla="*/ 150720 w 3410977"/>
                  <a:gd name="connsiteY10" fmla="*/ 1006463 h 4042864"/>
                  <a:gd name="connsiteX11" fmla="*/ 3177 w 3410977"/>
                  <a:gd name="connsiteY11" fmla="*/ 868404 h 4042864"/>
                  <a:gd name="connsiteX12" fmla="*/ 1 w 3410977"/>
                  <a:gd name="connsiteY12" fmla="*/ 4025586 h 4042864"/>
                  <a:gd name="connsiteX0" fmla="*/ 2 w 3410977"/>
                  <a:gd name="connsiteY0" fmla="*/ 703301 h 4026811"/>
                  <a:gd name="connsiteX1" fmla="*/ 2 w 3410977"/>
                  <a:gd name="connsiteY1" fmla="*/ 703301 h 4026811"/>
                  <a:gd name="connsiteX2" fmla="*/ 0 w 3410977"/>
                  <a:gd name="connsiteY2" fmla="*/ 198120 h 4026811"/>
                  <a:gd name="connsiteX3" fmla="*/ 223520 w 3410977"/>
                  <a:gd name="connsiteY3" fmla="*/ 0 h 4026811"/>
                  <a:gd name="connsiteX4" fmla="*/ 2681366 w 3410977"/>
                  <a:gd name="connsiteY4" fmla="*/ 0 h 4026811"/>
                  <a:gd name="connsiteX5" fmla="*/ 2874404 w 3410977"/>
                  <a:gd name="connsiteY5" fmla="*/ 177800 h 4026811"/>
                  <a:gd name="connsiteX6" fmla="*/ 3316365 w 3410977"/>
                  <a:gd name="connsiteY6" fmla="*/ 177800 h 4026811"/>
                  <a:gd name="connsiteX7" fmla="*/ 3407803 w 3410977"/>
                  <a:gd name="connsiteY7" fmla="*/ 269240 h 4026811"/>
                  <a:gd name="connsiteX8" fmla="*/ 3410977 w 3410977"/>
                  <a:gd name="connsiteY8" fmla="*/ 890626 h 4026811"/>
                  <a:gd name="connsiteX9" fmla="*/ 3300073 w 3410977"/>
                  <a:gd name="connsiteY9" fmla="*/ 1009635 h 4026811"/>
                  <a:gd name="connsiteX10" fmla="*/ 150720 w 3410977"/>
                  <a:gd name="connsiteY10" fmla="*/ 1006463 h 4026811"/>
                  <a:gd name="connsiteX11" fmla="*/ 3177 w 3410977"/>
                  <a:gd name="connsiteY11" fmla="*/ 868404 h 4026811"/>
                  <a:gd name="connsiteX12" fmla="*/ 1 w 3410977"/>
                  <a:gd name="connsiteY12" fmla="*/ 4025586 h 4026811"/>
                  <a:gd name="connsiteX0" fmla="*/ 2 w 3410977"/>
                  <a:gd name="connsiteY0" fmla="*/ 703301 h 4025586"/>
                  <a:gd name="connsiteX1" fmla="*/ 2 w 3410977"/>
                  <a:gd name="connsiteY1" fmla="*/ 703301 h 4025586"/>
                  <a:gd name="connsiteX2" fmla="*/ 0 w 3410977"/>
                  <a:gd name="connsiteY2" fmla="*/ 198120 h 4025586"/>
                  <a:gd name="connsiteX3" fmla="*/ 223520 w 3410977"/>
                  <a:gd name="connsiteY3" fmla="*/ 0 h 4025586"/>
                  <a:gd name="connsiteX4" fmla="*/ 2681366 w 3410977"/>
                  <a:gd name="connsiteY4" fmla="*/ 0 h 4025586"/>
                  <a:gd name="connsiteX5" fmla="*/ 2874404 w 3410977"/>
                  <a:gd name="connsiteY5" fmla="*/ 177800 h 4025586"/>
                  <a:gd name="connsiteX6" fmla="*/ 3316365 w 3410977"/>
                  <a:gd name="connsiteY6" fmla="*/ 177800 h 4025586"/>
                  <a:gd name="connsiteX7" fmla="*/ 3407803 w 3410977"/>
                  <a:gd name="connsiteY7" fmla="*/ 269240 h 4025586"/>
                  <a:gd name="connsiteX8" fmla="*/ 3410977 w 3410977"/>
                  <a:gd name="connsiteY8" fmla="*/ 890626 h 4025586"/>
                  <a:gd name="connsiteX9" fmla="*/ 3300073 w 3410977"/>
                  <a:gd name="connsiteY9" fmla="*/ 1009635 h 4025586"/>
                  <a:gd name="connsiteX10" fmla="*/ 150720 w 3410977"/>
                  <a:gd name="connsiteY10" fmla="*/ 1006463 h 4025586"/>
                  <a:gd name="connsiteX11" fmla="*/ 3177 w 3410977"/>
                  <a:gd name="connsiteY11" fmla="*/ 868404 h 4025586"/>
                  <a:gd name="connsiteX12" fmla="*/ 1 w 3410977"/>
                  <a:gd name="connsiteY12" fmla="*/ 4025586 h 4025586"/>
                  <a:gd name="connsiteX0" fmla="*/ 2 w 3410977"/>
                  <a:gd name="connsiteY0" fmla="*/ 703301 h 1009635"/>
                  <a:gd name="connsiteX1" fmla="*/ 2 w 3410977"/>
                  <a:gd name="connsiteY1" fmla="*/ 70330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89062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9635"/>
                  <a:gd name="connsiteX1" fmla="*/ 2 w 3410977"/>
                  <a:gd name="connsiteY1" fmla="*/ 70330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89062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9635"/>
                  <a:gd name="connsiteX1" fmla="*/ 2 w 3410977"/>
                  <a:gd name="connsiteY1" fmla="*/ 60602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89062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9635"/>
                  <a:gd name="connsiteX1" fmla="*/ 2 w 3410977"/>
                  <a:gd name="connsiteY1" fmla="*/ 60602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89062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9635"/>
                  <a:gd name="connsiteX1" fmla="*/ 2 w 3410977"/>
                  <a:gd name="connsiteY1" fmla="*/ 60602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79334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6463"/>
                  <a:gd name="connsiteX1" fmla="*/ 2 w 3410977"/>
                  <a:gd name="connsiteY1" fmla="*/ 606021 h 1006463"/>
                  <a:gd name="connsiteX2" fmla="*/ 0 w 3410977"/>
                  <a:gd name="connsiteY2" fmla="*/ 198120 h 1006463"/>
                  <a:gd name="connsiteX3" fmla="*/ 223520 w 3410977"/>
                  <a:gd name="connsiteY3" fmla="*/ 0 h 1006463"/>
                  <a:gd name="connsiteX4" fmla="*/ 2681366 w 3410977"/>
                  <a:gd name="connsiteY4" fmla="*/ 0 h 1006463"/>
                  <a:gd name="connsiteX5" fmla="*/ 2874404 w 3410977"/>
                  <a:gd name="connsiteY5" fmla="*/ 177800 h 1006463"/>
                  <a:gd name="connsiteX6" fmla="*/ 3316365 w 3410977"/>
                  <a:gd name="connsiteY6" fmla="*/ 177800 h 1006463"/>
                  <a:gd name="connsiteX7" fmla="*/ 3407803 w 3410977"/>
                  <a:gd name="connsiteY7" fmla="*/ 269240 h 1006463"/>
                  <a:gd name="connsiteX8" fmla="*/ 3410977 w 3410977"/>
                  <a:gd name="connsiteY8" fmla="*/ 793346 h 1006463"/>
                  <a:gd name="connsiteX9" fmla="*/ 3300073 w 3410977"/>
                  <a:gd name="connsiteY9" fmla="*/ 912355 h 1006463"/>
                  <a:gd name="connsiteX10" fmla="*/ 150720 w 3410977"/>
                  <a:gd name="connsiteY10" fmla="*/ 1006463 h 1006463"/>
                  <a:gd name="connsiteX11" fmla="*/ 3177 w 3410977"/>
                  <a:gd name="connsiteY11" fmla="*/ 868404 h 1006463"/>
                  <a:gd name="connsiteX12" fmla="*/ 0 w 3410977"/>
                  <a:gd name="connsiteY12" fmla="*/ 703305 h 1006463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868404 h 912355"/>
                  <a:gd name="connsiteX12" fmla="*/ 0 w 3410977"/>
                  <a:gd name="connsiteY12" fmla="*/ 703305 h 912355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771122 h 912355"/>
                  <a:gd name="connsiteX12" fmla="*/ 0 w 3410977"/>
                  <a:gd name="connsiteY12" fmla="*/ 703305 h 912355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771122 h 912355"/>
                  <a:gd name="connsiteX12" fmla="*/ 0 w 3410977"/>
                  <a:gd name="connsiteY12" fmla="*/ 703305 h 912355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771122 h 912355"/>
                  <a:gd name="connsiteX12" fmla="*/ 0 w 3410977"/>
                  <a:gd name="connsiteY12" fmla="*/ 703305 h 912355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771122 h 912355"/>
                  <a:gd name="connsiteX12" fmla="*/ 0 w 3410977"/>
                  <a:gd name="connsiteY12" fmla="*/ 606021 h 912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10977" h="912355">
                    <a:moveTo>
                      <a:pt x="2" y="606021"/>
                    </a:moveTo>
                    <a:lnTo>
                      <a:pt x="2" y="606021"/>
                    </a:lnTo>
                    <a:lnTo>
                      <a:pt x="0" y="198120"/>
                    </a:lnTo>
                    <a:lnTo>
                      <a:pt x="223520" y="0"/>
                    </a:lnTo>
                    <a:lnTo>
                      <a:pt x="2681366" y="0"/>
                    </a:lnTo>
                    <a:lnTo>
                      <a:pt x="2874404" y="177800"/>
                    </a:lnTo>
                    <a:lnTo>
                      <a:pt x="3316365" y="177800"/>
                    </a:lnTo>
                    <a:lnTo>
                      <a:pt x="3407803" y="269240"/>
                    </a:lnTo>
                    <a:cubicBezTo>
                      <a:pt x="3409918" y="437938"/>
                      <a:pt x="3408861" y="624648"/>
                      <a:pt x="3410977" y="793346"/>
                    </a:cubicBezTo>
                    <a:lnTo>
                      <a:pt x="3300073" y="912355"/>
                    </a:lnTo>
                    <a:lnTo>
                      <a:pt x="150720" y="909181"/>
                    </a:lnTo>
                    <a:lnTo>
                      <a:pt x="3177" y="771122"/>
                    </a:lnTo>
                    <a:cubicBezTo>
                      <a:pt x="4870" y="655974"/>
                      <a:pt x="3388" y="680527"/>
                      <a:pt x="0" y="606021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3">
                      <a:alpha val="0"/>
                    </a:schemeClr>
                  </a:gs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50000"/>
                    </a:schemeClr>
                  </a:gs>
                </a:gsLst>
                <a:lin ang="2700000" scaled="1"/>
                <a:tileRect/>
              </a:gradFill>
              <a:ln w="12700" cap="flat" cmpd="sng" algn="ctr">
                <a:gradFill>
                  <a:gsLst>
                    <a:gs pos="0">
                      <a:schemeClr val="accent3"/>
                    </a:gs>
                    <a:gs pos="5000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270000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dirty="0">
                    <a:gradFill>
                      <a:gsLst>
                        <a:gs pos="48000">
                          <a:srgbClr val="FFFFFF"/>
                        </a:gs>
                        <a:gs pos="100000">
                          <a:srgbClr val="FFFFFF"/>
                        </a:gs>
                        <a:gs pos="66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latin typeface="+mj-ea"/>
                    <a:ea typeface="+mj-ea"/>
                    <a:sym typeface="+mn-lt"/>
                  </a:rPr>
                  <a:t>20XX.02</a:t>
                </a:r>
              </a:p>
            </p:txBody>
          </p:sp>
          <p:sp>
            <p:nvSpPr>
              <p:cNvPr id="33" name="等腰三角形 32">
                <a:extLst>
                  <a:ext uri="{FF2B5EF4-FFF2-40B4-BE49-F238E27FC236}">
                    <a16:creationId xmlns:a16="http://schemas.microsoft.com/office/drawing/2014/main" id="{E2D4699A-7037-46EA-B3DE-242CED09E9FD}"/>
                  </a:ext>
                </a:extLst>
              </p:cNvPr>
              <p:cNvSpPr/>
              <p:nvPr/>
            </p:nvSpPr>
            <p:spPr>
              <a:xfrm flipV="1">
                <a:off x="2549043" y="3239051"/>
                <a:ext cx="80410" cy="69319"/>
              </a:xfrm>
              <a:prstGeom prst="triangle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200" kern="0">
                  <a:solidFill>
                    <a:prstClr val="white"/>
                  </a:solidFill>
                  <a:latin typeface="+mn-ea"/>
                </a:endParaRPr>
              </a:p>
            </p:txBody>
          </p: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6B5D3F19-8F6F-4E85-9FA1-DE9E3691F7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1812" y="3239051"/>
                <a:ext cx="75636" cy="69319"/>
              </a:xfrm>
              <a:prstGeom prst="line">
                <a:avLst/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AC05E9EC-D6C4-4522-B6F7-107EEC2FA1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51457" y="3615163"/>
                <a:ext cx="45092" cy="48620"/>
              </a:xfrm>
              <a:prstGeom prst="line">
                <a:avLst/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2CA6709B-51AA-4397-A96E-01F8D38F29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8696" y="1723478"/>
              <a:ext cx="1" cy="1910175"/>
            </a:xfrm>
            <a:prstGeom prst="line">
              <a:avLst/>
            </a:prstGeom>
            <a:ln w="9525"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0"/>
              </a:gra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992CDAC-74C8-4601-88EC-9E8C4DC4CB67}"/>
              </a:ext>
            </a:extLst>
          </p:cNvPr>
          <p:cNvGrpSpPr/>
          <p:nvPr/>
        </p:nvGrpSpPr>
        <p:grpSpPr>
          <a:xfrm>
            <a:off x="4277071" y="3090462"/>
            <a:ext cx="1951080" cy="2706517"/>
            <a:chOff x="828697" y="1723478"/>
            <a:chExt cx="1951080" cy="2706517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B6BBFF5-9050-4706-8CA6-773283FA13E9}"/>
                </a:ext>
              </a:extLst>
            </p:cNvPr>
            <p:cNvSpPr txBox="1"/>
            <p:nvPr/>
          </p:nvSpPr>
          <p:spPr>
            <a:xfrm>
              <a:off x="915213" y="2298905"/>
              <a:ext cx="1864564" cy="7008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defRPr sz="1600">
                  <a:solidFill>
                    <a:schemeClr val="bg2"/>
                  </a:solidFill>
                  <a:cs typeface="+mn-ea"/>
                </a:defRPr>
              </a:lvl1pPr>
            </a:lstStyle>
            <a:p>
              <a:pPr algn="l"/>
              <a:r>
                <a:rPr lang="zh-CN" altLang="en-US" dirty="0">
                  <a:sym typeface="+mn-lt"/>
                </a:rPr>
                <a:t>请填入您的内容，或粘贴您的内容。</a:t>
              </a:r>
              <a:endParaRPr lang="en-US" altLang="zh-CN" dirty="0">
                <a:sym typeface="+mn-lt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B1B4F55F-434E-4109-970A-BCB23EF9EFB6}"/>
                </a:ext>
              </a:extLst>
            </p:cNvPr>
            <p:cNvGrpSpPr/>
            <p:nvPr/>
          </p:nvGrpSpPr>
          <p:grpSpPr>
            <a:xfrm>
              <a:off x="834802" y="1723478"/>
              <a:ext cx="1662220" cy="445823"/>
              <a:chOff x="2549043" y="3239051"/>
              <a:chExt cx="1662220" cy="445823"/>
            </a:xfrm>
          </p:grpSpPr>
          <p:sp>
            <p:nvSpPr>
              <p:cNvPr id="40" name="65">
                <a:extLst>
                  <a:ext uri="{FF2B5EF4-FFF2-40B4-BE49-F238E27FC236}">
                    <a16:creationId xmlns:a16="http://schemas.microsoft.com/office/drawing/2014/main" id="{13DEA6B2-F445-486F-A8F7-C03168A1DBB0}"/>
                  </a:ext>
                </a:extLst>
              </p:cNvPr>
              <p:cNvSpPr/>
              <p:nvPr/>
            </p:nvSpPr>
            <p:spPr>
              <a:xfrm>
                <a:off x="2549043" y="3240270"/>
                <a:ext cx="1662220" cy="444604"/>
              </a:xfrm>
              <a:custGeom>
                <a:avLst/>
                <a:gdLst>
                  <a:gd name="connsiteX0" fmla="*/ 0 w 2560320"/>
                  <a:gd name="connsiteY0" fmla="*/ 619760 h 924560"/>
                  <a:gd name="connsiteX1" fmla="*/ 0 w 2560320"/>
                  <a:gd name="connsiteY1" fmla="*/ 619760 h 924560"/>
                  <a:gd name="connsiteX2" fmla="*/ 0 w 2560320"/>
                  <a:gd name="connsiteY2" fmla="*/ 198120 h 924560"/>
                  <a:gd name="connsiteX3" fmla="*/ 223520 w 2560320"/>
                  <a:gd name="connsiteY3" fmla="*/ 0 h 924560"/>
                  <a:gd name="connsiteX4" fmla="*/ 1833880 w 2560320"/>
                  <a:gd name="connsiteY4" fmla="*/ 0 h 924560"/>
                  <a:gd name="connsiteX5" fmla="*/ 2026920 w 2560320"/>
                  <a:gd name="connsiteY5" fmla="*/ 177800 h 924560"/>
                  <a:gd name="connsiteX6" fmla="*/ 2468880 w 2560320"/>
                  <a:gd name="connsiteY6" fmla="*/ 177800 h 924560"/>
                  <a:gd name="connsiteX7" fmla="*/ 2560320 w 2560320"/>
                  <a:gd name="connsiteY7" fmla="*/ 269240 h 924560"/>
                  <a:gd name="connsiteX8" fmla="*/ 2560320 w 2560320"/>
                  <a:gd name="connsiteY8" fmla="*/ 924560 h 924560"/>
                  <a:gd name="connsiteX9" fmla="*/ 0 w 2560320"/>
                  <a:gd name="connsiteY9" fmla="*/ 924560 h 924560"/>
                  <a:gd name="connsiteX10" fmla="*/ 0 w 2560320"/>
                  <a:gd name="connsiteY10" fmla="*/ 619760 h 924560"/>
                  <a:gd name="connsiteX0" fmla="*/ 0 w 2560320"/>
                  <a:gd name="connsiteY0" fmla="*/ 619760 h 926095"/>
                  <a:gd name="connsiteX1" fmla="*/ 0 w 2560320"/>
                  <a:gd name="connsiteY1" fmla="*/ 619760 h 926095"/>
                  <a:gd name="connsiteX2" fmla="*/ 0 w 2560320"/>
                  <a:gd name="connsiteY2" fmla="*/ 198120 h 926095"/>
                  <a:gd name="connsiteX3" fmla="*/ 223520 w 2560320"/>
                  <a:gd name="connsiteY3" fmla="*/ 0 h 926095"/>
                  <a:gd name="connsiteX4" fmla="*/ 1833880 w 2560320"/>
                  <a:gd name="connsiteY4" fmla="*/ 0 h 926095"/>
                  <a:gd name="connsiteX5" fmla="*/ 2026920 w 2560320"/>
                  <a:gd name="connsiteY5" fmla="*/ 177800 h 926095"/>
                  <a:gd name="connsiteX6" fmla="*/ 2468880 w 2560320"/>
                  <a:gd name="connsiteY6" fmla="*/ 177800 h 926095"/>
                  <a:gd name="connsiteX7" fmla="*/ 2560320 w 2560320"/>
                  <a:gd name="connsiteY7" fmla="*/ 269240 h 926095"/>
                  <a:gd name="connsiteX8" fmla="*/ 2560320 w 2560320"/>
                  <a:gd name="connsiteY8" fmla="*/ 924560 h 926095"/>
                  <a:gd name="connsiteX9" fmla="*/ 2452592 w 2560320"/>
                  <a:gd name="connsiteY9" fmla="*/ 926095 h 926095"/>
                  <a:gd name="connsiteX10" fmla="*/ 0 w 2560320"/>
                  <a:gd name="connsiteY10" fmla="*/ 924560 h 926095"/>
                  <a:gd name="connsiteX11" fmla="*/ 0 w 2560320"/>
                  <a:gd name="connsiteY11" fmla="*/ 619760 h 926095"/>
                  <a:gd name="connsiteX0" fmla="*/ 0 w 2566670"/>
                  <a:gd name="connsiteY0" fmla="*/ 619760 h 926095"/>
                  <a:gd name="connsiteX1" fmla="*/ 0 w 2566670"/>
                  <a:gd name="connsiteY1" fmla="*/ 619760 h 926095"/>
                  <a:gd name="connsiteX2" fmla="*/ 0 w 2566670"/>
                  <a:gd name="connsiteY2" fmla="*/ 198120 h 926095"/>
                  <a:gd name="connsiteX3" fmla="*/ 223520 w 2566670"/>
                  <a:gd name="connsiteY3" fmla="*/ 0 h 926095"/>
                  <a:gd name="connsiteX4" fmla="*/ 1833880 w 2566670"/>
                  <a:gd name="connsiteY4" fmla="*/ 0 h 926095"/>
                  <a:gd name="connsiteX5" fmla="*/ 2026920 w 2566670"/>
                  <a:gd name="connsiteY5" fmla="*/ 177800 h 926095"/>
                  <a:gd name="connsiteX6" fmla="*/ 2468880 w 2566670"/>
                  <a:gd name="connsiteY6" fmla="*/ 177800 h 926095"/>
                  <a:gd name="connsiteX7" fmla="*/ 2560320 w 2566670"/>
                  <a:gd name="connsiteY7" fmla="*/ 269240 h 926095"/>
                  <a:gd name="connsiteX8" fmla="*/ 2566670 w 2566670"/>
                  <a:gd name="connsiteY8" fmla="*/ 775335 h 926095"/>
                  <a:gd name="connsiteX9" fmla="*/ 2452592 w 2566670"/>
                  <a:gd name="connsiteY9" fmla="*/ 926095 h 926095"/>
                  <a:gd name="connsiteX10" fmla="*/ 0 w 2566670"/>
                  <a:gd name="connsiteY10" fmla="*/ 924560 h 926095"/>
                  <a:gd name="connsiteX11" fmla="*/ 0 w 2566670"/>
                  <a:gd name="connsiteY11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0 w 2563495"/>
                  <a:gd name="connsiteY10" fmla="*/ 924560 h 926095"/>
                  <a:gd name="connsiteX11" fmla="*/ 0 w 2563495"/>
                  <a:gd name="connsiteY11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150718 w 2563495"/>
                  <a:gd name="connsiteY10" fmla="*/ 922920 h 926095"/>
                  <a:gd name="connsiteX11" fmla="*/ 0 w 2563495"/>
                  <a:gd name="connsiteY11" fmla="*/ 924560 h 926095"/>
                  <a:gd name="connsiteX12" fmla="*/ 0 w 2563495"/>
                  <a:gd name="connsiteY12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150718 w 2563495"/>
                  <a:gd name="connsiteY10" fmla="*/ 922920 h 926095"/>
                  <a:gd name="connsiteX11" fmla="*/ 3175 w 2563495"/>
                  <a:gd name="connsiteY11" fmla="*/ 784860 h 926095"/>
                  <a:gd name="connsiteX12" fmla="*/ 0 w 2563495"/>
                  <a:gd name="connsiteY12" fmla="*/ 619760 h 926095"/>
                  <a:gd name="connsiteX0" fmla="*/ 0 w 2563495"/>
                  <a:gd name="connsiteY0" fmla="*/ 3363425 h 3363425"/>
                  <a:gd name="connsiteX1" fmla="*/ 0 w 2563495"/>
                  <a:gd name="connsiteY1" fmla="*/ 619760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363425"/>
                  <a:gd name="connsiteX1" fmla="*/ 0 w 2563495"/>
                  <a:gd name="connsiteY1" fmla="*/ 3363425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363425"/>
                  <a:gd name="connsiteX1" fmla="*/ 0 w 2563495"/>
                  <a:gd name="connsiteY1" fmla="*/ 3363425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550750"/>
                  <a:gd name="connsiteX1" fmla="*/ 0 w 2563495"/>
                  <a:gd name="connsiteY1" fmla="*/ 3363425 h 3550750"/>
                  <a:gd name="connsiteX2" fmla="*/ 0 w 2563495"/>
                  <a:gd name="connsiteY2" fmla="*/ 198120 h 3550750"/>
                  <a:gd name="connsiteX3" fmla="*/ 223520 w 2563495"/>
                  <a:gd name="connsiteY3" fmla="*/ 0 h 3550750"/>
                  <a:gd name="connsiteX4" fmla="*/ 1833880 w 2563495"/>
                  <a:gd name="connsiteY4" fmla="*/ 0 h 3550750"/>
                  <a:gd name="connsiteX5" fmla="*/ 2026920 w 2563495"/>
                  <a:gd name="connsiteY5" fmla="*/ 177800 h 3550750"/>
                  <a:gd name="connsiteX6" fmla="*/ 2468880 w 2563495"/>
                  <a:gd name="connsiteY6" fmla="*/ 177800 h 3550750"/>
                  <a:gd name="connsiteX7" fmla="*/ 2560320 w 2563495"/>
                  <a:gd name="connsiteY7" fmla="*/ 269240 h 3550750"/>
                  <a:gd name="connsiteX8" fmla="*/ 2563495 w 2563495"/>
                  <a:gd name="connsiteY8" fmla="*/ 3550750 h 3550750"/>
                  <a:gd name="connsiteX9" fmla="*/ 2452592 w 2563495"/>
                  <a:gd name="connsiteY9" fmla="*/ 926095 h 3550750"/>
                  <a:gd name="connsiteX10" fmla="*/ 150718 w 2563495"/>
                  <a:gd name="connsiteY10" fmla="*/ 922920 h 3550750"/>
                  <a:gd name="connsiteX11" fmla="*/ 3175 w 2563495"/>
                  <a:gd name="connsiteY11" fmla="*/ 784860 h 3550750"/>
                  <a:gd name="connsiteX12" fmla="*/ 0 w 2563495"/>
                  <a:gd name="connsiteY12" fmla="*/ 619760 h 3550750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922920 h 3669759"/>
                  <a:gd name="connsiteX11" fmla="*/ 3175 w 2563495"/>
                  <a:gd name="connsiteY11" fmla="*/ 784860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784860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2085784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2085784 w 2563495"/>
                  <a:gd name="connsiteY4" fmla="*/ 0 h 3669759"/>
                  <a:gd name="connsiteX5" fmla="*/ 2278823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720783"/>
                  <a:gd name="connsiteY0" fmla="*/ 3363425 h 3669759"/>
                  <a:gd name="connsiteX1" fmla="*/ 0 w 2720783"/>
                  <a:gd name="connsiteY1" fmla="*/ 3363425 h 3669759"/>
                  <a:gd name="connsiteX2" fmla="*/ 0 w 2720783"/>
                  <a:gd name="connsiteY2" fmla="*/ 198120 h 3669759"/>
                  <a:gd name="connsiteX3" fmla="*/ 223520 w 2720783"/>
                  <a:gd name="connsiteY3" fmla="*/ 0 h 3669759"/>
                  <a:gd name="connsiteX4" fmla="*/ 2085784 w 2720783"/>
                  <a:gd name="connsiteY4" fmla="*/ 0 h 3669759"/>
                  <a:gd name="connsiteX5" fmla="*/ 2278823 w 2720783"/>
                  <a:gd name="connsiteY5" fmla="*/ 177800 h 3669759"/>
                  <a:gd name="connsiteX6" fmla="*/ 2720783 w 2720783"/>
                  <a:gd name="connsiteY6" fmla="*/ 177800 h 3669759"/>
                  <a:gd name="connsiteX7" fmla="*/ 2560320 w 2720783"/>
                  <a:gd name="connsiteY7" fmla="*/ 269240 h 3669759"/>
                  <a:gd name="connsiteX8" fmla="*/ 2563495 w 2720783"/>
                  <a:gd name="connsiteY8" fmla="*/ 3550750 h 3669759"/>
                  <a:gd name="connsiteX9" fmla="*/ 2452592 w 2720783"/>
                  <a:gd name="connsiteY9" fmla="*/ 3669759 h 3669759"/>
                  <a:gd name="connsiteX10" fmla="*/ 150718 w 2720783"/>
                  <a:gd name="connsiteY10" fmla="*/ 3666584 h 3669759"/>
                  <a:gd name="connsiteX11" fmla="*/ 3175 w 2720783"/>
                  <a:gd name="connsiteY11" fmla="*/ 3528524 h 3669759"/>
                  <a:gd name="connsiteX12" fmla="*/ 0 w 2720783"/>
                  <a:gd name="connsiteY12" fmla="*/ 3363424 h 3669759"/>
                  <a:gd name="connsiteX0" fmla="*/ 0 w 2812223"/>
                  <a:gd name="connsiteY0" fmla="*/ 3363425 h 3669759"/>
                  <a:gd name="connsiteX1" fmla="*/ 0 w 2812223"/>
                  <a:gd name="connsiteY1" fmla="*/ 3363425 h 3669759"/>
                  <a:gd name="connsiteX2" fmla="*/ 0 w 2812223"/>
                  <a:gd name="connsiteY2" fmla="*/ 198120 h 3669759"/>
                  <a:gd name="connsiteX3" fmla="*/ 223520 w 2812223"/>
                  <a:gd name="connsiteY3" fmla="*/ 0 h 3669759"/>
                  <a:gd name="connsiteX4" fmla="*/ 2085784 w 2812223"/>
                  <a:gd name="connsiteY4" fmla="*/ 0 h 3669759"/>
                  <a:gd name="connsiteX5" fmla="*/ 2278823 w 2812223"/>
                  <a:gd name="connsiteY5" fmla="*/ 177800 h 3669759"/>
                  <a:gd name="connsiteX6" fmla="*/ 2720783 w 2812223"/>
                  <a:gd name="connsiteY6" fmla="*/ 177800 h 3669759"/>
                  <a:gd name="connsiteX7" fmla="*/ 2812223 w 2812223"/>
                  <a:gd name="connsiteY7" fmla="*/ 269240 h 3669759"/>
                  <a:gd name="connsiteX8" fmla="*/ 2563495 w 2812223"/>
                  <a:gd name="connsiteY8" fmla="*/ 3550750 h 3669759"/>
                  <a:gd name="connsiteX9" fmla="*/ 2452592 w 2812223"/>
                  <a:gd name="connsiteY9" fmla="*/ 3669759 h 3669759"/>
                  <a:gd name="connsiteX10" fmla="*/ 150718 w 2812223"/>
                  <a:gd name="connsiteY10" fmla="*/ 3666584 h 3669759"/>
                  <a:gd name="connsiteX11" fmla="*/ 3175 w 2812223"/>
                  <a:gd name="connsiteY11" fmla="*/ 3528524 h 3669759"/>
                  <a:gd name="connsiteX12" fmla="*/ 0 w 2812223"/>
                  <a:gd name="connsiteY12" fmla="*/ 3363424 h 3669759"/>
                  <a:gd name="connsiteX0" fmla="*/ 0 w 2812236"/>
                  <a:gd name="connsiteY0" fmla="*/ 3363425 h 3669759"/>
                  <a:gd name="connsiteX1" fmla="*/ 0 w 2812236"/>
                  <a:gd name="connsiteY1" fmla="*/ 3363425 h 3669759"/>
                  <a:gd name="connsiteX2" fmla="*/ 0 w 2812236"/>
                  <a:gd name="connsiteY2" fmla="*/ 198120 h 3669759"/>
                  <a:gd name="connsiteX3" fmla="*/ 223520 w 2812236"/>
                  <a:gd name="connsiteY3" fmla="*/ 0 h 3669759"/>
                  <a:gd name="connsiteX4" fmla="*/ 2085784 w 2812236"/>
                  <a:gd name="connsiteY4" fmla="*/ 0 h 3669759"/>
                  <a:gd name="connsiteX5" fmla="*/ 2278823 w 2812236"/>
                  <a:gd name="connsiteY5" fmla="*/ 177800 h 3669759"/>
                  <a:gd name="connsiteX6" fmla="*/ 2720783 w 2812236"/>
                  <a:gd name="connsiteY6" fmla="*/ 177800 h 3669759"/>
                  <a:gd name="connsiteX7" fmla="*/ 2812223 w 2812236"/>
                  <a:gd name="connsiteY7" fmla="*/ 269240 h 3669759"/>
                  <a:gd name="connsiteX8" fmla="*/ 2563495 w 2812236"/>
                  <a:gd name="connsiteY8" fmla="*/ 3550750 h 3669759"/>
                  <a:gd name="connsiteX9" fmla="*/ 2452592 w 2812236"/>
                  <a:gd name="connsiteY9" fmla="*/ 3669759 h 3669759"/>
                  <a:gd name="connsiteX10" fmla="*/ 150718 w 2812236"/>
                  <a:gd name="connsiteY10" fmla="*/ 3666584 h 3669759"/>
                  <a:gd name="connsiteX11" fmla="*/ 3175 w 2812236"/>
                  <a:gd name="connsiteY11" fmla="*/ 3528524 h 3669759"/>
                  <a:gd name="connsiteX12" fmla="*/ 0 w 2812236"/>
                  <a:gd name="connsiteY12" fmla="*/ 3363424 h 3669759"/>
                  <a:gd name="connsiteX0" fmla="*/ 0 w 2812543"/>
                  <a:gd name="connsiteY0" fmla="*/ 3363425 h 3669759"/>
                  <a:gd name="connsiteX1" fmla="*/ 0 w 2812543"/>
                  <a:gd name="connsiteY1" fmla="*/ 3363425 h 3669759"/>
                  <a:gd name="connsiteX2" fmla="*/ 0 w 2812543"/>
                  <a:gd name="connsiteY2" fmla="*/ 198120 h 3669759"/>
                  <a:gd name="connsiteX3" fmla="*/ 223520 w 2812543"/>
                  <a:gd name="connsiteY3" fmla="*/ 0 h 3669759"/>
                  <a:gd name="connsiteX4" fmla="*/ 2085784 w 2812543"/>
                  <a:gd name="connsiteY4" fmla="*/ 0 h 3669759"/>
                  <a:gd name="connsiteX5" fmla="*/ 2278823 w 2812543"/>
                  <a:gd name="connsiteY5" fmla="*/ 177800 h 3669759"/>
                  <a:gd name="connsiteX6" fmla="*/ 2720783 w 2812543"/>
                  <a:gd name="connsiteY6" fmla="*/ 177800 h 3669759"/>
                  <a:gd name="connsiteX7" fmla="*/ 2812223 w 2812543"/>
                  <a:gd name="connsiteY7" fmla="*/ 269240 h 3669759"/>
                  <a:gd name="connsiteX8" fmla="*/ 2563495 w 2812543"/>
                  <a:gd name="connsiteY8" fmla="*/ 3550750 h 3669759"/>
                  <a:gd name="connsiteX9" fmla="*/ 2452592 w 2812543"/>
                  <a:gd name="connsiteY9" fmla="*/ 3669759 h 3669759"/>
                  <a:gd name="connsiteX10" fmla="*/ 150718 w 2812543"/>
                  <a:gd name="connsiteY10" fmla="*/ 3666584 h 3669759"/>
                  <a:gd name="connsiteX11" fmla="*/ 3175 w 2812543"/>
                  <a:gd name="connsiteY11" fmla="*/ 3528524 h 3669759"/>
                  <a:gd name="connsiteX12" fmla="*/ 0 w 2812543"/>
                  <a:gd name="connsiteY12" fmla="*/ 3363424 h 3669759"/>
                  <a:gd name="connsiteX0" fmla="*/ 0 w 2815396"/>
                  <a:gd name="connsiteY0" fmla="*/ 3363425 h 3669759"/>
                  <a:gd name="connsiteX1" fmla="*/ 0 w 2815396"/>
                  <a:gd name="connsiteY1" fmla="*/ 3363425 h 3669759"/>
                  <a:gd name="connsiteX2" fmla="*/ 0 w 2815396"/>
                  <a:gd name="connsiteY2" fmla="*/ 198120 h 3669759"/>
                  <a:gd name="connsiteX3" fmla="*/ 223520 w 2815396"/>
                  <a:gd name="connsiteY3" fmla="*/ 0 h 3669759"/>
                  <a:gd name="connsiteX4" fmla="*/ 2085784 w 2815396"/>
                  <a:gd name="connsiteY4" fmla="*/ 0 h 3669759"/>
                  <a:gd name="connsiteX5" fmla="*/ 2278823 w 2815396"/>
                  <a:gd name="connsiteY5" fmla="*/ 177800 h 3669759"/>
                  <a:gd name="connsiteX6" fmla="*/ 2720783 w 2815396"/>
                  <a:gd name="connsiteY6" fmla="*/ 177800 h 3669759"/>
                  <a:gd name="connsiteX7" fmla="*/ 2812223 w 2815396"/>
                  <a:gd name="connsiteY7" fmla="*/ 269240 h 3669759"/>
                  <a:gd name="connsiteX8" fmla="*/ 2815396 w 2815396"/>
                  <a:gd name="connsiteY8" fmla="*/ 3550750 h 3669759"/>
                  <a:gd name="connsiteX9" fmla="*/ 2452592 w 2815396"/>
                  <a:gd name="connsiteY9" fmla="*/ 3669759 h 3669759"/>
                  <a:gd name="connsiteX10" fmla="*/ 150718 w 2815396"/>
                  <a:gd name="connsiteY10" fmla="*/ 3666584 h 3669759"/>
                  <a:gd name="connsiteX11" fmla="*/ 3175 w 2815396"/>
                  <a:gd name="connsiteY11" fmla="*/ 3528524 h 3669759"/>
                  <a:gd name="connsiteX12" fmla="*/ 0 w 2815396"/>
                  <a:gd name="connsiteY12" fmla="*/ 3363424 h 3669759"/>
                  <a:gd name="connsiteX0" fmla="*/ 0 w 2815396"/>
                  <a:gd name="connsiteY0" fmla="*/ 3363425 h 3669759"/>
                  <a:gd name="connsiteX1" fmla="*/ 0 w 2815396"/>
                  <a:gd name="connsiteY1" fmla="*/ 3363425 h 3669759"/>
                  <a:gd name="connsiteX2" fmla="*/ 0 w 2815396"/>
                  <a:gd name="connsiteY2" fmla="*/ 198120 h 3669759"/>
                  <a:gd name="connsiteX3" fmla="*/ 223520 w 2815396"/>
                  <a:gd name="connsiteY3" fmla="*/ 0 h 3669759"/>
                  <a:gd name="connsiteX4" fmla="*/ 2085784 w 2815396"/>
                  <a:gd name="connsiteY4" fmla="*/ 0 h 3669759"/>
                  <a:gd name="connsiteX5" fmla="*/ 2278823 w 2815396"/>
                  <a:gd name="connsiteY5" fmla="*/ 177800 h 3669759"/>
                  <a:gd name="connsiteX6" fmla="*/ 2720783 w 2815396"/>
                  <a:gd name="connsiteY6" fmla="*/ 177800 h 3669759"/>
                  <a:gd name="connsiteX7" fmla="*/ 2812223 w 2815396"/>
                  <a:gd name="connsiteY7" fmla="*/ 269240 h 3669759"/>
                  <a:gd name="connsiteX8" fmla="*/ 2815396 w 2815396"/>
                  <a:gd name="connsiteY8" fmla="*/ 3550750 h 3669759"/>
                  <a:gd name="connsiteX9" fmla="*/ 2704493 w 2815396"/>
                  <a:gd name="connsiteY9" fmla="*/ 3669759 h 3669759"/>
                  <a:gd name="connsiteX10" fmla="*/ 150718 w 2815396"/>
                  <a:gd name="connsiteY10" fmla="*/ 3666584 h 3669759"/>
                  <a:gd name="connsiteX11" fmla="*/ 3175 w 2815396"/>
                  <a:gd name="connsiteY11" fmla="*/ 3528524 h 3669759"/>
                  <a:gd name="connsiteX12" fmla="*/ 0 w 2815396"/>
                  <a:gd name="connsiteY12" fmla="*/ 3363424 h 3669759"/>
                  <a:gd name="connsiteX0" fmla="*/ 0 w 4974829"/>
                  <a:gd name="connsiteY0" fmla="*/ 3363425 h 3669759"/>
                  <a:gd name="connsiteX1" fmla="*/ 0 w 4974829"/>
                  <a:gd name="connsiteY1" fmla="*/ 3363425 h 3669759"/>
                  <a:gd name="connsiteX2" fmla="*/ 0 w 4974829"/>
                  <a:gd name="connsiteY2" fmla="*/ 198120 h 3669759"/>
                  <a:gd name="connsiteX3" fmla="*/ 223520 w 4974829"/>
                  <a:gd name="connsiteY3" fmla="*/ 0 h 3669759"/>
                  <a:gd name="connsiteX4" fmla="*/ 4974829 w 4974829"/>
                  <a:gd name="connsiteY4" fmla="*/ 0 h 3669759"/>
                  <a:gd name="connsiteX5" fmla="*/ 2278823 w 4974829"/>
                  <a:gd name="connsiteY5" fmla="*/ 177800 h 3669759"/>
                  <a:gd name="connsiteX6" fmla="*/ 2720783 w 4974829"/>
                  <a:gd name="connsiteY6" fmla="*/ 177800 h 3669759"/>
                  <a:gd name="connsiteX7" fmla="*/ 2812223 w 4974829"/>
                  <a:gd name="connsiteY7" fmla="*/ 269240 h 3669759"/>
                  <a:gd name="connsiteX8" fmla="*/ 2815396 w 4974829"/>
                  <a:gd name="connsiteY8" fmla="*/ 3550750 h 3669759"/>
                  <a:gd name="connsiteX9" fmla="*/ 2704493 w 4974829"/>
                  <a:gd name="connsiteY9" fmla="*/ 3669759 h 3669759"/>
                  <a:gd name="connsiteX10" fmla="*/ 150718 w 4974829"/>
                  <a:gd name="connsiteY10" fmla="*/ 3666584 h 3669759"/>
                  <a:gd name="connsiteX11" fmla="*/ 3175 w 4974829"/>
                  <a:gd name="connsiteY11" fmla="*/ 3528524 h 3669759"/>
                  <a:gd name="connsiteX12" fmla="*/ 0 w 4974829"/>
                  <a:gd name="connsiteY12" fmla="*/ 3363424 h 3669759"/>
                  <a:gd name="connsiteX0" fmla="*/ 0 w 5167867"/>
                  <a:gd name="connsiteY0" fmla="*/ 3363425 h 3669759"/>
                  <a:gd name="connsiteX1" fmla="*/ 0 w 5167867"/>
                  <a:gd name="connsiteY1" fmla="*/ 3363425 h 3669759"/>
                  <a:gd name="connsiteX2" fmla="*/ 0 w 5167867"/>
                  <a:gd name="connsiteY2" fmla="*/ 198120 h 3669759"/>
                  <a:gd name="connsiteX3" fmla="*/ 223520 w 5167867"/>
                  <a:gd name="connsiteY3" fmla="*/ 0 h 3669759"/>
                  <a:gd name="connsiteX4" fmla="*/ 4974829 w 5167867"/>
                  <a:gd name="connsiteY4" fmla="*/ 0 h 3669759"/>
                  <a:gd name="connsiteX5" fmla="*/ 5167867 w 5167867"/>
                  <a:gd name="connsiteY5" fmla="*/ 177800 h 3669759"/>
                  <a:gd name="connsiteX6" fmla="*/ 2720783 w 5167867"/>
                  <a:gd name="connsiteY6" fmla="*/ 177800 h 3669759"/>
                  <a:gd name="connsiteX7" fmla="*/ 2812223 w 5167867"/>
                  <a:gd name="connsiteY7" fmla="*/ 269240 h 3669759"/>
                  <a:gd name="connsiteX8" fmla="*/ 2815396 w 5167867"/>
                  <a:gd name="connsiteY8" fmla="*/ 3550750 h 3669759"/>
                  <a:gd name="connsiteX9" fmla="*/ 2704493 w 5167867"/>
                  <a:gd name="connsiteY9" fmla="*/ 3669759 h 3669759"/>
                  <a:gd name="connsiteX10" fmla="*/ 150718 w 5167867"/>
                  <a:gd name="connsiteY10" fmla="*/ 3666584 h 3669759"/>
                  <a:gd name="connsiteX11" fmla="*/ 3175 w 5167867"/>
                  <a:gd name="connsiteY11" fmla="*/ 3528524 h 3669759"/>
                  <a:gd name="connsiteX12" fmla="*/ 0 w 5167867"/>
                  <a:gd name="connsiteY12" fmla="*/ 3363424 h 3669759"/>
                  <a:gd name="connsiteX0" fmla="*/ 0 w 5609827"/>
                  <a:gd name="connsiteY0" fmla="*/ 3363425 h 3669759"/>
                  <a:gd name="connsiteX1" fmla="*/ 0 w 5609827"/>
                  <a:gd name="connsiteY1" fmla="*/ 3363425 h 3669759"/>
                  <a:gd name="connsiteX2" fmla="*/ 0 w 5609827"/>
                  <a:gd name="connsiteY2" fmla="*/ 198120 h 3669759"/>
                  <a:gd name="connsiteX3" fmla="*/ 223520 w 5609827"/>
                  <a:gd name="connsiteY3" fmla="*/ 0 h 3669759"/>
                  <a:gd name="connsiteX4" fmla="*/ 4974829 w 5609827"/>
                  <a:gd name="connsiteY4" fmla="*/ 0 h 3669759"/>
                  <a:gd name="connsiteX5" fmla="*/ 5167867 w 5609827"/>
                  <a:gd name="connsiteY5" fmla="*/ 177800 h 3669759"/>
                  <a:gd name="connsiteX6" fmla="*/ 5609827 w 5609827"/>
                  <a:gd name="connsiteY6" fmla="*/ 177800 h 3669759"/>
                  <a:gd name="connsiteX7" fmla="*/ 2812223 w 5609827"/>
                  <a:gd name="connsiteY7" fmla="*/ 269240 h 3669759"/>
                  <a:gd name="connsiteX8" fmla="*/ 2815396 w 5609827"/>
                  <a:gd name="connsiteY8" fmla="*/ 3550750 h 3669759"/>
                  <a:gd name="connsiteX9" fmla="*/ 2704493 w 5609827"/>
                  <a:gd name="connsiteY9" fmla="*/ 3669759 h 3669759"/>
                  <a:gd name="connsiteX10" fmla="*/ 150718 w 5609827"/>
                  <a:gd name="connsiteY10" fmla="*/ 3666584 h 3669759"/>
                  <a:gd name="connsiteX11" fmla="*/ 3175 w 5609827"/>
                  <a:gd name="connsiteY11" fmla="*/ 3528524 h 3669759"/>
                  <a:gd name="connsiteX12" fmla="*/ 0 w 5609827"/>
                  <a:gd name="connsiteY12" fmla="*/ 3363424 h 3669759"/>
                  <a:gd name="connsiteX0" fmla="*/ 0 w 5701266"/>
                  <a:gd name="connsiteY0" fmla="*/ 3363425 h 3669759"/>
                  <a:gd name="connsiteX1" fmla="*/ 0 w 5701266"/>
                  <a:gd name="connsiteY1" fmla="*/ 3363425 h 3669759"/>
                  <a:gd name="connsiteX2" fmla="*/ 0 w 5701266"/>
                  <a:gd name="connsiteY2" fmla="*/ 198120 h 3669759"/>
                  <a:gd name="connsiteX3" fmla="*/ 223520 w 5701266"/>
                  <a:gd name="connsiteY3" fmla="*/ 0 h 3669759"/>
                  <a:gd name="connsiteX4" fmla="*/ 4974829 w 5701266"/>
                  <a:gd name="connsiteY4" fmla="*/ 0 h 3669759"/>
                  <a:gd name="connsiteX5" fmla="*/ 5167867 w 5701266"/>
                  <a:gd name="connsiteY5" fmla="*/ 177800 h 3669759"/>
                  <a:gd name="connsiteX6" fmla="*/ 5609827 w 5701266"/>
                  <a:gd name="connsiteY6" fmla="*/ 177800 h 3669759"/>
                  <a:gd name="connsiteX7" fmla="*/ 5701266 w 5701266"/>
                  <a:gd name="connsiteY7" fmla="*/ 269240 h 3669759"/>
                  <a:gd name="connsiteX8" fmla="*/ 2815396 w 5701266"/>
                  <a:gd name="connsiteY8" fmla="*/ 3550750 h 3669759"/>
                  <a:gd name="connsiteX9" fmla="*/ 2704493 w 5701266"/>
                  <a:gd name="connsiteY9" fmla="*/ 3669759 h 3669759"/>
                  <a:gd name="connsiteX10" fmla="*/ 150718 w 5701266"/>
                  <a:gd name="connsiteY10" fmla="*/ 3666584 h 3669759"/>
                  <a:gd name="connsiteX11" fmla="*/ 3175 w 5701266"/>
                  <a:gd name="connsiteY11" fmla="*/ 3528524 h 3669759"/>
                  <a:gd name="connsiteX12" fmla="*/ 0 w 5701266"/>
                  <a:gd name="connsiteY12" fmla="*/ 3363424 h 3669759"/>
                  <a:gd name="connsiteX0" fmla="*/ 0 w 5701267"/>
                  <a:gd name="connsiteY0" fmla="*/ 3363425 h 3669759"/>
                  <a:gd name="connsiteX1" fmla="*/ 0 w 5701267"/>
                  <a:gd name="connsiteY1" fmla="*/ 3363425 h 3669759"/>
                  <a:gd name="connsiteX2" fmla="*/ 0 w 5701267"/>
                  <a:gd name="connsiteY2" fmla="*/ 198120 h 3669759"/>
                  <a:gd name="connsiteX3" fmla="*/ 223520 w 5701267"/>
                  <a:gd name="connsiteY3" fmla="*/ 0 h 3669759"/>
                  <a:gd name="connsiteX4" fmla="*/ 4974829 w 5701267"/>
                  <a:gd name="connsiteY4" fmla="*/ 0 h 3669759"/>
                  <a:gd name="connsiteX5" fmla="*/ 5167867 w 5701267"/>
                  <a:gd name="connsiteY5" fmla="*/ 177800 h 3669759"/>
                  <a:gd name="connsiteX6" fmla="*/ 5609827 w 5701267"/>
                  <a:gd name="connsiteY6" fmla="*/ 177800 h 3669759"/>
                  <a:gd name="connsiteX7" fmla="*/ 5701266 w 5701267"/>
                  <a:gd name="connsiteY7" fmla="*/ 269240 h 3669759"/>
                  <a:gd name="connsiteX8" fmla="*/ 2815396 w 5701267"/>
                  <a:gd name="connsiteY8" fmla="*/ 3550750 h 3669759"/>
                  <a:gd name="connsiteX9" fmla="*/ 2704493 w 5701267"/>
                  <a:gd name="connsiteY9" fmla="*/ 3669759 h 3669759"/>
                  <a:gd name="connsiteX10" fmla="*/ 150718 w 5701267"/>
                  <a:gd name="connsiteY10" fmla="*/ 3666584 h 3669759"/>
                  <a:gd name="connsiteX11" fmla="*/ 3175 w 5701267"/>
                  <a:gd name="connsiteY11" fmla="*/ 3528524 h 3669759"/>
                  <a:gd name="connsiteX12" fmla="*/ 0 w 5701267"/>
                  <a:gd name="connsiteY12" fmla="*/ 3363424 h 3669759"/>
                  <a:gd name="connsiteX0" fmla="*/ 0 w 5701373"/>
                  <a:gd name="connsiteY0" fmla="*/ 3363425 h 3669759"/>
                  <a:gd name="connsiteX1" fmla="*/ 0 w 5701373"/>
                  <a:gd name="connsiteY1" fmla="*/ 3363425 h 3669759"/>
                  <a:gd name="connsiteX2" fmla="*/ 0 w 5701373"/>
                  <a:gd name="connsiteY2" fmla="*/ 198120 h 3669759"/>
                  <a:gd name="connsiteX3" fmla="*/ 223520 w 5701373"/>
                  <a:gd name="connsiteY3" fmla="*/ 0 h 3669759"/>
                  <a:gd name="connsiteX4" fmla="*/ 4974829 w 5701373"/>
                  <a:gd name="connsiteY4" fmla="*/ 0 h 3669759"/>
                  <a:gd name="connsiteX5" fmla="*/ 5167867 w 5701373"/>
                  <a:gd name="connsiteY5" fmla="*/ 177800 h 3669759"/>
                  <a:gd name="connsiteX6" fmla="*/ 5609827 w 5701373"/>
                  <a:gd name="connsiteY6" fmla="*/ 177800 h 3669759"/>
                  <a:gd name="connsiteX7" fmla="*/ 5701266 w 5701373"/>
                  <a:gd name="connsiteY7" fmla="*/ 269240 h 3669759"/>
                  <a:gd name="connsiteX8" fmla="*/ 2815396 w 5701373"/>
                  <a:gd name="connsiteY8" fmla="*/ 3550750 h 3669759"/>
                  <a:gd name="connsiteX9" fmla="*/ 2704493 w 5701373"/>
                  <a:gd name="connsiteY9" fmla="*/ 3669759 h 3669759"/>
                  <a:gd name="connsiteX10" fmla="*/ 150718 w 5701373"/>
                  <a:gd name="connsiteY10" fmla="*/ 3666584 h 3669759"/>
                  <a:gd name="connsiteX11" fmla="*/ 3175 w 5701373"/>
                  <a:gd name="connsiteY11" fmla="*/ 3528524 h 3669759"/>
                  <a:gd name="connsiteX12" fmla="*/ 0 w 5701373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974829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2704493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974829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593536"/>
                  <a:gd name="connsiteY0" fmla="*/ 3363425 h 3669759"/>
                  <a:gd name="connsiteX1" fmla="*/ 0 w 5593536"/>
                  <a:gd name="connsiteY1" fmla="*/ 3363425 h 3669759"/>
                  <a:gd name="connsiteX2" fmla="*/ 0 w 5593536"/>
                  <a:gd name="connsiteY2" fmla="*/ 198120 h 3669759"/>
                  <a:gd name="connsiteX3" fmla="*/ 223520 w 5593536"/>
                  <a:gd name="connsiteY3" fmla="*/ 0 h 3669759"/>
                  <a:gd name="connsiteX4" fmla="*/ 4401473 w 5593536"/>
                  <a:gd name="connsiteY4" fmla="*/ 0 h 3669759"/>
                  <a:gd name="connsiteX5" fmla="*/ 4594511 w 5593536"/>
                  <a:gd name="connsiteY5" fmla="*/ 177800 h 3669759"/>
                  <a:gd name="connsiteX6" fmla="*/ 5036471 w 5593536"/>
                  <a:gd name="connsiteY6" fmla="*/ 177800 h 3669759"/>
                  <a:gd name="connsiteX7" fmla="*/ 5127910 w 5593536"/>
                  <a:gd name="connsiteY7" fmla="*/ 269240 h 3669759"/>
                  <a:gd name="connsiteX8" fmla="*/ 5131083 w 5593536"/>
                  <a:gd name="connsiteY8" fmla="*/ 3550750 h 3669759"/>
                  <a:gd name="connsiteX9" fmla="*/ 5593536 w 5593536"/>
                  <a:gd name="connsiteY9" fmla="*/ 3669759 h 3669759"/>
                  <a:gd name="connsiteX10" fmla="*/ 150718 w 5593536"/>
                  <a:gd name="connsiteY10" fmla="*/ 3666584 h 3669759"/>
                  <a:gd name="connsiteX11" fmla="*/ 3175 w 5593536"/>
                  <a:gd name="connsiteY11" fmla="*/ 3528524 h 3669759"/>
                  <a:gd name="connsiteX12" fmla="*/ 0 w 5593536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401473 w 5131083"/>
                  <a:gd name="connsiteY4" fmla="*/ 0 h 3669759"/>
                  <a:gd name="connsiteX5" fmla="*/ 4594511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594511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020180"/>
                  <a:gd name="connsiteY0" fmla="*/ 3363425 h 3669759"/>
                  <a:gd name="connsiteX1" fmla="*/ 0 w 5020180"/>
                  <a:gd name="connsiteY1" fmla="*/ 3363425 h 3669759"/>
                  <a:gd name="connsiteX2" fmla="*/ 0 w 5020180"/>
                  <a:gd name="connsiteY2" fmla="*/ 198120 h 3669759"/>
                  <a:gd name="connsiteX3" fmla="*/ 223520 w 5020180"/>
                  <a:gd name="connsiteY3" fmla="*/ 0 h 3669759"/>
                  <a:gd name="connsiteX4" fmla="*/ 4201395 w 5020180"/>
                  <a:gd name="connsiteY4" fmla="*/ 0 h 3669759"/>
                  <a:gd name="connsiteX5" fmla="*/ 4394433 w 5020180"/>
                  <a:gd name="connsiteY5" fmla="*/ 177800 h 3669759"/>
                  <a:gd name="connsiteX6" fmla="*/ 4836394 w 5020180"/>
                  <a:gd name="connsiteY6" fmla="*/ 177800 h 3669759"/>
                  <a:gd name="connsiteX7" fmla="*/ 4927832 w 5020180"/>
                  <a:gd name="connsiteY7" fmla="*/ 269240 h 3669759"/>
                  <a:gd name="connsiteX8" fmla="*/ 4931005 w 5020180"/>
                  <a:gd name="connsiteY8" fmla="*/ 3550750 h 3669759"/>
                  <a:gd name="connsiteX9" fmla="*/ 5020180 w 5020180"/>
                  <a:gd name="connsiteY9" fmla="*/ 3669759 h 3669759"/>
                  <a:gd name="connsiteX10" fmla="*/ 150718 w 5020180"/>
                  <a:gd name="connsiteY10" fmla="*/ 3666584 h 3669759"/>
                  <a:gd name="connsiteX11" fmla="*/ 3175 w 5020180"/>
                  <a:gd name="connsiteY11" fmla="*/ 3528524 h 3669759"/>
                  <a:gd name="connsiteX12" fmla="*/ 0 w 5020180"/>
                  <a:gd name="connsiteY12" fmla="*/ 3363424 h 3669759"/>
                  <a:gd name="connsiteX0" fmla="*/ 0 w 4931005"/>
                  <a:gd name="connsiteY0" fmla="*/ 3363425 h 3669759"/>
                  <a:gd name="connsiteX1" fmla="*/ 0 w 4931005"/>
                  <a:gd name="connsiteY1" fmla="*/ 3363425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0 w 4931005"/>
                  <a:gd name="connsiteY1" fmla="*/ 3363425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2699496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6584"/>
                  <a:gd name="connsiteX1" fmla="*/ 1 w 4931005"/>
                  <a:gd name="connsiteY1" fmla="*/ 2512171 h 3666584"/>
                  <a:gd name="connsiteX2" fmla="*/ 0 w 4931005"/>
                  <a:gd name="connsiteY2" fmla="*/ 198120 h 3666584"/>
                  <a:gd name="connsiteX3" fmla="*/ 223520 w 4931005"/>
                  <a:gd name="connsiteY3" fmla="*/ 0 h 3666584"/>
                  <a:gd name="connsiteX4" fmla="*/ 4201395 w 4931005"/>
                  <a:gd name="connsiteY4" fmla="*/ 0 h 3666584"/>
                  <a:gd name="connsiteX5" fmla="*/ 4394433 w 4931005"/>
                  <a:gd name="connsiteY5" fmla="*/ 177800 h 3666584"/>
                  <a:gd name="connsiteX6" fmla="*/ 4836394 w 4931005"/>
                  <a:gd name="connsiteY6" fmla="*/ 177800 h 3666584"/>
                  <a:gd name="connsiteX7" fmla="*/ 4927832 w 4931005"/>
                  <a:gd name="connsiteY7" fmla="*/ 269240 h 3666584"/>
                  <a:gd name="connsiteX8" fmla="*/ 4931005 w 4931005"/>
                  <a:gd name="connsiteY8" fmla="*/ 2699496 h 3666584"/>
                  <a:gd name="connsiteX9" fmla="*/ 4820102 w 4931005"/>
                  <a:gd name="connsiteY9" fmla="*/ 2818505 h 3666584"/>
                  <a:gd name="connsiteX10" fmla="*/ 150718 w 4931005"/>
                  <a:gd name="connsiteY10" fmla="*/ 3666584 h 3666584"/>
                  <a:gd name="connsiteX11" fmla="*/ 3175 w 4931005"/>
                  <a:gd name="connsiteY11" fmla="*/ 3528524 h 3666584"/>
                  <a:gd name="connsiteX12" fmla="*/ 0 w 4931005"/>
                  <a:gd name="connsiteY12" fmla="*/ 3363424 h 3666584"/>
                  <a:gd name="connsiteX0" fmla="*/ 1 w 4931005"/>
                  <a:gd name="connsiteY0" fmla="*/ 2512171 h 3528524"/>
                  <a:gd name="connsiteX1" fmla="*/ 1 w 4931005"/>
                  <a:gd name="connsiteY1" fmla="*/ 2512171 h 3528524"/>
                  <a:gd name="connsiteX2" fmla="*/ 0 w 4931005"/>
                  <a:gd name="connsiteY2" fmla="*/ 198120 h 3528524"/>
                  <a:gd name="connsiteX3" fmla="*/ 223520 w 4931005"/>
                  <a:gd name="connsiteY3" fmla="*/ 0 h 3528524"/>
                  <a:gd name="connsiteX4" fmla="*/ 4201395 w 4931005"/>
                  <a:gd name="connsiteY4" fmla="*/ 0 h 3528524"/>
                  <a:gd name="connsiteX5" fmla="*/ 4394433 w 4931005"/>
                  <a:gd name="connsiteY5" fmla="*/ 177800 h 3528524"/>
                  <a:gd name="connsiteX6" fmla="*/ 4836394 w 4931005"/>
                  <a:gd name="connsiteY6" fmla="*/ 177800 h 3528524"/>
                  <a:gd name="connsiteX7" fmla="*/ 4927832 w 4931005"/>
                  <a:gd name="connsiteY7" fmla="*/ 269240 h 3528524"/>
                  <a:gd name="connsiteX8" fmla="*/ 4931005 w 4931005"/>
                  <a:gd name="connsiteY8" fmla="*/ 2699496 h 3528524"/>
                  <a:gd name="connsiteX9" fmla="*/ 4820102 w 4931005"/>
                  <a:gd name="connsiteY9" fmla="*/ 2818505 h 3528524"/>
                  <a:gd name="connsiteX10" fmla="*/ 150719 w 4931005"/>
                  <a:gd name="connsiteY10" fmla="*/ 2815330 h 3528524"/>
                  <a:gd name="connsiteX11" fmla="*/ 3175 w 4931005"/>
                  <a:gd name="connsiteY11" fmla="*/ 3528524 h 3528524"/>
                  <a:gd name="connsiteX12" fmla="*/ 0 w 4931005"/>
                  <a:gd name="connsiteY12" fmla="*/ 3363424 h 3528524"/>
                  <a:gd name="connsiteX0" fmla="*/ 1 w 4931005"/>
                  <a:gd name="connsiteY0" fmla="*/ 2512171 h 3391698"/>
                  <a:gd name="connsiteX1" fmla="*/ 1 w 4931005"/>
                  <a:gd name="connsiteY1" fmla="*/ 2512171 h 3391698"/>
                  <a:gd name="connsiteX2" fmla="*/ 0 w 4931005"/>
                  <a:gd name="connsiteY2" fmla="*/ 198120 h 3391698"/>
                  <a:gd name="connsiteX3" fmla="*/ 223520 w 4931005"/>
                  <a:gd name="connsiteY3" fmla="*/ 0 h 3391698"/>
                  <a:gd name="connsiteX4" fmla="*/ 4201395 w 4931005"/>
                  <a:gd name="connsiteY4" fmla="*/ 0 h 3391698"/>
                  <a:gd name="connsiteX5" fmla="*/ 4394433 w 4931005"/>
                  <a:gd name="connsiteY5" fmla="*/ 177800 h 3391698"/>
                  <a:gd name="connsiteX6" fmla="*/ 4836394 w 4931005"/>
                  <a:gd name="connsiteY6" fmla="*/ 177800 h 3391698"/>
                  <a:gd name="connsiteX7" fmla="*/ 4927832 w 4931005"/>
                  <a:gd name="connsiteY7" fmla="*/ 269240 h 3391698"/>
                  <a:gd name="connsiteX8" fmla="*/ 4931005 w 4931005"/>
                  <a:gd name="connsiteY8" fmla="*/ 2699496 h 3391698"/>
                  <a:gd name="connsiteX9" fmla="*/ 4820102 w 4931005"/>
                  <a:gd name="connsiteY9" fmla="*/ 2818505 h 3391698"/>
                  <a:gd name="connsiteX10" fmla="*/ 150719 w 4931005"/>
                  <a:gd name="connsiteY10" fmla="*/ 2815330 h 3391698"/>
                  <a:gd name="connsiteX11" fmla="*/ 3176 w 4931005"/>
                  <a:gd name="connsiteY11" fmla="*/ 2677270 h 3391698"/>
                  <a:gd name="connsiteX12" fmla="*/ 0 w 4931005"/>
                  <a:gd name="connsiteY12" fmla="*/ 3363424 h 3391698"/>
                  <a:gd name="connsiteX0" fmla="*/ 1 w 4931005"/>
                  <a:gd name="connsiteY0" fmla="*/ 2512171 h 3367929"/>
                  <a:gd name="connsiteX1" fmla="*/ 1 w 4931005"/>
                  <a:gd name="connsiteY1" fmla="*/ 2512171 h 3367929"/>
                  <a:gd name="connsiteX2" fmla="*/ 0 w 4931005"/>
                  <a:gd name="connsiteY2" fmla="*/ 198120 h 3367929"/>
                  <a:gd name="connsiteX3" fmla="*/ 223520 w 4931005"/>
                  <a:gd name="connsiteY3" fmla="*/ 0 h 3367929"/>
                  <a:gd name="connsiteX4" fmla="*/ 4201395 w 4931005"/>
                  <a:gd name="connsiteY4" fmla="*/ 0 h 3367929"/>
                  <a:gd name="connsiteX5" fmla="*/ 4394433 w 4931005"/>
                  <a:gd name="connsiteY5" fmla="*/ 177800 h 3367929"/>
                  <a:gd name="connsiteX6" fmla="*/ 4836394 w 4931005"/>
                  <a:gd name="connsiteY6" fmla="*/ 177800 h 3367929"/>
                  <a:gd name="connsiteX7" fmla="*/ 4927832 w 4931005"/>
                  <a:gd name="connsiteY7" fmla="*/ 269240 h 3367929"/>
                  <a:gd name="connsiteX8" fmla="*/ 4931005 w 4931005"/>
                  <a:gd name="connsiteY8" fmla="*/ 2699496 h 3367929"/>
                  <a:gd name="connsiteX9" fmla="*/ 4820102 w 4931005"/>
                  <a:gd name="connsiteY9" fmla="*/ 2818505 h 3367929"/>
                  <a:gd name="connsiteX10" fmla="*/ 150719 w 4931005"/>
                  <a:gd name="connsiteY10" fmla="*/ 2815330 h 3367929"/>
                  <a:gd name="connsiteX11" fmla="*/ 3176 w 4931005"/>
                  <a:gd name="connsiteY11" fmla="*/ 2677270 h 3367929"/>
                  <a:gd name="connsiteX12" fmla="*/ 0 w 4931005"/>
                  <a:gd name="connsiteY12" fmla="*/ 3363424 h 3367929"/>
                  <a:gd name="connsiteX0" fmla="*/ 1 w 4931005"/>
                  <a:gd name="connsiteY0" fmla="*/ 2512171 h 3363424"/>
                  <a:gd name="connsiteX1" fmla="*/ 1 w 4931005"/>
                  <a:gd name="connsiteY1" fmla="*/ 2512171 h 3363424"/>
                  <a:gd name="connsiteX2" fmla="*/ 0 w 4931005"/>
                  <a:gd name="connsiteY2" fmla="*/ 198120 h 3363424"/>
                  <a:gd name="connsiteX3" fmla="*/ 223520 w 4931005"/>
                  <a:gd name="connsiteY3" fmla="*/ 0 h 3363424"/>
                  <a:gd name="connsiteX4" fmla="*/ 4201395 w 4931005"/>
                  <a:gd name="connsiteY4" fmla="*/ 0 h 3363424"/>
                  <a:gd name="connsiteX5" fmla="*/ 4394433 w 4931005"/>
                  <a:gd name="connsiteY5" fmla="*/ 177800 h 3363424"/>
                  <a:gd name="connsiteX6" fmla="*/ 4836394 w 4931005"/>
                  <a:gd name="connsiteY6" fmla="*/ 177800 h 3363424"/>
                  <a:gd name="connsiteX7" fmla="*/ 4927832 w 4931005"/>
                  <a:gd name="connsiteY7" fmla="*/ 269240 h 3363424"/>
                  <a:gd name="connsiteX8" fmla="*/ 4931005 w 4931005"/>
                  <a:gd name="connsiteY8" fmla="*/ 2699496 h 3363424"/>
                  <a:gd name="connsiteX9" fmla="*/ 4820102 w 4931005"/>
                  <a:gd name="connsiteY9" fmla="*/ 2818505 h 3363424"/>
                  <a:gd name="connsiteX10" fmla="*/ 150719 w 4931005"/>
                  <a:gd name="connsiteY10" fmla="*/ 2815330 h 3363424"/>
                  <a:gd name="connsiteX11" fmla="*/ 3176 w 4931005"/>
                  <a:gd name="connsiteY11" fmla="*/ 2677270 h 3363424"/>
                  <a:gd name="connsiteX12" fmla="*/ 0 w 4931005"/>
                  <a:gd name="connsiteY12" fmla="*/ 3363424 h 3363424"/>
                  <a:gd name="connsiteX0" fmla="*/ 1 w 4931005"/>
                  <a:gd name="connsiteY0" fmla="*/ 2512171 h 2818505"/>
                  <a:gd name="connsiteX1" fmla="*/ 1 w 4931005"/>
                  <a:gd name="connsiteY1" fmla="*/ 2512171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512171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511422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5330"/>
                  <a:gd name="connsiteX1" fmla="*/ 1 w 4931005"/>
                  <a:gd name="connsiteY1" fmla="*/ 2324097 h 2815330"/>
                  <a:gd name="connsiteX2" fmla="*/ 0 w 4931005"/>
                  <a:gd name="connsiteY2" fmla="*/ 198120 h 2815330"/>
                  <a:gd name="connsiteX3" fmla="*/ 223520 w 4931005"/>
                  <a:gd name="connsiteY3" fmla="*/ 0 h 2815330"/>
                  <a:gd name="connsiteX4" fmla="*/ 4201395 w 4931005"/>
                  <a:gd name="connsiteY4" fmla="*/ 0 h 2815330"/>
                  <a:gd name="connsiteX5" fmla="*/ 4394433 w 4931005"/>
                  <a:gd name="connsiteY5" fmla="*/ 177800 h 2815330"/>
                  <a:gd name="connsiteX6" fmla="*/ 4836394 w 4931005"/>
                  <a:gd name="connsiteY6" fmla="*/ 177800 h 2815330"/>
                  <a:gd name="connsiteX7" fmla="*/ 4927832 w 4931005"/>
                  <a:gd name="connsiteY7" fmla="*/ 269240 h 2815330"/>
                  <a:gd name="connsiteX8" fmla="*/ 4931005 w 4931005"/>
                  <a:gd name="connsiteY8" fmla="*/ 2511422 h 2815330"/>
                  <a:gd name="connsiteX9" fmla="*/ 4820102 w 4931005"/>
                  <a:gd name="connsiteY9" fmla="*/ 2630431 h 2815330"/>
                  <a:gd name="connsiteX10" fmla="*/ 150719 w 4931005"/>
                  <a:gd name="connsiteY10" fmla="*/ 2815330 h 2815330"/>
                  <a:gd name="connsiteX11" fmla="*/ 3176 w 4931005"/>
                  <a:gd name="connsiteY11" fmla="*/ 2677270 h 2815330"/>
                  <a:gd name="connsiteX12" fmla="*/ 1 w 4931005"/>
                  <a:gd name="connsiteY12" fmla="*/ 2512171 h 2815330"/>
                  <a:gd name="connsiteX0" fmla="*/ 1 w 4931005"/>
                  <a:gd name="connsiteY0" fmla="*/ 2324097 h 2677270"/>
                  <a:gd name="connsiteX1" fmla="*/ 1 w 4931005"/>
                  <a:gd name="connsiteY1" fmla="*/ 2324097 h 2677270"/>
                  <a:gd name="connsiteX2" fmla="*/ 0 w 4931005"/>
                  <a:gd name="connsiteY2" fmla="*/ 198120 h 2677270"/>
                  <a:gd name="connsiteX3" fmla="*/ 223520 w 4931005"/>
                  <a:gd name="connsiteY3" fmla="*/ 0 h 2677270"/>
                  <a:gd name="connsiteX4" fmla="*/ 4201395 w 4931005"/>
                  <a:gd name="connsiteY4" fmla="*/ 0 h 2677270"/>
                  <a:gd name="connsiteX5" fmla="*/ 4394433 w 4931005"/>
                  <a:gd name="connsiteY5" fmla="*/ 177800 h 2677270"/>
                  <a:gd name="connsiteX6" fmla="*/ 4836394 w 4931005"/>
                  <a:gd name="connsiteY6" fmla="*/ 177800 h 2677270"/>
                  <a:gd name="connsiteX7" fmla="*/ 4927832 w 4931005"/>
                  <a:gd name="connsiteY7" fmla="*/ 269240 h 2677270"/>
                  <a:gd name="connsiteX8" fmla="*/ 4931005 w 4931005"/>
                  <a:gd name="connsiteY8" fmla="*/ 2511422 h 2677270"/>
                  <a:gd name="connsiteX9" fmla="*/ 4820102 w 4931005"/>
                  <a:gd name="connsiteY9" fmla="*/ 2630431 h 2677270"/>
                  <a:gd name="connsiteX10" fmla="*/ 150719 w 4931005"/>
                  <a:gd name="connsiteY10" fmla="*/ 2627256 h 2677270"/>
                  <a:gd name="connsiteX11" fmla="*/ 3176 w 4931005"/>
                  <a:gd name="connsiteY11" fmla="*/ 2677270 h 2677270"/>
                  <a:gd name="connsiteX12" fmla="*/ 1 w 4931005"/>
                  <a:gd name="connsiteY12" fmla="*/ 2512171 h 2677270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481147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27256"/>
                  <a:gd name="connsiteX1" fmla="*/ 1 w 4931005"/>
                  <a:gd name="connsiteY1" fmla="*/ 2293822 h 2627256"/>
                  <a:gd name="connsiteX2" fmla="*/ 0 w 4931005"/>
                  <a:gd name="connsiteY2" fmla="*/ 198120 h 2627256"/>
                  <a:gd name="connsiteX3" fmla="*/ 223520 w 4931005"/>
                  <a:gd name="connsiteY3" fmla="*/ 0 h 2627256"/>
                  <a:gd name="connsiteX4" fmla="*/ 4201395 w 4931005"/>
                  <a:gd name="connsiteY4" fmla="*/ 0 h 2627256"/>
                  <a:gd name="connsiteX5" fmla="*/ 4394433 w 4931005"/>
                  <a:gd name="connsiteY5" fmla="*/ 177800 h 2627256"/>
                  <a:gd name="connsiteX6" fmla="*/ 4836394 w 4931005"/>
                  <a:gd name="connsiteY6" fmla="*/ 177800 h 2627256"/>
                  <a:gd name="connsiteX7" fmla="*/ 4927832 w 4931005"/>
                  <a:gd name="connsiteY7" fmla="*/ 269240 h 2627256"/>
                  <a:gd name="connsiteX8" fmla="*/ 4931005 w 4931005"/>
                  <a:gd name="connsiteY8" fmla="*/ 2481147 h 2627256"/>
                  <a:gd name="connsiteX9" fmla="*/ 4820102 w 4931005"/>
                  <a:gd name="connsiteY9" fmla="*/ 2600156 h 2627256"/>
                  <a:gd name="connsiteX10" fmla="*/ 150719 w 4931005"/>
                  <a:gd name="connsiteY10" fmla="*/ 2627256 h 2627256"/>
                  <a:gd name="connsiteX11" fmla="*/ 3176 w 4931005"/>
                  <a:gd name="connsiteY11" fmla="*/ 2489196 h 2627256"/>
                  <a:gd name="connsiteX12" fmla="*/ 1 w 4931005"/>
                  <a:gd name="connsiteY12" fmla="*/ 2324096 h 26272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89196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820102"/>
                  <a:gd name="connsiteY0" fmla="*/ 2293822 h 2600156"/>
                  <a:gd name="connsiteX1" fmla="*/ 1 w 4820102"/>
                  <a:gd name="connsiteY1" fmla="*/ 2293822 h 2600156"/>
                  <a:gd name="connsiteX2" fmla="*/ 0 w 4820102"/>
                  <a:gd name="connsiteY2" fmla="*/ 198120 h 2600156"/>
                  <a:gd name="connsiteX3" fmla="*/ 223520 w 4820102"/>
                  <a:gd name="connsiteY3" fmla="*/ 0 h 2600156"/>
                  <a:gd name="connsiteX4" fmla="*/ 2681366 w 4820102"/>
                  <a:gd name="connsiteY4" fmla="*/ 0 h 2600156"/>
                  <a:gd name="connsiteX5" fmla="*/ 2874404 w 4820102"/>
                  <a:gd name="connsiteY5" fmla="*/ 177800 h 2600156"/>
                  <a:gd name="connsiteX6" fmla="*/ 3316365 w 4820102"/>
                  <a:gd name="connsiteY6" fmla="*/ 177800 h 2600156"/>
                  <a:gd name="connsiteX7" fmla="*/ 3407803 w 4820102"/>
                  <a:gd name="connsiteY7" fmla="*/ 269240 h 2600156"/>
                  <a:gd name="connsiteX8" fmla="*/ 3410976 w 4820102"/>
                  <a:gd name="connsiteY8" fmla="*/ 2481147 h 2600156"/>
                  <a:gd name="connsiteX9" fmla="*/ 4820102 w 4820102"/>
                  <a:gd name="connsiteY9" fmla="*/ 2600156 h 2600156"/>
                  <a:gd name="connsiteX10" fmla="*/ 150719 w 4820102"/>
                  <a:gd name="connsiteY10" fmla="*/ 2596982 h 2600156"/>
                  <a:gd name="connsiteX11" fmla="*/ 3176 w 4820102"/>
                  <a:gd name="connsiteY11" fmla="*/ 2458922 h 2600156"/>
                  <a:gd name="connsiteX12" fmla="*/ 1 w 4820102"/>
                  <a:gd name="connsiteY12" fmla="*/ 2293822 h 2600156"/>
                  <a:gd name="connsiteX0" fmla="*/ 1 w 3410976"/>
                  <a:gd name="connsiteY0" fmla="*/ 2293822 h 2600156"/>
                  <a:gd name="connsiteX1" fmla="*/ 1 w 3410976"/>
                  <a:gd name="connsiteY1" fmla="*/ 2293822 h 2600156"/>
                  <a:gd name="connsiteX2" fmla="*/ 0 w 3410976"/>
                  <a:gd name="connsiteY2" fmla="*/ 198120 h 2600156"/>
                  <a:gd name="connsiteX3" fmla="*/ 223520 w 3410976"/>
                  <a:gd name="connsiteY3" fmla="*/ 0 h 2600156"/>
                  <a:gd name="connsiteX4" fmla="*/ 2681366 w 3410976"/>
                  <a:gd name="connsiteY4" fmla="*/ 0 h 2600156"/>
                  <a:gd name="connsiteX5" fmla="*/ 2874404 w 3410976"/>
                  <a:gd name="connsiteY5" fmla="*/ 177800 h 2600156"/>
                  <a:gd name="connsiteX6" fmla="*/ 3316365 w 3410976"/>
                  <a:gd name="connsiteY6" fmla="*/ 177800 h 2600156"/>
                  <a:gd name="connsiteX7" fmla="*/ 3407803 w 3410976"/>
                  <a:gd name="connsiteY7" fmla="*/ 269240 h 2600156"/>
                  <a:gd name="connsiteX8" fmla="*/ 3410976 w 3410976"/>
                  <a:gd name="connsiteY8" fmla="*/ 2481147 h 2600156"/>
                  <a:gd name="connsiteX9" fmla="*/ 3300073 w 3410976"/>
                  <a:gd name="connsiteY9" fmla="*/ 2600156 h 2600156"/>
                  <a:gd name="connsiteX10" fmla="*/ 150719 w 3410976"/>
                  <a:gd name="connsiteY10" fmla="*/ 2596982 h 2600156"/>
                  <a:gd name="connsiteX11" fmla="*/ 3176 w 3410976"/>
                  <a:gd name="connsiteY11" fmla="*/ 2458922 h 2600156"/>
                  <a:gd name="connsiteX12" fmla="*/ 1 w 3410976"/>
                  <a:gd name="connsiteY12" fmla="*/ 2293822 h 2600156"/>
                  <a:gd name="connsiteX0" fmla="*/ 2 w 3410976"/>
                  <a:gd name="connsiteY0" fmla="*/ 4025587 h 4025587"/>
                  <a:gd name="connsiteX1" fmla="*/ 1 w 3410976"/>
                  <a:gd name="connsiteY1" fmla="*/ 2293822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6"/>
                  <a:gd name="connsiteY0" fmla="*/ 4025587 h 4025587"/>
                  <a:gd name="connsiteX1" fmla="*/ 2 w 3410976"/>
                  <a:gd name="connsiteY1" fmla="*/ 4025586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6"/>
                  <a:gd name="connsiteY0" fmla="*/ 4025587 h 4025587"/>
                  <a:gd name="connsiteX1" fmla="*/ 2 w 3410976"/>
                  <a:gd name="connsiteY1" fmla="*/ 4025586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7"/>
                  <a:gd name="connsiteY0" fmla="*/ 4025587 h 4212911"/>
                  <a:gd name="connsiteX1" fmla="*/ 2 w 3410977"/>
                  <a:gd name="connsiteY1" fmla="*/ 4025586 h 4212911"/>
                  <a:gd name="connsiteX2" fmla="*/ 0 w 3410977"/>
                  <a:gd name="connsiteY2" fmla="*/ 198120 h 4212911"/>
                  <a:gd name="connsiteX3" fmla="*/ 223520 w 3410977"/>
                  <a:gd name="connsiteY3" fmla="*/ 0 h 4212911"/>
                  <a:gd name="connsiteX4" fmla="*/ 2681366 w 3410977"/>
                  <a:gd name="connsiteY4" fmla="*/ 0 h 4212911"/>
                  <a:gd name="connsiteX5" fmla="*/ 2874404 w 3410977"/>
                  <a:gd name="connsiteY5" fmla="*/ 177800 h 4212911"/>
                  <a:gd name="connsiteX6" fmla="*/ 3316365 w 3410977"/>
                  <a:gd name="connsiteY6" fmla="*/ 177800 h 4212911"/>
                  <a:gd name="connsiteX7" fmla="*/ 3407803 w 3410977"/>
                  <a:gd name="connsiteY7" fmla="*/ 269240 h 4212911"/>
                  <a:gd name="connsiteX8" fmla="*/ 3410977 w 3410977"/>
                  <a:gd name="connsiteY8" fmla="*/ 4212911 h 4212911"/>
                  <a:gd name="connsiteX9" fmla="*/ 3300073 w 3410977"/>
                  <a:gd name="connsiteY9" fmla="*/ 2600156 h 4212911"/>
                  <a:gd name="connsiteX10" fmla="*/ 150719 w 3410977"/>
                  <a:gd name="connsiteY10" fmla="*/ 2596982 h 4212911"/>
                  <a:gd name="connsiteX11" fmla="*/ 3176 w 3410977"/>
                  <a:gd name="connsiteY11" fmla="*/ 2458922 h 4212911"/>
                  <a:gd name="connsiteX12" fmla="*/ 1 w 3410977"/>
                  <a:gd name="connsiteY12" fmla="*/ 2293822 h 4212911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2596982 h 4331920"/>
                  <a:gd name="connsiteX11" fmla="*/ 3176 w 3410977"/>
                  <a:gd name="connsiteY11" fmla="*/ 2458922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2458922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31920"/>
                  <a:gd name="connsiteX1" fmla="*/ 2 w 3410977"/>
                  <a:gd name="connsiteY1" fmla="*/ 703301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31920"/>
                  <a:gd name="connsiteX1" fmla="*/ 2 w 3410977"/>
                  <a:gd name="connsiteY1" fmla="*/ 703301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31920"/>
                  <a:gd name="connsiteX1" fmla="*/ 2 w 3410977"/>
                  <a:gd name="connsiteY1" fmla="*/ 703301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890626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28745"/>
                  <a:gd name="connsiteX1" fmla="*/ 2 w 3410977"/>
                  <a:gd name="connsiteY1" fmla="*/ 703301 h 4328745"/>
                  <a:gd name="connsiteX2" fmla="*/ 0 w 3410977"/>
                  <a:gd name="connsiteY2" fmla="*/ 198120 h 4328745"/>
                  <a:gd name="connsiteX3" fmla="*/ 223520 w 3410977"/>
                  <a:gd name="connsiteY3" fmla="*/ 0 h 4328745"/>
                  <a:gd name="connsiteX4" fmla="*/ 2681366 w 3410977"/>
                  <a:gd name="connsiteY4" fmla="*/ 0 h 4328745"/>
                  <a:gd name="connsiteX5" fmla="*/ 2874404 w 3410977"/>
                  <a:gd name="connsiteY5" fmla="*/ 177800 h 4328745"/>
                  <a:gd name="connsiteX6" fmla="*/ 3316365 w 3410977"/>
                  <a:gd name="connsiteY6" fmla="*/ 177800 h 4328745"/>
                  <a:gd name="connsiteX7" fmla="*/ 3407803 w 3410977"/>
                  <a:gd name="connsiteY7" fmla="*/ 269240 h 4328745"/>
                  <a:gd name="connsiteX8" fmla="*/ 3410977 w 3410977"/>
                  <a:gd name="connsiteY8" fmla="*/ 890626 h 4328745"/>
                  <a:gd name="connsiteX9" fmla="*/ 3300073 w 3410977"/>
                  <a:gd name="connsiteY9" fmla="*/ 1009635 h 4328745"/>
                  <a:gd name="connsiteX10" fmla="*/ 150719 w 3410977"/>
                  <a:gd name="connsiteY10" fmla="*/ 4328746 h 4328745"/>
                  <a:gd name="connsiteX11" fmla="*/ 3176 w 3410977"/>
                  <a:gd name="connsiteY11" fmla="*/ 4190686 h 4328745"/>
                  <a:gd name="connsiteX12" fmla="*/ 1 w 3410977"/>
                  <a:gd name="connsiteY12" fmla="*/ 4025586 h 4328745"/>
                  <a:gd name="connsiteX0" fmla="*/ 2 w 3410977"/>
                  <a:gd name="connsiteY0" fmla="*/ 703301 h 4190686"/>
                  <a:gd name="connsiteX1" fmla="*/ 2 w 3410977"/>
                  <a:gd name="connsiteY1" fmla="*/ 703301 h 4190686"/>
                  <a:gd name="connsiteX2" fmla="*/ 0 w 3410977"/>
                  <a:gd name="connsiteY2" fmla="*/ 198120 h 4190686"/>
                  <a:gd name="connsiteX3" fmla="*/ 223520 w 3410977"/>
                  <a:gd name="connsiteY3" fmla="*/ 0 h 4190686"/>
                  <a:gd name="connsiteX4" fmla="*/ 2681366 w 3410977"/>
                  <a:gd name="connsiteY4" fmla="*/ 0 h 4190686"/>
                  <a:gd name="connsiteX5" fmla="*/ 2874404 w 3410977"/>
                  <a:gd name="connsiteY5" fmla="*/ 177800 h 4190686"/>
                  <a:gd name="connsiteX6" fmla="*/ 3316365 w 3410977"/>
                  <a:gd name="connsiteY6" fmla="*/ 177800 h 4190686"/>
                  <a:gd name="connsiteX7" fmla="*/ 3407803 w 3410977"/>
                  <a:gd name="connsiteY7" fmla="*/ 269240 h 4190686"/>
                  <a:gd name="connsiteX8" fmla="*/ 3410977 w 3410977"/>
                  <a:gd name="connsiteY8" fmla="*/ 890626 h 4190686"/>
                  <a:gd name="connsiteX9" fmla="*/ 3300073 w 3410977"/>
                  <a:gd name="connsiteY9" fmla="*/ 1009635 h 4190686"/>
                  <a:gd name="connsiteX10" fmla="*/ 150720 w 3410977"/>
                  <a:gd name="connsiteY10" fmla="*/ 1006463 h 4190686"/>
                  <a:gd name="connsiteX11" fmla="*/ 3176 w 3410977"/>
                  <a:gd name="connsiteY11" fmla="*/ 4190686 h 4190686"/>
                  <a:gd name="connsiteX12" fmla="*/ 1 w 3410977"/>
                  <a:gd name="connsiteY12" fmla="*/ 4025586 h 4190686"/>
                  <a:gd name="connsiteX0" fmla="*/ 2 w 3410977"/>
                  <a:gd name="connsiteY0" fmla="*/ 703301 h 4042864"/>
                  <a:gd name="connsiteX1" fmla="*/ 2 w 3410977"/>
                  <a:gd name="connsiteY1" fmla="*/ 703301 h 4042864"/>
                  <a:gd name="connsiteX2" fmla="*/ 0 w 3410977"/>
                  <a:gd name="connsiteY2" fmla="*/ 198120 h 4042864"/>
                  <a:gd name="connsiteX3" fmla="*/ 223520 w 3410977"/>
                  <a:gd name="connsiteY3" fmla="*/ 0 h 4042864"/>
                  <a:gd name="connsiteX4" fmla="*/ 2681366 w 3410977"/>
                  <a:gd name="connsiteY4" fmla="*/ 0 h 4042864"/>
                  <a:gd name="connsiteX5" fmla="*/ 2874404 w 3410977"/>
                  <a:gd name="connsiteY5" fmla="*/ 177800 h 4042864"/>
                  <a:gd name="connsiteX6" fmla="*/ 3316365 w 3410977"/>
                  <a:gd name="connsiteY6" fmla="*/ 177800 h 4042864"/>
                  <a:gd name="connsiteX7" fmla="*/ 3407803 w 3410977"/>
                  <a:gd name="connsiteY7" fmla="*/ 269240 h 4042864"/>
                  <a:gd name="connsiteX8" fmla="*/ 3410977 w 3410977"/>
                  <a:gd name="connsiteY8" fmla="*/ 890626 h 4042864"/>
                  <a:gd name="connsiteX9" fmla="*/ 3300073 w 3410977"/>
                  <a:gd name="connsiteY9" fmla="*/ 1009635 h 4042864"/>
                  <a:gd name="connsiteX10" fmla="*/ 150720 w 3410977"/>
                  <a:gd name="connsiteY10" fmla="*/ 1006463 h 4042864"/>
                  <a:gd name="connsiteX11" fmla="*/ 3177 w 3410977"/>
                  <a:gd name="connsiteY11" fmla="*/ 868404 h 4042864"/>
                  <a:gd name="connsiteX12" fmla="*/ 1 w 3410977"/>
                  <a:gd name="connsiteY12" fmla="*/ 4025586 h 4042864"/>
                  <a:gd name="connsiteX0" fmla="*/ 2 w 3410977"/>
                  <a:gd name="connsiteY0" fmla="*/ 703301 h 4026811"/>
                  <a:gd name="connsiteX1" fmla="*/ 2 w 3410977"/>
                  <a:gd name="connsiteY1" fmla="*/ 703301 h 4026811"/>
                  <a:gd name="connsiteX2" fmla="*/ 0 w 3410977"/>
                  <a:gd name="connsiteY2" fmla="*/ 198120 h 4026811"/>
                  <a:gd name="connsiteX3" fmla="*/ 223520 w 3410977"/>
                  <a:gd name="connsiteY3" fmla="*/ 0 h 4026811"/>
                  <a:gd name="connsiteX4" fmla="*/ 2681366 w 3410977"/>
                  <a:gd name="connsiteY4" fmla="*/ 0 h 4026811"/>
                  <a:gd name="connsiteX5" fmla="*/ 2874404 w 3410977"/>
                  <a:gd name="connsiteY5" fmla="*/ 177800 h 4026811"/>
                  <a:gd name="connsiteX6" fmla="*/ 3316365 w 3410977"/>
                  <a:gd name="connsiteY6" fmla="*/ 177800 h 4026811"/>
                  <a:gd name="connsiteX7" fmla="*/ 3407803 w 3410977"/>
                  <a:gd name="connsiteY7" fmla="*/ 269240 h 4026811"/>
                  <a:gd name="connsiteX8" fmla="*/ 3410977 w 3410977"/>
                  <a:gd name="connsiteY8" fmla="*/ 890626 h 4026811"/>
                  <a:gd name="connsiteX9" fmla="*/ 3300073 w 3410977"/>
                  <a:gd name="connsiteY9" fmla="*/ 1009635 h 4026811"/>
                  <a:gd name="connsiteX10" fmla="*/ 150720 w 3410977"/>
                  <a:gd name="connsiteY10" fmla="*/ 1006463 h 4026811"/>
                  <a:gd name="connsiteX11" fmla="*/ 3177 w 3410977"/>
                  <a:gd name="connsiteY11" fmla="*/ 868404 h 4026811"/>
                  <a:gd name="connsiteX12" fmla="*/ 1 w 3410977"/>
                  <a:gd name="connsiteY12" fmla="*/ 4025586 h 4026811"/>
                  <a:gd name="connsiteX0" fmla="*/ 2 w 3410977"/>
                  <a:gd name="connsiteY0" fmla="*/ 703301 h 4025586"/>
                  <a:gd name="connsiteX1" fmla="*/ 2 w 3410977"/>
                  <a:gd name="connsiteY1" fmla="*/ 703301 h 4025586"/>
                  <a:gd name="connsiteX2" fmla="*/ 0 w 3410977"/>
                  <a:gd name="connsiteY2" fmla="*/ 198120 h 4025586"/>
                  <a:gd name="connsiteX3" fmla="*/ 223520 w 3410977"/>
                  <a:gd name="connsiteY3" fmla="*/ 0 h 4025586"/>
                  <a:gd name="connsiteX4" fmla="*/ 2681366 w 3410977"/>
                  <a:gd name="connsiteY4" fmla="*/ 0 h 4025586"/>
                  <a:gd name="connsiteX5" fmla="*/ 2874404 w 3410977"/>
                  <a:gd name="connsiteY5" fmla="*/ 177800 h 4025586"/>
                  <a:gd name="connsiteX6" fmla="*/ 3316365 w 3410977"/>
                  <a:gd name="connsiteY6" fmla="*/ 177800 h 4025586"/>
                  <a:gd name="connsiteX7" fmla="*/ 3407803 w 3410977"/>
                  <a:gd name="connsiteY7" fmla="*/ 269240 h 4025586"/>
                  <a:gd name="connsiteX8" fmla="*/ 3410977 w 3410977"/>
                  <a:gd name="connsiteY8" fmla="*/ 890626 h 4025586"/>
                  <a:gd name="connsiteX9" fmla="*/ 3300073 w 3410977"/>
                  <a:gd name="connsiteY9" fmla="*/ 1009635 h 4025586"/>
                  <a:gd name="connsiteX10" fmla="*/ 150720 w 3410977"/>
                  <a:gd name="connsiteY10" fmla="*/ 1006463 h 4025586"/>
                  <a:gd name="connsiteX11" fmla="*/ 3177 w 3410977"/>
                  <a:gd name="connsiteY11" fmla="*/ 868404 h 4025586"/>
                  <a:gd name="connsiteX12" fmla="*/ 1 w 3410977"/>
                  <a:gd name="connsiteY12" fmla="*/ 4025586 h 4025586"/>
                  <a:gd name="connsiteX0" fmla="*/ 2 w 3410977"/>
                  <a:gd name="connsiteY0" fmla="*/ 703301 h 1009635"/>
                  <a:gd name="connsiteX1" fmla="*/ 2 w 3410977"/>
                  <a:gd name="connsiteY1" fmla="*/ 70330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89062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9635"/>
                  <a:gd name="connsiteX1" fmla="*/ 2 w 3410977"/>
                  <a:gd name="connsiteY1" fmla="*/ 70330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89062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9635"/>
                  <a:gd name="connsiteX1" fmla="*/ 2 w 3410977"/>
                  <a:gd name="connsiteY1" fmla="*/ 60602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89062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9635"/>
                  <a:gd name="connsiteX1" fmla="*/ 2 w 3410977"/>
                  <a:gd name="connsiteY1" fmla="*/ 60602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89062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9635"/>
                  <a:gd name="connsiteX1" fmla="*/ 2 w 3410977"/>
                  <a:gd name="connsiteY1" fmla="*/ 60602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79334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6463"/>
                  <a:gd name="connsiteX1" fmla="*/ 2 w 3410977"/>
                  <a:gd name="connsiteY1" fmla="*/ 606021 h 1006463"/>
                  <a:gd name="connsiteX2" fmla="*/ 0 w 3410977"/>
                  <a:gd name="connsiteY2" fmla="*/ 198120 h 1006463"/>
                  <a:gd name="connsiteX3" fmla="*/ 223520 w 3410977"/>
                  <a:gd name="connsiteY3" fmla="*/ 0 h 1006463"/>
                  <a:gd name="connsiteX4" fmla="*/ 2681366 w 3410977"/>
                  <a:gd name="connsiteY4" fmla="*/ 0 h 1006463"/>
                  <a:gd name="connsiteX5" fmla="*/ 2874404 w 3410977"/>
                  <a:gd name="connsiteY5" fmla="*/ 177800 h 1006463"/>
                  <a:gd name="connsiteX6" fmla="*/ 3316365 w 3410977"/>
                  <a:gd name="connsiteY6" fmla="*/ 177800 h 1006463"/>
                  <a:gd name="connsiteX7" fmla="*/ 3407803 w 3410977"/>
                  <a:gd name="connsiteY7" fmla="*/ 269240 h 1006463"/>
                  <a:gd name="connsiteX8" fmla="*/ 3410977 w 3410977"/>
                  <a:gd name="connsiteY8" fmla="*/ 793346 h 1006463"/>
                  <a:gd name="connsiteX9" fmla="*/ 3300073 w 3410977"/>
                  <a:gd name="connsiteY9" fmla="*/ 912355 h 1006463"/>
                  <a:gd name="connsiteX10" fmla="*/ 150720 w 3410977"/>
                  <a:gd name="connsiteY10" fmla="*/ 1006463 h 1006463"/>
                  <a:gd name="connsiteX11" fmla="*/ 3177 w 3410977"/>
                  <a:gd name="connsiteY11" fmla="*/ 868404 h 1006463"/>
                  <a:gd name="connsiteX12" fmla="*/ 0 w 3410977"/>
                  <a:gd name="connsiteY12" fmla="*/ 703305 h 1006463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868404 h 912355"/>
                  <a:gd name="connsiteX12" fmla="*/ 0 w 3410977"/>
                  <a:gd name="connsiteY12" fmla="*/ 703305 h 912355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771122 h 912355"/>
                  <a:gd name="connsiteX12" fmla="*/ 0 w 3410977"/>
                  <a:gd name="connsiteY12" fmla="*/ 703305 h 912355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771122 h 912355"/>
                  <a:gd name="connsiteX12" fmla="*/ 0 w 3410977"/>
                  <a:gd name="connsiteY12" fmla="*/ 703305 h 912355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771122 h 912355"/>
                  <a:gd name="connsiteX12" fmla="*/ 0 w 3410977"/>
                  <a:gd name="connsiteY12" fmla="*/ 703305 h 912355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771122 h 912355"/>
                  <a:gd name="connsiteX12" fmla="*/ 0 w 3410977"/>
                  <a:gd name="connsiteY12" fmla="*/ 606021 h 912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10977" h="912355">
                    <a:moveTo>
                      <a:pt x="2" y="606021"/>
                    </a:moveTo>
                    <a:lnTo>
                      <a:pt x="2" y="606021"/>
                    </a:lnTo>
                    <a:lnTo>
                      <a:pt x="0" y="198120"/>
                    </a:lnTo>
                    <a:lnTo>
                      <a:pt x="223520" y="0"/>
                    </a:lnTo>
                    <a:lnTo>
                      <a:pt x="2681366" y="0"/>
                    </a:lnTo>
                    <a:lnTo>
                      <a:pt x="2874404" y="177800"/>
                    </a:lnTo>
                    <a:lnTo>
                      <a:pt x="3316365" y="177800"/>
                    </a:lnTo>
                    <a:lnTo>
                      <a:pt x="3407803" y="269240"/>
                    </a:lnTo>
                    <a:cubicBezTo>
                      <a:pt x="3409918" y="437938"/>
                      <a:pt x="3408861" y="624648"/>
                      <a:pt x="3410977" y="793346"/>
                    </a:cubicBezTo>
                    <a:lnTo>
                      <a:pt x="3300073" y="912355"/>
                    </a:lnTo>
                    <a:lnTo>
                      <a:pt x="150720" y="909181"/>
                    </a:lnTo>
                    <a:lnTo>
                      <a:pt x="3177" y="771122"/>
                    </a:lnTo>
                    <a:cubicBezTo>
                      <a:pt x="4870" y="655974"/>
                      <a:pt x="3388" y="680527"/>
                      <a:pt x="0" y="606021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3">
                      <a:alpha val="0"/>
                    </a:schemeClr>
                  </a:gs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50000"/>
                    </a:schemeClr>
                  </a:gs>
                </a:gsLst>
                <a:lin ang="2700000" scaled="1"/>
                <a:tileRect/>
              </a:gradFill>
              <a:ln w="12700" cap="flat" cmpd="sng" algn="ctr">
                <a:gradFill>
                  <a:gsLst>
                    <a:gs pos="0">
                      <a:schemeClr val="accent3"/>
                    </a:gs>
                    <a:gs pos="5000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270000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dirty="0">
                    <a:gradFill>
                      <a:gsLst>
                        <a:gs pos="48000">
                          <a:srgbClr val="FFFFFF"/>
                        </a:gs>
                        <a:gs pos="100000">
                          <a:srgbClr val="FFFFFF"/>
                        </a:gs>
                        <a:gs pos="66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latin typeface="+mj-ea"/>
                    <a:ea typeface="+mj-ea"/>
                    <a:sym typeface="+mn-lt"/>
                  </a:rPr>
                  <a:t>20XX.03</a:t>
                </a:r>
              </a:p>
            </p:txBody>
          </p:sp>
          <p:sp>
            <p:nvSpPr>
              <p:cNvPr id="41" name="等腰三角形 40">
                <a:extLst>
                  <a:ext uri="{FF2B5EF4-FFF2-40B4-BE49-F238E27FC236}">
                    <a16:creationId xmlns:a16="http://schemas.microsoft.com/office/drawing/2014/main" id="{6F52A657-EAB8-45A9-8771-432F40AF7E2A}"/>
                  </a:ext>
                </a:extLst>
              </p:cNvPr>
              <p:cNvSpPr/>
              <p:nvPr/>
            </p:nvSpPr>
            <p:spPr>
              <a:xfrm flipV="1">
                <a:off x="2549043" y="3239051"/>
                <a:ext cx="80410" cy="69319"/>
              </a:xfrm>
              <a:prstGeom prst="triangle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200" kern="0">
                  <a:solidFill>
                    <a:prstClr val="white"/>
                  </a:solidFill>
                  <a:latin typeface="+mn-ea"/>
                </a:endParaRPr>
              </a:p>
            </p:txBody>
          </p: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7E69EA0B-B712-4F3C-AA00-16358E62B8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1812" y="3239051"/>
                <a:ext cx="75636" cy="69319"/>
              </a:xfrm>
              <a:prstGeom prst="line">
                <a:avLst/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1CEEC37B-BFFA-44C6-B89E-4F42EB3544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51457" y="3615163"/>
                <a:ext cx="45092" cy="48620"/>
              </a:xfrm>
              <a:prstGeom prst="line">
                <a:avLst/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18753964-377F-4239-8315-1B1697FC03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697" y="1723479"/>
              <a:ext cx="0" cy="2706516"/>
            </a:xfrm>
            <a:prstGeom prst="line">
              <a:avLst/>
            </a:prstGeom>
            <a:ln w="9525"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0"/>
              </a:gra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3EA5F59-5BFF-42B1-9F14-84235E58CB54}"/>
              </a:ext>
            </a:extLst>
          </p:cNvPr>
          <p:cNvGrpSpPr/>
          <p:nvPr/>
        </p:nvGrpSpPr>
        <p:grpSpPr>
          <a:xfrm>
            <a:off x="7047374" y="2481965"/>
            <a:ext cx="1951080" cy="2846157"/>
            <a:chOff x="828697" y="1723478"/>
            <a:chExt cx="1951080" cy="2846157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57DEE326-052D-41A2-AE0D-5F1A87B1C0A2}"/>
                </a:ext>
              </a:extLst>
            </p:cNvPr>
            <p:cNvSpPr txBox="1"/>
            <p:nvPr/>
          </p:nvSpPr>
          <p:spPr>
            <a:xfrm>
              <a:off x="915213" y="2298905"/>
              <a:ext cx="1864564" cy="7008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defRPr sz="1600">
                  <a:solidFill>
                    <a:schemeClr val="bg2"/>
                  </a:solidFill>
                  <a:cs typeface="+mn-ea"/>
                </a:defRPr>
              </a:lvl1pPr>
            </a:lstStyle>
            <a:p>
              <a:pPr algn="l"/>
              <a:r>
                <a:rPr lang="zh-CN" altLang="en-US" dirty="0">
                  <a:sym typeface="+mn-lt"/>
                </a:rPr>
                <a:t>请填入您的内容，或粘贴您的内容。</a:t>
              </a:r>
              <a:endParaRPr lang="en-US" altLang="zh-CN" dirty="0">
                <a:sym typeface="+mn-lt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BD94157D-0EA3-4037-A6AE-A25B55F9BCD5}"/>
                </a:ext>
              </a:extLst>
            </p:cNvPr>
            <p:cNvGrpSpPr/>
            <p:nvPr/>
          </p:nvGrpSpPr>
          <p:grpSpPr>
            <a:xfrm>
              <a:off x="834802" y="1723478"/>
              <a:ext cx="1662220" cy="445823"/>
              <a:chOff x="2549043" y="3239051"/>
              <a:chExt cx="1662220" cy="445823"/>
            </a:xfrm>
          </p:grpSpPr>
          <p:sp>
            <p:nvSpPr>
              <p:cNvPr id="48" name="65">
                <a:extLst>
                  <a:ext uri="{FF2B5EF4-FFF2-40B4-BE49-F238E27FC236}">
                    <a16:creationId xmlns:a16="http://schemas.microsoft.com/office/drawing/2014/main" id="{956BB8CA-BF83-43E3-A4DB-366D11125F0F}"/>
                  </a:ext>
                </a:extLst>
              </p:cNvPr>
              <p:cNvSpPr/>
              <p:nvPr/>
            </p:nvSpPr>
            <p:spPr>
              <a:xfrm>
                <a:off x="2549043" y="3240270"/>
                <a:ext cx="1662220" cy="444604"/>
              </a:xfrm>
              <a:custGeom>
                <a:avLst/>
                <a:gdLst>
                  <a:gd name="connsiteX0" fmla="*/ 0 w 2560320"/>
                  <a:gd name="connsiteY0" fmla="*/ 619760 h 924560"/>
                  <a:gd name="connsiteX1" fmla="*/ 0 w 2560320"/>
                  <a:gd name="connsiteY1" fmla="*/ 619760 h 924560"/>
                  <a:gd name="connsiteX2" fmla="*/ 0 w 2560320"/>
                  <a:gd name="connsiteY2" fmla="*/ 198120 h 924560"/>
                  <a:gd name="connsiteX3" fmla="*/ 223520 w 2560320"/>
                  <a:gd name="connsiteY3" fmla="*/ 0 h 924560"/>
                  <a:gd name="connsiteX4" fmla="*/ 1833880 w 2560320"/>
                  <a:gd name="connsiteY4" fmla="*/ 0 h 924560"/>
                  <a:gd name="connsiteX5" fmla="*/ 2026920 w 2560320"/>
                  <a:gd name="connsiteY5" fmla="*/ 177800 h 924560"/>
                  <a:gd name="connsiteX6" fmla="*/ 2468880 w 2560320"/>
                  <a:gd name="connsiteY6" fmla="*/ 177800 h 924560"/>
                  <a:gd name="connsiteX7" fmla="*/ 2560320 w 2560320"/>
                  <a:gd name="connsiteY7" fmla="*/ 269240 h 924560"/>
                  <a:gd name="connsiteX8" fmla="*/ 2560320 w 2560320"/>
                  <a:gd name="connsiteY8" fmla="*/ 924560 h 924560"/>
                  <a:gd name="connsiteX9" fmla="*/ 0 w 2560320"/>
                  <a:gd name="connsiteY9" fmla="*/ 924560 h 924560"/>
                  <a:gd name="connsiteX10" fmla="*/ 0 w 2560320"/>
                  <a:gd name="connsiteY10" fmla="*/ 619760 h 924560"/>
                  <a:gd name="connsiteX0" fmla="*/ 0 w 2560320"/>
                  <a:gd name="connsiteY0" fmla="*/ 619760 h 926095"/>
                  <a:gd name="connsiteX1" fmla="*/ 0 w 2560320"/>
                  <a:gd name="connsiteY1" fmla="*/ 619760 h 926095"/>
                  <a:gd name="connsiteX2" fmla="*/ 0 w 2560320"/>
                  <a:gd name="connsiteY2" fmla="*/ 198120 h 926095"/>
                  <a:gd name="connsiteX3" fmla="*/ 223520 w 2560320"/>
                  <a:gd name="connsiteY3" fmla="*/ 0 h 926095"/>
                  <a:gd name="connsiteX4" fmla="*/ 1833880 w 2560320"/>
                  <a:gd name="connsiteY4" fmla="*/ 0 h 926095"/>
                  <a:gd name="connsiteX5" fmla="*/ 2026920 w 2560320"/>
                  <a:gd name="connsiteY5" fmla="*/ 177800 h 926095"/>
                  <a:gd name="connsiteX6" fmla="*/ 2468880 w 2560320"/>
                  <a:gd name="connsiteY6" fmla="*/ 177800 h 926095"/>
                  <a:gd name="connsiteX7" fmla="*/ 2560320 w 2560320"/>
                  <a:gd name="connsiteY7" fmla="*/ 269240 h 926095"/>
                  <a:gd name="connsiteX8" fmla="*/ 2560320 w 2560320"/>
                  <a:gd name="connsiteY8" fmla="*/ 924560 h 926095"/>
                  <a:gd name="connsiteX9" fmla="*/ 2452592 w 2560320"/>
                  <a:gd name="connsiteY9" fmla="*/ 926095 h 926095"/>
                  <a:gd name="connsiteX10" fmla="*/ 0 w 2560320"/>
                  <a:gd name="connsiteY10" fmla="*/ 924560 h 926095"/>
                  <a:gd name="connsiteX11" fmla="*/ 0 w 2560320"/>
                  <a:gd name="connsiteY11" fmla="*/ 619760 h 926095"/>
                  <a:gd name="connsiteX0" fmla="*/ 0 w 2566670"/>
                  <a:gd name="connsiteY0" fmla="*/ 619760 h 926095"/>
                  <a:gd name="connsiteX1" fmla="*/ 0 w 2566670"/>
                  <a:gd name="connsiteY1" fmla="*/ 619760 h 926095"/>
                  <a:gd name="connsiteX2" fmla="*/ 0 w 2566670"/>
                  <a:gd name="connsiteY2" fmla="*/ 198120 h 926095"/>
                  <a:gd name="connsiteX3" fmla="*/ 223520 w 2566670"/>
                  <a:gd name="connsiteY3" fmla="*/ 0 h 926095"/>
                  <a:gd name="connsiteX4" fmla="*/ 1833880 w 2566670"/>
                  <a:gd name="connsiteY4" fmla="*/ 0 h 926095"/>
                  <a:gd name="connsiteX5" fmla="*/ 2026920 w 2566670"/>
                  <a:gd name="connsiteY5" fmla="*/ 177800 h 926095"/>
                  <a:gd name="connsiteX6" fmla="*/ 2468880 w 2566670"/>
                  <a:gd name="connsiteY6" fmla="*/ 177800 h 926095"/>
                  <a:gd name="connsiteX7" fmla="*/ 2560320 w 2566670"/>
                  <a:gd name="connsiteY7" fmla="*/ 269240 h 926095"/>
                  <a:gd name="connsiteX8" fmla="*/ 2566670 w 2566670"/>
                  <a:gd name="connsiteY8" fmla="*/ 775335 h 926095"/>
                  <a:gd name="connsiteX9" fmla="*/ 2452592 w 2566670"/>
                  <a:gd name="connsiteY9" fmla="*/ 926095 h 926095"/>
                  <a:gd name="connsiteX10" fmla="*/ 0 w 2566670"/>
                  <a:gd name="connsiteY10" fmla="*/ 924560 h 926095"/>
                  <a:gd name="connsiteX11" fmla="*/ 0 w 2566670"/>
                  <a:gd name="connsiteY11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0 w 2563495"/>
                  <a:gd name="connsiteY10" fmla="*/ 924560 h 926095"/>
                  <a:gd name="connsiteX11" fmla="*/ 0 w 2563495"/>
                  <a:gd name="connsiteY11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150718 w 2563495"/>
                  <a:gd name="connsiteY10" fmla="*/ 922920 h 926095"/>
                  <a:gd name="connsiteX11" fmla="*/ 0 w 2563495"/>
                  <a:gd name="connsiteY11" fmla="*/ 924560 h 926095"/>
                  <a:gd name="connsiteX12" fmla="*/ 0 w 2563495"/>
                  <a:gd name="connsiteY12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150718 w 2563495"/>
                  <a:gd name="connsiteY10" fmla="*/ 922920 h 926095"/>
                  <a:gd name="connsiteX11" fmla="*/ 3175 w 2563495"/>
                  <a:gd name="connsiteY11" fmla="*/ 784860 h 926095"/>
                  <a:gd name="connsiteX12" fmla="*/ 0 w 2563495"/>
                  <a:gd name="connsiteY12" fmla="*/ 619760 h 926095"/>
                  <a:gd name="connsiteX0" fmla="*/ 0 w 2563495"/>
                  <a:gd name="connsiteY0" fmla="*/ 3363425 h 3363425"/>
                  <a:gd name="connsiteX1" fmla="*/ 0 w 2563495"/>
                  <a:gd name="connsiteY1" fmla="*/ 619760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363425"/>
                  <a:gd name="connsiteX1" fmla="*/ 0 w 2563495"/>
                  <a:gd name="connsiteY1" fmla="*/ 3363425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363425"/>
                  <a:gd name="connsiteX1" fmla="*/ 0 w 2563495"/>
                  <a:gd name="connsiteY1" fmla="*/ 3363425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550750"/>
                  <a:gd name="connsiteX1" fmla="*/ 0 w 2563495"/>
                  <a:gd name="connsiteY1" fmla="*/ 3363425 h 3550750"/>
                  <a:gd name="connsiteX2" fmla="*/ 0 w 2563495"/>
                  <a:gd name="connsiteY2" fmla="*/ 198120 h 3550750"/>
                  <a:gd name="connsiteX3" fmla="*/ 223520 w 2563495"/>
                  <a:gd name="connsiteY3" fmla="*/ 0 h 3550750"/>
                  <a:gd name="connsiteX4" fmla="*/ 1833880 w 2563495"/>
                  <a:gd name="connsiteY4" fmla="*/ 0 h 3550750"/>
                  <a:gd name="connsiteX5" fmla="*/ 2026920 w 2563495"/>
                  <a:gd name="connsiteY5" fmla="*/ 177800 h 3550750"/>
                  <a:gd name="connsiteX6" fmla="*/ 2468880 w 2563495"/>
                  <a:gd name="connsiteY6" fmla="*/ 177800 h 3550750"/>
                  <a:gd name="connsiteX7" fmla="*/ 2560320 w 2563495"/>
                  <a:gd name="connsiteY7" fmla="*/ 269240 h 3550750"/>
                  <a:gd name="connsiteX8" fmla="*/ 2563495 w 2563495"/>
                  <a:gd name="connsiteY8" fmla="*/ 3550750 h 3550750"/>
                  <a:gd name="connsiteX9" fmla="*/ 2452592 w 2563495"/>
                  <a:gd name="connsiteY9" fmla="*/ 926095 h 3550750"/>
                  <a:gd name="connsiteX10" fmla="*/ 150718 w 2563495"/>
                  <a:gd name="connsiteY10" fmla="*/ 922920 h 3550750"/>
                  <a:gd name="connsiteX11" fmla="*/ 3175 w 2563495"/>
                  <a:gd name="connsiteY11" fmla="*/ 784860 h 3550750"/>
                  <a:gd name="connsiteX12" fmla="*/ 0 w 2563495"/>
                  <a:gd name="connsiteY12" fmla="*/ 619760 h 3550750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922920 h 3669759"/>
                  <a:gd name="connsiteX11" fmla="*/ 3175 w 2563495"/>
                  <a:gd name="connsiteY11" fmla="*/ 784860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784860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2085784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2085784 w 2563495"/>
                  <a:gd name="connsiteY4" fmla="*/ 0 h 3669759"/>
                  <a:gd name="connsiteX5" fmla="*/ 2278823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720783"/>
                  <a:gd name="connsiteY0" fmla="*/ 3363425 h 3669759"/>
                  <a:gd name="connsiteX1" fmla="*/ 0 w 2720783"/>
                  <a:gd name="connsiteY1" fmla="*/ 3363425 h 3669759"/>
                  <a:gd name="connsiteX2" fmla="*/ 0 w 2720783"/>
                  <a:gd name="connsiteY2" fmla="*/ 198120 h 3669759"/>
                  <a:gd name="connsiteX3" fmla="*/ 223520 w 2720783"/>
                  <a:gd name="connsiteY3" fmla="*/ 0 h 3669759"/>
                  <a:gd name="connsiteX4" fmla="*/ 2085784 w 2720783"/>
                  <a:gd name="connsiteY4" fmla="*/ 0 h 3669759"/>
                  <a:gd name="connsiteX5" fmla="*/ 2278823 w 2720783"/>
                  <a:gd name="connsiteY5" fmla="*/ 177800 h 3669759"/>
                  <a:gd name="connsiteX6" fmla="*/ 2720783 w 2720783"/>
                  <a:gd name="connsiteY6" fmla="*/ 177800 h 3669759"/>
                  <a:gd name="connsiteX7" fmla="*/ 2560320 w 2720783"/>
                  <a:gd name="connsiteY7" fmla="*/ 269240 h 3669759"/>
                  <a:gd name="connsiteX8" fmla="*/ 2563495 w 2720783"/>
                  <a:gd name="connsiteY8" fmla="*/ 3550750 h 3669759"/>
                  <a:gd name="connsiteX9" fmla="*/ 2452592 w 2720783"/>
                  <a:gd name="connsiteY9" fmla="*/ 3669759 h 3669759"/>
                  <a:gd name="connsiteX10" fmla="*/ 150718 w 2720783"/>
                  <a:gd name="connsiteY10" fmla="*/ 3666584 h 3669759"/>
                  <a:gd name="connsiteX11" fmla="*/ 3175 w 2720783"/>
                  <a:gd name="connsiteY11" fmla="*/ 3528524 h 3669759"/>
                  <a:gd name="connsiteX12" fmla="*/ 0 w 2720783"/>
                  <a:gd name="connsiteY12" fmla="*/ 3363424 h 3669759"/>
                  <a:gd name="connsiteX0" fmla="*/ 0 w 2812223"/>
                  <a:gd name="connsiteY0" fmla="*/ 3363425 h 3669759"/>
                  <a:gd name="connsiteX1" fmla="*/ 0 w 2812223"/>
                  <a:gd name="connsiteY1" fmla="*/ 3363425 h 3669759"/>
                  <a:gd name="connsiteX2" fmla="*/ 0 w 2812223"/>
                  <a:gd name="connsiteY2" fmla="*/ 198120 h 3669759"/>
                  <a:gd name="connsiteX3" fmla="*/ 223520 w 2812223"/>
                  <a:gd name="connsiteY3" fmla="*/ 0 h 3669759"/>
                  <a:gd name="connsiteX4" fmla="*/ 2085784 w 2812223"/>
                  <a:gd name="connsiteY4" fmla="*/ 0 h 3669759"/>
                  <a:gd name="connsiteX5" fmla="*/ 2278823 w 2812223"/>
                  <a:gd name="connsiteY5" fmla="*/ 177800 h 3669759"/>
                  <a:gd name="connsiteX6" fmla="*/ 2720783 w 2812223"/>
                  <a:gd name="connsiteY6" fmla="*/ 177800 h 3669759"/>
                  <a:gd name="connsiteX7" fmla="*/ 2812223 w 2812223"/>
                  <a:gd name="connsiteY7" fmla="*/ 269240 h 3669759"/>
                  <a:gd name="connsiteX8" fmla="*/ 2563495 w 2812223"/>
                  <a:gd name="connsiteY8" fmla="*/ 3550750 h 3669759"/>
                  <a:gd name="connsiteX9" fmla="*/ 2452592 w 2812223"/>
                  <a:gd name="connsiteY9" fmla="*/ 3669759 h 3669759"/>
                  <a:gd name="connsiteX10" fmla="*/ 150718 w 2812223"/>
                  <a:gd name="connsiteY10" fmla="*/ 3666584 h 3669759"/>
                  <a:gd name="connsiteX11" fmla="*/ 3175 w 2812223"/>
                  <a:gd name="connsiteY11" fmla="*/ 3528524 h 3669759"/>
                  <a:gd name="connsiteX12" fmla="*/ 0 w 2812223"/>
                  <a:gd name="connsiteY12" fmla="*/ 3363424 h 3669759"/>
                  <a:gd name="connsiteX0" fmla="*/ 0 w 2812236"/>
                  <a:gd name="connsiteY0" fmla="*/ 3363425 h 3669759"/>
                  <a:gd name="connsiteX1" fmla="*/ 0 w 2812236"/>
                  <a:gd name="connsiteY1" fmla="*/ 3363425 h 3669759"/>
                  <a:gd name="connsiteX2" fmla="*/ 0 w 2812236"/>
                  <a:gd name="connsiteY2" fmla="*/ 198120 h 3669759"/>
                  <a:gd name="connsiteX3" fmla="*/ 223520 w 2812236"/>
                  <a:gd name="connsiteY3" fmla="*/ 0 h 3669759"/>
                  <a:gd name="connsiteX4" fmla="*/ 2085784 w 2812236"/>
                  <a:gd name="connsiteY4" fmla="*/ 0 h 3669759"/>
                  <a:gd name="connsiteX5" fmla="*/ 2278823 w 2812236"/>
                  <a:gd name="connsiteY5" fmla="*/ 177800 h 3669759"/>
                  <a:gd name="connsiteX6" fmla="*/ 2720783 w 2812236"/>
                  <a:gd name="connsiteY6" fmla="*/ 177800 h 3669759"/>
                  <a:gd name="connsiteX7" fmla="*/ 2812223 w 2812236"/>
                  <a:gd name="connsiteY7" fmla="*/ 269240 h 3669759"/>
                  <a:gd name="connsiteX8" fmla="*/ 2563495 w 2812236"/>
                  <a:gd name="connsiteY8" fmla="*/ 3550750 h 3669759"/>
                  <a:gd name="connsiteX9" fmla="*/ 2452592 w 2812236"/>
                  <a:gd name="connsiteY9" fmla="*/ 3669759 h 3669759"/>
                  <a:gd name="connsiteX10" fmla="*/ 150718 w 2812236"/>
                  <a:gd name="connsiteY10" fmla="*/ 3666584 h 3669759"/>
                  <a:gd name="connsiteX11" fmla="*/ 3175 w 2812236"/>
                  <a:gd name="connsiteY11" fmla="*/ 3528524 h 3669759"/>
                  <a:gd name="connsiteX12" fmla="*/ 0 w 2812236"/>
                  <a:gd name="connsiteY12" fmla="*/ 3363424 h 3669759"/>
                  <a:gd name="connsiteX0" fmla="*/ 0 w 2812543"/>
                  <a:gd name="connsiteY0" fmla="*/ 3363425 h 3669759"/>
                  <a:gd name="connsiteX1" fmla="*/ 0 w 2812543"/>
                  <a:gd name="connsiteY1" fmla="*/ 3363425 h 3669759"/>
                  <a:gd name="connsiteX2" fmla="*/ 0 w 2812543"/>
                  <a:gd name="connsiteY2" fmla="*/ 198120 h 3669759"/>
                  <a:gd name="connsiteX3" fmla="*/ 223520 w 2812543"/>
                  <a:gd name="connsiteY3" fmla="*/ 0 h 3669759"/>
                  <a:gd name="connsiteX4" fmla="*/ 2085784 w 2812543"/>
                  <a:gd name="connsiteY4" fmla="*/ 0 h 3669759"/>
                  <a:gd name="connsiteX5" fmla="*/ 2278823 w 2812543"/>
                  <a:gd name="connsiteY5" fmla="*/ 177800 h 3669759"/>
                  <a:gd name="connsiteX6" fmla="*/ 2720783 w 2812543"/>
                  <a:gd name="connsiteY6" fmla="*/ 177800 h 3669759"/>
                  <a:gd name="connsiteX7" fmla="*/ 2812223 w 2812543"/>
                  <a:gd name="connsiteY7" fmla="*/ 269240 h 3669759"/>
                  <a:gd name="connsiteX8" fmla="*/ 2563495 w 2812543"/>
                  <a:gd name="connsiteY8" fmla="*/ 3550750 h 3669759"/>
                  <a:gd name="connsiteX9" fmla="*/ 2452592 w 2812543"/>
                  <a:gd name="connsiteY9" fmla="*/ 3669759 h 3669759"/>
                  <a:gd name="connsiteX10" fmla="*/ 150718 w 2812543"/>
                  <a:gd name="connsiteY10" fmla="*/ 3666584 h 3669759"/>
                  <a:gd name="connsiteX11" fmla="*/ 3175 w 2812543"/>
                  <a:gd name="connsiteY11" fmla="*/ 3528524 h 3669759"/>
                  <a:gd name="connsiteX12" fmla="*/ 0 w 2812543"/>
                  <a:gd name="connsiteY12" fmla="*/ 3363424 h 3669759"/>
                  <a:gd name="connsiteX0" fmla="*/ 0 w 2815396"/>
                  <a:gd name="connsiteY0" fmla="*/ 3363425 h 3669759"/>
                  <a:gd name="connsiteX1" fmla="*/ 0 w 2815396"/>
                  <a:gd name="connsiteY1" fmla="*/ 3363425 h 3669759"/>
                  <a:gd name="connsiteX2" fmla="*/ 0 w 2815396"/>
                  <a:gd name="connsiteY2" fmla="*/ 198120 h 3669759"/>
                  <a:gd name="connsiteX3" fmla="*/ 223520 w 2815396"/>
                  <a:gd name="connsiteY3" fmla="*/ 0 h 3669759"/>
                  <a:gd name="connsiteX4" fmla="*/ 2085784 w 2815396"/>
                  <a:gd name="connsiteY4" fmla="*/ 0 h 3669759"/>
                  <a:gd name="connsiteX5" fmla="*/ 2278823 w 2815396"/>
                  <a:gd name="connsiteY5" fmla="*/ 177800 h 3669759"/>
                  <a:gd name="connsiteX6" fmla="*/ 2720783 w 2815396"/>
                  <a:gd name="connsiteY6" fmla="*/ 177800 h 3669759"/>
                  <a:gd name="connsiteX7" fmla="*/ 2812223 w 2815396"/>
                  <a:gd name="connsiteY7" fmla="*/ 269240 h 3669759"/>
                  <a:gd name="connsiteX8" fmla="*/ 2815396 w 2815396"/>
                  <a:gd name="connsiteY8" fmla="*/ 3550750 h 3669759"/>
                  <a:gd name="connsiteX9" fmla="*/ 2452592 w 2815396"/>
                  <a:gd name="connsiteY9" fmla="*/ 3669759 h 3669759"/>
                  <a:gd name="connsiteX10" fmla="*/ 150718 w 2815396"/>
                  <a:gd name="connsiteY10" fmla="*/ 3666584 h 3669759"/>
                  <a:gd name="connsiteX11" fmla="*/ 3175 w 2815396"/>
                  <a:gd name="connsiteY11" fmla="*/ 3528524 h 3669759"/>
                  <a:gd name="connsiteX12" fmla="*/ 0 w 2815396"/>
                  <a:gd name="connsiteY12" fmla="*/ 3363424 h 3669759"/>
                  <a:gd name="connsiteX0" fmla="*/ 0 w 2815396"/>
                  <a:gd name="connsiteY0" fmla="*/ 3363425 h 3669759"/>
                  <a:gd name="connsiteX1" fmla="*/ 0 w 2815396"/>
                  <a:gd name="connsiteY1" fmla="*/ 3363425 h 3669759"/>
                  <a:gd name="connsiteX2" fmla="*/ 0 w 2815396"/>
                  <a:gd name="connsiteY2" fmla="*/ 198120 h 3669759"/>
                  <a:gd name="connsiteX3" fmla="*/ 223520 w 2815396"/>
                  <a:gd name="connsiteY3" fmla="*/ 0 h 3669759"/>
                  <a:gd name="connsiteX4" fmla="*/ 2085784 w 2815396"/>
                  <a:gd name="connsiteY4" fmla="*/ 0 h 3669759"/>
                  <a:gd name="connsiteX5" fmla="*/ 2278823 w 2815396"/>
                  <a:gd name="connsiteY5" fmla="*/ 177800 h 3669759"/>
                  <a:gd name="connsiteX6" fmla="*/ 2720783 w 2815396"/>
                  <a:gd name="connsiteY6" fmla="*/ 177800 h 3669759"/>
                  <a:gd name="connsiteX7" fmla="*/ 2812223 w 2815396"/>
                  <a:gd name="connsiteY7" fmla="*/ 269240 h 3669759"/>
                  <a:gd name="connsiteX8" fmla="*/ 2815396 w 2815396"/>
                  <a:gd name="connsiteY8" fmla="*/ 3550750 h 3669759"/>
                  <a:gd name="connsiteX9" fmla="*/ 2704493 w 2815396"/>
                  <a:gd name="connsiteY9" fmla="*/ 3669759 h 3669759"/>
                  <a:gd name="connsiteX10" fmla="*/ 150718 w 2815396"/>
                  <a:gd name="connsiteY10" fmla="*/ 3666584 h 3669759"/>
                  <a:gd name="connsiteX11" fmla="*/ 3175 w 2815396"/>
                  <a:gd name="connsiteY11" fmla="*/ 3528524 h 3669759"/>
                  <a:gd name="connsiteX12" fmla="*/ 0 w 2815396"/>
                  <a:gd name="connsiteY12" fmla="*/ 3363424 h 3669759"/>
                  <a:gd name="connsiteX0" fmla="*/ 0 w 4974829"/>
                  <a:gd name="connsiteY0" fmla="*/ 3363425 h 3669759"/>
                  <a:gd name="connsiteX1" fmla="*/ 0 w 4974829"/>
                  <a:gd name="connsiteY1" fmla="*/ 3363425 h 3669759"/>
                  <a:gd name="connsiteX2" fmla="*/ 0 w 4974829"/>
                  <a:gd name="connsiteY2" fmla="*/ 198120 h 3669759"/>
                  <a:gd name="connsiteX3" fmla="*/ 223520 w 4974829"/>
                  <a:gd name="connsiteY3" fmla="*/ 0 h 3669759"/>
                  <a:gd name="connsiteX4" fmla="*/ 4974829 w 4974829"/>
                  <a:gd name="connsiteY4" fmla="*/ 0 h 3669759"/>
                  <a:gd name="connsiteX5" fmla="*/ 2278823 w 4974829"/>
                  <a:gd name="connsiteY5" fmla="*/ 177800 h 3669759"/>
                  <a:gd name="connsiteX6" fmla="*/ 2720783 w 4974829"/>
                  <a:gd name="connsiteY6" fmla="*/ 177800 h 3669759"/>
                  <a:gd name="connsiteX7" fmla="*/ 2812223 w 4974829"/>
                  <a:gd name="connsiteY7" fmla="*/ 269240 h 3669759"/>
                  <a:gd name="connsiteX8" fmla="*/ 2815396 w 4974829"/>
                  <a:gd name="connsiteY8" fmla="*/ 3550750 h 3669759"/>
                  <a:gd name="connsiteX9" fmla="*/ 2704493 w 4974829"/>
                  <a:gd name="connsiteY9" fmla="*/ 3669759 h 3669759"/>
                  <a:gd name="connsiteX10" fmla="*/ 150718 w 4974829"/>
                  <a:gd name="connsiteY10" fmla="*/ 3666584 h 3669759"/>
                  <a:gd name="connsiteX11" fmla="*/ 3175 w 4974829"/>
                  <a:gd name="connsiteY11" fmla="*/ 3528524 h 3669759"/>
                  <a:gd name="connsiteX12" fmla="*/ 0 w 4974829"/>
                  <a:gd name="connsiteY12" fmla="*/ 3363424 h 3669759"/>
                  <a:gd name="connsiteX0" fmla="*/ 0 w 5167867"/>
                  <a:gd name="connsiteY0" fmla="*/ 3363425 h 3669759"/>
                  <a:gd name="connsiteX1" fmla="*/ 0 w 5167867"/>
                  <a:gd name="connsiteY1" fmla="*/ 3363425 h 3669759"/>
                  <a:gd name="connsiteX2" fmla="*/ 0 w 5167867"/>
                  <a:gd name="connsiteY2" fmla="*/ 198120 h 3669759"/>
                  <a:gd name="connsiteX3" fmla="*/ 223520 w 5167867"/>
                  <a:gd name="connsiteY3" fmla="*/ 0 h 3669759"/>
                  <a:gd name="connsiteX4" fmla="*/ 4974829 w 5167867"/>
                  <a:gd name="connsiteY4" fmla="*/ 0 h 3669759"/>
                  <a:gd name="connsiteX5" fmla="*/ 5167867 w 5167867"/>
                  <a:gd name="connsiteY5" fmla="*/ 177800 h 3669759"/>
                  <a:gd name="connsiteX6" fmla="*/ 2720783 w 5167867"/>
                  <a:gd name="connsiteY6" fmla="*/ 177800 h 3669759"/>
                  <a:gd name="connsiteX7" fmla="*/ 2812223 w 5167867"/>
                  <a:gd name="connsiteY7" fmla="*/ 269240 h 3669759"/>
                  <a:gd name="connsiteX8" fmla="*/ 2815396 w 5167867"/>
                  <a:gd name="connsiteY8" fmla="*/ 3550750 h 3669759"/>
                  <a:gd name="connsiteX9" fmla="*/ 2704493 w 5167867"/>
                  <a:gd name="connsiteY9" fmla="*/ 3669759 h 3669759"/>
                  <a:gd name="connsiteX10" fmla="*/ 150718 w 5167867"/>
                  <a:gd name="connsiteY10" fmla="*/ 3666584 h 3669759"/>
                  <a:gd name="connsiteX11" fmla="*/ 3175 w 5167867"/>
                  <a:gd name="connsiteY11" fmla="*/ 3528524 h 3669759"/>
                  <a:gd name="connsiteX12" fmla="*/ 0 w 5167867"/>
                  <a:gd name="connsiteY12" fmla="*/ 3363424 h 3669759"/>
                  <a:gd name="connsiteX0" fmla="*/ 0 w 5609827"/>
                  <a:gd name="connsiteY0" fmla="*/ 3363425 h 3669759"/>
                  <a:gd name="connsiteX1" fmla="*/ 0 w 5609827"/>
                  <a:gd name="connsiteY1" fmla="*/ 3363425 h 3669759"/>
                  <a:gd name="connsiteX2" fmla="*/ 0 w 5609827"/>
                  <a:gd name="connsiteY2" fmla="*/ 198120 h 3669759"/>
                  <a:gd name="connsiteX3" fmla="*/ 223520 w 5609827"/>
                  <a:gd name="connsiteY3" fmla="*/ 0 h 3669759"/>
                  <a:gd name="connsiteX4" fmla="*/ 4974829 w 5609827"/>
                  <a:gd name="connsiteY4" fmla="*/ 0 h 3669759"/>
                  <a:gd name="connsiteX5" fmla="*/ 5167867 w 5609827"/>
                  <a:gd name="connsiteY5" fmla="*/ 177800 h 3669759"/>
                  <a:gd name="connsiteX6" fmla="*/ 5609827 w 5609827"/>
                  <a:gd name="connsiteY6" fmla="*/ 177800 h 3669759"/>
                  <a:gd name="connsiteX7" fmla="*/ 2812223 w 5609827"/>
                  <a:gd name="connsiteY7" fmla="*/ 269240 h 3669759"/>
                  <a:gd name="connsiteX8" fmla="*/ 2815396 w 5609827"/>
                  <a:gd name="connsiteY8" fmla="*/ 3550750 h 3669759"/>
                  <a:gd name="connsiteX9" fmla="*/ 2704493 w 5609827"/>
                  <a:gd name="connsiteY9" fmla="*/ 3669759 h 3669759"/>
                  <a:gd name="connsiteX10" fmla="*/ 150718 w 5609827"/>
                  <a:gd name="connsiteY10" fmla="*/ 3666584 h 3669759"/>
                  <a:gd name="connsiteX11" fmla="*/ 3175 w 5609827"/>
                  <a:gd name="connsiteY11" fmla="*/ 3528524 h 3669759"/>
                  <a:gd name="connsiteX12" fmla="*/ 0 w 5609827"/>
                  <a:gd name="connsiteY12" fmla="*/ 3363424 h 3669759"/>
                  <a:gd name="connsiteX0" fmla="*/ 0 w 5701266"/>
                  <a:gd name="connsiteY0" fmla="*/ 3363425 h 3669759"/>
                  <a:gd name="connsiteX1" fmla="*/ 0 w 5701266"/>
                  <a:gd name="connsiteY1" fmla="*/ 3363425 h 3669759"/>
                  <a:gd name="connsiteX2" fmla="*/ 0 w 5701266"/>
                  <a:gd name="connsiteY2" fmla="*/ 198120 h 3669759"/>
                  <a:gd name="connsiteX3" fmla="*/ 223520 w 5701266"/>
                  <a:gd name="connsiteY3" fmla="*/ 0 h 3669759"/>
                  <a:gd name="connsiteX4" fmla="*/ 4974829 w 5701266"/>
                  <a:gd name="connsiteY4" fmla="*/ 0 h 3669759"/>
                  <a:gd name="connsiteX5" fmla="*/ 5167867 w 5701266"/>
                  <a:gd name="connsiteY5" fmla="*/ 177800 h 3669759"/>
                  <a:gd name="connsiteX6" fmla="*/ 5609827 w 5701266"/>
                  <a:gd name="connsiteY6" fmla="*/ 177800 h 3669759"/>
                  <a:gd name="connsiteX7" fmla="*/ 5701266 w 5701266"/>
                  <a:gd name="connsiteY7" fmla="*/ 269240 h 3669759"/>
                  <a:gd name="connsiteX8" fmla="*/ 2815396 w 5701266"/>
                  <a:gd name="connsiteY8" fmla="*/ 3550750 h 3669759"/>
                  <a:gd name="connsiteX9" fmla="*/ 2704493 w 5701266"/>
                  <a:gd name="connsiteY9" fmla="*/ 3669759 h 3669759"/>
                  <a:gd name="connsiteX10" fmla="*/ 150718 w 5701266"/>
                  <a:gd name="connsiteY10" fmla="*/ 3666584 h 3669759"/>
                  <a:gd name="connsiteX11" fmla="*/ 3175 w 5701266"/>
                  <a:gd name="connsiteY11" fmla="*/ 3528524 h 3669759"/>
                  <a:gd name="connsiteX12" fmla="*/ 0 w 5701266"/>
                  <a:gd name="connsiteY12" fmla="*/ 3363424 h 3669759"/>
                  <a:gd name="connsiteX0" fmla="*/ 0 w 5701267"/>
                  <a:gd name="connsiteY0" fmla="*/ 3363425 h 3669759"/>
                  <a:gd name="connsiteX1" fmla="*/ 0 w 5701267"/>
                  <a:gd name="connsiteY1" fmla="*/ 3363425 h 3669759"/>
                  <a:gd name="connsiteX2" fmla="*/ 0 w 5701267"/>
                  <a:gd name="connsiteY2" fmla="*/ 198120 h 3669759"/>
                  <a:gd name="connsiteX3" fmla="*/ 223520 w 5701267"/>
                  <a:gd name="connsiteY3" fmla="*/ 0 h 3669759"/>
                  <a:gd name="connsiteX4" fmla="*/ 4974829 w 5701267"/>
                  <a:gd name="connsiteY4" fmla="*/ 0 h 3669759"/>
                  <a:gd name="connsiteX5" fmla="*/ 5167867 w 5701267"/>
                  <a:gd name="connsiteY5" fmla="*/ 177800 h 3669759"/>
                  <a:gd name="connsiteX6" fmla="*/ 5609827 w 5701267"/>
                  <a:gd name="connsiteY6" fmla="*/ 177800 h 3669759"/>
                  <a:gd name="connsiteX7" fmla="*/ 5701266 w 5701267"/>
                  <a:gd name="connsiteY7" fmla="*/ 269240 h 3669759"/>
                  <a:gd name="connsiteX8" fmla="*/ 2815396 w 5701267"/>
                  <a:gd name="connsiteY8" fmla="*/ 3550750 h 3669759"/>
                  <a:gd name="connsiteX9" fmla="*/ 2704493 w 5701267"/>
                  <a:gd name="connsiteY9" fmla="*/ 3669759 h 3669759"/>
                  <a:gd name="connsiteX10" fmla="*/ 150718 w 5701267"/>
                  <a:gd name="connsiteY10" fmla="*/ 3666584 h 3669759"/>
                  <a:gd name="connsiteX11" fmla="*/ 3175 w 5701267"/>
                  <a:gd name="connsiteY11" fmla="*/ 3528524 h 3669759"/>
                  <a:gd name="connsiteX12" fmla="*/ 0 w 5701267"/>
                  <a:gd name="connsiteY12" fmla="*/ 3363424 h 3669759"/>
                  <a:gd name="connsiteX0" fmla="*/ 0 w 5701373"/>
                  <a:gd name="connsiteY0" fmla="*/ 3363425 h 3669759"/>
                  <a:gd name="connsiteX1" fmla="*/ 0 w 5701373"/>
                  <a:gd name="connsiteY1" fmla="*/ 3363425 h 3669759"/>
                  <a:gd name="connsiteX2" fmla="*/ 0 w 5701373"/>
                  <a:gd name="connsiteY2" fmla="*/ 198120 h 3669759"/>
                  <a:gd name="connsiteX3" fmla="*/ 223520 w 5701373"/>
                  <a:gd name="connsiteY3" fmla="*/ 0 h 3669759"/>
                  <a:gd name="connsiteX4" fmla="*/ 4974829 w 5701373"/>
                  <a:gd name="connsiteY4" fmla="*/ 0 h 3669759"/>
                  <a:gd name="connsiteX5" fmla="*/ 5167867 w 5701373"/>
                  <a:gd name="connsiteY5" fmla="*/ 177800 h 3669759"/>
                  <a:gd name="connsiteX6" fmla="*/ 5609827 w 5701373"/>
                  <a:gd name="connsiteY6" fmla="*/ 177800 h 3669759"/>
                  <a:gd name="connsiteX7" fmla="*/ 5701266 w 5701373"/>
                  <a:gd name="connsiteY7" fmla="*/ 269240 h 3669759"/>
                  <a:gd name="connsiteX8" fmla="*/ 2815396 w 5701373"/>
                  <a:gd name="connsiteY8" fmla="*/ 3550750 h 3669759"/>
                  <a:gd name="connsiteX9" fmla="*/ 2704493 w 5701373"/>
                  <a:gd name="connsiteY9" fmla="*/ 3669759 h 3669759"/>
                  <a:gd name="connsiteX10" fmla="*/ 150718 w 5701373"/>
                  <a:gd name="connsiteY10" fmla="*/ 3666584 h 3669759"/>
                  <a:gd name="connsiteX11" fmla="*/ 3175 w 5701373"/>
                  <a:gd name="connsiteY11" fmla="*/ 3528524 h 3669759"/>
                  <a:gd name="connsiteX12" fmla="*/ 0 w 5701373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974829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2704493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974829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593536"/>
                  <a:gd name="connsiteY0" fmla="*/ 3363425 h 3669759"/>
                  <a:gd name="connsiteX1" fmla="*/ 0 w 5593536"/>
                  <a:gd name="connsiteY1" fmla="*/ 3363425 h 3669759"/>
                  <a:gd name="connsiteX2" fmla="*/ 0 w 5593536"/>
                  <a:gd name="connsiteY2" fmla="*/ 198120 h 3669759"/>
                  <a:gd name="connsiteX3" fmla="*/ 223520 w 5593536"/>
                  <a:gd name="connsiteY3" fmla="*/ 0 h 3669759"/>
                  <a:gd name="connsiteX4" fmla="*/ 4401473 w 5593536"/>
                  <a:gd name="connsiteY4" fmla="*/ 0 h 3669759"/>
                  <a:gd name="connsiteX5" fmla="*/ 4594511 w 5593536"/>
                  <a:gd name="connsiteY5" fmla="*/ 177800 h 3669759"/>
                  <a:gd name="connsiteX6" fmla="*/ 5036471 w 5593536"/>
                  <a:gd name="connsiteY6" fmla="*/ 177800 h 3669759"/>
                  <a:gd name="connsiteX7" fmla="*/ 5127910 w 5593536"/>
                  <a:gd name="connsiteY7" fmla="*/ 269240 h 3669759"/>
                  <a:gd name="connsiteX8" fmla="*/ 5131083 w 5593536"/>
                  <a:gd name="connsiteY8" fmla="*/ 3550750 h 3669759"/>
                  <a:gd name="connsiteX9" fmla="*/ 5593536 w 5593536"/>
                  <a:gd name="connsiteY9" fmla="*/ 3669759 h 3669759"/>
                  <a:gd name="connsiteX10" fmla="*/ 150718 w 5593536"/>
                  <a:gd name="connsiteY10" fmla="*/ 3666584 h 3669759"/>
                  <a:gd name="connsiteX11" fmla="*/ 3175 w 5593536"/>
                  <a:gd name="connsiteY11" fmla="*/ 3528524 h 3669759"/>
                  <a:gd name="connsiteX12" fmla="*/ 0 w 5593536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401473 w 5131083"/>
                  <a:gd name="connsiteY4" fmla="*/ 0 h 3669759"/>
                  <a:gd name="connsiteX5" fmla="*/ 4594511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594511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020180"/>
                  <a:gd name="connsiteY0" fmla="*/ 3363425 h 3669759"/>
                  <a:gd name="connsiteX1" fmla="*/ 0 w 5020180"/>
                  <a:gd name="connsiteY1" fmla="*/ 3363425 h 3669759"/>
                  <a:gd name="connsiteX2" fmla="*/ 0 w 5020180"/>
                  <a:gd name="connsiteY2" fmla="*/ 198120 h 3669759"/>
                  <a:gd name="connsiteX3" fmla="*/ 223520 w 5020180"/>
                  <a:gd name="connsiteY3" fmla="*/ 0 h 3669759"/>
                  <a:gd name="connsiteX4" fmla="*/ 4201395 w 5020180"/>
                  <a:gd name="connsiteY4" fmla="*/ 0 h 3669759"/>
                  <a:gd name="connsiteX5" fmla="*/ 4394433 w 5020180"/>
                  <a:gd name="connsiteY5" fmla="*/ 177800 h 3669759"/>
                  <a:gd name="connsiteX6" fmla="*/ 4836394 w 5020180"/>
                  <a:gd name="connsiteY6" fmla="*/ 177800 h 3669759"/>
                  <a:gd name="connsiteX7" fmla="*/ 4927832 w 5020180"/>
                  <a:gd name="connsiteY7" fmla="*/ 269240 h 3669759"/>
                  <a:gd name="connsiteX8" fmla="*/ 4931005 w 5020180"/>
                  <a:gd name="connsiteY8" fmla="*/ 3550750 h 3669759"/>
                  <a:gd name="connsiteX9" fmla="*/ 5020180 w 5020180"/>
                  <a:gd name="connsiteY9" fmla="*/ 3669759 h 3669759"/>
                  <a:gd name="connsiteX10" fmla="*/ 150718 w 5020180"/>
                  <a:gd name="connsiteY10" fmla="*/ 3666584 h 3669759"/>
                  <a:gd name="connsiteX11" fmla="*/ 3175 w 5020180"/>
                  <a:gd name="connsiteY11" fmla="*/ 3528524 h 3669759"/>
                  <a:gd name="connsiteX12" fmla="*/ 0 w 5020180"/>
                  <a:gd name="connsiteY12" fmla="*/ 3363424 h 3669759"/>
                  <a:gd name="connsiteX0" fmla="*/ 0 w 4931005"/>
                  <a:gd name="connsiteY0" fmla="*/ 3363425 h 3669759"/>
                  <a:gd name="connsiteX1" fmla="*/ 0 w 4931005"/>
                  <a:gd name="connsiteY1" fmla="*/ 3363425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0 w 4931005"/>
                  <a:gd name="connsiteY1" fmla="*/ 3363425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2699496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6584"/>
                  <a:gd name="connsiteX1" fmla="*/ 1 w 4931005"/>
                  <a:gd name="connsiteY1" fmla="*/ 2512171 h 3666584"/>
                  <a:gd name="connsiteX2" fmla="*/ 0 w 4931005"/>
                  <a:gd name="connsiteY2" fmla="*/ 198120 h 3666584"/>
                  <a:gd name="connsiteX3" fmla="*/ 223520 w 4931005"/>
                  <a:gd name="connsiteY3" fmla="*/ 0 h 3666584"/>
                  <a:gd name="connsiteX4" fmla="*/ 4201395 w 4931005"/>
                  <a:gd name="connsiteY4" fmla="*/ 0 h 3666584"/>
                  <a:gd name="connsiteX5" fmla="*/ 4394433 w 4931005"/>
                  <a:gd name="connsiteY5" fmla="*/ 177800 h 3666584"/>
                  <a:gd name="connsiteX6" fmla="*/ 4836394 w 4931005"/>
                  <a:gd name="connsiteY6" fmla="*/ 177800 h 3666584"/>
                  <a:gd name="connsiteX7" fmla="*/ 4927832 w 4931005"/>
                  <a:gd name="connsiteY7" fmla="*/ 269240 h 3666584"/>
                  <a:gd name="connsiteX8" fmla="*/ 4931005 w 4931005"/>
                  <a:gd name="connsiteY8" fmla="*/ 2699496 h 3666584"/>
                  <a:gd name="connsiteX9" fmla="*/ 4820102 w 4931005"/>
                  <a:gd name="connsiteY9" fmla="*/ 2818505 h 3666584"/>
                  <a:gd name="connsiteX10" fmla="*/ 150718 w 4931005"/>
                  <a:gd name="connsiteY10" fmla="*/ 3666584 h 3666584"/>
                  <a:gd name="connsiteX11" fmla="*/ 3175 w 4931005"/>
                  <a:gd name="connsiteY11" fmla="*/ 3528524 h 3666584"/>
                  <a:gd name="connsiteX12" fmla="*/ 0 w 4931005"/>
                  <a:gd name="connsiteY12" fmla="*/ 3363424 h 3666584"/>
                  <a:gd name="connsiteX0" fmla="*/ 1 w 4931005"/>
                  <a:gd name="connsiteY0" fmla="*/ 2512171 h 3528524"/>
                  <a:gd name="connsiteX1" fmla="*/ 1 w 4931005"/>
                  <a:gd name="connsiteY1" fmla="*/ 2512171 h 3528524"/>
                  <a:gd name="connsiteX2" fmla="*/ 0 w 4931005"/>
                  <a:gd name="connsiteY2" fmla="*/ 198120 h 3528524"/>
                  <a:gd name="connsiteX3" fmla="*/ 223520 w 4931005"/>
                  <a:gd name="connsiteY3" fmla="*/ 0 h 3528524"/>
                  <a:gd name="connsiteX4" fmla="*/ 4201395 w 4931005"/>
                  <a:gd name="connsiteY4" fmla="*/ 0 h 3528524"/>
                  <a:gd name="connsiteX5" fmla="*/ 4394433 w 4931005"/>
                  <a:gd name="connsiteY5" fmla="*/ 177800 h 3528524"/>
                  <a:gd name="connsiteX6" fmla="*/ 4836394 w 4931005"/>
                  <a:gd name="connsiteY6" fmla="*/ 177800 h 3528524"/>
                  <a:gd name="connsiteX7" fmla="*/ 4927832 w 4931005"/>
                  <a:gd name="connsiteY7" fmla="*/ 269240 h 3528524"/>
                  <a:gd name="connsiteX8" fmla="*/ 4931005 w 4931005"/>
                  <a:gd name="connsiteY8" fmla="*/ 2699496 h 3528524"/>
                  <a:gd name="connsiteX9" fmla="*/ 4820102 w 4931005"/>
                  <a:gd name="connsiteY9" fmla="*/ 2818505 h 3528524"/>
                  <a:gd name="connsiteX10" fmla="*/ 150719 w 4931005"/>
                  <a:gd name="connsiteY10" fmla="*/ 2815330 h 3528524"/>
                  <a:gd name="connsiteX11" fmla="*/ 3175 w 4931005"/>
                  <a:gd name="connsiteY11" fmla="*/ 3528524 h 3528524"/>
                  <a:gd name="connsiteX12" fmla="*/ 0 w 4931005"/>
                  <a:gd name="connsiteY12" fmla="*/ 3363424 h 3528524"/>
                  <a:gd name="connsiteX0" fmla="*/ 1 w 4931005"/>
                  <a:gd name="connsiteY0" fmla="*/ 2512171 h 3391698"/>
                  <a:gd name="connsiteX1" fmla="*/ 1 w 4931005"/>
                  <a:gd name="connsiteY1" fmla="*/ 2512171 h 3391698"/>
                  <a:gd name="connsiteX2" fmla="*/ 0 w 4931005"/>
                  <a:gd name="connsiteY2" fmla="*/ 198120 h 3391698"/>
                  <a:gd name="connsiteX3" fmla="*/ 223520 w 4931005"/>
                  <a:gd name="connsiteY3" fmla="*/ 0 h 3391698"/>
                  <a:gd name="connsiteX4" fmla="*/ 4201395 w 4931005"/>
                  <a:gd name="connsiteY4" fmla="*/ 0 h 3391698"/>
                  <a:gd name="connsiteX5" fmla="*/ 4394433 w 4931005"/>
                  <a:gd name="connsiteY5" fmla="*/ 177800 h 3391698"/>
                  <a:gd name="connsiteX6" fmla="*/ 4836394 w 4931005"/>
                  <a:gd name="connsiteY6" fmla="*/ 177800 h 3391698"/>
                  <a:gd name="connsiteX7" fmla="*/ 4927832 w 4931005"/>
                  <a:gd name="connsiteY7" fmla="*/ 269240 h 3391698"/>
                  <a:gd name="connsiteX8" fmla="*/ 4931005 w 4931005"/>
                  <a:gd name="connsiteY8" fmla="*/ 2699496 h 3391698"/>
                  <a:gd name="connsiteX9" fmla="*/ 4820102 w 4931005"/>
                  <a:gd name="connsiteY9" fmla="*/ 2818505 h 3391698"/>
                  <a:gd name="connsiteX10" fmla="*/ 150719 w 4931005"/>
                  <a:gd name="connsiteY10" fmla="*/ 2815330 h 3391698"/>
                  <a:gd name="connsiteX11" fmla="*/ 3176 w 4931005"/>
                  <a:gd name="connsiteY11" fmla="*/ 2677270 h 3391698"/>
                  <a:gd name="connsiteX12" fmla="*/ 0 w 4931005"/>
                  <a:gd name="connsiteY12" fmla="*/ 3363424 h 3391698"/>
                  <a:gd name="connsiteX0" fmla="*/ 1 w 4931005"/>
                  <a:gd name="connsiteY0" fmla="*/ 2512171 h 3367929"/>
                  <a:gd name="connsiteX1" fmla="*/ 1 w 4931005"/>
                  <a:gd name="connsiteY1" fmla="*/ 2512171 h 3367929"/>
                  <a:gd name="connsiteX2" fmla="*/ 0 w 4931005"/>
                  <a:gd name="connsiteY2" fmla="*/ 198120 h 3367929"/>
                  <a:gd name="connsiteX3" fmla="*/ 223520 w 4931005"/>
                  <a:gd name="connsiteY3" fmla="*/ 0 h 3367929"/>
                  <a:gd name="connsiteX4" fmla="*/ 4201395 w 4931005"/>
                  <a:gd name="connsiteY4" fmla="*/ 0 h 3367929"/>
                  <a:gd name="connsiteX5" fmla="*/ 4394433 w 4931005"/>
                  <a:gd name="connsiteY5" fmla="*/ 177800 h 3367929"/>
                  <a:gd name="connsiteX6" fmla="*/ 4836394 w 4931005"/>
                  <a:gd name="connsiteY6" fmla="*/ 177800 h 3367929"/>
                  <a:gd name="connsiteX7" fmla="*/ 4927832 w 4931005"/>
                  <a:gd name="connsiteY7" fmla="*/ 269240 h 3367929"/>
                  <a:gd name="connsiteX8" fmla="*/ 4931005 w 4931005"/>
                  <a:gd name="connsiteY8" fmla="*/ 2699496 h 3367929"/>
                  <a:gd name="connsiteX9" fmla="*/ 4820102 w 4931005"/>
                  <a:gd name="connsiteY9" fmla="*/ 2818505 h 3367929"/>
                  <a:gd name="connsiteX10" fmla="*/ 150719 w 4931005"/>
                  <a:gd name="connsiteY10" fmla="*/ 2815330 h 3367929"/>
                  <a:gd name="connsiteX11" fmla="*/ 3176 w 4931005"/>
                  <a:gd name="connsiteY11" fmla="*/ 2677270 h 3367929"/>
                  <a:gd name="connsiteX12" fmla="*/ 0 w 4931005"/>
                  <a:gd name="connsiteY12" fmla="*/ 3363424 h 3367929"/>
                  <a:gd name="connsiteX0" fmla="*/ 1 w 4931005"/>
                  <a:gd name="connsiteY0" fmla="*/ 2512171 h 3363424"/>
                  <a:gd name="connsiteX1" fmla="*/ 1 w 4931005"/>
                  <a:gd name="connsiteY1" fmla="*/ 2512171 h 3363424"/>
                  <a:gd name="connsiteX2" fmla="*/ 0 w 4931005"/>
                  <a:gd name="connsiteY2" fmla="*/ 198120 h 3363424"/>
                  <a:gd name="connsiteX3" fmla="*/ 223520 w 4931005"/>
                  <a:gd name="connsiteY3" fmla="*/ 0 h 3363424"/>
                  <a:gd name="connsiteX4" fmla="*/ 4201395 w 4931005"/>
                  <a:gd name="connsiteY4" fmla="*/ 0 h 3363424"/>
                  <a:gd name="connsiteX5" fmla="*/ 4394433 w 4931005"/>
                  <a:gd name="connsiteY5" fmla="*/ 177800 h 3363424"/>
                  <a:gd name="connsiteX6" fmla="*/ 4836394 w 4931005"/>
                  <a:gd name="connsiteY6" fmla="*/ 177800 h 3363424"/>
                  <a:gd name="connsiteX7" fmla="*/ 4927832 w 4931005"/>
                  <a:gd name="connsiteY7" fmla="*/ 269240 h 3363424"/>
                  <a:gd name="connsiteX8" fmla="*/ 4931005 w 4931005"/>
                  <a:gd name="connsiteY8" fmla="*/ 2699496 h 3363424"/>
                  <a:gd name="connsiteX9" fmla="*/ 4820102 w 4931005"/>
                  <a:gd name="connsiteY9" fmla="*/ 2818505 h 3363424"/>
                  <a:gd name="connsiteX10" fmla="*/ 150719 w 4931005"/>
                  <a:gd name="connsiteY10" fmla="*/ 2815330 h 3363424"/>
                  <a:gd name="connsiteX11" fmla="*/ 3176 w 4931005"/>
                  <a:gd name="connsiteY11" fmla="*/ 2677270 h 3363424"/>
                  <a:gd name="connsiteX12" fmla="*/ 0 w 4931005"/>
                  <a:gd name="connsiteY12" fmla="*/ 3363424 h 3363424"/>
                  <a:gd name="connsiteX0" fmla="*/ 1 w 4931005"/>
                  <a:gd name="connsiteY0" fmla="*/ 2512171 h 2818505"/>
                  <a:gd name="connsiteX1" fmla="*/ 1 w 4931005"/>
                  <a:gd name="connsiteY1" fmla="*/ 2512171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512171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511422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5330"/>
                  <a:gd name="connsiteX1" fmla="*/ 1 w 4931005"/>
                  <a:gd name="connsiteY1" fmla="*/ 2324097 h 2815330"/>
                  <a:gd name="connsiteX2" fmla="*/ 0 w 4931005"/>
                  <a:gd name="connsiteY2" fmla="*/ 198120 h 2815330"/>
                  <a:gd name="connsiteX3" fmla="*/ 223520 w 4931005"/>
                  <a:gd name="connsiteY3" fmla="*/ 0 h 2815330"/>
                  <a:gd name="connsiteX4" fmla="*/ 4201395 w 4931005"/>
                  <a:gd name="connsiteY4" fmla="*/ 0 h 2815330"/>
                  <a:gd name="connsiteX5" fmla="*/ 4394433 w 4931005"/>
                  <a:gd name="connsiteY5" fmla="*/ 177800 h 2815330"/>
                  <a:gd name="connsiteX6" fmla="*/ 4836394 w 4931005"/>
                  <a:gd name="connsiteY6" fmla="*/ 177800 h 2815330"/>
                  <a:gd name="connsiteX7" fmla="*/ 4927832 w 4931005"/>
                  <a:gd name="connsiteY7" fmla="*/ 269240 h 2815330"/>
                  <a:gd name="connsiteX8" fmla="*/ 4931005 w 4931005"/>
                  <a:gd name="connsiteY8" fmla="*/ 2511422 h 2815330"/>
                  <a:gd name="connsiteX9" fmla="*/ 4820102 w 4931005"/>
                  <a:gd name="connsiteY9" fmla="*/ 2630431 h 2815330"/>
                  <a:gd name="connsiteX10" fmla="*/ 150719 w 4931005"/>
                  <a:gd name="connsiteY10" fmla="*/ 2815330 h 2815330"/>
                  <a:gd name="connsiteX11" fmla="*/ 3176 w 4931005"/>
                  <a:gd name="connsiteY11" fmla="*/ 2677270 h 2815330"/>
                  <a:gd name="connsiteX12" fmla="*/ 1 w 4931005"/>
                  <a:gd name="connsiteY12" fmla="*/ 2512171 h 2815330"/>
                  <a:gd name="connsiteX0" fmla="*/ 1 w 4931005"/>
                  <a:gd name="connsiteY0" fmla="*/ 2324097 h 2677270"/>
                  <a:gd name="connsiteX1" fmla="*/ 1 w 4931005"/>
                  <a:gd name="connsiteY1" fmla="*/ 2324097 h 2677270"/>
                  <a:gd name="connsiteX2" fmla="*/ 0 w 4931005"/>
                  <a:gd name="connsiteY2" fmla="*/ 198120 h 2677270"/>
                  <a:gd name="connsiteX3" fmla="*/ 223520 w 4931005"/>
                  <a:gd name="connsiteY3" fmla="*/ 0 h 2677270"/>
                  <a:gd name="connsiteX4" fmla="*/ 4201395 w 4931005"/>
                  <a:gd name="connsiteY4" fmla="*/ 0 h 2677270"/>
                  <a:gd name="connsiteX5" fmla="*/ 4394433 w 4931005"/>
                  <a:gd name="connsiteY5" fmla="*/ 177800 h 2677270"/>
                  <a:gd name="connsiteX6" fmla="*/ 4836394 w 4931005"/>
                  <a:gd name="connsiteY6" fmla="*/ 177800 h 2677270"/>
                  <a:gd name="connsiteX7" fmla="*/ 4927832 w 4931005"/>
                  <a:gd name="connsiteY7" fmla="*/ 269240 h 2677270"/>
                  <a:gd name="connsiteX8" fmla="*/ 4931005 w 4931005"/>
                  <a:gd name="connsiteY8" fmla="*/ 2511422 h 2677270"/>
                  <a:gd name="connsiteX9" fmla="*/ 4820102 w 4931005"/>
                  <a:gd name="connsiteY9" fmla="*/ 2630431 h 2677270"/>
                  <a:gd name="connsiteX10" fmla="*/ 150719 w 4931005"/>
                  <a:gd name="connsiteY10" fmla="*/ 2627256 h 2677270"/>
                  <a:gd name="connsiteX11" fmla="*/ 3176 w 4931005"/>
                  <a:gd name="connsiteY11" fmla="*/ 2677270 h 2677270"/>
                  <a:gd name="connsiteX12" fmla="*/ 1 w 4931005"/>
                  <a:gd name="connsiteY12" fmla="*/ 2512171 h 2677270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481147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27256"/>
                  <a:gd name="connsiteX1" fmla="*/ 1 w 4931005"/>
                  <a:gd name="connsiteY1" fmla="*/ 2293822 h 2627256"/>
                  <a:gd name="connsiteX2" fmla="*/ 0 w 4931005"/>
                  <a:gd name="connsiteY2" fmla="*/ 198120 h 2627256"/>
                  <a:gd name="connsiteX3" fmla="*/ 223520 w 4931005"/>
                  <a:gd name="connsiteY3" fmla="*/ 0 h 2627256"/>
                  <a:gd name="connsiteX4" fmla="*/ 4201395 w 4931005"/>
                  <a:gd name="connsiteY4" fmla="*/ 0 h 2627256"/>
                  <a:gd name="connsiteX5" fmla="*/ 4394433 w 4931005"/>
                  <a:gd name="connsiteY5" fmla="*/ 177800 h 2627256"/>
                  <a:gd name="connsiteX6" fmla="*/ 4836394 w 4931005"/>
                  <a:gd name="connsiteY6" fmla="*/ 177800 h 2627256"/>
                  <a:gd name="connsiteX7" fmla="*/ 4927832 w 4931005"/>
                  <a:gd name="connsiteY7" fmla="*/ 269240 h 2627256"/>
                  <a:gd name="connsiteX8" fmla="*/ 4931005 w 4931005"/>
                  <a:gd name="connsiteY8" fmla="*/ 2481147 h 2627256"/>
                  <a:gd name="connsiteX9" fmla="*/ 4820102 w 4931005"/>
                  <a:gd name="connsiteY9" fmla="*/ 2600156 h 2627256"/>
                  <a:gd name="connsiteX10" fmla="*/ 150719 w 4931005"/>
                  <a:gd name="connsiteY10" fmla="*/ 2627256 h 2627256"/>
                  <a:gd name="connsiteX11" fmla="*/ 3176 w 4931005"/>
                  <a:gd name="connsiteY11" fmla="*/ 2489196 h 2627256"/>
                  <a:gd name="connsiteX12" fmla="*/ 1 w 4931005"/>
                  <a:gd name="connsiteY12" fmla="*/ 2324096 h 26272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89196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820102"/>
                  <a:gd name="connsiteY0" fmla="*/ 2293822 h 2600156"/>
                  <a:gd name="connsiteX1" fmla="*/ 1 w 4820102"/>
                  <a:gd name="connsiteY1" fmla="*/ 2293822 h 2600156"/>
                  <a:gd name="connsiteX2" fmla="*/ 0 w 4820102"/>
                  <a:gd name="connsiteY2" fmla="*/ 198120 h 2600156"/>
                  <a:gd name="connsiteX3" fmla="*/ 223520 w 4820102"/>
                  <a:gd name="connsiteY3" fmla="*/ 0 h 2600156"/>
                  <a:gd name="connsiteX4" fmla="*/ 2681366 w 4820102"/>
                  <a:gd name="connsiteY4" fmla="*/ 0 h 2600156"/>
                  <a:gd name="connsiteX5" fmla="*/ 2874404 w 4820102"/>
                  <a:gd name="connsiteY5" fmla="*/ 177800 h 2600156"/>
                  <a:gd name="connsiteX6" fmla="*/ 3316365 w 4820102"/>
                  <a:gd name="connsiteY6" fmla="*/ 177800 h 2600156"/>
                  <a:gd name="connsiteX7" fmla="*/ 3407803 w 4820102"/>
                  <a:gd name="connsiteY7" fmla="*/ 269240 h 2600156"/>
                  <a:gd name="connsiteX8" fmla="*/ 3410976 w 4820102"/>
                  <a:gd name="connsiteY8" fmla="*/ 2481147 h 2600156"/>
                  <a:gd name="connsiteX9" fmla="*/ 4820102 w 4820102"/>
                  <a:gd name="connsiteY9" fmla="*/ 2600156 h 2600156"/>
                  <a:gd name="connsiteX10" fmla="*/ 150719 w 4820102"/>
                  <a:gd name="connsiteY10" fmla="*/ 2596982 h 2600156"/>
                  <a:gd name="connsiteX11" fmla="*/ 3176 w 4820102"/>
                  <a:gd name="connsiteY11" fmla="*/ 2458922 h 2600156"/>
                  <a:gd name="connsiteX12" fmla="*/ 1 w 4820102"/>
                  <a:gd name="connsiteY12" fmla="*/ 2293822 h 2600156"/>
                  <a:gd name="connsiteX0" fmla="*/ 1 w 3410976"/>
                  <a:gd name="connsiteY0" fmla="*/ 2293822 h 2600156"/>
                  <a:gd name="connsiteX1" fmla="*/ 1 w 3410976"/>
                  <a:gd name="connsiteY1" fmla="*/ 2293822 h 2600156"/>
                  <a:gd name="connsiteX2" fmla="*/ 0 w 3410976"/>
                  <a:gd name="connsiteY2" fmla="*/ 198120 h 2600156"/>
                  <a:gd name="connsiteX3" fmla="*/ 223520 w 3410976"/>
                  <a:gd name="connsiteY3" fmla="*/ 0 h 2600156"/>
                  <a:gd name="connsiteX4" fmla="*/ 2681366 w 3410976"/>
                  <a:gd name="connsiteY4" fmla="*/ 0 h 2600156"/>
                  <a:gd name="connsiteX5" fmla="*/ 2874404 w 3410976"/>
                  <a:gd name="connsiteY5" fmla="*/ 177800 h 2600156"/>
                  <a:gd name="connsiteX6" fmla="*/ 3316365 w 3410976"/>
                  <a:gd name="connsiteY6" fmla="*/ 177800 h 2600156"/>
                  <a:gd name="connsiteX7" fmla="*/ 3407803 w 3410976"/>
                  <a:gd name="connsiteY7" fmla="*/ 269240 h 2600156"/>
                  <a:gd name="connsiteX8" fmla="*/ 3410976 w 3410976"/>
                  <a:gd name="connsiteY8" fmla="*/ 2481147 h 2600156"/>
                  <a:gd name="connsiteX9" fmla="*/ 3300073 w 3410976"/>
                  <a:gd name="connsiteY9" fmla="*/ 2600156 h 2600156"/>
                  <a:gd name="connsiteX10" fmla="*/ 150719 w 3410976"/>
                  <a:gd name="connsiteY10" fmla="*/ 2596982 h 2600156"/>
                  <a:gd name="connsiteX11" fmla="*/ 3176 w 3410976"/>
                  <a:gd name="connsiteY11" fmla="*/ 2458922 h 2600156"/>
                  <a:gd name="connsiteX12" fmla="*/ 1 w 3410976"/>
                  <a:gd name="connsiteY12" fmla="*/ 2293822 h 2600156"/>
                  <a:gd name="connsiteX0" fmla="*/ 2 w 3410976"/>
                  <a:gd name="connsiteY0" fmla="*/ 4025587 h 4025587"/>
                  <a:gd name="connsiteX1" fmla="*/ 1 w 3410976"/>
                  <a:gd name="connsiteY1" fmla="*/ 2293822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6"/>
                  <a:gd name="connsiteY0" fmla="*/ 4025587 h 4025587"/>
                  <a:gd name="connsiteX1" fmla="*/ 2 w 3410976"/>
                  <a:gd name="connsiteY1" fmla="*/ 4025586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6"/>
                  <a:gd name="connsiteY0" fmla="*/ 4025587 h 4025587"/>
                  <a:gd name="connsiteX1" fmla="*/ 2 w 3410976"/>
                  <a:gd name="connsiteY1" fmla="*/ 4025586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7"/>
                  <a:gd name="connsiteY0" fmla="*/ 4025587 h 4212911"/>
                  <a:gd name="connsiteX1" fmla="*/ 2 w 3410977"/>
                  <a:gd name="connsiteY1" fmla="*/ 4025586 h 4212911"/>
                  <a:gd name="connsiteX2" fmla="*/ 0 w 3410977"/>
                  <a:gd name="connsiteY2" fmla="*/ 198120 h 4212911"/>
                  <a:gd name="connsiteX3" fmla="*/ 223520 w 3410977"/>
                  <a:gd name="connsiteY3" fmla="*/ 0 h 4212911"/>
                  <a:gd name="connsiteX4" fmla="*/ 2681366 w 3410977"/>
                  <a:gd name="connsiteY4" fmla="*/ 0 h 4212911"/>
                  <a:gd name="connsiteX5" fmla="*/ 2874404 w 3410977"/>
                  <a:gd name="connsiteY5" fmla="*/ 177800 h 4212911"/>
                  <a:gd name="connsiteX6" fmla="*/ 3316365 w 3410977"/>
                  <a:gd name="connsiteY6" fmla="*/ 177800 h 4212911"/>
                  <a:gd name="connsiteX7" fmla="*/ 3407803 w 3410977"/>
                  <a:gd name="connsiteY7" fmla="*/ 269240 h 4212911"/>
                  <a:gd name="connsiteX8" fmla="*/ 3410977 w 3410977"/>
                  <a:gd name="connsiteY8" fmla="*/ 4212911 h 4212911"/>
                  <a:gd name="connsiteX9" fmla="*/ 3300073 w 3410977"/>
                  <a:gd name="connsiteY9" fmla="*/ 2600156 h 4212911"/>
                  <a:gd name="connsiteX10" fmla="*/ 150719 w 3410977"/>
                  <a:gd name="connsiteY10" fmla="*/ 2596982 h 4212911"/>
                  <a:gd name="connsiteX11" fmla="*/ 3176 w 3410977"/>
                  <a:gd name="connsiteY11" fmla="*/ 2458922 h 4212911"/>
                  <a:gd name="connsiteX12" fmla="*/ 1 w 3410977"/>
                  <a:gd name="connsiteY12" fmla="*/ 2293822 h 4212911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2596982 h 4331920"/>
                  <a:gd name="connsiteX11" fmla="*/ 3176 w 3410977"/>
                  <a:gd name="connsiteY11" fmla="*/ 2458922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2458922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31920"/>
                  <a:gd name="connsiteX1" fmla="*/ 2 w 3410977"/>
                  <a:gd name="connsiteY1" fmla="*/ 703301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31920"/>
                  <a:gd name="connsiteX1" fmla="*/ 2 w 3410977"/>
                  <a:gd name="connsiteY1" fmla="*/ 703301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31920"/>
                  <a:gd name="connsiteX1" fmla="*/ 2 w 3410977"/>
                  <a:gd name="connsiteY1" fmla="*/ 703301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890626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28745"/>
                  <a:gd name="connsiteX1" fmla="*/ 2 w 3410977"/>
                  <a:gd name="connsiteY1" fmla="*/ 703301 h 4328745"/>
                  <a:gd name="connsiteX2" fmla="*/ 0 w 3410977"/>
                  <a:gd name="connsiteY2" fmla="*/ 198120 h 4328745"/>
                  <a:gd name="connsiteX3" fmla="*/ 223520 w 3410977"/>
                  <a:gd name="connsiteY3" fmla="*/ 0 h 4328745"/>
                  <a:gd name="connsiteX4" fmla="*/ 2681366 w 3410977"/>
                  <a:gd name="connsiteY4" fmla="*/ 0 h 4328745"/>
                  <a:gd name="connsiteX5" fmla="*/ 2874404 w 3410977"/>
                  <a:gd name="connsiteY5" fmla="*/ 177800 h 4328745"/>
                  <a:gd name="connsiteX6" fmla="*/ 3316365 w 3410977"/>
                  <a:gd name="connsiteY6" fmla="*/ 177800 h 4328745"/>
                  <a:gd name="connsiteX7" fmla="*/ 3407803 w 3410977"/>
                  <a:gd name="connsiteY7" fmla="*/ 269240 h 4328745"/>
                  <a:gd name="connsiteX8" fmla="*/ 3410977 w 3410977"/>
                  <a:gd name="connsiteY8" fmla="*/ 890626 h 4328745"/>
                  <a:gd name="connsiteX9" fmla="*/ 3300073 w 3410977"/>
                  <a:gd name="connsiteY9" fmla="*/ 1009635 h 4328745"/>
                  <a:gd name="connsiteX10" fmla="*/ 150719 w 3410977"/>
                  <a:gd name="connsiteY10" fmla="*/ 4328746 h 4328745"/>
                  <a:gd name="connsiteX11" fmla="*/ 3176 w 3410977"/>
                  <a:gd name="connsiteY11" fmla="*/ 4190686 h 4328745"/>
                  <a:gd name="connsiteX12" fmla="*/ 1 w 3410977"/>
                  <a:gd name="connsiteY12" fmla="*/ 4025586 h 4328745"/>
                  <a:gd name="connsiteX0" fmla="*/ 2 w 3410977"/>
                  <a:gd name="connsiteY0" fmla="*/ 703301 h 4190686"/>
                  <a:gd name="connsiteX1" fmla="*/ 2 w 3410977"/>
                  <a:gd name="connsiteY1" fmla="*/ 703301 h 4190686"/>
                  <a:gd name="connsiteX2" fmla="*/ 0 w 3410977"/>
                  <a:gd name="connsiteY2" fmla="*/ 198120 h 4190686"/>
                  <a:gd name="connsiteX3" fmla="*/ 223520 w 3410977"/>
                  <a:gd name="connsiteY3" fmla="*/ 0 h 4190686"/>
                  <a:gd name="connsiteX4" fmla="*/ 2681366 w 3410977"/>
                  <a:gd name="connsiteY4" fmla="*/ 0 h 4190686"/>
                  <a:gd name="connsiteX5" fmla="*/ 2874404 w 3410977"/>
                  <a:gd name="connsiteY5" fmla="*/ 177800 h 4190686"/>
                  <a:gd name="connsiteX6" fmla="*/ 3316365 w 3410977"/>
                  <a:gd name="connsiteY6" fmla="*/ 177800 h 4190686"/>
                  <a:gd name="connsiteX7" fmla="*/ 3407803 w 3410977"/>
                  <a:gd name="connsiteY7" fmla="*/ 269240 h 4190686"/>
                  <a:gd name="connsiteX8" fmla="*/ 3410977 w 3410977"/>
                  <a:gd name="connsiteY8" fmla="*/ 890626 h 4190686"/>
                  <a:gd name="connsiteX9" fmla="*/ 3300073 w 3410977"/>
                  <a:gd name="connsiteY9" fmla="*/ 1009635 h 4190686"/>
                  <a:gd name="connsiteX10" fmla="*/ 150720 w 3410977"/>
                  <a:gd name="connsiteY10" fmla="*/ 1006463 h 4190686"/>
                  <a:gd name="connsiteX11" fmla="*/ 3176 w 3410977"/>
                  <a:gd name="connsiteY11" fmla="*/ 4190686 h 4190686"/>
                  <a:gd name="connsiteX12" fmla="*/ 1 w 3410977"/>
                  <a:gd name="connsiteY12" fmla="*/ 4025586 h 4190686"/>
                  <a:gd name="connsiteX0" fmla="*/ 2 w 3410977"/>
                  <a:gd name="connsiteY0" fmla="*/ 703301 h 4042864"/>
                  <a:gd name="connsiteX1" fmla="*/ 2 w 3410977"/>
                  <a:gd name="connsiteY1" fmla="*/ 703301 h 4042864"/>
                  <a:gd name="connsiteX2" fmla="*/ 0 w 3410977"/>
                  <a:gd name="connsiteY2" fmla="*/ 198120 h 4042864"/>
                  <a:gd name="connsiteX3" fmla="*/ 223520 w 3410977"/>
                  <a:gd name="connsiteY3" fmla="*/ 0 h 4042864"/>
                  <a:gd name="connsiteX4" fmla="*/ 2681366 w 3410977"/>
                  <a:gd name="connsiteY4" fmla="*/ 0 h 4042864"/>
                  <a:gd name="connsiteX5" fmla="*/ 2874404 w 3410977"/>
                  <a:gd name="connsiteY5" fmla="*/ 177800 h 4042864"/>
                  <a:gd name="connsiteX6" fmla="*/ 3316365 w 3410977"/>
                  <a:gd name="connsiteY6" fmla="*/ 177800 h 4042864"/>
                  <a:gd name="connsiteX7" fmla="*/ 3407803 w 3410977"/>
                  <a:gd name="connsiteY7" fmla="*/ 269240 h 4042864"/>
                  <a:gd name="connsiteX8" fmla="*/ 3410977 w 3410977"/>
                  <a:gd name="connsiteY8" fmla="*/ 890626 h 4042864"/>
                  <a:gd name="connsiteX9" fmla="*/ 3300073 w 3410977"/>
                  <a:gd name="connsiteY9" fmla="*/ 1009635 h 4042864"/>
                  <a:gd name="connsiteX10" fmla="*/ 150720 w 3410977"/>
                  <a:gd name="connsiteY10" fmla="*/ 1006463 h 4042864"/>
                  <a:gd name="connsiteX11" fmla="*/ 3177 w 3410977"/>
                  <a:gd name="connsiteY11" fmla="*/ 868404 h 4042864"/>
                  <a:gd name="connsiteX12" fmla="*/ 1 w 3410977"/>
                  <a:gd name="connsiteY12" fmla="*/ 4025586 h 4042864"/>
                  <a:gd name="connsiteX0" fmla="*/ 2 w 3410977"/>
                  <a:gd name="connsiteY0" fmla="*/ 703301 h 4026811"/>
                  <a:gd name="connsiteX1" fmla="*/ 2 w 3410977"/>
                  <a:gd name="connsiteY1" fmla="*/ 703301 h 4026811"/>
                  <a:gd name="connsiteX2" fmla="*/ 0 w 3410977"/>
                  <a:gd name="connsiteY2" fmla="*/ 198120 h 4026811"/>
                  <a:gd name="connsiteX3" fmla="*/ 223520 w 3410977"/>
                  <a:gd name="connsiteY3" fmla="*/ 0 h 4026811"/>
                  <a:gd name="connsiteX4" fmla="*/ 2681366 w 3410977"/>
                  <a:gd name="connsiteY4" fmla="*/ 0 h 4026811"/>
                  <a:gd name="connsiteX5" fmla="*/ 2874404 w 3410977"/>
                  <a:gd name="connsiteY5" fmla="*/ 177800 h 4026811"/>
                  <a:gd name="connsiteX6" fmla="*/ 3316365 w 3410977"/>
                  <a:gd name="connsiteY6" fmla="*/ 177800 h 4026811"/>
                  <a:gd name="connsiteX7" fmla="*/ 3407803 w 3410977"/>
                  <a:gd name="connsiteY7" fmla="*/ 269240 h 4026811"/>
                  <a:gd name="connsiteX8" fmla="*/ 3410977 w 3410977"/>
                  <a:gd name="connsiteY8" fmla="*/ 890626 h 4026811"/>
                  <a:gd name="connsiteX9" fmla="*/ 3300073 w 3410977"/>
                  <a:gd name="connsiteY9" fmla="*/ 1009635 h 4026811"/>
                  <a:gd name="connsiteX10" fmla="*/ 150720 w 3410977"/>
                  <a:gd name="connsiteY10" fmla="*/ 1006463 h 4026811"/>
                  <a:gd name="connsiteX11" fmla="*/ 3177 w 3410977"/>
                  <a:gd name="connsiteY11" fmla="*/ 868404 h 4026811"/>
                  <a:gd name="connsiteX12" fmla="*/ 1 w 3410977"/>
                  <a:gd name="connsiteY12" fmla="*/ 4025586 h 4026811"/>
                  <a:gd name="connsiteX0" fmla="*/ 2 w 3410977"/>
                  <a:gd name="connsiteY0" fmla="*/ 703301 h 4025586"/>
                  <a:gd name="connsiteX1" fmla="*/ 2 w 3410977"/>
                  <a:gd name="connsiteY1" fmla="*/ 703301 h 4025586"/>
                  <a:gd name="connsiteX2" fmla="*/ 0 w 3410977"/>
                  <a:gd name="connsiteY2" fmla="*/ 198120 h 4025586"/>
                  <a:gd name="connsiteX3" fmla="*/ 223520 w 3410977"/>
                  <a:gd name="connsiteY3" fmla="*/ 0 h 4025586"/>
                  <a:gd name="connsiteX4" fmla="*/ 2681366 w 3410977"/>
                  <a:gd name="connsiteY4" fmla="*/ 0 h 4025586"/>
                  <a:gd name="connsiteX5" fmla="*/ 2874404 w 3410977"/>
                  <a:gd name="connsiteY5" fmla="*/ 177800 h 4025586"/>
                  <a:gd name="connsiteX6" fmla="*/ 3316365 w 3410977"/>
                  <a:gd name="connsiteY6" fmla="*/ 177800 h 4025586"/>
                  <a:gd name="connsiteX7" fmla="*/ 3407803 w 3410977"/>
                  <a:gd name="connsiteY7" fmla="*/ 269240 h 4025586"/>
                  <a:gd name="connsiteX8" fmla="*/ 3410977 w 3410977"/>
                  <a:gd name="connsiteY8" fmla="*/ 890626 h 4025586"/>
                  <a:gd name="connsiteX9" fmla="*/ 3300073 w 3410977"/>
                  <a:gd name="connsiteY9" fmla="*/ 1009635 h 4025586"/>
                  <a:gd name="connsiteX10" fmla="*/ 150720 w 3410977"/>
                  <a:gd name="connsiteY10" fmla="*/ 1006463 h 4025586"/>
                  <a:gd name="connsiteX11" fmla="*/ 3177 w 3410977"/>
                  <a:gd name="connsiteY11" fmla="*/ 868404 h 4025586"/>
                  <a:gd name="connsiteX12" fmla="*/ 1 w 3410977"/>
                  <a:gd name="connsiteY12" fmla="*/ 4025586 h 4025586"/>
                  <a:gd name="connsiteX0" fmla="*/ 2 w 3410977"/>
                  <a:gd name="connsiteY0" fmla="*/ 703301 h 1009635"/>
                  <a:gd name="connsiteX1" fmla="*/ 2 w 3410977"/>
                  <a:gd name="connsiteY1" fmla="*/ 70330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89062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9635"/>
                  <a:gd name="connsiteX1" fmla="*/ 2 w 3410977"/>
                  <a:gd name="connsiteY1" fmla="*/ 70330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89062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9635"/>
                  <a:gd name="connsiteX1" fmla="*/ 2 w 3410977"/>
                  <a:gd name="connsiteY1" fmla="*/ 60602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89062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9635"/>
                  <a:gd name="connsiteX1" fmla="*/ 2 w 3410977"/>
                  <a:gd name="connsiteY1" fmla="*/ 60602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89062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9635"/>
                  <a:gd name="connsiteX1" fmla="*/ 2 w 3410977"/>
                  <a:gd name="connsiteY1" fmla="*/ 60602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79334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6463"/>
                  <a:gd name="connsiteX1" fmla="*/ 2 w 3410977"/>
                  <a:gd name="connsiteY1" fmla="*/ 606021 h 1006463"/>
                  <a:gd name="connsiteX2" fmla="*/ 0 w 3410977"/>
                  <a:gd name="connsiteY2" fmla="*/ 198120 h 1006463"/>
                  <a:gd name="connsiteX3" fmla="*/ 223520 w 3410977"/>
                  <a:gd name="connsiteY3" fmla="*/ 0 h 1006463"/>
                  <a:gd name="connsiteX4" fmla="*/ 2681366 w 3410977"/>
                  <a:gd name="connsiteY4" fmla="*/ 0 h 1006463"/>
                  <a:gd name="connsiteX5" fmla="*/ 2874404 w 3410977"/>
                  <a:gd name="connsiteY5" fmla="*/ 177800 h 1006463"/>
                  <a:gd name="connsiteX6" fmla="*/ 3316365 w 3410977"/>
                  <a:gd name="connsiteY6" fmla="*/ 177800 h 1006463"/>
                  <a:gd name="connsiteX7" fmla="*/ 3407803 w 3410977"/>
                  <a:gd name="connsiteY7" fmla="*/ 269240 h 1006463"/>
                  <a:gd name="connsiteX8" fmla="*/ 3410977 w 3410977"/>
                  <a:gd name="connsiteY8" fmla="*/ 793346 h 1006463"/>
                  <a:gd name="connsiteX9" fmla="*/ 3300073 w 3410977"/>
                  <a:gd name="connsiteY9" fmla="*/ 912355 h 1006463"/>
                  <a:gd name="connsiteX10" fmla="*/ 150720 w 3410977"/>
                  <a:gd name="connsiteY10" fmla="*/ 1006463 h 1006463"/>
                  <a:gd name="connsiteX11" fmla="*/ 3177 w 3410977"/>
                  <a:gd name="connsiteY11" fmla="*/ 868404 h 1006463"/>
                  <a:gd name="connsiteX12" fmla="*/ 0 w 3410977"/>
                  <a:gd name="connsiteY12" fmla="*/ 703305 h 1006463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868404 h 912355"/>
                  <a:gd name="connsiteX12" fmla="*/ 0 w 3410977"/>
                  <a:gd name="connsiteY12" fmla="*/ 703305 h 912355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771122 h 912355"/>
                  <a:gd name="connsiteX12" fmla="*/ 0 w 3410977"/>
                  <a:gd name="connsiteY12" fmla="*/ 703305 h 912355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771122 h 912355"/>
                  <a:gd name="connsiteX12" fmla="*/ 0 w 3410977"/>
                  <a:gd name="connsiteY12" fmla="*/ 703305 h 912355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771122 h 912355"/>
                  <a:gd name="connsiteX12" fmla="*/ 0 w 3410977"/>
                  <a:gd name="connsiteY12" fmla="*/ 703305 h 912355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771122 h 912355"/>
                  <a:gd name="connsiteX12" fmla="*/ 0 w 3410977"/>
                  <a:gd name="connsiteY12" fmla="*/ 606021 h 912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10977" h="912355">
                    <a:moveTo>
                      <a:pt x="2" y="606021"/>
                    </a:moveTo>
                    <a:lnTo>
                      <a:pt x="2" y="606021"/>
                    </a:lnTo>
                    <a:lnTo>
                      <a:pt x="0" y="198120"/>
                    </a:lnTo>
                    <a:lnTo>
                      <a:pt x="223520" y="0"/>
                    </a:lnTo>
                    <a:lnTo>
                      <a:pt x="2681366" y="0"/>
                    </a:lnTo>
                    <a:lnTo>
                      <a:pt x="2874404" y="177800"/>
                    </a:lnTo>
                    <a:lnTo>
                      <a:pt x="3316365" y="177800"/>
                    </a:lnTo>
                    <a:lnTo>
                      <a:pt x="3407803" y="269240"/>
                    </a:lnTo>
                    <a:cubicBezTo>
                      <a:pt x="3409918" y="437938"/>
                      <a:pt x="3408861" y="624648"/>
                      <a:pt x="3410977" y="793346"/>
                    </a:cubicBezTo>
                    <a:lnTo>
                      <a:pt x="3300073" y="912355"/>
                    </a:lnTo>
                    <a:lnTo>
                      <a:pt x="150720" y="909181"/>
                    </a:lnTo>
                    <a:lnTo>
                      <a:pt x="3177" y="771122"/>
                    </a:lnTo>
                    <a:cubicBezTo>
                      <a:pt x="4870" y="655974"/>
                      <a:pt x="3388" y="680527"/>
                      <a:pt x="0" y="606021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3">
                      <a:alpha val="0"/>
                    </a:schemeClr>
                  </a:gs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50000"/>
                    </a:schemeClr>
                  </a:gs>
                </a:gsLst>
                <a:lin ang="2700000" scaled="1"/>
                <a:tileRect/>
              </a:gradFill>
              <a:ln w="12700" cap="flat" cmpd="sng" algn="ctr">
                <a:gradFill>
                  <a:gsLst>
                    <a:gs pos="0">
                      <a:schemeClr val="accent3"/>
                    </a:gs>
                    <a:gs pos="5000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270000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dirty="0">
                    <a:gradFill>
                      <a:gsLst>
                        <a:gs pos="48000">
                          <a:srgbClr val="FFFFFF"/>
                        </a:gs>
                        <a:gs pos="100000">
                          <a:srgbClr val="FFFFFF"/>
                        </a:gs>
                        <a:gs pos="66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latin typeface="+mj-ea"/>
                    <a:ea typeface="+mj-ea"/>
                    <a:sym typeface="+mn-lt"/>
                  </a:rPr>
                  <a:t>20XX.04</a:t>
                </a:r>
              </a:p>
            </p:txBody>
          </p:sp>
          <p:sp>
            <p:nvSpPr>
              <p:cNvPr id="49" name="等腰三角形 48">
                <a:extLst>
                  <a:ext uri="{FF2B5EF4-FFF2-40B4-BE49-F238E27FC236}">
                    <a16:creationId xmlns:a16="http://schemas.microsoft.com/office/drawing/2014/main" id="{2F16BFC0-F1B0-47EA-855F-30817A7D7BB5}"/>
                  </a:ext>
                </a:extLst>
              </p:cNvPr>
              <p:cNvSpPr/>
              <p:nvPr/>
            </p:nvSpPr>
            <p:spPr>
              <a:xfrm flipV="1">
                <a:off x="2549043" y="3239051"/>
                <a:ext cx="80410" cy="69319"/>
              </a:xfrm>
              <a:prstGeom prst="triangle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200" kern="0">
                  <a:solidFill>
                    <a:prstClr val="white"/>
                  </a:solidFill>
                  <a:latin typeface="+mn-ea"/>
                </a:endParaRPr>
              </a:p>
            </p:txBody>
          </p: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38C81A3C-33E4-4728-8BB1-689AAF3A18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1812" y="3239051"/>
                <a:ext cx="75636" cy="69319"/>
              </a:xfrm>
              <a:prstGeom prst="line">
                <a:avLst/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C86877B7-00E3-44B5-8D4C-4FE629EF4C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51457" y="3615163"/>
                <a:ext cx="45092" cy="48620"/>
              </a:xfrm>
              <a:prstGeom prst="line">
                <a:avLst/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8E9A605A-62DE-4E6E-986B-5862033A57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697" y="1723480"/>
              <a:ext cx="0" cy="2846155"/>
            </a:xfrm>
            <a:prstGeom prst="line">
              <a:avLst/>
            </a:prstGeom>
            <a:ln w="9525"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0"/>
              </a:gra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52BCFA89-81CC-4C86-9E7E-A29176D19FEC}"/>
              </a:ext>
            </a:extLst>
          </p:cNvPr>
          <p:cNvGrpSpPr/>
          <p:nvPr/>
        </p:nvGrpSpPr>
        <p:grpSpPr>
          <a:xfrm>
            <a:off x="9817677" y="1723478"/>
            <a:ext cx="1951080" cy="2813026"/>
            <a:chOff x="828697" y="1723478"/>
            <a:chExt cx="1951080" cy="2813026"/>
          </a:xfrm>
        </p:grpSpPr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6B918BED-9CE7-41FB-8622-C7840EA01FF7}"/>
                </a:ext>
              </a:extLst>
            </p:cNvPr>
            <p:cNvSpPr txBox="1"/>
            <p:nvPr/>
          </p:nvSpPr>
          <p:spPr>
            <a:xfrm>
              <a:off x="915213" y="2298905"/>
              <a:ext cx="1864564" cy="7008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defRPr sz="1600">
                  <a:solidFill>
                    <a:schemeClr val="bg2"/>
                  </a:solidFill>
                  <a:cs typeface="+mn-ea"/>
                </a:defRPr>
              </a:lvl1pPr>
            </a:lstStyle>
            <a:p>
              <a:pPr algn="l"/>
              <a:r>
                <a:rPr lang="zh-CN" altLang="en-US" dirty="0">
                  <a:sym typeface="+mn-lt"/>
                </a:rPr>
                <a:t>请填入您的内容，或粘贴您的内容。</a:t>
              </a:r>
              <a:endParaRPr lang="en-US" altLang="zh-CN" dirty="0">
                <a:sym typeface="+mn-lt"/>
              </a:endParaRPr>
            </a:p>
          </p:txBody>
        </p: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5C6A2131-B91D-49E3-BD68-B923308E72AB}"/>
                </a:ext>
              </a:extLst>
            </p:cNvPr>
            <p:cNvGrpSpPr/>
            <p:nvPr/>
          </p:nvGrpSpPr>
          <p:grpSpPr>
            <a:xfrm>
              <a:off x="834802" y="1723478"/>
              <a:ext cx="1662220" cy="445823"/>
              <a:chOff x="2549043" y="3239051"/>
              <a:chExt cx="1662220" cy="445823"/>
            </a:xfrm>
          </p:grpSpPr>
          <p:sp>
            <p:nvSpPr>
              <p:cNvPr id="66" name="65">
                <a:extLst>
                  <a:ext uri="{FF2B5EF4-FFF2-40B4-BE49-F238E27FC236}">
                    <a16:creationId xmlns:a16="http://schemas.microsoft.com/office/drawing/2014/main" id="{C2768EAC-5387-4AF7-A59C-8F62DCCE080F}"/>
                  </a:ext>
                </a:extLst>
              </p:cNvPr>
              <p:cNvSpPr/>
              <p:nvPr/>
            </p:nvSpPr>
            <p:spPr>
              <a:xfrm>
                <a:off x="2549043" y="3240270"/>
                <a:ext cx="1662220" cy="444604"/>
              </a:xfrm>
              <a:custGeom>
                <a:avLst/>
                <a:gdLst>
                  <a:gd name="connsiteX0" fmla="*/ 0 w 2560320"/>
                  <a:gd name="connsiteY0" fmla="*/ 619760 h 924560"/>
                  <a:gd name="connsiteX1" fmla="*/ 0 w 2560320"/>
                  <a:gd name="connsiteY1" fmla="*/ 619760 h 924560"/>
                  <a:gd name="connsiteX2" fmla="*/ 0 w 2560320"/>
                  <a:gd name="connsiteY2" fmla="*/ 198120 h 924560"/>
                  <a:gd name="connsiteX3" fmla="*/ 223520 w 2560320"/>
                  <a:gd name="connsiteY3" fmla="*/ 0 h 924560"/>
                  <a:gd name="connsiteX4" fmla="*/ 1833880 w 2560320"/>
                  <a:gd name="connsiteY4" fmla="*/ 0 h 924560"/>
                  <a:gd name="connsiteX5" fmla="*/ 2026920 w 2560320"/>
                  <a:gd name="connsiteY5" fmla="*/ 177800 h 924560"/>
                  <a:gd name="connsiteX6" fmla="*/ 2468880 w 2560320"/>
                  <a:gd name="connsiteY6" fmla="*/ 177800 h 924560"/>
                  <a:gd name="connsiteX7" fmla="*/ 2560320 w 2560320"/>
                  <a:gd name="connsiteY7" fmla="*/ 269240 h 924560"/>
                  <a:gd name="connsiteX8" fmla="*/ 2560320 w 2560320"/>
                  <a:gd name="connsiteY8" fmla="*/ 924560 h 924560"/>
                  <a:gd name="connsiteX9" fmla="*/ 0 w 2560320"/>
                  <a:gd name="connsiteY9" fmla="*/ 924560 h 924560"/>
                  <a:gd name="connsiteX10" fmla="*/ 0 w 2560320"/>
                  <a:gd name="connsiteY10" fmla="*/ 619760 h 924560"/>
                  <a:gd name="connsiteX0" fmla="*/ 0 w 2560320"/>
                  <a:gd name="connsiteY0" fmla="*/ 619760 h 926095"/>
                  <a:gd name="connsiteX1" fmla="*/ 0 w 2560320"/>
                  <a:gd name="connsiteY1" fmla="*/ 619760 h 926095"/>
                  <a:gd name="connsiteX2" fmla="*/ 0 w 2560320"/>
                  <a:gd name="connsiteY2" fmla="*/ 198120 h 926095"/>
                  <a:gd name="connsiteX3" fmla="*/ 223520 w 2560320"/>
                  <a:gd name="connsiteY3" fmla="*/ 0 h 926095"/>
                  <a:gd name="connsiteX4" fmla="*/ 1833880 w 2560320"/>
                  <a:gd name="connsiteY4" fmla="*/ 0 h 926095"/>
                  <a:gd name="connsiteX5" fmla="*/ 2026920 w 2560320"/>
                  <a:gd name="connsiteY5" fmla="*/ 177800 h 926095"/>
                  <a:gd name="connsiteX6" fmla="*/ 2468880 w 2560320"/>
                  <a:gd name="connsiteY6" fmla="*/ 177800 h 926095"/>
                  <a:gd name="connsiteX7" fmla="*/ 2560320 w 2560320"/>
                  <a:gd name="connsiteY7" fmla="*/ 269240 h 926095"/>
                  <a:gd name="connsiteX8" fmla="*/ 2560320 w 2560320"/>
                  <a:gd name="connsiteY8" fmla="*/ 924560 h 926095"/>
                  <a:gd name="connsiteX9" fmla="*/ 2452592 w 2560320"/>
                  <a:gd name="connsiteY9" fmla="*/ 926095 h 926095"/>
                  <a:gd name="connsiteX10" fmla="*/ 0 w 2560320"/>
                  <a:gd name="connsiteY10" fmla="*/ 924560 h 926095"/>
                  <a:gd name="connsiteX11" fmla="*/ 0 w 2560320"/>
                  <a:gd name="connsiteY11" fmla="*/ 619760 h 926095"/>
                  <a:gd name="connsiteX0" fmla="*/ 0 w 2566670"/>
                  <a:gd name="connsiteY0" fmla="*/ 619760 h 926095"/>
                  <a:gd name="connsiteX1" fmla="*/ 0 w 2566670"/>
                  <a:gd name="connsiteY1" fmla="*/ 619760 h 926095"/>
                  <a:gd name="connsiteX2" fmla="*/ 0 w 2566670"/>
                  <a:gd name="connsiteY2" fmla="*/ 198120 h 926095"/>
                  <a:gd name="connsiteX3" fmla="*/ 223520 w 2566670"/>
                  <a:gd name="connsiteY3" fmla="*/ 0 h 926095"/>
                  <a:gd name="connsiteX4" fmla="*/ 1833880 w 2566670"/>
                  <a:gd name="connsiteY4" fmla="*/ 0 h 926095"/>
                  <a:gd name="connsiteX5" fmla="*/ 2026920 w 2566670"/>
                  <a:gd name="connsiteY5" fmla="*/ 177800 h 926095"/>
                  <a:gd name="connsiteX6" fmla="*/ 2468880 w 2566670"/>
                  <a:gd name="connsiteY6" fmla="*/ 177800 h 926095"/>
                  <a:gd name="connsiteX7" fmla="*/ 2560320 w 2566670"/>
                  <a:gd name="connsiteY7" fmla="*/ 269240 h 926095"/>
                  <a:gd name="connsiteX8" fmla="*/ 2566670 w 2566670"/>
                  <a:gd name="connsiteY8" fmla="*/ 775335 h 926095"/>
                  <a:gd name="connsiteX9" fmla="*/ 2452592 w 2566670"/>
                  <a:gd name="connsiteY9" fmla="*/ 926095 h 926095"/>
                  <a:gd name="connsiteX10" fmla="*/ 0 w 2566670"/>
                  <a:gd name="connsiteY10" fmla="*/ 924560 h 926095"/>
                  <a:gd name="connsiteX11" fmla="*/ 0 w 2566670"/>
                  <a:gd name="connsiteY11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0 w 2563495"/>
                  <a:gd name="connsiteY10" fmla="*/ 924560 h 926095"/>
                  <a:gd name="connsiteX11" fmla="*/ 0 w 2563495"/>
                  <a:gd name="connsiteY11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150718 w 2563495"/>
                  <a:gd name="connsiteY10" fmla="*/ 922920 h 926095"/>
                  <a:gd name="connsiteX11" fmla="*/ 0 w 2563495"/>
                  <a:gd name="connsiteY11" fmla="*/ 924560 h 926095"/>
                  <a:gd name="connsiteX12" fmla="*/ 0 w 2563495"/>
                  <a:gd name="connsiteY12" fmla="*/ 619760 h 926095"/>
                  <a:gd name="connsiteX0" fmla="*/ 0 w 2563495"/>
                  <a:gd name="connsiteY0" fmla="*/ 619760 h 926095"/>
                  <a:gd name="connsiteX1" fmla="*/ 0 w 2563495"/>
                  <a:gd name="connsiteY1" fmla="*/ 619760 h 926095"/>
                  <a:gd name="connsiteX2" fmla="*/ 0 w 2563495"/>
                  <a:gd name="connsiteY2" fmla="*/ 198120 h 926095"/>
                  <a:gd name="connsiteX3" fmla="*/ 223520 w 2563495"/>
                  <a:gd name="connsiteY3" fmla="*/ 0 h 926095"/>
                  <a:gd name="connsiteX4" fmla="*/ 1833880 w 2563495"/>
                  <a:gd name="connsiteY4" fmla="*/ 0 h 926095"/>
                  <a:gd name="connsiteX5" fmla="*/ 2026920 w 2563495"/>
                  <a:gd name="connsiteY5" fmla="*/ 177800 h 926095"/>
                  <a:gd name="connsiteX6" fmla="*/ 2468880 w 2563495"/>
                  <a:gd name="connsiteY6" fmla="*/ 177800 h 926095"/>
                  <a:gd name="connsiteX7" fmla="*/ 2560320 w 2563495"/>
                  <a:gd name="connsiteY7" fmla="*/ 269240 h 926095"/>
                  <a:gd name="connsiteX8" fmla="*/ 2563495 w 2563495"/>
                  <a:gd name="connsiteY8" fmla="*/ 807085 h 926095"/>
                  <a:gd name="connsiteX9" fmla="*/ 2452592 w 2563495"/>
                  <a:gd name="connsiteY9" fmla="*/ 926095 h 926095"/>
                  <a:gd name="connsiteX10" fmla="*/ 150718 w 2563495"/>
                  <a:gd name="connsiteY10" fmla="*/ 922920 h 926095"/>
                  <a:gd name="connsiteX11" fmla="*/ 3175 w 2563495"/>
                  <a:gd name="connsiteY11" fmla="*/ 784860 h 926095"/>
                  <a:gd name="connsiteX12" fmla="*/ 0 w 2563495"/>
                  <a:gd name="connsiteY12" fmla="*/ 619760 h 926095"/>
                  <a:gd name="connsiteX0" fmla="*/ 0 w 2563495"/>
                  <a:gd name="connsiteY0" fmla="*/ 3363425 h 3363425"/>
                  <a:gd name="connsiteX1" fmla="*/ 0 w 2563495"/>
                  <a:gd name="connsiteY1" fmla="*/ 619760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363425"/>
                  <a:gd name="connsiteX1" fmla="*/ 0 w 2563495"/>
                  <a:gd name="connsiteY1" fmla="*/ 3363425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363425"/>
                  <a:gd name="connsiteX1" fmla="*/ 0 w 2563495"/>
                  <a:gd name="connsiteY1" fmla="*/ 3363425 h 3363425"/>
                  <a:gd name="connsiteX2" fmla="*/ 0 w 2563495"/>
                  <a:gd name="connsiteY2" fmla="*/ 198120 h 3363425"/>
                  <a:gd name="connsiteX3" fmla="*/ 223520 w 2563495"/>
                  <a:gd name="connsiteY3" fmla="*/ 0 h 3363425"/>
                  <a:gd name="connsiteX4" fmla="*/ 1833880 w 2563495"/>
                  <a:gd name="connsiteY4" fmla="*/ 0 h 3363425"/>
                  <a:gd name="connsiteX5" fmla="*/ 2026920 w 2563495"/>
                  <a:gd name="connsiteY5" fmla="*/ 177800 h 3363425"/>
                  <a:gd name="connsiteX6" fmla="*/ 2468880 w 2563495"/>
                  <a:gd name="connsiteY6" fmla="*/ 177800 h 3363425"/>
                  <a:gd name="connsiteX7" fmla="*/ 2560320 w 2563495"/>
                  <a:gd name="connsiteY7" fmla="*/ 269240 h 3363425"/>
                  <a:gd name="connsiteX8" fmla="*/ 2563495 w 2563495"/>
                  <a:gd name="connsiteY8" fmla="*/ 807085 h 3363425"/>
                  <a:gd name="connsiteX9" fmla="*/ 2452592 w 2563495"/>
                  <a:gd name="connsiteY9" fmla="*/ 926095 h 3363425"/>
                  <a:gd name="connsiteX10" fmla="*/ 150718 w 2563495"/>
                  <a:gd name="connsiteY10" fmla="*/ 922920 h 3363425"/>
                  <a:gd name="connsiteX11" fmla="*/ 3175 w 2563495"/>
                  <a:gd name="connsiteY11" fmla="*/ 784860 h 3363425"/>
                  <a:gd name="connsiteX12" fmla="*/ 0 w 2563495"/>
                  <a:gd name="connsiteY12" fmla="*/ 619760 h 3363425"/>
                  <a:gd name="connsiteX0" fmla="*/ 0 w 2563495"/>
                  <a:gd name="connsiteY0" fmla="*/ 3363425 h 3550750"/>
                  <a:gd name="connsiteX1" fmla="*/ 0 w 2563495"/>
                  <a:gd name="connsiteY1" fmla="*/ 3363425 h 3550750"/>
                  <a:gd name="connsiteX2" fmla="*/ 0 w 2563495"/>
                  <a:gd name="connsiteY2" fmla="*/ 198120 h 3550750"/>
                  <a:gd name="connsiteX3" fmla="*/ 223520 w 2563495"/>
                  <a:gd name="connsiteY3" fmla="*/ 0 h 3550750"/>
                  <a:gd name="connsiteX4" fmla="*/ 1833880 w 2563495"/>
                  <a:gd name="connsiteY4" fmla="*/ 0 h 3550750"/>
                  <a:gd name="connsiteX5" fmla="*/ 2026920 w 2563495"/>
                  <a:gd name="connsiteY5" fmla="*/ 177800 h 3550750"/>
                  <a:gd name="connsiteX6" fmla="*/ 2468880 w 2563495"/>
                  <a:gd name="connsiteY6" fmla="*/ 177800 h 3550750"/>
                  <a:gd name="connsiteX7" fmla="*/ 2560320 w 2563495"/>
                  <a:gd name="connsiteY7" fmla="*/ 269240 h 3550750"/>
                  <a:gd name="connsiteX8" fmla="*/ 2563495 w 2563495"/>
                  <a:gd name="connsiteY8" fmla="*/ 3550750 h 3550750"/>
                  <a:gd name="connsiteX9" fmla="*/ 2452592 w 2563495"/>
                  <a:gd name="connsiteY9" fmla="*/ 926095 h 3550750"/>
                  <a:gd name="connsiteX10" fmla="*/ 150718 w 2563495"/>
                  <a:gd name="connsiteY10" fmla="*/ 922920 h 3550750"/>
                  <a:gd name="connsiteX11" fmla="*/ 3175 w 2563495"/>
                  <a:gd name="connsiteY11" fmla="*/ 784860 h 3550750"/>
                  <a:gd name="connsiteX12" fmla="*/ 0 w 2563495"/>
                  <a:gd name="connsiteY12" fmla="*/ 619760 h 3550750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922920 h 3669759"/>
                  <a:gd name="connsiteX11" fmla="*/ 3175 w 2563495"/>
                  <a:gd name="connsiteY11" fmla="*/ 784860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784860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619760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1833880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2085784 w 2563495"/>
                  <a:gd name="connsiteY4" fmla="*/ 0 h 3669759"/>
                  <a:gd name="connsiteX5" fmla="*/ 2026920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563495"/>
                  <a:gd name="connsiteY0" fmla="*/ 3363425 h 3669759"/>
                  <a:gd name="connsiteX1" fmla="*/ 0 w 2563495"/>
                  <a:gd name="connsiteY1" fmla="*/ 3363425 h 3669759"/>
                  <a:gd name="connsiteX2" fmla="*/ 0 w 2563495"/>
                  <a:gd name="connsiteY2" fmla="*/ 198120 h 3669759"/>
                  <a:gd name="connsiteX3" fmla="*/ 223520 w 2563495"/>
                  <a:gd name="connsiteY3" fmla="*/ 0 h 3669759"/>
                  <a:gd name="connsiteX4" fmla="*/ 2085784 w 2563495"/>
                  <a:gd name="connsiteY4" fmla="*/ 0 h 3669759"/>
                  <a:gd name="connsiteX5" fmla="*/ 2278823 w 2563495"/>
                  <a:gd name="connsiteY5" fmla="*/ 177800 h 3669759"/>
                  <a:gd name="connsiteX6" fmla="*/ 2468880 w 2563495"/>
                  <a:gd name="connsiteY6" fmla="*/ 177800 h 3669759"/>
                  <a:gd name="connsiteX7" fmla="*/ 2560320 w 2563495"/>
                  <a:gd name="connsiteY7" fmla="*/ 269240 h 3669759"/>
                  <a:gd name="connsiteX8" fmla="*/ 2563495 w 2563495"/>
                  <a:gd name="connsiteY8" fmla="*/ 3550750 h 3669759"/>
                  <a:gd name="connsiteX9" fmla="*/ 2452592 w 2563495"/>
                  <a:gd name="connsiteY9" fmla="*/ 3669759 h 3669759"/>
                  <a:gd name="connsiteX10" fmla="*/ 150718 w 2563495"/>
                  <a:gd name="connsiteY10" fmla="*/ 3666584 h 3669759"/>
                  <a:gd name="connsiteX11" fmla="*/ 3175 w 2563495"/>
                  <a:gd name="connsiteY11" fmla="*/ 3528524 h 3669759"/>
                  <a:gd name="connsiteX12" fmla="*/ 0 w 2563495"/>
                  <a:gd name="connsiteY12" fmla="*/ 3363424 h 3669759"/>
                  <a:gd name="connsiteX0" fmla="*/ 0 w 2720783"/>
                  <a:gd name="connsiteY0" fmla="*/ 3363425 h 3669759"/>
                  <a:gd name="connsiteX1" fmla="*/ 0 w 2720783"/>
                  <a:gd name="connsiteY1" fmla="*/ 3363425 h 3669759"/>
                  <a:gd name="connsiteX2" fmla="*/ 0 w 2720783"/>
                  <a:gd name="connsiteY2" fmla="*/ 198120 h 3669759"/>
                  <a:gd name="connsiteX3" fmla="*/ 223520 w 2720783"/>
                  <a:gd name="connsiteY3" fmla="*/ 0 h 3669759"/>
                  <a:gd name="connsiteX4" fmla="*/ 2085784 w 2720783"/>
                  <a:gd name="connsiteY4" fmla="*/ 0 h 3669759"/>
                  <a:gd name="connsiteX5" fmla="*/ 2278823 w 2720783"/>
                  <a:gd name="connsiteY5" fmla="*/ 177800 h 3669759"/>
                  <a:gd name="connsiteX6" fmla="*/ 2720783 w 2720783"/>
                  <a:gd name="connsiteY6" fmla="*/ 177800 h 3669759"/>
                  <a:gd name="connsiteX7" fmla="*/ 2560320 w 2720783"/>
                  <a:gd name="connsiteY7" fmla="*/ 269240 h 3669759"/>
                  <a:gd name="connsiteX8" fmla="*/ 2563495 w 2720783"/>
                  <a:gd name="connsiteY8" fmla="*/ 3550750 h 3669759"/>
                  <a:gd name="connsiteX9" fmla="*/ 2452592 w 2720783"/>
                  <a:gd name="connsiteY9" fmla="*/ 3669759 h 3669759"/>
                  <a:gd name="connsiteX10" fmla="*/ 150718 w 2720783"/>
                  <a:gd name="connsiteY10" fmla="*/ 3666584 h 3669759"/>
                  <a:gd name="connsiteX11" fmla="*/ 3175 w 2720783"/>
                  <a:gd name="connsiteY11" fmla="*/ 3528524 h 3669759"/>
                  <a:gd name="connsiteX12" fmla="*/ 0 w 2720783"/>
                  <a:gd name="connsiteY12" fmla="*/ 3363424 h 3669759"/>
                  <a:gd name="connsiteX0" fmla="*/ 0 w 2812223"/>
                  <a:gd name="connsiteY0" fmla="*/ 3363425 h 3669759"/>
                  <a:gd name="connsiteX1" fmla="*/ 0 w 2812223"/>
                  <a:gd name="connsiteY1" fmla="*/ 3363425 h 3669759"/>
                  <a:gd name="connsiteX2" fmla="*/ 0 w 2812223"/>
                  <a:gd name="connsiteY2" fmla="*/ 198120 h 3669759"/>
                  <a:gd name="connsiteX3" fmla="*/ 223520 w 2812223"/>
                  <a:gd name="connsiteY3" fmla="*/ 0 h 3669759"/>
                  <a:gd name="connsiteX4" fmla="*/ 2085784 w 2812223"/>
                  <a:gd name="connsiteY4" fmla="*/ 0 h 3669759"/>
                  <a:gd name="connsiteX5" fmla="*/ 2278823 w 2812223"/>
                  <a:gd name="connsiteY5" fmla="*/ 177800 h 3669759"/>
                  <a:gd name="connsiteX6" fmla="*/ 2720783 w 2812223"/>
                  <a:gd name="connsiteY6" fmla="*/ 177800 h 3669759"/>
                  <a:gd name="connsiteX7" fmla="*/ 2812223 w 2812223"/>
                  <a:gd name="connsiteY7" fmla="*/ 269240 h 3669759"/>
                  <a:gd name="connsiteX8" fmla="*/ 2563495 w 2812223"/>
                  <a:gd name="connsiteY8" fmla="*/ 3550750 h 3669759"/>
                  <a:gd name="connsiteX9" fmla="*/ 2452592 w 2812223"/>
                  <a:gd name="connsiteY9" fmla="*/ 3669759 h 3669759"/>
                  <a:gd name="connsiteX10" fmla="*/ 150718 w 2812223"/>
                  <a:gd name="connsiteY10" fmla="*/ 3666584 h 3669759"/>
                  <a:gd name="connsiteX11" fmla="*/ 3175 w 2812223"/>
                  <a:gd name="connsiteY11" fmla="*/ 3528524 h 3669759"/>
                  <a:gd name="connsiteX12" fmla="*/ 0 w 2812223"/>
                  <a:gd name="connsiteY12" fmla="*/ 3363424 h 3669759"/>
                  <a:gd name="connsiteX0" fmla="*/ 0 w 2812236"/>
                  <a:gd name="connsiteY0" fmla="*/ 3363425 h 3669759"/>
                  <a:gd name="connsiteX1" fmla="*/ 0 w 2812236"/>
                  <a:gd name="connsiteY1" fmla="*/ 3363425 h 3669759"/>
                  <a:gd name="connsiteX2" fmla="*/ 0 w 2812236"/>
                  <a:gd name="connsiteY2" fmla="*/ 198120 h 3669759"/>
                  <a:gd name="connsiteX3" fmla="*/ 223520 w 2812236"/>
                  <a:gd name="connsiteY3" fmla="*/ 0 h 3669759"/>
                  <a:gd name="connsiteX4" fmla="*/ 2085784 w 2812236"/>
                  <a:gd name="connsiteY4" fmla="*/ 0 h 3669759"/>
                  <a:gd name="connsiteX5" fmla="*/ 2278823 w 2812236"/>
                  <a:gd name="connsiteY5" fmla="*/ 177800 h 3669759"/>
                  <a:gd name="connsiteX6" fmla="*/ 2720783 w 2812236"/>
                  <a:gd name="connsiteY6" fmla="*/ 177800 h 3669759"/>
                  <a:gd name="connsiteX7" fmla="*/ 2812223 w 2812236"/>
                  <a:gd name="connsiteY7" fmla="*/ 269240 h 3669759"/>
                  <a:gd name="connsiteX8" fmla="*/ 2563495 w 2812236"/>
                  <a:gd name="connsiteY8" fmla="*/ 3550750 h 3669759"/>
                  <a:gd name="connsiteX9" fmla="*/ 2452592 w 2812236"/>
                  <a:gd name="connsiteY9" fmla="*/ 3669759 h 3669759"/>
                  <a:gd name="connsiteX10" fmla="*/ 150718 w 2812236"/>
                  <a:gd name="connsiteY10" fmla="*/ 3666584 h 3669759"/>
                  <a:gd name="connsiteX11" fmla="*/ 3175 w 2812236"/>
                  <a:gd name="connsiteY11" fmla="*/ 3528524 h 3669759"/>
                  <a:gd name="connsiteX12" fmla="*/ 0 w 2812236"/>
                  <a:gd name="connsiteY12" fmla="*/ 3363424 h 3669759"/>
                  <a:gd name="connsiteX0" fmla="*/ 0 w 2812543"/>
                  <a:gd name="connsiteY0" fmla="*/ 3363425 h 3669759"/>
                  <a:gd name="connsiteX1" fmla="*/ 0 w 2812543"/>
                  <a:gd name="connsiteY1" fmla="*/ 3363425 h 3669759"/>
                  <a:gd name="connsiteX2" fmla="*/ 0 w 2812543"/>
                  <a:gd name="connsiteY2" fmla="*/ 198120 h 3669759"/>
                  <a:gd name="connsiteX3" fmla="*/ 223520 w 2812543"/>
                  <a:gd name="connsiteY3" fmla="*/ 0 h 3669759"/>
                  <a:gd name="connsiteX4" fmla="*/ 2085784 w 2812543"/>
                  <a:gd name="connsiteY4" fmla="*/ 0 h 3669759"/>
                  <a:gd name="connsiteX5" fmla="*/ 2278823 w 2812543"/>
                  <a:gd name="connsiteY5" fmla="*/ 177800 h 3669759"/>
                  <a:gd name="connsiteX6" fmla="*/ 2720783 w 2812543"/>
                  <a:gd name="connsiteY6" fmla="*/ 177800 h 3669759"/>
                  <a:gd name="connsiteX7" fmla="*/ 2812223 w 2812543"/>
                  <a:gd name="connsiteY7" fmla="*/ 269240 h 3669759"/>
                  <a:gd name="connsiteX8" fmla="*/ 2563495 w 2812543"/>
                  <a:gd name="connsiteY8" fmla="*/ 3550750 h 3669759"/>
                  <a:gd name="connsiteX9" fmla="*/ 2452592 w 2812543"/>
                  <a:gd name="connsiteY9" fmla="*/ 3669759 h 3669759"/>
                  <a:gd name="connsiteX10" fmla="*/ 150718 w 2812543"/>
                  <a:gd name="connsiteY10" fmla="*/ 3666584 h 3669759"/>
                  <a:gd name="connsiteX11" fmla="*/ 3175 w 2812543"/>
                  <a:gd name="connsiteY11" fmla="*/ 3528524 h 3669759"/>
                  <a:gd name="connsiteX12" fmla="*/ 0 w 2812543"/>
                  <a:gd name="connsiteY12" fmla="*/ 3363424 h 3669759"/>
                  <a:gd name="connsiteX0" fmla="*/ 0 w 2815396"/>
                  <a:gd name="connsiteY0" fmla="*/ 3363425 h 3669759"/>
                  <a:gd name="connsiteX1" fmla="*/ 0 w 2815396"/>
                  <a:gd name="connsiteY1" fmla="*/ 3363425 h 3669759"/>
                  <a:gd name="connsiteX2" fmla="*/ 0 w 2815396"/>
                  <a:gd name="connsiteY2" fmla="*/ 198120 h 3669759"/>
                  <a:gd name="connsiteX3" fmla="*/ 223520 w 2815396"/>
                  <a:gd name="connsiteY3" fmla="*/ 0 h 3669759"/>
                  <a:gd name="connsiteX4" fmla="*/ 2085784 w 2815396"/>
                  <a:gd name="connsiteY4" fmla="*/ 0 h 3669759"/>
                  <a:gd name="connsiteX5" fmla="*/ 2278823 w 2815396"/>
                  <a:gd name="connsiteY5" fmla="*/ 177800 h 3669759"/>
                  <a:gd name="connsiteX6" fmla="*/ 2720783 w 2815396"/>
                  <a:gd name="connsiteY6" fmla="*/ 177800 h 3669759"/>
                  <a:gd name="connsiteX7" fmla="*/ 2812223 w 2815396"/>
                  <a:gd name="connsiteY7" fmla="*/ 269240 h 3669759"/>
                  <a:gd name="connsiteX8" fmla="*/ 2815396 w 2815396"/>
                  <a:gd name="connsiteY8" fmla="*/ 3550750 h 3669759"/>
                  <a:gd name="connsiteX9" fmla="*/ 2452592 w 2815396"/>
                  <a:gd name="connsiteY9" fmla="*/ 3669759 h 3669759"/>
                  <a:gd name="connsiteX10" fmla="*/ 150718 w 2815396"/>
                  <a:gd name="connsiteY10" fmla="*/ 3666584 h 3669759"/>
                  <a:gd name="connsiteX11" fmla="*/ 3175 w 2815396"/>
                  <a:gd name="connsiteY11" fmla="*/ 3528524 h 3669759"/>
                  <a:gd name="connsiteX12" fmla="*/ 0 w 2815396"/>
                  <a:gd name="connsiteY12" fmla="*/ 3363424 h 3669759"/>
                  <a:gd name="connsiteX0" fmla="*/ 0 w 2815396"/>
                  <a:gd name="connsiteY0" fmla="*/ 3363425 h 3669759"/>
                  <a:gd name="connsiteX1" fmla="*/ 0 w 2815396"/>
                  <a:gd name="connsiteY1" fmla="*/ 3363425 h 3669759"/>
                  <a:gd name="connsiteX2" fmla="*/ 0 w 2815396"/>
                  <a:gd name="connsiteY2" fmla="*/ 198120 h 3669759"/>
                  <a:gd name="connsiteX3" fmla="*/ 223520 w 2815396"/>
                  <a:gd name="connsiteY3" fmla="*/ 0 h 3669759"/>
                  <a:gd name="connsiteX4" fmla="*/ 2085784 w 2815396"/>
                  <a:gd name="connsiteY4" fmla="*/ 0 h 3669759"/>
                  <a:gd name="connsiteX5" fmla="*/ 2278823 w 2815396"/>
                  <a:gd name="connsiteY5" fmla="*/ 177800 h 3669759"/>
                  <a:gd name="connsiteX6" fmla="*/ 2720783 w 2815396"/>
                  <a:gd name="connsiteY6" fmla="*/ 177800 h 3669759"/>
                  <a:gd name="connsiteX7" fmla="*/ 2812223 w 2815396"/>
                  <a:gd name="connsiteY7" fmla="*/ 269240 h 3669759"/>
                  <a:gd name="connsiteX8" fmla="*/ 2815396 w 2815396"/>
                  <a:gd name="connsiteY8" fmla="*/ 3550750 h 3669759"/>
                  <a:gd name="connsiteX9" fmla="*/ 2704493 w 2815396"/>
                  <a:gd name="connsiteY9" fmla="*/ 3669759 h 3669759"/>
                  <a:gd name="connsiteX10" fmla="*/ 150718 w 2815396"/>
                  <a:gd name="connsiteY10" fmla="*/ 3666584 h 3669759"/>
                  <a:gd name="connsiteX11" fmla="*/ 3175 w 2815396"/>
                  <a:gd name="connsiteY11" fmla="*/ 3528524 h 3669759"/>
                  <a:gd name="connsiteX12" fmla="*/ 0 w 2815396"/>
                  <a:gd name="connsiteY12" fmla="*/ 3363424 h 3669759"/>
                  <a:gd name="connsiteX0" fmla="*/ 0 w 4974829"/>
                  <a:gd name="connsiteY0" fmla="*/ 3363425 h 3669759"/>
                  <a:gd name="connsiteX1" fmla="*/ 0 w 4974829"/>
                  <a:gd name="connsiteY1" fmla="*/ 3363425 h 3669759"/>
                  <a:gd name="connsiteX2" fmla="*/ 0 w 4974829"/>
                  <a:gd name="connsiteY2" fmla="*/ 198120 h 3669759"/>
                  <a:gd name="connsiteX3" fmla="*/ 223520 w 4974829"/>
                  <a:gd name="connsiteY3" fmla="*/ 0 h 3669759"/>
                  <a:gd name="connsiteX4" fmla="*/ 4974829 w 4974829"/>
                  <a:gd name="connsiteY4" fmla="*/ 0 h 3669759"/>
                  <a:gd name="connsiteX5" fmla="*/ 2278823 w 4974829"/>
                  <a:gd name="connsiteY5" fmla="*/ 177800 h 3669759"/>
                  <a:gd name="connsiteX6" fmla="*/ 2720783 w 4974829"/>
                  <a:gd name="connsiteY6" fmla="*/ 177800 h 3669759"/>
                  <a:gd name="connsiteX7" fmla="*/ 2812223 w 4974829"/>
                  <a:gd name="connsiteY7" fmla="*/ 269240 h 3669759"/>
                  <a:gd name="connsiteX8" fmla="*/ 2815396 w 4974829"/>
                  <a:gd name="connsiteY8" fmla="*/ 3550750 h 3669759"/>
                  <a:gd name="connsiteX9" fmla="*/ 2704493 w 4974829"/>
                  <a:gd name="connsiteY9" fmla="*/ 3669759 h 3669759"/>
                  <a:gd name="connsiteX10" fmla="*/ 150718 w 4974829"/>
                  <a:gd name="connsiteY10" fmla="*/ 3666584 h 3669759"/>
                  <a:gd name="connsiteX11" fmla="*/ 3175 w 4974829"/>
                  <a:gd name="connsiteY11" fmla="*/ 3528524 h 3669759"/>
                  <a:gd name="connsiteX12" fmla="*/ 0 w 4974829"/>
                  <a:gd name="connsiteY12" fmla="*/ 3363424 h 3669759"/>
                  <a:gd name="connsiteX0" fmla="*/ 0 w 5167867"/>
                  <a:gd name="connsiteY0" fmla="*/ 3363425 h 3669759"/>
                  <a:gd name="connsiteX1" fmla="*/ 0 w 5167867"/>
                  <a:gd name="connsiteY1" fmla="*/ 3363425 h 3669759"/>
                  <a:gd name="connsiteX2" fmla="*/ 0 w 5167867"/>
                  <a:gd name="connsiteY2" fmla="*/ 198120 h 3669759"/>
                  <a:gd name="connsiteX3" fmla="*/ 223520 w 5167867"/>
                  <a:gd name="connsiteY3" fmla="*/ 0 h 3669759"/>
                  <a:gd name="connsiteX4" fmla="*/ 4974829 w 5167867"/>
                  <a:gd name="connsiteY4" fmla="*/ 0 h 3669759"/>
                  <a:gd name="connsiteX5" fmla="*/ 5167867 w 5167867"/>
                  <a:gd name="connsiteY5" fmla="*/ 177800 h 3669759"/>
                  <a:gd name="connsiteX6" fmla="*/ 2720783 w 5167867"/>
                  <a:gd name="connsiteY6" fmla="*/ 177800 h 3669759"/>
                  <a:gd name="connsiteX7" fmla="*/ 2812223 w 5167867"/>
                  <a:gd name="connsiteY7" fmla="*/ 269240 h 3669759"/>
                  <a:gd name="connsiteX8" fmla="*/ 2815396 w 5167867"/>
                  <a:gd name="connsiteY8" fmla="*/ 3550750 h 3669759"/>
                  <a:gd name="connsiteX9" fmla="*/ 2704493 w 5167867"/>
                  <a:gd name="connsiteY9" fmla="*/ 3669759 h 3669759"/>
                  <a:gd name="connsiteX10" fmla="*/ 150718 w 5167867"/>
                  <a:gd name="connsiteY10" fmla="*/ 3666584 h 3669759"/>
                  <a:gd name="connsiteX11" fmla="*/ 3175 w 5167867"/>
                  <a:gd name="connsiteY11" fmla="*/ 3528524 h 3669759"/>
                  <a:gd name="connsiteX12" fmla="*/ 0 w 5167867"/>
                  <a:gd name="connsiteY12" fmla="*/ 3363424 h 3669759"/>
                  <a:gd name="connsiteX0" fmla="*/ 0 w 5609827"/>
                  <a:gd name="connsiteY0" fmla="*/ 3363425 h 3669759"/>
                  <a:gd name="connsiteX1" fmla="*/ 0 w 5609827"/>
                  <a:gd name="connsiteY1" fmla="*/ 3363425 h 3669759"/>
                  <a:gd name="connsiteX2" fmla="*/ 0 w 5609827"/>
                  <a:gd name="connsiteY2" fmla="*/ 198120 h 3669759"/>
                  <a:gd name="connsiteX3" fmla="*/ 223520 w 5609827"/>
                  <a:gd name="connsiteY3" fmla="*/ 0 h 3669759"/>
                  <a:gd name="connsiteX4" fmla="*/ 4974829 w 5609827"/>
                  <a:gd name="connsiteY4" fmla="*/ 0 h 3669759"/>
                  <a:gd name="connsiteX5" fmla="*/ 5167867 w 5609827"/>
                  <a:gd name="connsiteY5" fmla="*/ 177800 h 3669759"/>
                  <a:gd name="connsiteX6" fmla="*/ 5609827 w 5609827"/>
                  <a:gd name="connsiteY6" fmla="*/ 177800 h 3669759"/>
                  <a:gd name="connsiteX7" fmla="*/ 2812223 w 5609827"/>
                  <a:gd name="connsiteY7" fmla="*/ 269240 h 3669759"/>
                  <a:gd name="connsiteX8" fmla="*/ 2815396 w 5609827"/>
                  <a:gd name="connsiteY8" fmla="*/ 3550750 h 3669759"/>
                  <a:gd name="connsiteX9" fmla="*/ 2704493 w 5609827"/>
                  <a:gd name="connsiteY9" fmla="*/ 3669759 h 3669759"/>
                  <a:gd name="connsiteX10" fmla="*/ 150718 w 5609827"/>
                  <a:gd name="connsiteY10" fmla="*/ 3666584 h 3669759"/>
                  <a:gd name="connsiteX11" fmla="*/ 3175 w 5609827"/>
                  <a:gd name="connsiteY11" fmla="*/ 3528524 h 3669759"/>
                  <a:gd name="connsiteX12" fmla="*/ 0 w 5609827"/>
                  <a:gd name="connsiteY12" fmla="*/ 3363424 h 3669759"/>
                  <a:gd name="connsiteX0" fmla="*/ 0 w 5701266"/>
                  <a:gd name="connsiteY0" fmla="*/ 3363425 h 3669759"/>
                  <a:gd name="connsiteX1" fmla="*/ 0 w 5701266"/>
                  <a:gd name="connsiteY1" fmla="*/ 3363425 h 3669759"/>
                  <a:gd name="connsiteX2" fmla="*/ 0 w 5701266"/>
                  <a:gd name="connsiteY2" fmla="*/ 198120 h 3669759"/>
                  <a:gd name="connsiteX3" fmla="*/ 223520 w 5701266"/>
                  <a:gd name="connsiteY3" fmla="*/ 0 h 3669759"/>
                  <a:gd name="connsiteX4" fmla="*/ 4974829 w 5701266"/>
                  <a:gd name="connsiteY4" fmla="*/ 0 h 3669759"/>
                  <a:gd name="connsiteX5" fmla="*/ 5167867 w 5701266"/>
                  <a:gd name="connsiteY5" fmla="*/ 177800 h 3669759"/>
                  <a:gd name="connsiteX6" fmla="*/ 5609827 w 5701266"/>
                  <a:gd name="connsiteY6" fmla="*/ 177800 h 3669759"/>
                  <a:gd name="connsiteX7" fmla="*/ 5701266 w 5701266"/>
                  <a:gd name="connsiteY7" fmla="*/ 269240 h 3669759"/>
                  <a:gd name="connsiteX8" fmla="*/ 2815396 w 5701266"/>
                  <a:gd name="connsiteY8" fmla="*/ 3550750 h 3669759"/>
                  <a:gd name="connsiteX9" fmla="*/ 2704493 w 5701266"/>
                  <a:gd name="connsiteY9" fmla="*/ 3669759 h 3669759"/>
                  <a:gd name="connsiteX10" fmla="*/ 150718 w 5701266"/>
                  <a:gd name="connsiteY10" fmla="*/ 3666584 h 3669759"/>
                  <a:gd name="connsiteX11" fmla="*/ 3175 w 5701266"/>
                  <a:gd name="connsiteY11" fmla="*/ 3528524 h 3669759"/>
                  <a:gd name="connsiteX12" fmla="*/ 0 w 5701266"/>
                  <a:gd name="connsiteY12" fmla="*/ 3363424 h 3669759"/>
                  <a:gd name="connsiteX0" fmla="*/ 0 w 5701267"/>
                  <a:gd name="connsiteY0" fmla="*/ 3363425 h 3669759"/>
                  <a:gd name="connsiteX1" fmla="*/ 0 w 5701267"/>
                  <a:gd name="connsiteY1" fmla="*/ 3363425 h 3669759"/>
                  <a:gd name="connsiteX2" fmla="*/ 0 w 5701267"/>
                  <a:gd name="connsiteY2" fmla="*/ 198120 h 3669759"/>
                  <a:gd name="connsiteX3" fmla="*/ 223520 w 5701267"/>
                  <a:gd name="connsiteY3" fmla="*/ 0 h 3669759"/>
                  <a:gd name="connsiteX4" fmla="*/ 4974829 w 5701267"/>
                  <a:gd name="connsiteY4" fmla="*/ 0 h 3669759"/>
                  <a:gd name="connsiteX5" fmla="*/ 5167867 w 5701267"/>
                  <a:gd name="connsiteY5" fmla="*/ 177800 h 3669759"/>
                  <a:gd name="connsiteX6" fmla="*/ 5609827 w 5701267"/>
                  <a:gd name="connsiteY6" fmla="*/ 177800 h 3669759"/>
                  <a:gd name="connsiteX7" fmla="*/ 5701266 w 5701267"/>
                  <a:gd name="connsiteY7" fmla="*/ 269240 h 3669759"/>
                  <a:gd name="connsiteX8" fmla="*/ 2815396 w 5701267"/>
                  <a:gd name="connsiteY8" fmla="*/ 3550750 h 3669759"/>
                  <a:gd name="connsiteX9" fmla="*/ 2704493 w 5701267"/>
                  <a:gd name="connsiteY9" fmla="*/ 3669759 h 3669759"/>
                  <a:gd name="connsiteX10" fmla="*/ 150718 w 5701267"/>
                  <a:gd name="connsiteY10" fmla="*/ 3666584 h 3669759"/>
                  <a:gd name="connsiteX11" fmla="*/ 3175 w 5701267"/>
                  <a:gd name="connsiteY11" fmla="*/ 3528524 h 3669759"/>
                  <a:gd name="connsiteX12" fmla="*/ 0 w 5701267"/>
                  <a:gd name="connsiteY12" fmla="*/ 3363424 h 3669759"/>
                  <a:gd name="connsiteX0" fmla="*/ 0 w 5701373"/>
                  <a:gd name="connsiteY0" fmla="*/ 3363425 h 3669759"/>
                  <a:gd name="connsiteX1" fmla="*/ 0 w 5701373"/>
                  <a:gd name="connsiteY1" fmla="*/ 3363425 h 3669759"/>
                  <a:gd name="connsiteX2" fmla="*/ 0 w 5701373"/>
                  <a:gd name="connsiteY2" fmla="*/ 198120 h 3669759"/>
                  <a:gd name="connsiteX3" fmla="*/ 223520 w 5701373"/>
                  <a:gd name="connsiteY3" fmla="*/ 0 h 3669759"/>
                  <a:gd name="connsiteX4" fmla="*/ 4974829 w 5701373"/>
                  <a:gd name="connsiteY4" fmla="*/ 0 h 3669759"/>
                  <a:gd name="connsiteX5" fmla="*/ 5167867 w 5701373"/>
                  <a:gd name="connsiteY5" fmla="*/ 177800 h 3669759"/>
                  <a:gd name="connsiteX6" fmla="*/ 5609827 w 5701373"/>
                  <a:gd name="connsiteY6" fmla="*/ 177800 h 3669759"/>
                  <a:gd name="connsiteX7" fmla="*/ 5701266 w 5701373"/>
                  <a:gd name="connsiteY7" fmla="*/ 269240 h 3669759"/>
                  <a:gd name="connsiteX8" fmla="*/ 2815396 w 5701373"/>
                  <a:gd name="connsiteY8" fmla="*/ 3550750 h 3669759"/>
                  <a:gd name="connsiteX9" fmla="*/ 2704493 w 5701373"/>
                  <a:gd name="connsiteY9" fmla="*/ 3669759 h 3669759"/>
                  <a:gd name="connsiteX10" fmla="*/ 150718 w 5701373"/>
                  <a:gd name="connsiteY10" fmla="*/ 3666584 h 3669759"/>
                  <a:gd name="connsiteX11" fmla="*/ 3175 w 5701373"/>
                  <a:gd name="connsiteY11" fmla="*/ 3528524 h 3669759"/>
                  <a:gd name="connsiteX12" fmla="*/ 0 w 5701373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974829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2704493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974829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5167867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609827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701266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704439"/>
                  <a:gd name="connsiteY0" fmla="*/ 3363425 h 3669759"/>
                  <a:gd name="connsiteX1" fmla="*/ 0 w 5704439"/>
                  <a:gd name="connsiteY1" fmla="*/ 3363425 h 3669759"/>
                  <a:gd name="connsiteX2" fmla="*/ 0 w 5704439"/>
                  <a:gd name="connsiteY2" fmla="*/ 198120 h 3669759"/>
                  <a:gd name="connsiteX3" fmla="*/ 223520 w 5704439"/>
                  <a:gd name="connsiteY3" fmla="*/ 0 h 3669759"/>
                  <a:gd name="connsiteX4" fmla="*/ 4401473 w 5704439"/>
                  <a:gd name="connsiteY4" fmla="*/ 0 h 3669759"/>
                  <a:gd name="connsiteX5" fmla="*/ 4594511 w 5704439"/>
                  <a:gd name="connsiteY5" fmla="*/ 177800 h 3669759"/>
                  <a:gd name="connsiteX6" fmla="*/ 5036471 w 5704439"/>
                  <a:gd name="connsiteY6" fmla="*/ 177800 h 3669759"/>
                  <a:gd name="connsiteX7" fmla="*/ 5127910 w 5704439"/>
                  <a:gd name="connsiteY7" fmla="*/ 269240 h 3669759"/>
                  <a:gd name="connsiteX8" fmla="*/ 5704439 w 5704439"/>
                  <a:gd name="connsiteY8" fmla="*/ 3550750 h 3669759"/>
                  <a:gd name="connsiteX9" fmla="*/ 5593536 w 5704439"/>
                  <a:gd name="connsiteY9" fmla="*/ 3669759 h 3669759"/>
                  <a:gd name="connsiteX10" fmla="*/ 150718 w 5704439"/>
                  <a:gd name="connsiteY10" fmla="*/ 3666584 h 3669759"/>
                  <a:gd name="connsiteX11" fmla="*/ 3175 w 5704439"/>
                  <a:gd name="connsiteY11" fmla="*/ 3528524 h 3669759"/>
                  <a:gd name="connsiteX12" fmla="*/ 0 w 5704439"/>
                  <a:gd name="connsiteY12" fmla="*/ 3363424 h 3669759"/>
                  <a:gd name="connsiteX0" fmla="*/ 0 w 5593536"/>
                  <a:gd name="connsiteY0" fmla="*/ 3363425 h 3669759"/>
                  <a:gd name="connsiteX1" fmla="*/ 0 w 5593536"/>
                  <a:gd name="connsiteY1" fmla="*/ 3363425 h 3669759"/>
                  <a:gd name="connsiteX2" fmla="*/ 0 w 5593536"/>
                  <a:gd name="connsiteY2" fmla="*/ 198120 h 3669759"/>
                  <a:gd name="connsiteX3" fmla="*/ 223520 w 5593536"/>
                  <a:gd name="connsiteY3" fmla="*/ 0 h 3669759"/>
                  <a:gd name="connsiteX4" fmla="*/ 4401473 w 5593536"/>
                  <a:gd name="connsiteY4" fmla="*/ 0 h 3669759"/>
                  <a:gd name="connsiteX5" fmla="*/ 4594511 w 5593536"/>
                  <a:gd name="connsiteY5" fmla="*/ 177800 h 3669759"/>
                  <a:gd name="connsiteX6" fmla="*/ 5036471 w 5593536"/>
                  <a:gd name="connsiteY6" fmla="*/ 177800 h 3669759"/>
                  <a:gd name="connsiteX7" fmla="*/ 5127910 w 5593536"/>
                  <a:gd name="connsiteY7" fmla="*/ 269240 h 3669759"/>
                  <a:gd name="connsiteX8" fmla="*/ 5131083 w 5593536"/>
                  <a:gd name="connsiteY8" fmla="*/ 3550750 h 3669759"/>
                  <a:gd name="connsiteX9" fmla="*/ 5593536 w 5593536"/>
                  <a:gd name="connsiteY9" fmla="*/ 3669759 h 3669759"/>
                  <a:gd name="connsiteX10" fmla="*/ 150718 w 5593536"/>
                  <a:gd name="connsiteY10" fmla="*/ 3666584 h 3669759"/>
                  <a:gd name="connsiteX11" fmla="*/ 3175 w 5593536"/>
                  <a:gd name="connsiteY11" fmla="*/ 3528524 h 3669759"/>
                  <a:gd name="connsiteX12" fmla="*/ 0 w 5593536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401473 w 5131083"/>
                  <a:gd name="connsiteY4" fmla="*/ 0 h 3669759"/>
                  <a:gd name="connsiteX5" fmla="*/ 4594511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594511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5036471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5127910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131083"/>
                  <a:gd name="connsiteY0" fmla="*/ 3363425 h 3669759"/>
                  <a:gd name="connsiteX1" fmla="*/ 0 w 5131083"/>
                  <a:gd name="connsiteY1" fmla="*/ 3363425 h 3669759"/>
                  <a:gd name="connsiteX2" fmla="*/ 0 w 5131083"/>
                  <a:gd name="connsiteY2" fmla="*/ 198120 h 3669759"/>
                  <a:gd name="connsiteX3" fmla="*/ 223520 w 5131083"/>
                  <a:gd name="connsiteY3" fmla="*/ 0 h 3669759"/>
                  <a:gd name="connsiteX4" fmla="*/ 4201395 w 5131083"/>
                  <a:gd name="connsiteY4" fmla="*/ 0 h 3669759"/>
                  <a:gd name="connsiteX5" fmla="*/ 4394433 w 5131083"/>
                  <a:gd name="connsiteY5" fmla="*/ 177800 h 3669759"/>
                  <a:gd name="connsiteX6" fmla="*/ 4836394 w 5131083"/>
                  <a:gd name="connsiteY6" fmla="*/ 177800 h 3669759"/>
                  <a:gd name="connsiteX7" fmla="*/ 4927832 w 5131083"/>
                  <a:gd name="connsiteY7" fmla="*/ 269240 h 3669759"/>
                  <a:gd name="connsiteX8" fmla="*/ 5131083 w 5131083"/>
                  <a:gd name="connsiteY8" fmla="*/ 3550750 h 3669759"/>
                  <a:gd name="connsiteX9" fmla="*/ 5020180 w 5131083"/>
                  <a:gd name="connsiteY9" fmla="*/ 3669759 h 3669759"/>
                  <a:gd name="connsiteX10" fmla="*/ 150718 w 5131083"/>
                  <a:gd name="connsiteY10" fmla="*/ 3666584 h 3669759"/>
                  <a:gd name="connsiteX11" fmla="*/ 3175 w 5131083"/>
                  <a:gd name="connsiteY11" fmla="*/ 3528524 h 3669759"/>
                  <a:gd name="connsiteX12" fmla="*/ 0 w 5131083"/>
                  <a:gd name="connsiteY12" fmla="*/ 3363424 h 3669759"/>
                  <a:gd name="connsiteX0" fmla="*/ 0 w 5020180"/>
                  <a:gd name="connsiteY0" fmla="*/ 3363425 h 3669759"/>
                  <a:gd name="connsiteX1" fmla="*/ 0 w 5020180"/>
                  <a:gd name="connsiteY1" fmla="*/ 3363425 h 3669759"/>
                  <a:gd name="connsiteX2" fmla="*/ 0 w 5020180"/>
                  <a:gd name="connsiteY2" fmla="*/ 198120 h 3669759"/>
                  <a:gd name="connsiteX3" fmla="*/ 223520 w 5020180"/>
                  <a:gd name="connsiteY3" fmla="*/ 0 h 3669759"/>
                  <a:gd name="connsiteX4" fmla="*/ 4201395 w 5020180"/>
                  <a:gd name="connsiteY4" fmla="*/ 0 h 3669759"/>
                  <a:gd name="connsiteX5" fmla="*/ 4394433 w 5020180"/>
                  <a:gd name="connsiteY5" fmla="*/ 177800 h 3669759"/>
                  <a:gd name="connsiteX6" fmla="*/ 4836394 w 5020180"/>
                  <a:gd name="connsiteY6" fmla="*/ 177800 h 3669759"/>
                  <a:gd name="connsiteX7" fmla="*/ 4927832 w 5020180"/>
                  <a:gd name="connsiteY7" fmla="*/ 269240 h 3669759"/>
                  <a:gd name="connsiteX8" fmla="*/ 4931005 w 5020180"/>
                  <a:gd name="connsiteY8" fmla="*/ 3550750 h 3669759"/>
                  <a:gd name="connsiteX9" fmla="*/ 5020180 w 5020180"/>
                  <a:gd name="connsiteY9" fmla="*/ 3669759 h 3669759"/>
                  <a:gd name="connsiteX10" fmla="*/ 150718 w 5020180"/>
                  <a:gd name="connsiteY10" fmla="*/ 3666584 h 3669759"/>
                  <a:gd name="connsiteX11" fmla="*/ 3175 w 5020180"/>
                  <a:gd name="connsiteY11" fmla="*/ 3528524 h 3669759"/>
                  <a:gd name="connsiteX12" fmla="*/ 0 w 5020180"/>
                  <a:gd name="connsiteY12" fmla="*/ 3363424 h 3669759"/>
                  <a:gd name="connsiteX0" fmla="*/ 0 w 4931005"/>
                  <a:gd name="connsiteY0" fmla="*/ 3363425 h 3669759"/>
                  <a:gd name="connsiteX1" fmla="*/ 0 w 4931005"/>
                  <a:gd name="connsiteY1" fmla="*/ 3363425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0 w 4931005"/>
                  <a:gd name="connsiteY1" fmla="*/ 3363425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3550750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9759"/>
                  <a:gd name="connsiteX1" fmla="*/ 1 w 4931005"/>
                  <a:gd name="connsiteY1" fmla="*/ 2512171 h 3669759"/>
                  <a:gd name="connsiteX2" fmla="*/ 0 w 4931005"/>
                  <a:gd name="connsiteY2" fmla="*/ 198120 h 3669759"/>
                  <a:gd name="connsiteX3" fmla="*/ 223520 w 4931005"/>
                  <a:gd name="connsiteY3" fmla="*/ 0 h 3669759"/>
                  <a:gd name="connsiteX4" fmla="*/ 4201395 w 4931005"/>
                  <a:gd name="connsiteY4" fmla="*/ 0 h 3669759"/>
                  <a:gd name="connsiteX5" fmla="*/ 4394433 w 4931005"/>
                  <a:gd name="connsiteY5" fmla="*/ 177800 h 3669759"/>
                  <a:gd name="connsiteX6" fmla="*/ 4836394 w 4931005"/>
                  <a:gd name="connsiteY6" fmla="*/ 177800 h 3669759"/>
                  <a:gd name="connsiteX7" fmla="*/ 4927832 w 4931005"/>
                  <a:gd name="connsiteY7" fmla="*/ 269240 h 3669759"/>
                  <a:gd name="connsiteX8" fmla="*/ 4931005 w 4931005"/>
                  <a:gd name="connsiteY8" fmla="*/ 2699496 h 3669759"/>
                  <a:gd name="connsiteX9" fmla="*/ 4820102 w 4931005"/>
                  <a:gd name="connsiteY9" fmla="*/ 3669759 h 3669759"/>
                  <a:gd name="connsiteX10" fmla="*/ 150718 w 4931005"/>
                  <a:gd name="connsiteY10" fmla="*/ 3666584 h 3669759"/>
                  <a:gd name="connsiteX11" fmla="*/ 3175 w 4931005"/>
                  <a:gd name="connsiteY11" fmla="*/ 3528524 h 3669759"/>
                  <a:gd name="connsiteX12" fmla="*/ 0 w 4931005"/>
                  <a:gd name="connsiteY12" fmla="*/ 3363424 h 3669759"/>
                  <a:gd name="connsiteX0" fmla="*/ 1 w 4931005"/>
                  <a:gd name="connsiteY0" fmla="*/ 2512171 h 3666584"/>
                  <a:gd name="connsiteX1" fmla="*/ 1 w 4931005"/>
                  <a:gd name="connsiteY1" fmla="*/ 2512171 h 3666584"/>
                  <a:gd name="connsiteX2" fmla="*/ 0 w 4931005"/>
                  <a:gd name="connsiteY2" fmla="*/ 198120 h 3666584"/>
                  <a:gd name="connsiteX3" fmla="*/ 223520 w 4931005"/>
                  <a:gd name="connsiteY3" fmla="*/ 0 h 3666584"/>
                  <a:gd name="connsiteX4" fmla="*/ 4201395 w 4931005"/>
                  <a:gd name="connsiteY4" fmla="*/ 0 h 3666584"/>
                  <a:gd name="connsiteX5" fmla="*/ 4394433 w 4931005"/>
                  <a:gd name="connsiteY5" fmla="*/ 177800 h 3666584"/>
                  <a:gd name="connsiteX6" fmla="*/ 4836394 w 4931005"/>
                  <a:gd name="connsiteY6" fmla="*/ 177800 h 3666584"/>
                  <a:gd name="connsiteX7" fmla="*/ 4927832 w 4931005"/>
                  <a:gd name="connsiteY7" fmla="*/ 269240 h 3666584"/>
                  <a:gd name="connsiteX8" fmla="*/ 4931005 w 4931005"/>
                  <a:gd name="connsiteY8" fmla="*/ 2699496 h 3666584"/>
                  <a:gd name="connsiteX9" fmla="*/ 4820102 w 4931005"/>
                  <a:gd name="connsiteY9" fmla="*/ 2818505 h 3666584"/>
                  <a:gd name="connsiteX10" fmla="*/ 150718 w 4931005"/>
                  <a:gd name="connsiteY10" fmla="*/ 3666584 h 3666584"/>
                  <a:gd name="connsiteX11" fmla="*/ 3175 w 4931005"/>
                  <a:gd name="connsiteY11" fmla="*/ 3528524 h 3666584"/>
                  <a:gd name="connsiteX12" fmla="*/ 0 w 4931005"/>
                  <a:gd name="connsiteY12" fmla="*/ 3363424 h 3666584"/>
                  <a:gd name="connsiteX0" fmla="*/ 1 w 4931005"/>
                  <a:gd name="connsiteY0" fmla="*/ 2512171 h 3528524"/>
                  <a:gd name="connsiteX1" fmla="*/ 1 w 4931005"/>
                  <a:gd name="connsiteY1" fmla="*/ 2512171 h 3528524"/>
                  <a:gd name="connsiteX2" fmla="*/ 0 w 4931005"/>
                  <a:gd name="connsiteY2" fmla="*/ 198120 h 3528524"/>
                  <a:gd name="connsiteX3" fmla="*/ 223520 w 4931005"/>
                  <a:gd name="connsiteY3" fmla="*/ 0 h 3528524"/>
                  <a:gd name="connsiteX4" fmla="*/ 4201395 w 4931005"/>
                  <a:gd name="connsiteY4" fmla="*/ 0 h 3528524"/>
                  <a:gd name="connsiteX5" fmla="*/ 4394433 w 4931005"/>
                  <a:gd name="connsiteY5" fmla="*/ 177800 h 3528524"/>
                  <a:gd name="connsiteX6" fmla="*/ 4836394 w 4931005"/>
                  <a:gd name="connsiteY6" fmla="*/ 177800 h 3528524"/>
                  <a:gd name="connsiteX7" fmla="*/ 4927832 w 4931005"/>
                  <a:gd name="connsiteY7" fmla="*/ 269240 h 3528524"/>
                  <a:gd name="connsiteX8" fmla="*/ 4931005 w 4931005"/>
                  <a:gd name="connsiteY8" fmla="*/ 2699496 h 3528524"/>
                  <a:gd name="connsiteX9" fmla="*/ 4820102 w 4931005"/>
                  <a:gd name="connsiteY9" fmla="*/ 2818505 h 3528524"/>
                  <a:gd name="connsiteX10" fmla="*/ 150719 w 4931005"/>
                  <a:gd name="connsiteY10" fmla="*/ 2815330 h 3528524"/>
                  <a:gd name="connsiteX11" fmla="*/ 3175 w 4931005"/>
                  <a:gd name="connsiteY11" fmla="*/ 3528524 h 3528524"/>
                  <a:gd name="connsiteX12" fmla="*/ 0 w 4931005"/>
                  <a:gd name="connsiteY12" fmla="*/ 3363424 h 3528524"/>
                  <a:gd name="connsiteX0" fmla="*/ 1 w 4931005"/>
                  <a:gd name="connsiteY0" fmla="*/ 2512171 h 3391698"/>
                  <a:gd name="connsiteX1" fmla="*/ 1 w 4931005"/>
                  <a:gd name="connsiteY1" fmla="*/ 2512171 h 3391698"/>
                  <a:gd name="connsiteX2" fmla="*/ 0 w 4931005"/>
                  <a:gd name="connsiteY2" fmla="*/ 198120 h 3391698"/>
                  <a:gd name="connsiteX3" fmla="*/ 223520 w 4931005"/>
                  <a:gd name="connsiteY3" fmla="*/ 0 h 3391698"/>
                  <a:gd name="connsiteX4" fmla="*/ 4201395 w 4931005"/>
                  <a:gd name="connsiteY4" fmla="*/ 0 h 3391698"/>
                  <a:gd name="connsiteX5" fmla="*/ 4394433 w 4931005"/>
                  <a:gd name="connsiteY5" fmla="*/ 177800 h 3391698"/>
                  <a:gd name="connsiteX6" fmla="*/ 4836394 w 4931005"/>
                  <a:gd name="connsiteY6" fmla="*/ 177800 h 3391698"/>
                  <a:gd name="connsiteX7" fmla="*/ 4927832 w 4931005"/>
                  <a:gd name="connsiteY7" fmla="*/ 269240 h 3391698"/>
                  <a:gd name="connsiteX8" fmla="*/ 4931005 w 4931005"/>
                  <a:gd name="connsiteY8" fmla="*/ 2699496 h 3391698"/>
                  <a:gd name="connsiteX9" fmla="*/ 4820102 w 4931005"/>
                  <a:gd name="connsiteY9" fmla="*/ 2818505 h 3391698"/>
                  <a:gd name="connsiteX10" fmla="*/ 150719 w 4931005"/>
                  <a:gd name="connsiteY10" fmla="*/ 2815330 h 3391698"/>
                  <a:gd name="connsiteX11" fmla="*/ 3176 w 4931005"/>
                  <a:gd name="connsiteY11" fmla="*/ 2677270 h 3391698"/>
                  <a:gd name="connsiteX12" fmla="*/ 0 w 4931005"/>
                  <a:gd name="connsiteY12" fmla="*/ 3363424 h 3391698"/>
                  <a:gd name="connsiteX0" fmla="*/ 1 w 4931005"/>
                  <a:gd name="connsiteY0" fmla="*/ 2512171 h 3367929"/>
                  <a:gd name="connsiteX1" fmla="*/ 1 w 4931005"/>
                  <a:gd name="connsiteY1" fmla="*/ 2512171 h 3367929"/>
                  <a:gd name="connsiteX2" fmla="*/ 0 w 4931005"/>
                  <a:gd name="connsiteY2" fmla="*/ 198120 h 3367929"/>
                  <a:gd name="connsiteX3" fmla="*/ 223520 w 4931005"/>
                  <a:gd name="connsiteY3" fmla="*/ 0 h 3367929"/>
                  <a:gd name="connsiteX4" fmla="*/ 4201395 w 4931005"/>
                  <a:gd name="connsiteY4" fmla="*/ 0 h 3367929"/>
                  <a:gd name="connsiteX5" fmla="*/ 4394433 w 4931005"/>
                  <a:gd name="connsiteY5" fmla="*/ 177800 h 3367929"/>
                  <a:gd name="connsiteX6" fmla="*/ 4836394 w 4931005"/>
                  <a:gd name="connsiteY6" fmla="*/ 177800 h 3367929"/>
                  <a:gd name="connsiteX7" fmla="*/ 4927832 w 4931005"/>
                  <a:gd name="connsiteY7" fmla="*/ 269240 h 3367929"/>
                  <a:gd name="connsiteX8" fmla="*/ 4931005 w 4931005"/>
                  <a:gd name="connsiteY8" fmla="*/ 2699496 h 3367929"/>
                  <a:gd name="connsiteX9" fmla="*/ 4820102 w 4931005"/>
                  <a:gd name="connsiteY9" fmla="*/ 2818505 h 3367929"/>
                  <a:gd name="connsiteX10" fmla="*/ 150719 w 4931005"/>
                  <a:gd name="connsiteY10" fmla="*/ 2815330 h 3367929"/>
                  <a:gd name="connsiteX11" fmla="*/ 3176 w 4931005"/>
                  <a:gd name="connsiteY11" fmla="*/ 2677270 h 3367929"/>
                  <a:gd name="connsiteX12" fmla="*/ 0 w 4931005"/>
                  <a:gd name="connsiteY12" fmla="*/ 3363424 h 3367929"/>
                  <a:gd name="connsiteX0" fmla="*/ 1 w 4931005"/>
                  <a:gd name="connsiteY0" fmla="*/ 2512171 h 3363424"/>
                  <a:gd name="connsiteX1" fmla="*/ 1 w 4931005"/>
                  <a:gd name="connsiteY1" fmla="*/ 2512171 h 3363424"/>
                  <a:gd name="connsiteX2" fmla="*/ 0 w 4931005"/>
                  <a:gd name="connsiteY2" fmla="*/ 198120 h 3363424"/>
                  <a:gd name="connsiteX3" fmla="*/ 223520 w 4931005"/>
                  <a:gd name="connsiteY3" fmla="*/ 0 h 3363424"/>
                  <a:gd name="connsiteX4" fmla="*/ 4201395 w 4931005"/>
                  <a:gd name="connsiteY4" fmla="*/ 0 h 3363424"/>
                  <a:gd name="connsiteX5" fmla="*/ 4394433 w 4931005"/>
                  <a:gd name="connsiteY5" fmla="*/ 177800 h 3363424"/>
                  <a:gd name="connsiteX6" fmla="*/ 4836394 w 4931005"/>
                  <a:gd name="connsiteY6" fmla="*/ 177800 h 3363424"/>
                  <a:gd name="connsiteX7" fmla="*/ 4927832 w 4931005"/>
                  <a:gd name="connsiteY7" fmla="*/ 269240 h 3363424"/>
                  <a:gd name="connsiteX8" fmla="*/ 4931005 w 4931005"/>
                  <a:gd name="connsiteY8" fmla="*/ 2699496 h 3363424"/>
                  <a:gd name="connsiteX9" fmla="*/ 4820102 w 4931005"/>
                  <a:gd name="connsiteY9" fmla="*/ 2818505 h 3363424"/>
                  <a:gd name="connsiteX10" fmla="*/ 150719 w 4931005"/>
                  <a:gd name="connsiteY10" fmla="*/ 2815330 h 3363424"/>
                  <a:gd name="connsiteX11" fmla="*/ 3176 w 4931005"/>
                  <a:gd name="connsiteY11" fmla="*/ 2677270 h 3363424"/>
                  <a:gd name="connsiteX12" fmla="*/ 0 w 4931005"/>
                  <a:gd name="connsiteY12" fmla="*/ 3363424 h 3363424"/>
                  <a:gd name="connsiteX0" fmla="*/ 1 w 4931005"/>
                  <a:gd name="connsiteY0" fmla="*/ 2512171 h 2818505"/>
                  <a:gd name="connsiteX1" fmla="*/ 1 w 4931005"/>
                  <a:gd name="connsiteY1" fmla="*/ 2512171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512171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699496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8505"/>
                  <a:gd name="connsiteX1" fmla="*/ 1 w 4931005"/>
                  <a:gd name="connsiteY1" fmla="*/ 2324097 h 2818505"/>
                  <a:gd name="connsiteX2" fmla="*/ 0 w 4931005"/>
                  <a:gd name="connsiteY2" fmla="*/ 198120 h 2818505"/>
                  <a:gd name="connsiteX3" fmla="*/ 223520 w 4931005"/>
                  <a:gd name="connsiteY3" fmla="*/ 0 h 2818505"/>
                  <a:gd name="connsiteX4" fmla="*/ 4201395 w 4931005"/>
                  <a:gd name="connsiteY4" fmla="*/ 0 h 2818505"/>
                  <a:gd name="connsiteX5" fmla="*/ 4394433 w 4931005"/>
                  <a:gd name="connsiteY5" fmla="*/ 177800 h 2818505"/>
                  <a:gd name="connsiteX6" fmla="*/ 4836394 w 4931005"/>
                  <a:gd name="connsiteY6" fmla="*/ 177800 h 2818505"/>
                  <a:gd name="connsiteX7" fmla="*/ 4927832 w 4931005"/>
                  <a:gd name="connsiteY7" fmla="*/ 269240 h 2818505"/>
                  <a:gd name="connsiteX8" fmla="*/ 4931005 w 4931005"/>
                  <a:gd name="connsiteY8" fmla="*/ 2511422 h 2818505"/>
                  <a:gd name="connsiteX9" fmla="*/ 4820102 w 4931005"/>
                  <a:gd name="connsiteY9" fmla="*/ 2818505 h 2818505"/>
                  <a:gd name="connsiteX10" fmla="*/ 150719 w 4931005"/>
                  <a:gd name="connsiteY10" fmla="*/ 2815330 h 2818505"/>
                  <a:gd name="connsiteX11" fmla="*/ 3176 w 4931005"/>
                  <a:gd name="connsiteY11" fmla="*/ 2677270 h 2818505"/>
                  <a:gd name="connsiteX12" fmla="*/ 1 w 4931005"/>
                  <a:gd name="connsiteY12" fmla="*/ 2512171 h 2818505"/>
                  <a:gd name="connsiteX0" fmla="*/ 1 w 4931005"/>
                  <a:gd name="connsiteY0" fmla="*/ 2324097 h 2815330"/>
                  <a:gd name="connsiteX1" fmla="*/ 1 w 4931005"/>
                  <a:gd name="connsiteY1" fmla="*/ 2324097 h 2815330"/>
                  <a:gd name="connsiteX2" fmla="*/ 0 w 4931005"/>
                  <a:gd name="connsiteY2" fmla="*/ 198120 h 2815330"/>
                  <a:gd name="connsiteX3" fmla="*/ 223520 w 4931005"/>
                  <a:gd name="connsiteY3" fmla="*/ 0 h 2815330"/>
                  <a:gd name="connsiteX4" fmla="*/ 4201395 w 4931005"/>
                  <a:gd name="connsiteY4" fmla="*/ 0 h 2815330"/>
                  <a:gd name="connsiteX5" fmla="*/ 4394433 w 4931005"/>
                  <a:gd name="connsiteY5" fmla="*/ 177800 h 2815330"/>
                  <a:gd name="connsiteX6" fmla="*/ 4836394 w 4931005"/>
                  <a:gd name="connsiteY6" fmla="*/ 177800 h 2815330"/>
                  <a:gd name="connsiteX7" fmla="*/ 4927832 w 4931005"/>
                  <a:gd name="connsiteY7" fmla="*/ 269240 h 2815330"/>
                  <a:gd name="connsiteX8" fmla="*/ 4931005 w 4931005"/>
                  <a:gd name="connsiteY8" fmla="*/ 2511422 h 2815330"/>
                  <a:gd name="connsiteX9" fmla="*/ 4820102 w 4931005"/>
                  <a:gd name="connsiteY9" fmla="*/ 2630431 h 2815330"/>
                  <a:gd name="connsiteX10" fmla="*/ 150719 w 4931005"/>
                  <a:gd name="connsiteY10" fmla="*/ 2815330 h 2815330"/>
                  <a:gd name="connsiteX11" fmla="*/ 3176 w 4931005"/>
                  <a:gd name="connsiteY11" fmla="*/ 2677270 h 2815330"/>
                  <a:gd name="connsiteX12" fmla="*/ 1 w 4931005"/>
                  <a:gd name="connsiteY12" fmla="*/ 2512171 h 2815330"/>
                  <a:gd name="connsiteX0" fmla="*/ 1 w 4931005"/>
                  <a:gd name="connsiteY0" fmla="*/ 2324097 h 2677270"/>
                  <a:gd name="connsiteX1" fmla="*/ 1 w 4931005"/>
                  <a:gd name="connsiteY1" fmla="*/ 2324097 h 2677270"/>
                  <a:gd name="connsiteX2" fmla="*/ 0 w 4931005"/>
                  <a:gd name="connsiteY2" fmla="*/ 198120 h 2677270"/>
                  <a:gd name="connsiteX3" fmla="*/ 223520 w 4931005"/>
                  <a:gd name="connsiteY3" fmla="*/ 0 h 2677270"/>
                  <a:gd name="connsiteX4" fmla="*/ 4201395 w 4931005"/>
                  <a:gd name="connsiteY4" fmla="*/ 0 h 2677270"/>
                  <a:gd name="connsiteX5" fmla="*/ 4394433 w 4931005"/>
                  <a:gd name="connsiteY5" fmla="*/ 177800 h 2677270"/>
                  <a:gd name="connsiteX6" fmla="*/ 4836394 w 4931005"/>
                  <a:gd name="connsiteY6" fmla="*/ 177800 h 2677270"/>
                  <a:gd name="connsiteX7" fmla="*/ 4927832 w 4931005"/>
                  <a:gd name="connsiteY7" fmla="*/ 269240 h 2677270"/>
                  <a:gd name="connsiteX8" fmla="*/ 4931005 w 4931005"/>
                  <a:gd name="connsiteY8" fmla="*/ 2511422 h 2677270"/>
                  <a:gd name="connsiteX9" fmla="*/ 4820102 w 4931005"/>
                  <a:gd name="connsiteY9" fmla="*/ 2630431 h 2677270"/>
                  <a:gd name="connsiteX10" fmla="*/ 150719 w 4931005"/>
                  <a:gd name="connsiteY10" fmla="*/ 2627256 h 2677270"/>
                  <a:gd name="connsiteX11" fmla="*/ 3176 w 4931005"/>
                  <a:gd name="connsiteY11" fmla="*/ 2677270 h 2677270"/>
                  <a:gd name="connsiteX12" fmla="*/ 1 w 4931005"/>
                  <a:gd name="connsiteY12" fmla="*/ 2512171 h 2677270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512171 h 2630431"/>
                  <a:gd name="connsiteX0" fmla="*/ 1 w 4931005"/>
                  <a:gd name="connsiteY0" fmla="*/ 2324097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324097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511422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30431"/>
                  <a:gd name="connsiteX1" fmla="*/ 1 w 4931005"/>
                  <a:gd name="connsiteY1" fmla="*/ 2293822 h 2630431"/>
                  <a:gd name="connsiteX2" fmla="*/ 0 w 4931005"/>
                  <a:gd name="connsiteY2" fmla="*/ 198120 h 2630431"/>
                  <a:gd name="connsiteX3" fmla="*/ 223520 w 4931005"/>
                  <a:gd name="connsiteY3" fmla="*/ 0 h 2630431"/>
                  <a:gd name="connsiteX4" fmla="*/ 4201395 w 4931005"/>
                  <a:gd name="connsiteY4" fmla="*/ 0 h 2630431"/>
                  <a:gd name="connsiteX5" fmla="*/ 4394433 w 4931005"/>
                  <a:gd name="connsiteY5" fmla="*/ 177800 h 2630431"/>
                  <a:gd name="connsiteX6" fmla="*/ 4836394 w 4931005"/>
                  <a:gd name="connsiteY6" fmla="*/ 177800 h 2630431"/>
                  <a:gd name="connsiteX7" fmla="*/ 4927832 w 4931005"/>
                  <a:gd name="connsiteY7" fmla="*/ 269240 h 2630431"/>
                  <a:gd name="connsiteX8" fmla="*/ 4931005 w 4931005"/>
                  <a:gd name="connsiteY8" fmla="*/ 2481147 h 2630431"/>
                  <a:gd name="connsiteX9" fmla="*/ 4820102 w 4931005"/>
                  <a:gd name="connsiteY9" fmla="*/ 2630431 h 2630431"/>
                  <a:gd name="connsiteX10" fmla="*/ 150719 w 4931005"/>
                  <a:gd name="connsiteY10" fmla="*/ 2627256 h 2630431"/>
                  <a:gd name="connsiteX11" fmla="*/ 3176 w 4931005"/>
                  <a:gd name="connsiteY11" fmla="*/ 2489196 h 2630431"/>
                  <a:gd name="connsiteX12" fmla="*/ 1 w 4931005"/>
                  <a:gd name="connsiteY12" fmla="*/ 2324096 h 2630431"/>
                  <a:gd name="connsiteX0" fmla="*/ 1 w 4931005"/>
                  <a:gd name="connsiteY0" fmla="*/ 2293822 h 2627256"/>
                  <a:gd name="connsiteX1" fmla="*/ 1 w 4931005"/>
                  <a:gd name="connsiteY1" fmla="*/ 2293822 h 2627256"/>
                  <a:gd name="connsiteX2" fmla="*/ 0 w 4931005"/>
                  <a:gd name="connsiteY2" fmla="*/ 198120 h 2627256"/>
                  <a:gd name="connsiteX3" fmla="*/ 223520 w 4931005"/>
                  <a:gd name="connsiteY3" fmla="*/ 0 h 2627256"/>
                  <a:gd name="connsiteX4" fmla="*/ 4201395 w 4931005"/>
                  <a:gd name="connsiteY4" fmla="*/ 0 h 2627256"/>
                  <a:gd name="connsiteX5" fmla="*/ 4394433 w 4931005"/>
                  <a:gd name="connsiteY5" fmla="*/ 177800 h 2627256"/>
                  <a:gd name="connsiteX6" fmla="*/ 4836394 w 4931005"/>
                  <a:gd name="connsiteY6" fmla="*/ 177800 h 2627256"/>
                  <a:gd name="connsiteX7" fmla="*/ 4927832 w 4931005"/>
                  <a:gd name="connsiteY7" fmla="*/ 269240 h 2627256"/>
                  <a:gd name="connsiteX8" fmla="*/ 4931005 w 4931005"/>
                  <a:gd name="connsiteY8" fmla="*/ 2481147 h 2627256"/>
                  <a:gd name="connsiteX9" fmla="*/ 4820102 w 4931005"/>
                  <a:gd name="connsiteY9" fmla="*/ 2600156 h 2627256"/>
                  <a:gd name="connsiteX10" fmla="*/ 150719 w 4931005"/>
                  <a:gd name="connsiteY10" fmla="*/ 2627256 h 2627256"/>
                  <a:gd name="connsiteX11" fmla="*/ 3176 w 4931005"/>
                  <a:gd name="connsiteY11" fmla="*/ 2489196 h 2627256"/>
                  <a:gd name="connsiteX12" fmla="*/ 1 w 4931005"/>
                  <a:gd name="connsiteY12" fmla="*/ 2324096 h 26272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89196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324096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4201395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4394433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4836394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4927832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931005"/>
                  <a:gd name="connsiteY0" fmla="*/ 2293822 h 2600156"/>
                  <a:gd name="connsiteX1" fmla="*/ 1 w 4931005"/>
                  <a:gd name="connsiteY1" fmla="*/ 2293822 h 2600156"/>
                  <a:gd name="connsiteX2" fmla="*/ 0 w 4931005"/>
                  <a:gd name="connsiteY2" fmla="*/ 198120 h 2600156"/>
                  <a:gd name="connsiteX3" fmla="*/ 223520 w 4931005"/>
                  <a:gd name="connsiteY3" fmla="*/ 0 h 2600156"/>
                  <a:gd name="connsiteX4" fmla="*/ 2681366 w 4931005"/>
                  <a:gd name="connsiteY4" fmla="*/ 0 h 2600156"/>
                  <a:gd name="connsiteX5" fmla="*/ 2874404 w 4931005"/>
                  <a:gd name="connsiteY5" fmla="*/ 177800 h 2600156"/>
                  <a:gd name="connsiteX6" fmla="*/ 3316365 w 4931005"/>
                  <a:gd name="connsiteY6" fmla="*/ 177800 h 2600156"/>
                  <a:gd name="connsiteX7" fmla="*/ 3407803 w 4931005"/>
                  <a:gd name="connsiteY7" fmla="*/ 269240 h 2600156"/>
                  <a:gd name="connsiteX8" fmla="*/ 4931005 w 4931005"/>
                  <a:gd name="connsiteY8" fmla="*/ 2481147 h 2600156"/>
                  <a:gd name="connsiteX9" fmla="*/ 4820102 w 4931005"/>
                  <a:gd name="connsiteY9" fmla="*/ 2600156 h 2600156"/>
                  <a:gd name="connsiteX10" fmla="*/ 150719 w 4931005"/>
                  <a:gd name="connsiteY10" fmla="*/ 2596982 h 2600156"/>
                  <a:gd name="connsiteX11" fmla="*/ 3176 w 4931005"/>
                  <a:gd name="connsiteY11" fmla="*/ 2458922 h 2600156"/>
                  <a:gd name="connsiteX12" fmla="*/ 1 w 4931005"/>
                  <a:gd name="connsiteY12" fmla="*/ 2293822 h 2600156"/>
                  <a:gd name="connsiteX0" fmla="*/ 1 w 4820102"/>
                  <a:gd name="connsiteY0" fmla="*/ 2293822 h 2600156"/>
                  <a:gd name="connsiteX1" fmla="*/ 1 w 4820102"/>
                  <a:gd name="connsiteY1" fmla="*/ 2293822 h 2600156"/>
                  <a:gd name="connsiteX2" fmla="*/ 0 w 4820102"/>
                  <a:gd name="connsiteY2" fmla="*/ 198120 h 2600156"/>
                  <a:gd name="connsiteX3" fmla="*/ 223520 w 4820102"/>
                  <a:gd name="connsiteY3" fmla="*/ 0 h 2600156"/>
                  <a:gd name="connsiteX4" fmla="*/ 2681366 w 4820102"/>
                  <a:gd name="connsiteY4" fmla="*/ 0 h 2600156"/>
                  <a:gd name="connsiteX5" fmla="*/ 2874404 w 4820102"/>
                  <a:gd name="connsiteY5" fmla="*/ 177800 h 2600156"/>
                  <a:gd name="connsiteX6" fmla="*/ 3316365 w 4820102"/>
                  <a:gd name="connsiteY6" fmla="*/ 177800 h 2600156"/>
                  <a:gd name="connsiteX7" fmla="*/ 3407803 w 4820102"/>
                  <a:gd name="connsiteY7" fmla="*/ 269240 h 2600156"/>
                  <a:gd name="connsiteX8" fmla="*/ 3410976 w 4820102"/>
                  <a:gd name="connsiteY8" fmla="*/ 2481147 h 2600156"/>
                  <a:gd name="connsiteX9" fmla="*/ 4820102 w 4820102"/>
                  <a:gd name="connsiteY9" fmla="*/ 2600156 h 2600156"/>
                  <a:gd name="connsiteX10" fmla="*/ 150719 w 4820102"/>
                  <a:gd name="connsiteY10" fmla="*/ 2596982 h 2600156"/>
                  <a:gd name="connsiteX11" fmla="*/ 3176 w 4820102"/>
                  <a:gd name="connsiteY11" fmla="*/ 2458922 h 2600156"/>
                  <a:gd name="connsiteX12" fmla="*/ 1 w 4820102"/>
                  <a:gd name="connsiteY12" fmla="*/ 2293822 h 2600156"/>
                  <a:gd name="connsiteX0" fmla="*/ 1 w 3410976"/>
                  <a:gd name="connsiteY0" fmla="*/ 2293822 h 2600156"/>
                  <a:gd name="connsiteX1" fmla="*/ 1 w 3410976"/>
                  <a:gd name="connsiteY1" fmla="*/ 2293822 h 2600156"/>
                  <a:gd name="connsiteX2" fmla="*/ 0 w 3410976"/>
                  <a:gd name="connsiteY2" fmla="*/ 198120 h 2600156"/>
                  <a:gd name="connsiteX3" fmla="*/ 223520 w 3410976"/>
                  <a:gd name="connsiteY3" fmla="*/ 0 h 2600156"/>
                  <a:gd name="connsiteX4" fmla="*/ 2681366 w 3410976"/>
                  <a:gd name="connsiteY4" fmla="*/ 0 h 2600156"/>
                  <a:gd name="connsiteX5" fmla="*/ 2874404 w 3410976"/>
                  <a:gd name="connsiteY5" fmla="*/ 177800 h 2600156"/>
                  <a:gd name="connsiteX6" fmla="*/ 3316365 w 3410976"/>
                  <a:gd name="connsiteY6" fmla="*/ 177800 h 2600156"/>
                  <a:gd name="connsiteX7" fmla="*/ 3407803 w 3410976"/>
                  <a:gd name="connsiteY7" fmla="*/ 269240 h 2600156"/>
                  <a:gd name="connsiteX8" fmla="*/ 3410976 w 3410976"/>
                  <a:gd name="connsiteY8" fmla="*/ 2481147 h 2600156"/>
                  <a:gd name="connsiteX9" fmla="*/ 3300073 w 3410976"/>
                  <a:gd name="connsiteY9" fmla="*/ 2600156 h 2600156"/>
                  <a:gd name="connsiteX10" fmla="*/ 150719 w 3410976"/>
                  <a:gd name="connsiteY10" fmla="*/ 2596982 h 2600156"/>
                  <a:gd name="connsiteX11" fmla="*/ 3176 w 3410976"/>
                  <a:gd name="connsiteY11" fmla="*/ 2458922 h 2600156"/>
                  <a:gd name="connsiteX12" fmla="*/ 1 w 3410976"/>
                  <a:gd name="connsiteY12" fmla="*/ 2293822 h 2600156"/>
                  <a:gd name="connsiteX0" fmla="*/ 2 w 3410976"/>
                  <a:gd name="connsiteY0" fmla="*/ 4025587 h 4025587"/>
                  <a:gd name="connsiteX1" fmla="*/ 1 w 3410976"/>
                  <a:gd name="connsiteY1" fmla="*/ 2293822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6"/>
                  <a:gd name="connsiteY0" fmla="*/ 4025587 h 4025587"/>
                  <a:gd name="connsiteX1" fmla="*/ 2 w 3410976"/>
                  <a:gd name="connsiteY1" fmla="*/ 4025586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6"/>
                  <a:gd name="connsiteY0" fmla="*/ 4025587 h 4025587"/>
                  <a:gd name="connsiteX1" fmla="*/ 2 w 3410976"/>
                  <a:gd name="connsiteY1" fmla="*/ 4025586 h 4025587"/>
                  <a:gd name="connsiteX2" fmla="*/ 0 w 3410976"/>
                  <a:gd name="connsiteY2" fmla="*/ 198120 h 4025587"/>
                  <a:gd name="connsiteX3" fmla="*/ 223520 w 3410976"/>
                  <a:gd name="connsiteY3" fmla="*/ 0 h 4025587"/>
                  <a:gd name="connsiteX4" fmla="*/ 2681366 w 3410976"/>
                  <a:gd name="connsiteY4" fmla="*/ 0 h 4025587"/>
                  <a:gd name="connsiteX5" fmla="*/ 2874404 w 3410976"/>
                  <a:gd name="connsiteY5" fmla="*/ 177800 h 4025587"/>
                  <a:gd name="connsiteX6" fmla="*/ 3316365 w 3410976"/>
                  <a:gd name="connsiteY6" fmla="*/ 177800 h 4025587"/>
                  <a:gd name="connsiteX7" fmla="*/ 3407803 w 3410976"/>
                  <a:gd name="connsiteY7" fmla="*/ 269240 h 4025587"/>
                  <a:gd name="connsiteX8" fmla="*/ 3410976 w 3410976"/>
                  <a:gd name="connsiteY8" fmla="*/ 2481147 h 4025587"/>
                  <a:gd name="connsiteX9" fmla="*/ 3300073 w 3410976"/>
                  <a:gd name="connsiteY9" fmla="*/ 2600156 h 4025587"/>
                  <a:gd name="connsiteX10" fmla="*/ 150719 w 3410976"/>
                  <a:gd name="connsiteY10" fmla="*/ 2596982 h 4025587"/>
                  <a:gd name="connsiteX11" fmla="*/ 3176 w 3410976"/>
                  <a:gd name="connsiteY11" fmla="*/ 2458922 h 4025587"/>
                  <a:gd name="connsiteX12" fmla="*/ 1 w 3410976"/>
                  <a:gd name="connsiteY12" fmla="*/ 2293822 h 4025587"/>
                  <a:gd name="connsiteX0" fmla="*/ 2 w 3410977"/>
                  <a:gd name="connsiteY0" fmla="*/ 4025587 h 4212911"/>
                  <a:gd name="connsiteX1" fmla="*/ 2 w 3410977"/>
                  <a:gd name="connsiteY1" fmla="*/ 4025586 h 4212911"/>
                  <a:gd name="connsiteX2" fmla="*/ 0 w 3410977"/>
                  <a:gd name="connsiteY2" fmla="*/ 198120 h 4212911"/>
                  <a:gd name="connsiteX3" fmla="*/ 223520 w 3410977"/>
                  <a:gd name="connsiteY3" fmla="*/ 0 h 4212911"/>
                  <a:gd name="connsiteX4" fmla="*/ 2681366 w 3410977"/>
                  <a:gd name="connsiteY4" fmla="*/ 0 h 4212911"/>
                  <a:gd name="connsiteX5" fmla="*/ 2874404 w 3410977"/>
                  <a:gd name="connsiteY5" fmla="*/ 177800 h 4212911"/>
                  <a:gd name="connsiteX6" fmla="*/ 3316365 w 3410977"/>
                  <a:gd name="connsiteY6" fmla="*/ 177800 h 4212911"/>
                  <a:gd name="connsiteX7" fmla="*/ 3407803 w 3410977"/>
                  <a:gd name="connsiteY7" fmla="*/ 269240 h 4212911"/>
                  <a:gd name="connsiteX8" fmla="*/ 3410977 w 3410977"/>
                  <a:gd name="connsiteY8" fmla="*/ 4212911 h 4212911"/>
                  <a:gd name="connsiteX9" fmla="*/ 3300073 w 3410977"/>
                  <a:gd name="connsiteY9" fmla="*/ 2600156 h 4212911"/>
                  <a:gd name="connsiteX10" fmla="*/ 150719 w 3410977"/>
                  <a:gd name="connsiteY10" fmla="*/ 2596982 h 4212911"/>
                  <a:gd name="connsiteX11" fmla="*/ 3176 w 3410977"/>
                  <a:gd name="connsiteY11" fmla="*/ 2458922 h 4212911"/>
                  <a:gd name="connsiteX12" fmla="*/ 1 w 3410977"/>
                  <a:gd name="connsiteY12" fmla="*/ 2293822 h 4212911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2596982 h 4331920"/>
                  <a:gd name="connsiteX11" fmla="*/ 3176 w 3410977"/>
                  <a:gd name="connsiteY11" fmla="*/ 2458922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2458922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2293822 h 4331920"/>
                  <a:gd name="connsiteX0" fmla="*/ 2 w 3410977"/>
                  <a:gd name="connsiteY0" fmla="*/ 4025587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31920"/>
                  <a:gd name="connsiteX1" fmla="*/ 2 w 3410977"/>
                  <a:gd name="connsiteY1" fmla="*/ 4025586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31920"/>
                  <a:gd name="connsiteX1" fmla="*/ 2 w 3410977"/>
                  <a:gd name="connsiteY1" fmla="*/ 703301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31920"/>
                  <a:gd name="connsiteX1" fmla="*/ 2 w 3410977"/>
                  <a:gd name="connsiteY1" fmla="*/ 703301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4212911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31920"/>
                  <a:gd name="connsiteX1" fmla="*/ 2 w 3410977"/>
                  <a:gd name="connsiteY1" fmla="*/ 703301 h 4331920"/>
                  <a:gd name="connsiteX2" fmla="*/ 0 w 3410977"/>
                  <a:gd name="connsiteY2" fmla="*/ 198120 h 4331920"/>
                  <a:gd name="connsiteX3" fmla="*/ 223520 w 3410977"/>
                  <a:gd name="connsiteY3" fmla="*/ 0 h 4331920"/>
                  <a:gd name="connsiteX4" fmla="*/ 2681366 w 3410977"/>
                  <a:gd name="connsiteY4" fmla="*/ 0 h 4331920"/>
                  <a:gd name="connsiteX5" fmla="*/ 2874404 w 3410977"/>
                  <a:gd name="connsiteY5" fmla="*/ 177800 h 4331920"/>
                  <a:gd name="connsiteX6" fmla="*/ 3316365 w 3410977"/>
                  <a:gd name="connsiteY6" fmla="*/ 177800 h 4331920"/>
                  <a:gd name="connsiteX7" fmla="*/ 3407803 w 3410977"/>
                  <a:gd name="connsiteY7" fmla="*/ 269240 h 4331920"/>
                  <a:gd name="connsiteX8" fmla="*/ 3410977 w 3410977"/>
                  <a:gd name="connsiteY8" fmla="*/ 890626 h 4331920"/>
                  <a:gd name="connsiteX9" fmla="*/ 3300073 w 3410977"/>
                  <a:gd name="connsiteY9" fmla="*/ 4331920 h 4331920"/>
                  <a:gd name="connsiteX10" fmla="*/ 150719 w 3410977"/>
                  <a:gd name="connsiteY10" fmla="*/ 4328746 h 4331920"/>
                  <a:gd name="connsiteX11" fmla="*/ 3176 w 3410977"/>
                  <a:gd name="connsiteY11" fmla="*/ 4190686 h 4331920"/>
                  <a:gd name="connsiteX12" fmla="*/ 1 w 3410977"/>
                  <a:gd name="connsiteY12" fmla="*/ 4025586 h 4331920"/>
                  <a:gd name="connsiteX0" fmla="*/ 2 w 3410977"/>
                  <a:gd name="connsiteY0" fmla="*/ 703301 h 4328745"/>
                  <a:gd name="connsiteX1" fmla="*/ 2 w 3410977"/>
                  <a:gd name="connsiteY1" fmla="*/ 703301 h 4328745"/>
                  <a:gd name="connsiteX2" fmla="*/ 0 w 3410977"/>
                  <a:gd name="connsiteY2" fmla="*/ 198120 h 4328745"/>
                  <a:gd name="connsiteX3" fmla="*/ 223520 w 3410977"/>
                  <a:gd name="connsiteY3" fmla="*/ 0 h 4328745"/>
                  <a:gd name="connsiteX4" fmla="*/ 2681366 w 3410977"/>
                  <a:gd name="connsiteY4" fmla="*/ 0 h 4328745"/>
                  <a:gd name="connsiteX5" fmla="*/ 2874404 w 3410977"/>
                  <a:gd name="connsiteY5" fmla="*/ 177800 h 4328745"/>
                  <a:gd name="connsiteX6" fmla="*/ 3316365 w 3410977"/>
                  <a:gd name="connsiteY6" fmla="*/ 177800 h 4328745"/>
                  <a:gd name="connsiteX7" fmla="*/ 3407803 w 3410977"/>
                  <a:gd name="connsiteY7" fmla="*/ 269240 h 4328745"/>
                  <a:gd name="connsiteX8" fmla="*/ 3410977 w 3410977"/>
                  <a:gd name="connsiteY8" fmla="*/ 890626 h 4328745"/>
                  <a:gd name="connsiteX9" fmla="*/ 3300073 w 3410977"/>
                  <a:gd name="connsiteY9" fmla="*/ 1009635 h 4328745"/>
                  <a:gd name="connsiteX10" fmla="*/ 150719 w 3410977"/>
                  <a:gd name="connsiteY10" fmla="*/ 4328746 h 4328745"/>
                  <a:gd name="connsiteX11" fmla="*/ 3176 w 3410977"/>
                  <a:gd name="connsiteY11" fmla="*/ 4190686 h 4328745"/>
                  <a:gd name="connsiteX12" fmla="*/ 1 w 3410977"/>
                  <a:gd name="connsiteY12" fmla="*/ 4025586 h 4328745"/>
                  <a:gd name="connsiteX0" fmla="*/ 2 w 3410977"/>
                  <a:gd name="connsiteY0" fmla="*/ 703301 h 4190686"/>
                  <a:gd name="connsiteX1" fmla="*/ 2 w 3410977"/>
                  <a:gd name="connsiteY1" fmla="*/ 703301 h 4190686"/>
                  <a:gd name="connsiteX2" fmla="*/ 0 w 3410977"/>
                  <a:gd name="connsiteY2" fmla="*/ 198120 h 4190686"/>
                  <a:gd name="connsiteX3" fmla="*/ 223520 w 3410977"/>
                  <a:gd name="connsiteY3" fmla="*/ 0 h 4190686"/>
                  <a:gd name="connsiteX4" fmla="*/ 2681366 w 3410977"/>
                  <a:gd name="connsiteY4" fmla="*/ 0 h 4190686"/>
                  <a:gd name="connsiteX5" fmla="*/ 2874404 w 3410977"/>
                  <a:gd name="connsiteY5" fmla="*/ 177800 h 4190686"/>
                  <a:gd name="connsiteX6" fmla="*/ 3316365 w 3410977"/>
                  <a:gd name="connsiteY6" fmla="*/ 177800 h 4190686"/>
                  <a:gd name="connsiteX7" fmla="*/ 3407803 w 3410977"/>
                  <a:gd name="connsiteY7" fmla="*/ 269240 h 4190686"/>
                  <a:gd name="connsiteX8" fmla="*/ 3410977 w 3410977"/>
                  <a:gd name="connsiteY8" fmla="*/ 890626 h 4190686"/>
                  <a:gd name="connsiteX9" fmla="*/ 3300073 w 3410977"/>
                  <a:gd name="connsiteY9" fmla="*/ 1009635 h 4190686"/>
                  <a:gd name="connsiteX10" fmla="*/ 150720 w 3410977"/>
                  <a:gd name="connsiteY10" fmla="*/ 1006463 h 4190686"/>
                  <a:gd name="connsiteX11" fmla="*/ 3176 w 3410977"/>
                  <a:gd name="connsiteY11" fmla="*/ 4190686 h 4190686"/>
                  <a:gd name="connsiteX12" fmla="*/ 1 w 3410977"/>
                  <a:gd name="connsiteY12" fmla="*/ 4025586 h 4190686"/>
                  <a:gd name="connsiteX0" fmla="*/ 2 w 3410977"/>
                  <a:gd name="connsiteY0" fmla="*/ 703301 h 4042864"/>
                  <a:gd name="connsiteX1" fmla="*/ 2 w 3410977"/>
                  <a:gd name="connsiteY1" fmla="*/ 703301 h 4042864"/>
                  <a:gd name="connsiteX2" fmla="*/ 0 w 3410977"/>
                  <a:gd name="connsiteY2" fmla="*/ 198120 h 4042864"/>
                  <a:gd name="connsiteX3" fmla="*/ 223520 w 3410977"/>
                  <a:gd name="connsiteY3" fmla="*/ 0 h 4042864"/>
                  <a:gd name="connsiteX4" fmla="*/ 2681366 w 3410977"/>
                  <a:gd name="connsiteY4" fmla="*/ 0 h 4042864"/>
                  <a:gd name="connsiteX5" fmla="*/ 2874404 w 3410977"/>
                  <a:gd name="connsiteY5" fmla="*/ 177800 h 4042864"/>
                  <a:gd name="connsiteX6" fmla="*/ 3316365 w 3410977"/>
                  <a:gd name="connsiteY6" fmla="*/ 177800 h 4042864"/>
                  <a:gd name="connsiteX7" fmla="*/ 3407803 w 3410977"/>
                  <a:gd name="connsiteY7" fmla="*/ 269240 h 4042864"/>
                  <a:gd name="connsiteX8" fmla="*/ 3410977 w 3410977"/>
                  <a:gd name="connsiteY8" fmla="*/ 890626 h 4042864"/>
                  <a:gd name="connsiteX9" fmla="*/ 3300073 w 3410977"/>
                  <a:gd name="connsiteY9" fmla="*/ 1009635 h 4042864"/>
                  <a:gd name="connsiteX10" fmla="*/ 150720 w 3410977"/>
                  <a:gd name="connsiteY10" fmla="*/ 1006463 h 4042864"/>
                  <a:gd name="connsiteX11" fmla="*/ 3177 w 3410977"/>
                  <a:gd name="connsiteY11" fmla="*/ 868404 h 4042864"/>
                  <a:gd name="connsiteX12" fmla="*/ 1 w 3410977"/>
                  <a:gd name="connsiteY12" fmla="*/ 4025586 h 4042864"/>
                  <a:gd name="connsiteX0" fmla="*/ 2 w 3410977"/>
                  <a:gd name="connsiteY0" fmla="*/ 703301 h 4026811"/>
                  <a:gd name="connsiteX1" fmla="*/ 2 w 3410977"/>
                  <a:gd name="connsiteY1" fmla="*/ 703301 h 4026811"/>
                  <a:gd name="connsiteX2" fmla="*/ 0 w 3410977"/>
                  <a:gd name="connsiteY2" fmla="*/ 198120 h 4026811"/>
                  <a:gd name="connsiteX3" fmla="*/ 223520 w 3410977"/>
                  <a:gd name="connsiteY3" fmla="*/ 0 h 4026811"/>
                  <a:gd name="connsiteX4" fmla="*/ 2681366 w 3410977"/>
                  <a:gd name="connsiteY4" fmla="*/ 0 h 4026811"/>
                  <a:gd name="connsiteX5" fmla="*/ 2874404 w 3410977"/>
                  <a:gd name="connsiteY5" fmla="*/ 177800 h 4026811"/>
                  <a:gd name="connsiteX6" fmla="*/ 3316365 w 3410977"/>
                  <a:gd name="connsiteY6" fmla="*/ 177800 h 4026811"/>
                  <a:gd name="connsiteX7" fmla="*/ 3407803 w 3410977"/>
                  <a:gd name="connsiteY7" fmla="*/ 269240 h 4026811"/>
                  <a:gd name="connsiteX8" fmla="*/ 3410977 w 3410977"/>
                  <a:gd name="connsiteY8" fmla="*/ 890626 h 4026811"/>
                  <a:gd name="connsiteX9" fmla="*/ 3300073 w 3410977"/>
                  <a:gd name="connsiteY9" fmla="*/ 1009635 h 4026811"/>
                  <a:gd name="connsiteX10" fmla="*/ 150720 w 3410977"/>
                  <a:gd name="connsiteY10" fmla="*/ 1006463 h 4026811"/>
                  <a:gd name="connsiteX11" fmla="*/ 3177 w 3410977"/>
                  <a:gd name="connsiteY11" fmla="*/ 868404 h 4026811"/>
                  <a:gd name="connsiteX12" fmla="*/ 1 w 3410977"/>
                  <a:gd name="connsiteY12" fmla="*/ 4025586 h 4026811"/>
                  <a:gd name="connsiteX0" fmla="*/ 2 w 3410977"/>
                  <a:gd name="connsiteY0" fmla="*/ 703301 h 4025586"/>
                  <a:gd name="connsiteX1" fmla="*/ 2 w 3410977"/>
                  <a:gd name="connsiteY1" fmla="*/ 703301 h 4025586"/>
                  <a:gd name="connsiteX2" fmla="*/ 0 w 3410977"/>
                  <a:gd name="connsiteY2" fmla="*/ 198120 h 4025586"/>
                  <a:gd name="connsiteX3" fmla="*/ 223520 w 3410977"/>
                  <a:gd name="connsiteY3" fmla="*/ 0 h 4025586"/>
                  <a:gd name="connsiteX4" fmla="*/ 2681366 w 3410977"/>
                  <a:gd name="connsiteY4" fmla="*/ 0 h 4025586"/>
                  <a:gd name="connsiteX5" fmla="*/ 2874404 w 3410977"/>
                  <a:gd name="connsiteY5" fmla="*/ 177800 h 4025586"/>
                  <a:gd name="connsiteX6" fmla="*/ 3316365 w 3410977"/>
                  <a:gd name="connsiteY6" fmla="*/ 177800 h 4025586"/>
                  <a:gd name="connsiteX7" fmla="*/ 3407803 w 3410977"/>
                  <a:gd name="connsiteY7" fmla="*/ 269240 h 4025586"/>
                  <a:gd name="connsiteX8" fmla="*/ 3410977 w 3410977"/>
                  <a:gd name="connsiteY8" fmla="*/ 890626 h 4025586"/>
                  <a:gd name="connsiteX9" fmla="*/ 3300073 w 3410977"/>
                  <a:gd name="connsiteY9" fmla="*/ 1009635 h 4025586"/>
                  <a:gd name="connsiteX10" fmla="*/ 150720 w 3410977"/>
                  <a:gd name="connsiteY10" fmla="*/ 1006463 h 4025586"/>
                  <a:gd name="connsiteX11" fmla="*/ 3177 w 3410977"/>
                  <a:gd name="connsiteY11" fmla="*/ 868404 h 4025586"/>
                  <a:gd name="connsiteX12" fmla="*/ 1 w 3410977"/>
                  <a:gd name="connsiteY12" fmla="*/ 4025586 h 4025586"/>
                  <a:gd name="connsiteX0" fmla="*/ 2 w 3410977"/>
                  <a:gd name="connsiteY0" fmla="*/ 703301 h 1009635"/>
                  <a:gd name="connsiteX1" fmla="*/ 2 w 3410977"/>
                  <a:gd name="connsiteY1" fmla="*/ 70330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89062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9635"/>
                  <a:gd name="connsiteX1" fmla="*/ 2 w 3410977"/>
                  <a:gd name="connsiteY1" fmla="*/ 70330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89062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9635"/>
                  <a:gd name="connsiteX1" fmla="*/ 2 w 3410977"/>
                  <a:gd name="connsiteY1" fmla="*/ 60602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89062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9635"/>
                  <a:gd name="connsiteX1" fmla="*/ 2 w 3410977"/>
                  <a:gd name="connsiteY1" fmla="*/ 60602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89062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9635"/>
                  <a:gd name="connsiteX1" fmla="*/ 2 w 3410977"/>
                  <a:gd name="connsiteY1" fmla="*/ 606021 h 1009635"/>
                  <a:gd name="connsiteX2" fmla="*/ 0 w 3410977"/>
                  <a:gd name="connsiteY2" fmla="*/ 198120 h 1009635"/>
                  <a:gd name="connsiteX3" fmla="*/ 223520 w 3410977"/>
                  <a:gd name="connsiteY3" fmla="*/ 0 h 1009635"/>
                  <a:gd name="connsiteX4" fmla="*/ 2681366 w 3410977"/>
                  <a:gd name="connsiteY4" fmla="*/ 0 h 1009635"/>
                  <a:gd name="connsiteX5" fmla="*/ 2874404 w 3410977"/>
                  <a:gd name="connsiteY5" fmla="*/ 177800 h 1009635"/>
                  <a:gd name="connsiteX6" fmla="*/ 3316365 w 3410977"/>
                  <a:gd name="connsiteY6" fmla="*/ 177800 h 1009635"/>
                  <a:gd name="connsiteX7" fmla="*/ 3407803 w 3410977"/>
                  <a:gd name="connsiteY7" fmla="*/ 269240 h 1009635"/>
                  <a:gd name="connsiteX8" fmla="*/ 3410977 w 3410977"/>
                  <a:gd name="connsiteY8" fmla="*/ 793346 h 1009635"/>
                  <a:gd name="connsiteX9" fmla="*/ 3300073 w 3410977"/>
                  <a:gd name="connsiteY9" fmla="*/ 1009635 h 1009635"/>
                  <a:gd name="connsiteX10" fmla="*/ 150720 w 3410977"/>
                  <a:gd name="connsiteY10" fmla="*/ 1006463 h 1009635"/>
                  <a:gd name="connsiteX11" fmla="*/ 3177 w 3410977"/>
                  <a:gd name="connsiteY11" fmla="*/ 868404 h 1009635"/>
                  <a:gd name="connsiteX12" fmla="*/ 0 w 3410977"/>
                  <a:gd name="connsiteY12" fmla="*/ 703305 h 1009635"/>
                  <a:gd name="connsiteX0" fmla="*/ 2 w 3410977"/>
                  <a:gd name="connsiteY0" fmla="*/ 606021 h 1006463"/>
                  <a:gd name="connsiteX1" fmla="*/ 2 w 3410977"/>
                  <a:gd name="connsiteY1" fmla="*/ 606021 h 1006463"/>
                  <a:gd name="connsiteX2" fmla="*/ 0 w 3410977"/>
                  <a:gd name="connsiteY2" fmla="*/ 198120 h 1006463"/>
                  <a:gd name="connsiteX3" fmla="*/ 223520 w 3410977"/>
                  <a:gd name="connsiteY3" fmla="*/ 0 h 1006463"/>
                  <a:gd name="connsiteX4" fmla="*/ 2681366 w 3410977"/>
                  <a:gd name="connsiteY4" fmla="*/ 0 h 1006463"/>
                  <a:gd name="connsiteX5" fmla="*/ 2874404 w 3410977"/>
                  <a:gd name="connsiteY5" fmla="*/ 177800 h 1006463"/>
                  <a:gd name="connsiteX6" fmla="*/ 3316365 w 3410977"/>
                  <a:gd name="connsiteY6" fmla="*/ 177800 h 1006463"/>
                  <a:gd name="connsiteX7" fmla="*/ 3407803 w 3410977"/>
                  <a:gd name="connsiteY7" fmla="*/ 269240 h 1006463"/>
                  <a:gd name="connsiteX8" fmla="*/ 3410977 w 3410977"/>
                  <a:gd name="connsiteY8" fmla="*/ 793346 h 1006463"/>
                  <a:gd name="connsiteX9" fmla="*/ 3300073 w 3410977"/>
                  <a:gd name="connsiteY9" fmla="*/ 912355 h 1006463"/>
                  <a:gd name="connsiteX10" fmla="*/ 150720 w 3410977"/>
                  <a:gd name="connsiteY10" fmla="*/ 1006463 h 1006463"/>
                  <a:gd name="connsiteX11" fmla="*/ 3177 w 3410977"/>
                  <a:gd name="connsiteY11" fmla="*/ 868404 h 1006463"/>
                  <a:gd name="connsiteX12" fmla="*/ 0 w 3410977"/>
                  <a:gd name="connsiteY12" fmla="*/ 703305 h 1006463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868404 h 912355"/>
                  <a:gd name="connsiteX12" fmla="*/ 0 w 3410977"/>
                  <a:gd name="connsiteY12" fmla="*/ 703305 h 912355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771122 h 912355"/>
                  <a:gd name="connsiteX12" fmla="*/ 0 w 3410977"/>
                  <a:gd name="connsiteY12" fmla="*/ 703305 h 912355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771122 h 912355"/>
                  <a:gd name="connsiteX12" fmla="*/ 0 w 3410977"/>
                  <a:gd name="connsiteY12" fmla="*/ 703305 h 912355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771122 h 912355"/>
                  <a:gd name="connsiteX12" fmla="*/ 0 w 3410977"/>
                  <a:gd name="connsiteY12" fmla="*/ 703305 h 912355"/>
                  <a:gd name="connsiteX0" fmla="*/ 2 w 3410977"/>
                  <a:gd name="connsiteY0" fmla="*/ 606021 h 912355"/>
                  <a:gd name="connsiteX1" fmla="*/ 2 w 3410977"/>
                  <a:gd name="connsiteY1" fmla="*/ 606021 h 912355"/>
                  <a:gd name="connsiteX2" fmla="*/ 0 w 3410977"/>
                  <a:gd name="connsiteY2" fmla="*/ 198120 h 912355"/>
                  <a:gd name="connsiteX3" fmla="*/ 223520 w 3410977"/>
                  <a:gd name="connsiteY3" fmla="*/ 0 h 912355"/>
                  <a:gd name="connsiteX4" fmla="*/ 2681366 w 3410977"/>
                  <a:gd name="connsiteY4" fmla="*/ 0 h 912355"/>
                  <a:gd name="connsiteX5" fmla="*/ 2874404 w 3410977"/>
                  <a:gd name="connsiteY5" fmla="*/ 177800 h 912355"/>
                  <a:gd name="connsiteX6" fmla="*/ 3316365 w 3410977"/>
                  <a:gd name="connsiteY6" fmla="*/ 177800 h 912355"/>
                  <a:gd name="connsiteX7" fmla="*/ 3407803 w 3410977"/>
                  <a:gd name="connsiteY7" fmla="*/ 269240 h 912355"/>
                  <a:gd name="connsiteX8" fmla="*/ 3410977 w 3410977"/>
                  <a:gd name="connsiteY8" fmla="*/ 793346 h 912355"/>
                  <a:gd name="connsiteX9" fmla="*/ 3300073 w 3410977"/>
                  <a:gd name="connsiteY9" fmla="*/ 912355 h 912355"/>
                  <a:gd name="connsiteX10" fmla="*/ 150720 w 3410977"/>
                  <a:gd name="connsiteY10" fmla="*/ 909181 h 912355"/>
                  <a:gd name="connsiteX11" fmla="*/ 3177 w 3410977"/>
                  <a:gd name="connsiteY11" fmla="*/ 771122 h 912355"/>
                  <a:gd name="connsiteX12" fmla="*/ 0 w 3410977"/>
                  <a:gd name="connsiteY12" fmla="*/ 606021 h 912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10977" h="912355">
                    <a:moveTo>
                      <a:pt x="2" y="606021"/>
                    </a:moveTo>
                    <a:lnTo>
                      <a:pt x="2" y="606021"/>
                    </a:lnTo>
                    <a:lnTo>
                      <a:pt x="0" y="198120"/>
                    </a:lnTo>
                    <a:lnTo>
                      <a:pt x="223520" y="0"/>
                    </a:lnTo>
                    <a:lnTo>
                      <a:pt x="2681366" y="0"/>
                    </a:lnTo>
                    <a:lnTo>
                      <a:pt x="2874404" y="177800"/>
                    </a:lnTo>
                    <a:lnTo>
                      <a:pt x="3316365" y="177800"/>
                    </a:lnTo>
                    <a:lnTo>
                      <a:pt x="3407803" y="269240"/>
                    </a:lnTo>
                    <a:cubicBezTo>
                      <a:pt x="3409918" y="437938"/>
                      <a:pt x="3408861" y="624648"/>
                      <a:pt x="3410977" y="793346"/>
                    </a:cubicBezTo>
                    <a:lnTo>
                      <a:pt x="3300073" y="912355"/>
                    </a:lnTo>
                    <a:lnTo>
                      <a:pt x="150720" y="909181"/>
                    </a:lnTo>
                    <a:lnTo>
                      <a:pt x="3177" y="771122"/>
                    </a:lnTo>
                    <a:cubicBezTo>
                      <a:pt x="4870" y="655974"/>
                      <a:pt x="3388" y="680527"/>
                      <a:pt x="0" y="606021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3">
                      <a:alpha val="0"/>
                    </a:schemeClr>
                  </a:gs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50000"/>
                    </a:schemeClr>
                  </a:gs>
                </a:gsLst>
                <a:lin ang="2700000" scaled="1"/>
                <a:tileRect/>
              </a:gradFill>
              <a:ln w="12700" cap="flat" cmpd="sng" algn="ctr">
                <a:gradFill>
                  <a:gsLst>
                    <a:gs pos="0">
                      <a:schemeClr val="accent3"/>
                    </a:gs>
                    <a:gs pos="5000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270000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dirty="0">
                    <a:gradFill>
                      <a:gsLst>
                        <a:gs pos="48000">
                          <a:srgbClr val="FFFFFF"/>
                        </a:gs>
                        <a:gs pos="100000">
                          <a:srgbClr val="FFFFFF"/>
                        </a:gs>
                        <a:gs pos="66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</a:gradFill>
                    <a:latin typeface="+mj-ea"/>
                    <a:ea typeface="+mj-ea"/>
                    <a:sym typeface="+mn-lt"/>
                  </a:rPr>
                  <a:t>20XX.05</a:t>
                </a:r>
              </a:p>
            </p:txBody>
          </p:sp>
          <p:sp>
            <p:nvSpPr>
              <p:cNvPr id="67" name="等腰三角形 66">
                <a:extLst>
                  <a:ext uri="{FF2B5EF4-FFF2-40B4-BE49-F238E27FC236}">
                    <a16:creationId xmlns:a16="http://schemas.microsoft.com/office/drawing/2014/main" id="{301717BD-F093-4F0D-A7A3-5AD805C7C615}"/>
                  </a:ext>
                </a:extLst>
              </p:cNvPr>
              <p:cNvSpPr/>
              <p:nvPr/>
            </p:nvSpPr>
            <p:spPr>
              <a:xfrm flipV="1">
                <a:off x="2549043" y="3239051"/>
                <a:ext cx="80410" cy="69319"/>
              </a:xfrm>
              <a:prstGeom prst="triangle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200" kern="0">
                  <a:solidFill>
                    <a:prstClr val="white"/>
                  </a:solidFill>
                  <a:latin typeface="+mn-ea"/>
                </a:endParaRPr>
              </a:p>
            </p:txBody>
          </p: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6E544A2F-73A0-420C-B8BB-9C5A9C06D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1812" y="3239051"/>
                <a:ext cx="75636" cy="69319"/>
              </a:xfrm>
              <a:prstGeom prst="line">
                <a:avLst/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9C67751E-8B6E-4992-AB82-A23327B157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51457" y="3615163"/>
                <a:ext cx="45092" cy="48620"/>
              </a:xfrm>
              <a:prstGeom prst="line">
                <a:avLst/>
              </a:prstGeom>
              <a:gradFill flip="none" rotWithShape="1">
                <a:gsLst>
                  <a:gs pos="0">
                    <a:schemeClr val="accent3">
                      <a:alpha val="50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chemeClr val="accent3">
                    <a:alpha val="60000"/>
                  </a:schemeClr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4F52996D-24ED-415A-9004-744D0250F4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697" y="1723480"/>
              <a:ext cx="0" cy="2813024"/>
            </a:xfrm>
            <a:prstGeom prst="line">
              <a:avLst/>
            </a:prstGeom>
            <a:ln w="9525"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0"/>
              </a:gra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CBDE94F6-C4B3-4EDF-B6F8-3D57072E5065}"/>
              </a:ext>
            </a:extLst>
          </p:cNvPr>
          <p:cNvSpPr/>
          <p:nvPr/>
        </p:nvSpPr>
        <p:spPr>
          <a:xfrm rot="16200000">
            <a:off x="10373828" y="5039828"/>
            <a:ext cx="1641899" cy="1994445"/>
          </a:xfrm>
          <a:custGeom>
            <a:avLst/>
            <a:gdLst>
              <a:gd name="connsiteX0" fmla="*/ 1529423 w 1633936"/>
              <a:gd name="connsiteY0" fmla="*/ 1775746 h 1984772"/>
              <a:gd name="connsiteX1" fmla="*/ 1633936 w 1633936"/>
              <a:gd name="connsiteY1" fmla="*/ 1880259 h 1984772"/>
              <a:gd name="connsiteX2" fmla="*/ 1529423 w 1633936"/>
              <a:gd name="connsiteY2" fmla="*/ 1984772 h 1984772"/>
              <a:gd name="connsiteX3" fmla="*/ 1424910 w 1633936"/>
              <a:gd name="connsiteY3" fmla="*/ 1880259 h 1984772"/>
              <a:gd name="connsiteX4" fmla="*/ 1529423 w 1633936"/>
              <a:gd name="connsiteY4" fmla="*/ 1775746 h 1984772"/>
              <a:gd name="connsiteX5" fmla="*/ 1244441 w 1633936"/>
              <a:gd name="connsiteY5" fmla="*/ 1775746 h 1984772"/>
              <a:gd name="connsiteX6" fmla="*/ 1348954 w 1633936"/>
              <a:gd name="connsiteY6" fmla="*/ 1880259 h 1984772"/>
              <a:gd name="connsiteX7" fmla="*/ 1244441 w 1633936"/>
              <a:gd name="connsiteY7" fmla="*/ 1984772 h 1984772"/>
              <a:gd name="connsiteX8" fmla="*/ 1139928 w 1633936"/>
              <a:gd name="connsiteY8" fmla="*/ 1880259 h 1984772"/>
              <a:gd name="connsiteX9" fmla="*/ 1244441 w 1633936"/>
              <a:gd name="connsiteY9" fmla="*/ 1775746 h 1984772"/>
              <a:gd name="connsiteX10" fmla="*/ 959459 w 1633936"/>
              <a:gd name="connsiteY10" fmla="*/ 1775746 h 1984772"/>
              <a:gd name="connsiteX11" fmla="*/ 1063972 w 1633936"/>
              <a:gd name="connsiteY11" fmla="*/ 1880259 h 1984772"/>
              <a:gd name="connsiteX12" fmla="*/ 959459 w 1633936"/>
              <a:gd name="connsiteY12" fmla="*/ 1984772 h 1984772"/>
              <a:gd name="connsiteX13" fmla="*/ 854946 w 1633936"/>
              <a:gd name="connsiteY13" fmla="*/ 1880259 h 1984772"/>
              <a:gd name="connsiteX14" fmla="*/ 959459 w 1633936"/>
              <a:gd name="connsiteY14" fmla="*/ 1775746 h 1984772"/>
              <a:gd name="connsiteX15" fmla="*/ 674477 w 1633936"/>
              <a:gd name="connsiteY15" fmla="*/ 1775746 h 1984772"/>
              <a:gd name="connsiteX16" fmla="*/ 778990 w 1633936"/>
              <a:gd name="connsiteY16" fmla="*/ 1880259 h 1984772"/>
              <a:gd name="connsiteX17" fmla="*/ 674477 w 1633936"/>
              <a:gd name="connsiteY17" fmla="*/ 1984772 h 1984772"/>
              <a:gd name="connsiteX18" fmla="*/ 569964 w 1633936"/>
              <a:gd name="connsiteY18" fmla="*/ 1880259 h 1984772"/>
              <a:gd name="connsiteX19" fmla="*/ 674477 w 1633936"/>
              <a:gd name="connsiteY19" fmla="*/ 1775746 h 1984772"/>
              <a:gd name="connsiteX20" fmla="*/ 389495 w 1633936"/>
              <a:gd name="connsiteY20" fmla="*/ 1775746 h 1984772"/>
              <a:gd name="connsiteX21" fmla="*/ 494008 w 1633936"/>
              <a:gd name="connsiteY21" fmla="*/ 1880259 h 1984772"/>
              <a:gd name="connsiteX22" fmla="*/ 389495 w 1633936"/>
              <a:gd name="connsiteY22" fmla="*/ 1984772 h 1984772"/>
              <a:gd name="connsiteX23" fmla="*/ 284982 w 1633936"/>
              <a:gd name="connsiteY23" fmla="*/ 1880259 h 1984772"/>
              <a:gd name="connsiteX24" fmla="*/ 389495 w 1633936"/>
              <a:gd name="connsiteY24" fmla="*/ 1775746 h 1984772"/>
              <a:gd name="connsiteX25" fmla="*/ 104513 w 1633936"/>
              <a:gd name="connsiteY25" fmla="*/ 1775746 h 1984772"/>
              <a:gd name="connsiteX26" fmla="*/ 209026 w 1633936"/>
              <a:gd name="connsiteY26" fmla="*/ 1880259 h 1984772"/>
              <a:gd name="connsiteX27" fmla="*/ 104513 w 1633936"/>
              <a:gd name="connsiteY27" fmla="*/ 1984772 h 1984772"/>
              <a:gd name="connsiteX28" fmla="*/ 0 w 1633936"/>
              <a:gd name="connsiteY28" fmla="*/ 1880259 h 1984772"/>
              <a:gd name="connsiteX29" fmla="*/ 104513 w 1633936"/>
              <a:gd name="connsiteY29" fmla="*/ 1775746 h 1984772"/>
              <a:gd name="connsiteX30" fmla="*/ 1529423 w 1633936"/>
              <a:gd name="connsiteY30" fmla="*/ 1522068 h 1984772"/>
              <a:gd name="connsiteX31" fmla="*/ 1633936 w 1633936"/>
              <a:gd name="connsiteY31" fmla="*/ 1626581 h 1984772"/>
              <a:gd name="connsiteX32" fmla="*/ 1529423 w 1633936"/>
              <a:gd name="connsiteY32" fmla="*/ 1731094 h 1984772"/>
              <a:gd name="connsiteX33" fmla="*/ 1424910 w 1633936"/>
              <a:gd name="connsiteY33" fmla="*/ 1626581 h 1984772"/>
              <a:gd name="connsiteX34" fmla="*/ 1529423 w 1633936"/>
              <a:gd name="connsiteY34" fmla="*/ 1522068 h 1984772"/>
              <a:gd name="connsiteX35" fmla="*/ 1244441 w 1633936"/>
              <a:gd name="connsiteY35" fmla="*/ 1522068 h 1984772"/>
              <a:gd name="connsiteX36" fmla="*/ 1348954 w 1633936"/>
              <a:gd name="connsiteY36" fmla="*/ 1626581 h 1984772"/>
              <a:gd name="connsiteX37" fmla="*/ 1244441 w 1633936"/>
              <a:gd name="connsiteY37" fmla="*/ 1731094 h 1984772"/>
              <a:gd name="connsiteX38" fmla="*/ 1139928 w 1633936"/>
              <a:gd name="connsiteY38" fmla="*/ 1626581 h 1984772"/>
              <a:gd name="connsiteX39" fmla="*/ 1244441 w 1633936"/>
              <a:gd name="connsiteY39" fmla="*/ 1522068 h 1984772"/>
              <a:gd name="connsiteX40" fmla="*/ 959459 w 1633936"/>
              <a:gd name="connsiteY40" fmla="*/ 1522068 h 1984772"/>
              <a:gd name="connsiteX41" fmla="*/ 1063972 w 1633936"/>
              <a:gd name="connsiteY41" fmla="*/ 1626581 h 1984772"/>
              <a:gd name="connsiteX42" fmla="*/ 959459 w 1633936"/>
              <a:gd name="connsiteY42" fmla="*/ 1731094 h 1984772"/>
              <a:gd name="connsiteX43" fmla="*/ 854946 w 1633936"/>
              <a:gd name="connsiteY43" fmla="*/ 1626581 h 1984772"/>
              <a:gd name="connsiteX44" fmla="*/ 959459 w 1633936"/>
              <a:gd name="connsiteY44" fmla="*/ 1522068 h 1984772"/>
              <a:gd name="connsiteX45" fmla="*/ 674477 w 1633936"/>
              <a:gd name="connsiteY45" fmla="*/ 1522068 h 1984772"/>
              <a:gd name="connsiteX46" fmla="*/ 778990 w 1633936"/>
              <a:gd name="connsiteY46" fmla="*/ 1626581 h 1984772"/>
              <a:gd name="connsiteX47" fmla="*/ 674477 w 1633936"/>
              <a:gd name="connsiteY47" fmla="*/ 1731094 h 1984772"/>
              <a:gd name="connsiteX48" fmla="*/ 569964 w 1633936"/>
              <a:gd name="connsiteY48" fmla="*/ 1626581 h 1984772"/>
              <a:gd name="connsiteX49" fmla="*/ 674477 w 1633936"/>
              <a:gd name="connsiteY49" fmla="*/ 1522068 h 1984772"/>
              <a:gd name="connsiteX50" fmla="*/ 389495 w 1633936"/>
              <a:gd name="connsiteY50" fmla="*/ 1522068 h 1984772"/>
              <a:gd name="connsiteX51" fmla="*/ 494008 w 1633936"/>
              <a:gd name="connsiteY51" fmla="*/ 1626581 h 1984772"/>
              <a:gd name="connsiteX52" fmla="*/ 389495 w 1633936"/>
              <a:gd name="connsiteY52" fmla="*/ 1731094 h 1984772"/>
              <a:gd name="connsiteX53" fmla="*/ 284982 w 1633936"/>
              <a:gd name="connsiteY53" fmla="*/ 1626581 h 1984772"/>
              <a:gd name="connsiteX54" fmla="*/ 389495 w 1633936"/>
              <a:gd name="connsiteY54" fmla="*/ 1522068 h 1984772"/>
              <a:gd name="connsiteX55" fmla="*/ 104513 w 1633936"/>
              <a:gd name="connsiteY55" fmla="*/ 1522068 h 1984772"/>
              <a:gd name="connsiteX56" fmla="*/ 209026 w 1633936"/>
              <a:gd name="connsiteY56" fmla="*/ 1626581 h 1984772"/>
              <a:gd name="connsiteX57" fmla="*/ 104513 w 1633936"/>
              <a:gd name="connsiteY57" fmla="*/ 1731094 h 1984772"/>
              <a:gd name="connsiteX58" fmla="*/ 0 w 1633936"/>
              <a:gd name="connsiteY58" fmla="*/ 1626581 h 1984772"/>
              <a:gd name="connsiteX59" fmla="*/ 104513 w 1633936"/>
              <a:gd name="connsiteY59" fmla="*/ 1522068 h 1984772"/>
              <a:gd name="connsiteX60" fmla="*/ 1529423 w 1633936"/>
              <a:gd name="connsiteY60" fmla="*/ 1268390 h 1984772"/>
              <a:gd name="connsiteX61" fmla="*/ 1633936 w 1633936"/>
              <a:gd name="connsiteY61" fmla="*/ 1372903 h 1984772"/>
              <a:gd name="connsiteX62" fmla="*/ 1529423 w 1633936"/>
              <a:gd name="connsiteY62" fmla="*/ 1477416 h 1984772"/>
              <a:gd name="connsiteX63" fmla="*/ 1424910 w 1633936"/>
              <a:gd name="connsiteY63" fmla="*/ 1372903 h 1984772"/>
              <a:gd name="connsiteX64" fmla="*/ 1529423 w 1633936"/>
              <a:gd name="connsiteY64" fmla="*/ 1268390 h 1984772"/>
              <a:gd name="connsiteX65" fmla="*/ 1244441 w 1633936"/>
              <a:gd name="connsiteY65" fmla="*/ 1268390 h 1984772"/>
              <a:gd name="connsiteX66" fmla="*/ 1348954 w 1633936"/>
              <a:gd name="connsiteY66" fmla="*/ 1372903 h 1984772"/>
              <a:gd name="connsiteX67" fmla="*/ 1244441 w 1633936"/>
              <a:gd name="connsiteY67" fmla="*/ 1477416 h 1984772"/>
              <a:gd name="connsiteX68" fmla="*/ 1139928 w 1633936"/>
              <a:gd name="connsiteY68" fmla="*/ 1372903 h 1984772"/>
              <a:gd name="connsiteX69" fmla="*/ 1244441 w 1633936"/>
              <a:gd name="connsiteY69" fmla="*/ 1268390 h 1984772"/>
              <a:gd name="connsiteX70" fmla="*/ 959459 w 1633936"/>
              <a:gd name="connsiteY70" fmla="*/ 1268390 h 1984772"/>
              <a:gd name="connsiteX71" fmla="*/ 1063972 w 1633936"/>
              <a:gd name="connsiteY71" fmla="*/ 1372903 h 1984772"/>
              <a:gd name="connsiteX72" fmla="*/ 959459 w 1633936"/>
              <a:gd name="connsiteY72" fmla="*/ 1477416 h 1984772"/>
              <a:gd name="connsiteX73" fmla="*/ 854946 w 1633936"/>
              <a:gd name="connsiteY73" fmla="*/ 1372903 h 1984772"/>
              <a:gd name="connsiteX74" fmla="*/ 959459 w 1633936"/>
              <a:gd name="connsiteY74" fmla="*/ 1268390 h 1984772"/>
              <a:gd name="connsiteX75" fmla="*/ 674477 w 1633936"/>
              <a:gd name="connsiteY75" fmla="*/ 1268390 h 1984772"/>
              <a:gd name="connsiteX76" fmla="*/ 778990 w 1633936"/>
              <a:gd name="connsiteY76" fmla="*/ 1372903 h 1984772"/>
              <a:gd name="connsiteX77" fmla="*/ 674477 w 1633936"/>
              <a:gd name="connsiteY77" fmla="*/ 1477416 h 1984772"/>
              <a:gd name="connsiteX78" fmla="*/ 569964 w 1633936"/>
              <a:gd name="connsiteY78" fmla="*/ 1372903 h 1984772"/>
              <a:gd name="connsiteX79" fmla="*/ 674477 w 1633936"/>
              <a:gd name="connsiteY79" fmla="*/ 1268390 h 1984772"/>
              <a:gd name="connsiteX80" fmla="*/ 389495 w 1633936"/>
              <a:gd name="connsiteY80" fmla="*/ 1268390 h 1984772"/>
              <a:gd name="connsiteX81" fmla="*/ 494008 w 1633936"/>
              <a:gd name="connsiteY81" fmla="*/ 1372903 h 1984772"/>
              <a:gd name="connsiteX82" fmla="*/ 389495 w 1633936"/>
              <a:gd name="connsiteY82" fmla="*/ 1477416 h 1984772"/>
              <a:gd name="connsiteX83" fmla="*/ 284982 w 1633936"/>
              <a:gd name="connsiteY83" fmla="*/ 1372903 h 1984772"/>
              <a:gd name="connsiteX84" fmla="*/ 389495 w 1633936"/>
              <a:gd name="connsiteY84" fmla="*/ 1268390 h 1984772"/>
              <a:gd name="connsiteX85" fmla="*/ 104513 w 1633936"/>
              <a:gd name="connsiteY85" fmla="*/ 1268390 h 1984772"/>
              <a:gd name="connsiteX86" fmla="*/ 209026 w 1633936"/>
              <a:gd name="connsiteY86" fmla="*/ 1372903 h 1984772"/>
              <a:gd name="connsiteX87" fmla="*/ 104513 w 1633936"/>
              <a:gd name="connsiteY87" fmla="*/ 1477416 h 1984772"/>
              <a:gd name="connsiteX88" fmla="*/ 0 w 1633936"/>
              <a:gd name="connsiteY88" fmla="*/ 1372903 h 1984772"/>
              <a:gd name="connsiteX89" fmla="*/ 104513 w 1633936"/>
              <a:gd name="connsiteY89" fmla="*/ 1268390 h 1984772"/>
              <a:gd name="connsiteX90" fmla="*/ 1529423 w 1633936"/>
              <a:gd name="connsiteY90" fmla="*/ 1014712 h 1984772"/>
              <a:gd name="connsiteX91" fmla="*/ 1633936 w 1633936"/>
              <a:gd name="connsiteY91" fmla="*/ 1119225 h 1984772"/>
              <a:gd name="connsiteX92" fmla="*/ 1529423 w 1633936"/>
              <a:gd name="connsiteY92" fmla="*/ 1223738 h 1984772"/>
              <a:gd name="connsiteX93" fmla="*/ 1424910 w 1633936"/>
              <a:gd name="connsiteY93" fmla="*/ 1119225 h 1984772"/>
              <a:gd name="connsiteX94" fmla="*/ 1529423 w 1633936"/>
              <a:gd name="connsiteY94" fmla="*/ 1014712 h 1984772"/>
              <a:gd name="connsiteX95" fmla="*/ 1244441 w 1633936"/>
              <a:gd name="connsiteY95" fmla="*/ 1014712 h 1984772"/>
              <a:gd name="connsiteX96" fmla="*/ 1348954 w 1633936"/>
              <a:gd name="connsiteY96" fmla="*/ 1119225 h 1984772"/>
              <a:gd name="connsiteX97" fmla="*/ 1244441 w 1633936"/>
              <a:gd name="connsiteY97" fmla="*/ 1223738 h 1984772"/>
              <a:gd name="connsiteX98" fmla="*/ 1139928 w 1633936"/>
              <a:gd name="connsiteY98" fmla="*/ 1119225 h 1984772"/>
              <a:gd name="connsiteX99" fmla="*/ 1244441 w 1633936"/>
              <a:gd name="connsiteY99" fmla="*/ 1014712 h 1984772"/>
              <a:gd name="connsiteX100" fmla="*/ 959459 w 1633936"/>
              <a:gd name="connsiteY100" fmla="*/ 1014712 h 1984772"/>
              <a:gd name="connsiteX101" fmla="*/ 1063972 w 1633936"/>
              <a:gd name="connsiteY101" fmla="*/ 1119225 h 1984772"/>
              <a:gd name="connsiteX102" fmla="*/ 959459 w 1633936"/>
              <a:gd name="connsiteY102" fmla="*/ 1223738 h 1984772"/>
              <a:gd name="connsiteX103" fmla="*/ 854946 w 1633936"/>
              <a:gd name="connsiteY103" fmla="*/ 1119225 h 1984772"/>
              <a:gd name="connsiteX104" fmla="*/ 959459 w 1633936"/>
              <a:gd name="connsiteY104" fmla="*/ 1014712 h 1984772"/>
              <a:gd name="connsiteX105" fmla="*/ 674477 w 1633936"/>
              <a:gd name="connsiteY105" fmla="*/ 1014712 h 1984772"/>
              <a:gd name="connsiteX106" fmla="*/ 778990 w 1633936"/>
              <a:gd name="connsiteY106" fmla="*/ 1119225 h 1984772"/>
              <a:gd name="connsiteX107" fmla="*/ 674477 w 1633936"/>
              <a:gd name="connsiteY107" fmla="*/ 1223738 h 1984772"/>
              <a:gd name="connsiteX108" fmla="*/ 569964 w 1633936"/>
              <a:gd name="connsiteY108" fmla="*/ 1119225 h 1984772"/>
              <a:gd name="connsiteX109" fmla="*/ 674477 w 1633936"/>
              <a:gd name="connsiteY109" fmla="*/ 1014712 h 1984772"/>
              <a:gd name="connsiteX110" fmla="*/ 389495 w 1633936"/>
              <a:gd name="connsiteY110" fmla="*/ 1014712 h 1984772"/>
              <a:gd name="connsiteX111" fmla="*/ 494008 w 1633936"/>
              <a:gd name="connsiteY111" fmla="*/ 1119225 h 1984772"/>
              <a:gd name="connsiteX112" fmla="*/ 389495 w 1633936"/>
              <a:gd name="connsiteY112" fmla="*/ 1223738 h 1984772"/>
              <a:gd name="connsiteX113" fmla="*/ 284982 w 1633936"/>
              <a:gd name="connsiteY113" fmla="*/ 1119225 h 1984772"/>
              <a:gd name="connsiteX114" fmla="*/ 389495 w 1633936"/>
              <a:gd name="connsiteY114" fmla="*/ 1014712 h 1984772"/>
              <a:gd name="connsiteX115" fmla="*/ 104513 w 1633936"/>
              <a:gd name="connsiteY115" fmla="*/ 1014712 h 1984772"/>
              <a:gd name="connsiteX116" fmla="*/ 209026 w 1633936"/>
              <a:gd name="connsiteY116" fmla="*/ 1119225 h 1984772"/>
              <a:gd name="connsiteX117" fmla="*/ 104513 w 1633936"/>
              <a:gd name="connsiteY117" fmla="*/ 1223738 h 1984772"/>
              <a:gd name="connsiteX118" fmla="*/ 0 w 1633936"/>
              <a:gd name="connsiteY118" fmla="*/ 1119225 h 1984772"/>
              <a:gd name="connsiteX119" fmla="*/ 104513 w 1633936"/>
              <a:gd name="connsiteY119" fmla="*/ 1014712 h 1984772"/>
              <a:gd name="connsiteX120" fmla="*/ 1529423 w 1633936"/>
              <a:gd name="connsiteY120" fmla="*/ 761034 h 1984772"/>
              <a:gd name="connsiteX121" fmla="*/ 1633936 w 1633936"/>
              <a:gd name="connsiteY121" fmla="*/ 865547 h 1984772"/>
              <a:gd name="connsiteX122" fmla="*/ 1529423 w 1633936"/>
              <a:gd name="connsiteY122" fmla="*/ 970060 h 1984772"/>
              <a:gd name="connsiteX123" fmla="*/ 1424910 w 1633936"/>
              <a:gd name="connsiteY123" fmla="*/ 865547 h 1984772"/>
              <a:gd name="connsiteX124" fmla="*/ 1529423 w 1633936"/>
              <a:gd name="connsiteY124" fmla="*/ 761034 h 1984772"/>
              <a:gd name="connsiteX125" fmla="*/ 1244441 w 1633936"/>
              <a:gd name="connsiteY125" fmla="*/ 761034 h 1984772"/>
              <a:gd name="connsiteX126" fmla="*/ 1348954 w 1633936"/>
              <a:gd name="connsiteY126" fmla="*/ 865547 h 1984772"/>
              <a:gd name="connsiteX127" fmla="*/ 1244441 w 1633936"/>
              <a:gd name="connsiteY127" fmla="*/ 970060 h 1984772"/>
              <a:gd name="connsiteX128" fmla="*/ 1139928 w 1633936"/>
              <a:gd name="connsiteY128" fmla="*/ 865547 h 1984772"/>
              <a:gd name="connsiteX129" fmla="*/ 1244441 w 1633936"/>
              <a:gd name="connsiteY129" fmla="*/ 761034 h 1984772"/>
              <a:gd name="connsiteX130" fmla="*/ 959459 w 1633936"/>
              <a:gd name="connsiteY130" fmla="*/ 761034 h 1984772"/>
              <a:gd name="connsiteX131" fmla="*/ 1063972 w 1633936"/>
              <a:gd name="connsiteY131" fmla="*/ 865547 h 1984772"/>
              <a:gd name="connsiteX132" fmla="*/ 959459 w 1633936"/>
              <a:gd name="connsiteY132" fmla="*/ 970060 h 1984772"/>
              <a:gd name="connsiteX133" fmla="*/ 854946 w 1633936"/>
              <a:gd name="connsiteY133" fmla="*/ 865547 h 1984772"/>
              <a:gd name="connsiteX134" fmla="*/ 959459 w 1633936"/>
              <a:gd name="connsiteY134" fmla="*/ 761034 h 1984772"/>
              <a:gd name="connsiteX135" fmla="*/ 674477 w 1633936"/>
              <a:gd name="connsiteY135" fmla="*/ 761034 h 1984772"/>
              <a:gd name="connsiteX136" fmla="*/ 778990 w 1633936"/>
              <a:gd name="connsiteY136" fmla="*/ 865547 h 1984772"/>
              <a:gd name="connsiteX137" fmla="*/ 674477 w 1633936"/>
              <a:gd name="connsiteY137" fmla="*/ 970060 h 1984772"/>
              <a:gd name="connsiteX138" fmla="*/ 569964 w 1633936"/>
              <a:gd name="connsiteY138" fmla="*/ 865547 h 1984772"/>
              <a:gd name="connsiteX139" fmla="*/ 674477 w 1633936"/>
              <a:gd name="connsiteY139" fmla="*/ 761034 h 1984772"/>
              <a:gd name="connsiteX140" fmla="*/ 389495 w 1633936"/>
              <a:gd name="connsiteY140" fmla="*/ 761034 h 1984772"/>
              <a:gd name="connsiteX141" fmla="*/ 494008 w 1633936"/>
              <a:gd name="connsiteY141" fmla="*/ 865547 h 1984772"/>
              <a:gd name="connsiteX142" fmla="*/ 389495 w 1633936"/>
              <a:gd name="connsiteY142" fmla="*/ 970060 h 1984772"/>
              <a:gd name="connsiteX143" fmla="*/ 284982 w 1633936"/>
              <a:gd name="connsiteY143" fmla="*/ 865547 h 1984772"/>
              <a:gd name="connsiteX144" fmla="*/ 389495 w 1633936"/>
              <a:gd name="connsiteY144" fmla="*/ 761034 h 1984772"/>
              <a:gd name="connsiteX145" fmla="*/ 104513 w 1633936"/>
              <a:gd name="connsiteY145" fmla="*/ 761034 h 1984772"/>
              <a:gd name="connsiteX146" fmla="*/ 209026 w 1633936"/>
              <a:gd name="connsiteY146" fmla="*/ 865547 h 1984772"/>
              <a:gd name="connsiteX147" fmla="*/ 104513 w 1633936"/>
              <a:gd name="connsiteY147" fmla="*/ 970060 h 1984772"/>
              <a:gd name="connsiteX148" fmla="*/ 0 w 1633936"/>
              <a:gd name="connsiteY148" fmla="*/ 865547 h 1984772"/>
              <a:gd name="connsiteX149" fmla="*/ 104513 w 1633936"/>
              <a:gd name="connsiteY149" fmla="*/ 761034 h 1984772"/>
              <a:gd name="connsiteX150" fmla="*/ 1529423 w 1633936"/>
              <a:gd name="connsiteY150" fmla="*/ 507356 h 1984772"/>
              <a:gd name="connsiteX151" fmla="*/ 1633936 w 1633936"/>
              <a:gd name="connsiteY151" fmla="*/ 611869 h 1984772"/>
              <a:gd name="connsiteX152" fmla="*/ 1529423 w 1633936"/>
              <a:gd name="connsiteY152" fmla="*/ 716382 h 1984772"/>
              <a:gd name="connsiteX153" fmla="*/ 1424910 w 1633936"/>
              <a:gd name="connsiteY153" fmla="*/ 611869 h 1984772"/>
              <a:gd name="connsiteX154" fmla="*/ 1529423 w 1633936"/>
              <a:gd name="connsiteY154" fmla="*/ 507356 h 1984772"/>
              <a:gd name="connsiteX155" fmla="*/ 1244441 w 1633936"/>
              <a:gd name="connsiteY155" fmla="*/ 507356 h 1984772"/>
              <a:gd name="connsiteX156" fmla="*/ 1348954 w 1633936"/>
              <a:gd name="connsiteY156" fmla="*/ 611869 h 1984772"/>
              <a:gd name="connsiteX157" fmla="*/ 1244441 w 1633936"/>
              <a:gd name="connsiteY157" fmla="*/ 716382 h 1984772"/>
              <a:gd name="connsiteX158" fmla="*/ 1139928 w 1633936"/>
              <a:gd name="connsiteY158" fmla="*/ 611869 h 1984772"/>
              <a:gd name="connsiteX159" fmla="*/ 1244441 w 1633936"/>
              <a:gd name="connsiteY159" fmla="*/ 507356 h 1984772"/>
              <a:gd name="connsiteX160" fmla="*/ 959459 w 1633936"/>
              <a:gd name="connsiteY160" fmla="*/ 507356 h 1984772"/>
              <a:gd name="connsiteX161" fmla="*/ 1063972 w 1633936"/>
              <a:gd name="connsiteY161" fmla="*/ 611869 h 1984772"/>
              <a:gd name="connsiteX162" fmla="*/ 959459 w 1633936"/>
              <a:gd name="connsiteY162" fmla="*/ 716382 h 1984772"/>
              <a:gd name="connsiteX163" fmla="*/ 854946 w 1633936"/>
              <a:gd name="connsiteY163" fmla="*/ 611869 h 1984772"/>
              <a:gd name="connsiteX164" fmla="*/ 959459 w 1633936"/>
              <a:gd name="connsiteY164" fmla="*/ 507356 h 1984772"/>
              <a:gd name="connsiteX165" fmla="*/ 674477 w 1633936"/>
              <a:gd name="connsiteY165" fmla="*/ 507356 h 1984772"/>
              <a:gd name="connsiteX166" fmla="*/ 778990 w 1633936"/>
              <a:gd name="connsiteY166" fmla="*/ 611869 h 1984772"/>
              <a:gd name="connsiteX167" fmla="*/ 674477 w 1633936"/>
              <a:gd name="connsiteY167" fmla="*/ 716382 h 1984772"/>
              <a:gd name="connsiteX168" fmla="*/ 569964 w 1633936"/>
              <a:gd name="connsiteY168" fmla="*/ 611869 h 1984772"/>
              <a:gd name="connsiteX169" fmla="*/ 674477 w 1633936"/>
              <a:gd name="connsiteY169" fmla="*/ 507356 h 1984772"/>
              <a:gd name="connsiteX170" fmla="*/ 389495 w 1633936"/>
              <a:gd name="connsiteY170" fmla="*/ 507356 h 1984772"/>
              <a:gd name="connsiteX171" fmla="*/ 494008 w 1633936"/>
              <a:gd name="connsiteY171" fmla="*/ 611869 h 1984772"/>
              <a:gd name="connsiteX172" fmla="*/ 389495 w 1633936"/>
              <a:gd name="connsiteY172" fmla="*/ 716382 h 1984772"/>
              <a:gd name="connsiteX173" fmla="*/ 284982 w 1633936"/>
              <a:gd name="connsiteY173" fmla="*/ 611869 h 1984772"/>
              <a:gd name="connsiteX174" fmla="*/ 389495 w 1633936"/>
              <a:gd name="connsiteY174" fmla="*/ 507356 h 1984772"/>
              <a:gd name="connsiteX175" fmla="*/ 104513 w 1633936"/>
              <a:gd name="connsiteY175" fmla="*/ 507356 h 1984772"/>
              <a:gd name="connsiteX176" fmla="*/ 209026 w 1633936"/>
              <a:gd name="connsiteY176" fmla="*/ 611869 h 1984772"/>
              <a:gd name="connsiteX177" fmla="*/ 104513 w 1633936"/>
              <a:gd name="connsiteY177" fmla="*/ 716382 h 1984772"/>
              <a:gd name="connsiteX178" fmla="*/ 0 w 1633936"/>
              <a:gd name="connsiteY178" fmla="*/ 611869 h 1984772"/>
              <a:gd name="connsiteX179" fmla="*/ 104513 w 1633936"/>
              <a:gd name="connsiteY179" fmla="*/ 507356 h 1984772"/>
              <a:gd name="connsiteX180" fmla="*/ 1529423 w 1633936"/>
              <a:gd name="connsiteY180" fmla="*/ 253678 h 1984772"/>
              <a:gd name="connsiteX181" fmla="*/ 1633936 w 1633936"/>
              <a:gd name="connsiteY181" fmla="*/ 358191 h 1984772"/>
              <a:gd name="connsiteX182" fmla="*/ 1529423 w 1633936"/>
              <a:gd name="connsiteY182" fmla="*/ 462704 h 1984772"/>
              <a:gd name="connsiteX183" fmla="*/ 1424910 w 1633936"/>
              <a:gd name="connsiteY183" fmla="*/ 358191 h 1984772"/>
              <a:gd name="connsiteX184" fmla="*/ 1529423 w 1633936"/>
              <a:gd name="connsiteY184" fmla="*/ 253678 h 1984772"/>
              <a:gd name="connsiteX185" fmla="*/ 1244441 w 1633936"/>
              <a:gd name="connsiteY185" fmla="*/ 253678 h 1984772"/>
              <a:gd name="connsiteX186" fmla="*/ 1348954 w 1633936"/>
              <a:gd name="connsiteY186" fmla="*/ 358191 h 1984772"/>
              <a:gd name="connsiteX187" fmla="*/ 1244441 w 1633936"/>
              <a:gd name="connsiteY187" fmla="*/ 462704 h 1984772"/>
              <a:gd name="connsiteX188" fmla="*/ 1139928 w 1633936"/>
              <a:gd name="connsiteY188" fmla="*/ 358191 h 1984772"/>
              <a:gd name="connsiteX189" fmla="*/ 1244441 w 1633936"/>
              <a:gd name="connsiteY189" fmla="*/ 253678 h 1984772"/>
              <a:gd name="connsiteX190" fmla="*/ 959459 w 1633936"/>
              <a:gd name="connsiteY190" fmla="*/ 253678 h 1984772"/>
              <a:gd name="connsiteX191" fmla="*/ 1063972 w 1633936"/>
              <a:gd name="connsiteY191" fmla="*/ 358191 h 1984772"/>
              <a:gd name="connsiteX192" fmla="*/ 959459 w 1633936"/>
              <a:gd name="connsiteY192" fmla="*/ 462704 h 1984772"/>
              <a:gd name="connsiteX193" fmla="*/ 854946 w 1633936"/>
              <a:gd name="connsiteY193" fmla="*/ 358191 h 1984772"/>
              <a:gd name="connsiteX194" fmla="*/ 959459 w 1633936"/>
              <a:gd name="connsiteY194" fmla="*/ 253678 h 1984772"/>
              <a:gd name="connsiteX195" fmla="*/ 674477 w 1633936"/>
              <a:gd name="connsiteY195" fmla="*/ 253678 h 1984772"/>
              <a:gd name="connsiteX196" fmla="*/ 778990 w 1633936"/>
              <a:gd name="connsiteY196" fmla="*/ 358191 h 1984772"/>
              <a:gd name="connsiteX197" fmla="*/ 674477 w 1633936"/>
              <a:gd name="connsiteY197" fmla="*/ 462704 h 1984772"/>
              <a:gd name="connsiteX198" fmla="*/ 569964 w 1633936"/>
              <a:gd name="connsiteY198" fmla="*/ 358191 h 1984772"/>
              <a:gd name="connsiteX199" fmla="*/ 674477 w 1633936"/>
              <a:gd name="connsiteY199" fmla="*/ 253678 h 1984772"/>
              <a:gd name="connsiteX200" fmla="*/ 389495 w 1633936"/>
              <a:gd name="connsiteY200" fmla="*/ 253678 h 1984772"/>
              <a:gd name="connsiteX201" fmla="*/ 494008 w 1633936"/>
              <a:gd name="connsiteY201" fmla="*/ 358191 h 1984772"/>
              <a:gd name="connsiteX202" fmla="*/ 389495 w 1633936"/>
              <a:gd name="connsiteY202" fmla="*/ 462704 h 1984772"/>
              <a:gd name="connsiteX203" fmla="*/ 284982 w 1633936"/>
              <a:gd name="connsiteY203" fmla="*/ 358191 h 1984772"/>
              <a:gd name="connsiteX204" fmla="*/ 389495 w 1633936"/>
              <a:gd name="connsiteY204" fmla="*/ 253678 h 1984772"/>
              <a:gd name="connsiteX205" fmla="*/ 104513 w 1633936"/>
              <a:gd name="connsiteY205" fmla="*/ 253678 h 1984772"/>
              <a:gd name="connsiteX206" fmla="*/ 209026 w 1633936"/>
              <a:gd name="connsiteY206" fmla="*/ 358191 h 1984772"/>
              <a:gd name="connsiteX207" fmla="*/ 104513 w 1633936"/>
              <a:gd name="connsiteY207" fmla="*/ 462704 h 1984772"/>
              <a:gd name="connsiteX208" fmla="*/ 0 w 1633936"/>
              <a:gd name="connsiteY208" fmla="*/ 358191 h 1984772"/>
              <a:gd name="connsiteX209" fmla="*/ 104513 w 1633936"/>
              <a:gd name="connsiteY209" fmla="*/ 253678 h 1984772"/>
              <a:gd name="connsiteX210" fmla="*/ 1529423 w 1633936"/>
              <a:gd name="connsiteY210" fmla="*/ 0 h 1984772"/>
              <a:gd name="connsiteX211" fmla="*/ 1633936 w 1633936"/>
              <a:gd name="connsiteY211" fmla="*/ 104513 h 1984772"/>
              <a:gd name="connsiteX212" fmla="*/ 1529423 w 1633936"/>
              <a:gd name="connsiteY212" fmla="*/ 209026 h 1984772"/>
              <a:gd name="connsiteX213" fmla="*/ 1424910 w 1633936"/>
              <a:gd name="connsiteY213" fmla="*/ 104513 h 1984772"/>
              <a:gd name="connsiteX214" fmla="*/ 1529423 w 1633936"/>
              <a:gd name="connsiteY214" fmla="*/ 0 h 1984772"/>
              <a:gd name="connsiteX215" fmla="*/ 1244441 w 1633936"/>
              <a:gd name="connsiteY215" fmla="*/ 0 h 1984772"/>
              <a:gd name="connsiteX216" fmla="*/ 1348954 w 1633936"/>
              <a:gd name="connsiteY216" fmla="*/ 104513 h 1984772"/>
              <a:gd name="connsiteX217" fmla="*/ 1244441 w 1633936"/>
              <a:gd name="connsiteY217" fmla="*/ 209026 h 1984772"/>
              <a:gd name="connsiteX218" fmla="*/ 1139928 w 1633936"/>
              <a:gd name="connsiteY218" fmla="*/ 104513 h 1984772"/>
              <a:gd name="connsiteX219" fmla="*/ 1244441 w 1633936"/>
              <a:gd name="connsiteY219" fmla="*/ 0 h 1984772"/>
              <a:gd name="connsiteX220" fmla="*/ 959459 w 1633936"/>
              <a:gd name="connsiteY220" fmla="*/ 0 h 1984772"/>
              <a:gd name="connsiteX221" fmla="*/ 1063972 w 1633936"/>
              <a:gd name="connsiteY221" fmla="*/ 104513 h 1984772"/>
              <a:gd name="connsiteX222" fmla="*/ 959459 w 1633936"/>
              <a:gd name="connsiteY222" fmla="*/ 209026 h 1984772"/>
              <a:gd name="connsiteX223" fmla="*/ 854946 w 1633936"/>
              <a:gd name="connsiteY223" fmla="*/ 104513 h 1984772"/>
              <a:gd name="connsiteX224" fmla="*/ 959459 w 1633936"/>
              <a:gd name="connsiteY224" fmla="*/ 0 h 1984772"/>
              <a:gd name="connsiteX225" fmla="*/ 674477 w 1633936"/>
              <a:gd name="connsiteY225" fmla="*/ 0 h 1984772"/>
              <a:gd name="connsiteX226" fmla="*/ 778990 w 1633936"/>
              <a:gd name="connsiteY226" fmla="*/ 104513 h 1984772"/>
              <a:gd name="connsiteX227" fmla="*/ 674477 w 1633936"/>
              <a:gd name="connsiteY227" fmla="*/ 209026 h 1984772"/>
              <a:gd name="connsiteX228" fmla="*/ 569964 w 1633936"/>
              <a:gd name="connsiteY228" fmla="*/ 104513 h 1984772"/>
              <a:gd name="connsiteX229" fmla="*/ 674477 w 1633936"/>
              <a:gd name="connsiteY229" fmla="*/ 0 h 1984772"/>
              <a:gd name="connsiteX230" fmla="*/ 389495 w 1633936"/>
              <a:gd name="connsiteY230" fmla="*/ 0 h 1984772"/>
              <a:gd name="connsiteX231" fmla="*/ 494008 w 1633936"/>
              <a:gd name="connsiteY231" fmla="*/ 104513 h 1984772"/>
              <a:gd name="connsiteX232" fmla="*/ 389495 w 1633936"/>
              <a:gd name="connsiteY232" fmla="*/ 209026 h 1984772"/>
              <a:gd name="connsiteX233" fmla="*/ 284982 w 1633936"/>
              <a:gd name="connsiteY233" fmla="*/ 104513 h 1984772"/>
              <a:gd name="connsiteX234" fmla="*/ 389495 w 1633936"/>
              <a:gd name="connsiteY234" fmla="*/ 0 h 1984772"/>
              <a:gd name="connsiteX235" fmla="*/ 104513 w 1633936"/>
              <a:gd name="connsiteY235" fmla="*/ 0 h 1984772"/>
              <a:gd name="connsiteX236" fmla="*/ 209026 w 1633936"/>
              <a:gd name="connsiteY236" fmla="*/ 104513 h 1984772"/>
              <a:gd name="connsiteX237" fmla="*/ 104513 w 1633936"/>
              <a:gd name="connsiteY237" fmla="*/ 209026 h 1984772"/>
              <a:gd name="connsiteX238" fmla="*/ 0 w 1633936"/>
              <a:gd name="connsiteY238" fmla="*/ 104513 h 1984772"/>
              <a:gd name="connsiteX239" fmla="*/ 104513 w 1633936"/>
              <a:gd name="connsiteY239" fmla="*/ 0 h 198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1633936" h="1984772">
                <a:moveTo>
                  <a:pt x="1529423" y="1775746"/>
                </a:moveTo>
                <a:cubicBezTo>
                  <a:pt x="1587144" y="1775746"/>
                  <a:pt x="1633936" y="1822538"/>
                  <a:pt x="1633936" y="1880259"/>
                </a:cubicBezTo>
                <a:cubicBezTo>
                  <a:pt x="1633936" y="1937980"/>
                  <a:pt x="1587144" y="1984772"/>
                  <a:pt x="1529423" y="1984772"/>
                </a:cubicBezTo>
                <a:cubicBezTo>
                  <a:pt x="1471702" y="1984772"/>
                  <a:pt x="1424910" y="1937980"/>
                  <a:pt x="1424910" y="1880259"/>
                </a:cubicBezTo>
                <a:cubicBezTo>
                  <a:pt x="1424910" y="1822538"/>
                  <a:pt x="1471702" y="1775746"/>
                  <a:pt x="1529423" y="1775746"/>
                </a:cubicBezTo>
                <a:close/>
                <a:moveTo>
                  <a:pt x="1244441" y="1775746"/>
                </a:moveTo>
                <a:cubicBezTo>
                  <a:pt x="1302162" y="1775746"/>
                  <a:pt x="1348954" y="1822538"/>
                  <a:pt x="1348954" y="1880259"/>
                </a:cubicBezTo>
                <a:cubicBezTo>
                  <a:pt x="1348954" y="1937980"/>
                  <a:pt x="1302162" y="1984772"/>
                  <a:pt x="1244441" y="1984772"/>
                </a:cubicBezTo>
                <a:cubicBezTo>
                  <a:pt x="1186720" y="1984772"/>
                  <a:pt x="1139928" y="1937980"/>
                  <a:pt x="1139928" y="1880259"/>
                </a:cubicBezTo>
                <a:cubicBezTo>
                  <a:pt x="1139928" y="1822538"/>
                  <a:pt x="1186720" y="1775746"/>
                  <a:pt x="1244441" y="1775746"/>
                </a:cubicBezTo>
                <a:close/>
                <a:moveTo>
                  <a:pt x="959459" y="1775746"/>
                </a:moveTo>
                <a:cubicBezTo>
                  <a:pt x="1017180" y="1775746"/>
                  <a:pt x="1063972" y="1822538"/>
                  <a:pt x="1063972" y="1880259"/>
                </a:cubicBezTo>
                <a:cubicBezTo>
                  <a:pt x="1063972" y="1937980"/>
                  <a:pt x="1017180" y="1984772"/>
                  <a:pt x="959459" y="1984772"/>
                </a:cubicBezTo>
                <a:cubicBezTo>
                  <a:pt x="901738" y="1984772"/>
                  <a:pt x="854946" y="1937980"/>
                  <a:pt x="854946" y="1880259"/>
                </a:cubicBezTo>
                <a:cubicBezTo>
                  <a:pt x="854946" y="1822538"/>
                  <a:pt x="901738" y="1775746"/>
                  <a:pt x="959459" y="1775746"/>
                </a:cubicBezTo>
                <a:close/>
                <a:moveTo>
                  <a:pt x="674477" y="1775746"/>
                </a:moveTo>
                <a:cubicBezTo>
                  <a:pt x="732198" y="1775746"/>
                  <a:pt x="778990" y="1822538"/>
                  <a:pt x="778990" y="1880259"/>
                </a:cubicBezTo>
                <a:cubicBezTo>
                  <a:pt x="778990" y="1937980"/>
                  <a:pt x="732198" y="1984772"/>
                  <a:pt x="674477" y="1984772"/>
                </a:cubicBezTo>
                <a:cubicBezTo>
                  <a:pt x="616756" y="1984772"/>
                  <a:pt x="569964" y="1937980"/>
                  <a:pt x="569964" y="1880259"/>
                </a:cubicBezTo>
                <a:cubicBezTo>
                  <a:pt x="569964" y="1822538"/>
                  <a:pt x="616756" y="1775746"/>
                  <a:pt x="674477" y="1775746"/>
                </a:cubicBezTo>
                <a:close/>
                <a:moveTo>
                  <a:pt x="389495" y="1775746"/>
                </a:moveTo>
                <a:cubicBezTo>
                  <a:pt x="447216" y="1775746"/>
                  <a:pt x="494008" y="1822538"/>
                  <a:pt x="494008" y="1880259"/>
                </a:cubicBezTo>
                <a:cubicBezTo>
                  <a:pt x="494008" y="1937980"/>
                  <a:pt x="447216" y="1984772"/>
                  <a:pt x="389495" y="1984772"/>
                </a:cubicBezTo>
                <a:cubicBezTo>
                  <a:pt x="331774" y="1984772"/>
                  <a:pt x="284982" y="1937980"/>
                  <a:pt x="284982" y="1880259"/>
                </a:cubicBezTo>
                <a:cubicBezTo>
                  <a:pt x="284982" y="1822538"/>
                  <a:pt x="331774" y="1775746"/>
                  <a:pt x="389495" y="1775746"/>
                </a:cubicBezTo>
                <a:close/>
                <a:moveTo>
                  <a:pt x="104513" y="1775746"/>
                </a:moveTo>
                <a:cubicBezTo>
                  <a:pt x="162234" y="1775746"/>
                  <a:pt x="209026" y="1822538"/>
                  <a:pt x="209026" y="1880259"/>
                </a:cubicBezTo>
                <a:cubicBezTo>
                  <a:pt x="209026" y="1937980"/>
                  <a:pt x="162234" y="1984772"/>
                  <a:pt x="104513" y="1984772"/>
                </a:cubicBezTo>
                <a:cubicBezTo>
                  <a:pt x="46792" y="1984772"/>
                  <a:pt x="0" y="1937980"/>
                  <a:pt x="0" y="1880259"/>
                </a:cubicBezTo>
                <a:cubicBezTo>
                  <a:pt x="0" y="1822538"/>
                  <a:pt x="46792" y="1775746"/>
                  <a:pt x="104513" y="1775746"/>
                </a:cubicBezTo>
                <a:close/>
                <a:moveTo>
                  <a:pt x="1529423" y="1522068"/>
                </a:moveTo>
                <a:cubicBezTo>
                  <a:pt x="1587144" y="1522068"/>
                  <a:pt x="1633936" y="1568860"/>
                  <a:pt x="1633936" y="1626581"/>
                </a:cubicBezTo>
                <a:cubicBezTo>
                  <a:pt x="1633936" y="1684302"/>
                  <a:pt x="1587144" y="1731094"/>
                  <a:pt x="1529423" y="1731094"/>
                </a:cubicBezTo>
                <a:cubicBezTo>
                  <a:pt x="1471702" y="1731094"/>
                  <a:pt x="1424910" y="1684302"/>
                  <a:pt x="1424910" y="1626581"/>
                </a:cubicBezTo>
                <a:cubicBezTo>
                  <a:pt x="1424910" y="1568860"/>
                  <a:pt x="1471702" y="1522068"/>
                  <a:pt x="1529423" y="1522068"/>
                </a:cubicBezTo>
                <a:close/>
                <a:moveTo>
                  <a:pt x="1244441" y="1522068"/>
                </a:moveTo>
                <a:cubicBezTo>
                  <a:pt x="1302162" y="1522068"/>
                  <a:pt x="1348954" y="1568860"/>
                  <a:pt x="1348954" y="1626581"/>
                </a:cubicBezTo>
                <a:cubicBezTo>
                  <a:pt x="1348954" y="1684302"/>
                  <a:pt x="1302162" y="1731094"/>
                  <a:pt x="1244441" y="1731094"/>
                </a:cubicBezTo>
                <a:cubicBezTo>
                  <a:pt x="1186720" y="1731094"/>
                  <a:pt x="1139928" y="1684302"/>
                  <a:pt x="1139928" y="1626581"/>
                </a:cubicBezTo>
                <a:cubicBezTo>
                  <a:pt x="1139928" y="1568860"/>
                  <a:pt x="1186720" y="1522068"/>
                  <a:pt x="1244441" y="1522068"/>
                </a:cubicBezTo>
                <a:close/>
                <a:moveTo>
                  <a:pt x="959459" y="1522068"/>
                </a:moveTo>
                <a:cubicBezTo>
                  <a:pt x="1017180" y="1522068"/>
                  <a:pt x="1063972" y="1568860"/>
                  <a:pt x="1063972" y="1626581"/>
                </a:cubicBezTo>
                <a:cubicBezTo>
                  <a:pt x="1063972" y="1684302"/>
                  <a:pt x="1017180" y="1731094"/>
                  <a:pt x="959459" y="1731094"/>
                </a:cubicBezTo>
                <a:cubicBezTo>
                  <a:pt x="901738" y="1731094"/>
                  <a:pt x="854946" y="1684302"/>
                  <a:pt x="854946" y="1626581"/>
                </a:cubicBezTo>
                <a:cubicBezTo>
                  <a:pt x="854946" y="1568860"/>
                  <a:pt x="901738" y="1522068"/>
                  <a:pt x="959459" y="1522068"/>
                </a:cubicBezTo>
                <a:close/>
                <a:moveTo>
                  <a:pt x="674477" y="1522068"/>
                </a:moveTo>
                <a:cubicBezTo>
                  <a:pt x="732198" y="1522068"/>
                  <a:pt x="778990" y="1568860"/>
                  <a:pt x="778990" y="1626581"/>
                </a:cubicBezTo>
                <a:cubicBezTo>
                  <a:pt x="778990" y="1684302"/>
                  <a:pt x="732198" y="1731094"/>
                  <a:pt x="674477" y="1731094"/>
                </a:cubicBezTo>
                <a:cubicBezTo>
                  <a:pt x="616756" y="1731094"/>
                  <a:pt x="569964" y="1684302"/>
                  <a:pt x="569964" y="1626581"/>
                </a:cubicBezTo>
                <a:cubicBezTo>
                  <a:pt x="569964" y="1568860"/>
                  <a:pt x="616756" y="1522068"/>
                  <a:pt x="674477" y="1522068"/>
                </a:cubicBezTo>
                <a:close/>
                <a:moveTo>
                  <a:pt x="389495" y="1522068"/>
                </a:moveTo>
                <a:cubicBezTo>
                  <a:pt x="447216" y="1522068"/>
                  <a:pt x="494008" y="1568860"/>
                  <a:pt x="494008" y="1626581"/>
                </a:cubicBezTo>
                <a:cubicBezTo>
                  <a:pt x="494008" y="1684302"/>
                  <a:pt x="447216" y="1731094"/>
                  <a:pt x="389495" y="1731094"/>
                </a:cubicBezTo>
                <a:cubicBezTo>
                  <a:pt x="331774" y="1731094"/>
                  <a:pt x="284982" y="1684302"/>
                  <a:pt x="284982" y="1626581"/>
                </a:cubicBezTo>
                <a:cubicBezTo>
                  <a:pt x="284982" y="1568860"/>
                  <a:pt x="331774" y="1522068"/>
                  <a:pt x="389495" y="1522068"/>
                </a:cubicBezTo>
                <a:close/>
                <a:moveTo>
                  <a:pt x="104513" y="1522068"/>
                </a:moveTo>
                <a:cubicBezTo>
                  <a:pt x="162234" y="1522068"/>
                  <a:pt x="209026" y="1568860"/>
                  <a:pt x="209026" y="1626581"/>
                </a:cubicBezTo>
                <a:cubicBezTo>
                  <a:pt x="209026" y="1684302"/>
                  <a:pt x="162234" y="1731094"/>
                  <a:pt x="104513" y="1731094"/>
                </a:cubicBezTo>
                <a:cubicBezTo>
                  <a:pt x="46792" y="1731094"/>
                  <a:pt x="0" y="1684302"/>
                  <a:pt x="0" y="1626581"/>
                </a:cubicBezTo>
                <a:cubicBezTo>
                  <a:pt x="0" y="1568860"/>
                  <a:pt x="46792" y="1522068"/>
                  <a:pt x="104513" y="1522068"/>
                </a:cubicBezTo>
                <a:close/>
                <a:moveTo>
                  <a:pt x="1529423" y="1268390"/>
                </a:moveTo>
                <a:cubicBezTo>
                  <a:pt x="1587144" y="1268390"/>
                  <a:pt x="1633936" y="1315182"/>
                  <a:pt x="1633936" y="1372903"/>
                </a:cubicBezTo>
                <a:cubicBezTo>
                  <a:pt x="1633936" y="1430624"/>
                  <a:pt x="1587144" y="1477416"/>
                  <a:pt x="1529423" y="1477416"/>
                </a:cubicBezTo>
                <a:cubicBezTo>
                  <a:pt x="1471702" y="1477416"/>
                  <a:pt x="1424910" y="1430624"/>
                  <a:pt x="1424910" y="1372903"/>
                </a:cubicBezTo>
                <a:cubicBezTo>
                  <a:pt x="1424910" y="1315182"/>
                  <a:pt x="1471702" y="1268390"/>
                  <a:pt x="1529423" y="1268390"/>
                </a:cubicBezTo>
                <a:close/>
                <a:moveTo>
                  <a:pt x="1244441" y="1268390"/>
                </a:moveTo>
                <a:cubicBezTo>
                  <a:pt x="1302162" y="1268390"/>
                  <a:pt x="1348954" y="1315182"/>
                  <a:pt x="1348954" y="1372903"/>
                </a:cubicBezTo>
                <a:cubicBezTo>
                  <a:pt x="1348954" y="1430624"/>
                  <a:pt x="1302162" y="1477416"/>
                  <a:pt x="1244441" y="1477416"/>
                </a:cubicBezTo>
                <a:cubicBezTo>
                  <a:pt x="1186720" y="1477416"/>
                  <a:pt x="1139928" y="1430624"/>
                  <a:pt x="1139928" y="1372903"/>
                </a:cubicBezTo>
                <a:cubicBezTo>
                  <a:pt x="1139928" y="1315182"/>
                  <a:pt x="1186720" y="1268390"/>
                  <a:pt x="1244441" y="1268390"/>
                </a:cubicBezTo>
                <a:close/>
                <a:moveTo>
                  <a:pt x="959459" y="1268390"/>
                </a:moveTo>
                <a:cubicBezTo>
                  <a:pt x="1017180" y="1268390"/>
                  <a:pt x="1063972" y="1315182"/>
                  <a:pt x="1063972" y="1372903"/>
                </a:cubicBezTo>
                <a:cubicBezTo>
                  <a:pt x="1063972" y="1430624"/>
                  <a:pt x="1017180" y="1477416"/>
                  <a:pt x="959459" y="1477416"/>
                </a:cubicBezTo>
                <a:cubicBezTo>
                  <a:pt x="901738" y="1477416"/>
                  <a:pt x="854946" y="1430624"/>
                  <a:pt x="854946" y="1372903"/>
                </a:cubicBezTo>
                <a:cubicBezTo>
                  <a:pt x="854946" y="1315182"/>
                  <a:pt x="901738" y="1268390"/>
                  <a:pt x="959459" y="1268390"/>
                </a:cubicBezTo>
                <a:close/>
                <a:moveTo>
                  <a:pt x="674477" y="1268390"/>
                </a:moveTo>
                <a:cubicBezTo>
                  <a:pt x="732198" y="1268390"/>
                  <a:pt x="778990" y="1315182"/>
                  <a:pt x="778990" y="1372903"/>
                </a:cubicBezTo>
                <a:cubicBezTo>
                  <a:pt x="778990" y="1430624"/>
                  <a:pt x="732198" y="1477416"/>
                  <a:pt x="674477" y="1477416"/>
                </a:cubicBezTo>
                <a:cubicBezTo>
                  <a:pt x="616756" y="1477416"/>
                  <a:pt x="569964" y="1430624"/>
                  <a:pt x="569964" y="1372903"/>
                </a:cubicBezTo>
                <a:cubicBezTo>
                  <a:pt x="569964" y="1315182"/>
                  <a:pt x="616756" y="1268390"/>
                  <a:pt x="674477" y="1268390"/>
                </a:cubicBezTo>
                <a:close/>
                <a:moveTo>
                  <a:pt x="389495" y="1268390"/>
                </a:moveTo>
                <a:cubicBezTo>
                  <a:pt x="447216" y="1268390"/>
                  <a:pt x="494008" y="1315182"/>
                  <a:pt x="494008" y="1372903"/>
                </a:cubicBezTo>
                <a:cubicBezTo>
                  <a:pt x="494008" y="1430624"/>
                  <a:pt x="447216" y="1477416"/>
                  <a:pt x="389495" y="1477416"/>
                </a:cubicBezTo>
                <a:cubicBezTo>
                  <a:pt x="331774" y="1477416"/>
                  <a:pt x="284982" y="1430624"/>
                  <a:pt x="284982" y="1372903"/>
                </a:cubicBezTo>
                <a:cubicBezTo>
                  <a:pt x="284982" y="1315182"/>
                  <a:pt x="331774" y="1268390"/>
                  <a:pt x="389495" y="1268390"/>
                </a:cubicBezTo>
                <a:close/>
                <a:moveTo>
                  <a:pt x="104513" y="1268390"/>
                </a:moveTo>
                <a:cubicBezTo>
                  <a:pt x="162234" y="1268390"/>
                  <a:pt x="209026" y="1315182"/>
                  <a:pt x="209026" y="1372903"/>
                </a:cubicBezTo>
                <a:cubicBezTo>
                  <a:pt x="209026" y="1430624"/>
                  <a:pt x="162234" y="1477416"/>
                  <a:pt x="104513" y="1477416"/>
                </a:cubicBezTo>
                <a:cubicBezTo>
                  <a:pt x="46792" y="1477416"/>
                  <a:pt x="0" y="1430624"/>
                  <a:pt x="0" y="1372903"/>
                </a:cubicBezTo>
                <a:cubicBezTo>
                  <a:pt x="0" y="1315182"/>
                  <a:pt x="46792" y="1268390"/>
                  <a:pt x="104513" y="1268390"/>
                </a:cubicBezTo>
                <a:close/>
                <a:moveTo>
                  <a:pt x="1529423" y="1014712"/>
                </a:moveTo>
                <a:cubicBezTo>
                  <a:pt x="1587144" y="1014712"/>
                  <a:pt x="1633936" y="1061504"/>
                  <a:pt x="1633936" y="1119225"/>
                </a:cubicBezTo>
                <a:cubicBezTo>
                  <a:pt x="1633936" y="1176946"/>
                  <a:pt x="1587144" y="1223738"/>
                  <a:pt x="1529423" y="1223738"/>
                </a:cubicBezTo>
                <a:cubicBezTo>
                  <a:pt x="1471702" y="1223738"/>
                  <a:pt x="1424910" y="1176946"/>
                  <a:pt x="1424910" y="1119225"/>
                </a:cubicBezTo>
                <a:cubicBezTo>
                  <a:pt x="1424910" y="1061504"/>
                  <a:pt x="1471702" y="1014712"/>
                  <a:pt x="1529423" y="1014712"/>
                </a:cubicBezTo>
                <a:close/>
                <a:moveTo>
                  <a:pt x="1244441" y="1014712"/>
                </a:moveTo>
                <a:cubicBezTo>
                  <a:pt x="1302162" y="1014712"/>
                  <a:pt x="1348954" y="1061504"/>
                  <a:pt x="1348954" y="1119225"/>
                </a:cubicBezTo>
                <a:cubicBezTo>
                  <a:pt x="1348954" y="1176946"/>
                  <a:pt x="1302162" y="1223738"/>
                  <a:pt x="1244441" y="1223738"/>
                </a:cubicBezTo>
                <a:cubicBezTo>
                  <a:pt x="1186720" y="1223738"/>
                  <a:pt x="1139928" y="1176946"/>
                  <a:pt x="1139928" y="1119225"/>
                </a:cubicBezTo>
                <a:cubicBezTo>
                  <a:pt x="1139928" y="1061504"/>
                  <a:pt x="1186720" y="1014712"/>
                  <a:pt x="1244441" y="1014712"/>
                </a:cubicBezTo>
                <a:close/>
                <a:moveTo>
                  <a:pt x="959459" y="1014712"/>
                </a:moveTo>
                <a:cubicBezTo>
                  <a:pt x="1017180" y="1014712"/>
                  <a:pt x="1063972" y="1061504"/>
                  <a:pt x="1063972" y="1119225"/>
                </a:cubicBezTo>
                <a:cubicBezTo>
                  <a:pt x="1063972" y="1176946"/>
                  <a:pt x="1017180" y="1223738"/>
                  <a:pt x="959459" y="1223738"/>
                </a:cubicBezTo>
                <a:cubicBezTo>
                  <a:pt x="901738" y="1223738"/>
                  <a:pt x="854946" y="1176946"/>
                  <a:pt x="854946" y="1119225"/>
                </a:cubicBezTo>
                <a:cubicBezTo>
                  <a:pt x="854946" y="1061504"/>
                  <a:pt x="901738" y="1014712"/>
                  <a:pt x="959459" y="1014712"/>
                </a:cubicBezTo>
                <a:close/>
                <a:moveTo>
                  <a:pt x="674477" y="1014712"/>
                </a:moveTo>
                <a:cubicBezTo>
                  <a:pt x="732198" y="1014712"/>
                  <a:pt x="778990" y="1061504"/>
                  <a:pt x="778990" y="1119225"/>
                </a:cubicBezTo>
                <a:cubicBezTo>
                  <a:pt x="778990" y="1176946"/>
                  <a:pt x="732198" y="1223738"/>
                  <a:pt x="674477" y="1223738"/>
                </a:cubicBezTo>
                <a:cubicBezTo>
                  <a:pt x="616756" y="1223738"/>
                  <a:pt x="569964" y="1176946"/>
                  <a:pt x="569964" y="1119225"/>
                </a:cubicBezTo>
                <a:cubicBezTo>
                  <a:pt x="569964" y="1061504"/>
                  <a:pt x="616756" y="1014712"/>
                  <a:pt x="674477" y="1014712"/>
                </a:cubicBezTo>
                <a:close/>
                <a:moveTo>
                  <a:pt x="389495" y="1014712"/>
                </a:moveTo>
                <a:cubicBezTo>
                  <a:pt x="447216" y="1014712"/>
                  <a:pt x="494008" y="1061504"/>
                  <a:pt x="494008" y="1119225"/>
                </a:cubicBezTo>
                <a:cubicBezTo>
                  <a:pt x="494008" y="1176946"/>
                  <a:pt x="447216" y="1223738"/>
                  <a:pt x="389495" y="1223738"/>
                </a:cubicBezTo>
                <a:cubicBezTo>
                  <a:pt x="331774" y="1223738"/>
                  <a:pt x="284982" y="1176946"/>
                  <a:pt x="284982" y="1119225"/>
                </a:cubicBezTo>
                <a:cubicBezTo>
                  <a:pt x="284982" y="1061504"/>
                  <a:pt x="331774" y="1014712"/>
                  <a:pt x="389495" y="1014712"/>
                </a:cubicBezTo>
                <a:close/>
                <a:moveTo>
                  <a:pt x="104513" y="1014712"/>
                </a:moveTo>
                <a:cubicBezTo>
                  <a:pt x="162234" y="1014712"/>
                  <a:pt x="209026" y="1061504"/>
                  <a:pt x="209026" y="1119225"/>
                </a:cubicBezTo>
                <a:cubicBezTo>
                  <a:pt x="209026" y="1176946"/>
                  <a:pt x="162234" y="1223738"/>
                  <a:pt x="104513" y="1223738"/>
                </a:cubicBezTo>
                <a:cubicBezTo>
                  <a:pt x="46792" y="1223738"/>
                  <a:pt x="0" y="1176946"/>
                  <a:pt x="0" y="1119225"/>
                </a:cubicBezTo>
                <a:cubicBezTo>
                  <a:pt x="0" y="1061504"/>
                  <a:pt x="46792" y="1014712"/>
                  <a:pt x="104513" y="1014712"/>
                </a:cubicBezTo>
                <a:close/>
                <a:moveTo>
                  <a:pt x="1529423" y="761034"/>
                </a:moveTo>
                <a:cubicBezTo>
                  <a:pt x="1587144" y="761034"/>
                  <a:pt x="1633936" y="807826"/>
                  <a:pt x="1633936" y="865547"/>
                </a:cubicBezTo>
                <a:cubicBezTo>
                  <a:pt x="1633936" y="923268"/>
                  <a:pt x="1587144" y="970060"/>
                  <a:pt x="1529423" y="970060"/>
                </a:cubicBezTo>
                <a:cubicBezTo>
                  <a:pt x="1471702" y="970060"/>
                  <a:pt x="1424910" y="923268"/>
                  <a:pt x="1424910" y="865547"/>
                </a:cubicBezTo>
                <a:cubicBezTo>
                  <a:pt x="1424910" y="807826"/>
                  <a:pt x="1471702" y="761034"/>
                  <a:pt x="1529423" y="761034"/>
                </a:cubicBezTo>
                <a:close/>
                <a:moveTo>
                  <a:pt x="1244441" y="761034"/>
                </a:moveTo>
                <a:cubicBezTo>
                  <a:pt x="1302162" y="761034"/>
                  <a:pt x="1348954" y="807826"/>
                  <a:pt x="1348954" y="865547"/>
                </a:cubicBezTo>
                <a:cubicBezTo>
                  <a:pt x="1348954" y="923268"/>
                  <a:pt x="1302162" y="970060"/>
                  <a:pt x="1244441" y="970060"/>
                </a:cubicBezTo>
                <a:cubicBezTo>
                  <a:pt x="1186720" y="970060"/>
                  <a:pt x="1139928" y="923268"/>
                  <a:pt x="1139928" y="865547"/>
                </a:cubicBezTo>
                <a:cubicBezTo>
                  <a:pt x="1139928" y="807826"/>
                  <a:pt x="1186720" y="761034"/>
                  <a:pt x="1244441" y="761034"/>
                </a:cubicBezTo>
                <a:close/>
                <a:moveTo>
                  <a:pt x="959459" y="761034"/>
                </a:moveTo>
                <a:cubicBezTo>
                  <a:pt x="1017180" y="761034"/>
                  <a:pt x="1063972" y="807826"/>
                  <a:pt x="1063972" y="865547"/>
                </a:cubicBezTo>
                <a:cubicBezTo>
                  <a:pt x="1063972" y="923268"/>
                  <a:pt x="1017180" y="970060"/>
                  <a:pt x="959459" y="970060"/>
                </a:cubicBezTo>
                <a:cubicBezTo>
                  <a:pt x="901738" y="970060"/>
                  <a:pt x="854946" y="923268"/>
                  <a:pt x="854946" y="865547"/>
                </a:cubicBezTo>
                <a:cubicBezTo>
                  <a:pt x="854946" y="807826"/>
                  <a:pt x="901738" y="761034"/>
                  <a:pt x="959459" y="761034"/>
                </a:cubicBezTo>
                <a:close/>
                <a:moveTo>
                  <a:pt x="674477" y="761034"/>
                </a:moveTo>
                <a:cubicBezTo>
                  <a:pt x="732198" y="761034"/>
                  <a:pt x="778990" y="807826"/>
                  <a:pt x="778990" y="865547"/>
                </a:cubicBezTo>
                <a:cubicBezTo>
                  <a:pt x="778990" y="923268"/>
                  <a:pt x="732198" y="970060"/>
                  <a:pt x="674477" y="970060"/>
                </a:cubicBezTo>
                <a:cubicBezTo>
                  <a:pt x="616756" y="970060"/>
                  <a:pt x="569964" y="923268"/>
                  <a:pt x="569964" y="865547"/>
                </a:cubicBezTo>
                <a:cubicBezTo>
                  <a:pt x="569964" y="807826"/>
                  <a:pt x="616756" y="761034"/>
                  <a:pt x="674477" y="761034"/>
                </a:cubicBezTo>
                <a:close/>
                <a:moveTo>
                  <a:pt x="389495" y="761034"/>
                </a:moveTo>
                <a:cubicBezTo>
                  <a:pt x="447216" y="761034"/>
                  <a:pt x="494008" y="807826"/>
                  <a:pt x="494008" y="865547"/>
                </a:cubicBezTo>
                <a:cubicBezTo>
                  <a:pt x="494008" y="923268"/>
                  <a:pt x="447216" y="970060"/>
                  <a:pt x="389495" y="970060"/>
                </a:cubicBezTo>
                <a:cubicBezTo>
                  <a:pt x="331774" y="970060"/>
                  <a:pt x="284982" y="923268"/>
                  <a:pt x="284982" y="865547"/>
                </a:cubicBezTo>
                <a:cubicBezTo>
                  <a:pt x="284982" y="807826"/>
                  <a:pt x="331774" y="761034"/>
                  <a:pt x="389495" y="761034"/>
                </a:cubicBezTo>
                <a:close/>
                <a:moveTo>
                  <a:pt x="104513" y="761034"/>
                </a:moveTo>
                <a:cubicBezTo>
                  <a:pt x="162234" y="761034"/>
                  <a:pt x="209026" y="807826"/>
                  <a:pt x="209026" y="865547"/>
                </a:cubicBezTo>
                <a:cubicBezTo>
                  <a:pt x="209026" y="923268"/>
                  <a:pt x="162234" y="970060"/>
                  <a:pt x="104513" y="970060"/>
                </a:cubicBezTo>
                <a:cubicBezTo>
                  <a:pt x="46792" y="970060"/>
                  <a:pt x="0" y="923268"/>
                  <a:pt x="0" y="865547"/>
                </a:cubicBezTo>
                <a:cubicBezTo>
                  <a:pt x="0" y="807826"/>
                  <a:pt x="46792" y="761034"/>
                  <a:pt x="104513" y="761034"/>
                </a:cubicBezTo>
                <a:close/>
                <a:moveTo>
                  <a:pt x="1529423" y="507356"/>
                </a:moveTo>
                <a:cubicBezTo>
                  <a:pt x="1587144" y="507356"/>
                  <a:pt x="1633936" y="554148"/>
                  <a:pt x="1633936" y="611869"/>
                </a:cubicBezTo>
                <a:cubicBezTo>
                  <a:pt x="1633936" y="669590"/>
                  <a:pt x="1587144" y="716382"/>
                  <a:pt x="1529423" y="716382"/>
                </a:cubicBezTo>
                <a:cubicBezTo>
                  <a:pt x="1471702" y="716382"/>
                  <a:pt x="1424910" y="669590"/>
                  <a:pt x="1424910" y="611869"/>
                </a:cubicBezTo>
                <a:cubicBezTo>
                  <a:pt x="1424910" y="554148"/>
                  <a:pt x="1471702" y="507356"/>
                  <a:pt x="1529423" y="507356"/>
                </a:cubicBezTo>
                <a:close/>
                <a:moveTo>
                  <a:pt x="1244441" y="507356"/>
                </a:moveTo>
                <a:cubicBezTo>
                  <a:pt x="1302162" y="507356"/>
                  <a:pt x="1348954" y="554148"/>
                  <a:pt x="1348954" y="611869"/>
                </a:cubicBezTo>
                <a:cubicBezTo>
                  <a:pt x="1348954" y="669590"/>
                  <a:pt x="1302162" y="716382"/>
                  <a:pt x="1244441" y="716382"/>
                </a:cubicBezTo>
                <a:cubicBezTo>
                  <a:pt x="1186720" y="716382"/>
                  <a:pt x="1139928" y="669590"/>
                  <a:pt x="1139928" y="611869"/>
                </a:cubicBezTo>
                <a:cubicBezTo>
                  <a:pt x="1139928" y="554148"/>
                  <a:pt x="1186720" y="507356"/>
                  <a:pt x="1244441" y="507356"/>
                </a:cubicBezTo>
                <a:close/>
                <a:moveTo>
                  <a:pt x="959459" y="507356"/>
                </a:moveTo>
                <a:cubicBezTo>
                  <a:pt x="1017180" y="507356"/>
                  <a:pt x="1063972" y="554148"/>
                  <a:pt x="1063972" y="611869"/>
                </a:cubicBezTo>
                <a:cubicBezTo>
                  <a:pt x="1063972" y="669590"/>
                  <a:pt x="1017180" y="716382"/>
                  <a:pt x="959459" y="716382"/>
                </a:cubicBezTo>
                <a:cubicBezTo>
                  <a:pt x="901738" y="716382"/>
                  <a:pt x="854946" y="669590"/>
                  <a:pt x="854946" y="611869"/>
                </a:cubicBezTo>
                <a:cubicBezTo>
                  <a:pt x="854946" y="554148"/>
                  <a:pt x="901738" y="507356"/>
                  <a:pt x="959459" y="507356"/>
                </a:cubicBezTo>
                <a:close/>
                <a:moveTo>
                  <a:pt x="674477" y="507356"/>
                </a:moveTo>
                <a:cubicBezTo>
                  <a:pt x="732198" y="507356"/>
                  <a:pt x="778990" y="554148"/>
                  <a:pt x="778990" y="611869"/>
                </a:cubicBezTo>
                <a:cubicBezTo>
                  <a:pt x="778990" y="669590"/>
                  <a:pt x="732198" y="716382"/>
                  <a:pt x="674477" y="716382"/>
                </a:cubicBezTo>
                <a:cubicBezTo>
                  <a:pt x="616756" y="716382"/>
                  <a:pt x="569964" y="669590"/>
                  <a:pt x="569964" y="611869"/>
                </a:cubicBezTo>
                <a:cubicBezTo>
                  <a:pt x="569964" y="554148"/>
                  <a:pt x="616756" y="507356"/>
                  <a:pt x="674477" y="507356"/>
                </a:cubicBezTo>
                <a:close/>
                <a:moveTo>
                  <a:pt x="389495" y="507356"/>
                </a:moveTo>
                <a:cubicBezTo>
                  <a:pt x="447216" y="507356"/>
                  <a:pt x="494008" y="554148"/>
                  <a:pt x="494008" y="611869"/>
                </a:cubicBezTo>
                <a:cubicBezTo>
                  <a:pt x="494008" y="669590"/>
                  <a:pt x="447216" y="716382"/>
                  <a:pt x="389495" y="716382"/>
                </a:cubicBezTo>
                <a:cubicBezTo>
                  <a:pt x="331774" y="716382"/>
                  <a:pt x="284982" y="669590"/>
                  <a:pt x="284982" y="611869"/>
                </a:cubicBezTo>
                <a:cubicBezTo>
                  <a:pt x="284982" y="554148"/>
                  <a:pt x="331774" y="507356"/>
                  <a:pt x="389495" y="507356"/>
                </a:cubicBezTo>
                <a:close/>
                <a:moveTo>
                  <a:pt x="104513" y="507356"/>
                </a:moveTo>
                <a:cubicBezTo>
                  <a:pt x="162234" y="507356"/>
                  <a:pt x="209026" y="554148"/>
                  <a:pt x="209026" y="611869"/>
                </a:cubicBezTo>
                <a:cubicBezTo>
                  <a:pt x="209026" y="669590"/>
                  <a:pt x="162234" y="716382"/>
                  <a:pt x="104513" y="716382"/>
                </a:cubicBezTo>
                <a:cubicBezTo>
                  <a:pt x="46792" y="716382"/>
                  <a:pt x="0" y="669590"/>
                  <a:pt x="0" y="611869"/>
                </a:cubicBezTo>
                <a:cubicBezTo>
                  <a:pt x="0" y="554148"/>
                  <a:pt x="46792" y="507356"/>
                  <a:pt x="104513" y="507356"/>
                </a:cubicBezTo>
                <a:close/>
                <a:moveTo>
                  <a:pt x="1529423" y="253678"/>
                </a:moveTo>
                <a:cubicBezTo>
                  <a:pt x="1587144" y="253678"/>
                  <a:pt x="1633936" y="300470"/>
                  <a:pt x="1633936" y="358191"/>
                </a:cubicBezTo>
                <a:cubicBezTo>
                  <a:pt x="1633936" y="415912"/>
                  <a:pt x="1587144" y="462704"/>
                  <a:pt x="1529423" y="462704"/>
                </a:cubicBezTo>
                <a:cubicBezTo>
                  <a:pt x="1471702" y="462704"/>
                  <a:pt x="1424910" y="415912"/>
                  <a:pt x="1424910" y="358191"/>
                </a:cubicBezTo>
                <a:cubicBezTo>
                  <a:pt x="1424910" y="300470"/>
                  <a:pt x="1471702" y="253678"/>
                  <a:pt x="1529423" y="253678"/>
                </a:cubicBezTo>
                <a:close/>
                <a:moveTo>
                  <a:pt x="1244441" y="253678"/>
                </a:moveTo>
                <a:cubicBezTo>
                  <a:pt x="1302162" y="253678"/>
                  <a:pt x="1348954" y="300470"/>
                  <a:pt x="1348954" y="358191"/>
                </a:cubicBezTo>
                <a:cubicBezTo>
                  <a:pt x="1348954" y="415912"/>
                  <a:pt x="1302162" y="462704"/>
                  <a:pt x="1244441" y="462704"/>
                </a:cubicBezTo>
                <a:cubicBezTo>
                  <a:pt x="1186720" y="462704"/>
                  <a:pt x="1139928" y="415912"/>
                  <a:pt x="1139928" y="358191"/>
                </a:cubicBezTo>
                <a:cubicBezTo>
                  <a:pt x="1139928" y="300470"/>
                  <a:pt x="1186720" y="253678"/>
                  <a:pt x="1244441" y="253678"/>
                </a:cubicBezTo>
                <a:close/>
                <a:moveTo>
                  <a:pt x="959459" y="253678"/>
                </a:moveTo>
                <a:cubicBezTo>
                  <a:pt x="1017180" y="253678"/>
                  <a:pt x="1063972" y="300470"/>
                  <a:pt x="1063972" y="358191"/>
                </a:cubicBezTo>
                <a:cubicBezTo>
                  <a:pt x="1063972" y="415912"/>
                  <a:pt x="1017180" y="462704"/>
                  <a:pt x="959459" y="462704"/>
                </a:cubicBezTo>
                <a:cubicBezTo>
                  <a:pt x="901738" y="462704"/>
                  <a:pt x="854946" y="415912"/>
                  <a:pt x="854946" y="358191"/>
                </a:cubicBezTo>
                <a:cubicBezTo>
                  <a:pt x="854946" y="300470"/>
                  <a:pt x="901738" y="253678"/>
                  <a:pt x="959459" y="253678"/>
                </a:cubicBezTo>
                <a:close/>
                <a:moveTo>
                  <a:pt x="674477" y="253678"/>
                </a:moveTo>
                <a:cubicBezTo>
                  <a:pt x="732198" y="253678"/>
                  <a:pt x="778990" y="300470"/>
                  <a:pt x="778990" y="358191"/>
                </a:cubicBezTo>
                <a:cubicBezTo>
                  <a:pt x="778990" y="415912"/>
                  <a:pt x="732198" y="462704"/>
                  <a:pt x="674477" y="462704"/>
                </a:cubicBezTo>
                <a:cubicBezTo>
                  <a:pt x="616756" y="462704"/>
                  <a:pt x="569964" y="415912"/>
                  <a:pt x="569964" y="358191"/>
                </a:cubicBezTo>
                <a:cubicBezTo>
                  <a:pt x="569964" y="300470"/>
                  <a:pt x="616756" y="253678"/>
                  <a:pt x="674477" y="253678"/>
                </a:cubicBezTo>
                <a:close/>
                <a:moveTo>
                  <a:pt x="389495" y="253678"/>
                </a:moveTo>
                <a:cubicBezTo>
                  <a:pt x="447216" y="253678"/>
                  <a:pt x="494008" y="300470"/>
                  <a:pt x="494008" y="358191"/>
                </a:cubicBezTo>
                <a:cubicBezTo>
                  <a:pt x="494008" y="415912"/>
                  <a:pt x="447216" y="462704"/>
                  <a:pt x="389495" y="462704"/>
                </a:cubicBezTo>
                <a:cubicBezTo>
                  <a:pt x="331774" y="462704"/>
                  <a:pt x="284982" y="415912"/>
                  <a:pt x="284982" y="358191"/>
                </a:cubicBezTo>
                <a:cubicBezTo>
                  <a:pt x="284982" y="300470"/>
                  <a:pt x="331774" y="253678"/>
                  <a:pt x="389495" y="253678"/>
                </a:cubicBezTo>
                <a:close/>
                <a:moveTo>
                  <a:pt x="104513" y="253678"/>
                </a:moveTo>
                <a:cubicBezTo>
                  <a:pt x="162234" y="253678"/>
                  <a:pt x="209026" y="300470"/>
                  <a:pt x="209026" y="358191"/>
                </a:cubicBezTo>
                <a:cubicBezTo>
                  <a:pt x="209026" y="415912"/>
                  <a:pt x="162234" y="462704"/>
                  <a:pt x="104513" y="462704"/>
                </a:cubicBezTo>
                <a:cubicBezTo>
                  <a:pt x="46792" y="462704"/>
                  <a:pt x="0" y="415912"/>
                  <a:pt x="0" y="358191"/>
                </a:cubicBezTo>
                <a:cubicBezTo>
                  <a:pt x="0" y="300470"/>
                  <a:pt x="46792" y="253678"/>
                  <a:pt x="104513" y="253678"/>
                </a:cubicBezTo>
                <a:close/>
                <a:moveTo>
                  <a:pt x="1529423" y="0"/>
                </a:moveTo>
                <a:cubicBezTo>
                  <a:pt x="1587144" y="0"/>
                  <a:pt x="1633936" y="46792"/>
                  <a:pt x="1633936" y="104513"/>
                </a:cubicBezTo>
                <a:cubicBezTo>
                  <a:pt x="1633936" y="162234"/>
                  <a:pt x="1587144" y="209026"/>
                  <a:pt x="1529423" y="209026"/>
                </a:cubicBezTo>
                <a:cubicBezTo>
                  <a:pt x="1471702" y="209026"/>
                  <a:pt x="1424910" y="162234"/>
                  <a:pt x="1424910" y="104513"/>
                </a:cubicBezTo>
                <a:cubicBezTo>
                  <a:pt x="1424910" y="46792"/>
                  <a:pt x="1471702" y="0"/>
                  <a:pt x="1529423" y="0"/>
                </a:cubicBezTo>
                <a:close/>
                <a:moveTo>
                  <a:pt x="1244441" y="0"/>
                </a:moveTo>
                <a:cubicBezTo>
                  <a:pt x="1302162" y="0"/>
                  <a:pt x="1348954" y="46792"/>
                  <a:pt x="1348954" y="104513"/>
                </a:cubicBezTo>
                <a:cubicBezTo>
                  <a:pt x="1348954" y="162234"/>
                  <a:pt x="1302162" y="209026"/>
                  <a:pt x="1244441" y="209026"/>
                </a:cubicBezTo>
                <a:cubicBezTo>
                  <a:pt x="1186720" y="209026"/>
                  <a:pt x="1139928" y="162234"/>
                  <a:pt x="1139928" y="104513"/>
                </a:cubicBezTo>
                <a:cubicBezTo>
                  <a:pt x="1139928" y="46792"/>
                  <a:pt x="1186720" y="0"/>
                  <a:pt x="1244441" y="0"/>
                </a:cubicBezTo>
                <a:close/>
                <a:moveTo>
                  <a:pt x="959459" y="0"/>
                </a:moveTo>
                <a:cubicBezTo>
                  <a:pt x="1017180" y="0"/>
                  <a:pt x="1063972" y="46792"/>
                  <a:pt x="1063972" y="104513"/>
                </a:cubicBezTo>
                <a:cubicBezTo>
                  <a:pt x="1063972" y="162234"/>
                  <a:pt x="1017180" y="209026"/>
                  <a:pt x="959459" y="209026"/>
                </a:cubicBezTo>
                <a:cubicBezTo>
                  <a:pt x="901738" y="209026"/>
                  <a:pt x="854946" y="162234"/>
                  <a:pt x="854946" y="104513"/>
                </a:cubicBezTo>
                <a:cubicBezTo>
                  <a:pt x="854946" y="46792"/>
                  <a:pt x="901738" y="0"/>
                  <a:pt x="959459" y="0"/>
                </a:cubicBezTo>
                <a:close/>
                <a:moveTo>
                  <a:pt x="674477" y="0"/>
                </a:moveTo>
                <a:cubicBezTo>
                  <a:pt x="732198" y="0"/>
                  <a:pt x="778990" y="46792"/>
                  <a:pt x="778990" y="104513"/>
                </a:cubicBezTo>
                <a:cubicBezTo>
                  <a:pt x="778990" y="162234"/>
                  <a:pt x="732198" y="209026"/>
                  <a:pt x="674477" y="209026"/>
                </a:cubicBezTo>
                <a:cubicBezTo>
                  <a:pt x="616756" y="209026"/>
                  <a:pt x="569964" y="162234"/>
                  <a:pt x="569964" y="104513"/>
                </a:cubicBezTo>
                <a:cubicBezTo>
                  <a:pt x="569964" y="46792"/>
                  <a:pt x="616756" y="0"/>
                  <a:pt x="674477" y="0"/>
                </a:cubicBezTo>
                <a:close/>
                <a:moveTo>
                  <a:pt x="389495" y="0"/>
                </a:moveTo>
                <a:cubicBezTo>
                  <a:pt x="447216" y="0"/>
                  <a:pt x="494008" y="46792"/>
                  <a:pt x="494008" y="104513"/>
                </a:cubicBezTo>
                <a:cubicBezTo>
                  <a:pt x="494008" y="162234"/>
                  <a:pt x="447216" y="209026"/>
                  <a:pt x="389495" y="209026"/>
                </a:cubicBezTo>
                <a:cubicBezTo>
                  <a:pt x="331774" y="209026"/>
                  <a:pt x="284982" y="162234"/>
                  <a:pt x="284982" y="104513"/>
                </a:cubicBezTo>
                <a:cubicBezTo>
                  <a:pt x="284982" y="46792"/>
                  <a:pt x="331774" y="0"/>
                  <a:pt x="389495" y="0"/>
                </a:cubicBezTo>
                <a:close/>
                <a:moveTo>
                  <a:pt x="104513" y="0"/>
                </a:moveTo>
                <a:cubicBezTo>
                  <a:pt x="162234" y="0"/>
                  <a:pt x="209026" y="46792"/>
                  <a:pt x="209026" y="104513"/>
                </a:cubicBezTo>
                <a:cubicBezTo>
                  <a:pt x="209026" y="162234"/>
                  <a:pt x="162234" y="209026"/>
                  <a:pt x="104513" y="209026"/>
                </a:cubicBezTo>
                <a:cubicBezTo>
                  <a:pt x="46792" y="209026"/>
                  <a:pt x="0" y="162234"/>
                  <a:pt x="0" y="104513"/>
                </a:cubicBezTo>
                <a:cubicBezTo>
                  <a:pt x="0" y="46792"/>
                  <a:pt x="46792" y="0"/>
                  <a:pt x="104513" y="0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alpha val="50000"/>
                </a:schemeClr>
              </a:gs>
              <a:gs pos="48000">
                <a:schemeClr val="accent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5121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C6C4B0A2-C0D4-4372-88E1-E652FC76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明年提升计划</a:t>
            </a: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B74299FC-76CA-454B-B728-B9A60D6B161A}"/>
              </a:ext>
            </a:extLst>
          </p:cNvPr>
          <p:cNvSpPr/>
          <p:nvPr/>
        </p:nvSpPr>
        <p:spPr>
          <a:xfrm>
            <a:off x="-352624" y="3514990"/>
            <a:ext cx="15334163" cy="858087"/>
          </a:xfrm>
          <a:custGeom>
            <a:avLst/>
            <a:gdLst>
              <a:gd name="connsiteX0" fmla="*/ 0 w 15327085"/>
              <a:gd name="connsiteY0" fmla="*/ 1625600 h 1625600"/>
              <a:gd name="connsiteX1" fmla="*/ 3846285 w 15327085"/>
              <a:gd name="connsiteY1" fmla="*/ 493486 h 1625600"/>
              <a:gd name="connsiteX2" fmla="*/ 6807200 w 15327085"/>
              <a:gd name="connsiteY2" fmla="*/ 1349829 h 1625600"/>
              <a:gd name="connsiteX3" fmla="*/ 9855200 w 15327085"/>
              <a:gd name="connsiteY3" fmla="*/ 377372 h 1625600"/>
              <a:gd name="connsiteX4" fmla="*/ 12801600 w 15327085"/>
              <a:gd name="connsiteY4" fmla="*/ 1582057 h 1625600"/>
              <a:gd name="connsiteX5" fmla="*/ 15327085 w 15327085"/>
              <a:gd name="connsiteY5" fmla="*/ 0 h 1625600"/>
              <a:gd name="connsiteX0" fmla="*/ 0 w 15327085"/>
              <a:gd name="connsiteY0" fmla="*/ 1625600 h 1625600"/>
              <a:gd name="connsiteX1" fmla="*/ 3846285 w 15327085"/>
              <a:gd name="connsiteY1" fmla="*/ 493486 h 1625600"/>
              <a:gd name="connsiteX2" fmla="*/ 6807200 w 15327085"/>
              <a:gd name="connsiteY2" fmla="*/ 1349829 h 1625600"/>
              <a:gd name="connsiteX3" fmla="*/ 9855200 w 15327085"/>
              <a:gd name="connsiteY3" fmla="*/ 377372 h 1625600"/>
              <a:gd name="connsiteX4" fmla="*/ 12793002 w 15327085"/>
              <a:gd name="connsiteY4" fmla="*/ 1561737 h 1625600"/>
              <a:gd name="connsiteX5" fmla="*/ 15327085 w 15327085"/>
              <a:gd name="connsiteY5" fmla="*/ 0 h 1625600"/>
              <a:gd name="connsiteX0" fmla="*/ 0 w 15327085"/>
              <a:gd name="connsiteY0" fmla="*/ 1625600 h 1625600"/>
              <a:gd name="connsiteX1" fmla="*/ 3846285 w 15327085"/>
              <a:gd name="connsiteY1" fmla="*/ 493486 h 1625600"/>
              <a:gd name="connsiteX2" fmla="*/ 6807200 w 15327085"/>
              <a:gd name="connsiteY2" fmla="*/ 1349829 h 1625600"/>
              <a:gd name="connsiteX3" fmla="*/ 9855200 w 15327085"/>
              <a:gd name="connsiteY3" fmla="*/ 377372 h 1625600"/>
              <a:gd name="connsiteX4" fmla="*/ 12793002 w 15327085"/>
              <a:gd name="connsiteY4" fmla="*/ 1561737 h 1625600"/>
              <a:gd name="connsiteX5" fmla="*/ 15327085 w 15327085"/>
              <a:gd name="connsiteY5" fmla="*/ 0 h 1625600"/>
              <a:gd name="connsiteX0" fmla="*/ 0 w 15327085"/>
              <a:gd name="connsiteY0" fmla="*/ 1625600 h 1625600"/>
              <a:gd name="connsiteX1" fmla="*/ 3846285 w 15327085"/>
              <a:gd name="connsiteY1" fmla="*/ 493486 h 1625600"/>
              <a:gd name="connsiteX2" fmla="*/ 6807200 w 15327085"/>
              <a:gd name="connsiteY2" fmla="*/ 1349829 h 1625600"/>
              <a:gd name="connsiteX3" fmla="*/ 9855200 w 15327085"/>
              <a:gd name="connsiteY3" fmla="*/ 377372 h 1625600"/>
              <a:gd name="connsiteX4" fmla="*/ 13085335 w 15327085"/>
              <a:gd name="connsiteY4" fmla="*/ 1541417 h 1625600"/>
              <a:gd name="connsiteX5" fmla="*/ 15327085 w 15327085"/>
              <a:gd name="connsiteY5" fmla="*/ 0 h 1625600"/>
              <a:gd name="connsiteX0" fmla="*/ 0 w 15327085"/>
              <a:gd name="connsiteY0" fmla="*/ 1625600 h 1625600"/>
              <a:gd name="connsiteX1" fmla="*/ 3846285 w 15327085"/>
              <a:gd name="connsiteY1" fmla="*/ 493486 h 1625600"/>
              <a:gd name="connsiteX2" fmla="*/ 6807200 w 15327085"/>
              <a:gd name="connsiteY2" fmla="*/ 1349829 h 1625600"/>
              <a:gd name="connsiteX3" fmla="*/ 9855200 w 15327085"/>
              <a:gd name="connsiteY3" fmla="*/ 377372 h 1625600"/>
              <a:gd name="connsiteX4" fmla="*/ 13257296 w 15327085"/>
              <a:gd name="connsiteY4" fmla="*/ 840377 h 1625600"/>
              <a:gd name="connsiteX5" fmla="*/ 15327085 w 15327085"/>
              <a:gd name="connsiteY5" fmla="*/ 0 h 1625600"/>
              <a:gd name="connsiteX0" fmla="*/ 0 w 15327085"/>
              <a:gd name="connsiteY0" fmla="*/ 1625600 h 1625600"/>
              <a:gd name="connsiteX1" fmla="*/ 3846285 w 15327085"/>
              <a:gd name="connsiteY1" fmla="*/ 493486 h 1625600"/>
              <a:gd name="connsiteX2" fmla="*/ 6807200 w 15327085"/>
              <a:gd name="connsiteY2" fmla="*/ 1349829 h 1625600"/>
              <a:gd name="connsiteX3" fmla="*/ 9597259 w 15327085"/>
              <a:gd name="connsiteY3" fmla="*/ 438332 h 1625600"/>
              <a:gd name="connsiteX4" fmla="*/ 13257296 w 15327085"/>
              <a:gd name="connsiteY4" fmla="*/ 840377 h 1625600"/>
              <a:gd name="connsiteX5" fmla="*/ 15327085 w 15327085"/>
              <a:gd name="connsiteY5" fmla="*/ 0 h 1625600"/>
              <a:gd name="connsiteX0" fmla="*/ 0 w 15327085"/>
              <a:gd name="connsiteY0" fmla="*/ 1625600 h 1625600"/>
              <a:gd name="connsiteX1" fmla="*/ 3846285 w 15327085"/>
              <a:gd name="connsiteY1" fmla="*/ 493486 h 1625600"/>
              <a:gd name="connsiteX2" fmla="*/ 6807200 w 15327085"/>
              <a:gd name="connsiteY2" fmla="*/ 1349829 h 1625600"/>
              <a:gd name="connsiteX3" fmla="*/ 9287730 w 15327085"/>
              <a:gd name="connsiteY3" fmla="*/ 407852 h 1625600"/>
              <a:gd name="connsiteX4" fmla="*/ 13257296 w 15327085"/>
              <a:gd name="connsiteY4" fmla="*/ 840377 h 1625600"/>
              <a:gd name="connsiteX5" fmla="*/ 15327085 w 15327085"/>
              <a:gd name="connsiteY5" fmla="*/ 0 h 1625600"/>
              <a:gd name="connsiteX0" fmla="*/ 0 w 15327085"/>
              <a:gd name="connsiteY0" fmla="*/ 1625600 h 1625600"/>
              <a:gd name="connsiteX1" fmla="*/ 3846285 w 15327085"/>
              <a:gd name="connsiteY1" fmla="*/ 493486 h 1625600"/>
              <a:gd name="connsiteX2" fmla="*/ 6807200 w 15327085"/>
              <a:gd name="connsiteY2" fmla="*/ 1349829 h 1625600"/>
              <a:gd name="connsiteX3" fmla="*/ 9287730 w 15327085"/>
              <a:gd name="connsiteY3" fmla="*/ 407852 h 1625600"/>
              <a:gd name="connsiteX4" fmla="*/ 12732816 w 15327085"/>
              <a:gd name="connsiteY4" fmla="*/ 891177 h 1625600"/>
              <a:gd name="connsiteX5" fmla="*/ 15327085 w 15327085"/>
              <a:gd name="connsiteY5" fmla="*/ 0 h 1625600"/>
              <a:gd name="connsiteX0" fmla="*/ 0 w 15327085"/>
              <a:gd name="connsiteY0" fmla="*/ 1625600 h 1625600"/>
              <a:gd name="connsiteX1" fmla="*/ 3846285 w 15327085"/>
              <a:gd name="connsiteY1" fmla="*/ 493486 h 1625600"/>
              <a:gd name="connsiteX2" fmla="*/ 6807200 w 15327085"/>
              <a:gd name="connsiteY2" fmla="*/ 1349829 h 1625600"/>
              <a:gd name="connsiteX3" fmla="*/ 9287730 w 15327085"/>
              <a:gd name="connsiteY3" fmla="*/ 407852 h 1625600"/>
              <a:gd name="connsiteX4" fmla="*/ 12732816 w 15327085"/>
              <a:gd name="connsiteY4" fmla="*/ 891177 h 1625600"/>
              <a:gd name="connsiteX5" fmla="*/ 15327085 w 15327085"/>
              <a:gd name="connsiteY5" fmla="*/ 0 h 1625600"/>
              <a:gd name="connsiteX0" fmla="*/ 0 w 15327085"/>
              <a:gd name="connsiteY0" fmla="*/ 1625600 h 1625600"/>
              <a:gd name="connsiteX1" fmla="*/ 3846285 w 15327085"/>
              <a:gd name="connsiteY1" fmla="*/ 493486 h 1625600"/>
              <a:gd name="connsiteX2" fmla="*/ 6807200 w 15327085"/>
              <a:gd name="connsiteY2" fmla="*/ 1349829 h 1625600"/>
              <a:gd name="connsiteX3" fmla="*/ 9081377 w 15327085"/>
              <a:gd name="connsiteY3" fmla="*/ 407852 h 1625600"/>
              <a:gd name="connsiteX4" fmla="*/ 12732816 w 15327085"/>
              <a:gd name="connsiteY4" fmla="*/ 891177 h 1625600"/>
              <a:gd name="connsiteX5" fmla="*/ 15327085 w 15327085"/>
              <a:gd name="connsiteY5" fmla="*/ 0 h 1625600"/>
              <a:gd name="connsiteX0" fmla="*/ 0 w 15327085"/>
              <a:gd name="connsiteY0" fmla="*/ 1625600 h 1625600"/>
              <a:gd name="connsiteX1" fmla="*/ 3846285 w 15327085"/>
              <a:gd name="connsiteY1" fmla="*/ 493486 h 1625600"/>
              <a:gd name="connsiteX2" fmla="*/ 6807200 w 15327085"/>
              <a:gd name="connsiteY2" fmla="*/ 1349829 h 1625600"/>
              <a:gd name="connsiteX3" fmla="*/ 8918015 w 15327085"/>
              <a:gd name="connsiteY3" fmla="*/ 407852 h 1625600"/>
              <a:gd name="connsiteX4" fmla="*/ 12732816 w 15327085"/>
              <a:gd name="connsiteY4" fmla="*/ 891177 h 1625600"/>
              <a:gd name="connsiteX5" fmla="*/ 15327085 w 15327085"/>
              <a:gd name="connsiteY5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27085" h="1625600">
                <a:moveTo>
                  <a:pt x="0" y="1625600"/>
                </a:moveTo>
                <a:cubicBezTo>
                  <a:pt x="1355876" y="1082524"/>
                  <a:pt x="2711752" y="539448"/>
                  <a:pt x="3846285" y="493486"/>
                </a:cubicBezTo>
                <a:cubicBezTo>
                  <a:pt x="4980818" y="447524"/>
                  <a:pt x="5961912" y="1364101"/>
                  <a:pt x="6807200" y="1349829"/>
                </a:cubicBezTo>
                <a:cubicBezTo>
                  <a:pt x="7652488" y="1335557"/>
                  <a:pt x="7930412" y="484294"/>
                  <a:pt x="8918015" y="407852"/>
                </a:cubicBezTo>
                <a:cubicBezTo>
                  <a:pt x="9905618" y="331410"/>
                  <a:pt x="11664638" y="959152"/>
                  <a:pt x="12732816" y="891177"/>
                </a:cubicBezTo>
                <a:cubicBezTo>
                  <a:pt x="13800994" y="823202"/>
                  <a:pt x="14520333" y="759581"/>
                  <a:pt x="15327085" y="0"/>
                </a:cubicBezTo>
              </a:path>
            </a:pathLst>
          </a:custGeom>
          <a:noFill/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24" dirty="0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59D064F1-5B85-4814-91C9-ADD87D21B0FC}"/>
              </a:ext>
            </a:extLst>
          </p:cNvPr>
          <p:cNvSpPr/>
          <p:nvPr/>
        </p:nvSpPr>
        <p:spPr>
          <a:xfrm>
            <a:off x="-1340052" y="3316497"/>
            <a:ext cx="17265456" cy="964642"/>
          </a:xfrm>
          <a:custGeom>
            <a:avLst/>
            <a:gdLst>
              <a:gd name="connsiteX0" fmla="*/ 0 w 17257486"/>
              <a:gd name="connsiteY0" fmla="*/ 1494972 h 1494972"/>
              <a:gd name="connsiteX1" fmla="*/ 2467429 w 17257486"/>
              <a:gd name="connsiteY1" fmla="*/ 566058 h 1494972"/>
              <a:gd name="connsiteX2" fmla="*/ 4804229 w 17257486"/>
              <a:gd name="connsiteY2" fmla="*/ 1349829 h 1494972"/>
              <a:gd name="connsiteX3" fmla="*/ 7184572 w 17257486"/>
              <a:gd name="connsiteY3" fmla="*/ 580572 h 1494972"/>
              <a:gd name="connsiteX4" fmla="*/ 9739086 w 17257486"/>
              <a:gd name="connsiteY4" fmla="*/ 1364343 h 1494972"/>
              <a:gd name="connsiteX5" fmla="*/ 12206514 w 17257486"/>
              <a:gd name="connsiteY5" fmla="*/ 261258 h 1494972"/>
              <a:gd name="connsiteX6" fmla="*/ 14412686 w 17257486"/>
              <a:gd name="connsiteY6" fmla="*/ 1349829 h 1494972"/>
              <a:gd name="connsiteX7" fmla="*/ 17257486 w 17257486"/>
              <a:gd name="connsiteY7" fmla="*/ 0 h 1494972"/>
              <a:gd name="connsiteX0" fmla="*/ 0 w 17257486"/>
              <a:gd name="connsiteY0" fmla="*/ 1494972 h 1494972"/>
              <a:gd name="connsiteX1" fmla="*/ 2467429 w 17257486"/>
              <a:gd name="connsiteY1" fmla="*/ 566058 h 1494972"/>
              <a:gd name="connsiteX2" fmla="*/ 4804229 w 17257486"/>
              <a:gd name="connsiteY2" fmla="*/ 1349829 h 1494972"/>
              <a:gd name="connsiteX3" fmla="*/ 7184572 w 17257486"/>
              <a:gd name="connsiteY3" fmla="*/ 580572 h 1494972"/>
              <a:gd name="connsiteX4" fmla="*/ 9739086 w 17257486"/>
              <a:gd name="connsiteY4" fmla="*/ 1364343 h 1494972"/>
              <a:gd name="connsiteX5" fmla="*/ 12206514 w 17257486"/>
              <a:gd name="connsiteY5" fmla="*/ 261258 h 1494972"/>
              <a:gd name="connsiteX6" fmla="*/ 14498666 w 17257486"/>
              <a:gd name="connsiteY6" fmla="*/ 699589 h 1494972"/>
              <a:gd name="connsiteX7" fmla="*/ 17257486 w 17257486"/>
              <a:gd name="connsiteY7" fmla="*/ 0 h 1494972"/>
              <a:gd name="connsiteX0" fmla="*/ 0 w 17257486"/>
              <a:gd name="connsiteY0" fmla="*/ 1670732 h 1670732"/>
              <a:gd name="connsiteX1" fmla="*/ 2467429 w 17257486"/>
              <a:gd name="connsiteY1" fmla="*/ 741818 h 1670732"/>
              <a:gd name="connsiteX2" fmla="*/ 4804229 w 17257486"/>
              <a:gd name="connsiteY2" fmla="*/ 1525589 h 1670732"/>
              <a:gd name="connsiteX3" fmla="*/ 7184572 w 17257486"/>
              <a:gd name="connsiteY3" fmla="*/ 756332 h 1670732"/>
              <a:gd name="connsiteX4" fmla="*/ 9739086 w 17257486"/>
              <a:gd name="connsiteY4" fmla="*/ 1540103 h 1670732"/>
              <a:gd name="connsiteX5" fmla="*/ 12206514 w 17257486"/>
              <a:gd name="connsiteY5" fmla="*/ 437018 h 1670732"/>
              <a:gd name="connsiteX6" fmla="*/ 14429882 w 17257486"/>
              <a:gd name="connsiteY6" fmla="*/ 1589 h 1670732"/>
              <a:gd name="connsiteX7" fmla="*/ 17257486 w 17257486"/>
              <a:gd name="connsiteY7" fmla="*/ 175760 h 1670732"/>
              <a:gd name="connsiteX0" fmla="*/ 0 w 17257486"/>
              <a:gd name="connsiteY0" fmla="*/ 1674901 h 1674901"/>
              <a:gd name="connsiteX1" fmla="*/ 2467429 w 17257486"/>
              <a:gd name="connsiteY1" fmla="*/ 745987 h 1674901"/>
              <a:gd name="connsiteX2" fmla="*/ 4804229 w 17257486"/>
              <a:gd name="connsiteY2" fmla="*/ 1529758 h 1674901"/>
              <a:gd name="connsiteX3" fmla="*/ 7184572 w 17257486"/>
              <a:gd name="connsiteY3" fmla="*/ 760501 h 1674901"/>
              <a:gd name="connsiteX4" fmla="*/ 9739086 w 17257486"/>
              <a:gd name="connsiteY4" fmla="*/ 1544272 h 1674901"/>
              <a:gd name="connsiteX5" fmla="*/ 12739592 w 17257486"/>
              <a:gd name="connsiteY5" fmla="*/ 695187 h 1674901"/>
              <a:gd name="connsiteX6" fmla="*/ 14429882 w 17257486"/>
              <a:gd name="connsiteY6" fmla="*/ 5758 h 1674901"/>
              <a:gd name="connsiteX7" fmla="*/ 17257486 w 17257486"/>
              <a:gd name="connsiteY7" fmla="*/ 179929 h 1674901"/>
              <a:gd name="connsiteX0" fmla="*/ 0 w 17257486"/>
              <a:gd name="connsiteY0" fmla="*/ 1674901 h 1674901"/>
              <a:gd name="connsiteX1" fmla="*/ 2467429 w 17257486"/>
              <a:gd name="connsiteY1" fmla="*/ 745987 h 1674901"/>
              <a:gd name="connsiteX2" fmla="*/ 4804229 w 17257486"/>
              <a:gd name="connsiteY2" fmla="*/ 1529758 h 1674901"/>
              <a:gd name="connsiteX3" fmla="*/ 7184572 w 17257486"/>
              <a:gd name="connsiteY3" fmla="*/ 760501 h 1674901"/>
              <a:gd name="connsiteX4" fmla="*/ 9739086 w 17257486"/>
              <a:gd name="connsiteY4" fmla="*/ 1544272 h 1674901"/>
              <a:gd name="connsiteX5" fmla="*/ 12739592 w 17257486"/>
              <a:gd name="connsiteY5" fmla="*/ 695187 h 1674901"/>
              <a:gd name="connsiteX6" fmla="*/ 14429882 w 17257486"/>
              <a:gd name="connsiteY6" fmla="*/ 5758 h 1674901"/>
              <a:gd name="connsiteX7" fmla="*/ 17257486 w 17257486"/>
              <a:gd name="connsiteY7" fmla="*/ 179929 h 1674901"/>
              <a:gd name="connsiteX0" fmla="*/ 0 w 17257486"/>
              <a:gd name="connsiteY0" fmla="*/ 1676933 h 1676933"/>
              <a:gd name="connsiteX1" fmla="*/ 2467429 w 17257486"/>
              <a:gd name="connsiteY1" fmla="*/ 748019 h 1676933"/>
              <a:gd name="connsiteX2" fmla="*/ 4804229 w 17257486"/>
              <a:gd name="connsiteY2" fmla="*/ 1531790 h 1676933"/>
              <a:gd name="connsiteX3" fmla="*/ 7184572 w 17257486"/>
              <a:gd name="connsiteY3" fmla="*/ 762533 h 1676933"/>
              <a:gd name="connsiteX4" fmla="*/ 9739086 w 17257486"/>
              <a:gd name="connsiteY4" fmla="*/ 1546304 h 1676933"/>
              <a:gd name="connsiteX5" fmla="*/ 11836799 w 17257486"/>
              <a:gd name="connsiteY5" fmla="*/ 788659 h 1676933"/>
              <a:gd name="connsiteX6" fmla="*/ 14429882 w 17257486"/>
              <a:gd name="connsiteY6" fmla="*/ 7790 h 1676933"/>
              <a:gd name="connsiteX7" fmla="*/ 17257486 w 17257486"/>
              <a:gd name="connsiteY7" fmla="*/ 181961 h 1676933"/>
              <a:gd name="connsiteX0" fmla="*/ 0 w 17257486"/>
              <a:gd name="connsiteY0" fmla="*/ 1675999 h 1675999"/>
              <a:gd name="connsiteX1" fmla="*/ 2467429 w 17257486"/>
              <a:gd name="connsiteY1" fmla="*/ 747085 h 1675999"/>
              <a:gd name="connsiteX2" fmla="*/ 4804229 w 17257486"/>
              <a:gd name="connsiteY2" fmla="*/ 1530856 h 1675999"/>
              <a:gd name="connsiteX3" fmla="*/ 7184572 w 17257486"/>
              <a:gd name="connsiteY3" fmla="*/ 761599 h 1675999"/>
              <a:gd name="connsiteX4" fmla="*/ 9739086 w 17257486"/>
              <a:gd name="connsiteY4" fmla="*/ 1545370 h 1675999"/>
              <a:gd name="connsiteX5" fmla="*/ 11535867 w 17257486"/>
              <a:gd name="connsiteY5" fmla="*/ 747085 h 1675999"/>
              <a:gd name="connsiteX6" fmla="*/ 14429882 w 17257486"/>
              <a:gd name="connsiteY6" fmla="*/ 6856 h 1675999"/>
              <a:gd name="connsiteX7" fmla="*/ 17257486 w 17257486"/>
              <a:gd name="connsiteY7" fmla="*/ 181027 h 1675999"/>
              <a:gd name="connsiteX0" fmla="*/ 0 w 17257486"/>
              <a:gd name="connsiteY0" fmla="*/ 1827462 h 1827462"/>
              <a:gd name="connsiteX1" fmla="*/ 2467429 w 17257486"/>
              <a:gd name="connsiteY1" fmla="*/ 898548 h 1827462"/>
              <a:gd name="connsiteX2" fmla="*/ 4804229 w 17257486"/>
              <a:gd name="connsiteY2" fmla="*/ 1682319 h 1827462"/>
              <a:gd name="connsiteX3" fmla="*/ 7184572 w 17257486"/>
              <a:gd name="connsiteY3" fmla="*/ 913062 h 1827462"/>
              <a:gd name="connsiteX4" fmla="*/ 9739086 w 17257486"/>
              <a:gd name="connsiteY4" fmla="*/ 1696833 h 1827462"/>
              <a:gd name="connsiteX5" fmla="*/ 11535867 w 17257486"/>
              <a:gd name="connsiteY5" fmla="*/ 898548 h 1827462"/>
              <a:gd name="connsiteX6" fmla="*/ 14507264 w 17257486"/>
              <a:gd name="connsiteY6" fmla="*/ 5919 h 1827462"/>
              <a:gd name="connsiteX7" fmla="*/ 17257486 w 17257486"/>
              <a:gd name="connsiteY7" fmla="*/ 332490 h 18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57486" h="1827462">
                <a:moveTo>
                  <a:pt x="0" y="1827462"/>
                </a:moveTo>
                <a:cubicBezTo>
                  <a:pt x="833362" y="1375100"/>
                  <a:pt x="1666724" y="922738"/>
                  <a:pt x="2467429" y="898548"/>
                </a:cubicBezTo>
                <a:cubicBezTo>
                  <a:pt x="3268134" y="874358"/>
                  <a:pt x="4018039" y="1679900"/>
                  <a:pt x="4804229" y="1682319"/>
                </a:cubicBezTo>
                <a:cubicBezTo>
                  <a:pt x="5590419" y="1684738"/>
                  <a:pt x="6362096" y="910643"/>
                  <a:pt x="7184572" y="913062"/>
                </a:cubicBezTo>
                <a:cubicBezTo>
                  <a:pt x="8007048" y="915481"/>
                  <a:pt x="9013870" y="1699252"/>
                  <a:pt x="9739086" y="1696833"/>
                </a:cubicBezTo>
                <a:cubicBezTo>
                  <a:pt x="10464302" y="1694414"/>
                  <a:pt x="10741171" y="1180367"/>
                  <a:pt x="11535867" y="898548"/>
                </a:cubicBezTo>
                <a:cubicBezTo>
                  <a:pt x="12330563" y="616729"/>
                  <a:pt x="13553661" y="100262"/>
                  <a:pt x="14507264" y="5919"/>
                </a:cubicBezTo>
                <a:cubicBezTo>
                  <a:pt x="15460867" y="-88424"/>
                  <a:pt x="16256000" y="985633"/>
                  <a:pt x="17257486" y="332490"/>
                </a:cubicBezTo>
              </a:path>
            </a:pathLst>
          </a:custGeom>
          <a:noFill/>
          <a:ln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418" tIns="38709" rIns="77418" bIns="38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524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79175D6-8149-4A72-A600-30774E45E78B}"/>
              </a:ext>
            </a:extLst>
          </p:cNvPr>
          <p:cNvCxnSpPr>
            <a:cxnSpLocks/>
            <a:endCxn id="127" idx="2"/>
          </p:cNvCxnSpPr>
          <p:nvPr/>
        </p:nvCxnSpPr>
        <p:spPr>
          <a:xfrm flipV="1">
            <a:off x="1944307" y="2997636"/>
            <a:ext cx="0" cy="866608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文本框 130">
            <a:extLst>
              <a:ext uri="{FF2B5EF4-FFF2-40B4-BE49-F238E27FC236}">
                <a16:creationId xmlns:a16="http://schemas.microsoft.com/office/drawing/2014/main" id="{4F9B4288-E334-4283-83EA-CA059CDBD6EF}"/>
              </a:ext>
            </a:extLst>
          </p:cNvPr>
          <p:cNvSpPr txBox="1"/>
          <p:nvPr/>
        </p:nvSpPr>
        <p:spPr>
          <a:xfrm>
            <a:off x="3045255" y="2048169"/>
            <a:ext cx="2461633" cy="10209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2"/>
                </a:solidFill>
                <a:cs typeface="+mn-ea"/>
              </a:defRPr>
            </a:lvl1pPr>
          </a:lstStyle>
          <a:p>
            <a:pPr algn="l"/>
            <a:r>
              <a:rPr lang="zh-CN" altLang="en-US" dirty="0">
                <a:sym typeface="+mn-lt"/>
              </a:rPr>
              <a:t>请填入您的内容，或复制内容后粘贴。请填入您的内容，或复制内容后粘贴。</a:t>
            </a:r>
          </a:p>
        </p:txBody>
      </p: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1E3E09F6-0BD8-4350-BD72-8F95F5616117}"/>
              </a:ext>
            </a:extLst>
          </p:cNvPr>
          <p:cNvGrpSpPr/>
          <p:nvPr/>
        </p:nvGrpSpPr>
        <p:grpSpPr>
          <a:xfrm>
            <a:off x="1059941" y="1707229"/>
            <a:ext cx="1768732" cy="1290407"/>
            <a:chOff x="997901" y="2022216"/>
            <a:chExt cx="1768732" cy="1290407"/>
          </a:xfrm>
        </p:grpSpPr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id="{D3156E3E-177C-44AE-8FFE-D29260FCE4EF}"/>
                </a:ext>
              </a:extLst>
            </p:cNvPr>
            <p:cNvGrpSpPr/>
            <p:nvPr/>
          </p:nvGrpSpPr>
          <p:grpSpPr>
            <a:xfrm>
              <a:off x="997901" y="2022216"/>
              <a:ext cx="1768732" cy="1290407"/>
              <a:chOff x="7536217" y="3590024"/>
              <a:chExt cx="1494662" cy="1090455"/>
            </a:xfrm>
          </p:grpSpPr>
          <p:sp>
            <p:nvSpPr>
              <p:cNvPr id="127" name="菱形 126">
                <a:extLst>
                  <a:ext uri="{FF2B5EF4-FFF2-40B4-BE49-F238E27FC236}">
                    <a16:creationId xmlns:a16="http://schemas.microsoft.com/office/drawing/2014/main" id="{4EF4B648-53F5-4EA2-8CC4-5693D1B0E58D}"/>
                  </a:ext>
                </a:extLst>
              </p:cNvPr>
              <p:cNvSpPr/>
              <p:nvPr/>
            </p:nvSpPr>
            <p:spPr>
              <a:xfrm>
                <a:off x="7640080" y="4390503"/>
                <a:ext cx="1286936" cy="289976"/>
              </a:xfrm>
              <a:prstGeom prst="diamond">
                <a:avLst/>
              </a:prstGeom>
              <a:noFill/>
              <a:ln>
                <a:gradFill>
                  <a:gsLst>
                    <a:gs pos="31000">
                      <a:schemeClr val="accent1">
                        <a:alpha val="0"/>
                      </a:schemeClr>
                    </a:gs>
                    <a:gs pos="44000">
                      <a:schemeClr val="accent1">
                        <a:alpha val="50000"/>
                      </a:schemeClr>
                    </a:gs>
                  </a:gsLst>
                  <a:lin ang="5400000" scaled="1"/>
                </a:gra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8" name="菱形 127">
                <a:extLst>
                  <a:ext uri="{FF2B5EF4-FFF2-40B4-BE49-F238E27FC236}">
                    <a16:creationId xmlns:a16="http://schemas.microsoft.com/office/drawing/2014/main" id="{078773D1-175A-4273-825B-D1CC663E537B}"/>
                  </a:ext>
                </a:extLst>
              </p:cNvPr>
              <p:cNvSpPr/>
              <p:nvPr/>
            </p:nvSpPr>
            <p:spPr>
              <a:xfrm>
                <a:off x="7640080" y="4287261"/>
                <a:ext cx="1286936" cy="289976"/>
              </a:xfrm>
              <a:prstGeom prst="diamond">
                <a:avLst/>
              </a:prstGeom>
              <a:noFill/>
              <a:ln>
                <a:gradFill>
                  <a:gsLst>
                    <a:gs pos="34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F83A5318-97B1-4987-88A4-D6AC2B6AD547}"/>
                  </a:ext>
                </a:extLst>
              </p:cNvPr>
              <p:cNvSpPr/>
              <p:nvPr/>
            </p:nvSpPr>
            <p:spPr>
              <a:xfrm>
                <a:off x="7536217" y="3590024"/>
                <a:ext cx="1494662" cy="987213"/>
              </a:xfrm>
              <a:custGeom>
                <a:avLst/>
                <a:gdLst>
                  <a:gd name="connsiteX0" fmla="*/ 0 w 1494662"/>
                  <a:gd name="connsiteY0" fmla="*/ 0 h 987213"/>
                  <a:gd name="connsiteX1" fmla="*/ 1494662 w 1494662"/>
                  <a:gd name="connsiteY1" fmla="*/ 0 h 987213"/>
                  <a:gd name="connsiteX2" fmla="*/ 1318974 w 1494662"/>
                  <a:gd name="connsiteY2" fmla="*/ 858409 h 987213"/>
                  <a:gd name="connsiteX3" fmla="*/ 747331 w 1494662"/>
                  <a:gd name="connsiteY3" fmla="*/ 987213 h 987213"/>
                  <a:gd name="connsiteX4" fmla="*/ 175688 w 1494662"/>
                  <a:gd name="connsiteY4" fmla="*/ 858409 h 98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4662" h="987213">
                    <a:moveTo>
                      <a:pt x="0" y="0"/>
                    </a:moveTo>
                    <a:lnTo>
                      <a:pt x="1494662" y="0"/>
                    </a:lnTo>
                    <a:lnTo>
                      <a:pt x="1318974" y="858409"/>
                    </a:lnTo>
                    <a:lnTo>
                      <a:pt x="747331" y="987213"/>
                    </a:lnTo>
                    <a:lnTo>
                      <a:pt x="175688" y="858409"/>
                    </a:lnTo>
                    <a:close/>
                  </a:path>
                </a:pathLst>
              </a:custGeom>
              <a:gradFill>
                <a:gsLst>
                  <a:gs pos="36000">
                    <a:schemeClr val="accent1">
                      <a:alpha val="0"/>
                    </a:schemeClr>
                  </a:gs>
                  <a:gs pos="100000">
                    <a:schemeClr val="accent1">
                      <a:alpha val="43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35" name="等腰三角形 134">
              <a:extLst>
                <a:ext uri="{FF2B5EF4-FFF2-40B4-BE49-F238E27FC236}">
                  <a16:creationId xmlns:a16="http://schemas.microsoft.com/office/drawing/2014/main" id="{90CE2367-F29A-4A1C-85C7-9CA847DF16BE}"/>
                </a:ext>
              </a:extLst>
            </p:cNvPr>
            <p:cNvSpPr/>
            <p:nvPr/>
          </p:nvSpPr>
          <p:spPr>
            <a:xfrm rot="19800000">
              <a:off x="1110415" y="2582600"/>
              <a:ext cx="73851" cy="47462"/>
            </a:xfrm>
            <a:prstGeom prst="triangle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38" name="等腰三角形 137">
              <a:extLst>
                <a:ext uri="{FF2B5EF4-FFF2-40B4-BE49-F238E27FC236}">
                  <a16:creationId xmlns:a16="http://schemas.microsoft.com/office/drawing/2014/main" id="{4B82E57E-932C-4D0F-B436-D8C7927E6AEB}"/>
                </a:ext>
              </a:extLst>
            </p:cNvPr>
            <p:cNvSpPr/>
            <p:nvPr/>
          </p:nvSpPr>
          <p:spPr>
            <a:xfrm rot="2087123">
              <a:off x="2512791" y="2825708"/>
              <a:ext cx="246196" cy="91979"/>
            </a:xfrm>
            <a:prstGeom prst="triangle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39" name="等腰三角形 138">
              <a:extLst>
                <a:ext uri="{FF2B5EF4-FFF2-40B4-BE49-F238E27FC236}">
                  <a16:creationId xmlns:a16="http://schemas.microsoft.com/office/drawing/2014/main" id="{3901FC71-599B-40D8-AA6B-CAA159B2EFF0}"/>
                </a:ext>
              </a:extLst>
            </p:cNvPr>
            <p:cNvSpPr/>
            <p:nvPr/>
          </p:nvSpPr>
          <p:spPr>
            <a:xfrm rot="19800000">
              <a:off x="1176291" y="3122399"/>
              <a:ext cx="212460" cy="79375"/>
            </a:xfrm>
            <a:prstGeom prst="triangle">
              <a:avLst/>
            </a:pr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40" name="平行四边形 139">
              <a:extLst>
                <a:ext uri="{FF2B5EF4-FFF2-40B4-BE49-F238E27FC236}">
                  <a16:creationId xmlns:a16="http://schemas.microsoft.com/office/drawing/2014/main" id="{C67E3174-E2FD-4F99-8DF8-FA8369B367B1}"/>
                </a:ext>
              </a:extLst>
            </p:cNvPr>
            <p:cNvSpPr/>
            <p:nvPr/>
          </p:nvSpPr>
          <p:spPr>
            <a:xfrm rot="16200000">
              <a:off x="1768118" y="2722376"/>
              <a:ext cx="377737" cy="45719"/>
            </a:xfrm>
            <a:prstGeom prst="parallelogram">
              <a:avLst>
                <a:gd name="adj" fmla="val 32625"/>
              </a:avLst>
            </a:prstGeom>
            <a:gradFill flip="none" rotWithShape="1">
              <a:gsLst>
                <a:gs pos="0">
                  <a:srgbClr val="1FFFF6">
                    <a:alpha val="0"/>
                  </a:srgbClr>
                </a:gs>
                <a:gs pos="100000">
                  <a:srgbClr val="1FFFF6">
                    <a:alpha val="1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296028C9-E6E7-4B43-91B3-CEBA397EDD37}"/>
                </a:ext>
              </a:extLst>
            </p:cNvPr>
            <p:cNvGrpSpPr/>
            <p:nvPr/>
          </p:nvGrpSpPr>
          <p:grpSpPr>
            <a:xfrm>
              <a:off x="1278083" y="2499547"/>
              <a:ext cx="88562" cy="548002"/>
              <a:chOff x="1278083" y="2499547"/>
              <a:chExt cx="88562" cy="548002"/>
            </a:xfrm>
          </p:grpSpPr>
          <p:cxnSp>
            <p:nvCxnSpPr>
              <p:cNvPr id="134" name="直接连接符 133">
                <a:extLst>
                  <a:ext uri="{FF2B5EF4-FFF2-40B4-BE49-F238E27FC236}">
                    <a16:creationId xmlns:a16="http://schemas.microsoft.com/office/drawing/2014/main" id="{959FDFC2-7A6F-4717-8796-8550121B362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085846" y="2691784"/>
                <a:ext cx="384474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平行四边形 140">
                <a:extLst>
                  <a:ext uri="{FF2B5EF4-FFF2-40B4-BE49-F238E27FC236}">
                    <a16:creationId xmlns:a16="http://schemas.microsoft.com/office/drawing/2014/main" id="{B08A626A-E319-4E7A-AA83-AE670350CE53}"/>
                  </a:ext>
                </a:extLst>
              </p:cNvPr>
              <p:cNvSpPr/>
              <p:nvPr/>
            </p:nvSpPr>
            <p:spPr>
              <a:xfrm rot="16200000">
                <a:off x="1168776" y="2849681"/>
                <a:ext cx="377737" cy="18000"/>
              </a:xfrm>
              <a:prstGeom prst="parallelogram">
                <a:avLst>
                  <a:gd name="adj" fmla="val 32625"/>
                </a:avLst>
              </a:prstGeom>
              <a:gradFill flip="none" rotWithShape="1">
                <a:gsLst>
                  <a:gs pos="0">
                    <a:srgbClr val="1FFFF6">
                      <a:alpha val="0"/>
                    </a:srgbClr>
                  </a:gs>
                  <a:gs pos="100000">
                    <a:srgbClr val="1FFFF6">
                      <a:alpha val="36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142" name="组合 141">
              <a:extLst>
                <a:ext uri="{FF2B5EF4-FFF2-40B4-BE49-F238E27FC236}">
                  <a16:creationId xmlns:a16="http://schemas.microsoft.com/office/drawing/2014/main" id="{42FAF576-EBFE-44A1-8BCD-4946D74702D1}"/>
                </a:ext>
              </a:extLst>
            </p:cNvPr>
            <p:cNvGrpSpPr/>
            <p:nvPr/>
          </p:nvGrpSpPr>
          <p:grpSpPr>
            <a:xfrm>
              <a:off x="2334723" y="2499547"/>
              <a:ext cx="179211" cy="548002"/>
              <a:chOff x="1278083" y="2499547"/>
              <a:chExt cx="179211" cy="548002"/>
            </a:xfrm>
          </p:grpSpPr>
          <p:cxnSp>
            <p:nvCxnSpPr>
              <p:cNvPr id="143" name="直接连接符 142">
                <a:extLst>
                  <a:ext uri="{FF2B5EF4-FFF2-40B4-BE49-F238E27FC236}">
                    <a16:creationId xmlns:a16="http://schemas.microsoft.com/office/drawing/2014/main" id="{1EB0A979-6DA6-477C-8393-438FB0F8A1F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085846" y="2691784"/>
                <a:ext cx="384474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平行四边形 143">
                <a:extLst>
                  <a:ext uri="{FF2B5EF4-FFF2-40B4-BE49-F238E27FC236}">
                    <a16:creationId xmlns:a16="http://schemas.microsoft.com/office/drawing/2014/main" id="{A95AD100-AF41-4A5A-85A2-6135343C4ABC}"/>
                  </a:ext>
                </a:extLst>
              </p:cNvPr>
              <p:cNvSpPr/>
              <p:nvPr/>
            </p:nvSpPr>
            <p:spPr>
              <a:xfrm rot="16200000">
                <a:off x="1168776" y="2849681"/>
                <a:ext cx="377737" cy="18000"/>
              </a:xfrm>
              <a:prstGeom prst="parallelogram">
                <a:avLst>
                  <a:gd name="adj" fmla="val 32625"/>
                </a:avLst>
              </a:prstGeom>
              <a:gradFill flip="none" rotWithShape="1">
                <a:gsLst>
                  <a:gs pos="0">
                    <a:srgbClr val="1FFFF6">
                      <a:alpha val="0"/>
                    </a:srgbClr>
                  </a:gs>
                  <a:gs pos="100000">
                    <a:srgbClr val="1FFFF6">
                      <a:alpha val="36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  <p:cxnSp>
            <p:nvCxnSpPr>
              <p:cNvPr id="145" name="直接连接符 144">
                <a:extLst>
                  <a:ext uri="{FF2B5EF4-FFF2-40B4-BE49-F238E27FC236}">
                    <a16:creationId xmlns:a16="http://schemas.microsoft.com/office/drawing/2014/main" id="{4F149C67-27D8-4D79-A9BB-1B256C1845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7294" y="2540945"/>
                <a:ext cx="0" cy="262301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accent1">
                        <a:alpha val="2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0"/>
                </a:gra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0" name="文本框 129">
            <a:extLst>
              <a:ext uri="{FF2B5EF4-FFF2-40B4-BE49-F238E27FC236}">
                <a16:creationId xmlns:a16="http://schemas.microsoft.com/office/drawing/2014/main" id="{6DA4F726-AAD2-4699-8FAB-FFD38F1D7FD9}"/>
              </a:ext>
            </a:extLst>
          </p:cNvPr>
          <p:cNvSpPr txBox="1"/>
          <p:nvPr/>
        </p:nvSpPr>
        <p:spPr>
          <a:xfrm>
            <a:off x="1370477" y="2039434"/>
            <a:ext cx="1293965" cy="52565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2"/>
                </a:solidFill>
                <a:cs typeface="+mn-ea"/>
              </a:defRPr>
            </a:lvl1pPr>
          </a:lstStyle>
          <a:p>
            <a:pPr algn="ctr"/>
            <a:r>
              <a:rPr lang="en-US" altLang="zh-CN" sz="2400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latin typeface="+mj-ea"/>
                <a:ea typeface="+mj-ea"/>
                <a:sym typeface="+mn-lt"/>
              </a:rPr>
              <a:t>3-6</a:t>
            </a:r>
            <a:r>
              <a:rPr lang="zh-CN" altLang="en-US" sz="2400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latin typeface="+mj-ea"/>
                <a:ea typeface="+mj-ea"/>
                <a:sym typeface="+mn-lt"/>
              </a:rPr>
              <a:t>月</a:t>
            </a:r>
            <a:endParaRPr lang="en-US" altLang="zh-CN" sz="2400" dirty="0">
              <a:gradFill>
                <a:gsLst>
                  <a:gs pos="48000">
                    <a:srgbClr val="FFFFFF"/>
                  </a:gs>
                  <a:gs pos="100000">
                    <a:srgbClr val="FFFFFF"/>
                  </a:gs>
                  <a:gs pos="66000">
                    <a:srgbClr val="FFFFFF">
                      <a:lumMod val="65000"/>
                    </a:srgbClr>
                  </a:gs>
                </a:gsLst>
                <a:lin ang="5400000" scaled="1"/>
              </a:gradFill>
              <a:latin typeface="+mj-ea"/>
              <a:ea typeface="+mj-ea"/>
              <a:sym typeface="+mn-lt"/>
            </a:endParaRPr>
          </a:p>
        </p:txBody>
      </p: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F18CC445-0A67-4124-8CAF-829695C1B607}"/>
              </a:ext>
            </a:extLst>
          </p:cNvPr>
          <p:cNvGrpSpPr/>
          <p:nvPr/>
        </p:nvGrpSpPr>
        <p:grpSpPr>
          <a:xfrm>
            <a:off x="1766444" y="3748786"/>
            <a:ext cx="355726" cy="367112"/>
            <a:chOff x="1765716" y="3748786"/>
            <a:chExt cx="355726" cy="367112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7D61606-2C16-4638-AB09-CC396F943617}"/>
                </a:ext>
              </a:extLst>
            </p:cNvPr>
            <p:cNvSpPr/>
            <p:nvPr/>
          </p:nvSpPr>
          <p:spPr>
            <a:xfrm>
              <a:off x="1765716" y="3748786"/>
              <a:ext cx="355726" cy="36711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22FE0DDA-2BD6-413C-B72E-C3B28EC683DF}"/>
                </a:ext>
              </a:extLst>
            </p:cNvPr>
            <p:cNvSpPr/>
            <p:nvPr/>
          </p:nvSpPr>
          <p:spPr>
            <a:xfrm>
              <a:off x="1837378" y="3822741"/>
              <a:ext cx="212402" cy="219202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 dirty="0">
                <a:solidFill>
                  <a:prstClr val="white"/>
                </a:solidFill>
                <a:latin typeface="+mn-ea"/>
              </a:endParaRPr>
            </a:p>
          </p:txBody>
        </p:sp>
      </p:grpSp>
      <p:cxnSp>
        <p:nvCxnSpPr>
          <p:cNvPr id="182" name="直接连接符 181">
            <a:extLst>
              <a:ext uri="{FF2B5EF4-FFF2-40B4-BE49-F238E27FC236}">
                <a16:creationId xmlns:a16="http://schemas.microsoft.com/office/drawing/2014/main" id="{1EF3DF2E-A906-4894-832A-DE9292437437}"/>
              </a:ext>
            </a:extLst>
          </p:cNvPr>
          <p:cNvCxnSpPr>
            <a:cxnSpLocks/>
          </p:cNvCxnSpPr>
          <p:nvPr/>
        </p:nvCxnSpPr>
        <p:spPr>
          <a:xfrm flipV="1">
            <a:off x="5010343" y="4013128"/>
            <a:ext cx="0" cy="866608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文本框 182">
            <a:extLst>
              <a:ext uri="{FF2B5EF4-FFF2-40B4-BE49-F238E27FC236}">
                <a16:creationId xmlns:a16="http://schemas.microsoft.com/office/drawing/2014/main" id="{D6977DC8-A85B-4058-ABA6-BBB7FD4D0CA7}"/>
              </a:ext>
            </a:extLst>
          </p:cNvPr>
          <p:cNvSpPr txBox="1"/>
          <p:nvPr/>
        </p:nvSpPr>
        <p:spPr>
          <a:xfrm>
            <a:off x="6111291" y="4837862"/>
            <a:ext cx="2461633" cy="10209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2"/>
                </a:solidFill>
                <a:cs typeface="+mn-ea"/>
              </a:defRPr>
            </a:lvl1pPr>
          </a:lstStyle>
          <a:p>
            <a:pPr algn="l"/>
            <a:r>
              <a:rPr lang="zh-CN" altLang="en-US" dirty="0">
                <a:sym typeface="+mn-lt"/>
              </a:rPr>
              <a:t>请填入您的内容，或复制内容后粘贴。请填入您的内容，或复制内容后粘贴。</a:t>
            </a:r>
          </a:p>
        </p:txBody>
      </p:sp>
      <p:grpSp>
        <p:nvGrpSpPr>
          <p:cNvPr id="184" name="组合 183">
            <a:extLst>
              <a:ext uri="{FF2B5EF4-FFF2-40B4-BE49-F238E27FC236}">
                <a16:creationId xmlns:a16="http://schemas.microsoft.com/office/drawing/2014/main" id="{D954A039-DBF4-4A21-9140-A2854CBFD795}"/>
              </a:ext>
            </a:extLst>
          </p:cNvPr>
          <p:cNvGrpSpPr/>
          <p:nvPr/>
        </p:nvGrpSpPr>
        <p:grpSpPr>
          <a:xfrm>
            <a:off x="4125977" y="4606873"/>
            <a:ext cx="1768732" cy="1290407"/>
            <a:chOff x="997901" y="2022216"/>
            <a:chExt cx="1768732" cy="1290407"/>
          </a:xfrm>
        </p:grpSpPr>
        <p:grpSp>
          <p:nvGrpSpPr>
            <p:cNvPr id="189" name="组合 188">
              <a:extLst>
                <a:ext uri="{FF2B5EF4-FFF2-40B4-BE49-F238E27FC236}">
                  <a16:creationId xmlns:a16="http://schemas.microsoft.com/office/drawing/2014/main" id="{674174EE-5A54-4E0A-A38C-724F8A37B05E}"/>
                </a:ext>
              </a:extLst>
            </p:cNvPr>
            <p:cNvGrpSpPr/>
            <p:nvPr/>
          </p:nvGrpSpPr>
          <p:grpSpPr>
            <a:xfrm>
              <a:off x="997901" y="2022216"/>
              <a:ext cx="1768732" cy="1290407"/>
              <a:chOff x="7536217" y="3590024"/>
              <a:chExt cx="1494662" cy="1090455"/>
            </a:xfrm>
          </p:grpSpPr>
          <p:sp>
            <p:nvSpPr>
              <p:cNvPr id="201" name="菱形 200">
                <a:extLst>
                  <a:ext uri="{FF2B5EF4-FFF2-40B4-BE49-F238E27FC236}">
                    <a16:creationId xmlns:a16="http://schemas.microsoft.com/office/drawing/2014/main" id="{FA682999-EC33-4F5D-8859-9B9775651374}"/>
                  </a:ext>
                </a:extLst>
              </p:cNvPr>
              <p:cNvSpPr/>
              <p:nvPr/>
            </p:nvSpPr>
            <p:spPr>
              <a:xfrm>
                <a:off x="7640080" y="4390503"/>
                <a:ext cx="1286936" cy="289976"/>
              </a:xfrm>
              <a:prstGeom prst="diamond">
                <a:avLst/>
              </a:prstGeom>
              <a:noFill/>
              <a:ln>
                <a:gradFill>
                  <a:gsLst>
                    <a:gs pos="31000">
                      <a:schemeClr val="accent1">
                        <a:alpha val="0"/>
                      </a:schemeClr>
                    </a:gs>
                    <a:gs pos="44000">
                      <a:schemeClr val="accent1">
                        <a:alpha val="50000"/>
                      </a:schemeClr>
                    </a:gs>
                  </a:gsLst>
                  <a:lin ang="5400000" scaled="1"/>
                </a:gra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2" name="菱形 201">
                <a:extLst>
                  <a:ext uri="{FF2B5EF4-FFF2-40B4-BE49-F238E27FC236}">
                    <a16:creationId xmlns:a16="http://schemas.microsoft.com/office/drawing/2014/main" id="{46D30978-BACD-4892-AD95-EB4ADA21C6BD}"/>
                  </a:ext>
                </a:extLst>
              </p:cNvPr>
              <p:cNvSpPr/>
              <p:nvPr/>
            </p:nvSpPr>
            <p:spPr>
              <a:xfrm>
                <a:off x="7640080" y="4287261"/>
                <a:ext cx="1286936" cy="289976"/>
              </a:xfrm>
              <a:prstGeom prst="diamond">
                <a:avLst/>
              </a:prstGeom>
              <a:noFill/>
              <a:ln>
                <a:gradFill>
                  <a:gsLst>
                    <a:gs pos="34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3" name="任意多边形: 形状 202">
                <a:extLst>
                  <a:ext uri="{FF2B5EF4-FFF2-40B4-BE49-F238E27FC236}">
                    <a16:creationId xmlns:a16="http://schemas.microsoft.com/office/drawing/2014/main" id="{86C8A20A-E632-45EB-9020-CD7224072571}"/>
                  </a:ext>
                </a:extLst>
              </p:cNvPr>
              <p:cNvSpPr/>
              <p:nvPr/>
            </p:nvSpPr>
            <p:spPr>
              <a:xfrm>
                <a:off x="7536217" y="3590024"/>
                <a:ext cx="1494662" cy="987213"/>
              </a:xfrm>
              <a:custGeom>
                <a:avLst/>
                <a:gdLst>
                  <a:gd name="connsiteX0" fmla="*/ 0 w 1494662"/>
                  <a:gd name="connsiteY0" fmla="*/ 0 h 987213"/>
                  <a:gd name="connsiteX1" fmla="*/ 1494662 w 1494662"/>
                  <a:gd name="connsiteY1" fmla="*/ 0 h 987213"/>
                  <a:gd name="connsiteX2" fmla="*/ 1318974 w 1494662"/>
                  <a:gd name="connsiteY2" fmla="*/ 858409 h 987213"/>
                  <a:gd name="connsiteX3" fmla="*/ 747331 w 1494662"/>
                  <a:gd name="connsiteY3" fmla="*/ 987213 h 987213"/>
                  <a:gd name="connsiteX4" fmla="*/ 175688 w 1494662"/>
                  <a:gd name="connsiteY4" fmla="*/ 858409 h 98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4662" h="987213">
                    <a:moveTo>
                      <a:pt x="0" y="0"/>
                    </a:moveTo>
                    <a:lnTo>
                      <a:pt x="1494662" y="0"/>
                    </a:lnTo>
                    <a:lnTo>
                      <a:pt x="1318974" y="858409"/>
                    </a:lnTo>
                    <a:lnTo>
                      <a:pt x="747331" y="987213"/>
                    </a:lnTo>
                    <a:lnTo>
                      <a:pt x="175688" y="858409"/>
                    </a:lnTo>
                    <a:close/>
                  </a:path>
                </a:pathLst>
              </a:custGeom>
              <a:gradFill>
                <a:gsLst>
                  <a:gs pos="36000">
                    <a:schemeClr val="accent1">
                      <a:alpha val="0"/>
                    </a:schemeClr>
                  </a:gs>
                  <a:gs pos="100000">
                    <a:schemeClr val="accent1">
                      <a:alpha val="43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90" name="等腰三角形 189">
              <a:extLst>
                <a:ext uri="{FF2B5EF4-FFF2-40B4-BE49-F238E27FC236}">
                  <a16:creationId xmlns:a16="http://schemas.microsoft.com/office/drawing/2014/main" id="{4B2FC386-EF89-4CE1-ACF5-C6733B57EBE4}"/>
                </a:ext>
              </a:extLst>
            </p:cNvPr>
            <p:cNvSpPr/>
            <p:nvPr/>
          </p:nvSpPr>
          <p:spPr>
            <a:xfrm rot="19800000">
              <a:off x="1110415" y="2582600"/>
              <a:ext cx="73851" cy="47462"/>
            </a:xfrm>
            <a:prstGeom prst="triangle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91" name="等腰三角形 190">
              <a:extLst>
                <a:ext uri="{FF2B5EF4-FFF2-40B4-BE49-F238E27FC236}">
                  <a16:creationId xmlns:a16="http://schemas.microsoft.com/office/drawing/2014/main" id="{7123B9D6-B82A-466D-9004-A12084BF4817}"/>
                </a:ext>
              </a:extLst>
            </p:cNvPr>
            <p:cNvSpPr/>
            <p:nvPr/>
          </p:nvSpPr>
          <p:spPr>
            <a:xfrm rot="2087123">
              <a:off x="2512791" y="2825708"/>
              <a:ext cx="246196" cy="91979"/>
            </a:xfrm>
            <a:prstGeom prst="triangle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92" name="等腰三角形 191">
              <a:extLst>
                <a:ext uri="{FF2B5EF4-FFF2-40B4-BE49-F238E27FC236}">
                  <a16:creationId xmlns:a16="http://schemas.microsoft.com/office/drawing/2014/main" id="{921250F9-9A24-4576-9966-45FB8416874E}"/>
                </a:ext>
              </a:extLst>
            </p:cNvPr>
            <p:cNvSpPr/>
            <p:nvPr/>
          </p:nvSpPr>
          <p:spPr>
            <a:xfrm rot="19800000">
              <a:off x="1176291" y="3122399"/>
              <a:ext cx="212460" cy="79375"/>
            </a:xfrm>
            <a:prstGeom prst="triangle">
              <a:avLst/>
            </a:pr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93" name="平行四边形 192">
              <a:extLst>
                <a:ext uri="{FF2B5EF4-FFF2-40B4-BE49-F238E27FC236}">
                  <a16:creationId xmlns:a16="http://schemas.microsoft.com/office/drawing/2014/main" id="{32B6624A-A433-472A-89F8-8B04B4851045}"/>
                </a:ext>
              </a:extLst>
            </p:cNvPr>
            <p:cNvSpPr/>
            <p:nvPr/>
          </p:nvSpPr>
          <p:spPr>
            <a:xfrm rot="16200000">
              <a:off x="1768118" y="2722376"/>
              <a:ext cx="377737" cy="45719"/>
            </a:xfrm>
            <a:prstGeom prst="parallelogram">
              <a:avLst>
                <a:gd name="adj" fmla="val 32625"/>
              </a:avLst>
            </a:prstGeom>
            <a:gradFill flip="none" rotWithShape="1">
              <a:gsLst>
                <a:gs pos="0">
                  <a:srgbClr val="1FFFF6">
                    <a:alpha val="0"/>
                  </a:srgbClr>
                </a:gs>
                <a:gs pos="100000">
                  <a:srgbClr val="1FFFF6">
                    <a:alpha val="1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grpSp>
          <p:nvGrpSpPr>
            <p:cNvPr id="194" name="组合 193">
              <a:extLst>
                <a:ext uri="{FF2B5EF4-FFF2-40B4-BE49-F238E27FC236}">
                  <a16:creationId xmlns:a16="http://schemas.microsoft.com/office/drawing/2014/main" id="{347EBA4A-27BD-4DB2-8169-2AD4243A1880}"/>
                </a:ext>
              </a:extLst>
            </p:cNvPr>
            <p:cNvGrpSpPr/>
            <p:nvPr/>
          </p:nvGrpSpPr>
          <p:grpSpPr>
            <a:xfrm>
              <a:off x="1278083" y="2499547"/>
              <a:ext cx="88562" cy="548002"/>
              <a:chOff x="1278083" y="2499547"/>
              <a:chExt cx="88562" cy="548002"/>
            </a:xfrm>
          </p:grpSpPr>
          <p:cxnSp>
            <p:nvCxnSpPr>
              <p:cNvPr id="199" name="直接连接符 198">
                <a:extLst>
                  <a:ext uri="{FF2B5EF4-FFF2-40B4-BE49-F238E27FC236}">
                    <a16:creationId xmlns:a16="http://schemas.microsoft.com/office/drawing/2014/main" id="{810DE43C-68AA-4B28-94CA-0BA5EF33DEE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085846" y="2691784"/>
                <a:ext cx="384474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平行四边形 199">
                <a:extLst>
                  <a:ext uri="{FF2B5EF4-FFF2-40B4-BE49-F238E27FC236}">
                    <a16:creationId xmlns:a16="http://schemas.microsoft.com/office/drawing/2014/main" id="{BE1E3C6E-8543-4FAF-9E05-7597624F3FA1}"/>
                  </a:ext>
                </a:extLst>
              </p:cNvPr>
              <p:cNvSpPr/>
              <p:nvPr/>
            </p:nvSpPr>
            <p:spPr>
              <a:xfrm rot="16200000">
                <a:off x="1168776" y="2849681"/>
                <a:ext cx="377737" cy="18000"/>
              </a:xfrm>
              <a:prstGeom prst="parallelogram">
                <a:avLst>
                  <a:gd name="adj" fmla="val 32625"/>
                </a:avLst>
              </a:prstGeom>
              <a:gradFill flip="none" rotWithShape="1">
                <a:gsLst>
                  <a:gs pos="0">
                    <a:srgbClr val="1FFFF6">
                      <a:alpha val="0"/>
                    </a:srgbClr>
                  </a:gs>
                  <a:gs pos="100000">
                    <a:srgbClr val="1FFFF6">
                      <a:alpha val="36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195" name="组合 194">
              <a:extLst>
                <a:ext uri="{FF2B5EF4-FFF2-40B4-BE49-F238E27FC236}">
                  <a16:creationId xmlns:a16="http://schemas.microsoft.com/office/drawing/2014/main" id="{79358854-E077-4FA5-982D-C0A1A74DECBD}"/>
                </a:ext>
              </a:extLst>
            </p:cNvPr>
            <p:cNvGrpSpPr/>
            <p:nvPr/>
          </p:nvGrpSpPr>
          <p:grpSpPr>
            <a:xfrm>
              <a:off x="2334723" y="2499547"/>
              <a:ext cx="179211" cy="548002"/>
              <a:chOff x="1278083" y="2499547"/>
              <a:chExt cx="179211" cy="548002"/>
            </a:xfrm>
          </p:grpSpPr>
          <p:cxnSp>
            <p:nvCxnSpPr>
              <p:cNvPr id="196" name="直接连接符 195">
                <a:extLst>
                  <a:ext uri="{FF2B5EF4-FFF2-40B4-BE49-F238E27FC236}">
                    <a16:creationId xmlns:a16="http://schemas.microsoft.com/office/drawing/2014/main" id="{4825573A-8A2A-4C0F-A227-0F5551C7F60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085846" y="2691784"/>
                <a:ext cx="384474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平行四边形 196">
                <a:extLst>
                  <a:ext uri="{FF2B5EF4-FFF2-40B4-BE49-F238E27FC236}">
                    <a16:creationId xmlns:a16="http://schemas.microsoft.com/office/drawing/2014/main" id="{07AEF0EC-B7E4-4AF5-8209-EA7E2CC7A6D5}"/>
                  </a:ext>
                </a:extLst>
              </p:cNvPr>
              <p:cNvSpPr/>
              <p:nvPr/>
            </p:nvSpPr>
            <p:spPr>
              <a:xfrm rot="16200000">
                <a:off x="1168776" y="2849681"/>
                <a:ext cx="377737" cy="18000"/>
              </a:xfrm>
              <a:prstGeom prst="parallelogram">
                <a:avLst>
                  <a:gd name="adj" fmla="val 32625"/>
                </a:avLst>
              </a:prstGeom>
              <a:gradFill flip="none" rotWithShape="1">
                <a:gsLst>
                  <a:gs pos="0">
                    <a:srgbClr val="1FFFF6">
                      <a:alpha val="0"/>
                    </a:srgbClr>
                  </a:gs>
                  <a:gs pos="100000">
                    <a:srgbClr val="1FFFF6">
                      <a:alpha val="36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  <p:cxnSp>
            <p:nvCxnSpPr>
              <p:cNvPr id="198" name="直接连接符 197">
                <a:extLst>
                  <a:ext uri="{FF2B5EF4-FFF2-40B4-BE49-F238E27FC236}">
                    <a16:creationId xmlns:a16="http://schemas.microsoft.com/office/drawing/2014/main" id="{32BE0F7F-F46F-4C51-B8E0-6BDF78CAA4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7294" y="2540945"/>
                <a:ext cx="0" cy="262301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accent1">
                        <a:alpha val="2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0"/>
                </a:gra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5" name="文本框 184">
            <a:extLst>
              <a:ext uri="{FF2B5EF4-FFF2-40B4-BE49-F238E27FC236}">
                <a16:creationId xmlns:a16="http://schemas.microsoft.com/office/drawing/2014/main" id="{DD75C970-7207-4C41-8D43-C4B0760F1DF8}"/>
              </a:ext>
            </a:extLst>
          </p:cNvPr>
          <p:cNvSpPr txBox="1"/>
          <p:nvPr/>
        </p:nvSpPr>
        <p:spPr>
          <a:xfrm>
            <a:off x="4436513" y="4939078"/>
            <a:ext cx="1293965" cy="52565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2"/>
                </a:solidFill>
                <a:cs typeface="+mn-ea"/>
              </a:defRPr>
            </a:lvl1pPr>
          </a:lstStyle>
          <a:p>
            <a:pPr algn="ctr"/>
            <a:r>
              <a:rPr lang="en-US" altLang="zh-CN" sz="2400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latin typeface="+mj-ea"/>
                <a:ea typeface="+mj-ea"/>
                <a:sym typeface="+mn-lt"/>
              </a:rPr>
              <a:t>6-9</a:t>
            </a:r>
            <a:r>
              <a:rPr lang="zh-CN" altLang="en-US" sz="2400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latin typeface="+mj-ea"/>
                <a:ea typeface="+mj-ea"/>
                <a:sym typeface="+mn-lt"/>
              </a:rPr>
              <a:t>月</a:t>
            </a:r>
            <a:endParaRPr lang="en-US" altLang="zh-CN" sz="2400" dirty="0">
              <a:gradFill>
                <a:gsLst>
                  <a:gs pos="48000">
                    <a:srgbClr val="FFFFFF"/>
                  </a:gs>
                  <a:gs pos="100000">
                    <a:srgbClr val="FFFFFF"/>
                  </a:gs>
                  <a:gs pos="66000">
                    <a:srgbClr val="FFFFFF">
                      <a:lumMod val="65000"/>
                    </a:srgbClr>
                  </a:gs>
                </a:gsLst>
                <a:lin ang="5400000" scaled="1"/>
              </a:gradFill>
              <a:latin typeface="+mj-ea"/>
              <a:ea typeface="+mj-ea"/>
              <a:sym typeface="+mn-lt"/>
            </a:endParaRPr>
          </a:p>
        </p:txBody>
      </p:sp>
      <p:grpSp>
        <p:nvGrpSpPr>
          <p:cNvPr id="186" name="组合 185">
            <a:extLst>
              <a:ext uri="{FF2B5EF4-FFF2-40B4-BE49-F238E27FC236}">
                <a16:creationId xmlns:a16="http://schemas.microsoft.com/office/drawing/2014/main" id="{33EFBDC0-4787-46E4-92A1-B06A9CF7B16A}"/>
              </a:ext>
            </a:extLst>
          </p:cNvPr>
          <p:cNvGrpSpPr/>
          <p:nvPr/>
        </p:nvGrpSpPr>
        <p:grpSpPr>
          <a:xfrm>
            <a:off x="4832480" y="3748786"/>
            <a:ext cx="355726" cy="367112"/>
            <a:chOff x="1765716" y="3748786"/>
            <a:chExt cx="355726" cy="367112"/>
          </a:xfrm>
        </p:grpSpPr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48883A2C-5B40-454B-835A-30A0401AC42A}"/>
                </a:ext>
              </a:extLst>
            </p:cNvPr>
            <p:cNvSpPr/>
            <p:nvPr/>
          </p:nvSpPr>
          <p:spPr>
            <a:xfrm>
              <a:off x="1765716" y="3748786"/>
              <a:ext cx="355726" cy="36711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C0B9949D-48F4-4919-A765-29058B2784BE}"/>
                </a:ext>
              </a:extLst>
            </p:cNvPr>
            <p:cNvSpPr/>
            <p:nvPr/>
          </p:nvSpPr>
          <p:spPr>
            <a:xfrm>
              <a:off x="1837378" y="3822741"/>
              <a:ext cx="212402" cy="219202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 dirty="0">
                <a:solidFill>
                  <a:prstClr val="white"/>
                </a:solidFill>
                <a:latin typeface="+mn-ea"/>
              </a:endParaRPr>
            </a:p>
          </p:txBody>
        </p:sp>
      </p:grpSp>
      <p:cxnSp>
        <p:nvCxnSpPr>
          <p:cNvPr id="205" name="直接连接符 204">
            <a:extLst>
              <a:ext uri="{FF2B5EF4-FFF2-40B4-BE49-F238E27FC236}">
                <a16:creationId xmlns:a16="http://schemas.microsoft.com/office/drawing/2014/main" id="{6A3EA91B-A98B-4C5A-8D07-753115DF9A85}"/>
              </a:ext>
            </a:extLst>
          </p:cNvPr>
          <p:cNvCxnSpPr>
            <a:cxnSpLocks/>
            <a:endCxn id="224" idx="2"/>
          </p:cNvCxnSpPr>
          <p:nvPr/>
        </p:nvCxnSpPr>
        <p:spPr>
          <a:xfrm flipV="1">
            <a:off x="8076379" y="2997636"/>
            <a:ext cx="0" cy="866608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文本框 205">
            <a:extLst>
              <a:ext uri="{FF2B5EF4-FFF2-40B4-BE49-F238E27FC236}">
                <a16:creationId xmlns:a16="http://schemas.microsoft.com/office/drawing/2014/main" id="{336A00E7-0AE6-4867-BDC2-FCFF086AD6F3}"/>
              </a:ext>
            </a:extLst>
          </p:cNvPr>
          <p:cNvSpPr txBox="1"/>
          <p:nvPr/>
        </p:nvSpPr>
        <p:spPr>
          <a:xfrm>
            <a:off x="9177327" y="2048169"/>
            <a:ext cx="2461633" cy="10209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2"/>
                </a:solidFill>
                <a:cs typeface="+mn-ea"/>
              </a:defRPr>
            </a:lvl1pPr>
          </a:lstStyle>
          <a:p>
            <a:pPr algn="l"/>
            <a:r>
              <a:rPr lang="zh-CN" altLang="en-US" dirty="0">
                <a:sym typeface="+mn-lt"/>
              </a:rPr>
              <a:t>请填入您的内容，或复制内容后粘贴。请填入您的内容，或复制内容后粘贴。</a:t>
            </a:r>
          </a:p>
        </p:txBody>
      </p:sp>
      <p:grpSp>
        <p:nvGrpSpPr>
          <p:cNvPr id="207" name="组合 206">
            <a:extLst>
              <a:ext uri="{FF2B5EF4-FFF2-40B4-BE49-F238E27FC236}">
                <a16:creationId xmlns:a16="http://schemas.microsoft.com/office/drawing/2014/main" id="{047BA4B0-9739-4324-A58C-E0EDBD829CE8}"/>
              </a:ext>
            </a:extLst>
          </p:cNvPr>
          <p:cNvGrpSpPr/>
          <p:nvPr/>
        </p:nvGrpSpPr>
        <p:grpSpPr>
          <a:xfrm>
            <a:off x="7192013" y="1707229"/>
            <a:ext cx="1768732" cy="1290407"/>
            <a:chOff x="997901" y="2022216"/>
            <a:chExt cx="1768732" cy="1290407"/>
          </a:xfrm>
        </p:grpSpPr>
        <p:grpSp>
          <p:nvGrpSpPr>
            <p:cNvPr id="212" name="组合 211">
              <a:extLst>
                <a:ext uri="{FF2B5EF4-FFF2-40B4-BE49-F238E27FC236}">
                  <a16:creationId xmlns:a16="http://schemas.microsoft.com/office/drawing/2014/main" id="{EDD5B1D6-C6B1-49AF-BA8C-722F84C33F89}"/>
                </a:ext>
              </a:extLst>
            </p:cNvPr>
            <p:cNvGrpSpPr/>
            <p:nvPr/>
          </p:nvGrpSpPr>
          <p:grpSpPr>
            <a:xfrm>
              <a:off x="997901" y="2022216"/>
              <a:ext cx="1768732" cy="1290407"/>
              <a:chOff x="7536217" y="3590024"/>
              <a:chExt cx="1494662" cy="1090455"/>
            </a:xfrm>
          </p:grpSpPr>
          <p:sp>
            <p:nvSpPr>
              <p:cNvPr id="224" name="菱形 223">
                <a:extLst>
                  <a:ext uri="{FF2B5EF4-FFF2-40B4-BE49-F238E27FC236}">
                    <a16:creationId xmlns:a16="http://schemas.microsoft.com/office/drawing/2014/main" id="{6A092E93-4853-408F-880C-64B418CB3D02}"/>
                  </a:ext>
                </a:extLst>
              </p:cNvPr>
              <p:cNvSpPr/>
              <p:nvPr/>
            </p:nvSpPr>
            <p:spPr>
              <a:xfrm>
                <a:off x="7640080" y="4390503"/>
                <a:ext cx="1286936" cy="289976"/>
              </a:xfrm>
              <a:prstGeom prst="diamond">
                <a:avLst/>
              </a:prstGeom>
              <a:noFill/>
              <a:ln>
                <a:gradFill>
                  <a:gsLst>
                    <a:gs pos="31000">
                      <a:schemeClr val="accent1">
                        <a:alpha val="0"/>
                      </a:schemeClr>
                    </a:gs>
                    <a:gs pos="44000">
                      <a:schemeClr val="accent1">
                        <a:alpha val="50000"/>
                      </a:schemeClr>
                    </a:gs>
                  </a:gsLst>
                  <a:lin ang="5400000" scaled="1"/>
                </a:gra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5" name="菱形 224">
                <a:extLst>
                  <a:ext uri="{FF2B5EF4-FFF2-40B4-BE49-F238E27FC236}">
                    <a16:creationId xmlns:a16="http://schemas.microsoft.com/office/drawing/2014/main" id="{5715A444-1415-4BCF-B9A5-14D3DB11C3F3}"/>
                  </a:ext>
                </a:extLst>
              </p:cNvPr>
              <p:cNvSpPr/>
              <p:nvPr/>
            </p:nvSpPr>
            <p:spPr>
              <a:xfrm>
                <a:off x="7640080" y="4287261"/>
                <a:ext cx="1286936" cy="289976"/>
              </a:xfrm>
              <a:prstGeom prst="diamond">
                <a:avLst/>
              </a:prstGeom>
              <a:noFill/>
              <a:ln>
                <a:gradFill>
                  <a:gsLst>
                    <a:gs pos="34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6" name="任意多边形: 形状 225">
                <a:extLst>
                  <a:ext uri="{FF2B5EF4-FFF2-40B4-BE49-F238E27FC236}">
                    <a16:creationId xmlns:a16="http://schemas.microsoft.com/office/drawing/2014/main" id="{7F057EF0-EE18-473D-BBB3-8249E7B89FC4}"/>
                  </a:ext>
                </a:extLst>
              </p:cNvPr>
              <p:cNvSpPr/>
              <p:nvPr/>
            </p:nvSpPr>
            <p:spPr>
              <a:xfrm>
                <a:off x="7536217" y="3590024"/>
                <a:ext cx="1494662" cy="987213"/>
              </a:xfrm>
              <a:custGeom>
                <a:avLst/>
                <a:gdLst>
                  <a:gd name="connsiteX0" fmla="*/ 0 w 1494662"/>
                  <a:gd name="connsiteY0" fmla="*/ 0 h 987213"/>
                  <a:gd name="connsiteX1" fmla="*/ 1494662 w 1494662"/>
                  <a:gd name="connsiteY1" fmla="*/ 0 h 987213"/>
                  <a:gd name="connsiteX2" fmla="*/ 1318974 w 1494662"/>
                  <a:gd name="connsiteY2" fmla="*/ 858409 h 987213"/>
                  <a:gd name="connsiteX3" fmla="*/ 747331 w 1494662"/>
                  <a:gd name="connsiteY3" fmla="*/ 987213 h 987213"/>
                  <a:gd name="connsiteX4" fmla="*/ 175688 w 1494662"/>
                  <a:gd name="connsiteY4" fmla="*/ 858409 h 98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4662" h="987213">
                    <a:moveTo>
                      <a:pt x="0" y="0"/>
                    </a:moveTo>
                    <a:lnTo>
                      <a:pt x="1494662" y="0"/>
                    </a:lnTo>
                    <a:lnTo>
                      <a:pt x="1318974" y="858409"/>
                    </a:lnTo>
                    <a:lnTo>
                      <a:pt x="747331" y="987213"/>
                    </a:lnTo>
                    <a:lnTo>
                      <a:pt x="175688" y="858409"/>
                    </a:lnTo>
                    <a:close/>
                  </a:path>
                </a:pathLst>
              </a:custGeom>
              <a:gradFill>
                <a:gsLst>
                  <a:gs pos="36000">
                    <a:schemeClr val="accent1">
                      <a:alpha val="0"/>
                    </a:schemeClr>
                  </a:gs>
                  <a:gs pos="100000">
                    <a:schemeClr val="accent1">
                      <a:alpha val="43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13" name="等腰三角形 212">
              <a:extLst>
                <a:ext uri="{FF2B5EF4-FFF2-40B4-BE49-F238E27FC236}">
                  <a16:creationId xmlns:a16="http://schemas.microsoft.com/office/drawing/2014/main" id="{5DEEB4D5-160B-4C96-8E97-033E6A9AD134}"/>
                </a:ext>
              </a:extLst>
            </p:cNvPr>
            <p:cNvSpPr/>
            <p:nvPr/>
          </p:nvSpPr>
          <p:spPr>
            <a:xfrm rot="19800000">
              <a:off x="1110415" y="2582600"/>
              <a:ext cx="73851" cy="47462"/>
            </a:xfrm>
            <a:prstGeom prst="triangle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14" name="等腰三角形 213">
              <a:extLst>
                <a:ext uri="{FF2B5EF4-FFF2-40B4-BE49-F238E27FC236}">
                  <a16:creationId xmlns:a16="http://schemas.microsoft.com/office/drawing/2014/main" id="{918DD2E8-1051-49FF-9BED-72FCE5934FCF}"/>
                </a:ext>
              </a:extLst>
            </p:cNvPr>
            <p:cNvSpPr/>
            <p:nvPr/>
          </p:nvSpPr>
          <p:spPr>
            <a:xfrm rot="2087123">
              <a:off x="2512791" y="2825708"/>
              <a:ext cx="246196" cy="91979"/>
            </a:xfrm>
            <a:prstGeom prst="triangle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15" name="等腰三角形 214">
              <a:extLst>
                <a:ext uri="{FF2B5EF4-FFF2-40B4-BE49-F238E27FC236}">
                  <a16:creationId xmlns:a16="http://schemas.microsoft.com/office/drawing/2014/main" id="{486102A3-5523-4EA1-9B8B-E18A2821F454}"/>
                </a:ext>
              </a:extLst>
            </p:cNvPr>
            <p:cNvSpPr/>
            <p:nvPr/>
          </p:nvSpPr>
          <p:spPr>
            <a:xfrm rot="19800000">
              <a:off x="1176291" y="3122399"/>
              <a:ext cx="212460" cy="79375"/>
            </a:xfrm>
            <a:prstGeom prst="triangle">
              <a:avLst/>
            </a:pr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16" name="平行四边形 215">
              <a:extLst>
                <a:ext uri="{FF2B5EF4-FFF2-40B4-BE49-F238E27FC236}">
                  <a16:creationId xmlns:a16="http://schemas.microsoft.com/office/drawing/2014/main" id="{8995BBD7-BA2C-4FEF-88F8-1438768A8DDA}"/>
                </a:ext>
              </a:extLst>
            </p:cNvPr>
            <p:cNvSpPr/>
            <p:nvPr/>
          </p:nvSpPr>
          <p:spPr>
            <a:xfrm rot="16200000">
              <a:off x="1768118" y="2722376"/>
              <a:ext cx="377737" cy="45719"/>
            </a:xfrm>
            <a:prstGeom prst="parallelogram">
              <a:avLst>
                <a:gd name="adj" fmla="val 32625"/>
              </a:avLst>
            </a:prstGeom>
            <a:gradFill flip="none" rotWithShape="1">
              <a:gsLst>
                <a:gs pos="0">
                  <a:srgbClr val="1FFFF6">
                    <a:alpha val="0"/>
                  </a:srgbClr>
                </a:gs>
                <a:gs pos="100000">
                  <a:srgbClr val="1FFFF6">
                    <a:alpha val="1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grpSp>
          <p:nvGrpSpPr>
            <p:cNvPr id="217" name="组合 216">
              <a:extLst>
                <a:ext uri="{FF2B5EF4-FFF2-40B4-BE49-F238E27FC236}">
                  <a16:creationId xmlns:a16="http://schemas.microsoft.com/office/drawing/2014/main" id="{2EE49776-579A-42BF-BBDF-639017EA8C07}"/>
                </a:ext>
              </a:extLst>
            </p:cNvPr>
            <p:cNvGrpSpPr/>
            <p:nvPr/>
          </p:nvGrpSpPr>
          <p:grpSpPr>
            <a:xfrm>
              <a:off x="1278083" y="2499547"/>
              <a:ext cx="88562" cy="548002"/>
              <a:chOff x="1278083" y="2499547"/>
              <a:chExt cx="88562" cy="548002"/>
            </a:xfrm>
          </p:grpSpPr>
          <p:cxnSp>
            <p:nvCxnSpPr>
              <p:cNvPr id="222" name="直接连接符 221">
                <a:extLst>
                  <a:ext uri="{FF2B5EF4-FFF2-40B4-BE49-F238E27FC236}">
                    <a16:creationId xmlns:a16="http://schemas.microsoft.com/office/drawing/2014/main" id="{4021D49A-88CA-4ECC-95F7-14780AF5CFB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085846" y="2691784"/>
                <a:ext cx="384474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平行四边形 222">
                <a:extLst>
                  <a:ext uri="{FF2B5EF4-FFF2-40B4-BE49-F238E27FC236}">
                    <a16:creationId xmlns:a16="http://schemas.microsoft.com/office/drawing/2014/main" id="{F53D9692-DFE9-4628-9DD3-251CAAA4E6F3}"/>
                  </a:ext>
                </a:extLst>
              </p:cNvPr>
              <p:cNvSpPr/>
              <p:nvPr/>
            </p:nvSpPr>
            <p:spPr>
              <a:xfrm rot="16200000">
                <a:off x="1168776" y="2849681"/>
                <a:ext cx="377737" cy="18000"/>
              </a:xfrm>
              <a:prstGeom prst="parallelogram">
                <a:avLst>
                  <a:gd name="adj" fmla="val 32625"/>
                </a:avLst>
              </a:prstGeom>
              <a:gradFill flip="none" rotWithShape="1">
                <a:gsLst>
                  <a:gs pos="0">
                    <a:srgbClr val="1FFFF6">
                      <a:alpha val="0"/>
                    </a:srgbClr>
                  </a:gs>
                  <a:gs pos="100000">
                    <a:srgbClr val="1FFFF6">
                      <a:alpha val="36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218" name="组合 217">
              <a:extLst>
                <a:ext uri="{FF2B5EF4-FFF2-40B4-BE49-F238E27FC236}">
                  <a16:creationId xmlns:a16="http://schemas.microsoft.com/office/drawing/2014/main" id="{45C160A2-7BB8-47DF-AB3D-9AC0D518B556}"/>
                </a:ext>
              </a:extLst>
            </p:cNvPr>
            <p:cNvGrpSpPr/>
            <p:nvPr/>
          </p:nvGrpSpPr>
          <p:grpSpPr>
            <a:xfrm>
              <a:off x="2334723" y="2499547"/>
              <a:ext cx="179211" cy="548002"/>
              <a:chOff x="1278083" y="2499547"/>
              <a:chExt cx="179211" cy="548002"/>
            </a:xfrm>
          </p:grpSpPr>
          <p:cxnSp>
            <p:nvCxnSpPr>
              <p:cNvPr id="219" name="直接连接符 218">
                <a:extLst>
                  <a:ext uri="{FF2B5EF4-FFF2-40B4-BE49-F238E27FC236}">
                    <a16:creationId xmlns:a16="http://schemas.microsoft.com/office/drawing/2014/main" id="{AFF45844-F07D-41EC-9800-2F7D8164F2A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085846" y="2691784"/>
                <a:ext cx="384474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平行四边形 219">
                <a:extLst>
                  <a:ext uri="{FF2B5EF4-FFF2-40B4-BE49-F238E27FC236}">
                    <a16:creationId xmlns:a16="http://schemas.microsoft.com/office/drawing/2014/main" id="{6C05FD53-42CA-4CE5-A21B-25C5D90ACBCF}"/>
                  </a:ext>
                </a:extLst>
              </p:cNvPr>
              <p:cNvSpPr/>
              <p:nvPr/>
            </p:nvSpPr>
            <p:spPr>
              <a:xfrm rot="16200000">
                <a:off x="1168776" y="2849681"/>
                <a:ext cx="377737" cy="18000"/>
              </a:xfrm>
              <a:prstGeom prst="parallelogram">
                <a:avLst>
                  <a:gd name="adj" fmla="val 32625"/>
                </a:avLst>
              </a:prstGeom>
              <a:gradFill flip="none" rotWithShape="1">
                <a:gsLst>
                  <a:gs pos="0">
                    <a:srgbClr val="1FFFF6">
                      <a:alpha val="0"/>
                    </a:srgbClr>
                  </a:gs>
                  <a:gs pos="100000">
                    <a:srgbClr val="1FFFF6">
                      <a:alpha val="36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  <p:cxnSp>
            <p:nvCxnSpPr>
              <p:cNvPr id="221" name="直接连接符 220">
                <a:extLst>
                  <a:ext uri="{FF2B5EF4-FFF2-40B4-BE49-F238E27FC236}">
                    <a16:creationId xmlns:a16="http://schemas.microsoft.com/office/drawing/2014/main" id="{BC99BA05-9DEE-405B-9C69-C688EF1BC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7294" y="2540945"/>
                <a:ext cx="0" cy="262301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accent1">
                        <a:alpha val="2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0"/>
                </a:gra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8" name="文本框 207">
            <a:extLst>
              <a:ext uri="{FF2B5EF4-FFF2-40B4-BE49-F238E27FC236}">
                <a16:creationId xmlns:a16="http://schemas.microsoft.com/office/drawing/2014/main" id="{CC973713-6303-4941-BE59-411957BC6F57}"/>
              </a:ext>
            </a:extLst>
          </p:cNvPr>
          <p:cNvSpPr txBox="1"/>
          <p:nvPr/>
        </p:nvSpPr>
        <p:spPr>
          <a:xfrm>
            <a:off x="7502549" y="2039434"/>
            <a:ext cx="1293965" cy="52565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2"/>
                </a:solidFill>
                <a:cs typeface="+mn-ea"/>
              </a:defRPr>
            </a:lvl1pPr>
          </a:lstStyle>
          <a:p>
            <a:pPr algn="ctr"/>
            <a:r>
              <a:rPr lang="en-US" altLang="zh-CN" sz="2400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latin typeface="+mj-ea"/>
                <a:ea typeface="+mj-ea"/>
                <a:sym typeface="+mn-lt"/>
              </a:rPr>
              <a:t>9-12</a:t>
            </a:r>
            <a:r>
              <a:rPr lang="zh-CN" altLang="en-US" sz="2400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latin typeface="+mj-ea"/>
                <a:ea typeface="+mj-ea"/>
                <a:sym typeface="+mn-lt"/>
              </a:rPr>
              <a:t>月</a:t>
            </a:r>
            <a:endParaRPr lang="en-US" altLang="zh-CN" sz="2400" dirty="0">
              <a:gradFill>
                <a:gsLst>
                  <a:gs pos="48000">
                    <a:srgbClr val="FFFFFF"/>
                  </a:gs>
                  <a:gs pos="100000">
                    <a:srgbClr val="FFFFFF"/>
                  </a:gs>
                  <a:gs pos="66000">
                    <a:srgbClr val="FFFFFF">
                      <a:lumMod val="65000"/>
                    </a:srgbClr>
                  </a:gs>
                </a:gsLst>
                <a:lin ang="5400000" scaled="1"/>
              </a:gradFill>
              <a:latin typeface="+mj-ea"/>
              <a:ea typeface="+mj-ea"/>
              <a:sym typeface="+mn-lt"/>
            </a:endParaRPr>
          </a:p>
        </p:txBody>
      </p:sp>
      <p:grpSp>
        <p:nvGrpSpPr>
          <p:cNvPr id="209" name="组合 208">
            <a:extLst>
              <a:ext uri="{FF2B5EF4-FFF2-40B4-BE49-F238E27FC236}">
                <a16:creationId xmlns:a16="http://schemas.microsoft.com/office/drawing/2014/main" id="{EDC9D354-F442-4A6F-ABAE-B48CBED21BC1}"/>
              </a:ext>
            </a:extLst>
          </p:cNvPr>
          <p:cNvGrpSpPr/>
          <p:nvPr/>
        </p:nvGrpSpPr>
        <p:grpSpPr>
          <a:xfrm>
            <a:off x="7898516" y="3619305"/>
            <a:ext cx="355726" cy="367112"/>
            <a:chOff x="1765716" y="3748786"/>
            <a:chExt cx="355726" cy="367112"/>
          </a:xfrm>
        </p:grpSpPr>
        <p:sp>
          <p:nvSpPr>
            <p:cNvPr id="210" name="椭圆 209">
              <a:extLst>
                <a:ext uri="{FF2B5EF4-FFF2-40B4-BE49-F238E27FC236}">
                  <a16:creationId xmlns:a16="http://schemas.microsoft.com/office/drawing/2014/main" id="{E53F9CC8-12AF-4765-A360-6D47F90B3F5D}"/>
                </a:ext>
              </a:extLst>
            </p:cNvPr>
            <p:cNvSpPr/>
            <p:nvPr/>
          </p:nvSpPr>
          <p:spPr>
            <a:xfrm>
              <a:off x="1765716" y="3748786"/>
              <a:ext cx="355726" cy="36711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11" name="椭圆 210">
              <a:extLst>
                <a:ext uri="{FF2B5EF4-FFF2-40B4-BE49-F238E27FC236}">
                  <a16:creationId xmlns:a16="http://schemas.microsoft.com/office/drawing/2014/main" id="{A1787627-7AA2-47AC-8272-3F819CB1EB80}"/>
                </a:ext>
              </a:extLst>
            </p:cNvPr>
            <p:cNvSpPr/>
            <p:nvPr/>
          </p:nvSpPr>
          <p:spPr>
            <a:xfrm>
              <a:off x="1837378" y="3822741"/>
              <a:ext cx="212402" cy="219202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 dirty="0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233" name="组合 232">
            <a:extLst>
              <a:ext uri="{FF2B5EF4-FFF2-40B4-BE49-F238E27FC236}">
                <a16:creationId xmlns:a16="http://schemas.microsoft.com/office/drawing/2014/main" id="{B5DAF925-BEB7-4DBB-A510-DC801C49EF31}"/>
              </a:ext>
            </a:extLst>
          </p:cNvPr>
          <p:cNvGrpSpPr/>
          <p:nvPr/>
        </p:nvGrpSpPr>
        <p:grpSpPr>
          <a:xfrm>
            <a:off x="10656570" y="4223880"/>
            <a:ext cx="1651545" cy="155259"/>
            <a:chOff x="10656570" y="4223880"/>
            <a:chExt cx="1651545" cy="155259"/>
          </a:xfrm>
        </p:grpSpPr>
        <p:sp>
          <p:nvSpPr>
            <p:cNvPr id="228" name="PA-平行四边形 91">
              <a:extLst>
                <a:ext uri="{FF2B5EF4-FFF2-40B4-BE49-F238E27FC236}">
                  <a16:creationId xmlns:a16="http://schemas.microsoft.com/office/drawing/2014/main" id="{9981A1A8-6EBE-4081-A4A7-A7F7208858A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V="1">
              <a:off x="10780462" y="4317063"/>
              <a:ext cx="1527653" cy="62076"/>
            </a:xfrm>
            <a:prstGeom prst="parallelogram">
              <a:avLst/>
            </a:prstGeom>
            <a:gradFill>
              <a:gsLst>
                <a:gs pos="33000">
                  <a:schemeClr val="accent1">
                    <a:alpha val="0"/>
                  </a:schemeClr>
                </a:gs>
                <a:gs pos="83000">
                  <a:schemeClr val="accent1">
                    <a:alpha val="35000"/>
                  </a:schemeClr>
                </a:gs>
              </a:gsLst>
              <a:lin ang="0" scaled="0"/>
            </a:gradFill>
            <a:ln>
              <a:noFill/>
            </a:ln>
            <a:scene3d>
              <a:camera prst="perspectiveLeft">
                <a:rot lat="0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9" name="PA-平行四边形 89">
              <a:extLst>
                <a:ext uri="{FF2B5EF4-FFF2-40B4-BE49-F238E27FC236}">
                  <a16:creationId xmlns:a16="http://schemas.microsoft.com/office/drawing/2014/main" id="{B9F4C6EC-4D81-46DA-9312-CAEFBEF19DE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V="1">
              <a:off x="10656570" y="4223880"/>
              <a:ext cx="1527653" cy="137070"/>
            </a:xfrm>
            <a:prstGeom prst="parallelogram">
              <a:avLst/>
            </a:prstGeom>
            <a:gradFill>
              <a:gsLst>
                <a:gs pos="33000">
                  <a:schemeClr val="accent1">
                    <a:alpha val="0"/>
                  </a:schemeClr>
                </a:gs>
                <a:gs pos="83000">
                  <a:schemeClr val="accent1">
                    <a:alpha val="35000"/>
                  </a:schemeClr>
                </a:gs>
              </a:gsLst>
              <a:lin ang="0" scaled="0"/>
            </a:gradFill>
            <a:ln>
              <a:noFill/>
            </a:ln>
            <a:scene3d>
              <a:camera prst="perspectiveLeft">
                <a:rot lat="0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629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C907C1C-6852-4588-9B86-6D3F358D4588}"/>
              </a:ext>
            </a:extLst>
          </p:cNvPr>
          <p:cNvSpPr txBox="1"/>
          <p:nvPr/>
        </p:nvSpPr>
        <p:spPr>
          <a:xfrm>
            <a:off x="3548925" y="1403989"/>
            <a:ext cx="5094150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>
              <a:defRPr sz="9400">
                <a:gradFill>
                  <a:gsLst>
                    <a:gs pos="48000">
                      <a:schemeClr val="bg1"/>
                    </a:gs>
                    <a:gs pos="100000">
                      <a:schemeClr val="bg1"/>
                    </a:gs>
                    <a:gs pos="66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effectLst>
                  <a:outerShdw blurRad="304800" algn="ctr" rotWithShape="0">
                    <a:prstClr val="black"/>
                  </a:outerShdw>
                </a:effectLst>
                <a:latin typeface="字体圈欣意冠黑体2.0" panose="00000500000000000000" pitchFamily="2" charset="-122"/>
                <a:ea typeface="字体圈欣意冠黑体2.0" panose="00000500000000000000" pitchFamily="2" charset="-122"/>
                <a:cs typeface="Times New Roman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8000">
                      <a:srgbClr val="FFFFFF"/>
                    </a:gs>
                    <a:gs pos="87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Times New Roman" charset="0"/>
                <a:sym typeface="+mn-ea"/>
              </a:rPr>
              <a:t>专业专注</a:t>
            </a: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8000">
                      <a:srgbClr val="FFFFFF"/>
                    </a:gs>
                    <a:gs pos="87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uLnTx/>
                <a:uFillTx/>
                <a:latin typeface="微软雅黑"/>
                <a:ea typeface="微软雅黑"/>
                <a:cs typeface="Times New Roman" charset="0"/>
                <a:sym typeface="+mn-ea"/>
              </a:rPr>
              <a:t>持续改善</a:t>
            </a:r>
          </a:p>
        </p:txBody>
      </p:sp>
      <p:pic>
        <p:nvPicPr>
          <p:cNvPr id="24" name="图片 23" hidden="1">
            <a:extLst>
              <a:ext uri="{FF2B5EF4-FFF2-40B4-BE49-F238E27FC236}">
                <a16:creationId xmlns:a16="http://schemas.microsoft.com/office/drawing/2014/main" id="{6B5EBC48-EB1B-4086-A931-CA2025964F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27761" y="1982987"/>
            <a:ext cx="6954998" cy="2204508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73F56CAB-2EF0-484E-AB16-86333FD8BC6C}"/>
              </a:ext>
            </a:extLst>
          </p:cNvPr>
          <p:cNvSpPr txBox="1"/>
          <p:nvPr/>
        </p:nvSpPr>
        <p:spPr>
          <a:xfrm>
            <a:off x="3516804" y="4504403"/>
            <a:ext cx="515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</a:rPr>
              <a:t>THANKS FOR YOUR LISTENING</a:t>
            </a:r>
            <a:r>
              <a:rPr lang="en-US" altLang="zh-CN" dirty="0">
                <a:solidFill>
                  <a:schemeClr val="bg1"/>
                </a:solidFill>
              </a:rPr>
              <a:t>!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2" name="图片 41">
            <a:hlinkClick r:id="rId3"/>
            <a:extLst>
              <a:ext uri="{FF2B5EF4-FFF2-40B4-BE49-F238E27FC236}">
                <a16:creationId xmlns:a16="http://schemas.microsoft.com/office/drawing/2014/main" id="{6B26FC5B-6454-4DB3-8821-C2CF3253C3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826" y="5454011"/>
            <a:ext cx="1470348" cy="19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41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形 56" descr="带箭头的圆圈">
            <a:extLst>
              <a:ext uri="{FF2B5EF4-FFF2-40B4-BE49-F238E27FC236}">
                <a16:creationId xmlns:a16="http://schemas.microsoft.com/office/drawing/2014/main" id="{7C278887-93F5-41FB-A854-7CA45A26D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0602" y="2137058"/>
            <a:ext cx="599190" cy="599188"/>
          </a:xfrm>
          <a:prstGeom prst="rect">
            <a:avLst/>
          </a:prstGeom>
        </p:spPr>
      </p:pic>
      <p:pic>
        <p:nvPicPr>
          <p:cNvPr id="58" name="图形 57" descr="转移">
            <a:extLst>
              <a:ext uri="{FF2B5EF4-FFF2-40B4-BE49-F238E27FC236}">
                <a16:creationId xmlns:a16="http://schemas.microsoft.com/office/drawing/2014/main" id="{EC0BC49C-6DF2-46C6-BD70-0C58342184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0507" y="2166252"/>
            <a:ext cx="540802" cy="540800"/>
          </a:xfrm>
          <a:prstGeom prst="rect">
            <a:avLst/>
          </a:prstGeom>
        </p:spPr>
      </p:pic>
      <p:pic>
        <p:nvPicPr>
          <p:cNvPr id="59" name="图形 58" descr="元">
            <a:extLst>
              <a:ext uri="{FF2B5EF4-FFF2-40B4-BE49-F238E27FC236}">
                <a16:creationId xmlns:a16="http://schemas.microsoft.com/office/drawing/2014/main" id="{BFE1CF0D-870D-4A92-A940-0F0A9A40E4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58768" y="2166252"/>
            <a:ext cx="540802" cy="540800"/>
          </a:xfrm>
          <a:prstGeom prst="rect">
            <a:avLst/>
          </a:prstGeom>
        </p:spPr>
      </p:pic>
      <p:pic>
        <p:nvPicPr>
          <p:cNvPr id="60" name="图形 59" descr="标记">
            <a:extLst>
              <a:ext uri="{FF2B5EF4-FFF2-40B4-BE49-F238E27FC236}">
                <a16:creationId xmlns:a16="http://schemas.microsoft.com/office/drawing/2014/main" id="{140752CD-71E9-4009-AB32-DE1F1B3B13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28350" y="2136560"/>
            <a:ext cx="600186" cy="600184"/>
          </a:xfrm>
          <a:prstGeom prst="rect">
            <a:avLst/>
          </a:prstGeom>
        </p:spPr>
      </p:pic>
      <p:pic>
        <p:nvPicPr>
          <p:cNvPr id="61" name="图形 60" descr="灯泡和铅笔">
            <a:extLst>
              <a:ext uri="{FF2B5EF4-FFF2-40B4-BE49-F238E27FC236}">
                <a16:creationId xmlns:a16="http://schemas.microsoft.com/office/drawing/2014/main" id="{7BD5C945-DC75-4568-A748-D7F73CC881A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80186" y="2166252"/>
            <a:ext cx="540802" cy="540800"/>
          </a:xfrm>
          <a:prstGeom prst="rect">
            <a:avLst/>
          </a:prstGeom>
        </p:spPr>
      </p:pic>
      <p:pic>
        <p:nvPicPr>
          <p:cNvPr id="62" name="图形 61" descr="统计">
            <a:extLst>
              <a:ext uri="{FF2B5EF4-FFF2-40B4-BE49-F238E27FC236}">
                <a16:creationId xmlns:a16="http://schemas.microsoft.com/office/drawing/2014/main" id="{4E979E74-C2B8-4E67-9E7F-F1DB2F11320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43926" y="3162802"/>
            <a:ext cx="532542" cy="532542"/>
          </a:xfrm>
          <a:prstGeom prst="rect">
            <a:avLst/>
          </a:prstGeom>
        </p:spPr>
      </p:pic>
      <p:pic>
        <p:nvPicPr>
          <p:cNvPr id="63" name="图形 62" descr="放大镜">
            <a:extLst>
              <a:ext uri="{FF2B5EF4-FFF2-40B4-BE49-F238E27FC236}">
                <a16:creationId xmlns:a16="http://schemas.microsoft.com/office/drawing/2014/main" id="{FFB40542-E155-4018-B867-85E3EBA4793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43926" y="5106795"/>
            <a:ext cx="532542" cy="532542"/>
          </a:xfrm>
          <a:prstGeom prst="rect">
            <a:avLst/>
          </a:prstGeom>
        </p:spPr>
      </p:pic>
      <p:pic>
        <p:nvPicPr>
          <p:cNvPr id="64" name="图形 63" descr="秒表">
            <a:extLst>
              <a:ext uri="{FF2B5EF4-FFF2-40B4-BE49-F238E27FC236}">
                <a16:creationId xmlns:a16="http://schemas.microsoft.com/office/drawing/2014/main" id="{6363E656-2327-41C1-94B7-ECD628647B95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43926" y="4107479"/>
            <a:ext cx="532542" cy="532542"/>
          </a:xfrm>
          <a:prstGeom prst="rect">
            <a:avLst/>
          </a:prstGeom>
        </p:spPr>
      </p:pic>
      <p:pic>
        <p:nvPicPr>
          <p:cNvPr id="65" name="图形 64" descr="曲别针">
            <a:extLst>
              <a:ext uri="{FF2B5EF4-FFF2-40B4-BE49-F238E27FC236}">
                <a16:creationId xmlns:a16="http://schemas.microsoft.com/office/drawing/2014/main" id="{639A3C69-A506-4A2C-8FF2-913AFACA709E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534637" y="4107479"/>
            <a:ext cx="532542" cy="532542"/>
          </a:xfrm>
          <a:prstGeom prst="rect">
            <a:avLst/>
          </a:prstGeom>
        </p:spPr>
      </p:pic>
      <p:pic>
        <p:nvPicPr>
          <p:cNvPr id="66" name="图形 65" descr="发送">
            <a:extLst>
              <a:ext uri="{FF2B5EF4-FFF2-40B4-BE49-F238E27FC236}">
                <a16:creationId xmlns:a16="http://schemas.microsoft.com/office/drawing/2014/main" id="{14EB02AD-C7D2-4ACB-9291-F339B96D8FDA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534637" y="3162802"/>
            <a:ext cx="532542" cy="532542"/>
          </a:xfrm>
          <a:prstGeom prst="rect">
            <a:avLst/>
          </a:prstGeom>
        </p:spPr>
      </p:pic>
      <p:pic>
        <p:nvPicPr>
          <p:cNvPr id="67" name="图形 66" descr="带标记的地图">
            <a:extLst>
              <a:ext uri="{FF2B5EF4-FFF2-40B4-BE49-F238E27FC236}">
                <a16:creationId xmlns:a16="http://schemas.microsoft.com/office/drawing/2014/main" id="{6FA68AB9-432A-41BA-8FDA-B983D916CA28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862898" y="3162802"/>
            <a:ext cx="532542" cy="532542"/>
          </a:xfrm>
          <a:prstGeom prst="rect">
            <a:avLst/>
          </a:prstGeom>
        </p:spPr>
      </p:pic>
      <p:pic>
        <p:nvPicPr>
          <p:cNvPr id="68" name="图形 67" descr="法槌">
            <a:extLst>
              <a:ext uri="{FF2B5EF4-FFF2-40B4-BE49-F238E27FC236}">
                <a16:creationId xmlns:a16="http://schemas.microsoft.com/office/drawing/2014/main" id="{6672D191-0E55-4FA2-B265-F5CF4DFC9B55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162172" y="4107479"/>
            <a:ext cx="532542" cy="532542"/>
          </a:xfrm>
          <a:prstGeom prst="rect">
            <a:avLst/>
          </a:prstGeom>
        </p:spPr>
      </p:pic>
      <p:pic>
        <p:nvPicPr>
          <p:cNvPr id="69" name="图形 68" descr="仪表">
            <a:extLst>
              <a:ext uri="{FF2B5EF4-FFF2-40B4-BE49-F238E27FC236}">
                <a16:creationId xmlns:a16="http://schemas.microsoft.com/office/drawing/2014/main" id="{07D57635-39AD-4EEB-A522-72EE151DBD5E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144283" y="5106795"/>
            <a:ext cx="532542" cy="532542"/>
          </a:xfrm>
          <a:prstGeom prst="rect">
            <a:avLst/>
          </a:prstGeom>
        </p:spPr>
      </p:pic>
      <p:pic>
        <p:nvPicPr>
          <p:cNvPr id="70" name="图形 69" descr="灯泡">
            <a:extLst>
              <a:ext uri="{FF2B5EF4-FFF2-40B4-BE49-F238E27FC236}">
                <a16:creationId xmlns:a16="http://schemas.microsoft.com/office/drawing/2014/main" id="{5745EE38-215E-4FB1-8B44-BDFFB95224E0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62898" y="4107479"/>
            <a:ext cx="532542" cy="532542"/>
          </a:xfrm>
          <a:prstGeom prst="rect">
            <a:avLst/>
          </a:prstGeom>
        </p:spPr>
      </p:pic>
      <p:pic>
        <p:nvPicPr>
          <p:cNvPr id="71" name="图形 70" descr="公园场景">
            <a:extLst>
              <a:ext uri="{FF2B5EF4-FFF2-40B4-BE49-F238E27FC236}">
                <a16:creationId xmlns:a16="http://schemas.microsoft.com/office/drawing/2014/main" id="{40F47C9C-4E7A-4EE6-A170-B8D09247AAB4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162172" y="3162802"/>
            <a:ext cx="532542" cy="532542"/>
          </a:xfrm>
          <a:prstGeom prst="rect">
            <a:avLst/>
          </a:prstGeom>
        </p:spPr>
      </p:pic>
      <p:pic>
        <p:nvPicPr>
          <p:cNvPr id="72" name="图形 71" descr="聋子">
            <a:extLst>
              <a:ext uri="{FF2B5EF4-FFF2-40B4-BE49-F238E27FC236}">
                <a16:creationId xmlns:a16="http://schemas.microsoft.com/office/drawing/2014/main" id="{D948DE77-497C-4286-927B-EBF23347641C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534637" y="5106795"/>
            <a:ext cx="532542" cy="532542"/>
          </a:xfrm>
          <a:prstGeom prst="rect">
            <a:avLst/>
          </a:prstGeom>
        </p:spPr>
      </p:pic>
      <p:pic>
        <p:nvPicPr>
          <p:cNvPr id="73" name="图形 72" descr="扬声器电话">
            <a:extLst>
              <a:ext uri="{FF2B5EF4-FFF2-40B4-BE49-F238E27FC236}">
                <a16:creationId xmlns:a16="http://schemas.microsoft.com/office/drawing/2014/main" id="{BF80E370-4D35-45C0-A3C4-D779D35E9A1B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862898" y="5106795"/>
            <a:ext cx="532542" cy="532542"/>
          </a:xfrm>
          <a:prstGeom prst="rect">
            <a:avLst/>
          </a:prstGeom>
        </p:spPr>
      </p:pic>
      <p:pic>
        <p:nvPicPr>
          <p:cNvPr id="74" name="图形 73" descr="失明">
            <a:extLst>
              <a:ext uri="{FF2B5EF4-FFF2-40B4-BE49-F238E27FC236}">
                <a16:creationId xmlns:a16="http://schemas.microsoft.com/office/drawing/2014/main" id="{FE7BB7D3-A638-45C7-B086-7559C34ED8F2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162172" y="5106795"/>
            <a:ext cx="532542" cy="532542"/>
          </a:xfrm>
          <a:prstGeom prst="rect">
            <a:avLst/>
          </a:prstGeom>
        </p:spPr>
      </p:pic>
      <p:pic>
        <p:nvPicPr>
          <p:cNvPr id="75" name="图形 74" descr="笔记本电脑">
            <a:extLst>
              <a:ext uri="{FF2B5EF4-FFF2-40B4-BE49-F238E27FC236}">
                <a16:creationId xmlns:a16="http://schemas.microsoft.com/office/drawing/2014/main" id="{3E404EBF-3288-4C6E-A5B8-59A55BAD1E43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484316" y="3162802"/>
            <a:ext cx="532542" cy="532542"/>
          </a:xfrm>
          <a:prstGeom prst="rect">
            <a:avLst/>
          </a:prstGeom>
        </p:spPr>
      </p:pic>
      <p:pic>
        <p:nvPicPr>
          <p:cNvPr id="76" name="图形 75" descr="Internet">
            <a:extLst>
              <a:ext uri="{FF2B5EF4-FFF2-40B4-BE49-F238E27FC236}">
                <a16:creationId xmlns:a16="http://schemas.microsoft.com/office/drawing/2014/main" id="{438DE48E-9C93-47A4-AAB8-07460D6970F2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484316" y="4107479"/>
            <a:ext cx="532542" cy="532542"/>
          </a:xfrm>
          <a:prstGeom prst="rect">
            <a:avLst/>
          </a:prstGeom>
        </p:spPr>
      </p:pic>
      <p:pic>
        <p:nvPicPr>
          <p:cNvPr id="77" name="图形 76" descr="云计算">
            <a:extLst>
              <a:ext uri="{FF2B5EF4-FFF2-40B4-BE49-F238E27FC236}">
                <a16:creationId xmlns:a16="http://schemas.microsoft.com/office/drawing/2014/main" id="{0B4C7DF0-665D-4CBC-9B92-70309F0ED5EB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797466" y="3162802"/>
            <a:ext cx="532542" cy="532542"/>
          </a:xfrm>
          <a:prstGeom prst="rect">
            <a:avLst/>
          </a:prstGeom>
        </p:spPr>
      </p:pic>
      <p:pic>
        <p:nvPicPr>
          <p:cNvPr id="78" name="图形 77" descr="校舍">
            <a:extLst>
              <a:ext uri="{FF2B5EF4-FFF2-40B4-BE49-F238E27FC236}">
                <a16:creationId xmlns:a16="http://schemas.microsoft.com/office/drawing/2014/main" id="{B3C8A560-55F8-4F8C-8227-5C7DE92033F4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484316" y="5106795"/>
            <a:ext cx="532542" cy="532542"/>
          </a:xfrm>
          <a:prstGeom prst="rect">
            <a:avLst/>
          </a:prstGeom>
        </p:spPr>
      </p:pic>
      <p:pic>
        <p:nvPicPr>
          <p:cNvPr id="79" name="图形 78" descr="线箭头左旋">
            <a:extLst>
              <a:ext uri="{FF2B5EF4-FFF2-40B4-BE49-F238E27FC236}">
                <a16:creationId xmlns:a16="http://schemas.microsoft.com/office/drawing/2014/main" id="{40C689BA-291B-4B6D-BA4D-FF0FFAE968E2}"/>
              </a:ext>
            </a:extLst>
          </p:cNvPr>
          <p:cNvPicPr>
            <a:picLocks noChangeAspect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797466" y="4107479"/>
            <a:ext cx="532542" cy="532542"/>
          </a:xfrm>
          <a:prstGeom prst="rect">
            <a:avLst/>
          </a:prstGeom>
        </p:spPr>
      </p:pic>
      <p:pic>
        <p:nvPicPr>
          <p:cNvPr id="80" name="图形 79" descr="线箭头轻微弯曲">
            <a:extLst>
              <a:ext uri="{FF2B5EF4-FFF2-40B4-BE49-F238E27FC236}">
                <a16:creationId xmlns:a16="http://schemas.microsoft.com/office/drawing/2014/main" id="{D9170940-861F-4CF2-BC30-4AAC3F7B381E}"/>
              </a:ext>
            </a:extLst>
          </p:cNvPr>
          <p:cNvPicPr>
            <a:picLocks noChangeAspect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7797466" y="5106795"/>
            <a:ext cx="532542" cy="532542"/>
          </a:xfrm>
          <a:prstGeom prst="rect">
            <a:avLst/>
          </a:prstGeom>
        </p:spPr>
      </p:pic>
      <p:pic>
        <p:nvPicPr>
          <p:cNvPr id="81" name="图形 80" descr="打开的书">
            <a:extLst>
              <a:ext uri="{FF2B5EF4-FFF2-40B4-BE49-F238E27FC236}">
                <a16:creationId xmlns:a16="http://schemas.microsoft.com/office/drawing/2014/main" id="{1743804A-FA28-40BD-BC31-4AD0B66809CC}"/>
              </a:ext>
            </a:extLst>
          </p:cNvPr>
          <p:cNvPicPr>
            <a:picLocks noChangeAspect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441942" y="5106795"/>
            <a:ext cx="532542" cy="532542"/>
          </a:xfrm>
          <a:prstGeom prst="rect">
            <a:avLst/>
          </a:prstGeom>
        </p:spPr>
      </p:pic>
      <p:pic>
        <p:nvPicPr>
          <p:cNvPr id="82" name="图形 81" descr="标尺">
            <a:extLst>
              <a:ext uri="{FF2B5EF4-FFF2-40B4-BE49-F238E27FC236}">
                <a16:creationId xmlns:a16="http://schemas.microsoft.com/office/drawing/2014/main" id="{10EB9269-EE5F-439B-A759-8B6D2CE2C740}"/>
              </a:ext>
            </a:extLst>
          </p:cNvPr>
          <p:cNvPicPr>
            <a:picLocks noChangeAspect="1"/>
          </p:cNvPicPr>
          <p:nvPr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110085" y="4107479"/>
            <a:ext cx="532542" cy="532542"/>
          </a:xfrm>
          <a:prstGeom prst="rect">
            <a:avLst/>
          </a:prstGeom>
        </p:spPr>
      </p:pic>
      <p:pic>
        <p:nvPicPr>
          <p:cNvPr id="83" name="图形 82" descr="时钟">
            <a:extLst>
              <a:ext uri="{FF2B5EF4-FFF2-40B4-BE49-F238E27FC236}">
                <a16:creationId xmlns:a16="http://schemas.microsoft.com/office/drawing/2014/main" id="{67093DFF-38CA-4520-93CE-D0F38F06D887}"/>
              </a:ext>
            </a:extLst>
          </p:cNvPr>
          <p:cNvPicPr>
            <a:picLocks noChangeAspect="1"/>
          </p:cNvPicPr>
          <p:nvPr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110085" y="3162802"/>
            <a:ext cx="532542" cy="532542"/>
          </a:xfrm>
          <a:prstGeom prst="rect">
            <a:avLst/>
          </a:prstGeom>
        </p:spPr>
      </p:pic>
      <p:pic>
        <p:nvPicPr>
          <p:cNvPr id="84" name="图形 83" descr="原子">
            <a:extLst>
              <a:ext uri="{FF2B5EF4-FFF2-40B4-BE49-F238E27FC236}">
                <a16:creationId xmlns:a16="http://schemas.microsoft.com/office/drawing/2014/main" id="{543A02A9-0A6C-4CC6-96C9-D2DE7CAF8F77}"/>
              </a:ext>
            </a:extLst>
          </p:cNvPr>
          <p:cNvPicPr>
            <a:picLocks noChangeAspect="1"/>
          </p:cNvPicPr>
          <p:nvPr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0441942" y="4107479"/>
            <a:ext cx="532542" cy="532542"/>
          </a:xfrm>
          <a:prstGeom prst="rect">
            <a:avLst/>
          </a:prstGeom>
        </p:spPr>
      </p:pic>
      <p:pic>
        <p:nvPicPr>
          <p:cNvPr id="85" name="图形 84" descr="文凭卷筒">
            <a:extLst>
              <a:ext uri="{FF2B5EF4-FFF2-40B4-BE49-F238E27FC236}">
                <a16:creationId xmlns:a16="http://schemas.microsoft.com/office/drawing/2014/main" id="{9883EB98-7958-455E-BDAB-156112C1EF38}"/>
              </a:ext>
            </a:extLst>
          </p:cNvPr>
          <p:cNvPicPr>
            <a:picLocks noChangeAspect="1"/>
          </p:cNvPicPr>
          <p:nvPr/>
        </p:nvPicPr>
        <p:blipFill>
          <a:blip r:embed="rId5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441942" y="3162802"/>
            <a:ext cx="532542" cy="532542"/>
          </a:xfrm>
          <a:prstGeom prst="rect">
            <a:avLst/>
          </a:prstGeom>
        </p:spPr>
      </p:pic>
      <p:pic>
        <p:nvPicPr>
          <p:cNvPr id="86" name="图形 85" descr="教室">
            <a:extLst>
              <a:ext uri="{FF2B5EF4-FFF2-40B4-BE49-F238E27FC236}">
                <a16:creationId xmlns:a16="http://schemas.microsoft.com/office/drawing/2014/main" id="{D9DEFE08-B25B-4E4E-B350-508A60D75641}"/>
              </a:ext>
            </a:extLst>
          </p:cNvPr>
          <p:cNvPicPr>
            <a:picLocks noChangeAspect="1"/>
          </p:cNvPicPr>
          <p:nvPr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0441942" y="2170381"/>
            <a:ext cx="532542" cy="532542"/>
          </a:xfrm>
          <a:prstGeom prst="rect">
            <a:avLst/>
          </a:prstGeom>
        </p:spPr>
      </p:pic>
      <p:pic>
        <p:nvPicPr>
          <p:cNvPr id="87" name="图形 86" descr="语音">
            <a:extLst>
              <a:ext uri="{FF2B5EF4-FFF2-40B4-BE49-F238E27FC236}">
                <a16:creationId xmlns:a16="http://schemas.microsoft.com/office/drawing/2014/main" id="{069D9D2C-D6FD-4C1E-9366-EA5323662BF4}"/>
              </a:ext>
            </a:extLst>
          </p:cNvPr>
          <p:cNvPicPr>
            <a:picLocks noChangeAspect="1"/>
          </p:cNvPicPr>
          <p:nvPr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9110085" y="2170381"/>
            <a:ext cx="532542" cy="532542"/>
          </a:xfrm>
          <a:prstGeom prst="rect">
            <a:avLst/>
          </a:prstGeom>
        </p:spPr>
      </p:pic>
      <p:pic>
        <p:nvPicPr>
          <p:cNvPr id="88" name="图形 87" descr="同步云">
            <a:extLst>
              <a:ext uri="{FF2B5EF4-FFF2-40B4-BE49-F238E27FC236}">
                <a16:creationId xmlns:a16="http://schemas.microsoft.com/office/drawing/2014/main" id="{B931CF2E-51AF-4F9B-A91F-4B226C9F27F2}"/>
              </a:ext>
            </a:extLst>
          </p:cNvPr>
          <p:cNvPicPr>
            <a:picLocks noChangeAspect="1"/>
          </p:cNvPicPr>
          <p:nvPr/>
        </p:nvPicPr>
        <p:blipFill>
          <a:blip r:embed="rId6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7797466" y="2170381"/>
            <a:ext cx="532542" cy="53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29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664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61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FD8D666-FD7F-487F-A2DA-A9D2591F2103}"/>
              </a:ext>
            </a:extLst>
          </p:cNvPr>
          <p:cNvSpPr txBox="1"/>
          <p:nvPr/>
        </p:nvSpPr>
        <p:spPr>
          <a:xfrm>
            <a:off x="2691709" y="1145426"/>
            <a:ext cx="6808582" cy="1487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800" b="1" dirty="0">
                <a:ln>
                  <a:gradFill>
                    <a:gsLst>
                      <a:gs pos="0">
                        <a:schemeClr val="accent1">
                          <a:lumMod val="45000"/>
                          <a:lumOff val="55000"/>
                          <a:alpha val="57000"/>
                        </a:schemeClr>
                      </a:gs>
                      <a:gs pos="69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sym typeface="+mn-ea"/>
              </a:rPr>
              <a:t>PART ONE</a:t>
            </a:r>
            <a:endParaRPr lang="zh-CN" altLang="en-US" sz="8800" b="1" dirty="0">
              <a:ln>
                <a:gradFill>
                  <a:gsLst>
                    <a:gs pos="0">
                      <a:schemeClr val="accent1">
                        <a:lumMod val="45000"/>
                        <a:lumOff val="55000"/>
                        <a:alpha val="57000"/>
                      </a:schemeClr>
                    </a:gs>
                    <a:gs pos="69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sym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C2FA18-00F4-4A4E-BD6E-1ABA6B62D3A4}"/>
              </a:ext>
            </a:extLst>
          </p:cNvPr>
          <p:cNvSpPr/>
          <p:nvPr/>
        </p:nvSpPr>
        <p:spPr>
          <a:xfrm>
            <a:off x="2823074" y="2452787"/>
            <a:ext cx="1856605" cy="1769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11500" b="1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rPr>
              <a:t>01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F9A74AE-7F27-4186-9880-F089235E97C0}"/>
              </a:ext>
            </a:extLst>
          </p:cNvPr>
          <p:cNvSpPr txBox="1"/>
          <p:nvPr/>
        </p:nvSpPr>
        <p:spPr>
          <a:xfrm>
            <a:off x="5569986" y="2754031"/>
            <a:ext cx="388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800" b="1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rPr>
              <a:t>工作基本概况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87224A4-B1C0-4DD7-BB95-9E3905110FAF}"/>
              </a:ext>
            </a:extLst>
          </p:cNvPr>
          <p:cNvSpPr txBox="1"/>
          <p:nvPr/>
        </p:nvSpPr>
        <p:spPr>
          <a:xfrm>
            <a:off x="5569985" y="3613480"/>
            <a:ext cx="3791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</a:rPr>
              <a:t>JOB OVERVIEW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58FA39D4-0C63-4FA3-93E7-B7E7487FC2DE}"/>
              </a:ext>
            </a:extLst>
          </p:cNvPr>
          <p:cNvCxnSpPr>
            <a:cxnSpLocks/>
          </p:cNvCxnSpPr>
          <p:nvPr/>
        </p:nvCxnSpPr>
        <p:spPr>
          <a:xfrm>
            <a:off x="4992486" y="2632756"/>
            <a:ext cx="0" cy="1437439"/>
          </a:xfrm>
          <a:prstGeom prst="line">
            <a:avLst/>
          </a:prstGeom>
          <a:ln>
            <a:solidFill>
              <a:schemeClr val="bg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id="{1C433002-0972-4891-808E-2F6461C59222}"/>
              </a:ext>
            </a:extLst>
          </p:cNvPr>
          <p:cNvSpPr/>
          <p:nvPr/>
        </p:nvSpPr>
        <p:spPr>
          <a:xfrm>
            <a:off x="5335157" y="5381624"/>
            <a:ext cx="121511" cy="1215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152F7AD-FA36-4BD6-8F4D-3F5FE71F81D3}"/>
              </a:ext>
            </a:extLst>
          </p:cNvPr>
          <p:cNvSpPr/>
          <p:nvPr/>
        </p:nvSpPr>
        <p:spPr>
          <a:xfrm>
            <a:off x="5801882" y="5381624"/>
            <a:ext cx="121511" cy="121511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50B4586F-72FB-4E19-AD7E-81FDA75CF8E4}"/>
              </a:ext>
            </a:extLst>
          </p:cNvPr>
          <p:cNvSpPr/>
          <p:nvPr/>
        </p:nvSpPr>
        <p:spPr>
          <a:xfrm>
            <a:off x="6268607" y="5381624"/>
            <a:ext cx="121511" cy="121511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9AD33C82-FB17-4B54-A982-03BE4B3FBFE6}"/>
              </a:ext>
            </a:extLst>
          </p:cNvPr>
          <p:cNvSpPr/>
          <p:nvPr/>
        </p:nvSpPr>
        <p:spPr>
          <a:xfrm>
            <a:off x="6735332" y="5381624"/>
            <a:ext cx="121511" cy="121511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661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524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83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C6C4B0A2-C0D4-4372-88E1-E652FC76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全年工作回顾</a:t>
            </a: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FE271FF1-97D3-41BD-94C6-A9C334BB39E6}"/>
              </a:ext>
            </a:extLst>
          </p:cNvPr>
          <p:cNvGrpSpPr/>
          <p:nvPr/>
        </p:nvGrpSpPr>
        <p:grpSpPr>
          <a:xfrm>
            <a:off x="697764" y="1738940"/>
            <a:ext cx="2955259" cy="3854696"/>
            <a:chOff x="697764" y="1738940"/>
            <a:chExt cx="2955259" cy="3854696"/>
          </a:xfrm>
        </p:grpSpPr>
        <p:sp>
          <p:nvSpPr>
            <p:cNvPr id="6" name="6">
              <a:extLst>
                <a:ext uri="{FF2B5EF4-FFF2-40B4-BE49-F238E27FC236}">
                  <a16:creationId xmlns:a16="http://schemas.microsoft.com/office/drawing/2014/main" id="{FC0377BA-07A3-4164-BCD6-C7CC6E35EA1C}"/>
                </a:ext>
              </a:extLst>
            </p:cNvPr>
            <p:cNvSpPr/>
            <p:nvPr/>
          </p:nvSpPr>
          <p:spPr>
            <a:xfrm>
              <a:off x="697764" y="1741573"/>
              <a:ext cx="2955259" cy="3852063"/>
            </a:xfrm>
            <a:custGeom>
              <a:avLst/>
              <a:gdLst>
                <a:gd name="connsiteX0" fmla="*/ 0 w 2560320"/>
                <a:gd name="connsiteY0" fmla="*/ 619760 h 924560"/>
                <a:gd name="connsiteX1" fmla="*/ 0 w 2560320"/>
                <a:gd name="connsiteY1" fmla="*/ 619760 h 924560"/>
                <a:gd name="connsiteX2" fmla="*/ 0 w 2560320"/>
                <a:gd name="connsiteY2" fmla="*/ 198120 h 924560"/>
                <a:gd name="connsiteX3" fmla="*/ 223520 w 2560320"/>
                <a:gd name="connsiteY3" fmla="*/ 0 h 924560"/>
                <a:gd name="connsiteX4" fmla="*/ 1833880 w 2560320"/>
                <a:gd name="connsiteY4" fmla="*/ 0 h 924560"/>
                <a:gd name="connsiteX5" fmla="*/ 2026920 w 2560320"/>
                <a:gd name="connsiteY5" fmla="*/ 177800 h 924560"/>
                <a:gd name="connsiteX6" fmla="*/ 2468880 w 2560320"/>
                <a:gd name="connsiteY6" fmla="*/ 177800 h 924560"/>
                <a:gd name="connsiteX7" fmla="*/ 2560320 w 2560320"/>
                <a:gd name="connsiteY7" fmla="*/ 269240 h 924560"/>
                <a:gd name="connsiteX8" fmla="*/ 2560320 w 2560320"/>
                <a:gd name="connsiteY8" fmla="*/ 924560 h 924560"/>
                <a:gd name="connsiteX9" fmla="*/ 0 w 2560320"/>
                <a:gd name="connsiteY9" fmla="*/ 924560 h 924560"/>
                <a:gd name="connsiteX10" fmla="*/ 0 w 2560320"/>
                <a:gd name="connsiteY10" fmla="*/ 619760 h 924560"/>
                <a:gd name="connsiteX0" fmla="*/ 0 w 2560320"/>
                <a:gd name="connsiteY0" fmla="*/ 619760 h 926095"/>
                <a:gd name="connsiteX1" fmla="*/ 0 w 2560320"/>
                <a:gd name="connsiteY1" fmla="*/ 619760 h 926095"/>
                <a:gd name="connsiteX2" fmla="*/ 0 w 2560320"/>
                <a:gd name="connsiteY2" fmla="*/ 198120 h 926095"/>
                <a:gd name="connsiteX3" fmla="*/ 223520 w 2560320"/>
                <a:gd name="connsiteY3" fmla="*/ 0 h 926095"/>
                <a:gd name="connsiteX4" fmla="*/ 1833880 w 2560320"/>
                <a:gd name="connsiteY4" fmla="*/ 0 h 926095"/>
                <a:gd name="connsiteX5" fmla="*/ 2026920 w 2560320"/>
                <a:gd name="connsiteY5" fmla="*/ 177800 h 926095"/>
                <a:gd name="connsiteX6" fmla="*/ 2468880 w 2560320"/>
                <a:gd name="connsiteY6" fmla="*/ 177800 h 926095"/>
                <a:gd name="connsiteX7" fmla="*/ 2560320 w 2560320"/>
                <a:gd name="connsiteY7" fmla="*/ 269240 h 926095"/>
                <a:gd name="connsiteX8" fmla="*/ 2560320 w 2560320"/>
                <a:gd name="connsiteY8" fmla="*/ 924560 h 926095"/>
                <a:gd name="connsiteX9" fmla="*/ 2452592 w 2560320"/>
                <a:gd name="connsiteY9" fmla="*/ 926095 h 926095"/>
                <a:gd name="connsiteX10" fmla="*/ 0 w 2560320"/>
                <a:gd name="connsiteY10" fmla="*/ 924560 h 926095"/>
                <a:gd name="connsiteX11" fmla="*/ 0 w 2560320"/>
                <a:gd name="connsiteY11" fmla="*/ 619760 h 926095"/>
                <a:gd name="connsiteX0" fmla="*/ 0 w 2566670"/>
                <a:gd name="connsiteY0" fmla="*/ 619760 h 926095"/>
                <a:gd name="connsiteX1" fmla="*/ 0 w 2566670"/>
                <a:gd name="connsiteY1" fmla="*/ 619760 h 926095"/>
                <a:gd name="connsiteX2" fmla="*/ 0 w 2566670"/>
                <a:gd name="connsiteY2" fmla="*/ 198120 h 926095"/>
                <a:gd name="connsiteX3" fmla="*/ 223520 w 2566670"/>
                <a:gd name="connsiteY3" fmla="*/ 0 h 926095"/>
                <a:gd name="connsiteX4" fmla="*/ 1833880 w 2566670"/>
                <a:gd name="connsiteY4" fmla="*/ 0 h 926095"/>
                <a:gd name="connsiteX5" fmla="*/ 2026920 w 2566670"/>
                <a:gd name="connsiteY5" fmla="*/ 177800 h 926095"/>
                <a:gd name="connsiteX6" fmla="*/ 2468880 w 2566670"/>
                <a:gd name="connsiteY6" fmla="*/ 177800 h 926095"/>
                <a:gd name="connsiteX7" fmla="*/ 2560320 w 2566670"/>
                <a:gd name="connsiteY7" fmla="*/ 269240 h 926095"/>
                <a:gd name="connsiteX8" fmla="*/ 2566670 w 2566670"/>
                <a:gd name="connsiteY8" fmla="*/ 775335 h 926095"/>
                <a:gd name="connsiteX9" fmla="*/ 2452592 w 2566670"/>
                <a:gd name="connsiteY9" fmla="*/ 926095 h 926095"/>
                <a:gd name="connsiteX10" fmla="*/ 0 w 2566670"/>
                <a:gd name="connsiteY10" fmla="*/ 924560 h 926095"/>
                <a:gd name="connsiteX11" fmla="*/ 0 w 2566670"/>
                <a:gd name="connsiteY11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0 w 2563495"/>
                <a:gd name="connsiteY10" fmla="*/ 924560 h 926095"/>
                <a:gd name="connsiteX11" fmla="*/ 0 w 2563495"/>
                <a:gd name="connsiteY11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150718 w 2563495"/>
                <a:gd name="connsiteY10" fmla="*/ 922920 h 926095"/>
                <a:gd name="connsiteX11" fmla="*/ 0 w 2563495"/>
                <a:gd name="connsiteY11" fmla="*/ 924560 h 926095"/>
                <a:gd name="connsiteX12" fmla="*/ 0 w 2563495"/>
                <a:gd name="connsiteY12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150718 w 2563495"/>
                <a:gd name="connsiteY10" fmla="*/ 922920 h 926095"/>
                <a:gd name="connsiteX11" fmla="*/ 3175 w 2563495"/>
                <a:gd name="connsiteY11" fmla="*/ 784860 h 926095"/>
                <a:gd name="connsiteX12" fmla="*/ 0 w 2563495"/>
                <a:gd name="connsiteY12" fmla="*/ 619760 h 926095"/>
                <a:gd name="connsiteX0" fmla="*/ 0 w 2563495"/>
                <a:gd name="connsiteY0" fmla="*/ 3363425 h 3363425"/>
                <a:gd name="connsiteX1" fmla="*/ 0 w 2563495"/>
                <a:gd name="connsiteY1" fmla="*/ 619760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363425"/>
                <a:gd name="connsiteX1" fmla="*/ 0 w 2563495"/>
                <a:gd name="connsiteY1" fmla="*/ 3363425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363425"/>
                <a:gd name="connsiteX1" fmla="*/ 0 w 2563495"/>
                <a:gd name="connsiteY1" fmla="*/ 3363425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550750"/>
                <a:gd name="connsiteX1" fmla="*/ 0 w 2563495"/>
                <a:gd name="connsiteY1" fmla="*/ 3363425 h 3550750"/>
                <a:gd name="connsiteX2" fmla="*/ 0 w 2563495"/>
                <a:gd name="connsiteY2" fmla="*/ 198120 h 3550750"/>
                <a:gd name="connsiteX3" fmla="*/ 223520 w 2563495"/>
                <a:gd name="connsiteY3" fmla="*/ 0 h 3550750"/>
                <a:gd name="connsiteX4" fmla="*/ 1833880 w 2563495"/>
                <a:gd name="connsiteY4" fmla="*/ 0 h 3550750"/>
                <a:gd name="connsiteX5" fmla="*/ 2026920 w 2563495"/>
                <a:gd name="connsiteY5" fmla="*/ 177800 h 3550750"/>
                <a:gd name="connsiteX6" fmla="*/ 2468880 w 2563495"/>
                <a:gd name="connsiteY6" fmla="*/ 177800 h 3550750"/>
                <a:gd name="connsiteX7" fmla="*/ 2560320 w 2563495"/>
                <a:gd name="connsiteY7" fmla="*/ 269240 h 3550750"/>
                <a:gd name="connsiteX8" fmla="*/ 2563495 w 2563495"/>
                <a:gd name="connsiteY8" fmla="*/ 3550750 h 3550750"/>
                <a:gd name="connsiteX9" fmla="*/ 2452592 w 2563495"/>
                <a:gd name="connsiteY9" fmla="*/ 926095 h 3550750"/>
                <a:gd name="connsiteX10" fmla="*/ 150718 w 2563495"/>
                <a:gd name="connsiteY10" fmla="*/ 922920 h 3550750"/>
                <a:gd name="connsiteX11" fmla="*/ 3175 w 2563495"/>
                <a:gd name="connsiteY11" fmla="*/ 784860 h 3550750"/>
                <a:gd name="connsiteX12" fmla="*/ 0 w 2563495"/>
                <a:gd name="connsiteY12" fmla="*/ 619760 h 3550750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922920 h 3669759"/>
                <a:gd name="connsiteX11" fmla="*/ 3175 w 2563495"/>
                <a:gd name="connsiteY11" fmla="*/ 784860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784860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2085784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2085784 w 2563495"/>
                <a:gd name="connsiteY4" fmla="*/ 0 h 3669759"/>
                <a:gd name="connsiteX5" fmla="*/ 2278823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720783"/>
                <a:gd name="connsiteY0" fmla="*/ 3363425 h 3669759"/>
                <a:gd name="connsiteX1" fmla="*/ 0 w 2720783"/>
                <a:gd name="connsiteY1" fmla="*/ 3363425 h 3669759"/>
                <a:gd name="connsiteX2" fmla="*/ 0 w 2720783"/>
                <a:gd name="connsiteY2" fmla="*/ 198120 h 3669759"/>
                <a:gd name="connsiteX3" fmla="*/ 223520 w 2720783"/>
                <a:gd name="connsiteY3" fmla="*/ 0 h 3669759"/>
                <a:gd name="connsiteX4" fmla="*/ 2085784 w 2720783"/>
                <a:gd name="connsiteY4" fmla="*/ 0 h 3669759"/>
                <a:gd name="connsiteX5" fmla="*/ 2278823 w 2720783"/>
                <a:gd name="connsiteY5" fmla="*/ 177800 h 3669759"/>
                <a:gd name="connsiteX6" fmla="*/ 2720783 w 2720783"/>
                <a:gd name="connsiteY6" fmla="*/ 177800 h 3669759"/>
                <a:gd name="connsiteX7" fmla="*/ 2560320 w 2720783"/>
                <a:gd name="connsiteY7" fmla="*/ 269240 h 3669759"/>
                <a:gd name="connsiteX8" fmla="*/ 2563495 w 2720783"/>
                <a:gd name="connsiteY8" fmla="*/ 3550750 h 3669759"/>
                <a:gd name="connsiteX9" fmla="*/ 2452592 w 2720783"/>
                <a:gd name="connsiteY9" fmla="*/ 3669759 h 3669759"/>
                <a:gd name="connsiteX10" fmla="*/ 150718 w 2720783"/>
                <a:gd name="connsiteY10" fmla="*/ 3666584 h 3669759"/>
                <a:gd name="connsiteX11" fmla="*/ 3175 w 2720783"/>
                <a:gd name="connsiteY11" fmla="*/ 3528524 h 3669759"/>
                <a:gd name="connsiteX12" fmla="*/ 0 w 2720783"/>
                <a:gd name="connsiteY12" fmla="*/ 3363424 h 3669759"/>
                <a:gd name="connsiteX0" fmla="*/ 0 w 2812223"/>
                <a:gd name="connsiteY0" fmla="*/ 3363425 h 3669759"/>
                <a:gd name="connsiteX1" fmla="*/ 0 w 2812223"/>
                <a:gd name="connsiteY1" fmla="*/ 3363425 h 3669759"/>
                <a:gd name="connsiteX2" fmla="*/ 0 w 2812223"/>
                <a:gd name="connsiteY2" fmla="*/ 198120 h 3669759"/>
                <a:gd name="connsiteX3" fmla="*/ 223520 w 2812223"/>
                <a:gd name="connsiteY3" fmla="*/ 0 h 3669759"/>
                <a:gd name="connsiteX4" fmla="*/ 2085784 w 2812223"/>
                <a:gd name="connsiteY4" fmla="*/ 0 h 3669759"/>
                <a:gd name="connsiteX5" fmla="*/ 2278823 w 2812223"/>
                <a:gd name="connsiteY5" fmla="*/ 177800 h 3669759"/>
                <a:gd name="connsiteX6" fmla="*/ 2720783 w 2812223"/>
                <a:gd name="connsiteY6" fmla="*/ 177800 h 3669759"/>
                <a:gd name="connsiteX7" fmla="*/ 2812223 w 2812223"/>
                <a:gd name="connsiteY7" fmla="*/ 269240 h 3669759"/>
                <a:gd name="connsiteX8" fmla="*/ 2563495 w 2812223"/>
                <a:gd name="connsiteY8" fmla="*/ 3550750 h 3669759"/>
                <a:gd name="connsiteX9" fmla="*/ 2452592 w 2812223"/>
                <a:gd name="connsiteY9" fmla="*/ 3669759 h 3669759"/>
                <a:gd name="connsiteX10" fmla="*/ 150718 w 2812223"/>
                <a:gd name="connsiteY10" fmla="*/ 3666584 h 3669759"/>
                <a:gd name="connsiteX11" fmla="*/ 3175 w 2812223"/>
                <a:gd name="connsiteY11" fmla="*/ 3528524 h 3669759"/>
                <a:gd name="connsiteX12" fmla="*/ 0 w 2812223"/>
                <a:gd name="connsiteY12" fmla="*/ 3363424 h 3669759"/>
                <a:gd name="connsiteX0" fmla="*/ 0 w 2812236"/>
                <a:gd name="connsiteY0" fmla="*/ 3363425 h 3669759"/>
                <a:gd name="connsiteX1" fmla="*/ 0 w 2812236"/>
                <a:gd name="connsiteY1" fmla="*/ 3363425 h 3669759"/>
                <a:gd name="connsiteX2" fmla="*/ 0 w 2812236"/>
                <a:gd name="connsiteY2" fmla="*/ 198120 h 3669759"/>
                <a:gd name="connsiteX3" fmla="*/ 223520 w 2812236"/>
                <a:gd name="connsiteY3" fmla="*/ 0 h 3669759"/>
                <a:gd name="connsiteX4" fmla="*/ 2085784 w 2812236"/>
                <a:gd name="connsiteY4" fmla="*/ 0 h 3669759"/>
                <a:gd name="connsiteX5" fmla="*/ 2278823 w 2812236"/>
                <a:gd name="connsiteY5" fmla="*/ 177800 h 3669759"/>
                <a:gd name="connsiteX6" fmla="*/ 2720783 w 2812236"/>
                <a:gd name="connsiteY6" fmla="*/ 177800 h 3669759"/>
                <a:gd name="connsiteX7" fmla="*/ 2812223 w 2812236"/>
                <a:gd name="connsiteY7" fmla="*/ 269240 h 3669759"/>
                <a:gd name="connsiteX8" fmla="*/ 2563495 w 2812236"/>
                <a:gd name="connsiteY8" fmla="*/ 3550750 h 3669759"/>
                <a:gd name="connsiteX9" fmla="*/ 2452592 w 2812236"/>
                <a:gd name="connsiteY9" fmla="*/ 3669759 h 3669759"/>
                <a:gd name="connsiteX10" fmla="*/ 150718 w 2812236"/>
                <a:gd name="connsiteY10" fmla="*/ 3666584 h 3669759"/>
                <a:gd name="connsiteX11" fmla="*/ 3175 w 2812236"/>
                <a:gd name="connsiteY11" fmla="*/ 3528524 h 3669759"/>
                <a:gd name="connsiteX12" fmla="*/ 0 w 2812236"/>
                <a:gd name="connsiteY12" fmla="*/ 3363424 h 3669759"/>
                <a:gd name="connsiteX0" fmla="*/ 0 w 2812543"/>
                <a:gd name="connsiteY0" fmla="*/ 3363425 h 3669759"/>
                <a:gd name="connsiteX1" fmla="*/ 0 w 2812543"/>
                <a:gd name="connsiteY1" fmla="*/ 3363425 h 3669759"/>
                <a:gd name="connsiteX2" fmla="*/ 0 w 2812543"/>
                <a:gd name="connsiteY2" fmla="*/ 198120 h 3669759"/>
                <a:gd name="connsiteX3" fmla="*/ 223520 w 2812543"/>
                <a:gd name="connsiteY3" fmla="*/ 0 h 3669759"/>
                <a:gd name="connsiteX4" fmla="*/ 2085784 w 2812543"/>
                <a:gd name="connsiteY4" fmla="*/ 0 h 3669759"/>
                <a:gd name="connsiteX5" fmla="*/ 2278823 w 2812543"/>
                <a:gd name="connsiteY5" fmla="*/ 177800 h 3669759"/>
                <a:gd name="connsiteX6" fmla="*/ 2720783 w 2812543"/>
                <a:gd name="connsiteY6" fmla="*/ 177800 h 3669759"/>
                <a:gd name="connsiteX7" fmla="*/ 2812223 w 2812543"/>
                <a:gd name="connsiteY7" fmla="*/ 269240 h 3669759"/>
                <a:gd name="connsiteX8" fmla="*/ 2563495 w 2812543"/>
                <a:gd name="connsiteY8" fmla="*/ 3550750 h 3669759"/>
                <a:gd name="connsiteX9" fmla="*/ 2452592 w 2812543"/>
                <a:gd name="connsiteY9" fmla="*/ 3669759 h 3669759"/>
                <a:gd name="connsiteX10" fmla="*/ 150718 w 2812543"/>
                <a:gd name="connsiteY10" fmla="*/ 3666584 h 3669759"/>
                <a:gd name="connsiteX11" fmla="*/ 3175 w 2812543"/>
                <a:gd name="connsiteY11" fmla="*/ 3528524 h 3669759"/>
                <a:gd name="connsiteX12" fmla="*/ 0 w 2812543"/>
                <a:gd name="connsiteY12" fmla="*/ 3363424 h 3669759"/>
                <a:gd name="connsiteX0" fmla="*/ 0 w 2815396"/>
                <a:gd name="connsiteY0" fmla="*/ 3363425 h 3669759"/>
                <a:gd name="connsiteX1" fmla="*/ 0 w 2815396"/>
                <a:gd name="connsiteY1" fmla="*/ 3363425 h 3669759"/>
                <a:gd name="connsiteX2" fmla="*/ 0 w 2815396"/>
                <a:gd name="connsiteY2" fmla="*/ 198120 h 3669759"/>
                <a:gd name="connsiteX3" fmla="*/ 223520 w 2815396"/>
                <a:gd name="connsiteY3" fmla="*/ 0 h 3669759"/>
                <a:gd name="connsiteX4" fmla="*/ 2085784 w 2815396"/>
                <a:gd name="connsiteY4" fmla="*/ 0 h 3669759"/>
                <a:gd name="connsiteX5" fmla="*/ 2278823 w 2815396"/>
                <a:gd name="connsiteY5" fmla="*/ 177800 h 3669759"/>
                <a:gd name="connsiteX6" fmla="*/ 2720783 w 2815396"/>
                <a:gd name="connsiteY6" fmla="*/ 177800 h 3669759"/>
                <a:gd name="connsiteX7" fmla="*/ 2812223 w 2815396"/>
                <a:gd name="connsiteY7" fmla="*/ 269240 h 3669759"/>
                <a:gd name="connsiteX8" fmla="*/ 2815396 w 2815396"/>
                <a:gd name="connsiteY8" fmla="*/ 3550750 h 3669759"/>
                <a:gd name="connsiteX9" fmla="*/ 2452592 w 2815396"/>
                <a:gd name="connsiteY9" fmla="*/ 3669759 h 3669759"/>
                <a:gd name="connsiteX10" fmla="*/ 150718 w 2815396"/>
                <a:gd name="connsiteY10" fmla="*/ 3666584 h 3669759"/>
                <a:gd name="connsiteX11" fmla="*/ 3175 w 2815396"/>
                <a:gd name="connsiteY11" fmla="*/ 3528524 h 3669759"/>
                <a:gd name="connsiteX12" fmla="*/ 0 w 2815396"/>
                <a:gd name="connsiteY12" fmla="*/ 3363424 h 3669759"/>
                <a:gd name="connsiteX0" fmla="*/ 0 w 2815396"/>
                <a:gd name="connsiteY0" fmla="*/ 3363425 h 3669759"/>
                <a:gd name="connsiteX1" fmla="*/ 0 w 2815396"/>
                <a:gd name="connsiteY1" fmla="*/ 3363425 h 3669759"/>
                <a:gd name="connsiteX2" fmla="*/ 0 w 2815396"/>
                <a:gd name="connsiteY2" fmla="*/ 198120 h 3669759"/>
                <a:gd name="connsiteX3" fmla="*/ 223520 w 2815396"/>
                <a:gd name="connsiteY3" fmla="*/ 0 h 3669759"/>
                <a:gd name="connsiteX4" fmla="*/ 2085784 w 2815396"/>
                <a:gd name="connsiteY4" fmla="*/ 0 h 3669759"/>
                <a:gd name="connsiteX5" fmla="*/ 2278823 w 2815396"/>
                <a:gd name="connsiteY5" fmla="*/ 177800 h 3669759"/>
                <a:gd name="connsiteX6" fmla="*/ 2720783 w 2815396"/>
                <a:gd name="connsiteY6" fmla="*/ 177800 h 3669759"/>
                <a:gd name="connsiteX7" fmla="*/ 2812223 w 2815396"/>
                <a:gd name="connsiteY7" fmla="*/ 269240 h 3669759"/>
                <a:gd name="connsiteX8" fmla="*/ 2815396 w 2815396"/>
                <a:gd name="connsiteY8" fmla="*/ 3550750 h 3669759"/>
                <a:gd name="connsiteX9" fmla="*/ 2704493 w 2815396"/>
                <a:gd name="connsiteY9" fmla="*/ 3669759 h 3669759"/>
                <a:gd name="connsiteX10" fmla="*/ 150718 w 2815396"/>
                <a:gd name="connsiteY10" fmla="*/ 3666584 h 3669759"/>
                <a:gd name="connsiteX11" fmla="*/ 3175 w 2815396"/>
                <a:gd name="connsiteY11" fmla="*/ 3528524 h 3669759"/>
                <a:gd name="connsiteX12" fmla="*/ 0 w 2815396"/>
                <a:gd name="connsiteY12" fmla="*/ 3363424 h 366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5396" h="3669759">
                  <a:moveTo>
                    <a:pt x="0" y="3363425"/>
                  </a:moveTo>
                  <a:lnTo>
                    <a:pt x="0" y="3363425"/>
                  </a:lnTo>
                  <a:lnTo>
                    <a:pt x="0" y="198120"/>
                  </a:lnTo>
                  <a:lnTo>
                    <a:pt x="223520" y="0"/>
                  </a:lnTo>
                  <a:lnTo>
                    <a:pt x="2085784" y="0"/>
                  </a:lnTo>
                  <a:lnTo>
                    <a:pt x="2278823" y="177800"/>
                  </a:lnTo>
                  <a:lnTo>
                    <a:pt x="2720783" y="177800"/>
                  </a:lnTo>
                  <a:lnTo>
                    <a:pt x="2812223" y="269240"/>
                  </a:lnTo>
                  <a:cubicBezTo>
                    <a:pt x="2814338" y="437938"/>
                    <a:pt x="2813279" y="3382052"/>
                    <a:pt x="2815396" y="3550750"/>
                  </a:cubicBezTo>
                  <a:lnTo>
                    <a:pt x="2704493" y="3669759"/>
                  </a:lnTo>
                  <a:lnTo>
                    <a:pt x="150718" y="3666584"/>
                  </a:lnTo>
                  <a:lnTo>
                    <a:pt x="3175" y="3528524"/>
                  </a:lnTo>
                  <a:cubicBezTo>
                    <a:pt x="4868" y="3413377"/>
                    <a:pt x="3387" y="3437931"/>
                    <a:pt x="0" y="3363424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2700000" scaled="1"/>
              <a:tileRect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5000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27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 dirty="0">
                <a:solidFill>
                  <a:prstClr val="white"/>
                </a:solidFill>
                <a:latin typeface="微软雅黑 Light"/>
                <a:ea typeface="微软雅黑 Ligh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09E83B2F-D44E-424A-AB85-A9330BEF6565}"/>
                </a:ext>
              </a:extLst>
            </p:cNvPr>
            <p:cNvSpPr/>
            <p:nvPr/>
          </p:nvSpPr>
          <p:spPr>
            <a:xfrm flipV="1">
              <a:off x="697764" y="1738940"/>
              <a:ext cx="173203" cy="149314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>
                <a:solidFill>
                  <a:prstClr val="white"/>
                </a:solidFill>
                <a:latin typeface="微软雅黑 Light"/>
                <a:ea typeface="微软雅黑 Light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98D8680-A13B-4B9D-9437-B374A8125A17}"/>
                </a:ext>
              </a:extLst>
            </p:cNvPr>
            <p:cNvCxnSpPr>
              <a:cxnSpLocks/>
            </p:cNvCxnSpPr>
            <p:nvPr/>
          </p:nvCxnSpPr>
          <p:spPr>
            <a:xfrm>
              <a:off x="2943386" y="1738940"/>
              <a:ext cx="162920" cy="149314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60B59601-D675-421C-A1F1-605D175A23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4201" y="5443477"/>
              <a:ext cx="97129" cy="104727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DFE4D5CC-FC57-4F68-BF6C-32F2365BB295}"/>
              </a:ext>
            </a:extLst>
          </p:cNvPr>
          <p:cNvSpPr txBox="1"/>
          <p:nvPr/>
        </p:nvSpPr>
        <p:spPr>
          <a:xfrm>
            <a:off x="975143" y="2100123"/>
            <a:ext cx="14056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4800" b="1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defRPr>
            </a:lvl1pPr>
          </a:lstStyle>
          <a:p>
            <a:r>
              <a:rPr lang="zh-CN" altLang="en-US" sz="2000" dirty="0">
                <a:sym typeface="+mn-lt"/>
              </a:rPr>
              <a:t>支撑基础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2E75020-C706-4BD6-8FDB-2348AF50F1A5}"/>
              </a:ext>
            </a:extLst>
          </p:cNvPr>
          <p:cNvSpPr txBox="1"/>
          <p:nvPr/>
        </p:nvSpPr>
        <p:spPr>
          <a:xfrm>
            <a:off x="975142" y="2660898"/>
            <a:ext cx="2458965" cy="2308849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2"/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B0523EE8-AB89-4927-8412-64B05E18631C}"/>
              </a:ext>
            </a:extLst>
          </p:cNvPr>
          <p:cNvCxnSpPr>
            <a:cxnSpLocks/>
          </p:cNvCxnSpPr>
          <p:nvPr/>
        </p:nvCxnSpPr>
        <p:spPr>
          <a:xfrm>
            <a:off x="992178" y="2546592"/>
            <a:ext cx="55959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</p:cxn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1226D0DD-4C03-4C5E-892F-11DEA6E51290}"/>
              </a:ext>
            </a:extLst>
          </p:cNvPr>
          <p:cNvGrpSpPr/>
          <p:nvPr/>
        </p:nvGrpSpPr>
        <p:grpSpPr>
          <a:xfrm>
            <a:off x="4609149" y="1738940"/>
            <a:ext cx="2955259" cy="3854696"/>
            <a:chOff x="697764" y="1738940"/>
            <a:chExt cx="2955259" cy="3854696"/>
          </a:xfrm>
        </p:grpSpPr>
        <p:sp>
          <p:nvSpPr>
            <p:cNvPr id="102" name="6">
              <a:extLst>
                <a:ext uri="{FF2B5EF4-FFF2-40B4-BE49-F238E27FC236}">
                  <a16:creationId xmlns:a16="http://schemas.microsoft.com/office/drawing/2014/main" id="{CAA081D3-0541-41BA-A020-08F09BD58346}"/>
                </a:ext>
              </a:extLst>
            </p:cNvPr>
            <p:cNvSpPr/>
            <p:nvPr/>
          </p:nvSpPr>
          <p:spPr>
            <a:xfrm>
              <a:off x="697764" y="1741573"/>
              <a:ext cx="2955259" cy="3852063"/>
            </a:xfrm>
            <a:custGeom>
              <a:avLst/>
              <a:gdLst>
                <a:gd name="connsiteX0" fmla="*/ 0 w 2560320"/>
                <a:gd name="connsiteY0" fmla="*/ 619760 h 924560"/>
                <a:gd name="connsiteX1" fmla="*/ 0 w 2560320"/>
                <a:gd name="connsiteY1" fmla="*/ 619760 h 924560"/>
                <a:gd name="connsiteX2" fmla="*/ 0 w 2560320"/>
                <a:gd name="connsiteY2" fmla="*/ 198120 h 924560"/>
                <a:gd name="connsiteX3" fmla="*/ 223520 w 2560320"/>
                <a:gd name="connsiteY3" fmla="*/ 0 h 924560"/>
                <a:gd name="connsiteX4" fmla="*/ 1833880 w 2560320"/>
                <a:gd name="connsiteY4" fmla="*/ 0 h 924560"/>
                <a:gd name="connsiteX5" fmla="*/ 2026920 w 2560320"/>
                <a:gd name="connsiteY5" fmla="*/ 177800 h 924560"/>
                <a:gd name="connsiteX6" fmla="*/ 2468880 w 2560320"/>
                <a:gd name="connsiteY6" fmla="*/ 177800 h 924560"/>
                <a:gd name="connsiteX7" fmla="*/ 2560320 w 2560320"/>
                <a:gd name="connsiteY7" fmla="*/ 269240 h 924560"/>
                <a:gd name="connsiteX8" fmla="*/ 2560320 w 2560320"/>
                <a:gd name="connsiteY8" fmla="*/ 924560 h 924560"/>
                <a:gd name="connsiteX9" fmla="*/ 0 w 2560320"/>
                <a:gd name="connsiteY9" fmla="*/ 924560 h 924560"/>
                <a:gd name="connsiteX10" fmla="*/ 0 w 2560320"/>
                <a:gd name="connsiteY10" fmla="*/ 619760 h 924560"/>
                <a:gd name="connsiteX0" fmla="*/ 0 w 2560320"/>
                <a:gd name="connsiteY0" fmla="*/ 619760 h 926095"/>
                <a:gd name="connsiteX1" fmla="*/ 0 w 2560320"/>
                <a:gd name="connsiteY1" fmla="*/ 619760 h 926095"/>
                <a:gd name="connsiteX2" fmla="*/ 0 w 2560320"/>
                <a:gd name="connsiteY2" fmla="*/ 198120 h 926095"/>
                <a:gd name="connsiteX3" fmla="*/ 223520 w 2560320"/>
                <a:gd name="connsiteY3" fmla="*/ 0 h 926095"/>
                <a:gd name="connsiteX4" fmla="*/ 1833880 w 2560320"/>
                <a:gd name="connsiteY4" fmla="*/ 0 h 926095"/>
                <a:gd name="connsiteX5" fmla="*/ 2026920 w 2560320"/>
                <a:gd name="connsiteY5" fmla="*/ 177800 h 926095"/>
                <a:gd name="connsiteX6" fmla="*/ 2468880 w 2560320"/>
                <a:gd name="connsiteY6" fmla="*/ 177800 h 926095"/>
                <a:gd name="connsiteX7" fmla="*/ 2560320 w 2560320"/>
                <a:gd name="connsiteY7" fmla="*/ 269240 h 926095"/>
                <a:gd name="connsiteX8" fmla="*/ 2560320 w 2560320"/>
                <a:gd name="connsiteY8" fmla="*/ 924560 h 926095"/>
                <a:gd name="connsiteX9" fmla="*/ 2452592 w 2560320"/>
                <a:gd name="connsiteY9" fmla="*/ 926095 h 926095"/>
                <a:gd name="connsiteX10" fmla="*/ 0 w 2560320"/>
                <a:gd name="connsiteY10" fmla="*/ 924560 h 926095"/>
                <a:gd name="connsiteX11" fmla="*/ 0 w 2560320"/>
                <a:gd name="connsiteY11" fmla="*/ 619760 h 926095"/>
                <a:gd name="connsiteX0" fmla="*/ 0 w 2566670"/>
                <a:gd name="connsiteY0" fmla="*/ 619760 h 926095"/>
                <a:gd name="connsiteX1" fmla="*/ 0 w 2566670"/>
                <a:gd name="connsiteY1" fmla="*/ 619760 h 926095"/>
                <a:gd name="connsiteX2" fmla="*/ 0 w 2566670"/>
                <a:gd name="connsiteY2" fmla="*/ 198120 h 926095"/>
                <a:gd name="connsiteX3" fmla="*/ 223520 w 2566670"/>
                <a:gd name="connsiteY3" fmla="*/ 0 h 926095"/>
                <a:gd name="connsiteX4" fmla="*/ 1833880 w 2566670"/>
                <a:gd name="connsiteY4" fmla="*/ 0 h 926095"/>
                <a:gd name="connsiteX5" fmla="*/ 2026920 w 2566670"/>
                <a:gd name="connsiteY5" fmla="*/ 177800 h 926095"/>
                <a:gd name="connsiteX6" fmla="*/ 2468880 w 2566670"/>
                <a:gd name="connsiteY6" fmla="*/ 177800 h 926095"/>
                <a:gd name="connsiteX7" fmla="*/ 2560320 w 2566670"/>
                <a:gd name="connsiteY7" fmla="*/ 269240 h 926095"/>
                <a:gd name="connsiteX8" fmla="*/ 2566670 w 2566670"/>
                <a:gd name="connsiteY8" fmla="*/ 775335 h 926095"/>
                <a:gd name="connsiteX9" fmla="*/ 2452592 w 2566670"/>
                <a:gd name="connsiteY9" fmla="*/ 926095 h 926095"/>
                <a:gd name="connsiteX10" fmla="*/ 0 w 2566670"/>
                <a:gd name="connsiteY10" fmla="*/ 924560 h 926095"/>
                <a:gd name="connsiteX11" fmla="*/ 0 w 2566670"/>
                <a:gd name="connsiteY11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0 w 2563495"/>
                <a:gd name="connsiteY10" fmla="*/ 924560 h 926095"/>
                <a:gd name="connsiteX11" fmla="*/ 0 w 2563495"/>
                <a:gd name="connsiteY11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150718 w 2563495"/>
                <a:gd name="connsiteY10" fmla="*/ 922920 h 926095"/>
                <a:gd name="connsiteX11" fmla="*/ 0 w 2563495"/>
                <a:gd name="connsiteY11" fmla="*/ 924560 h 926095"/>
                <a:gd name="connsiteX12" fmla="*/ 0 w 2563495"/>
                <a:gd name="connsiteY12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150718 w 2563495"/>
                <a:gd name="connsiteY10" fmla="*/ 922920 h 926095"/>
                <a:gd name="connsiteX11" fmla="*/ 3175 w 2563495"/>
                <a:gd name="connsiteY11" fmla="*/ 784860 h 926095"/>
                <a:gd name="connsiteX12" fmla="*/ 0 w 2563495"/>
                <a:gd name="connsiteY12" fmla="*/ 619760 h 926095"/>
                <a:gd name="connsiteX0" fmla="*/ 0 w 2563495"/>
                <a:gd name="connsiteY0" fmla="*/ 3363425 h 3363425"/>
                <a:gd name="connsiteX1" fmla="*/ 0 w 2563495"/>
                <a:gd name="connsiteY1" fmla="*/ 619760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363425"/>
                <a:gd name="connsiteX1" fmla="*/ 0 w 2563495"/>
                <a:gd name="connsiteY1" fmla="*/ 3363425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363425"/>
                <a:gd name="connsiteX1" fmla="*/ 0 w 2563495"/>
                <a:gd name="connsiteY1" fmla="*/ 3363425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550750"/>
                <a:gd name="connsiteX1" fmla="*/ 0 w 2563495"/>
                <a:gd name="connsiteY1" fmla="*/ 3363425 h 3550750"/>
                <a:gd name="connsiteX2" fmla="*/ 0 w 2563495"/>
                <a:gd name="connsiteY2" fmla="*/ 198120 h 3550750"/>
                <a:gd name="connsiteX3" fmla="*/ 223520 w 2563495"/>
                <a:gd name="connsiteY3" fmla="*/ 0 h 3550750"/>
                <a:gd name="connsiteX4" fmla="*/ 1833880 w 2563495"/>
                <a:gd name="connsiteY4" fmla="*/ 0 h 3550750"/>
                <a:gd name="connsiteX5" fmla="*/ 2026920 w 2563495"/>
                <a:gd name="connsiteY5" fmla="*/ 177800 h 3550750"/>
                <a:gd name="connsiteX6" fmla="*/ 2468880 w 2563495"/>
                <a:gd name="connsiteY6" fmla="*/ 177800 h 3550750"/>
                <a:gd name="connsiteX7" fmla="*/ 2560320 w 2563495"/>
                <a:gd name="connsiteY7" fmla="*/ 269240 h 3550750"/>
                <a:gd name="connsiteX8" fmla="*/ 2563495 w 2563495"/>
                <a:gd name="connsiteY8" fmla="*/ 3550750 h 3550750"/>
                <a:gd name="connsiteX9" fmla="*/ 2452592 w 2563495"/>
                <a:gd name="connsiteY9" fmla="*/ 926095 h 3550750"/>
                <a:gd name="connsiteX10" fmla="*/ 150718 w 2563495"/>
                <a:gd name="connsiteY10" fmla="*/ 922920 h 3550750"/>
                <a:gd name="connsiteX11" fmla="*/ 3175 w 2563495"/>
                <a:gd name="connsiteY11" fmla="*/ 784860 h 3550750"/>
                <a:gd name="connsiteX12" fmla="*/ 0 w 2563495"/>
                <a:gd name="connsiteY12" fmla="*/ 619760 h 3550750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922920 h 3669759"/>
                <a:gd name="connsiteX11" fmla="*/ 3175 w 2563495"/>
                <a:gd name="connsiteY11" fmla="*/ 784860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784860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2085784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2085784 w 2563495"/>
                <a:gd name="connsiteY4" fmla="*/ 0 h 3669759"/>
                <a:gd name="connsiteX5" fmla="*/ 2278823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720783"/>
                <a:gd name="connsiteY0" fmla="*/ 3363425 h 3669759"/>
                <a:gd name="connsiteX1" fmla="*/ 0 w 2720783"/>
                <a:gd name="connsiteY1" fmla="*/ 3363425 h 3669759"/>
                <a:gd name="connsiteX2" fmla="*/ 0 w 2720783"/>
                <a:gd name="connsiteY2" fmla="*/ 198120 h 3669759"/>
                <a:gd name="connsiteX3" fmla="*/ 223520 w 2720783"/>
                <a:gd name="connsiteY3" fmla="*/ 0 h 3669759"/>
                <a:gd name="connsiteX4" fmla="*/ 2085784 w 2720783"/>
                <a:gd name="connsiteY4" fmla="*/ 0 h 3669759"/>
                <a:gd name="connsiteX5" fmla="*/ 2278823 w 2720783"/>
                <a:gd name="connsiteY5" fmla="*/ 177800 h 3669759"/>
                <a:gd name="connsiteX6" fmla="*/ 2720783 w 2720783"/>
                <a:gd name="connsiteY6" fmla="*/ 177800 h 3669759"/>
                <a:gd name="connsiteX7" fmla="*/ 2560320 w 2720783"/>
                <a:gd name="connsiteY7" fmla="*/ 269240 h 3669759"/>
                <a:gd name="connsiteX8" fmla="*/ 2563495 w 2720783"/>
                <a:gd name="connsiteY8" fmla="*/ 3550750 h 3669759"/>
                <a:gd name="connsiteX9" fmla="*/ 2452592 w 2720783"/>
                <a:gd name="connsiteY9" fmla="*/ 3669759 h 3669759"/>
                <a:gd name="connsiteX10" fmla="*/ 150718 w 2720783"/>
                <a:gd name="connsiteY10" fmla="*/ 3666584 h 3669759"/>
                <a:gd name="connsiteX11" fmla="*/ 3175 w 2720783"/>
                <a:gd name="connsiteY11" fmla="*/ 3528524 h 3669759"/>
                <a:gd name="connsiteX12" fmla="*/ 0 w 2720783"/>
                <a:gd name="connsiteY12" fmla="*/ 3363424 h 3669759"/>
                <a:gd name="connsiteX0" fmla="*/ 0 w 2812223"/>
                <a:gd name="connsiteY0" fmla="*/ 3363425 h 3669759"/>
                <a:gd name="connsiteX1" fmla="*/ 0 w 2812223"/>
                <a:gd name="connsiteY1" fmla="*/ 3363425 h 3669759"/>
                <a:gd name="connsiteX2" fmla="*/ 0 w 2812223"/>
                <a:gd name="connsiteY2" fmla="*/ 198120 h 3669759"/>
                <a:gd name="connsiteX3" fmla="*/ 223520 w 2812223"/>
                <a:gd name="connsiteY3" fmla="*/ 0 h 3669759"/>
                <a:gd name="connsiteX4" fmla="*/ 2085784 w 2812223"/>
                <a:gd name="connsiteY4" fmla="*/ 0 h 3669759"/>
                <a:gd name="connsiteX5" fmla="*/ 2278823 w 2812223"/>
                <a:gd name="connsiteY5" fmla="*/ 177800 h 3669759"/>
                <a:gd name="connsiteX6" fmla="*/ 2720783 w 2812223"/>
                <a:gd name="connsiteY6" fmla="*/ 177800 h 3669759"/>
                <a:gd name="connsiteX7" fmla="*/ 2812223 w 2812223"/>
                <a:gd name="connsiteY7" fmla="*/ 269240 h 3669759"/>
                <a:gd name="connsiteX8" fmla="*/ 2563495 w 2812223"/>
                <a:gd name="connsiteY8" fmla="*/ 3550750 h 3669759"/>
                <a:gd name="connsiteX9" fmla="*/ 2452592 w 2812223"/>
                <a:gd name="connsiteY9" fmla="*/ 3669759 h 3669759"/>
                <a:gd name="connsiteX10" fmla="*/ 150718 w 2812223"/>
                <a:gd name="connsiteY10" fmla="*/ 3666584 h 3669759"/>
                <a:gd name="connsiteX11" fmla="*/ 3175 w 2812223"/>
                <a:gd name="connsiteY11" fmla="*/ 3528524 h 3669759"/>
                <a:gd name="connsiteX12" fmla="*/ 0 w 2812223"/>
                <a:gd name="connsiteY12" fmla="*/ 3363424 h 3669759"/>
                <a:gd name="connsiteX0" fmla="*/ 0 w 2812236"/>
                <a:gd name="connsiteY0" fmla="*/ 3363425 h 3669759"/>
                <a:gd name="connsiteX1" fmla="*/ 0 w 2812236"/>
                <a:gd name="connsiteY1" fmla="*/ 3363425 h 3669759"/>
                <a:gd name="connsiteX2" fmla="*/ 0 w 2812236"/>
                <a:gd name="connsiteY2" fmla="*/ 198120 h 3669759"/>
                <a:gd name="connsiteX3" fmla="*/ 223520 w 2812236"/>
                <a:gd name="connsiteY3" fmla="*/ 0 h 3669759"/>
                <a:gd name="connsiteX4" fmla="*/ 2085784 w 2812236"/>
                <a:gd name="connsiteY4" fmla="*/ 0 h 3669759"/>
                <a:gd name="connsiteX5" fmla="*/ 2278823 w 2812236"/>
                <a:gd name="connsiteY5" fmla="*/ 177800 h 3669759"/>
                <a:gd name="connsiteX6" fmla="*/ 2720783 w 2812236"/>
                <a:gd name="connsiteY6" fmla="*/ 177800 h 3669759"/>
                <a:gd name="connsiteX7" fmla="*/ 2812223 w 2812236"/>
                <a:gd name="connsiteY7" fmla="*/ 269240 h 3669759"/>
                <a:gd name="connsiteX8" fmla="*/ 2563495 w 2812236"/>
                <a:gd name="connsiteY8" fmla="*/ 3550750 h 3669759"/>
                <a:gd name="connsiteX9" fmla="*/ 2452592 w 2812236"/>
                <a:gd name="connsiteY9" fmla="*/ 3669759 h 3669759"/>
                <a:gd name="connsiteX10" fmla="*/ 150718 w 2812236"/>
                <a:gd name="connsiteY10" fmla="*/ 3666584 h 3669759"/>
                <a:gd name="connsiteX11" fmla="*/ 3175 w 2812236"/>
                <a:gd name="connsiteY11" fmla="*/ 3528524 h 3669759"/>
                <a:gd name="connsiteX12" fmla="*/ 0 w 2812236"/>
                <a:gd name="connsiteY12" fmla="*/ 3363424 h 3669759"/>
                <a:gd name="connsiteX0" fmla="*/ 0 w 2812543"/>
                <a:gd name="connsiteY0" fmla="*/ 3363425 h 3669759"/>
                <a:gd name="connsiteX1" fmla="*/ 0 w 2812543"/>
                <a:gd name="connsiteY1" fmla="*/ 3363425 h 3669759"/>
                <a:gd name="connsiteX2" fmla="*/ 0 w 2812543"/>
                <a:gd name="connsiteY2" fmla="*/ 198120 h 3669759"/>
                <a:gd name="connsiteX3" fmla="*/ 223520 w 2812543"/>
                <a:gd name="connsiteY3" fmla="*/ 0 h 3669759"/>
                <a:gd name="connsiteX4" fmla="*/ 2085784 w 2812543"/>
                <a:gd name="connsiteY4" fmla="*/ 0 h 3669759"/>
                <a:gd name="connsiteX5" fmla="*/ 2278823 w 2812543"/>
                <a:gd name="connsiteY5" fmla="*/ 177800 h 3669759"/>
                <a:gd name="connsiteX6" fmla="*/ 2720783 w 2812543"/>
                <a:gd name="connsiteY6" fmla="*/ 177800 h 3669759"/>
                <a:gd name="connsiteX7" fmla="*/ 2812223 w 2812543"/>
                <a:gd name="connsiteY7" fmla="*/ 269240 h 3669759"/>
                <a:gd name="connsiteX8" fmla="*/ 2563495 w 2812543"/>
                <a:gd name="connsiteY8" fmla="*/ 3550750 h 3669759"/>
                <a:gd name="connsiteX9" fmla="*/ 2452592 w 2812543"/>
                <a:gd name="connsiteY9" fmla="*/ 3669759 h 3669759"/>
                <a:gd name="connsiteX10" fmla="*/ 150718 w 2812543"/>
                <a:gd name="connsiteY10" fmla="*/ 3666584 h 3669759"/>
                <a:gd name="connsiteX11" fmla="*/ 3175 w 2812543"/>
                <a:gd name="connsiteY11" fmla="*/ 3528524 h 3669759"/>
                <a:gd name="connsiteX12" fmla="*/ 0 w 2812543"/>
                <a:gd name="connsiteY12" fmla="*/ 3363424 h 3669759"/>
                <a:gd name="connsiteX0" fmla="*/ 0 w 2815396"/>
                <a:gd name="connsiteY0" fmla="*/ 3363425 h 3669759"/>
                <a:gd name="connsiteX1" fmla="*/ 0 w 2815396"/>
                <a:gd name="connsiteY1" fmla="*/ 3363425 h 3669759"/>
                <a:gd name="connsiteX2" fmla="*/ 0 w 2815396"/>
                <a:gd name="connsiteY2" fmla="*/ 198120 h 3669759"/>
                <a:gd name="connsiteX3" fmla="*/ 223520 w 2815396"/>
                <a:gd name="connsiteY3" fmla="*/ 0 h 3669759"/>
                <a:gd name="connsiteX4" fmla="*/ 2085784 w 2815396"/>
                <a:gd name="connsiteY4" fmla="*/ 0 h 3669759"/>
                <a:gd name="connsiteX5" fmla="*/ 2278823 w 2815396"/>
                <a:gd name="connsiteY5" fmla="*/ 177800 h 3669759"/>
                <a:gd name="connsiteX6" fmla="*/ 2720783 w 2815396"/>
                <a:gd name="connsiteY6" fmla="*/ 177800 h 3669759"/>
                <a:gd name="connsiteX7" fmla="*/ 2812223 w 2815396"/>
                <a:gd name="connsiteY7" fmla="*/ 269240 h 3669759"/>
                <a:gd name="connsiteX8" fmla="*/ 2815396 w 2815396"/>
                <a:gd name="connsiteY8" fmla="*/ 3550750 h 3669759"/>
                <a:gd name="connsiteX9" fmla="*/ 2452592 w 2815396"/>
                <a:gd name="connsiteY9" fmla="*/ 3669759 h 3669759"/>
                <a:gd name="connsiteX10" fmla="*/ 150718 w 2815396"/>
                <a:gd name="connsiteY10" fmla="*/ 3666584 h 3669759"/>
                <a:gd name="connsiteX11" fmla="*/ 3175 w 2815396"/>
                <a:gd name="connsiteY11" fmla="*/ 3528524 h 3669759"/>
                <a:gd name="connsiteX12" fmla="*/ 0 w 2815396"/>
                <a:gd name="connsiteY12" fmla="*/ 3363424 h 3669759"/>
                <a:gd name="connsiteX0" fmla="*/ 0 w 2815396"/>
                <a:gd name="connsiteY0" fmla="*/ 3363425 h 3669759"/>
                <a:gd name="connsiteX1" fmla="*/ 0 w 2815396"/>
                <a:gd name="connsiteY1" fmla="*/ 3363425 h 3669759"/>
                <a:gd name="connsiteX2" fmla="*/ 0 w 2815396"/>
                <a:gd name="connsiteY2" fmla="*/ 198120 h 3669759"/>
                <a:gd name="connsiteX3" fmla="*/ 223520 w 2815396"/>
                <a:gd name="connsiteY3" fmla="*/ 0 h 3669759"/>
                <a:gd name="connsiteX4" fmla="*/ 2085784 w 2815396"/>
                <a:gd name="connsiteY4" fmla="*/ 0 h 3669759"/>
                <a:gd name="connsiteX5" fmla="*/ 2278823 w 2815396"/>
                <a:gd name="connsiteY5" fmla="*/ 177800 h 3669759"/>
                <a:gd name="connsiteX6" fmla="*/ 2720783 w 2815396"/>
                <a:gd name="connsiteY6" fmla="*/ 177800 h 3669759"/>
                <a:gd name="connsiteX7" fmla="*/ 2812223 w 2815396"/>
                <a:gd name="connsiteY7" fmla="*/ 269240 h 3669759"/>
                <a:gd name="connsiteX8" fmla="*/ 2815396 w 2815396"/>
                <a:gd name="connsiteY8" fmla="*/ 3550750 h 3669759"/>
                <a:gd name="connsiteX9" fmla="*/ 2704493 w 2815396"/>
                <a:gd name="connsiteY9" fmla="*/ 3669759 h 3669759"/>
                <a:gd name="connsiteX10" fmla="*/ 150718 w 2815396"/>
                <a:gd name="connsiteY10" fmla="*/ 3666584 h 3669759"/>
                <a:gd name="connsiteX11" fmla="*/ 3175 w 2815396"/>
                <a:gd name="connsiteY11" fmla="*/ 3528524 h 3669759"/>
                <a:gd name="connsiteX12" fmla="*/ 0 w 2815396"/>
                <a:gd name="connsiteY12" fmla="*/ 3363424 h 366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5396" h="3669759">
                  <a:moveTo>
                    <a:pt x="0" y="3363425"/>
                  </a:moveTo>
                  <a:lnTo>
                    <a:pt x="0" y="3363425"/>
                  </a:lnTo>
                  <a:lnTo>
                    <a:pt x="0" y="198120"/>
                  </a:lnTo>
                  <a:lnTo>
                    <a:pt x="223520" y="0"/>
                  </a:lnTo>
                  <a:lnTo>
                    <a:pt x="2085784" y="0"/>
                  </a:lnTo>
                  <a:lnTo>
                    <a:pt x="2278823" y="177800"/>
                  </a:lnTo>
                  <a:lnTo>
                    <a:pt x="2720783" y="177800"/>
                  </a:lnTo>
                  <a:lnTo>
                    <a:pt x="2812223" y="269240"/>
                  </a:lnTo>
                  <a:cubicBezTo>
                    <a:pt x="2814338" y="437938"/>
                    <a:pt x="2813279" y="3382052"/>
                    <a:pt x="2815396" y="3550750"/>
                  </a:cubicBezTo>
                  <a:lnTo>
                    <a:pt x="2704493" y="3669759"/>
                  </a:lnTo>
                  <a:lnTo>
                    <a:pt x="150718" y="3666584"/>
                  </a:lnTo>
                  <a:lnTo>
                    <a:pt x="3175" y="3528524"/>
                  </a:lnTo>
                  <a:cubicBezTo>
                    <a:pt x="4868" y="3413377"/>
                    <a:pt x="3387" y="3437931"/>
                    <a:pt x="0" y="3363424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2700000" scaled="1"/>
              <a:tileRect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5000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27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 dirty="0">
                <a:solidFill>
                  <a:prstClr val="white"/>
                </a:solidFill>
                <a:latin typeface="微软雅黑 Light"/>
                <a:ea typeface="微软雅黑 Light"/>
              </a:endParaRPr>
            </a:p>
          </p:txBody>
        </p:sp>
        <p:sp>
          <p:nvSpPr>
            <p:cNvPr id="103" name="等腰三角形 102">
              <a:extLst>
                <a:ext uri="{FF2B5EF4-FFF2-40B4-BE49-F238E27FC236}">
                  <a16:creationId xmlns:a16="http://schemas.microsoft.com/office/drawing/2014/main" id="{A0AB115B-854E-48D1-B156-5266BAB06D24}"/>
                </a:ext>
              </a:extLst>
            </p:cNvPr>
            <p:cNvSpPr/>
            <p:nvPr/>
          </p:nvSpPr>
          <p:spPr>
            <a:xfrm flipV="1">
              <a:off x="697764" y="1738940"/>
              <a:ext cx="173203" cy="149314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>
                <a:solidFill>
                  <a:prstClr val="white"/>
                </a:solidFill>
                <a:latin typeface="微软雅黑 Light"/>
                <a:ea typeface="微软雅黑 Light"/>
              </a:endParaRPr>
            </a:p>
          </p:txBody>
        </p: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21308F13-0B44-4AB4-A76C-AAD8210EAD2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386" y="1738940"/>
              <a:ext cx="162920" cy="149314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6D206530-B631-4D7F-A4A4-FBB8144574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4201" y="5443477"/>
              <a:ext cx="97129" cy="104727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99" name="文本框 98">
            <a:extLst>
              <a:ext uri="{FF2B5EF4-FFF2-40B4-BE49-F238E27FC236}">
                <a16:creationId xmlns:a16="http://schemas.microsoft.com/office/drawing/2014/main" id="{DA5F7D48-B919-42EE-B338-C62B3F082989}"/>
              </a:ext>
            </a:extLst>
          </p:cNvPr>
          <p:cNvSpPr txBox="1"/>
          <p:nvPr/>
        </p:nvSpPr>
        <p:spPr>
          <a:xfrm>
            <a:off x="4886528" y="2100123"/>
            <a:ext cx="14056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4800" b="1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defRPr>
            </a:lvl1pPr>
          </a:lstStyle>
          <a:p>
            <a:r>
              <a:rPr lang="zh-CN" altLang="en-US" sz="2000" dirty="0">
                <a:sym typeface="+mn-lt"/>
              </a:rPr>
              <a:t>保护基础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DDFEBA5F-6D05-4A2A-A9B5-015398072B61}"/>
              </a:ext>
            </a:extLst>
          </p:cNvPr>
          <p:cNvSpPr txBox="1"/>
          <p:nvPr/>
        </p:nvSpPr>
        <p:spPr>
          <a:xfrm>
            <a:off x="4886527" y="2660898"/>
            <a:ext cx="2458965" cy="2308849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2"/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DF794E2D-B742-4748-9420-EA681110F02B}"/>
              </a:ext>
            </a:extLst>
          </p:cNvPr>
          <p:cNvCxnSpPr>
            <a:cxnSpLocks/>
          </p:cNvCxnSpPr>
          <p:nvPr/>
        </p:nvCxnSpPr>
        <p:spPr>
          <a:xfrm>
            <a:off x="4903563" y="2546592"/>
            <a:ext cx="55959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</p:cxn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8A183B65-C77F-445C-BB44-798E0A4DDD1F}"/>
              </a:ext>
            </a:extLst>
          </p:cNvPr>
          <p:cNvGrpSpPr/>
          <p:nvPr/>
        </p:nvGrpSpPr>
        <p:grpSpPr>
          <a:xfrm>
            <a:off x="8520534" y="1738940"/>
            <a:ext cx="2955259" cy="3854696"/>
            <a:chOff x="697764" y="1738940"/>
            <a:chExt cx="2955259" cy="3854696"/>
          </a:xfrm>
        </p:grpSpPr>
        <p:sp>
          <p:nvSpPr>
            <p:cNvPr id="111" name="6">
              <a:extLst>
                <a:ext uri="{FF2B5EF4-FFF2-40B4-BE49-F238E27FC236}">
                  <a16:creationId xmlns:a16="http://schemas.microsoft.com/office/drawing/2014/main" id="{BBF7368D-D84C-4B9B-9E73-182BF849400F}"/>
                </a:ext>
              </a:extLst>
            </p:cNvPr>
            <p:cNvSpPr/>
            <p:nvPr/>
          </p:nvSpPr>
          <p:spPr>
            <a:xfrm>
              <a:off x="697764" y="1741573"/>
              <a:ext cx="2955259" cy="3852063"/>
            </a:xfrm>
            <a:custGeom>
              <a:avLst/>
              <a:gdLst>
                <a:gd name="connsiteX0" fmla="*/ 0 w 2560320"/>
                <a:gd name="connsiteY0" fmla="*/ 619760 h 924560"/>
                <a:gd name="connsiteX1" fmla="*/ 0 w 2560320"/>
                <a:gd name="connsiteY1" fmla="*/ 619760 h 924560"/>
                <a:gd name="connsiteX2" fmla="*/ 0 w 2560320"/>
                <a:gd name="connsiteY2" fmla="*/ 198120 h 924560"/>
                <a:gd name="connsiteX3" fmla="*/ 223520 w 2560320"/>
                <a:gd name="connsiteY3" fmla="*/ 0 h 924560"/>
                <a:gd name="connsiteX4" fmla="*/ 1833880 w 2560320"/>
                <a:gd name="connsiteY4" fmla="*/ 0 h 924560"/>
                <a:gd name="connsiteX5" fmla="*/ 2026920 w 2560320"/>
                <a:gd name="connsiteY5" fmla="*/ 177800 h 924560"/>
                <a:gd name="connsiteX6" fmla="*/ 2468880 w 2560320"/>
                <a:gd name="connsiteY6" fmla="*/ 177800 h 924560"/>
                <a:gd name="connsiteX7" fmla="*/ 2560320 w 2560320"/>
                <a:gd name="connsiteY7" fmla="*/ 269240 h 924560"/>
                <a:gd name="connsiteX8" fmla="*/ 2560320 w 2560320"/>
                <a:gd name="connsiteY8" fmla="*/ 924560 h 924560"/>
                <a:gd name="connsiteX9" fmla="*/ 0 w 2560320"/>
                <a:gd name="connsiteY9" fmla="*/ 924560 h 924560"/>
                <a:gd name="connsiteX10" fmla="*/ 0 w 2560320"/>
                <a:gd name="connsiteY10" fmla="*/ 619760 h 924560"/>
                <a:gd name="connsiteX0" fmla="*/ 0 w 2560320"/>
                <a:gd name="connsiteY0" fmla="*/ 619760 h 926095"/>
                <a:gd name="connsiteX1" fmla="*/ 0 w 2560320"/>
                <a:gd name="connsiteY1" fmla="*/ 619760 h 926095"/>
                <a:gd name="connsiteX2" fmla="*/ 0 w 2560320"/>
                <a:gd name="connsiteY2" fmla="*/ 198120 h 926095"/>
                <a:gd name="connsiteX3" fmla="*/ 223520 w 2560320"/>
                <a:gd name="connsiteY3" fmla="*/ 0 h 926095"/>
                <a:gd name="connsiteX4" fmla="*/ 1833880 w 2560320"/>
                <a:gd name="connsiteY4" fmla="*/ 0 h 926095"/>
                <a:gd name="connsiteX5" fmla="*/ 2026920 w 2560320"/>
                <a:gd name="connsiteY5" fmla="*/ 177800 h 926095"/>
                <a:gd name="connsiteX6" fmla="*/ 2468880 w 2560320"/>
                <a:gd name="connsiteY6" fmla="*/ 177800 h 926095"/>
                <a:gd name="connsiteX7" fmla="*/ 2560320 w 2560320"/>
                <a:gd name="connsiteY7" fmla="*/ 269240 h 926095"/>
                <a:gd name="connsiteX8" fmla="*/ 2560320 w 2560320"/>
                <a:gd name="connsiteY8" fmla="*/ 924560 h 926095"/>
                <a:gd name="connsiteX9" fmla="*/ 2452592 w 2560320"/>
                <a:gd name="connsiteY9" fmla="*/ 926095 h 926095"/>
                <a:gd name="connsiteX10" fmla="*/ 0 w 2560320"/>
                <a:gd name="connsiteY10" fmla="*/ 924560 h 926095"/>
                <a:gd name="connsiteX11" fmla="*/ 0 w 2560320"/>
                <a:gd name="connsiteY11" fmla="*/ 619760 h 926095"/>
                <a:gd name="connsiteX0" fmla="*/ 0 w 2566670"/>
                <a:gd name="connsiteY0" fmla="*/ 619760 h 926095"/>
                <a:gd name="connsiteX1" fmla="*/ 0 w 2566670"/>
                <a:gd name="connsiteY1" fmla="*/ 619760 h 926095"/>
                <a:gd name="connsiteX2" fmla="*/ 0 w 2566670"/>
                <a:gd name="connsiteY2" fmla="*/ 198120 h 926095"/>
                <a:gd name="connsiteX3" fmla="*/ 223520 w 2566670"/>
                <a:gd name="connsiteY3" fmla="*/ 0 h 926095"/>
                <a:gd name="connsiteX4" fmla="*/ 1833880 w 2566670"/>
                <a:gd name="connsiteY4" fmla="*/ 0 h 926095"/>
                <a:gd name="connsiteX5" fmla="*/ 2026920 w 2566670"/>
                <a:gd name="connsiteY5" fmla="*/ 177800 h 926095"/>
                <a:gd name="connsiteX6" fmla="*/ 2468880 w 2566670"/>
                <a:gd name="connsiteY6" fmla="*/ 177800 h 926095"/>
                <a:gd name="connsiteX7" fmla="*/ 2560320 w 2566670"/>
                <a:gd name="connsiteY7" fmla="*/ 269240 h 926095"/>
                <a:gd name="connsiteX8" fmla="*/ 2566670 w 2566670"/>
                <a:gd name="connsiteY8" fmla="*/ 775335 h 926095"/>
                <a:gd name="connsiteX9" fmla="*/ 2452592 w 2566670"/>
                <a:gd name="connsiteY9" fmla="*/ 926095 h 926095"/>
                <a:gd name="connsiteX10" fmla="*/ 0 w 2566670"/>
                <a:gd name="connsiteY10" fmla="*/ 924560 h 926095"/>
                <a:gd name="connsiteX11" fmla="*/ 0 w 2566670"/>
                <a:gd name="connsiteY11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0 w 2563495"/>
                <a:gd name="connsiteY10" fmla="*/ 924560 h 926095"/>
                <a:gd name="connsiteX11" fmla="*/ 0 w 2563495"/>
                <a:gd name="connsiteY11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150718 w 2563495"/>
                <a:gd name="connsiteY10" fmla="*/ 922920 h 926095"/>
                <a:gd name="connsiteX11" fmla="*/ 0 w 2563495"/>
                <a:gd name="connsiteY11" fmla="*/ 924560 h 926095"/>
                <a:gd name="connsiteX12" fmla="*/ 0 w 2563495"/>
                <a:gd name="connsiteY12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150718 w 2563495"/>
                <a:gd name="connsiteY10" fmla="*/ 922920 h 926095"/>
                <a:gd name="connsiteX11" fmla="*/ 3175 w 2563495"/>
                <a:gd name="connsiteY11" fmla="*/ 784860 h 926095"/>
                <a:gd name="connsiteX12" fmla="*/ 0 w 2563495"/>
                <a:gd name="connsiteY12" fmla="*/ 619760 h 926095"/>
                <a:gd name="connsiteX0" fmla="*/ 0 w 2563495"/>
                <a:gd name="connsiteY0" fmla="*/ 3363425 h 3363425"/>
                <a:gd name="connsiteX1" fmla="*/ 0 w 2563495"/>
                <a:gd name="connsiteY1" fmla="*/ 619760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363425"/>
                <a:gd name="connsiteX1" fmla="*/ 0 w 2563495"/>
                <a:gd name="connsiteY1" fmla="*/ 3363425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363425"/>
                <a:gd name="connsiteX1" fmla="*/ 0 w 2563495"/>
                <a:gd name="connsiteY1" fmla="*/ 3363425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550750"/>
                <a:gd name="connsiteX1" fmla="*/ 0 w 2563495"/>
                <a:gd name="connsiteY1" fmla="*/ 3363425 h 3550750"/>
                <a:gd name="connsiteX2" fmla="*/ 0 w 2563495"/>
                <a:gd name="connsiteY2" fmla="*/ 198120 h 3550750"/>
                <a:gd name="connsiteX3" fmla="*/ 223520 w 2563495"/>
                <a:gd name="connsiteY3" fmla="*/ 0 h 3550750"/>
                <a:gd name="connsiteX4" fmla="*/ 1833880 w 2563495"/>
                <a:gd name="connsiteY4" fmla="*/ 0 h 3550750"/>
                <a:gd name="connsiteX5" fmla="*/ 2026920 w 2563495"/>
                <a:gd name="connsiteY5" fmla="*/ 177800 h 3550750"/>
                <a:gd name="connsiteX6" fmla="*/ 2468880 w 2563495"/>
                <a:gd name="connsiteY6" fmla="*/ 177800 h 3550750"/>
                <a:gd name="connsiteX7" fmla="*/ 2560320 w 2563495"/>
                <a:gd name="connsiteY7" fmla="*/ 269240 h 3550750"/>
                <a:gd name="connsiteX8" fmla="*/ 2563495 w 2563495"/>
                <a:gd name="connsiteY8" fmla="*/ 3550750 h 3550750"/>
                <a:gd name="connsiteX9" fmla="*/ 2452592 w 2563495"/>
                <a:gd name="connsiteY9" fmla="*/ 926095 h 3550750"/>
                <a:gd name="connsiteX10" fmla="*/ 150718 w 2563495"/>
                <a:gd name="connsiteY10" fmla="*/ 922920 h 3550750"/>
                <a:gd name="connsiteX11" fmla="*/ 3175 w 2563495"/>
                <a:gd name="connsiteY11" fmla="*/ 784860 h 3550750"/>
                <a:gd name="connsiteX12" fmla="*/ 0 w 2563495"/>
                <a:gd name="connsiteY12" fmla="*/ 619760 h 3550750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922920 h 3669759"/>
                <a:gd name="connsiteX11" fmla="*/ 3175 w 2563495"/>
                <a:gd name="connsiteY11" fmla="*/ 784860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784860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2085784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2085784 w 2563495"/>
                <a:gd name="connsiteY4" fmla="*/ 0 h 3669759"/>
                <a:gd name="connsiteX5" fmla="*/ 2278823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720783"/>
                <a:gd name="connsiteY0" fmla="*/ 3363425 h 3669759"/>
                <a:gd name="connsiteX1" fmla="*/ 0 w 2720783"/>
                <a:gd name="connsiteY1" fmla="*/ 3363425 h 3669759"/>
                <a:gd name="connsiteX2" fmla="*/ 0 w 2720783"/>
                <a:gd name="connsiteY2" fmla="*/ 198120 h 3669759"/>
                <a:gd name="connsiteX3" fmla="*/ 223520 w 2720783"/>
                <a:gd name="connsiteY3" fmla="*/ 0 h 3669759"/>
                <a:gd name="connsiteX4" fmla="*/ 2085784 w 2720783"/>
                <a:gd name="connsiteY4" fmla="*/ 0 h 3669759"/>
                <a:gd name="connsiteX5" fmla="*/ 2278823 w 2720783"/>
                <a:gd name="connsiteY5" fmla="*/ 177800 h 3669759"/>
                <a:gd name="connsiteX6" fmla="*/ 2720783 w 2720783"/>
                <a:gd name="connsiteY6" fmla="*/ 177800 h 3669759"/>
                <a:gd name="connsiteX7" fmla="*/ 2560320 w 2720783"/>
                <a:gd name="connsiteY7" fmla="*/ 269240 h 3669759"/>
                <a:gd name="connsiteX8" fmla="*/ 2563495 w 2720783"/>
                <a:gd name="connsiteY8" fmla="*/ 3550750 h 3669759"/>
                <a:gd name="connsiteX9" fmla="*/ 2452592 w 2720783"/>
                <a:gd name="connsiteY9" fmla="*/ 3669759 h 3669759"/>
                <a:gd name="connsiteX10" fmla="*/ 150718 w 2720783"/>
                <a:gd name="connsiteY10" fmla="*/ 3666584 h 3669759"/>
                <a:gd name="connsiteX11" fmla="*/ 3175 w 2720783"/>
                <a:gd name="connsiteY11" fmla="*/ 3528524 h 3669759"/>
                <a:gd name="connsiteX12" fmla="*/ 0 w 2720783"/>
                <a:gd name="connsiteY12" fmla="*/ 3363424 h 3669759"/>
                <a:gd name="connsiteX0" fmla="*/ 0 w 2812223"/>
                <a:gd name="connsiteY0" fmla="*/ 3363425 h 3669759"/>
                <a:gd name="connsiteX1" fmla="*/ 0 w 2812223"/>
                <a:gd name="connsiteY1" fmla="*/ 3363425 h 3669759"/>
                <a:gd name="connsiteX2" fmla="*/ 0 w 2812223"/>
                <a:gd name="connsiteY2" fmla="*/ 198120 h 3669759"/>
                <a:gd name="connsiteX3" fmla="*/ 223520 w 2812223"/>
                <a:gd name="connsiteY3" fmla="*/ 0 h 3669759"/>
                <a:gd name="connsiteX4" fmla="*/ 2085784 w 2812223"/>
                <a:gd name="connsiteY4" fmla="*/ 0 h 3669759"/>
                <a:gd name="connsiteX5" fmla="*/ 2278823 w 2812223"/>
                <a:gd name="connsiteY5" fmla="*/ 177800 h 3669759"/>
                <a:gd name="connsiteX6" fmla="*/ 2720783 w 2812223"/>
                <a:gd name="connsiteY6" fmla="*/ 177800 h 3669759"/>
                <a:gd name="connsiteX7" fmla="*/ 2812223 w 2812223"/>
                <a:gd name="connsiteY7" fmla="*/ 269240 h 3669759"/>
                <a:gd name="connsiteX8" fmla="*/ 2563495 w 2812223"/>
                <a:gd name="connsiteY8" fmla="*/ 3550750 h 3669759"/>
                <a:gd name="connsiteX9" fmla="*/ 2452592 w 2812223"/>
                <a:gd name="connsiteY9" fmla="*/ 3669759 h 3669759"/>
                <a:gd name="connsiteX10" fmla="*/ 150718 w 2812223"/>
                <a:gd name="connsiteY10" fmla="*/ 3666584 h 3669759"/>
                <a:gd name="connsiteX11" fmla="*/ 3175 w 2812223"/>
                <a:gd name="connsiteY11" fmla="*/ 3528524 h 3669759"/>
                <a:gd name="connsiteX12" fmla="*/ 0 w 2812223"/>
                <a:gd name="connsiteY12" fmla="*/ 3363424 h 3669759"/>
                <a:gd name="connsiteX0" fmla="*/ 0 w 2812236"/>
                <a:gd name="connsiteY0" fmla="*/ 3363425 h 3669759"/>
                <a:gd name="connsiteX1" fmla="*/ 0 w 2812236"/>
                <a:gd name="connsiteY1" fmla="*/ 3363425 h 3669759"/>
                <a:gd name="connsiteX2" fmla="*/ 0 w 2812236"/>
                <a:gd name="connsiteY2" fmla="*/ 198120 h 3669759"/>
                <a:gd name="connsiteX3" fmla="*/ 223520 w 2812236"/>
                <a:gd name="connsiteY3" fmla="*/ 0 h 3669759"/>
                <a:gd name="connsiteX4" fmla="*/ 2085784 w 2812236"/>
                <a:gd name="connsiteY4" fmla="*/ 0 h 3669759"/>
                <a:gd name="connsiteX5" fmla="*/ 2278823 w 2812236"/>
                <a:gd name="connsiteY5" fmla="*/ 177800 h 3669759"/>
                <a:gd name="connsiteX6" fmla="*/ 2720783 w 2812236"/>
                <a:gd name="connsiteY6" fmla="*/ 177800 h 3669759"/>
                <a:gd name="connsiteX7" fmla="*/ 2812223 w 2812236"/>
                <a:gd name="connsiteY7" fmla="*/ 269240 h 3669759"/>
                <a:gd name="connsiteX8" fmla="*/ 2563495 w 2812236"/>
                <a:gd name="connsiteY8" fmla="*/ 3550750 h 3669759"/>
                <a:gd name="connsiteX9" fmla="*/ 2452592 w 2812236"/>
                <a:gd name="connsiteY9" fmla="*/ 3669759 h 3669759"/>
                <a:gd name="connsiteX10" fmla="*/ 150718 w 2812236"/>
                <a:gd name="connsiteY10" fmla="*/ 3666584 h 3669759"/>
                <a:gd name="connsiteX11" fmla="*/ 3175 w 2812236"/>
                <a:gd name="connsiteY11" fmla="*/ 3528524 h 3669759"/>
                <a:gd name="connsiteX12" fmla="*/ 0 w 2812236"/>
                <a:gd name="connsiteY12" fmla="*/ 3363424 h 3669759"/>
                <a:gd name="connsiteX0" fmla="*/ 0 w 2812543"/>
                <a:gd name="connsiteY0" fmla="*/ 3363425 h 3669759"/>
                <a:gd name="connsiteX1" fmla="*/ 0 w 2812543"/>
                <a:gd name="connsiteY1" fmla="*/ 3363425 h 3669759"/>
                <a:gd name="connsiteX2" fmla="*/ 0 w 2812543"/>
                <a:gd name="connsiteY2" fmla="*/ 198120 h 3669759"/>
                <a:gd name="connsiteX3" fmla="*/ 223520 w 2812543"/>
                <a:gd name="connsiteY3" fmla="*/ 0 h 3669759"/>
                <a:gd name="connsiteX4" fmla="*/ 2085784 w 2812543"/>
                <a:gd name="connsiteY4" fmla="*/ 0 h 3669759"/>
                <a:gd name="connsiteX5" fmla="*/ 2278823 w 2812543"/>
                <a:gd name="connsiteY5" fmla="*/ 177800 h 3669759"/>
                <a:gd name="connsiteX6" fmla="*/ 2720783 w 2812543"/>
                <a:gd name="connsiteY6" fmla="*/ 177800 h 3669759"/>
                <a:gd name="connsiteX7" fmla="*/ 2812223 w 2812543"/>
                <a:gd name="connsiteY7" fmla="*/ 269240 h 3669759"/>
                <a:gd name="connsiteX8" fmla="*/ 2563495 w 2812543"/>
                <a:gd name="connsiteY8" fmla="*/ 3550750 h 3669759"/>
                <a:gd name="connsiteX9" fmla="*/ 2452592 w 2812543"/>
                <a:gd name="connsiteY9" fmla="*/ 3669759 h 3669759"/>
                <a:gd name="connsiteX10" fmla="*/ 150718 w 2812543"/>
                <a:gd name="connsiteY10" fmla="*/ 3666584 h 3669759"/>
                <a:gd name="connsiteX11" fmla="*/ 3175 w 2812543"/>
                <a:gd name="connsiteY11" fmla="*/ 3528524 h 3669759"/>
                <a:gd name="connsiteX12" fmla="*/ 0 w 2812543"/>
                <a:gd name="connsiteY12" fmla="*/ 3363424 h 3669759"/>
                <a:gd name="connsiteX0" fmla="*/ 0 w 2815396"/>
                <a:gd name="connsiteY0" fmla="*/ 3363425 h 3669759"/>
                <a:gd name="connsiteX1" fmla="*/ 0 w 2815396"/>
                <a:gd name="connsiteY1" fmla="*/ 3363425 h 3669759"/>
                <a:gd name="connsiteX2" fmla="*/ 0 w 2815396"/>
                <a:gd name="connsiteY2" fmla="*/ 198120 h 3669759"/>
                <a:gd name="connsiteX3" fmla="*/ 223520 w 2815396"/>
                <a:gd name="connsiteY3" fmla="*/ 0 h 3669759"/>
                <a:gd name="connsiteX4" fmla="*/ 2085784 w 2815396"/>
                <a:gd name="connsiteY4" fmla="*/ 0 h 3669759"/>
                <a:gd name="connsiteX5" fmla="*/ 2278823 w 2815396"/>
                <a:gd name="connsiteY5" fmla="*/ 177800 h 3669759"/>
                <a:gd name="connsiteX6" fmla="*/ 2720783 w 2815396"/>
                <a:gd name="connsiteY6" fmla="*/ 177800 h 3669759"/>
                <a:gd name="connsiteX7" fmla="*/ 2812223 w 2815396"/>
                <a:gd name="connsiteY7" fmla="*/ 269240 h 3669759"/>
                <a:gd name="connsiteX8" fmla="*/ 2815396 w 2815396"/>
                <a:gd name="connsiteY8" fmla="*/ 3550750 h 3669759"/>
                <a:gd name="connsiteX9" fmla="*/ 2452592 w 2815396"/>
                <a:gd name="connsiteY9" fmla="*/ 3669759 h 3669759"/>
                <a:gd name="connsiteX10" fmla="*/ 150718 w 2815396"/>
                <a:gd name="connsiteY10" fmla="*/ 3666584 h 3669759"/>
                <a:gd name="connsiteX11" fmla="*/ 3175 w 2815396"/>
                <a:gd name="connsiteY11" fmla="*/ 3528524 h 3669759"/>
                <a:gd name="connsiteX12" fmla="*/ 0 w 2815396"/>
                <a:gd name="connsiteY12" fmla="*/ 3363424 h 3669759"/>
                <a:gd name="connsiteX0" fmla="*/ 0 w 2815396"/>
                <a:gd name="connsiteY0" fmla="*/ 3363425 h 3669759"/>
                <a:gd name="connsiteX1" fmla="*/ 0 w 2815396"/>
                <a:gd name="connsiteY1" fmla="*/ 3363425 h 3669759"/>
                <a:gd name="connsiteX2" fmla="*/ 0 w 2815396"/>
                <a:gd name="connsiteY2" fmla="*/ 198120 h 3669759"/>
                <a:gd name="connsiteX3" fmla="*/ 223520 w 2815396"/>
                <a:gd name="connsiteY3" fmla="*/ 0 h 3669759"/>
                <a:gd name="connsiteX4" fmla="*/ 2085784 w 2815396"/>
                <a:gd name="connsiteY4" fmla="*/ 0 h 3669759"/>
                <a:gd name="connsiteX5" fmla="*/ 2278823 w 2815396"/>
                <a:gd name="connsiteY5" fmla="*/ 177800 h 3669759"/>
                <a:gd name="connsiteX6" fmla="*/ 2720783 w 2815396"/>
                <a:gd name="connsiteY6" fmla="*/ 177800 h 3669759"/>
                <a:gd name="connsiteX7" fmla="*/ 2812223 w 2815396"/>
                <a:gd name="connsiteY7" fmla="*/ 269240 h 3669759"/>
                <a:gd name="connsiteX8" fmla="*/ 2815396 w 2815396"/>
                <a:gd name="connsiteY8" fmla="*/ 3550750 h 3669759"/>
                <a:gd name="connsiteX9" fmla="*/ 2704493 w 2815396"/>
                <a:gd name="connsiteY9" fmla="*/ 3669759 h 3669759"/>
                <a:gd name="connsiteX10" fmla="*/ 150718 w 2815396"/>
                <a:gd name="connsiteY10" fmla="*/ 3666584 h 3669759"/>
                <a:gd name="connsiteX11" fmla="*/ 3175 w 2815396"/>
                <a:gd name="connsiteY11" fmla="*/ 3528524 h 3669759"/>
                <a:gd name="connsiteX12" fmla="*/ 0 w 2815396"/>
                <a:gd name="connsiteY12" fmla="*/ 3363424 h 366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5396" h="3669759">
                  <a:moveTo>
                    <a:pt x="0" y="3363425"/>
                  </a:moveTo>
                  <a:lnTo>
                    <a:pt x="0" y="3363425"/>
                  </a:lnTo>
                  <a:lnTo>
                    <a:pt x="0" y="198120"/>
                  </a:lnTo>
                  <a:lnTo>
                    <a:pt x="223520" y="0"/>
                  </a:lnTo>
                  <a:lnTo>
                    <a:pt x="2085784" y="0"/>
                  </a:lnTo>
                  <a:lnTo>
                    <a:pt x="2278823" y="177800"/>
                  </a:lnTo>
                  <a:lnTo>
                    <a:pt x="2720783" y="177800"/>
                  </a:lnTo>
                  <a:lnTo>
                    <a:pt x="2812223" y="269240"/>
                  </a:lnTo>
                  <a:cubicBezTo>
                    <a:pt x="2814338" y="437938"/>
                    <a:pt x="2813279" y="3382052"/>
                    <a:pt x="2815396" y="3550750"/>
                  </a:cubicBezTo>
                  <a:lnTo>
                    <a:pt x="2704493" y="3669759"/>
                  </a:lnTo>
                  <a:lnTo>
                    <a:pt x="150718" y="3666584"/>
                  </a:lnTo>
                  <a:lnTo>
                    <a:pt x="3175" y="3528524"/>
                  </a:lnTo>
                  <a:cubicBezTo>
                    <a:pt x="4868" y="3413377"/>
                    <a:pt x="3387" y="3437931"/>
                    <a:pt x="0" y="3363424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2700000" scaled="1"/>
              <a:tileRect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5000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27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 dirty="0">
                <a:solidFill>
                  <a:prstClr val="white"/>
                </a:solidFill>
                <a:latin typeface="微软雅黑 Light"/>
                <a:ea typeface="微软雅黑 Light"/>
              </a:endParaRPr>
            </a:p>
          </p:txBody>
        </p:sp>
        <p:sp>
          <p:nvSpPr>
            <p:cNvPr id="112" name="等腰三角形 111">
              <a:extLst>
                <a:ext uri="{FF2B5EF4-FFF2-40B4-BE49-F238E27FC236}">
                  <a16:creationId xmlns:a16="http://schemas.microsoft.com/office/drawing/2014/main" id="{4E3EFAC0-DD78-4C25-B649-7FBE5A0F69A4}"/>
                </a:ext>
              </a:extLst>
            </p:cNvPr>
            <p:cNvSpPr/>
            <p:nvPr/>
          </p:nvSpPr>
          <p:spPr>
            <a:xfrm flipV="1">
              <a:off x="697764" y="1738940"/>
              <a:ext cx="173203" cy="149314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>
                <a:solidFill>
                  <a:prstClr val="white"/>
                </a:solidFill>
                <a:latin typeface="微软雅黑 Light"/>
                <a:ea typeface="微软雅黑 Light"/>
              </a:endParaRPr>
            </a:p>
          </p:txBody>
        </p: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733B2294-7321-43D6-BFE8-1B16BD587B44}"/>
                </a:ext>
              </a:extLst>
            </p:cNvPr>
            <p:cNvCxnSpPr>
              <a:cxnSpLocks/>
            </p:cNvCxnSpPr>
            <p:nvPr/>
          </p:nvCxnSpPr>
          <p:spPr>
            <a:xfrm>
              <a:off x="2943386" y="1738940"/>
              <a:ext cx="162920" cy="149314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31371BF5-6D04-41EE-8F41-BC517CCAB5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4201" y="5443477"/>
              <a:ext cx="97129" cy="104727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108" name="文本框 107">
            <a:extLst>
              <a:ext uri="{FF2B5EF4-FFF2-40B4-BE49-F238E27FC236}">
                <a16:creationId xmlns:a16="http://schemas.microsoft.com/office/drawing/2014/main" id="{EC02BEC2-87B7-4722-9E81-EA9D9E3C4347}"/>
              </a:ext>
            </a:extLst>
          </p:cNvPr>
          <p:cNvSpPr txBox="1"/>
          <p:nvPr/>
        </p:nvSpPr>
        <p:spPr>
          <a:xfrm>
            <a:off x="8797913" y="2100123"/>
            <a:ext cx="14056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4800" b="1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defRPr>
            </a:lvl1pPr>
          </a:lstStyle>
          <a:p>
            <a:r>
              <a:rPr lang="zh-CN" altLang="en-US" sz="2000" dirty="0">
                <a:sym typeface="+mn-lt"/>
              </a:rPr>
              <a:t>安全基础</a:t>
            </a: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BD2F44EE-C221-4EBA-A64C-06EB59A3986F}"/>
              </a:ext>
            </a:extLst>
          </p:cNvPr>
          <p:cNvSpPr txBox="1"/>
          <p:nvPr/>
        </p:nvSpPr>
        <p:spPr>
          <a:xfrm>
            <a:off x="8797912" y="2660898"/>
            <a:ext cx="2458965" cy="2308849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2"/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cxnSp>
        <p:nvCxnSpPr>
          <p:cNvPr id="110" name="直接连接符 109">
            <a:extLst>
              <a:ext uri="{FF2B5EF4-FFF2-40B4-BE49-F238E27FC236}">
                <a16:creationId xmlns:a16="http://schemas.microsoft.com/office/drawing/2014/main" id="{B50A885D-C3E5-4E95-8C34-76E5C0097FE3}"/>
              </a:ext>
            </a:extLst>
          </p:cNvPr>
          <p:cNvCxnSpPr>
            <a:cxnSpLocks/>
          </p:cNvCxnSpPr>
          <p:nvPr/>
        </p:nvCxnSpPr>
        <p:spPr>
          <a:xfrm>
            <a:off x="8814948" y="2546592"/>
            <a:ext cx="55959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</p:cxnSp>
      <p:sp>
        <p:nvSpPr>
          <p:cNvPr id="115" name="任意多边形: 形状 114">
            <a:extLst>
              <a:ext uri="{FF2B5EF4-FFF2-40B4-BE49-F238E27FC236}">
                <a16:creationId xmlns:a16="http://schemas.microsoft.com/office/drawing/2014/main" id="{2D1590AA-6966-4284-99C7-3C4DE5814833}"/>
              </a:ext>
            </a:extLst>
          </p:cNvPr>
          <p:cNvSpPr/>
          <p:nvPr/>
        </p:nvSpPr>
        <p:spPr bwMode="auto">
          <a:xfrm flipV="1">
            <a:off x="3947160" y="3386580"/>
            <a:ext cx="367852" cy="559416"/>
          </a:xfrm>
          <a:custGeom>
            <a:avLst/>
            <a:gdLst>
              <a:gd name="connsiteX0" fmla="*/ 0 w 2385058"/>
              <a:gd name="connsiteY0" fmla="*/ 3779520 h 3779520"/>
              <a:gd name="connsiteX1" fmla="*/ 1851658 w 2385058"/>
              <a:gd name="connsiteY1" fmla="*/ 2293620 h 3779520"/>
              <a:gd name="connsiteX2" fmla="*/ 1851658 w 2385058"/>
              <a:gd name="connsiteY2" fmla="*/ 2560320 h 3779520"/>
              <a:gd name="connsiteX3" fmla="*/ 2385058 w 2385058"/>
              <a:gd name="connsiteY3" fmla="*/ 1889760 h 3779520"/>
              <a:gd name="connsiteX4" fmla="*/ 1851658 w 2385058"/>
              <a:gd name="connsiteY4" fmla="*/ 1219200 h 3779520"/>
              <a:gd name="connsiteX5" fmla="*/ 1851658 w 2385058"/>
              <a:gd name="connsiteY5" fmla="*/ 1485900 h 3779520"/>
              <a:gd name="connsiteX6" fmla="*/ 0 w 2385058"/>
              <a:gd name="connsiteY6" fmla="*/ 0 h 3779520"/>
              <a:gd name="connsiteX7" fmla="*/ 0 w 2385058"/>
              <a:gd name="connsiteY7" fmla="*/ 1889760 h 377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5058" h="3779520">
                <a:moveTo>
                  <a:pt x="0" y="3779520"/>
                </a:moveTo>
                <a:cubicBezTo>
                  <a:pt x="495300" y="2994660"/>
                  <a:pt x="929640" y="2369820"/>
                  <a:pt x="1851658" y="2293620"/>
                </a:cubicBezTo>
                <a:lnTo>
                  <a:pt x="1851658" y="2560320"/>
                </a:lnTo>
                <a:lnTo>
                  <a:pt x="2385058" y="1889760"/>
                </a:lnTo>
                <a:lnTo>
                  <a:pt x="1851658" y="1219200"/>
                </a:lnTo>
                <a:lnTo>
                  <a:pt x="1851658" y="1485900"/>
                </a:lnTo>
                <a:cubicBezTo>
                  <a:pt x="929640" y="1409700"/>
                  <a:pt x="495300" y="784860"/>
                  <a:pt x="0" y="0"/>
                </a:cubicBezTo>
                <a:lnTo>
                  <a:pt x="0" y="1889760"/>
                </a:lnTo>
                <a:close/>
              </a:path>
            </a:pathLst>
          </a:custGeom>
          <a:gradFill flip="none" rotWithShape="0">
            <a:gsLst>
              <a:gs pos="100000">
                <a:schemeClr val="accent1">
                  <a:alpha val="37000"/>
                </a:schemeClr>
              </a:gs>
              <a:gs pos="0">
                <a:schemeClr val="accent1">
                  <a:alpha val="0"/>
                </a:schemeClr>
              </a:gs>
            </a:gsLst>
            <a:lin ang="0" scaled="0"/>
            <a:tileRect/>
          </a:gradFill>
          <a:ln>
            <a:gradFill>
              <a:gsLst>
                <a:gs pos="100000">
                  <a:schemeClr val="accent3"/>
                </a:gs>
                <a:gs pos="65000">
                  <a:schemeClr val="accent3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sp>
        <p:nvSpPr>
          <p:cNvPr id="116" name="任意多边形: 形状 115">
            <a:extLst>
              <a:ext uri="{FF2B5EF4-FFF2-40B4-BE49-F238E27FC236}">
                <a16:creationId xmlns:a16="http://schemas.microsoft.com/office/drawing/2014/main" id="{99606235-0E6F-464B-9A62-D21BC614B87B}"/>
              </a:ext>
            </a:extLst>
          </p:cNvPr>
          <p:cNvSpPr/>
          <p:nvPr/>
        </p:nvSpPr>
        <p:spPr bwMode="auto">
          <a:xfrm flipV="1">
            <a:off x="7858545" y="3386580"/>
            <a:ext cx="367852" cy="559416"/>
          </a:xfrm>
          <a:custGeom>
            <a:avLst/>
            <a:gdLst>
              <a:gd name="connsiteX0" fmla="*/ 0 w 2385058"/>
              <a:gd name="connsiteY0" fmla="*/ 3779520 h 3779520"/>
              <a:gd name="connsiteX1" fmla="*/ 1851658 w 2385058"/>
              <a:gd name="connsiteY1" fmla="*/ 2293620 h 3779520"/>
              <a:gd name="connsiteX2" fmla="*/ 1851658 w 2385058"/>
              <a:gd name="connsiteY2" fmla="*/ 2560320 h 3779520"/>
              <a:gd name="connsiteX3" fmla="*/ 2385058 w 2385058"/>
              <a:gd name="connsiteY3" fmla="*/ 1889760 h 3779520"/>
              <a:gd name="connsiteX4" fmla="*/ 1851658 w 2385058"/>
              <a:gd name="connsiteY4" fmla="*/ 1219200 h 3779520"/>
              <a:gd name="connsiteX5" fmla="*/ 1851658 w 2385058"/>
              <a:gd name="connsiteY5" fmla="*/ 1485900 h 3779520"/>
              <a:gd name="connsiteX6" fmla="*/ 0 w 2385058"/>
              <a:gd name="connsiteY6" fmla="*/ 0 h 3779520"/>
              <a:gd name="connsiteX7" fmla="*/ 0 w 2385058"/>
              <a:gd name="connsiteY7" fmla="*/ 1889760 h 377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5058" h="3779520">
                <a:moveTo>
                  <a:pt x="0" y="3779520"/>
                </a:moveTo>
                <a:cubicBezTo>
                  <a:pt x="495300" y="2994660"/>
                  <a:pt x="929640" y="2369820"/>
                  <a:pt x="1851658" y="2293620"/>
                </a:cubicBezTo>
                <a:lnTo>
                  <a:pt x="1851658" y="2560320"/>
                </a:lnTo>
                <a:lnTo>
                  <a:pt x="2385058" y="1889760"/>
                </a:lnTo>
                <a:lnTo>
                  <a:pt x="1851658" y="1219200"/>
                </a:lnTo>
                <a:lnTo>
                  <a:pt x="1851658" y="1485900"/>
                </a:lnTo>
                <a:cubicBezTo>
                  <a:pt x="929640" y="1409700"/>
                  <a:pt x="495300" y="784860"/>
                  <a:pt x="0" y="0"/>
                </a:cubicBezTo>
                <a:lnTo>
                  <a:pt x="0" y="1889760"/>
                </a:lnTo>
                <a:close/>
              </a:path>
            </a:pathLst>
          </a:custGeom>
          <a:gradFill flip="none" rotWithShape="0">
            <a:gsLst>
              <a:gs pos="100000">
                <a:schemeClr val="accent1">
                  <a:alpha val="37000"/>
                </a:schemeClr>
              </a:gs>
              <a:gs pos="0">
                <a:schemeClr val="accent1">
                  <a:alpha val="0"/>
                </a:schemeClr>
              </a:gs>
            </a:gsLst>
            <a:lin ang="0" scaled="0"/>
            <a:tileRect/>
          </a:gradFill>
          <a:ln>
            <a:gradFill>
              <a:gsLst>
                <a:gs pos="100000">
                  <a:schemeClr val="accent3"/>
                </a:gs>
                <a:gs pos="65000">
                  <a:schemeClr val="accent3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40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-弧形 2">
            <a:extLst>
              <a:ext uri="{FF2B5EF4-FFF2-40B4-BE49-F238E27FC236}">
                <a16:creationId xmlns:a16="http://schemas.microsoft.com/office/drawing/2014/main" id="{5CA25E95-3EAE-4815-B824-2286B5FC321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59537" y="2288530"/>
            <a:ext cx="3072930" cy="3073366"/>
          </a:xfrm>
          <a:prstGeom prst="arc">
            <a:avLst>
              <a:gd name="adj1" fmla="val 12861098"/>
              <a:gd name="adj2" fmla="val 11171961"/>
            </a:avLst>
          </a:prstGeom>
          <a:noFill/>
          <a:ln w="12700">
            <a:gradFill flip="none" rotWithShape="1">
              <a:gsLst>
                <a:gs pos="56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9" name="PA-弧形 3">
            <a:extLst>
              <a:ext uri="{FF2B5EF4-FFF2-40B4-BE49-F238E27FC236}">
                <a16:creationId xmlns:a16="http://schemas.microsoft.com/office/drawing/2014/main" id="{194A2FAD-5234-4EAC-B38C-DFF4540487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66829" y="2596789"/>
            <a:ext cx="2458344" cy="2456850"/>
          </a:xfrm>
          <a:prstGeom prst="arc">
            <a:avLst>
              <a:gd name="adj1" fmla="val 8004656"/>
              <a:gd name="adj2" fmla="val 21427805"/>
            </a:avLst>
          </a:prstGeom>
          <a:noFill/>
          <a:ln w="9525">
            <a:gradFill flip="none" rotWithShape="1">
              <a:gsLst>
                <a:gs pos="0">
                  <a:schemeClr val="accent3"/>
                </a:gs>
                <a:gs pos="68200">
                  <a:schemeClr val="accent3">
                    <a:alpha val="0"/>
                  </a:schemeClr>
                </a:gs>
                <a:gs pos="100000">
                  <a:schemeClr val="accent3">
                    <a:alpha val="70000"/>
                  </a:schemeClr>
                </a:gs>
              </a:gsLst>
              <a:lin ang="0" scaled="1"/>
              <a:tileRect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0" name="PA-弧形 26">
            <a:extLst>
              <a:ext uri="{FF2B5EF4-FFF2-40B4-BE49-F238E27FC236}">
                <a16:creationId xmlns:a16="http://schemas.microsoft.com/office/drawing/2014/main" id="{5CA87B27-8466-4879-BD83-68CAACA882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5022372" y="2750914"/>
            <a:ext cx="2147258" cy="2148596"/>
          </a:xfrm>
          <a:prstGeom prst="arc">
            <a:avLst>
              <a:gd name="adj1" fmla="val 3872299"/>
              <a:gd name="adj2" fmla="val 0"/>
            </a:avLst>
          </a:prstGeom>
          <a:noFill/>
          <a:ln w="25400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1" name="PA-弧形 5">
            <a:extLst>
              <a:ext uri="{FF2B5EF4-FFF2-40B4-BE49-F238E27FC236}">
                <a16:creationId xmlns:a16="http://schemas.microsoft.com/office/drawing/2014/main" id="{52FDAC98-37AA-4B47-BB28-24F300EBD63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298070" y="2027024"/>
            <a:ext cx="3595864" cy="3596374"/>
          </a:xfrm>
          <a:prstGeom prst="arc">
            <a:avLst>
              <a:gd name="adj1" fmla="val 6336680"/>
              <a:gd name="adj2" fmla="val 5151849"/>
            </a:avLst>
          </a:prstGeom>
          <a:noFill/>
          <a:ln w="22225"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28" name="矩形: 剪去对角 127">
            <a:extLst>
              <a:ext uri="{FF2B5EF4-FFF2-40B4-BE49-F238E27FC236}">
                <a16:creationId xmlns:a16="http://schemas.microsoft.com/office/drawing/2014/main" id="{B36C0105-65CB-416B-B5F9-53C9562CB437}"/>
              </a:ext>
            </a:extLst>
          </p:cNvPr>
          <p:cNvSpPr>
            <a:spLocks/>
          </p:cNvSpPr>
          <p:nvPr/>
        </p:nvSpPr>
        <p:spPr>
          <a:xfrm flipH="1">
            <a:off x="746867" y="5179986"/>
            <a:ext cx="3652424" cy="451168"/>
          </a:xfrm>
          <a:prstGeom prst="snip2DiagRect">
            <a:avLst>
              <a:gd name="adj1" fmla="val 0"/>
              <a:gd name="adj2" fmla="val 19498"/>
            </a:avLst>
          </a:prstGeom>
          <a:gradFill flip="none" rotWithShape="1">
            <a:gsLst>
              <a:gs pos="99000">
                <a:schemeClr val="accent3">
                  <a:alpha val="0"/>
                </a:schemeClr>
              </a:gs>
              <a:gs pos="0">
                <a:schemeClr val="accent3">
                  <a:alpha val="20000"/>
                </a:schemeClr>
              </a:gs>
            </a:gsLst>
            <a:lin ang="0" scaled="0"/>
            <a:tileRect/>
          </a:gradFill>
          <a:ln w="12700" cap="flat" cmpd="sng" algn="ctr">
            <a:gradFill>
              <a:gsLst>
                <a:gs pos="4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gradFill>
                <a:gsLst>
                  <a:gs pos="48000">
                    <a:srgbClr val="FFFFFF"/>
                  </a:gs>
                  <a:gs pos="100000">
                    <a:srgbClr val="FFFFFF"/>
                  </a:gs>
                  <a:gs pos="66000">
                    <a:srgbClr val="FFFFFF">
                      <a:lumMod val="65000"/>
                    </a:srgb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52" name="PA-矩形: 圆角 88">
            <a:extLst>
              <a:ext uri="{FF2B5EF4-FFF2-40B4-BE49-F238E27FC236}">
                <a16:creationId xmlns:a16="http://schemas.microsoft.com/office/drawing/2014/main" id="{D656A517-67B8-4503-9CB7-040E1A91CFF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078821" y="2869805"/>
            <a:ext cx="982438" cy="33212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6" name="PA-矩形: 圆角 92">
            <a:extLst>
              <a:ext uri="{FF2B5EF4-FFF2-40B4-BE49-F238E27FC236}">
                <a16:creationId xmlns:a16="http://schemas.microsoft.com/office/drawing/2014/main" id="{2EDC35CB-6C26-4FB0-B45A-DD6BEB01BC7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8699537" y="2617804"/>
            <a:ext cx="1076208" cy="176687"/>
          </a:xfrm>
          <a:prstGeom prst="parallelogram">
            <a:avLst/>
          </a:prstGeom>
          <a:gradFill>
            <a:gsLst>
              <a:gs pos="0">
                <a:srgbClr val="28C365">
                  <a:alpha val="0"/>
                </a:srgbClr>
              </a:gs>
              <a:gs pos="100000">
                <a:srgbClr val="28C365">
                  <a:alpha val="9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2" name="PA-文本框 43">
            <a:extLst>
              <a:ext uri="{FF2B5EF4-FFF2-40B4-BE49-F238E27FC236}">
                <a16:creationId xmlns:a16="http://schemas.microsoft.com/office/drawing/2014/main" id="{4B3A1D78-383C-49B7-93CD-33B15A88A1D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200865" y="5212376"/>
            <a:ext cx="3085139" cy="386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7663" algn="l"/>
              </a:tabLst>
              <a:defRPr kumimoji="0" sz="1600" b="0" i="0" u="none" strike="noStrike" cap="none" spc="10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algn="r"/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请填入或复制后粘贴您的内容</a:t>
            </a:r>
          </a:p>
        </p:txBody>
      </p:sp>
      <p:sp>
        <p:nvSpPr>
          <p:cNvPr id="130" name="矩形: 剪去对角 129">
            <a:extLst>
              <a:ext uri="{FF2B5EF4-FFF2-40B4-BE49-F238E27FC236}">
                <a16:creationId xmlns:a16="http://schemas.microsoft.com/office/drawing/2014/main" id="{82CD9DB3-D5EE-477B-8F11-3CAB26891DEB}"/>
              </a:ext>
            </a:extLst>
          </p:cNvPr>
          <p:cNvSpPr>
            <a:spLocks/>
          </p:cNvSpPr>
          <p:nvPr/>
        </p:nvSpPr>
        <p:spPr>
          <a:xfrm flipH="1">
            <a:off x="573311" y="2079023"/>
            <a:ext cx="3786311" cy="451168"/>
          </a:xfrm>
          <a:prstGeom prst="snip2DiagRect">
            <a:avLst>
              <a:gd name="adj1" fmla="val 0"/>
              <a:gd name="adj2" fmla="val 19498"/>
            </a:avLst>
          </a:prstGeom>
          <a:gradFill flip="none" rotWithShape="1">
            <a:gsLst>
              <a:gs pos="99000">
                <a:schemeClr val="accent3">
                  <a:alpha val="0"/>
                </a:schemeClr>
              </a:gs>
              <a:gs pos="0">
                <a:schemeClr val="accent3">
                  <a:alpha val="20000"/>
                </a:schemeClr>
              </a:gs>
            </a:gsLst>
            <a:lin ang="0" scaled="0"/>
            <a:tileRect/>
          </a:gradFill>
          <a:ln w="12700" cap="flat" cmpd="sng" algn="ctr">
            <a:gradFill>
              <a:gsLst>
                <a:gs pos="4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gradFill>
                <a:gsLst>
                  <a:gs pos="48000">
                    <a:srgbClr val="FFFFFF"/>
                  </a:gs>
                  <a:gs pos="100000">
                    <a:srgbClr val="FFFFFF"/>
                  </a:gs>
                  <a:gs pos="66000">
                    <a:srgbClr val="FFFFFF">
                      <a:lumMod val="65000"/>
                    </a:srgb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64" name="PA-文本框 47">
            <a:extLst>
              <a:ext uri="{FF2B5EF4-FFF2-40B4-BE49-F238E27FC236}">
                <a16:creationId xmlns:a16="http://schemas.microsoft.com/office/drawing/2014/main" id="{68D9442D-D906-4A24-8BB5-7D777F52EB5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73310" y="2111413"/>
            <a:ext cx="3571391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7663" algn="l"/>
              </a:tabLst>
              <a:defRPr kumimoji="0" sz="1600" b="0" i="0" u="none" strike="noStrike" cap="none" spc="100" normalizeH="0" baseline="0">
                <a:ln>
                  <a:noFill/>
                </a:ln>
                <a:gradFill>
                  <a:gsLst>
                    <a:gs pos="100000">
                      <a:srgbClr val="BDF2FF"/>
                    </a:gs>
                    <a:gs pos="77000">
                      <a:srgbClr val="ADEDFD"/>
                    </a:gs>
                    <a:gs pos="44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algn="r"/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请填入或复制后粘贴您的内容</a:t>
            </a:r>
          </a:p>
        </p:txBody>
      </p:sp>
      <p:sp>
        <p:nvSpPr>
          <p:cNvPr id="131" name="矩形: 剪去对角 130">
            <a:extLst>
              <a:ext uri="{FF2B5EF4-FFF2-40B4-BE49-F238E27FC236}">
                <a16:creationId xmlns:a16="http://schemas.microsoft.com/office/drawing/2014/main" id="{4C869E78-4198-4879-BA69-6EEBEB90B007}"/>
              </a:ext>
            </a:extLst>
          </p:cNvPr>
          <p:cNvSpPr>
            <a:spLocks/>
          </p:cNvSpPr>
          <p:nvPr/>
        </p:nvSpPr>
        <p:spPr>
          <a:xfrm>
            <a:off x="7788751" y="2079023"/>
            <a:ext cx="3786311" cy="451168"/>
          </a:xfrm>
          <a:prstGeom prst="snip2DiagRect">
            <a:avLst>
              <a:gd name="adj1" fmla="val 0"/>
              <a:gd name="adj2" fmla="val 19498"/>
            </a:avLst>
          </a:prstGeom>
          <a:gradFill flip="none" rotWithShape="1">
            <a:gsLst>
              <a:gs pos="99000">
                <a:schemeClr val="accent3">
                  <a:alpha val="0"/>
                </a:schemeClr>
              </a:gs>
              <a:gs pos="0">
                <a:schemeClr val="accent3">
                  <a:alpha val="20000"/>
                </a:schemeClr>
              </a:gs>
            </a:gsLst>
            <a:lin ang="0" scaled="0"/>
            <a:tileRect/>
          </a:gradFill>
          <a:ln w="12700" cap="flat" cmpd="sng" algn="ctr">
            <a:gradFill>
              <a:gsLst>
                <a:gs pos="4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gradFill>
                <a:gsLst>
                  <a:gs pos="48000">
                    <a:srgbClr val="FFFFFF"/>
                  </a:gs>
                  <a:gs pos="100000">
                    <a:srgbClr val="FFFFFF"/>
                  </a:gs>
                  <a:gs pos="66000">
                    <a:srgbClr val="FFFFFF">
                      <a:lumMod val="65000"/>
                    </a:srgb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67" name="PA-文本框 50">
            <a:extLst>
              <a:ext uri="{FF2B5EF4-FFF2-40B4-BE49-F238E27FC236}">
                <a16:creationId xmlns:a16="http://schemas.microsoft.com/office/drawing/2014/main" id="{071E6133-C746-40FB-A23B-7BA90008F20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 flipH="1">
            <a:off x="8003670" y="2111413"/>
            <a:ext cx="3268208" cy="386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7663" algn="l"/>
              </a:tabLst>
              <a:defRPr kumimoji="0" sz="1600" b="0" i="0" u="none" strike="noStrike" cap="none" spc="100" normalizeH="0" baseline="0">
                <a:ln>
                  <a:noFill/>
                </a:ln>
                <a:gradFill>
                  <a:gsLst>
                    <a:gs pos="100000">
                      <a:srgbClr val="BDF2FF"/>
                    </a:gs>
                    <a:gs pos="77000">
                      <a:srgbClr val="ADEDFD"/>
                    </a:gs>
                    <a:gs pos="44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请填入或复制后粘贴您的内容</a:t>
            </a:r>
          </a:p>
        </p:txBody>
      </p:sp>
      <p:sp>
        <p:nvSpPr>
          <p:cNvPr id="133" name="矩形: 剪去对角 132">
            <a:extLst>
              <a:ext uri="{FF2B5EF4-FFF2-40B4-BE49-F238E27FC236}">
                <a16:creationId xmlns:a16="http://schemas.microsoft.com/office/drawing/2014/main" id="{3018247D-D809-4007-967B-B531314A4C90}"/>
              </a:ext>
            </a:extLst>
          </p:cNvPr>
          <p:cNvSpPr>
            <a:spLocks/>
          </p:cNvSpPr>
          <p:nvPr/>
        </p:nvSpPr>
        <p:spPr>
          <a:xfrm>
            <a:off x="7788752" y="5191220"/>
            <a:ext cx="3786311" cy="451168"/>
          </a:xfrm>
          <a:prstGeom prst="snip2DiagRect">
            <a:avLst>
              <a:gd name="adj1" fmla="val 0"/>
              <a:gd name="adj2" fmla="val 19498"/>
            </a:avLst>
          </a:prstGeom>
          <a:gradFill flip="none" rotWithShape="1">
            <a:gsLst>
              <a:gs pos="99000">
                <a:schemeClr val="accent3">
                  <a:alpha val="0"/>
                </a:schemeClr>
              </a:gs>
              <a:gs pos="0">
                <a:schemeClr val="accent3">
                  <a:alpha val="20000"/>
                </a:schemeClr>
              </a:gs>
            </a:gsLst>
            <a:lin ang="0" scaled="0"/>
            <a:tileRect/>
          </a:gradFill>
          <a:ln w="12700" cap="flat" cmpd="sng" algn="ctr">
            <a:gradFill>
              <a:gsLst>
                <a:gs pos="4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gradFill>
                <a:gsLst>
                  <a:gs pos="48000">
                    <a:srgbClr val="FFFFFF"/>
                  </a:gs>
                  <a:gs pos="100000">
                    <a:srgbClr val="FFFFFF"/>
                  </a:gs>
                  <a:gs pos="66000">
                    <a:srgbClr val="FFFFFF">
                      <a:lumMod val="65000"/>
                    </a:srgb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76" name="PA-文本框 56">
            <a:extLst>
              <a:ext uri="{FF2B5EF4-FFF2-40B4-BE49-F238E27FC236}">
                <a16:creationId xmlns:a16="http://schemas.microsoft.com/office/drawing/2014/main" id="{152E6AD9-5D50-4ED6-8958-824C3F9B6BF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 flipH="1">
            <a:off x="8003670" y="5223610"/>
            <a:ext cx="3571391" cy="386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7663" algn="l"/>
              </a:tabLst>
              <a:defRPr kumimoji="0" sz="1600" b="0" i="0" u="none" strike="noStrike" cap="none" spc="100" normalizeH="0" baseline="0">
                <a:ln>
                  <a:noFill/>
                </a:ln>
                <a:gradFill>
                  <a:gsLst>
                    <a:gs pos="100000">
                      <a:srgbClr val="BDF2FF"/>
                    </a:gs>
                    <a:gs pos="77000">
                      <a:srgbClr val="ADEDFD"/>
                    </a:gs>
                    <a:gs pos="44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请填入或复制后粘贴您的内容</a:t>
            </a:r>
          </a:p>
        </p:txBody>
      </p:sp>
      <p:sp>
        <p:nvSpPr>
          <p:cNvPr id="78" name="PA-椭圆 58">
            <a:extLst>
              <a:ext uri="{FF2B5EF4-FFF2-40B4-BE49-F238E27FC236}">
                <a16:creationId xmlns:a16="http://schemas.microsoft.com/office/drawing/2014/main" id="{4185B4DD-AA88-408F-A86E-2B9E21923B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121934" y="2869805"/>
            <a:ext cx="1935191" cy="1935191"/>
          </a:xfrm>
          <a:prstGeom prst="ellipse">
            <a:avLst/>
          </a:prstGeom>
          <a:gradFill flip="none" rotWithShape="1">
            <a:gsLst>
              <a:gs pos="50000">
                <a:srgbClr val="04C8F8">
                  <a:alpha val="0"/>
                </a:srgbClr>
              </a:gs>
              <a:gs pos="100000">
                <a:srgbClr val="04C8F8">
                  <a:alpha val="22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79" name="PA-椭圆 59">
            <a:extLst>
              <a:ext uri="{FF2B5EF4-FFF2-40B4-BE49-F238E27FC236}">
                <a16:creationId xmlns:a16="http://schemas.microsoft.com/office/drawing/2014/main" id="{59D134B9-4FE0-4414-825B-F09FC48642D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121933" y="2869805"/>
            <a:ext cx="1935191" cy="1935191"/>
          </a:xfrm>
          <a:prstGeom prst="ellipse">
            <a:avLst/>
          </a:prstGeom>
          <a:gradFill flip="none" rotWithShape="1">
            <a:gsLst>
              <a:gs pos="65000">
                <a:srgbClr val="04C8F8">
                  <a:alpha val="0"/>
                </a:srgbClr>
              </a:gs>
              <a:gs pos="100000">
                <a:srgbClr val="04C8F8">
                  <a:alpha val="33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80" name="PA-椭圆 60">
            <a:extLst>
              <a:ext uri="{FF2B5EF4-FFF2-40B4-BE49-F238E27FC236}">
                <a16:creationId xmlns:a16="http://schemas.microsoft.com/office/drawing/2014/main" id="{F5BEBC99-C04A-4EA3-B568-4765BB1528A7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flipH="1" flipV="1">
            <a:off x="5119290" y="2867265"/>
            <a:ext cx="1935191" cy="1935191"/>
          </a:xfrm>
          <a:prstGeom prst="ellipse">
            <a:avLst/>
          </a:prstGeom>
          <a:gradFill flip="none" rotWithShape="1">
            <a:gsLst>
              <a:gs pos="5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7" name="PA-矩形: 圆角 92">
            <a:extLst>
              <a:ext uri="{FF2B5EF4-FFF2-40B4-BE49-F238E27FC236}">
                <a16:creationId xmlns:a16="http://schemas.microsoft.com/office/drawing/2014/main" id="{F5ADA714-2D61-42EB-8ACB-C8ABE289815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368361" y="1547486"/>
            <a:ext cx="1076208" cy="176687"/>
          </a:xfrm>
          <a:prstGeom prst="parallelogram">
            <a:avLst/>
          </a:prstGeom>
          <a:gradFill>
            <a:gsLst>
              <a:gs pos="0">
                <a:srgbClr val="04C8F8">
                  <a:alpha val="0"/>
                </a:srgbClr>
              </a:gs>
              <a:gs pos="100000">
                <a:srgbClr val="04C8F8">
                  <a:alpha val="9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09" name="PA-矩形: 圆角 88">
            <a:extLst>
              <a:ext uri="{FF2B5EF4-FFF2-40B4-BE49-F238E27FC236}">
                <a16:creationId xmlns:a16="http://schemas.microsoft.com/office/drawing/2014/main" id="{243CD5A4-36C2-4F29-BF50-C8D8E25B13F0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616769" y="1840436"/>
            <a:ext cx="982438" cy="33212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10" name="PA-矩形: 圆角 88">
            <a:extLst>
              <a:ext uri="{FF2B5EF4-FFF2-40B4-BE49-F238E27FC236}">
                <a16:creationId xmlns:a16="http://schemas.microsoft.com/office/drawing/2014/main" id="{7457B77D-2297-48BB-86EA-69A447F7E52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 flipH="1">
            <a:off x="7844758" y="1759413"/>
            <a:ext cx="982438" cy="33212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8" name="PA-矩形: 圆角 90">
            <a:extLst>
              <a:ext uri="{FF2B5EF4-FFF2-40B4-BE49-F238E27FC236}">
                <a16:creationId xmlns:a16="http://schemas.microsoft.com/office/drawing/2014/main" id="{886C971D-DEDD-49CB-9B00-61648E87DC3E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2688693" y="4927818"/>
            <a:ext cx="670228" cy="75463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5" name="PA-矩形: 圆角 86">
            <a:extLst>
              <a:ext uri="{FF2B5EF4-FFF2-40B4-BE49-F238E27FC236}">
                <a16:creationId xmlns:a16="http://schemas.microsoft.com/office/drawing/2014/main" id="{DC6DA915-38E3-4656-B1EF-21CA62C1179C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2000935" y="3259894"/>
            <a:ext cx="1186890" cy="84381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6" name="PA-矩形: 圆角 88">
            <a:extLst>
              <a:ext uri="{FF2B5EF4-FFF2-40B4-BE49-F238E27FC236}">
                <a16:creationId xmlns:a16="http://schemas.microsoft.com/office/drawing/2014/main" id="{CEA830F6-4E0E-4252-BAC6-9DED2D2C6464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509716" y="3138735"/>
            <a:ext cx="982438" cy="23487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9" name="PA-矩形: 圆角 91">
            <a:extLst>
              <a:ext uri="{FF2B5EF4-FFF2-40B4-BE49-F238E27FC236}">
                <a16:creationId xmlns:a16="http://schemas.microsoft.com/office/drawing/2014/main" id="{D5CEB400-0EE1-4E99-A5C3-145AC8888EF9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574328" y="4536395"/>
            <a:ext cx="1219880" cy="75463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0" name="PA-矩形: 圆角 92">
            <a:extLst>
              <a:ext uri="{FF2B5EF4-FFF2-40B4-BE49-F238E27FC236}">
                <a16:creationId xmlns:a16="http://schemas.microsoft.com/office/drawing/2014/main" id="{28E5D5E5-222A-48F2-87E3-5E0BFD40327F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2621207" y="4783877"/>
            <a:ext cx="1076208" cy="124951"/>
          </a:xfrm>
          <a:prstGeom prst="parallelogram">
            <a:avLst/>
          </a:prstGeom>
          <a:gradFill>
            <a:gsLst>
              <a:gs pos="0">
                <a:srgbClr val="04C8F8">
                  <a:alpha val="0"/>
                </a:srgbClr>
              </a:gs>
              <a:gs pos="100000">
                <a:srgbClr val="04C8F8">
                  <a:alpha val="9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1" name="PA-矩形: 圆角 86">
            <a:extLst>
              <a:ext uri="{FF2B5EF4-FFF2-40B4-BE49-F238E27FC236}">
                <a16:creationId xmlns:a16="http://schemas.microsoft.com/office/drawing/2014/main" id="{0524D993-7E6D-4290-8E61-4366F4EDA99F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 flipH="1">
            <a:off x="9004176" y="3259894"/>
            <a:ext cx="1186889" cy="84381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3" name="PA-矩形: 圆角 89">
            <a:extLst>
              <a:ext uri="{FF2B5EF4-FFF2-40B4-BE49-F238E27FC236}">
                <a16:creationId xmlns:a16="http://schemas.microsoft.com/office/drawing/2014/main" id="{A36FBECC-C423-4B84-8987-DD9543935F51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 flipH="1">
            <a:off x="8429789" y="4780406"/>
            <a:ext cx="1481918" cy="168238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4" name="PA-矩形: 圆角 90">
            <a:extLst>
              <a:ext uri="{FF2B5EF4-FFF2-40B4-BE49-F238E27FC236}">
                <a16:creationId xmlns:a16="http://schemas.microsoft.com/office/drawing/2014/main" id="{3B3F0ED8-B7D8-46F5-A9FF-8506394AA49B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 flipH="1">
            <a:off x="8829121" y="4746146"/>
            <a:ext cx="670227" cy="75463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5" name="PA-矩形: 圆角 91">
            <a:extLst>
              <a:ext uri="{FF2B5EF4-FFF2-40B4-BE49-F238E27FC236}">
                <a16:creationId xmlns:a16="http://schemas.microsoft.com/office/drawing/2014/main" id="{4430AAB7-DD55-4307-92F7-D86E7C914DB6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 flipH="1">
            <a:off x="9397793" y="4536395"/>
            <a:ext cx="1219880" cy="75463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65" name="PA-矩形: 圆角 86">
            <a:extLst>
              <a:ext uri="{FF2B5EF4-FFF2-40B4-BE49-F238E27FC236}">
                <a16:creationId xmlns:a16="http://schemas.microsoft.com/office/drawing/2014/main" id="{6C507F0C-7CEA-4669-A575-B403D1726A87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2869432" y="5811543"/>
            <a:ext cx="1186890" cy="84381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77" name="PA-矩形: 圆角 86">
            <a:extLst>
              <a:ext uri="{FF2B5EF4-FFF2-40B4-BE49-F238E27FC236}">
                <a16:creationId xmlns:a16="http://schemas.microsoft.com/office/drawing/2014/main" id="{9B3B4133-7969-4307-8104-DDEB8A18E5DA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 flipH="1">
            <a:off x="8162061" y="5811543"/>
            <a:ext cx="1186890" cy="84381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8" name="PA-矩形: 圆角 86">
            <a:extLst>
              <a:ext uri="{FF2B5EF4-FFF2-40B4-BE49-F238E27FC236}">
                <a16:creationId xmlns:a16="http://schemas.microsoft.com/office/drawing/2014/main" id="{C6DE08F0-C4BD-4D92-99C6-6CF13EA6FB6B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1445281" y="1525656"/>
            <a:ext cx="1186890" cy="84381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11" name="PA-矩形: 圆角 92">
            <a:extLst>
              <a:ext uri="{FF2B5EF4-FFF2-40B4-BE49-F238E27FC236}">
                <a16:creationId xmlns:a16="http://schemas.microsoft.com/office/drawing/2014/main" id="{12CCEBC7-0DAB-438B-A374-62991202F2A4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 flipH="1">
            <a:off x="9095192" y="1557656"/>
            <a:ext cx="1076452" cy="124979"/>
          </a:xfrm>
          <a:prstGeom prst="parallelogram">
            <a:avLst/>
          </a:prstGeom>
          <a:gradFill>
            <a:gsLst>
              <a:gs pos="0">
                <a:srgbClr val="28C365">
                  <a:alpha val="0"/>
                </a:srgbClr>
              </a:gs>
              <a:gs pos="100000">
                <a:srgbClr val="28C365">
                  <a:alpha val="9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12" name="PA-矩形: 圆角 86">
            <a:extLst>
              <a:ext uri="{FF2B5EF4-FFF2-40B4-BE49-F238E27FC236}">
                <a16:creationId xmlns:a16="http://schemas.microsoft.com/office/drawing/2014/main" id="{1BFD98AF-5AA2-42E6-95E7-369945138E15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 flipH="1">
            <a:off x="9368520" y="1491003"/>
            <a:ext cx="1186890" cy="84381"/>
          </a:xfrm>
          <a:prstGeom prst="parallelogram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0">
                <a:schemeClr val="accent3">
                  <a:alpha val="50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14" name="PA-矩形 1">
            <a:extLst>
              <a:ext uri="{FF2B5EF4-FFF2-40B4-BE49-F238E27FC236}">
                <a16:creationId xmlns:a16="http://schemas.microsoft.com/office/drawing/2014/main" id="{ACEC9CCE-367E-42AB-8F78-F2529B6EC6BC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5273554" y="3261593"/>
            <a:ext cx="1626662" cy="9903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n-ea"/>
                <a:cs typeface="Times New Roman" charset="0"/>
              </a:rPr>
              <a:t>核心</a:t>
            </a:r>
            <a:endParaRPr lang="en-US" altLang="zh-CN" sz="2800" b="1" dirty="0">
              <a:gradFill>
                <a:gsLst>
                  <a:gs pos="48000">
                    <a:srgbClr val="FFFFFF"/>
                  </a:gs>
                  <a:gs pos="100000">
                    <a:srgbClr val="FFFFFF"/>
                  </a:gs>
                  <a:gs pos="66000">
                    <a:srgbClr val="FFFFFF">
                      <a:lumMod val="65000"/>
                    </a:srgbClr>
                  </a:gs>
                </a:gsLst>
                <a:lin ang="5400000" scaled="1"/>
              </a:gradFill>
              <a:effectLst>
                <a:outerShdw dist="38100" dir="3000000" algn="tl" rotWithShape="0">
                  <a:srgbClr val="1FFFF6">
                    <a:alpha val="21000"/>
                  </a:srgbClr>
                </a:outerShdw>
              </a:effectLst>
              <a:latin typeface="+mn-ea"/>
              <a:cs typeface="Times New Roman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n-ea"/>
                <a:cs typeface="Times New Roman" charset="0"/>
              </a:rPr>
              <a:t>工作指标</a:t>
            </a:r>
          </a:p>
        </p:txBody>
      </p:sp>
      <p:sp>
        <p:nvSpPr>
          <p:cNvPr id="116" name="任意多边形: 形状 115">
            <a:extLst>
              <a:ext uri="{FF2B5EF4-FFF2-40B4-BE49-F238E27FC236}">
                <a16:creationId xmlns:a16="http://schemas.microsoft.com/office/drawing/2014/main" id="{C9774470-DED9-4D06-B36A-CF8DC1D13807}"/>
              </a:ext>
            </a:extLst>
          </p:cNvPr>
          <p:cNvSpPr/>
          <p:nvPr/>
        </p:nvSpPr>
        <p:spPr>
          <a:xfrm rot="16200000">
            <a:off x="11215574" y="5881574"/>
            <a:ext cx="881761" cy="1071091"/>
          </a:xfrm>
          <a:custGeom>
            <a:avLst/>
            <a:gdLst>
              <a:gd name="connsiteX0" fmla="*/ 1529423 w 1633936"/>
              <a:gd name="connsiteY0" fmla="*/ 1775746 h 1984772"/>
              <a:gd name="connsiteX1" fmla="*/ 1633936 w 1633936"/>
              <a:gd name="connsiteY1" fmla="*/ 1880259 h 1984772"/>
              <a:gd name="connsiteX2" fmla="*/ 1529423 w 1633936"/>
              <a:gd name="connsiteY2" fmla="*/ 1984772 h 1984772"/>
              <a:gd name="connsiteX3" fmla="*/ 1424910 w 1633936"/>
              <a:gd name="connsiteY3" fmla="*/ 1880259 h 1984772"/>
              <a:gd name="connsiteX4" fmla="*/ 1529423 w 1633936"/>
              <a:gd name="connsiteY4" fmla="*/ 1775746 h 1984772"/>
              <a:gd name="connsiteX5" fmla="*/ 1244441 w 1633936"/>
              <a:gd name="connsiteY5" fmla="*/ 1775746 h 1984772"/>
              <a:gd name="connsiteX6" fmla="*/ 1348954 w 1633936"/>
              <a:gd name="connsiteY6" fmla="*/ 1880259 h 1984772"/>
              <a:gd name="connsiteX7" fmla="*/ 1244441 w 1633936"/>
              <a:gd name="connsiteY7" fmla="*/ 1984772 h 1984772"/>
              <a:gd name="connsiteX8" fmla="*/ 1139928 w 1633936"/>
              <a:gd name="connsiteY8" fmla="*/ 1880259 h 1984772"/>
              <a:gd name="connsiteX9" fmla="*/ 1244441 w 1633936"/>
              <a:gd name="connsiteY9" fmla="*/ 1775746 h 1984772"/>
              <a:gd name="connsiteX10" fmla="*/ 959459 w 1633936"/>
              <a:gd name="connsiteY10" fmla="*/ 1775746 h 1984772"/>
              <a:gd name="connsiteX11" fmla="*/ 1063972 w 1633936"/>
              <a:gd name="connsiteY11" fmla="*/ 1880259 h 1984772"/>
              <a:gd name="connsiteX12" fmla="*/ 959459 w 1633936"/>
              <a:gd name="connsiteY12" fmla="*/ 1984772 h 1984772"/>
              <a:gd name="connsiteX13" fmla="*/ 854946 w 1633936"/>
              <a:gd name="connsiteY13" fmla="*/ 1880259 h 1984772"/>
              <a:gd name="connsiteX14" fmla="*/ 959459 w 1633936"/>
              <a:gd name="connsiteY14" fmla="*/ 1775746 h 1984772"/>
              <a:gd name="connsiteX15" fmla="*/ 674477 w 1633936"/>
              <a:gd name="connsiteY15" fmla="*/ 1775746 h 1984772"/>
              <a:gd name="connsiteX16" fmla="*/ 778990 w 1633936"/>
              <a:gd name="connsiteY16" fmla="*/ 1880259 h 1984772"/>
              <a:gd name="connsiteX17" fmla="*/ 674477 w 1633936"/>
              <a:gd name="connsiteY17" fmla="*/ 1984772 h 1984772"/>
              <a:gd name="connsiteX18" fmla="*/ 569964 w 1633936"/>
              <a:gd name="connsiteY18" fmla="*/ 1880259 h 1984772"/>
              <a:gd name="connsiteX19" fmla="*/ 674477 w 1633936"/>
              <a:gd name="connsiteY19" fmla="*/ 1775746 h 1984772"/>
              <a:gd name="connsiteX20" fmla="*/ 389495 w 1633936"/>
              <a:gd name="connsiteY20" fmla="*/ 1775746 h 1984772"/>
              <a:gd name="connsiteX21" fmla="*/ 494008 w 1633936"/>
              <a:gd name="connsiteY21" fmla="*/ 1880259 h 1984772"/>
              <a:gd name="connsiteX22" fmla="*/ 389495 w 1633936"/>
              <a:gd name="connsiteY22" fmla="*/ 1984772 h 1984772"/>
              <a:gd name="connsiteX23" fmla="*/ 284982 w 1633936"/>
              <a:gd name="connsiteY23" fmla="*/ 1880259 h 1984772"/>
              <a:gd name="connsiteX24" fmla="*/ 389495 w 1633936"/>
              <a:gd name="connsiteY24" fmla="*/ 1775746 h 1984772"/>
              <a:gd name="connsiteX25" fmla="*/ 104513 w 1633936"/>
              <a:gd name="connsiteY25" fmla="*/ 1775746 h 1984772"/>
              <a:gd name="connsiteX26" fmla="*/ 209026 w 1633936"/>
              <a:gd name="connsiteY26" fmla="*/ 1880259 h 1984772"/>
              <a:gd name="connsiteX27" fmla="*/ 104513 w 1633936"/>
              <a:gd name="connsiteY27" fmla="*/ 1984772 h 1984772"/>
              <a:gd name="connsiteX28" fmla="*/ 0 w 1633936"/>
              <a:gd name="connsiteY28" fmla="*/ 1880259 h 1984772"/>
              <a:gd name="connsiteX29" fmla="*/ 104513 w 1633936"/>
              <a:gd name="connsiteY29" fmla="*/ 1775746 h 1984772"/>
              <a:gd name="connsiteX30" fmla="*/ 1529423 w 1633936"/>
              <a:gd name="connsiteY30" fmla="*/ 1522068 h 1984772"/>
              <a:gd name="connsiteX31" fmla="*/ 1633936 w 1633936"/>
              <a:gd name="connsiteY31" fmla="*/ 1626581 h 1984772"/>
              <a:gd name="connsiteX32" fmla="*/ 1529423 w 1633936"/>
              <a:gd name="connsiteY32" fmla="*/ 1731094 h 1984772"/>
              <a:gd name="connsiteX33" fmla="*/ 1424910 w 1633936"/>
              <a:gd name="connsiteY33" fmla="*/ 1626581 h 1984772"/>
              <a:gd name="connsiteX34" fmla="*/ 1529423 w 1633936"/>
              <a:gd name="connsiteY34" fmla="*/ 1522068 h 1984772"/>
              <a:gd name="connsiteX35" fmla="*/ 1244441 w 1633936"/>
              <a:gd name="connsiteY35" fmla="*/ 1522068 h 1984772"/>
              <a:gd name="connsiteX36" fmla="*/ 1348954 w 1633936"/>
              <a:gd name="connsiteY36" fmla="*/ 1626581 h 1984772"/>
              <a:gd name="connsiteX37" fmla="*/ 1244441 w 1633936"/>
              <a:gd name="connsiteY37" fmla="*/ 1731094 h 1984772"/>
              <a:gd name="connsiteX38" fmla="*/ 1139928 w 1633936"/>
              <a:gd name="connsiteY38" fmla="*/ 1626581 h 1984772"/>
              <a:gd name="connsiteX39" fmla="*/ 1244441 w 1633936"/>
              <a:gd name="connsiteY39" fmla="*/ 1522068 h 1984772"/>
              <a:gd name="connsiteX40" fmla="*/ 959459 w 1633936"/>
              <a:gd name="connsiteY40" fmla="*/ 1522068 h 1984772"/>
              <a:gd name="connsiteX41" fmla="*/ 1063972 w 1633936"/>
              <a:gd name="connsiteY41" fmla="*/ 1626581 h 1984772"/>
              <a:gd name="connsiteX42" fmla="*/ 959459 w 1633936"/>
              <a:gd name="connsiteY42" fmla="*/ 1731094 h 1984772"/>
              <a:gd name="connsiteX43" fmla="*/ 854946 w 1633936"/>
              <a:gd name="connsiteY43" fmla="*/ 1626581 h 1984772"/>
              <a:gd name="connsiteX44" fmla="*/ 959459 w 1633936"/>
              <a:gd name="connsiteY44" fmla="*/ 1522068 h 1984772"/>
              <a:gd name="connsiteX45" fmla="*/ 674477 w 1633936"/>
              <a:gd name="connsiteY45" fmla="*/ 1522068 h 1984772"/>
              <a:gd name="connsiteX46" fmla="*/ 778990 w 1633936"/>
              <a:gd name="connsiteY46" fmla="*/ 1626581 h 1984772"/>
              <a:gd name="connsiteX47" fmla="*/ 674477 w 1633936"/>
              <a:gd name="connsiteY47" fmla="*/ 1731094 h 1984772"/>
              <a:gd name="connsiteX48" fmla="*/ 569964 w 1633936"/>
              <a:gd name="connsiteY48" fmla="*/ 1626581 h 1984772"/>
              <a:gd name="connsiteX49" fmla="*/ 674477 w 1633936"/>
              <a:gd name="connsiteY49" fmla="*/ 1522068 h 1984772"/>
              <a:gd name="connsiteX50" fmla="*/ 389495 w 1633936"/>
              <a:gd name="connsiteY50" fmla="*/ 1522068 h 1984772"/>
              <a:gd name="connsiteX51" fmla="*/ 494008 w 1633936"/>
              <a:gd name="connsiteY51" fmla="*/ 1626581 h 1984772"/>
              <a:gd name="connsiteX52" fmla="*/ 389495 w 1633936"/>
              <a:gd name="connsiteY52" fmla="*/ 1731094 h 1984772"/>
              <a:gd name="connsiteX53" fmla="*/ 284982 w 1633936"/>
              <a:gd name="connsiteY53" fmla="*/ 1626581 h 1984772"/>
              <a:gd name="connsiteX54" fmla="*/ 389495 w 1633936"/>
              <a:gd name="connsiteY54" fmla="*/ 1522068 h 1984772"/>
              <a:gd name="connsiteX55" fmla="*/ 104513 w 1633936"/>
              <a:gd name="connsiteY55" fmla="*/ 1522068 h 1984772"/>
              <a:gd name="connsiteX56" fmla="*/ 209026 w 1633936"/>
              <a:gd name="connsiteY56" fmla="*/ 1626581 h 1984772"/>
              <a:gd name="connsiteX57" fmla="*/ 104513 w 1633936"/>
              <a:gd name="connsiteY57" fmla="*/ 1731094 h 1984772"/>
              <a:gd name="connsiteX58" fmla="*/ 0 w 1633936"/>
              <a:gd name="connsiteY58" fmla="*/ 1626581 h 1984772"/>
              <a:gd name="connsiteX59" fmla="*/ 104513 w 1633936"/>
              <a:gd name="connsiteY59" fmla="*/ 1522068 h 1984772"/>
              <a:gd name="connsiteX60" fmla="*/ 1529423 w 1633936"/>
              <a:gd name="connsiteY60" fmla="*/ 1268390 h 1984772"/>
              <a:gd name="connsiteX61" fmla="*/ 1633936 w 1633936"/>
              <a:gd name="connsiteY61" fmla="*/ 1372903 h 1984772"/>
              <a:gd name="connsiteX62" fmla="*/ 1529423 w 1633936"/>
              <a:gd name="connsiteY62" fmla="*/ 1477416 h 1984772"/>
              <a:gd name="connsiteX63" fmla="*/ 1424910 w 1633936"/>
              <a:gd name="connsiteY63" fmla="*/ 1372903 h 1984772"/>
              <a:gd name="connsiteX64" fmla="*/ 1529423 w 1633936"/>
              <a:gd name="connsiteY64" fmla="*/ 1268390 h 1984772"/>
              <a:gd name="connsiteX65" fmla="*/ 1244441 w 1633936"/>
              <a:gd name="connsiteY65" fmla="*/ 1268390 h 1984772"/>
              <a:gd name="connsiteX66" fmla="*/ 1348954 w 1633936"/>
              <a:gd name="connsiteY66" fmla="*/ 1372903 h 1984772"/>
              <a:gd name="connsiteX67" fmla="*/ 1244441 w 1633936"/>
              <a:gd name="connsiteY67" fmla="*/ 1477416 h 1984772"/>
              <a:gd name="connsiteX68" fmla="*/ 1139928 w 1633936"/>
              <a:gd name="connsiteY68" fmla="*/ 1372903 h 1984772"/>
              <a:gd name="connsiteX69" fmla="*/ 1244441 w 1633936"/>
              <a:gd name="connsiteY69" fmla="*/ 1268390 h 1984772"/>
              <a:gd name="connsiteX70" fmla="*/ 959459 w 1633936"/>
              <a:gd name="connsiteY70" fmla="*/ 1268390 h 1984772"/>
              <a:gd name="connsiteX71" fmla="*/ 1063972 w 1633936"/>
              <a:gd name="connsiteY71" fmla="*/ 1372903 h 1984772"/>
              <a:gd name="connsiteX72" fmla="*/ 959459 w 1633936"/>
              <a:gd name="connsiteY72" fmla="*/ 1477416 h 1984772"/>
              <a:gd name="connsiteX73" fmla="*/ 854946 w 1633936"/>
              <a:gd name="connsiteY73" fmla="*/ 1372903 h 1984772"/>
              <a:gd name="connsiteX74" fmla="*/ 959459 w 1633936"/>
              <a:gd name="connsiteY74" fmla="*/ 1268390 h 1984772"/>
              <a:gd name="connsiteX75" fmla="*/ 674477 w 1633936"/>
              <a:gd name="connsiteY75" fmla="*/ 1268390 h 1984772"/>
              <a:gd name="connsiteX76" fmla="*/ 778990 w 1633936"/>
              <a:gd name="connsiteY76" fmla="*/ 1372903 h 1984772"/>
              <a:gd name="connsiteX77" fmla="*/ 674477 w 1633936"/>
              <a:gd name="connsiteY77" fmla="*/ 1477416 h 1984772"/>
              <a:gd name="connsiteX78" fmla="*/ 569964 w 1633936"/>
              <a:gd name="connsiteY78" fmla="*/ 1372903 h 1984772"/>
              <a:gd name="connsiteX79" fmla="*/ 674477 w 1633936"/>
              <a:gd name="connsiteY79" fmla="*/ 1268390 h 1984772"/>
              <a:gd name="connsiteX80" fmla="*/ 389495 w 1633936"/>
              <a:gd name="connsiteY80" fmla="*/ 1268390 h 1984772"/>
              <a:gd name="connsiteX81" fmla="*/ 494008 w 1633936"/>
              <a:gd name="connsiteY81" fmla="*/ 1372903 h 1984772"/>
              <a:gd name="connsiteX82" fmla="*/ 389495 w 1633936"/>
              <a:gd name="connsiteY82" fmla="*/ 1477416 h 1984772"/>
              <a:gd name="connsiteX83" fmla="*/ 284982 w 1633936"/>
              <a:gd name="connsiteY83" fmla="*/ 1372903 h 1984772"/>
              <a:gd name="connsiteX84" fmla="*/ 389495 w 1633936"/>
              <a:gd name="connsiteY84" fmla="*/ 1268390 h 1984772"/>
              <a:gd name="connsiteX85" fmla="*/ 104513 w 1633936"/>
              <a:gd name="connsiteY85" fmla="*/ 1268390 h 1984772"/>
              <a:gd name="connsiteX86" fmla="*/ 209026 w 1633936"/>
              <a:gd name="connsiteY86" fmla="*/ 1372903 h 1984772"/>
              <a:gd name="connsiteX87" fmla="*/ 104513 w 1633936"/>
              <a:gd name="connsiteY87" fmla="*/ 1477416 h 1984772"/>
              <a:gd name="connsiteX88" fmla="*/ 0 w 1633936"/>
              <a:gd name="connsiteY88" fmla="*/ 1372903 h 1984772"/>
              <a:gd name="connsiteX89" fmla="*/ 104513 w 1633936"/>
              <a:gd name="connsiteY89" fmla="*/ 1268390 h 1984772"/>
              <a:gd name="connsiteX90" fmla="*/ 1529423 w 1633936"/>
              <a:gd name="connsiteY90" fmla="*/ 1014712 h 1984772"/>
              <a:gd name="connsiteX91" fmla="*/ 1633936 w 1633936"/>
              <a:gd name="connsiteY91" fmla="*/ 1119225 h 1984772"/>
              <a:gd name="connsiteX92" fmla="*/ 1529423 w 1633936"/>
              <a:gd name="connsiteY92" fmla="*/ 1223738 h 1984772"/>
              <a:gd name="connsiteX93" fmla="*/ 1424910 w 1633936"/>
              <a:gd name="connsiteY93" fmla="*/ 1119225 h 1984772"/>
              <a:gd name="connsiteX94" fmla="*/ 1529423 w 1633936"/>
              <a:gd name="connsiteY94" fmla="*/ 1014712 h 1984772"/>
              <a:gd name="connsiteX95" fmla="*/ 1244441 w 1633936"/>
              <a:gd name="connsiteY95" fmla="*/ 1014712 h 1984772"/>
              <a:gd name="connsiteX96" fmla="*/ 1348954 w 1633936"/>
              <a:gd name="connsiteY96" fmla="*/ 1119225 h 1984772"/>
              <a:gd name="connsiteX97" fmla="*/ 1244441 w 1633936"/>
              <a:gd name="connsiteY97" fmla="*/ 1223738 h 1984772"/>
              <a:gd name="connsiteX98" fmla="*/ 1139928 w 1633936"/>
              <a:gd name="connsiteY98" fmla="*/ 1119225 h 1984772"/>
              <a:gd name="connsiteX99" fmla="*/ 1244441 w 1633936"/>
              <a:gd name="connsiteY99" fmla="*/ 1014712 h 1984772"/>
              <a:gd name="connsiteX100" fmla="*/ 959459 w 1633936"/>
              <a:gd name="connsiteY100" fmla="*/ 1014712 h 1984772"/>
              <a:gd name="connsiteX101" fmla="*/ 1063972 w 1633936"/>
              <a:gd name="connsiteY101" fmla="*/ 1119225 h 1984772"/>
              <a:gd name="connsiteX102" fmla="*/ 959459 w 1633936"/>
              <a:gd name="connsiteY102" fmla="*/ 1223738 h 1984772"/>
              <a:gd name="connsiteX103" fmla="*/ 854946 w 1633936"/>
              <a:gd name="connsiteY103" fmla="*/ 1119225 h 1984772"/>
              <a:gd name="connsiteX104" fmla="*/ 959459 w 1633936"/>
              <a:gd name="connsiteY104" fmla="*/ 1014712 h 1984772"/>
              <a:gd name="connsiteX105" fmla="*/ 674477 w 1633936"/>
              <a:gd name="connsiteY105" fmla="*/ 1014712 h 1984772"/>
              <a:gd name="connsiteX106" fmla="*/ 778990 w 1633936"/>
              <a:gd name="connsiteY106" fmla="*/ 1119225 h 1984772"/>
              <a:gd name="connsiteX107" fmla="*/ 674477 w 1633936"/>
              <a:gd name="connsiteY107" fmla="*/ 1223738 h 1984772"/>
              <a:gd name="connsiteX108" fmla="*/ 569964 w 1633936"/>
              <a:gd name="connsiteY108" fmla="*/ 1119225 h 1984772"/>
              <a:gd name="connsiteX109" fmla="*/ 674477 w 1633936"/>
              <a:gd name="connsiteY109" fmla="*/ 1014712 h 1984772"/>
              <a:gd name="connsiteX110" fmla="*/ 389495 w 1633936"/>
              <a:gd name="connsiteY110" fmla="*/ 1014712 h 1984772"/>
              <a:gd name="connsiteX111" fmla="*/ 494008 w 1633936"/>
              <a:gd name="connsiteY111" fmla="*/ 1119225 h 1984772"/>
              <a:gd name="connsiteX112" fmla="*/ 389495 w 1633936"/>
              <a:gd name="connsiteY112" fmla="*/ 1223738 h 1984772"/>
              <a:gd name="connsiteX113" fmla="*/ 284982 w 1633936"/>
              <a:gd name="connsiteY113" fmla="*/ 1119225 h 1984772"/>
              <a:gd name="connsiteX114" fmla="*/ 389495 w 1633936"/>
              <a:gd name="connsiteY114" fmla="*/ 1014712 h 1984772"/>
              <a:gd name="connsiteX115" fmla="*/ 104513 w 1633936"/>
              <a:gd name="connsiteY115" fmla="*/ 1014712 h 1984772"/>
              <a:gd name="connsiteX116" fmla="*/ 209026 w 1633936"/>
              <a:gd name="connsiteY116" fmla="*/ 1119225 h 1984772"/>
              <a:gd name="connsiteX117" fmla="*/ 104513 w 1633936"/>
              <a:gd name="connsiteY117" fmla="*/ 1223738 h 1984772"/>
              <a:gd name="connsiteX118" fmla="*/ 0 w 1633936"/>
              <a:gd name="connsiteY118" fmla="*/ 1119225 h 1984772"/>
              <a:gd name="connsiteX119" fmla="*/ 104513 w 1633936"/>
              <a:gd name="connsiteY119" fmla="*/ 1014712 h 1984772"/>
              <a:gd name="connsiteX120" fmla="*/ 1529423 w 1633936"/>
              <a:gd name="connsiteY120" fmla="*/ 761034 h 1984772"/>
              <a:gd name="connsiteX121" fmla="*/ 1633936 w 1633936"/>
              <a:gd name="connsiteY121" fmla="*/ 865547 h 1984772"/>
              <a:gd name="connsiteX122" fmla="*/ 1529423 w 1633936"/>
              <a:gd name="connsiteY122" fmla="*/ 970060 h 1984772"/>
              <a:gd name="connsiteX123" fmla="*/ 1424910 w 1633936"/>
              <a:gd name="connsiteY123" fmla="*/ 865547 h 1984772"/>
              <a:gd name="connsiteX124" fmla="*/ 1529423 w 1633936"/>
              <a:gd name="connsiteY124" fmla="*/ 761034 h 1984772"/>
              <a:gd name="connsiteX125" fmla="*/ 1244441 w 1633936"/>
              <a:gd name="connsiteY125" fmla="*/ 761034 h 1984772"/>
              <a:gd name="connsiteX126" fmla="*/ 1348954 w 1633936"/>
              <a:gd name="connsiteY126" fmla="*/ 865547 h 1984772"/>
              <a:gd name="connsiteX127" fmla="*/ 1244441 w 1633936"/>
              <a:gd name="connsiteY127" fmla="*/ 970060 h 1984772"/>
              <a:gd name="connsiteX128" fmla="*/ 1139928 w 1633936"/>
              <a:gd name="connsiteY128" fmla="*/ 865547 h 1984772"/>
              <a:gd name="connsiteX129" fmla="*/ 1244441 w 1633936"/>
              <a:gd name="connsiteY129" fmla="*/ 761034 h 1984772"/>
              <a:gd name="connsiteX130" fmla="*/ 959459 w 1633936"/>
              <a:gd name="connsiteY130" fmla="*/ 761034 h 1984772"/>
              <a:gd name="connsiteX131" fmla="*/ 1063972 w 1633936"/>
              <a:gd name="connsiteY131" fmla="*/ 865547 h 1984772"/>
              <a:gd name="connsiteX132" fmla="*/ 959459 w 1633936"/>
              <a:gd name="connsiteY132" fmla="*/ 970060 h 1984772"/>
              <a:gd name="connsiteX133" fmla="*/ 854946 w 1633936"/>
              <a:gd name="connsiteY133" fmla="*/ 865547 h 1984772"/>
              <a:gd name="connsiteX134" fmla="*/ 959459 w 1633936"/>
              <a:gd name="connsiteY134" fmla="*/ 761034 h 1984772"/>
              <a:gd name="connsiteX135" fmla="*/ 674477 w 1633936"/>
              <a:gd name="connsiteY135" fmla="*/ 761034 h 1984772"/>
              <a:gd name="connsiteX136" fmla="*/ 778990 w 1633936"/>
              <a:gd name="connsiteY136" fmla="*/ 865547 h 1984772"/>
              <a:gd name="connsiteX137" fmla="*/ 674477 w 1633936"/>
              <a:gd name="connsiteY137" fmla="*/ 970060 h 1984772"/>
              <a:gd name="connsiteX138" fmla="*/ 569964 w 1633936"/>
              <a:gd name="connsiteY138" fmla="*/ 865547 h 1984772"/>
              <a:gd name="connsiteX139" fmla="*/ 674477 w 1633936"/>
              <a:gd name="connsiteY139" fmla="*/ 761034 h 1984772"/>
              <a:gd name="connsiteX140" fmla="*/ 389495 w 1633936"/>
              <a:gd name="connsiteY140" fmla="*/ 761034 h 1984772"/>
              <a:gd name="connsiteX141" fmla="*/ 494008 w 1633936"/>
              <a:gd name="connsiteY141" fmla="*/ 865547 h 1984772"/>
              <a:gd name="connsiteX142" fmla="*/ 389495 w 1633936"/>
              <a:gd name="connsiteY142" fmla="*/ 970060 h 1984772"/>
              <a:gd name="connsiteX143" fmla="*/ 284982 w 1633936"/>
              <a:gd name="connsiteY143" fmla="*/ 865547 h 1984772"/>
              <a:gd name="connsiteX144" fmla="*/ 389495 w 1633936"/>
              <a:gd name="connsiteY144" fmla="*/ 761034 h 1984772"/>
              <a:gd name="connsiteX145" fmla="*/ 104513 w 1633936"/>
              <a:gd name="connsiteY145" fmla="*/ 761034 h 1984772"/>
              <a:gd name="connsiteX146" fmla="*/ 209026 w 1633936"/>
              <a:gd name="connsiteY146" fmla="*/ 865547 h 1984772"/>
              <a:gd name="connsiteX147" fmla="*/ 104513 w 1633936"/>
              <a:gd name="connsiteY147" fmla="*/ 970060 h 1984772"/>
              <a:gd name="connsiteX148" fmla="*/ 0 w 1633936"/>
              <a:gd name="connsiteY148" fmla="*/ 865547 h 1984772"/>
              <a:gd name="connsiteX149" fmla="*/ 104513 w 1633936"/>
              <a:gd name="connsiteY149" fmla="*/ 761034 h 1984772"/>
              <a:gd name="connsiteX150" fmla="*/ 1529423 w 1633936"/>
              <a:gd name="connsiteY150" fmla="*/ 507356 h 1984772"/>
              <a:gd name="connsiteX151" fmla="*/ 1633936 w 1633936"/>
              <a:gd name="connsiteY151" fmla="*/ 611869 h 1984772"/>
              <a:gd name="connsiteX152" fmla="*/ 1529423 w 1633936"/>
              <a:gd name="connsiteY152" fmla="*/ 716382 h 1984772"/>
              <a:gd name="connsiteX153" fmla="*/ 1424910 w 1633936"/>
              <a:gd name="connsiteY153" fmla="*/ 611869 h 1984772"/>
              <a:gd name="connsiteX154" fmla="*/ 1529423 w 1633936"/>
              <a:gd name="connsiteY154" fmla="*/ 507356 h 1984772"/>
              <a:gd name="connsiteX155" fmla="*/ 1244441 w 1633936"/>
              <a:gd name="connsiteY155" fmla="*/ 507356 h 1984772"/>
              <a:gd name="connsiteX156" fmla="*/ 1348954 w 1633936"/>
              <a:gd name="connsiteY156" fmla="*/ 611869 h 1984772"/>
              <a:gd name="connsiteX157" fmla="*/ 1244441 w 1633936"/>
              <a:gd name="connsiteY157" fmla="*/ 716382 h 1984772"/>
              <a:gd name="connsiteX158" fmla="*/ 1139928 w 1633936"/>
              <a:gd name="connsiteY158" fmla="*/ 611869 h 1984772"/>
              <a:gd name="connsiteX159" fmla="*/ 1244441 w 1633936"/>
              <a:gd name="connsiteY159" fmla="*/ 507356 h 1984772"/>
              <a:gd name="connsiteX160" fmla="*/ 959459 w 1633936"/>
              <a:gd name="connsiteY160" fmla="*/ 507356 h 1984772"/>
              <a:gd name="connsiteX161" fmla="*/ 1063972 w 1633936"/>
              <a:gd name="connsiteY161" fmla="*/ 611869 h 1984772"/>
              <a:gd name="connsiteX162" fmla="*/ 959459 w 1633936"/>
              <a:gd name="connsiteY162" fmla="*/ 716382 h 1984772"/>
              <a:gd name="connsiteX163" fmla="*/ 854946 w 1633936"/>
              <a:gd name="connsiteY163" fmla="*/ 611869 h 1984772"/>
              <a:gd name="connsiteX164" fmla="*/ 959459 w 1633936"/>
              <a:gd name="connsiteY164" fmla="*/ 507356 h 1984772"/>
              <a:gd name="connsiteX165" fmla="*/ 674477 w 1633936"/>
              <a:gd name="connsiteY165" fmla="*/ 507356 h 1984772"/>
              <a:gd name="connsiteX166" fmla="*/ 778990 w 1633936"/>
              <a:gd name="connsiteY166" fmla="*/ 611869 h 1984772"/>
              <a:gd name="connsiteX167" fmla="*/ 674477 w 1633936"/>
              <a:gd name="connsiteY167" fmla="*/ 716382 h 1984772"/>
              <a:gd name="connsiteX168" fmla="*/ 569964 w 1633936"/>
              <a:gd name="connsiteY168" fmla="*/ 611869 h 1984772"/>
              <a:gd name="connsiteX169" fmla="*/ 674477 w 1633936"/>
              <a:gd name="connsiteY169" fmla="*/ 507356 h 1984772"/>
              <a:gd name="connsiteX170" fmla="*/ 389495 w 1633936"/>
              <a:gd name="connsiteY170" fmla="*/ 507356 h 1984772"/>
              <a:gd name="connsiteX171" fmla="*/ 494008 w 1633936"/>
              <a:gd name="connsiteY171" fmla="*/ 611869 h 1984772"/>
              <a:gd name="connsiteX172" fmla="*/ 389495 w 1633936"/>
              <a:gd name="connsiteY172" fmla="*/ 716382 h 1984772"/>
              <a:gd name="connsiteX173" fmla="*/ 284982 w 1633936"/>
              <a:gd name="connsiteY173" fmla="*/ 611869 h 1984772"/>
              <a:gd name="connsiteX174" fmla="*/ 389495 w 1633936"/>
              <a:gd name="connsiteY174" fmla="*/ 507356 h 1984772"/>
              <a:gd name="connsiteX175" fmla="*/ 104513 w 1633936"/>
              <a:gd name="connsiteY175" fmla="*/ 507356 h 1984772"/>
              <a:gd name="connsiteX176" fmla="*/ 209026 w 1633936"/>
              <a:gd name="connsiteY176" fmla="*/ 611869 h 1984772"/>
              <a:gd name="connsiteX177" fmla="*/ 104513 w 1633936"/>
              <a:gd name="connsiteY177" fmla="*/ 716382 h 1984772"/>
              <a:gd name="connsiteX178" fmla="*/ 0 w 1633936"/>
              <a:gd name="connsiteY178" fmla="*/ 611869 h 1984772"/>
              <a:gd name="connsiteX179" fmla="*/ 104513 w 1633936"/>
              <a:gd name="connsiteY179" fmla="*/ 507356 h 1984772"/>
              <a:gd name="connsiteX180" fmla="*/ 1529423 w 1633936"/>
              <a:gd name="connsiteY180" fmla="*/ 253678 h 1984772"/>
              <a:gd name="connsiteX181" fmla="*/ 1633936 w 1633936"/>
              <a:gd name="connsiteY181" fmla="*/ 358191 h 1984772"/>
              <a:gd name="connsiteX182" fmla="*/ 1529423 w 1633936"/>
              <a:gd name="connsiteY182" fmla="*/ 462704 h 1984772"/>
              <a:gd name="connsiteX183" fmla="*/ 1424910 w 1633936"/>
              <a:gd name="connsiteY183" fmla="*/ 358191 h 1984772"/>
              <a:gd name="connsiteX184" fmla="*/ 1529423 w 1633936"/>
              <a:gd name="connsiteY184" fmla="*/ 253678 h 1984772"/>
              <a:gd name="connsiteX185" fmla="*/ 1244441 w 1633936"/>
              <a:gd name="connsiteY185" fmla="*/ 253678 h 1984772"/>
              <a:gd name="connsiteX186" fmla="*/ 1348954 w 1633936"/>
              <a:gd name="connsiteY186" fmla="*/ 358191 h 1984772"/>
              <a:gd name="connsiteX187" fmla="*/ 1244441 w 1633936"/>
              <a:gd name="connsiteY187" fmla="*/ 462704 h 1984772"/>
              <a:gd name="connsiteX188" fmla="*/ 1139928 w 1633936"/>
              <a:gd name="connsiteY188" fmla="*/ 358191 h 1984772"/>
              <a:gd name="connsiteX189" fmla="*/ 1244441 w 1633936"/>
              <a:gd name="connsiteY189" fmla="*/ 253678 h 1984772"/>
              <a:gd name="connsiteX190" fmla="*/ 959459 w 1633936"/>
              <a:gd name="connsiteY190" fmla="*/ 253678 h 1984772"/>
              <a:gd name="connsiteX191" fmla="*/ 1063972 w 1633936"/>
              <a:gd name="connsiteY191" fmla="*/ 358191 h 1984772"/>
              <a:gd name="connsiteX192" fmla="*/ 959459 w 1633936"/>
              <a:gd name="connsiteY192" fmla="*/ 462704 h 1984772"/>
              <a:gd name="connsiteX193" fmla="*/ 854946 w 1633936"/>
              <a:gd name="connsiteY193" fmla="*/ 358191 h 1984772"/>
              <a:gd name="connsiteX194" fmla="*/ 959459 w 1633936"/>
              <a:gd name="connsiteY194" fmla="*/ 253678 h 1984772"/>
              <a:gd name="connsiteX195" fmla="*/ 674477 w 1633936"/>
              <a:gd name="connsiteY195" fmla="*/ 253678 h 1984772"/>
              <a:gd name="connsiteX196" fmla="*/ 778990 w 1633936"/>
              <a:gd name="connsiteY196" fmla="*/ 358191 h 1984772"/>
              <a:gd name="connsiteX197" fmla="*/ 674477 w 1633936"/>
              <a:gd name="connsiteY197" fmla="*/ 462704 h 1984772"/>
              <a:gd name="connsiteX198" fmla="*/ 569964 w 1633936"/>
              <a:gd name="connsiteY198" fmla="*/ 358191 h 1984772"/>
              <a:gd name="connsiteX199" fmla="*/ 674477 w 1633936"/>
              <a:gd name="connsiteY199" fmla="*/ 253678 h 1984772"/>
              <a:gd name="connsiteX200" fmla="*/ 389495 w 1633936"/>
              <a:gd name="connsiteY200" fmla="*/ 253678 h 1984772"/>
              <a:gd name="connsiteX201" fmla="*/ 494008 w 1633936"/>
              <a:gd name="connsiteY201" fmla="*/ 358191 h 1984772"/>
              <a:gd name="connsiteX202" fmla="*/ 389495 w 1633936"/>
              <a:gd name="connsiteY202" fmla="*/ 462704 h 1984772"/>
              <a:gd name="connsiteX203" fmla="*/ 284982 w 1633936"/>
              <a:gd name="connsiteY203" fmla="*/ 358191 h 1984772"/>
              <a:gd name="connsiteX204" fmla="*/ 389495 w 1633936"/>
              <a:gd name="connsiteY204" fmla="*/ 253678 h 1984772"/>
              <a:gd name="connsiteX205" fmla="*/ 104513 w 1633936"/>
              <a:gd name="connsiteY205" fmla="*/ 253678 h 1984772"/>
              <a:gd name="connsiteX206" fmla="*/ 209026 w 1633936"/>
              <a:gd name="connsiteY206" fmla="*/ 358191 h 1984772"/>
              <a:gd name="connsiteX207" fmla="*/ 104513 w 1633936"/>
              <a:gd name="connsiteY207" fmla="*/ 462704 h 1984772"/>
              <a:gd name="connsiteX208" fmla="*/ 0 w 1633936"/>
              <a:gd name="connsiteY208" fmla="*/ 358191 h 1984772"/>
              <a:gd name="connsiteX209" fmla="*/ 104513 w 1633936"/>
              <a:gd name="connsiteY209" fmla="*/ 253678 h 1984772"/>
              <a:gd name="connsiteX210" fmla="*/ 1529423 w 1633936"/>
              <a:gd name="connsiteY210" fmla="*/ 0 h 1984772"/>
              <a:gd name="connsiteX211" fmla="*/ 1633936 w 1633936"/>
              <a:gd name="connsiteY211" fmla="*/ 104513 h 1984772"/>
              <a:gd name="connsiteX212" fmla="*/ 1529423 w 1633936"/>
              <a:gd name="connsiteY212" fmla="*/ 209026 h 1984772"/>
              <a:gd name="connsiteX213" fmla="*/ 1424910 w 1633936"/>
              <a:gd name="connsiteY213" fmla="*/ 104513 h 1984772"/>
              <a:gd name="connsiteX214" fmla="*/ 1529423 w 1633936"/>
              <a:gd name="connsiteY214" fmla="*/ 0 h 1984772"/>
              <a:gd name="connsiteX215" fmla="*/ 1244441 w 1633936"/>
              <a:gd name="connsiteY215" fmla="*/ 0 h 1984772"/>
              <a:gd name="connsiteX216" fmla="*/ 1348954 w 1633936"/>
              <a:gd name="connsiteY216" fmla="*/ 104513 h 1984772"/>
              <a:gd name="connsiteX217" fmla="*/ 1244441 w 1633936"/>
              <a:gd name="connsiteY217" fmla="*/ 209026 h 1984772"/>
              <a:gd name="connsiteX218" fmla="*/ 1139928 w 1633936"/>
              <a:gd name="connsiteY218" fmla="*/ 104513 h 1984772"/>
              <a:gd name="connsiteX219" fmla="*/ 1244441 w 1633936"/>
              <a:gd name="connsiteY219" fmla="*/ 0 h 1984772"/>
              <a:gd name="connsiteX220" fmla="*/ 959459 w 1633936"/>
              <a:gd name="connsiteY220" fmla="*/ 0 h 1984772"/>
              <a:gd name="connsiteX221" fmla="*/ 1063972 w 1633936"/>
              <a:gd name="connsiteY221" fmla="*/ 104513 h 1984772"/>
              <a:gd name="connsiteX222" fmla="*/ 959459 w 1633936"/>
              <a:gd name="connsiteY222" fmla="*/ 209026 h 1984772"/>
              <a:gd name="connsiteX223" fmla="*/ 854946 w 1633936"/>
              <a:gd name="connsiteY223" fmla="*/ 104513 h 1984772"/>
              <a:gd name="connsiteX224" fmla="*/ 959459 w 1633936"/>
              <a:gd name="connsiteY224" fmla="*/ 0 h 1984772"/>
              <a:gd name="connsiteX225" fmla="*/ 674477 w 1633936"/>
              <a:gd name="connsiteY225" fmla="*/ 0 h 1984772"/>
              <a:gd name="connsiteX226" fmla="*/ 778990 w 1633936"/>
              <a:gd name="connsiteY226" fmla="*/ 104513 h 1984772"/>
              <a:gd name="connsiteX227" fmla="*/ 674477 w 1633936"/>
              <a:gd name="connsiteY227" fmla="*/ 209026 h 1984772"/>
              <a:gd name="connsiteX228" fmla="*/ 569964 w 1633936"/>
              <a:gd name="connsiteY228" fmla="*/ 104513 h 1984772"/>
              <a:gd name="connsiteX229" fmla="*/ 674477 w 1633936"/>
              <a:gd name="connsiteY229" fmla="*/ 0 h 1984772"/>
              <a:gd name="connsiteX230" fmla="*/ 389495 w 1633936"/>
              <a:gd name="connsiteY230" fmla="*/ 0 h 1984772"/>
              <a:gd name="connsiteX231" fmla="*/ 494008 w 1633936"/>
              <a:gd name="connsiteY231" fmla="*/ 104513 h 1984772"/>
              <a:gd name="connsiteX232" fmla="*/ 389495 w 1633936"/>
              <a:gd name="connsiteY232" fmla="*/ 209026 h 1984772"/>
              <a:gd name="connsiteX233" fmla="*/ 284982 w 1633936"/>
              <a:gd name="connsiteY233" fmla="*/ 104513 h 1984772"/>
              <a:gd name="connsiteX234" fmla="*/ 389495 w 1633936"/>
              <a:gd name="connsiteY234" fmla="*/ 0 h 1984772"/>
              <a:gd name="connsiteX235" fmla="*/ 104513 w 1633936"/>
              <a:gd name="connsiteY235" fmla="*/ 0 h 1984772"/>
              <a:gd name="connsiteX236" fmla="*/ 209026 w 1633936"/>
              <a:gd name="connsiteY236" fmla="*/ 104513 h 1984772"/>
              <a:gd name="connsiteX237" fmla="*/ 104513 w 1633936"/>
              <a:gd name="connsiteY237" fmla="*/ 209026 h 1984772"/>
              <a:gd name="connsiteX238" fmla="*/ 0 w 1633936"/>
              <a:gd name="connsiteY238" fmla="*/ 104513 h 1984772"/>
              <a:gd name="connsiteX239" fmla="*/ 104513 w 1633936"/>
              <a:gd name="connsiteY239" fmla="*/ 0 h 198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1633936" h="1984772">
                <a:moveTo>
                  <a:pt x="1529423" y="1775746"/>
                </a:moveTo>
                <a:cubicBezTo>
                  <a:pt x="1587144" y="1775746"/>
                  <a:pt x="1633936" y="1822538"/>
                  <a:pt x="1633936" y="1880259"/>
                </a:cubicBezTo>
                <a:cubicBezTo>
                  <a:pt x="1633936" y="1937980"/>
                  <a:pt x="1587144" y="1984772"/>
                  <a:pt x="1529423" y="1984772"/>
                </a:cubicBezTo>
                <a:cubicBezTo>
                  <a:pt x="1471702" y="1984772"/>
                  <a:pt x="1424910" y="1937980"/>
                  <a:pt x="1424910" y="1880259"/>
                </a:cubicBezTo>
                <a:cubicBezTo>
                  <a:pt x="1424910" y="1822538"/>
                  <a:pt x="1471702" y="1775746"/>
                  <a:pt x="1529423" y="1775746"/>
                </a:cubicBezTo>
                <a:close/>
                <a:moveTo>
                  <a:pt x="1244441" y="1775746"/>
                </a:moveTo>
                <a:cubicBezTo>
                  <a:pt x="1302162" y="1775746"/>
                  <a:pt x="1348954" y="1822538"/>
                  <a:pt x="1348954" y="1880259"/>
                </a:cubicBezTo>
                <a:cubicBezTo>
                  <a:pt x="1348954" y="1937980"/>
                  <a:pt x="1302162" y="1984772"/>
                  <a:pt x="1244441" y="1984772"/>
                </a:cubicBezTo>
                <a:cubicBezTo>
                  <a:pt x="1186720" y="1984772"/>
                  <a:pt x="1139928" y="1937980"/>
                  <a:pt x="1139928" y="1880259"/>
                </a:cubicBezTo>
                <a:cubicBezTo>
                  <a:pt x="1139928" y="1822538"/>
                  <a:pt x="1186720" y="1775746"/>
                  <a:pt x="1244441" y="1775746"/>
                </a:cubicBezTo>
                <a:close/>
                <a:moveTo>
                  <a:pt x="959459" y="1775746"/>
                </a:moveTo>
                <a:cubicBezTo>
                  <a:pt x="1017180" y="1775746"/>
                  <a:pt x="1063972" y="1822538"/>
                  <a:pt x="1063972" y="1880259"/>
                </a:cubicBezTo>
                <a:cubicBezTo>
                  <a:pt x="1063972" y="1937980"/>
                  <a:pt x="1017180" y="1984772"/>
                  <a:pt x="959459" y="1984772"/>
                </a:cubicBezTo>
                <a:cubicBezTo>
                  <a:pt x="901738" y="1984772"/>
                  <a:pt x="854946" y="1937980"/>
                  <a:pt x="854946" y="1880259"/>
                </a:cubicBezTo>
                <a:cubicBezTo>
                  <a:pt x="854946" y="1822538"/>
                  <a:pt x="901738" y="1775746"/>
                  <a:pt x="959459" y="1775746"/>
                </a:cubicBezTo>
                <a:close/>
                <a:moveTo>
                  <a:pt x="674477" y="1775746"/>
                </a:moveTo>
                <a:cubicBezTo>
                  <a:pt x="732198" y="1775746"/>
                  <a:pt x="778990" y="1822538"/>
                  <a:pt x="778990" y="1880259"/>
                </a:cubicBezTo>
                <a:cubicBezTo>
                  <a:pt x="778990" y="1937980"/>
                  <a:pt x="732198" y="1984772"/>
                  <a:pt x="674477" y="1984772"/>
                </a:cubicBezTo>
                <a:cubicBezTo>
                  <a:pt x="616756" y="1984772"/>
                  <a:pt x="569964" y="1937980"/>
                  <a:pt x="569964" y="1880259"/>
                </a:cubicBezTo>
                <a:cubicBezTo>
                  <a:pt x="569964" y="1822538"/>
                  <a:pt x="616756" y="1775746"/>
                  <a:pt x="674477" y="1775746"/>
                </a:cubicBezTo>
                <a:close/>
                <a:moveTo>
                  <a:pt x="389495" y="1775746"/>
                </a:moveTo>
                <a:cubicBezTo>
                  <a:pt x="447216" y="1775746"/>
                  <a:pt x="494008" y="1822538"/>
                  <a:pt x="494008" y="1880259"/>
                </a:cubicBezTo>
                <a:cubicBezTo>
                  <a:pt x="494008" y="1937980"/>
                  <a:pt x="447216" y="1984772"/>
                  <a:pt x="389495" y="1984772"/>
                </a:cubicBezTo>
                <a:cubicBezTo>
                  <a:pt x="331774" y="1984772"/>
                  <a:pt x="284982" y="1937980"/>
                  <a:pt x="284982" y="1880259"/>
                </a:cubicBezTo>
                <a:cubicBezTo>
                  <a:pt x="284982" y="1822538"/>
                  <a:pt x="331774" y="1775746"/>
                  <a:pt x="389495" y="1775746"/>
                </a:cubicBezTo>
                <a:close/>
                <a:moveTo>
                  <a:pt x="104513" y="1775746"/>
                </a:moveTo>
                <a:cubicBezTo>
                  <a:pt x="162234" y="1775746"/>
                  <a:pt x="209026" y="1822538"/>
                  <a:pt x="209026" y="1880259"/>
                </a:cubicBezTo>
                <a:cubicBezTo>
                  <a:pt x="209026" y="1937980"/>
                  <a:pt x="162234" y="1984772"/>
                  <a:pt x="104513" y="1984772"/>
                </a:cubicBezTo>
                <a:cubicBezTo>
                  <a:pt x="46792" y="1984772"/>
                  <a:pt x="0" y="1937980"/>
                  <a:pt x="0" y="1880259"/>
                </a:cubicBezTo>
                <a:cubicBezTo>
                  <a:pt x="0" y="1822538"/>
                  <a:pt x="46792" y="1775746"/>
                  <a:pt x="104513" y="1775746"/>
                </a:cubicBezTo>
                <a:close/>
                <a:moveTo>
                  <a:pt x="1529423" y="1522068"/>
                </a:moveTo>
                <a:cubicBezTo>
                  <a:pt x="1587144" y="1522068"/>
                  <a:pt x="1633936" y="1568860"/>
                  <a:pt x="1633936" y="1626581"/>
                </a:cubicBezTo>
                <a:cubicBezTo>
                  <a:pt x="1633936" y="1684302"/>
                  <a:pt x="1587144" y="1731094"/>
                  <a:pt x="1529423" y="1731094"/>
                </a:cubicBezTo>
                <a:cubicBezTo>
                  <a:pt x="1471702" y="1731094"/>
                  <a:pt x="1424910" y="1684302"/>
                  <a:pt x="1424910" y="1626581"/>
                </a:cubicBezTo>
                <a:cubicBezTo>
                  <a:pt x="1424910" y="1568860"/>
                  <a:pt x="1471702" y="1522068"/>
                  <a:pt x="1529423" y="1522068"/>
                </a:cubicBezTo>
                <a:close/>
                <a:moveTo>
                  <a:pt x="1244441" y="1522068"/>
                </a:moveTo>
                <a:cubicBezTo>
                  <a:pt x="1302162" y="1522068"/>
                  <a:pt x="1348954" y="1568860"/>
                  <a:pt x="1348954" y="1626581"/>
                </a:cubicBezTo>
                <a:cubicBezTo>
                  <a:pt x="1348954" y="1684302"/>
                  <a:pt x="1302162" y="1731094"/>
                  <a:pt x="1244441" y="1731094"/>
                </a:cubicBezTo>
                <a:cubicBezTo>
                  <a:pt x="1186720" y="1731094"/>
                  <a:pt x="1139928" y="1684302"/>
                  <a:pt x="1139928" y="1626581"/>
                </a:cubicBezTo>
                <a:cubicBezTo>
                  <a:pt x="1139928" y="1568860"/>
                  <a:pt x="1186720" y="1522068"/>
                  <a:pt x="1244441" y="1522068"/>
                </a:cubicBezTo>
                <a:close/>
                <a:moveTo>
                  <a:pt x="959459" y="1522068"/>
                </a:moveTo>
                <a:cubicBezTo>
                  <a:pt x="1017180" y="1522068"/>
                  <a:pt x="1063972" y="1568860"/>
                  <a:pt x="1063972" y="1626581"/>
                </a:cubicBezTo>
                <a:cubicBezTo>
                  <a:pt x="1063972" y="1684302"/>
                  <a:pt x="1017180" y="1731094"/>
                  <a:pt x="959459" y="1731094"/>
                </a:cubicBezTo>
                <a:cubicBezTo>
                  <a:pt x="901738" y="1731094"/>
                  <a:pt x="854946" y="1684302"/>
                  <a:pt x="854946" y="1626581"/>
                </a:cubicBezTo>
                <a:cubicBezTo>
                  <a:pt x="854946" y="1568860"/>
                  <a:pt x="901738" y="1522068"/>
                  <a:pt x="959459" y="1522068"/>
                </a:cubicBezTo>
                <a:close/>
                <a:moveTo>
                  <a:pt x="674477" y="1522068"/>
                </a:moveTo>
                <a:cubicBezTo>
                  <a:pt x="732198" y="1522068"/>
                  <a:pt x="778990" y="1568860"/>
                  <a:pt x="778990" y="1626581"/>
                </a:cubicBezTo>
                <a:cubicBezTo>
                  <a:pt x="778990" y="1684302"/>
                  <a:pt x="732198" y="1731094"/>
                  <a:pt x="674477" y="1731094"/>
                </a:cubicBezTo>
                <a:cubicBezTo>
                  <a:pt x="616756" y="1731094"/>
                  <a:pt x="569964" y="1684302"/>
                  <a:pt x="569964" y="1626581"/>
                </a:cubicBezTo>
                <a:cubicBezTo>
                  <a:pt x="569964" y="1568860"/>
                  <a:pt x="616756" y="1522068"/>
                  <a:pt x="674477" y="1522068"/>
                </a:cubicBezTo>
                <a:close/>
                <a:moveTo>
                  <a:pt x="389495" y="1522068"/>
                </a:moveTo>
                <a:cubicBezTo>
                  <a:pt x="447216" y="1522068"/>
                  <a:pt x="494008" y="1568860"/>
                  <a:pt x="494008" y="1626581"/>
                </a:cubicBezTo>
                <a:cubicBezTo>
                  <a:pt x="494008" y="1684302"/>
                  <a:pt x="447216" y="1731094"/>
                  <a:pt x="389495" y="1731094"/>
                </a:cubicBezTo>
                <a:cubicBezTo>
                  <a:pt x="331774" y="1731094"/>
                  <a:pt x="284982" y="1684302"/>
                  <a:pt x="284982" y="1626581"/>
                </a:cubicBezTo>
                <a:cubicBezTo>
                  <a:pt x="284982" y="1568860"/>
                  <a:pt x="331774" y="1522068"/>
                  <a:pt x="389495" y="1522068"/>
                </a:cubicBezTo>
                <a:close/>
                <a:moveTo>
                  <a:pt x="104513" y="1522068"/>
                </a:moveTo>
                <a:cubicBezTo>
                  <a:pt x="162234" y="1522068"/>
                  <a:pt x="209026" y="1568860"/>
                  <a:pt x="209026" y="1626581"/>
                </a:cubicBezTo>
                <a:cubicBezTo>
                  <a:pt x="209026" y="1684302"/>
                  <a:pt x="162234" y="1731094"/>
                  <a:pt x="104513" y="1731094"/>
                </a:cubicBezTo>
                <a:cubicBezTo>
                  <a:pt x="46792" y="1731094"/>
                  <a:pt x="0" y="1684302"/>
                  <a:pt x="0" y="1626581"/>
                </a:cubicBezTo>
                <a:cubicBezTo>
                  <a:pt x="0" y="1568860"/>
                  <a:pt x="46792" y="1522068"/>
                  <a:pt x="104513" y="1522068"/>
                </a:cubicBezTo>
                <a:close/>
                <a:moveTo>
                  <a:pt x="1529423" y="1268390"/>
                </a:moveTo>
                <a:cubicBezTo>
                  <a:pt x="1587144" y="1268390"/>
                  <a:pt x="1633936" y="1315182"/>
                  <a:pt x="1633936" y="1372903"/>
                </a:cubicBezTo>
                <a:cubicBezTo>
                  <a:pt x="1633936" y="1430624"/>
                  <a:pt x="1587144" y="1477416"/>
                  <a:pt x="1529423" y="1477416"/>
                </a:cubicBezTo>
                <a:cubicBezTo>
                  <a:pt x="1471702" y="1477416"/>
                  <a:pt x="1424910" y="1430624"/>
                  <a:pt x="1424910" y="1372903"/>
                </a:cubicBezTo>
                <a:cubicBezTo>
                  <a:pt x="1424910" y="1315182"/>
                  <a:pt x="1471702" y="1268390"/>
                  <a:pt x="1529423" y="1268390"/>
                </a:cubicBezTo>
                <a:close/>
                <a:moveTo>
                  <a:pt x="1244441" y="1268390"/>
                </a:moveTo>
                <a:cubicBezTo>
                  <a:pt x="1302162" y="1268390"/>
                  <a:pt x="1348954" y="1315182"/>
                  <a:pt x="1348954" y="1372903"/>
                </a:cubicBezTo>
                <a:cubicBezTo>
                  <a:pt x="1348954" y="1430624"/>
                  <a:pt x="1302162" y="1477416"/>
                  <a:pt x="1244441" y="1477416"/>
                </a:cubicBezTo>
                <a:cubicBezTo>
                  <a:pt x="1186720" y="1477416"/>
                  <a:pt x="1139928" y="1430624"/>
                  <a:pt x="1139928" y="1372903"/>
                </a:cubicBezTo>
                <a:cubicBezTo>
                  <a:pt x="1139928" y="1315182"/>
                  <a:pt x="1186720" y="1268390"/>
                  <a:pt x="1244441" y="1268390"/>
                </a:cubicBezTo>
                <a:close/>
                <a:moveTo>
                  <a:pt x="959459" y="1268390"/>
                </a:moveTo>
                <a:cubicBezTo>
                  <a:pt x="1017180" y="1268390"/>
                  <a:pt x="1063972" y="1315182"/>
                  <a:pt x="1063972" y="1372903"/>
                </a:cubicBezTo>
                <a:cubicBezTo>
                  <a:pt x="1063972" y="1430624"/>
                  <a:pt x="1017180" y="1477416"/>
                  <a:pt x="959459" y="1477416"/>
                </a:cubicBezTo>
                <a:cubicBezTo>
                  <a:pt x="901738" y="1477416"/>
                  <a:pt x="854946" y="1430624"/>
                  <a:pt x="854946" y="1372903"/>
                </a:cubicBezTo>
                <a:cubicBezTo>
                  <a:pt x="854946" y="1315182"/>
                  <a:pt x="901738" y="1268390"/>
                  <a:pt x="959459" y="1268390"/>
                </a:cubicBezTo>
                <a:close/>
                <a:moveTo>
                  <a:pt x="674477" y="1268390"/>
                </a:moveTo>
                <a:cubicBezTo>
                  <a:pt x="732198" y="1268390"/>
                  <a:pt x="778990" y="1315182"/>
                  <a:pt x="778990" y="1372903"/>
                </a:cubicBezTo>
                <a:cubicBezTo>
                  <a:pt x="778990" y="1430624"/>
                  <a:pt x="732198" y="1477416"/>
                  <a:pt x="674477" y="1477416"/>
                </a:cubicBezTo>
                <a:cubicBezTo>
                  <a:pt x="616756" y="1477416"/>
                  <a:pt x="569964" y="1430624"/>
                  <a:pt x="569964" y="1372903"/>
                </a:cubicBezTo>
                <a:cubicBezTo>
                  <a:pt x="569964" y="1315182"/>
                  <a:pt x="616756" y="1268390"/>
                  <a:pt x="674477" y="1268390"/>
                </a:cubicBezTo>
                <a:close/>
                <a:moveTo>
                  <a:pt x="389495" y="1268390"/>
                </a:moveTo>
                <a:cubicBezTo>
                  <a:pt x="447216" y="1268390"/>
                  <a:pt x="494008" y="1315182"/>
                  <a:pt x="494008" y="1372903"/>
                </a:cubicBezTo>
                <a:cubicBezTo>
                  <a:pt x="494008" y="1430624"/>
                  <a:pt x="447216" y="1477416"/>
                  <a:pt x="389495" y="1477416"/>
                </a:cubicBezTo>
                <a:cubicBezTo>
                  <a:pt x="331774" y="1477416"/>
                  <a:pt x="284982" y="1430624"/>
                  <a:pt x="284982" y="1372903"/>
                </a:cubicBezTo>
                <a:cubicBezTo>
                  <a:pt x="284982" y="1315182"/>
                  <a:pt x="331774" y="1268390"/>
                  <a:pt x="389495" y="1268390"/>
                </a:cubicBezTo>
                <a:close/>
                <a:moveTo>
                  <a:pt x="104513" y="1268390"/>
                </a:moveTo>
                <a:cubicBezTo>
                  <a:pt x="162234" y="1268390"/>
                  <a:pt x="209026" y="1315182"/>
                  <a:pt x="209026" y="1372903"/>
                </a:cubicBezTo>
                <a:cubicBezTo>
                  <a:pt x="209026" y="1430624"/>
                  <a:pt x="162234" y="1477416"/>
                  <a:pt x="104513" y="1477416"/>
                </a:cubicBezTo>
                <a:cubicBezTo>
                  <a:pt x="46792" y="1477416"/>
                  <a:pt x="0" y="1430624"/>
                  <a:pt x="0" y="1372903"/>
                </a:cubicBezTo>
                <a:cubicBezTo>
                  <a:pt x="0" y="1315182"/>
                  <a:pt x="46792" y="1268390"/>
                  <a:pt x="104513" y="1268390"/>
                </a:cubicBezTo>
                <a:close/>
                <a:moveTo>
                  <a:pt x="1529423" y="1014712"/>
                </a:moveTo>
                <a:cubicBezTo>
                  <a:pt x="1587144" y="1014712"/>
                  <a:pt x="1633936" y="1061504"/>
                  <a:pt x="1633936" y="1119225"/>
                </a:cubicBezTo>
                <a:cubicBezTo>
                  <a:pt x="1633936" y="1176946"/>
                  <a:pt x="1587144" y="1223738"/>
                  <a:pt x="1529423" y="1223738"/>
                </a:cubicBezTo>
                <a:cubicBezTo>
                  <a:pt x="1471702" y="1223738"/>
                  <a:pt x="1424910" y="1176946"/>
                  <a:pt x="1424910" y="1119225"/>
                </a:cubicBezTo>
                <a:cubicBezTo>
                  <a:pt x="1424910" y="1061504"/>
                  <a:pt x="1471702" y="1014712"/>
                  <a:pt x="1529423" y="1014712"/>
                </a:cubicBezTo>
                <a:close/>
                <a:moveTo>
                  <a:pt x="1244441" y="1014712"/>
                </a:moveTo>
                <a:cubicBezTo>
                  <a:pt x="1302162" y="1014712"/>
                  <a:pt x="1348954" y="1061504"/>
                  <a:pt x="1348954" y="1119225"/>
                </a:cubicBezTo>
                <a:cubicBezTo>
                  <a:pt x="1348954" y="1176946"/>
                  <a:pt x="1302162" y="1223738"/>
                  <a:pt x="1244441" y="1223738"/>
                </a:cubicBezTo>
                <a:cubicBezTo>
                  <a:pt x="1186720" y="1223738"/>
                  <a:pt x="1139928" y="1176946"/>
                  <a:pt x="1139928" y="1119225"/>
                </a:cubicBezTo>
                <a:cubicBezTo>
                  <a:pt x="1139928" y="1061504"/>
                  <a:pt x="1186720" y="1014712"/>
                  <a:pt x="1244441" y="1014712"/>
                </a:cubicBezTo>
                <a:close/>
                <a:moveTo>
                  <a:pt x="959459" y="1014712"/>
                </a:moveTo>
                <a:cubicBezTo>
                  <a:pt x="1017180" y="1014712"/>
                  <a:pt x="1063972" y="1061504"/>
                  <a:pt x="1063972" y="1119225"/>
                </a:cubicBezTo>
                <a:cubicBezTo>
                  <a:pt x="1063972" y="1176946"/>
                  <a:pt x="1017180" y="1223738"/>
                  <a:pt x="959459" y="1223738"/>
                </a:cubicBezTo>
                <a:cubicBezTo>
                  <a:pt x="901738" y="1223738"/>
                  <a:pt x="854946" y="1176946"/>
                  <a:pt x="854946" y="1119225"/>
                </a:cubicBezTo>
                <a:cubicBezTo>
                  <a:pt x="854946" y="1061504"/>
                  <a:pt x="901738" y="1014712"/>
                  <a:pt x="959459" y="1014712"/>
                </a:cubicBezTo>
                <a:close/>
                <a:moveTo>
                  <a:pt x="674477" y="1014712"/>
                </a:moveTo>
                <a:cubicBezTo>
                  <a:pt x="732198" y="1014712"/>
                  <a:pt x="778990" y="1061504"/>
                  <a:pt x="778990" y="1119225"/>
                </a:cubicBezTo>
                <a:cubicBezTo>
                  <a:pt x="778990" y="1176946"/>
                  <a:pt x="732198" y="1223738"/>
                  <a:pt x="674477" y="1223738"/>
                </a:cubicBezTo>
                <a:cubicBezTo>
                  <a:pt x="616756" y="1223738"/>
                  <a:pt x="569964" y="1176946"/>
                  <a:pt x="569964" y="1119225"/>
                </a:cubicBezTo>
                <a:cubicBezTo>
                  <a:pt x="569964" y="1061504"/>
                  <a:pt x="616756" y="1014712"/>
                  <a:pt x="674477" y="1014712"/>
                </a:cubicBezTo>
                <a:close/>
                <a:moveTo>
                  <a:pt x="389495" y="1014712"/>
                </a:moveTo>
                <a:cubicBezTo>
                  <a:pt x="447216" y="1014712"/>
                  <a:pt x="494008" y="1061504"/>
                  <a:pt x="494008" y="1119225"/>
                </a:cubicBezTo>
                <a:cubicBezTo>
                  <a:pt x="494008" y="1176946"/>
                  <a:pt x="447216" y="1223738"/>
                  <a:pt x="389495" y="1223738"/>
                </a:cubicBezTo>
                <a:cubicBezTo>
                  <a:pt x="331774" y="1223738"/>
                  <a:pt x="284982" y="1176946"/>
                  <a:pt x="284982" y="1119225"/>
                </a:cubicBezTo>
                <a:cubicBezTo>
                  <a:pt x="284982" y="1061504"/>
                  <a:pt x="331774" y="1014712"/>
                  <a:pt x="389495" y="1014712"/>
                </a:cubicBezTo>
                <a:close/>
                <a:moveTo>
                  <a:pt x="104513" y="1014712"/>
                </a:moveTo>
                <a:cubicBezTo>
                  <a:pt x="162234" y="1014712"/>
                  <a:pt x="209026" y="1061504"/>
                  <a:pt x="209026" y="1119225"/>
                </a:cubicBezTo>
                <a:cubicBezTo>
                  <a:pt x="209026" y="1176946"/>
                  <a:pt x="162234" y="1223738"/>
                  <a:pt x="104513" y="1223738"/>
                </a:cubicBezTo>
                <a:cubicBezTo>
                  <a:pt x="46792" y="1223738"/>
                  <a:pt x="0" y="1176946"/>
                  <a:pt x="0" y="1119225"/>
                </a:cubicBezTo>
                <a:cubicBezTo>
                  <a:pt x="0" y="1061504"/>
                  <a:pt x="46792" y="1014712"/>
                  <a:pt x="104513" y="1014712"/>
                </a:cubicBezTo>
                <a:close/>
                <a:moveTo>
                  <a:pt x="1529423" y="761034"/>
                </a:moveTo>
                <a:cubicBezTo>
                  <a:pt x="1587144" y="761034"/>
                  <a:pt x="1633936" y="807826"/>
                  <a:pt x="1633936" y="865547"/>
                </a:cubicBezTo>
                <a:cubicBezTo>
                  <a:pt x="1633936" y="923268"/>
                  <a:pt x="1587144" y="970060"/>
                  <a:pt x="1529423" y="970060"/>
                </a:cubicBezTo>
                <a:cubicBezTo>
                  <a:pt x="1471702" y="970060"/>
                  <a:pt x="1424910" y="923268"/>
                  <a:pt x="1424910" y="865547"/>
                </a:cubicBezTo>
                <a:cubicBezTo>
                  <a:pt x="1424910" y="807826"/>
                  <a:pt x="1471702" y="761034"/>
                  <a:pt x="1529423" y="761034"/>
                </a:cubicBezTo>
                <a:close/>
                <a:moveTo>
                  <a:pt x="1244441" y="761034"/>
                </a:moveTo>
                <a:cubicBezTo>
                  <a:pt x="1302162" y="761034"/>
                  <a:pt x="1348954" y="807826"/>
                  <a:pt x="1348954" y="865547"/>
                </a:cubicBezTo>
                <a:cubicBezTo>
                  <a:pt x="1348954" y="923268"/>
                  <a:pt x="1302162" y="970060"/>
                  <a:pt x="1244441" y="970060"/>
                </a:cubicBezTo>
                <a:cubicBezTo>
                  <a:pt x="1186720" y="970060"/>
                  <a:pt x="1139928" y="923268"/>
                  <a:pt x="1139928" y="865547"/>
                </a:cubicBezTo>
                <a:cubicBezTo>
                  <a:pt x="1139928" y="807826"/>
                  <a:pt x="1186720" y="761034"/>
                  <a:pt x="1244441" y="761034"/>
                </a:cubicBezTo>
                <a:close/>
                <a:moveTo>
                  <a:pt x="959459" y="761034"/>
                </a:moveTo>
                <a:cubicBezTo>
                  <a:pt x="1017180" y="761034"/>
                  <a:pt x="1063972" y="807826"/>
                  <a:pt x="1063972" y="865547"/>
                </a:cubicBezTo>
                <a:cubicBezTo>
                  <a:pt x="1063972" y="923268"/>
                  <a:pt x="1017180" y="970060"/>
                  <a:pt x="959459" y="970060"/>
                </a:cubicBezTo>
                <a:cubicBezTo>
                  <a:pt x="901738" y="970060"/>
                  <a:pt x="854946" y="923268"/>
                  <a:pt x="854946" y="865547"/>
                </a:cubicBezTo>
                <a:cubicBezTo>
                  <a:pt x="854946" y="807826"/>
                  <a:pt x="901738" y="761034"/>
                  <a:pt x="959459" y="761034"/>
                </a:cubicBezTo>
                <a:close/>
                <a:moveTo>
                  <a:pt x="674477" y="761034"/>
                </a:moveTo>
                <a:cubicBezTo>
                  <a:pt x="732198" y="761034"/>
                  <a:pt x="778990" y="807826"/>
                  <a:pt x="778990" y="865547"/>
                </a:cubicBezTo>
                <a:cubicBezTo>
                  <a:pt x="778990" y="923268"/>
                  <a:pt x="732198" y="970060"/>
                  <a:pt x="674477" y="970060"/>
                </a:cubicBezTo>
                <a:cubicBezTo>
                  <a:pt x="616756" y="970060"/>
                  <a:pt x="569964" y="923268"/>
                  <a:pt x="569964" y="865547"/>
                </a:cubicBezTo>
                <a:cubicBezTo>
                  <a:pt x="569964" y="807826"/>
                  <a:pt x="616756" y="761034"/>
                  <a:pt x="674477" y="761034"/>
                </a:cubicBezTo>
                <a:close/>
                <a:moveTo>
                  <a:pt x="389495" y="761034"/>
                </a:moveTo>
                <a:cubicBezTo>
                  <a:pt x="447216" y="761034"/>
                  <a:pt x="494008" y="807826"/>
                  <a:pt x="494008" y="865547"/>
                </a:cubicBezTo>
                <a:cubicBezTo>
                  <a:pt x="494008" y="923268"/>
                  <a:pt x="447216" y="970060"/>
                  <a:pt x="389495" y="970060"/>
                </a:cubicBezTo>
                <a:cubicBezTo>
                  <a:pt x="331774" y="970060"/>
                  <a:pt x="284982" y="923268"/>
                  <a:pt x="284982" y="865547"/>
                </a:cubicBezTo>
                <a:cubicBezTo>
                  <a:pt x="284982" y="807826"/>
                  <a:pt x="331774" y="761034"/>
                  <a:pt x="389495" y="761034"/>
                </a:cubicBezTo>
                <a:close/>
                <a:moveTo>
                  <a:pt x="104513" y="761034"/>
                </a:moveTo>
                <a:cubicBezTo>
                  <a:pt x="162234" y="761034"/>
                  <a:pt x="209026" y="807826"/>
                  <a:pt x="209026" y="865547"/>
                </a:cubicBezTo>
                <a:cubicBezTo>
                  <a:pt x="209026" y="923268"/>
                  <a:pt x="162234" y="970060"/>
                  <a:pt x="104513" y="970060"/>
                </a:cubicBezTo>
                <a:cubicBezTo>
                  <a:pt x="46792" y="970060"/>
                  <a:pt x="0" y="923268"/>
                  <a:pt x="0" y="865547"/>
                </a:cubicBezTo>
                <a:cubicBezTo>
                  <a:pt x="0" y="807826"/>
                  <a:pt x="46792" y="761034"/>
                  <a:pt x="104513" y="761034"/>
                </a:cubicBezTo>
                <a:close/>
                <a:moveTo>
                  <a:pt x="1529423" y="507356"/>
                </a:moveTo>
                <a:cubicBezTo>
                  <a:pt x="1587144" y="507356"/>
                  <a:pt x="1633936" y="554148"/>
                  <a:pt x="1633936" y="611869"/>
                </a:cubicBezTo>
                <a:cubicBezTo>
                  <a:pt x="1633936" y="669590"/>
                  <a:pt x="1587144" y="716382"/>
                  <a:pt x="1529423" y="716382"/>
                </a:cubicBezTo>
                <a:cubicBezTo>
                  <a:pt x="1471702" y="716382"/>
                  <a:pt x="1424910" y="669590"/>
                  <a:pt x="1424910" y="611869"/>
                </a:cubicBezTo>
                <a:cubicBezTo>
                  <a:pt x="1424910" y="554148"/>
                  <a:pt x="1471702" y="507356"/>
                  <a:pt x="1529423" y="507356"/>
                </a:cubicBezTo>
                <a:close/>
                <a:moveTo>
                  <a:pt x="1244441" y="507356"/>
                </a:moveTo>
                <a:cubicBezTo>
                  <a:pt x="1302162" y="507356"/>
                  <a:pt x="1348954" y="554148"/>
                  <a:pt x="1348954" y="611869"/>
                </a:cubicBezTo>
                <a:cubicBezTo>
                  <a:pt x="1348954" y="669590"/>
                  <a:pt x="1302162" y="716382"/>
                  <a:pt x="1244441" y="716382"/>
                </a:cubicBezTo>
                <a:cubicBezTo>
                  <a:pt x="1186720" y="716382"/>
                  <a:pt x="1139928" y="669590"/>
                  <a:pt x="1139928" y="611869"/>
                </a:cubicBezTo>
                <a:cubicBezTo>
                  <a:pt x="1139928" y="554148"/>
                  <a:pt x="1186720" y="507356"/>
                  <a:pt x="1244441" y="507356"/>
                </a:cubicBezTo>
                <a:close/>
                <a:moveTo>
                  <a:pt x="959459" y="507356"/>
                </a:moveTo>
                <a:cubicBezTo>
                  <a:pt x="1017180" y="507356"/>
                  <a:pt x="1063972" y="554148"/>
                  <a:pt x="1063972" y="611869"/>
                </a:cubicBezTo>
                <a:cubicBezTo>
                  <a:pt x="1063972" y="669590"/>
                  <a:pt x="1017180" y="716382"/>
                  <a:pt x="959459" y="716382"/>
                </a:cubicBezTo>
                <a:cubicBezTo>
                  <a:pt x="901738" y="716382"/>
                  <a:pt x="854946" y="669590"/>
                  <a:pt x="854946" y="611869"/>
                </a:cubicBezTo>
                <a:cubicBezTo>
                  <a:pt x="854946" y="554148"/>
                  <a:pt x="901738" y="507356"/>
                  <a:pt x="959459" y="507356"/>
                </a:cubicBezTo>
                <a:close/>
                <a:moveTo>
                  <a:pt x="674477" y="507356"/>
                </a:moveTo>
                <a:cubicBezTo>
                  <a:pt x="732198" y="507356"/>
                  <a:pt x="778990" y="554148"/>
                  <a:pt x="778990" y="611869"/>
                </a:cubicBezTo>
                <a:cubicBezTo>
                  <a:pt x="778990" y="669590"/>
                  <a:pt x="732198" y="716382"/>
                  <a:pt x="674477" y="716382"/>
                </a:cubicBezTo>
                <a:cubicBezTo>
                  <a:pt x="616756" y="716382"/>
                  <a:pt x="569964" y="669590"/>
                  <a:pt x="569964" y="611869"/>
                </a:cubicBezTo>
                <a:cubicBezTo>
                  <a:pt x="569964" y="554148"/>
                  <a:pt x="616756" y="507356"/>
                  <a:pt x="674477" y="507356"/>
                </a:cubicBezTo>
                <a:close/>
                <a:moveTo>
                  <a:pt x="389495" y="507356"/>
                </a:moveTo>
                <a:cubicBezTo>
                  <a:pt x="447216" y="507356"/>
                  <a:pt x="494008" y="554148"/>
                  <a:pt x="494008" y="611869"/>
                </a:cubicBezTo>
                <a:cubicBezTo>
                  <a:pt x="494008" y="669590"/>
                  <a:pt x="447216" y="716382"/>
                  <a:pt x="389495" y="716382"/>
                </a:cubicBezTo>
                <a:cubicBezTo>
                  <a:pt x="331774" y="716382"/>
                  <a:pt x="284982" y="669590"/>
                  <a:pt x="284982" y="611869"/>
                </a:cubicBezTo>
                <a:cubicBezTo>
                  <a:pt x="284982" y="554148"/>
                  <a:pt x="331774" y="507356"/>
                  <a:pt x="389495" y="507356"/>
                </a:cubicBezTo>
                <a:close/>
                <a:moveTo>
                  <a:pt x="104513" y="507356"/>
                </a:moveTo>
                <a:cubicBezTo>
                  <a:pt x="162234" y="507356"/>
                  <a:pt x="209026" y="554148"/>
                  <a:pt x="209026" y="611869"/>
                </a:cubicBezTo>
                <a:cubicBezTo>
                  <a:pt x="209026" y="669590"/>
                  <a:pt x="162234" y="716382"/>
                  <a:pt x="104513" y="716382"/>
                </a:cubicBezTo>
                <a:cubicBezTo>
                  <a:pt x="46792" y="716382"/>
                  <a:pt x="0" y="669590"/>
                  <a:pt x="0" y="611869"/>
                </a:cubicBezTo>
                <a:cubicBezTo>
                  <a:pt x="0" y="554148"/>
                  <a:pt x="46792" y="507356"/>
                  <a:pt x="104513" y="507356"/>
                </a:cubicBezTo>
                <a:close/>
                <a:moveTo>
                  <a:pt x="1529423" y="253678"/>
                </a:moveTo>
                <a:cubicBezTo>
                  <a:pt x="1587144" y="253678"/>
                  <a:pt x="1633936" y="300470"/>
                  <a:pt x="1633936" y="358191"/>
                </a:cubicBezTo>
                <a:cubicBezTo>
                  <a:pt x="1633936" y="415912"/>
                  <a:pt x="1587144" y="462704"/>
                  <a:pt x="1529423" y="462704"/>
                </a:cubicBezTo>
                <a:cubicBezTo>
                  <a:pt x="1471702" y="462704"/>
                  <a:pt x="1424910" y="415912"/>
                  <a:pt x="1424910" y="358191"/>
                </a:cubicBezTo>
                <a:cubicBezTo>
                  <a:pt x="1424910" y="300470"/>
                  <a:pt x="1471702" y="253678"/>
                  <a:pt x="1529423" y="253678"/>
                </a:cubicBezTo>
                <a:close/>
                <a:moveTo>
                  <a:pt x="1244441" y="253678"/>
                </a:moveTo>
                <a:cubicBezTo>
                  <a:pt x="1302162" y="253678"/>
                  <a:pt x="1348954" y="300470"/>
                  <a:pt x="1348954" y="358191"/>
                </a:cubicBezTo>
                <a:cubicBezTo>
                  <a:pt x="1348954" y="415912"/>
                  <a:pt x="1302162" y="462704"/>
                  <a:pt x="1244441" y="462704"/>
                </a:cubicBezTo>
                <a:cubicBezTo>
                  <a:pt x="1186720" y="462704"/>
                  <a:pt x="1139928" y="415912"/>
                  <a:pt x="1139928" y="358191"/>
                </a:cubicBezTo>
                <a:cubicBezTo>
                  <a:pt x="1139928" y="300470"/>
                  <a:pt x="1186720" y="253678"/>
                  <a:pt x="1244441" y="253678"/>
                </a:cubicBezTo>
                <a:close/>
                <a:moveTo>
                  <a:pt x="959459" y="253678"/>
                </a:moveTo>
                <a:cubicBezTo>
                  <a:pt x="1017180" y="253678"/>
                  <a:pt x="1063972" y="300470"/>
                  <a:pt x="1063972" y="358191"/>
                </a:cubicBezTo>
                <a:cubicBezTo>
                  <a:pt x="1063972" y="415912"/>
                  <a:pt x="1017180" y="462704"/>
                  <a:pt x="959459" y="462704"/>
                </a:cubicBezTo>
                <a:cubicBezTo>
                  <a:pt x="901738" y="462704"/>
                  <a:pt x="854946" y="415912"/>
                  <a:pt x="854946" y="358191"/>
                </a:cubicBezTo>
                <a:cubicBezTo>
                  <a:pt x="854946" y="300470"/>
                  <a:pt x="901738" y="253678"/>
                  <a:pt x="959459" y="253678"/>
                </a:cubicBezTo>
                <a:close/>
                <a:moveTo>
                  <a:pt x="674477" y="253678"/>
                </a:moveTo>
                <a:cubicBezTo>
                  <a:pt x="732198" y="253678"/>
                  <a:pt x="778990" y="300470"/>
                  <a:pt x="778990" y="358191"/>
                </a:cubicBezTo>
                <a:cubicBezTo>
                  <a:pt x="778990" y="415912"/>
                  <a:pt x="732198" y="462704"/>
                  <a:pt x="674477" y="462704"/>
                </a:cubicBezTo>
                <a:cubicBezTo>
                  <a:pt x="616756" y="462704"/>
                  <a:pt x="569964" y="415912"/>
                  <a:pt x="569964" y="358191"/>
                </a:cubicBezTo>
                <a:cubicBezTo>
                  <a:pt x="569964" y="300470"/>
                  <a:pt x="616756" y="253678"/>
                  <a:pt x="674477" y="253678"/>
                </a:cubicBezTo>
                <a:close/>
                <a:moveTo>
                  <a:pt x="389495" y="253678"/>
                </a:moveTo>
                <a:cubicBezTo>
                  <a:pt x="447216" y="253678"/>
                  <a:pt x="494008" y="300470"/>
                  <a:pt x="494008" y="358191"/>
                </a:cubicBezTo>
                <a:cubicBezTo>
                  <a:pt x="494008" y="415912"/>
                  <a:pt x="447216" y="462704"/>
                  <a:pt x="389495" y="462704"/>
                </a:cubicBezTo>
                <a:cubicBezTo>
                  <a:pt x="331774" y="462704"/>
                  <a:pt x="284982" y="415912"/>
                  <a:pt x="284982" y="358191"/>
                </a:cubicBezTo>
                <a:cubicBezTo>
                  <a:pt x="284982" y="300470"/>
                  <a:pt x="331774" y="253678"/>
                  <a:pt x="389495" y="253678"/>
                </a:cubicBezTo>
                <a:close/>
                <a:moveTo>
                  <a:pt x="104513" y="253678"/>
                </a:moveTo>
                <a:cubicBezTo>
                  <a:pt x="162234" y="253678"/>
                  <a:pt x="209026" y="300470"/>
                  <a:pt x="209026" y="358191"/>
                </a:cubicBezTo>
                <a:cubicBezTo>
                  <a:pt x="209026" y="415912"/>
                  <a:pt x="162234" y="462704"/>
                  <a:pt x="104513" y="462704"/>
                </a:cubicBezTo>
                <a:cubicBezTo>
                  <a:pt x="46792" y="462704"/>
                  <a:pt x="0" y="415912"/>
                  <a:pt x="0" y="358191"/>
                </a:cubicBezTo>
                <a:cubicBezTo>
                  <a:pt x="0" y="300470"/>
                  <a:pt x="46792" y="253678"/>
                  <a:pt x="104513" y="253678"/>
                </a:cubicBezTo>
                <a:close/>
                <a:moveTo>
                  <a:pt x="1529423" y="0"/>
                </a:moveTo>
                <a:cubicBezTo>
                  <a:pt x="1587144" y="0"/>
                  <a:pt x="1633936" y="46792"/>
                  <a:pt x="1633936" y="104513"/>
                </a:cubicBezTo>
                <a:cubicBezTo>
                  <a:pt x="1633936" y="162234"/>
                  <a:pt x="1587144" y="209026"/>
                  <a:pt x="1529423" y="209026"/>
                </a:cubicBezTo>
                <a:cubicBezTo>
                  <a:pt x="1471702" y="209026"/>
                  <a:pt x="1424910" y="162234"/>
                  <a:pt x="1424910" y="104513"/>
                </a:cubicBezTo>
                <a:cubicBezTo>
                  <a:pt x="1424910" y="46792"/>
                  <a:pt x="1471702" y="0"/>
                  <a:pt x="1529423" y="0"/>
                </a:cubicBezTo>
                <a:close/>
                <a:moveTo>
                  <a:pt x="1244441" y="0"/>
                </a:moveTo>
                <a:cubicBezTo>
                  <a:pt x="1302162" y="0"/>
                  <a:pt x="1348954" y="46792"/>
                  <a:pt x="1348954" y="104513"/>
                </a:cubicBezTo>
                <a:cubicBezTo>
                  <a:pt x="1348954" y="162234"/>
                  <a:pt x="1302162" y="209026"/>
                  <a:pt x="1244441" y="209026"/>
                </a:cubicBezTo>
                <a:cubicBezTo>
                  <a:pt x="1186720" y="209026"/>
                  <a:pt x="1139928" y="162234"/>
                  <a:pt x="1139928" y="104513"/>
                </a:cubicBezTo>
                <a:cubicBezTo>
                  <a:pt x="1139928" y="46792"/>
                  <a:pt x="1186720" y="0"/>
                  <a:pt x="1244441" y="0"/>
                </a:cubicBezTo>
                <a:close/>
                <a:moveTo>
                  <a:pt x="959459" y="0"/>
                </a:moveTo>
                <a:cubicBezTo>
                  <a:pt x="1017180" y="0"/>
                  <a:pt x="1063972" y="46792"/>
                  <a:pt x="1063972" y="104513"/>
                </a:cubicBezTo>
                <a:cubicBezTo>
                  <a:pt x="1063972" y="162234"/>
                  <a:pt x="1017180" y="209026"/>
                  <a:pt x="959459" y="209026"/>
                </a:cubicBezTo>
                <a:cubicBezTo>
                  <a:pt x="901738" y="209026"/>
                  <a:pt x="854946" y="162234"/>
                  <a:pt x="854946" y="104513"/>
                </a:cubicBezTo>
                <a:cubicBezTo>
                  <a:pt x="854946" y="46792"/>
                  <a:pt x="901738" y="0"/>
                  <a:pt x="959459" y="0"/>
                </a:cubicBezTo>
                <a:close/>
                <a:moveTo>
                  <a:pt x="674477" y="0"/>
                </a:moveTo>
                <a:cubicBezTo>
                  <a:pt x="732198" y="0"/>
                  <a:pt x="778990" y="46792"/>
                  <a:pt x="778990" y="104513"/>
                </a:cubicBezTo>
                <a:cubicBezTo>
                  <a:pt x="778990" y="162234"/>
                  <a:pt x="732198" y="209026"/>
                  <a:pt x="674477" y="209026"/>
                </a:cubicBezTo>
                <a:cubicBezTo>
                  <a:pt x="616756" y="209026"/>
                  <a:pt x="569964" y="162234"/>
                  <a:pt x="569964" y="104513"/>
                </a:cubicBezTo>
                <a:cubicBezTo>
                  <a:pt x="569964" y="46792"/>
                  <a:pt x="616756" y="0"/>
                  <a:pt x="674477" y="0"/>
                </a:cubicBezTo>
                <a:close/>
                <a:moveTo>
                  <a:pt x="389495" y="0"/>
                </a:moveTo>
                <a:cubicBezTo>
                  <a:pt x="447216" y="0"/>
                  <a:pt x="494008" y="46792"/>
                  <a:pt x="494008" y="104513"/>
                </a:cubicBezTo>
                <a:cubicBezTo>
                  <a:pt x="494008" y="162234"/>
                  <a:pt x="447216" y="209026"/>
                  <a:pt x="389495" y="209026"/>
                </a:cubicBezTo>
                <a:cubicBezTo>
                  <a:pt x="331774" y="209026"/>
                  <a:pt x="284982" y="162234"/>
                  <a:pt x="284982" y="104513"/>
                </a:cubicBezTo>
                <a:cubicBezTo>
                  <a:pt x="284982" y="46792"/>
                  <a:pt x="331774" y="0"/>
                  <a:pt x="389495" y="0"/>
                </a:cubicBezTo>
                <a:close/>
                <a:moveTo>
                  <a:pt x="104513" y="0"/>
                </a:moveTo>
                <a:cubicBezTo>
                  <a:pt x="162234" y="0"/>
                  <a:pt x="209026" y="46792"/>
                  <a:pt x="209026" y="104513"/>
                </a:cubicBezTo>
                <a:cubicBezTo>
                  <a:pt x="209026" y="162234"/>
                  <a:pt x="162234" y="209026"/>
                  <a:pt x="104513" y="209026"/>
                </a:cubicBezTo>
                <a:cubicBezTo>
                  <a:pt x="46792" y="209026"/>
                  <a:pt x="0" y="162234"/>
                  <a:pt x="0" y="104513"/>
                </a:cubicBezTo>
                <a:cubicBezTo>
                  <a:pt x="0" y="46792"/>
                  <a:pt x="46792" y="0"/>
                  <a:pt x="104513" y="0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alpha val="50000"/>
                </a:schemeClr>
              </a:gs>
              <a:gs pos="48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C6C4B0A2-C0D4-4372-88E1-E652FC76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核心工作指标</a:t>
            </a:r>
          </a:p>
        </p:txBody>
      </p:sp>
      <p:sp>
        <p:nvSpPr>
          <p:cNvPr id="129" name="矩形: 剪去对角 128">
            <a:extLst>
              <a:ext uri="{FF2B5EF4-FFF2-40B4-BE49-F238E27FC236}">
                <a16:creationId xmlns:a16="http://schemas.microsoft.com/office/drawing/2014/main" id="{3091A684-AA9D-4977-B317-FEAF4382459E}"/>
              </a:ext>
            </a:extLst>
          </p:cNvPr>
          <p:cNvSpPr>
            <a:spLocks/>
          </p:cNvSpPr>
          <p:nvPr/>
        </p:nvSpPr>
        <p:spPr>
          <a:xfrm flipH="1">
            <a:off x="319588" y="3525041"/>
            <a:ext cx="3786311" cy="451168"/>
          </a:xfrm>
          <a:prstGeom prst="snip2DiagRect">
            <a:avLst>
              <a:gd name="adj1" fmla="val 0"/>
              <a:gd name="adj2" fmla="val 19498"/>
            </a:avLst>
          </a:prstGeom>
          <a:gradFill flip="none" rotWithShape="1">
            <a:gsLst>
              <a:gs pos="99000">
                <a:schemeClr val="accent3">
                  <a:alpha val="0"/>
                </a:schemeClr>
              </a:gs>
              <a:gs pos="0">
                <a:schemeClr val="accent3">
                  <a:alpha val="20000"/>
                </a:schemeClr>
              </a:gs>
            </a:gsLst>
            <a:lin ang="0" scaled="0"/>
            <a:tileRect/>
          </a:gradFill>
          <a:ln w="12700" cap="flat" cmpd="sng" algn="ctr">
            <a:gradFill>
              <a:gsLst>
                <a:gs pos="4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gradFill>
                <a:gsLst>
                  <a:gs pos="48000">
                    <a:srgbClr val="FFFFFF"/>
                  </a:gs>
                  <a:gs pos="100000">
                    <a:srgbClr val="FFFFFF"/>
                  </a:gs>
                  <a:gs pos="66000">
                    <a:srgbClr val="FFFFFF">
                      <a:lumMod val="65000"/>
                    </a:srgb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123" name="PA-文本框 47">
            <a:extLst>
              <a:ext uri="{FF2B5EF4-FFF2-40B4-BE49-F238E27FC236}">
                <a16:creationId xmlns:a16="http://schemas.microsoft.com/office/drawing/2014/main" id="{F62EEFD0-BE19-4487-AD0B-BC6EC61E1B97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319587" y="3557431"/>
            <a:ext cx="3571391" cy="386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7663" algn="l"/>
              </a:tabLst>
              <a:defRPr kumimoji="0" sz="1600" b="0" i="0" u="none" strike="noStrike" cap="none" spc="100" normalizeH="0" baseline="0">
                <a:ln>
                  <a:noFill/>
                </a:ln>
                <a:gradFill>
                  <a:gsLst>
                    <a:gs pos="100000">
                      <a:srgbClr val="BDF2FF"/>
                    </a:gs>
                    <a:gs pos="77000">
                      <a:srgbClr val="ADEDFD"/>
                    </a:gs>
                    <a:gs pos="44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algn="r"/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请填入或复制后粘贴您的内容</a:t>
            </a:r>
          </a:p>
        </p:txBody>
      </p:sp>
      <p:sp>
        <p:nvSpPr>
          <p:cNvPr id="132" name="矩形: 剪去对角 131">
            <a:extLst>
              <a:ext uri="{FF2B5EF4-FFF2-40B4-BE49-F238E27FC236}">
                <a16:creationId xmlns:a16="http://schemas.microsoft.com/office/drawing/2014/main" id="{CAE9BF85-D4B6-4E81-A5EE-2F3DDF7B39A9}"/>
              </a:ext>
            </a:extLst>
          </p:cNvPr>
          <p:cNvSpPr>
            <a:spLocks/>
          </p:cNvSpPr>
          <p:nvPr/>
        </p:nvSpPr>
        <p:spPr>
          <a:xfrm>
            <a:off x="8214705" y="3523520"/>
            <a:ext cx="3786311" cy="451168"/>
          </a:xfrm>
          <a:prstGeom prst="snip2DiagRect">
            <a:avLst>
              <a:gd name="adj1" fmla="val 0"/>
              <a:gd name="adj2" fmla="val 19498"/>
            </a:avLst>
          </a:prstGeom>
          <a:gradFill flip="none" rotWithShape="1">
            <a:gsLst>
              <a:gs pos="99000">
                <a:schemeClr val="accent3">
                  <a:alpha val="0"/>
                </a:schemeClr>
              </a:gs>
              <a:gs pos="0">
                <a:schemeClr val="accent3">
                  <a:alpha val="20000"/>
                </a:schemeClr>
              </a:gs>
            </a:gsLst>
            <a:lin ang="0" scaled="0"/>
            <a:tileRect/>
          </a:gradFill>
          <a:ln w="12700" cap="flat" cmpd="sng" algn="ctr">
            <a:gradFill>
              <a:gsLst>
                <a:gs pos="43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gradFill>
                <a:gsLst>
                  <a:gs pos="48000">
                    <a:srgbClr val="FFFFFF"/>
                  </a:gs>
                  <a:gs pos="100000">
                    <a:srgbClr val="FFFFFF"/>
                  </a:gs>
                  <a:gs pos="66000">
                    <a:srgbClr val="FFFFFF">
                      <a:lumMod val="65000"/>
                    </a:srgb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125" name="PA-文本框 50">
            <a:extLst>
              <a:ext uri="{FF2B5EF4-FFF2-40B4-BE49-F238E27FC236}">
                <a16:creationId xmlns:a16="http://schemas.microsoft.com/office/drawing/2014/main" id="{8B26F675-5305-405D-BC69-F7C83A826790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 flipH="1">
            <a:off x="8429624" y="3555910"/>
            <a:ext cx="3268208" cy="386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7663" algn="l"/>
              </a:tabLst>
              <a:defRPr kumimoji="0" sz="1600" b="0" i="0" u="none" strike="noStrike" cap="none" spc="100" normalizeH="0" baseline="0">
                <a:ln>
                  <a:noFill/>
                </a:ln>
                <a:gradFill>
                  <a:gsLst>
                    <a:gs pos="100000">
                      <a:srgbClr val="BDF2FF"/>
                    </a:gs>
                    <a:gs pos="77000">
                      <a:srgbClr val="ADEDFD"/>
                    </a:gs>
                    <a:gs pos="44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请填入或复制后粘贴您的内容</a:t>
            </a:r>
          </a:p>
        </p:txBody>
      </p:sp>
    </p:spTree>
    <p:extLst>
      <p:ext uri="{BB962C8B-B14F-4D97-AF65-F5344CB8AC3E}">
        <p14:creationId xmlns:p14="http://schemas.microsoft.com/office/powerpoint/2010/main" val="374511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C6C4B0A2-C0D4-4372-88E1-E652FC76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06133"/>
            <a:ext cx="8966654" cy="387798"/>
          </a:xfrm>
        </p:spPr>
        <p:txBody>
          <a:bodyPr/>
          <a:lstStyle/>
          <a:p>
            <a:r>
              <a:rPr lang="zh-CN" altLang="en-US" dirty="0"/>
              <a:t>关键业务汇报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62A65CC-101B-4683-8541-B2712AD1C611}"/>
              </a:ext>
            </a:extLst>
          </p:cNvPr>
          <p:cNvGrpSpPr/>
          <p:nvPr/>
        </p:nvGrpSpPr>
        <p:grpSpPr>
          <a:xfrm>
            <a:off x="5245091" y="2173989"/>
            <a:ext cx="5987826" cy="3854696"/>
            <a:chOff x="5245091" y="2173989"/>
            <a:chExt cx="5987826" cy="3854696"/>
          </a:xfrm>
        </p:grpSpPr>
        <p:sp>
          <p:nvSpPr>
            <p:cNvPr id="4" name="4">
              <a:extLst>
                <a:ext uri="{FF2B5EF4-FFF2-40B4-BE49-F238E27FC236}">
                  <a16:creationId xmlns:a16="http://schemas.microsoft.com/office/drawing/2014/main" id="{AD3C3656-296F-4D03-B1C6-143BE62D961D}"/>
                </a:ext>
              </a:extLst>
            </p:cNvPr>
            <p:cNvSpPr/>
            <p:nvPr/>
          </p:nvSpPr>
          <p:spPr>
            <a:xfrm>
              <a:off x="5245093" y="2176622"/>
              <a:ext cx="5987824" cy="3852063"/>
            </a:xfrm>
            <a:custGeom>
              <a:avLst/>
              <a:gdLst>
                <a:gd name="connsiteX0" fmla="*/ 0 w 2560320"/>
                <a:gd name="connsiteY0" fmla="*/ 619760 h 924560"/>
                <a:gd name="connsiteX1" fmla="*/ 0 w 2560320"/>
                <a:gd name="connsiteY1" fmla="*/ 619760 h 924560"/>
                <a:gd name="connsiteX2" fmla="*/ 0 w 2560320"/>
                <a:gd name="connsiteY2" fmla="*/ 198120 h 924560"/>
                <a:gd name="connsiteX3" fmla="*/ 223520 w 2560320"/>
                <a:gd name="connsiteY3" fmla="*/ 0 h 924560"/>
                <a:gd name="connsiteX4" fmla="*/ 1833880 w 2560320"/>
                <a:gd name="connsiteY4" fmla="*/ 0 h 924560"/>
                <a:gd name="connsiteX5" fmla="*/ 2026920 w 2560320"/>
                <a:gd name="connsiteY5" fmla="*/ 177800 h 924560"/>
                <a:gd name="connsiteX6" fmla="*/ 2468880 w 2560320"/>
                <a:gd name="connsiteY6" fmla="*/ 177800 h 924560"/>
                <a:gd name="connsiteX7" fmla="*/ 2560320 w 2560320"/>
                <a:gd name="connsiteY7" fmla="*/ 269240 h 924560"/>
                <a:gd name="connsiteX8" fmla="*/ 2560320 w 2560320"/>
                <a:gd name="connsiteY8" fmla="*/ 924560 h 924560"/>
                <a:gd name="connsiteX9" fmla="*/ 0 w 2560320"/>
                <a:gd name="connsiteY9" fmla="*/ 924560 h 924560"/>
                <a:gd name="connsiteX10" fmla="*/ 0 w 2560320"/>
                <a:gd name="connsiteY10" fmla="*/ 619760 h 924560"/>
                <a:gd name="connsiteX0" fmla="*/ 0 w 2560320"/>
                <a:gd name="connsiteY0" fmla="*/ 619760 h 926095"/>
                <a:gd name="connsiteX1" fmla="*/ 0 w 2560320"/>
                <a:gd name="connsiteY1" fmla="*/ 619760 h 926095"/>
                <a:gd name="connsiteX2" fmla="*/ 0 w 2560320"/>
                <a:gd name="connsiteY2" fmla="*/ 198120 h 926095"/>
                <a:gd name="connsiteX3" fmla="*/ 223520 w 2560320"/>
                <a:gd name="connsiteY3" fmla="*/ 0 h 926095"/>
                <a:gd name="connsiteX4" fmla="*/ 1833880 w 2560320"/>
                <a:gd name="connsiteY4" fmla="*/ 0 h 926095"/>
                <a:gd name="connsiteX5" fmla="*/ 2026920 w 2560320"/>
                <a:gd name="connsiteY5" fmla="*/ 177800 h 926095"/>
                <a:gd name="connsiteX6" fmla="*/ 2468880 w 2560320"/>
                <a:gd name="connsiteY6" fmla="*/ 177800 h 926095"/>
                <a:gd name="connsiteX7" fmla="*/ 2560320 w 2560320"/>
                <a:gd name="connsiteY7" fmla="*/ 269240 h 926095"/>
                <a:gd name="connsiteX8" fmla="*/ 2560320 w 2560320"/>
                <a:gd name="connsiteY8" fmla="*/ 924560 h 926095"/>
                <a:gd name="connsiteX9" fmla="*/ 2452592 w 2560320"/>
                <a:gd name="connsiteY9" fmla="*/ 926095 h 926095"/>
                <a:gd name="connsiteX10" fmla="*/ 0 w 2560320"/>
                <a:gd name="connsiteY10" fmla="*/ 924560 h 926095"/>
                <a:gd name="connsiteX11" fmla="*/ 0 w 2560320"/>
                <a:gd name="connsiteY11" fmla="*/ 619760 h 926095"/>
                <a:gd name="connsiteX0" fmla="*/ 0 w 2566670"/>
                <a:gd name="connsiteY0" fmla="*/ 619760 h 926095"/>
                <a:gd name="connsiteX1" fmla="*/ 0 w 2566670"/>
                <a:gd name="connsiteY1" fmla="*/ 619760 h 926095"/>
                <a:gd name="connsiteX2" fmla="*/ 0 w 2566670"/>
                <a:gd name="connsiteY2" fmla="*/ 198120 h 926095"/>
                <a:gd name="connsiteX3" fmla="*/ 223520 w 2566670"/>
                <a:gd name="connsiteY3" fmla="*/ 0 h 926095"/>
                <a:gd name="connsiteX4" fmla="*/ 1833880 w 2566670"/>
                <a:gd name="connsiteY4" fmla="*/ 0 h 926095"/>
                <a:gd name="connsiteX5" fmla="*/ 2026920 w 2566670"/>
                <a:gd name="connsiteY5" fmla="*/ 177800 h 926095"/>
                <a:gd name="connsiteX6" fmla="*/ 2468880 w 2566670"/>
                <a:gd name="connsiteY6" fmla="*/ 177800 h 926095"/>
                <a:gd name="connsiteX7" fmla="*/ 2560320 w 2566670"/>
                <a:gd name="connsiteY7" fmla="*/ 269240 h 926095"/>
                <a:gd name="connsiteX8" fmla="*/ 2566670 w 2566670"/>
                <a:gd name="connsiteY8" fmla="*/ 775335 h 926095"/>
                <a:gd name="connsiteX9" fmla="*/ 2452592 w 2566670"/>
                <a:gd name="connsiteY9" fmla="*/ 926095 h 926095"/>
                <a:gd name="connsiteX10" fmla="*/ 0 w 2566670"/>
                <a:gd name="connsiteY10" fmla="*/ 924560 h 926095"/>
                <a:gd name="connsiteX11" fmla="*/ 0 w 2566670"/>
                <a:gd name="connsiteY11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0 w 2563495"/>
                <a:gd name="connsiteY10" fmla="*/ 924560 h 926095"/>
                <a:gd name="connsiteX11" fmla="*/ 0 w 2563495"/>
                <a:gd name="connsiteY11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150718 w 2563495"/>
                <a:gd name="connsiteY10" fmla="*/ 922920 h 926095"/>
                <a:gd name="connsiteX11" fmla="*/ 0 w 2563495"/>
                <a:gd name="connsiteY11" fmla="*/ 924560 h 926095"/>
                <a:gd name="connsiteX12" fmla="*/ 0 w 2563495"/>
                <a:gd name="connsiteY12" fmla="*/ 619760 h 926095"/>
                <a:gd name="connsiteX0" fmla="*/ 0 w 2563495"/>
                <a:gd name="connsiteY0" fmla="*/ 619760 h 926095"/>
                <a:gd name="connsiteX1" fmla="*/ 0 w 2563495"/>
                <a:gd name="connsiteY1" fmla="*/ 619760 h 926095"/>
                <a:gd name="connsiteX2" fmla="*/ 0 w 2563495"/>
                <a:gd name="connsiteY2" fmla="*/ 198120 h 926095"/>
                <a:gd name="connsiteX3" fmla="*/ 223520 w 2563495"/>
                <a:gd name="connsiteY3" fmla="*/ 0 h 926095"/>
                <a:gd name="connsiteX4" fmla="*/ 1833880 w 2563495"/>
                <a:gd name="connsiteY4" fmla="*/ 0 h 926095"/>
                <a:gd name="connsiteX5" fmla="*/ 2026920 w 2563495"/>
                <a:gd name="connsiteY5" fmla="*/ 177800 h 926095"/>
                <a:gd name="connsiteX6" fmla="*/ 2468880 w 2563495"/>
                <a:gd name="connsiteY6" fmla="*/ 177800 h 926095"/>
                <a:gd name="connsiteX7" fmla="*/ 2560320 w 2563495"/>
                <a:gd name="connsiteY7" fmla="*/ 269240 h 926095"/>
                <a:gd name="connsiteX8" fmla="*/ 2563495 w 2563495"/>
                <a:gd name="connsiteY8" fmla="*/ 807085 h 926095"/>
                <a:gd name="connsiteX9" fmla="*/ 2452592 w 2563495"/>
                <a:gd name="connsiteY9" fmla="*/ 926095 h 926095"/>
                <a:gd name="connsiteX10" fmla="*/ 150718 w 2563495"/>
                <a:gd name="connsiteY10" fmla="*/ 922920 h 926095"/>
                <a:gd name="connsiteX11" fmla="*/ 3175 w 2563495"/>
                <a:gd name="connsiteY11" fmla="*/ 784860 h 926095"/>
                <a:gd name="connsiteX12" fmla="*/ 0 w 2563495"/>
                <a:gd name="connsiteY12" fmla="*/ 619760 h 926095"/>
                <a:gd name="connsiteX0" fmla="*/ 0 w 2563495"/>
                <a:gd name="connsiteY0" fmla="*/ 3363425 h 3363425"/>
                <a:gd name="connsiteX1" fmla="*/ 0 w 2563495"/>
                <a:gd name="connsiteY1" fmla="*/ 619760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363425"/>
                <a:gd name="connsiteX1" fmla="*/ 0 w 2563495"/>
                <a:gd name="connsiteY1" fmla="*/ 3363425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363425"/>
                <a:gd name="connsiteX1" fmla="*/ 0 w 2563495"/>
                <a:gd name="connsiteY1" fmla="*/ 3363425 h 3363425"/>
                <a:gd name="connsiteX2" fmla="*/ 0 w 2563495"/>
                <a:gd name="connsiteY2" fmla="*/ 198120 h 3363425"/>
                <a:gd name="connsiteX3" fmla="*/ 223520 w 2563495"/>
                <a:gd name="connsiteY3" fmla="*/ 0 h 3363425"/>
                <a:gd name="connsiteX4" fmla="*/ 1833880 w 2563495"/>
                <a:gd name="connsiteY4" fmla="*/ 0 h 3363425"/>
                <a:gd name="connsiteX5" fmla="*/ 2026920 w 2563495"/>
                <a:gd name="connsiteY5" fmla="*/ 177800 h 3363425"/>
                <a:gd name="connsiteX6" fmla="*/ 2468880 w 2563495"/>
                <a:gd name="connsiteY6" fmla="*/ 177800 h 3363425"/>
                <a:gd name="connsiteX7" fmla="*/ 2560320 w 2563495"/>
                <a:gd name="connsiteY7" fmla="*/ 269240 h 3363425"/>
                <a:gd name="connsiteX8" fmla="*/ 2563495 w 2563495"/>
                <a:gd name="connsiteY8" fmla="*/ 807085 h 3363425"/>
                <a:gd name="connsiteX9" fmla="*/ 2452592 w 2563495"/>
                <a:gd name="connsiteY9" fmla="*/ 926095 h 3363425"/>
                <a:gd name="connsiteX10" fmla="*/ 150718 w 2563495"/>
                <a:gd name="connsiteY10" fmla="*/ 922920 h 3363425"/>
                <a:gd name="connsiteX11" fmla="*/ 3175 w 2563495"/>
                <a:gd name="connsiteY11" fmla="*/ 784860 h 3363425"/>
                <a:gd name="connsiteX12" fmla="*/ 0 w 2563495"/>
                <a:gd name="connsiteY12" fmla="*/ 619760 h 3363425"/>
                <a:gd name="connsiteX0" fmla="*/ 0 w 2563495"/>
                <a:gd name="connsiteY0" fmla="*/ 3363425 h 3550750"/>
                <a:gd name="connsiteX1" fmla="*/ 0 w 2563495"/>
                <a:gd name="connsiteY1" fmla="*/ 3363425 h 3550750"/>
                <a:gd name="connsiteX2" fmla="*/ 0 w 2563495"/>
                <a:gd name="connsiteY2" fmla="*/ 198120 h 3550750"/>
                <a:gd name="connsiteX3" fmla="*/ 223520 w 2563495"/>
                <a:gd name="connsiteY3" fmla="*/ 0 h 3550750"/>
                <a:gd name="connsiteX4" fmla="*/ 1833880 w 2563495"/>
                <a:gd name="connsiteY4" fmla="*/ 0 h 3550750"/>
                <a:gd name="connsiteX5" fmla="*/ 2026920 w 2563495"/>
                <a:gd name="connsiteY5" fmla="*/ 177800 h 3550750"/>
                <a:gd name="connsiteX6" fmla="*/ 2468880 w 2563495"/>
                <a:gd name="connsiteY6" fmla="*/ 177800 h 3550750"/>
                <a:gd name="connsiteX7" fmla="*/ 2560320 w 2563495"/>
                <a:gd name="connsiteY7" fmla="*/ 269240 h 3550750"/>
                <a:gd name="connsiteX8" fmla="*/ 2563495 w 2563495"/>
                <a:gd name="connsiteY8" fmla="*/ 3550750 h 3550750"/>
                <a:gd name="connsiteX9" fmla="*/ 2452592 w 2563495"/>
                <a:gd name="connsiteY9" fmla="*/ 926095 h 3550750"/>
                <a:gd name="connsiteX10" fmla="*/ 150718 w 2563495"/>
                <a:gd name="connsiteY10" fmla="*/ 922920 h 3550750"/>
                <a:gd name="connsiteX11" fmla="*/ 3175 w 2563495"/>
                <a:gd name="connsiteY11" fmla="*/ 784860 h 3550750"/>
                <a:gd name="connsiteX12" fmla="*/ 0 w 2563495"/>
                <a:gd name="connsiteY12" fmla="*/ 619760 h 3550750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922920 h 3669759"/>
                <a:gd name="connsiteX11" fmla="*/ 3175 w 2563495"/>
                <a:gd name="connsiteY11" fmla="*/ 784860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784860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619760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1833880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2085784 w 2563495"/>
                <a:gd name="connsiteY4" fmla="*/ 0 h 3669759"/>
                <a:gd name="connsiteX5" fmla="*/ 2026920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563495"/>
                <a:gd name="connsiteY0" fmla="*/ 3363425 h 3669759"/>
                <a:gd name="connsiteX1" fmla="*/ 0 w 2563495"/>
                <a:gd name="connsiteY1" fmla="*/ 3363425 h 3669759"/>
                <a:gd name="connsiteX2" fmla="*/ 0 w 2563495"/>
                <a:gd name="connsiteY2" fmla="*/ 198120 h 3669759"/>
                <a:gd name="connsiteX3" fmla="*/ 223520 w 2563495"/>
                <a:gd name="connsiteY3" fmla="*/ 0 h 3669759"/>
                <a:gd name="connsiteX4" fmla="*/ 2085784 w 2563495"/>
                <a:gd name="connsiteY4" fmla="*/ 0 h 3669759"/>
                <a:gd name="connsiteX5" fmla="*/ 2278823 w 2563495"/>
                <a:gd name="connsiteY5" fmla="*/ 177800 h 3669759"/>
                <a:gd name="connsiteX6" fmla="*/ 2468880 w 2563495"/>
                <a:gd name="connsiteY6" fmla="*/ 177800 h 3669759"/>
                <a:gd name="connsiteX7" fmla="*/ 2560320 w 2563495"/>
                <a:gd name="connsiteY7" fmla="*/ 269240 h 3669759"/>
                <a:gd name="connsiteX8" fmla="*/ 2563495 w 2563495"/>
                <a:gd name="connsiteY8" fmla="*/ 3550750 h 3669759"/>
                <a:gd name="connsiteX9" fmla="*/ 2452592 w 2563495"/>
                <a:gd name="connsiteY9" fmla="*/ 3669759 h 3669759"/>
                <a:gd name="connsiteX10" fmla="*/ 150718 w 2563495"/>
                <a:gd name="connsiteY10" fmla="*/ 3666584 h 3669759"/>
                <a:gd name="connsiteX11" fmla="*/ 3175 w 2563495"/>
                <a:gd name="connsiteY11" fmla="*/ 3528524 h 3669759"/>
                <a:gd name="connsiteX12" fmla="*/ 0 w 2563495"/>
                <a:gd name="connsiteY12" fmla="*/ 3363424 h 3669759"/>
                <a:gd name="connsiteX0" fmla="*/ 0 w 2720783"/>
                <a:gd name="connsiteY0" fmla="*/ 3363425 h 3669759"/>
                <a:gd name="connsiteX1" fmla="*/ 0 w 2720783"/>
                <a:gd name="connsiteY1" fmla="*/ 3363425 h 3669759"/>
                <a:gd name="connsiteX2" fmla="*/ 0 w 2720783"/>
                <a:gd name="connsiteY2" fmla="*/ 198120 h 3669759"/>
                <a:gd name="connsiteX3" fmla="*/ 223520 w 2720783"/>
                <a:gd name="connsiteY3" fmla="*/ 0 h 3669759"/>
                <a:gd name="connsiteX4" fmla="*/ 2085784 w 2720783"/>
                <a:gd name="connsiteY4" fmla="*/ 0 h 3669759"/>
                <a:gd name="connsiteX5" fmla="*/ 2278823 w 2720783"/>
                <a:gd name="connsiteY5" fmla="*/ 177800 h 3669759"/>
                <a:gd name="connsiteX6" fmla="*/ 2720783 w 2720783"/>
                <a:gd name="connsiteY6" fmla="*/ 177800 h 3669759"/>
                <a:gd name="connsiteX7" fmla="*/ 2560320 w 2720783"/>
                <a:gd name="connsiteY7" fmla="*/ 269240 h 3669759"/>
                <a:gd name="connsiteX8" fmla="*/ 2563495 w 2720783"/>
                <a:gd name="connsiteY8" fmla="*/ 3550750 h 3669759"/>
                <a:gd name="connsiteX9" fmla="*/ 2452592 w 2720783"/>
                <a:gd name="connsiteY9" fmla="*/ 3669759 h 3669759"/>
                <a:gd name="connsiteX10" fmla="*/ 150718 w 2720783"/>
                <a:gd name="connsiteY10" fmla="*/ 3666584 h 3669759"/>
                <a:gd name="connsiteX11" fmla="*/ 3175 w 2720783"/>
                <a:gd name="connsiteY11" fmla="*/ 3528524 h 3669759"/>
                <a:gd name="connsiteX12" fmla="*/ 0 w 2720783"/>
                <a:gd name="connsiteY12" fmla="*/ 3363424 h 3669759"/>
                <a:gd name="connsiteX0" fmla="*/ 0 w 2812223"/>
                <a:gd name="connsiteY0" fmla="*/ 3363425 h 3669759"/>
                <a:gd name="connsiteX1" fmla="*/ 0 w 2812223"/>
                <a:gd name="connsiteY1" fmla="*/ 3363425 h 3669759"/>
                <a:gd name="connsiteX2" fmla="*/ 0 w 2812223"/>
                <a:gd name="connsiteY2" fmla="*/ 198120 h 3669759"/>
                <a:gd name="connsiteX3" fmla="*/ 223520 w 2812223"/>
                <a:gd name="connsiteY3" fmla="*/ 0 h 3669759"/>
                <a:gd name="connsiteX4" fmla="*/ 2085784 w 2812223"/>
                <a:gd name="connsiteY4" fmla="*/ 0 h 3669759"/>
                <a:gd name="connsiteX5" fmla="*/ 2278823 w 2812223"/>
                <a:gd name="connsiteY5" fmla="*/ 177800 h 3669759"/>
                <a:gd name="connsiteX6" fmla="*/ 2720783 w 2812223"/>
                <a:gd name="connsiteY6" fmla="*/ 177800 h 3669759"/>
                <a:gd name="connsiteX7" fmla="*/ 2812223 w 2812223"/>
                <a:gd name="connsiteY7" fmla="*/ 269240 h 3669759"/>
                <a:gd name="connsiteX8" fmla="*/ 2563495 w 2812223"/>
                <a:gd name="connsiteY8" fmla="*/ 3550750 h 3669759"/>
                <a:gd name="connsiteX9" fmla="*/ 2452592 w 2812223"/>
                <a:gd name="connsiteY9" fmla="*/ 3669759 h 3669759"/>
                <a:gd name="connsiteX10" fmla="*/ 150718 w 2812223"/>
                <a:gd name="connsiteY10" fmla="*/ 3666584 h 3669759"/>
                <a:gd name="connsiteX11" fmla="*/ 3175 w 2812223"/>
                <a:gd name="connsiteY11" fmla="*/ 3528524 h 3669759"/>
                <a:gd name="connsiteX12" fmla="*/ 0 w 2812223"/>
                <a:gd name="connsiteY12" fmla="*/ 3363424 h 3669759"/>
                <a:gd name="connsiteX0" fmla="*/ 0 w 2812236"/>
                <a:gd name="connsiteY0" fmla="*/ 3363425 h 3669759"/>
                <a:gd name="connsiteX1" fmla="*/ 0 w 2812236"/>
                <a:gd name="connsiteY1" fmla="*/ 3363425 h 3669759"/>
                <a:gd name="connsiteX2" fmla="*/ 0 w 2812236"/>
                <a:gd name="connsiteY2" fmla="*/ 198120 h 3669759"/>
                <a:gd name="connsiteX3" fmla="*/ 223520 w 2812236"/>
                <a:gd name="connsiteY3" fmla="*/ 0 h 3669759"/>
                <a:gd name="connsiteX4" fmla="*/ 2085784 w 2812236"/>
                <a:gd name="connsiteY4" fmla="*/ 0 h 3669759"/>
                <a:gd name="connsiteX5" fmla="*/ 2278823 w 2812236"/>
                <a:gd name="connsiteY5" fmla="*/ 177800 h 3669759"/>
                <a:gd name="connsiteX6" fmla="*/ 2720783 w 2812236"/>
                <a:gd name="connsiteY6" fmla="*/ 177800 h 3669759"/>
                <a:gd name="connsiteX7" fmla="*/ 2812223 w 2812236"/>
                <a:gd name="connsiteY7" fmla="*/ 269240 h 3669759"/>
                <a:gd name="connsiteX8" fmla="*/ 2563495 w 2812236"/>
                <a:gd name="connsiteY8" fmla="*/ 3550750 h 3669759"/>
                <a:gd name="connsiteX9" fmla="*/ 2452592 w 2812236"/>
                <a:gd name="connsiteY9" fmla="*/ 3669759 h 3669759"/>
                <a:gd name="connsiteX10" fmla="*/ 150718 w 2812236"/>
                <a:gd name="connsiteY10" fmla="*/ 3666584 h 3669759"/>
                <a:gd name="connsiteX11" fmla="*/ 3175 w 2812236"/>
                <a:gd name="connsiteY11" fmla="*/ 3528524 h 3669759"/>
                <a:gd name="connsiteX12" fmla="*/ 0 w 2812236"/>
                <a:gd name="connsiteY12" fmla="*/ 3363424 h 3669759"/>
                <a:gd name="connsiteX0" fmla="*/ 0 w 2812543"/>
                <a:gd name="connsiteY0" fmla="*/ 3363425 h 3669759"/>
                <a:gd name="connsiteX1" fmla="*/ 0 w 2812543"/>
                <a:gd name="connsiteY1" fmla="*/ 3363425 h 3669759"/>
                <a:gd name="connsiteX2" fmla="*/ 0 w 2812543"/>
                <a:gd name="connsiteY2" fmla="*/ 198120 h 3669759"/>
                <a:gd name="connsiteX3" fmla="*/ 223520 w 2812543"/>
                <a:gd name="connsiteY3" fmla="*/ 0 h 3669759"/>
                <a:gd name="connsiteX4" fmla="*/ 2085784 w 2812543"/>
                <a:gd name="connsiteY4" fmla="*/ 0 h 3669759"/>
                <a:gd name="connsiteX5" fmla="*/ 2278823 w 2812543"/>
                <a:gd name="connsiteY5" fmla="*/ 177800 h 3669759"/>
                <a:gd name="connsiteX6" fmla="*/ 2720783 w 2812543"/>
                <a:gd name="connsiteY6" fmla="*/ 177800 h 3669759"/>
                <a:gd name="connsiteX7" fmla="*/ 2812223 w 2812543"/>
                <a:gd name="connsiteY7" fmla="*/ 269240 h 3669759"/>
                <a:gd name="connsiteX8" fmla="*/ 2563495 w 2812543"/>
                <a:gd name="connsiteY8" fmla="*/ 3550750 h 3669759"/>
                <a:gd name="connsiteX9" fmla="*/ 2452592 w 2812543"/>
                <a:gd name="connsiteY9" fmla="*/ 3669759 h 3669759"/>
                <a:gd name="connsiteX10" fmla="*/ 150718 w 2812543"/>
                <a:gd name="connsiteY10" fmla="*/ 3666584 h 3669759"/>
                <a:gd name="connsiteX11" fmla="*/ 3175 w 2812543"/>
                <a:gd name="connsiteY11" fmla="*/ 3528524 h 3669759"/>
                <a:gd name="connsiteX12" fmla="*/ 0 w 2812543"/>
                <a:gd name="connsiteY12" fmla="*/ 3363424 h 3669759"/>
                <a:gd name="connsiteX0" fmla="*/ 0 w 2815396"/>
                <a:gd name="connsiteY0" fmla="*/ 3363425 h 3669759"/>
                <a:gd name="connsiteX1" fmla="*/ 0 w 2815396"/>
                <a:gd name="connsiteY1" fmla="*/ 3363425 h 3669759"/>
                <a:gd name="connsiteX2" fmla="*/ 0 w 2815396"/>
                <a:gd name="connsiteY2" fmla="*/ 198120 h 3669759"/>
                <a:gd name="connsiteX3" fmla="*/ 223520 w 2815396"/>
                <a:gd name="connsiteY3" fmla="*/ 0 h 3669759"/>
                <a:gd name="connsiteX4" fmla="*/ 2085784 w 2815396"/>
                <a:gd name="connsiteY4" fmla="*/ 0 h 3669759"/>
                <a:gd name="connsiteX5" fmla="*/ 2278823 w 2815396"/>
                <a:gd name="connsiteY5" fmla="*/ 177800 h 3669759"/>
                <a:gd name="connsiteX6" fmla="*/ 2720783 w 2815396"/>
                <a:gd name="connsiteY6" fmla="*/ 177800 h 3669759"/>
                <a:gd name="connsiteX7" fmla="*/ 2812223 w 2815396"/>
                <a:gd name="connsiteY7" fmla="*/ 269240 h 3669759"/>
                <a:gd name="connsiteX8" fmla="*/ 2815396 w 2815396"/>
                <a:gd name="connsiteY8" fmla="*/ 3550750 h 3669759"/>
                <a:gd name="connsiteX9" fmla="*/ 2452592 w 2815396"/>
                <a:gd name="connsiteY9" fmla="*/ 3669759 h 3669759"/>
                <a:gd name="connsiteX10" fmla="*/ 150718 w 2815396"/>
                <a:gd name="connsiteY10" fmla="*/ 3666584 h 3669759"/>
                <a:gd name="connsiteX11" fmla="*/ 3175 w 2815396"/>
                <a:gd name="connsiteY11" fmla="*/ 3528524 h 3669759"/>
                <a:gd name="connsiteX12" fmla="*/ 0 w 2815396"/>
                <a:gd name="connsiteY12" fmla="*/ 3363424 h 3669759"/>
                <a:gd name="connsiteX0" fmla="*/ 0 w 2815396"/>
                <a:gd name="connsiteY0" fmla="*/ 3363425 h 3669759"/>
                <a:gd name="connsiteX1" fmla="*/ 0 w 2815396"/>
                <a:gd name="connsiteY1" fmla="*/ 3363425 h 3669759"/>
                <a:gd name="connsiteX2" fmla="*/ 0 w 2815396"/>
                <a:gd name="connsiteY2" fmla="*/ 198120 h 3669759"/>
                <a:gd name="connsiteX3" fmla="*/ 223520 w 2815396"/>
                <a:gd name="connsiteY3" fmla="*/ 0 h 3669759"/>
                <a:gd name="connsiteX4" fmla="*/ 2085784 w 2815396"/>
                <a:gd name="connsiteY4" fmla="*/ 0 h 3669759"/>
                <a:gd name="connsiteX5" fmla="*/ 2278823 w 2815396"/>
                <a:gd name="connsiteY5" fmla="*/ 177800 h 3669759"/>
                <a:gd name="connsiteX6" fmla="*/ 2720783 w 2815396"/>
                <a:gd name="connsiteY6" fmla="*/ 177800 h 3669759"/>
                <a:gd name="connsiteX7" fmla="*/ 2812223 w 2815396"/>
                <a:gd name="connsiteY7" fmla="*/ 269240 h 3669759"/>
                <a:gd name="connsiteX8" fmla="*/ 2815396 w 2815396"/>
                <a:gd name="connsiteY8" fmla="*/ 3550750 h 3669759"/>
                <a:gd name="connsiteX9" fmla="*/ 2704493 w 2815396"/>
                <a:gd name="connsiteY9" fmla="*/ 3669759 h 3669759"/>
                <a:gd name="connsiteX10" fmla="*/ 150718 w 2815396"/>
                <a:gd name="connsiteY10" fmla="*/ 3666584 h 3669759"/>
                <a:gd name="connsiteX11" fmla="*/ 3175 w 2815396"/>
                <a:gd name="connsiteY11" fmla="*/ 3528524 h 3669759"/>
                <a:gd name="connsiteX12" fmla="*/ 0 w 2815396"/>
                <a:gd name="connsiteY12" fmla="*/ 3363424 h 3669759"/>
                <a:gd name="connsiteX0" fmla="*/ 0 w 4974829"/>
                <a:gd name="connsiteY0" fmla="*/ 3363425 h 3669759"/>
                <a:gd name="connsiteX1" fmla="*/ 0 w 4974829"/>
                <a:gd name="connsiteY1" fmla="*/ 3363425 h 3669759"/>
                <a:gd name="connsiteX2" fmla="*/ 0 w 4974829"/>
                <a:gd name="connsiteY2" fmla="*/ 198120 h 3669759"/>
                <a:gd name="connsiteX3" fmla="*/ 223520 w 4974829"/>
                <a:gd name="connsiteY3" fmla="*/ 0 h 3669759"/>
                <a:gd name="connsiteX4" fmla="*/ 4974829 w 4974829"/>
                <a:gd name="connsiteY4" fmla="*/ 0 h 3669759"/>
                <a:gd name="connsiteX5" fmla="*/ 2278823 w 4974829"/>
                <a:gd name="connsiteY5" fmla="*/ 177800 h 3669759"/>
                <a:gd name="connsiteX6" fmla="*/ 2720783 w 4974829"/>
                <a:gd name="connsiteY6" fmla="*/ 177800 h 3669759"/>
                <a:gd name="connsiteX7" fmla="*/ 2812223 w 4974829"/>
                <a:gd name="connsiteY7" fmla="*/ 269240 h 3669759"/>
                <a:gd name="connsiteX8" fmla="*/ 2815396 w 4974829"/>
                <a:gd name="connsiteY8" fmla="*/ 3550750 h 3669759"/>
                <a:gd name="connsiteX9" fmla="*/ 2704493 w 4974829"/>
                <a:gd name="connsiteY9" fmla="*/ 3669759 h 3669759"/>
                <a:gd name="connsiteX10" fmla="*/ 150718 w 4974829"/>
                <a:gd name="connsiteY10" fmla="*/ 3666584 h 3669759"/>
                <a:gd name="connsiteX11" fmla="*/ 3175 w 4974829"/>
                <a:gd name="connsiteY11" fmla="*/ 3528524 h 3669759"/>
                <a:gd name="connsiteX12" fmla="*/ 0 w 4974829"/>
                <a:gd name="connsiteY12" fmla="*/ 3363424 h 3669759"/>
                <a:gd name="connsiteX0" fmla="*/ 0 w 5167867"/>
                <a:gd name="connsiteY0" fmla="*/ 3363425 h 3669759"/>
                <a:gd name="connsiteX1" fmla="*/ 0 w 5167867"/>
                <a:gd name="connsiteY1" fmla="*/ 3363425 h 3669759"/>
                <a:gd name="connsiteX2" fmla="*/ 0 w 5167867"/>
                <a:gd name="connsiteY2" fmla="*/ 198120 h 3669759"/>
                <a:gd name="connsiteX3" fmla="*/ 223520 w 5167867"/>
                <a:gd name="connsiteY3" fmla="*/ 0 h 3669759"/>
                <a:gd name="connsiteX4" fmla="*/ 4974829 w 5167867"/>
                <a:gd name="connsiteY4" fmla="*/ 0 h 3669759"/>
                <a:gd name="connsiteX5" fmla="*/ 5167867 w 5167867"/>
                <a:gd name="connsiteY5" fmla="*/ 177800 h 3669759"/>
                <a:gd name="connsiteX6" fmla="*/ 2720783 w 5167867"/>
                <a:gd name="connsiteY6" fmla="*/ 177800 h 3669759"/>
                <a:gd name="connsiteX7" fmla="*/ 2812223 w 5167867"/>
                <a:gd name="connsiteY7" fmla="*/ 269240 h 3669759"/>
                <a:gd name="connsiteX8" fmla="*/ 2815396 w 5167867"/>
                <a:gd name="connsiteY8" fmla="*/ 3550750 h 3669759"/>
                <a:gd name="connsiteX9" fmla="*/ 2704493 w 5167867"/>
                <a:gd name="connsiteY9" fmla="*/ 3669759 h 3669759"/>
                <a:gd name="connsiteX10" fmla="*/ 150718 w 5167867"/>
                <a:gd name="connsiteY10" fmla="*/ 3666584 h 3669759"/>
                <a:gd name="connsiteX11" fmla="*/ 3175 w 5167867"/>
                <a:gd name="connsiteY11" fmla="*/ 3528524 h 3669759"/>
                <a:gd name="connsiteX12" fmla="*/ 0 w 5167867"/>
                <a:gd name="connsiteY12" fmla="*/ 3363424 h 3669759"/>
                <a:gd name="connsiteX0" fmla="*/ 0 w 5609827"/>
                <a:gd name="connsiteY0" fmla="*/ 3363425 h 3669759"/>
                <a:gd name="connsiteX1" fmla="*/ 0 w 5609827"/>
                <a:gd name="connsiteY1" fmla="*/ 3363425 h 3669759"/>
                <a:gd name="connsiteX2" fmla="*/ 0 w 5609827"/>
                <a:gd name="connsiteY2" fmla="*/ 198120 h 3669759"/>
                <a:gd name="connsiteX3" fmla="*/ 223520 w 5609827"/>
                <a:gd name="connsiteY3" fmla="*/ 0 h 3669759"/>
                <a:gd name="connsiteX4" fmla="*/ 4974829 w 5609827"/>
                <a:gd name="connsiteY4" fmla="*/ 0 h 3669759"/>
                <a:gd name="connsiteX5" fmla="*/ 5167867 w 5609827"/>
                <a:gd name="connsiteY5" fmla="*/ 177800 h 3669759"/>
                <a:gd name="connsiteX6" fmla="*/ 5609827 w 5609827"/>
                <a:gd name="connsiteY6" fmla="*/ 177800 h 3669759"/>
                <a:gd name="connsiteX7" fmla="*/ 2812223 w 5609827"/>
                <a:gd name="connsiteY7" fmla="*/ 269240 h 3669759"/>
                <a:gd name="connsiteX8" fmla="*/ 2815396 w 5609827"/>
                <a:gd name="connsiteY8" fmla="*/ 3550750 h 3669759"/>
                <a:gd name="connsiteX9" fmla="*/ 2704493 w 5609827"/>
                <a:gd name="connsiteY9" fmla="*/ 3669759 h 3669759"/>
                <a:gd name="connsiteX10" fmla="*/ 150718 w 5609827"/>
                <a:gd name="connsiteY10" fmla="*/ 3666584 h 3669759"/>
                <a:gd name="connsiteX11" fmla="*/ 3175 w 5609827"/>
                <a:gd name="connsiteY11" fmla="*/ 3528524 h 3669759"/>
                <a:gd name="connsiteX12" fmla="*/ 0 w 5609827"/>
                <a:gd name="connsiteY12" fmla="*/ 3363424 h 3669759"/>
                <a:gd name="connsiteX0" fmla="*/ 0 w 5701266"/>
                <a:gd name="connsiteY0" fmla="*/ 3363425 h 3669759"/>
                <a:gd name="connsiteX1" fmla="*/ 0 w 5701266"/>
                <a:gd name="connsiteY1" fmla="*/ 3363425 h 3669759"/>
                <a:gd name="connsiteX2" fmla="*/ 0 w 5701266"/>
                <a:gd name="connsiteY2" fmla="*/ 198120 h 3669759"/>
                <a:gd name="connsiteX3" fmla="*/ 223520 w 5701266"/>
                <a:gd name="connsiteY3" fmla="*/ 0 h 3669759"/>
                <a:gd name="connsiteX4" fmla="*/ 4974829 w 5701266"/>
                <a:gd name="connsiteY4" fmla="*/ 0 h 3669759"/>
                <a:gd name="connsiteX5" fmla="*/ 5167867 w 5701266"/>
                <a:gd name="connsiteY5" fmla="*/ 177800 h 3669759"/>
                <a:gd name="connsiteX6" fmla="*/ 5609827 w 5701266"/>
                <a:gd name="connsiteY6" fmla="*/ 177800 h 3669759"/>
                <a:gd name="connsiteX7" fmla="*/ 5701266 w 5701266"/>
                <a:gd name="connsiteY7" fmla="*/ 269240 h 3669759"/>
                <a:gd name="connsiteX8" fmla="*/ 2815396 w 5701266"/>
                <a:gd name="connsiteY8" fmla="*/ 3550750 h 3669759"/>
                <a:gd name="connsiteX9" fmla="*/ 2704493 w 5701266"/>
                <a:gd name="connsiteY9" fmla="*/ 3669759 h 3669759"/>
                <a:gd name="connsiteX10" fmla="*/ 150718 w 5701266"/>
                <a:gd name="connsiteY10" fmla="*/ 3666584 h 3669759"/>
                <a:gd name="connsiteX11" fmla="*/ 3175 w 5701266"/>
                <a:gd name="connsiteY11" fmla="*/ 3528524 h 3669759"/>
                <a:gd name="connsiteX12" fmla="*/ 0 w 5701266"/>
                <a:gd name="connsiteY12" fmla="*/ 3363424 h 3669759"/>
                <a:gd name="connsiteX0" fmla="*/ 0 w 5701267"/>
                <a:gd name="connsiteY0" fmla="*/ 3363425 h 3669759"/>
                <a:gd name="connsiteX1" fmla="*/ 0 w 5701267"/>
                <a:gd name="connsiteY1" fmla="*/ 3363425 h 3669759"/>
                <a:gd name="connsiteX2" fmla="*/ 0 w 5701267"/>
                <a:gd name="connsiteY2" fmla="*/ 198120 h 3669759"/>
                <a:gd name="connsiteX3" fmla="*/ 223520 w 5701267"/>
                <a:gd name="connsiteY3" fmla="*/ 0 h 3669759"/>
                <a:gd name="connsiteX4" fmla="*/ 4974829 w 5701267"/>
                <a:gd name="connsiteY4" fmla="*/ 0 h 3669759"/>
                <a:gd name="connsiteX5" fmla="*/ 5167867 w 5701267"/>
                <a:gd name="connsiteY5" fmla="*/ 177800 h 3669759"/>
                <a:gd name="connsiteX6" fmla="*/ 5609827 w 5701267"/>
                <a:gd name="connsiteY6" fmla="*/ 177800 h 3669759"/>
                <a:gd name="connsiteX7" fmla="*/ 5701266 w 5701267"/>
                <a:gd name="connsiteY7" fmla="*/ 269240 h 3669759"/>
                <a:gd name="connsiteX8" fmla="*/ 2815396 w 5701267"/>
                <a:gd name="connsiteY8" fmla="*/ 3550750 h 3669759"/>
                <a:gd name="connsiteX9" fmla="*/ 2704493 w 5701267"/>
                <a:gd name="connsiteY9" fmla="*/ 3669759 h 3669759"/>
                <a:gd name="connsiteX10" fmla="*/ 150718 w 5701267"/>
                <a:gd name="connsiteY10" fmla="*/ 3666584 h 3669759"/>
                <a:gd name="connsiteX11" fmla="*/ 3175 w 5701267"/>
                <a:gd name="connsiteY11" fmla="*/ 3528524 h 3669759"/>
                <a:gd name="connsiteX12" fmla="*/ 0 w 5701267"/>
                <a:gd name="connsiteY12" fmla="*/ 3363424 h 3669759"/>
                <a:gd name="connsiteX0" fmla="*/ 0 w 5701373"/>
                <a:gd name="connsiteY0" fmla="*/ 3363425 h 3669759"/>
                <a:gd name="connsiteX1" fmla="*/ 0 w 5701373"/>
                <a:gd name="connsiteY1" fmla="*/ 3363425 h 3669759"/>
                <a:gd name="connsiteX2" fmla="*/ 0 w 5701373"/>
                <a:gd name="connsiteY2" fmla="*/ 198120 h 3669759"/>
                <a:gd name="connsiteX3" fmla="*/ 223520 w 5701373"/>
                <a:gd name="connsiteY3" fmla="*/ 0 h 3669759"/>
                <a:gd name="connsiteX4" fmla="*/ 4974829 w 5701373"/>
                <a:gd name="connsiteY4" fmla="*/ 0 h 3669759"/>
                <a:gd name="connsiteX5" fmla="*/ 5167867 w 5701373"/>
                <a:gd name="connsiteY5" fmla="*/ 177800 h 3669759"/>
                <a:gd name="connsiteX6" fmla="*/ 5609827 w 5701373"/>
                <a:gd name="connsiteY6" fmla="*/ 177800 h 3669759"/>
                <a:gd name="connsiteX7" fmla="*/ 5701266 w 5701373"/>
                <a:gd name="connsiteY7" fmla="*/ 269240 h 3669759"/>
                <a:gd name="connsiteX8" fmla="*/ 2815396 w 5701373"/>
                <a:gd name="connsiteY8" fmla="*/ 3550750 h 3669759"/>
                <a:gd name="connsiteX9" fmla="*/ 2704493 w 5701373"/>
                <a:gd name="connsiteY9" fmla="*/ 3669759 h 3669759"/>
                <a:gd name="connsiteX10" fmla="*/ 150718 w 5701373"/>
                <a:gd name="connsiteY10" fmla="*/ 3666584 h 3669759"/>
                <a:gd name="connsiteX11" fmla="*/ 3175 w 5701373"/>
                <a:gd name="connsiteY11" fmla="*/ 3528524 h 3669759"/>
                <a:gd name="connsiteX12" fmla="*/ 0 w 5701373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974829 w 5704439"/>
                <a:gd name="connsiteY4" fmla="*/ 0 h 3669759"/>
                <a:gd name="connsiteX5" fmla="*/ 5167867 w 5704439"/>
                <a:gd name="connsiteY5" fmla="*/ 177800 h 3669759"/>
                <a:gd name="connsiteX6" fmla="*/ 5609827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2704493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  <a:gd name="connsiteX0" fmla="*/ 0 w 5704439"/>
                <a:gd name="connsiteY0" fmla="*/ 3363425 h 3669759"/>
                <a:gd name="connsiteX1" fmla="*/ 0 w 5704439"/>
                <a:gd name="connsiteY1" fmla="*/ 3363425 h 3669759"/>
                <a:gd name="connsiteX2" fmla="*/ 0 w 5704439"/>
                <a:gd name="connsiteY2" fmla="*/ 198120 h 3669759"/>
                <a:gd name="connsiteX3" fmla="*/ 223520 w 5704439"/>
                <a:gd name="connsiteY3" fmla="*/ 0 h 3669759"/>
                <a:gd name="connsiteX4" fmla="*/ 4974829 w 5704439"/>
                <a:gd name="connsiteY4" fmla="*/ 0 h 3669759"/>
                <a:gd name="connsiteX5" fmla="*/ 5167867 w 5704439"/>
                <a:gd name="connsiteY5" fmla="*/ 177800 h 3669759"/>
                <a:gd name="connsiteX6" fmla="*/ 5609827 w 5704439"/>
                <a:gd name="connsiteY6" fmla="*/ 177800 h 3669759"/>
                <a:gd name="connsiteX7" fmla="*/ 5701266 w 5704439"/>
                <a:gd name="connsiteY7" fmla="*/ 269240 h 3669759"/>
                <a:gd name="connsiteX8" fmla="*/ 5704439 w 5704439"/>
                <a:gd name="connsiteY8" fmla="*/ 3550750 h 3669759"/>
                <a:gd name="connsiteX9" fmla="*/ 5593536 w 5704439"/>
                <a:gd name="connsiteY9" fmla="*/ 3669759 h 3669759"/>
                <a:gd name="connsiteX10" fmla="*/ 150718 w 5704439"/>
                <a:gd name="connsiteY10" fmla="*/ 3666584 h 3669759"/>
                <a:gd name="connsiteX11" fmla="*/ 3175 w 5704439"/>
                <a:gd name="connsiteY11" fmla="*/ 3528524 h 3669759"/>
                <a:gd name="connsiteX12" fmla="*/ 0 w 5704439"/>
                <a:gd name="connsiteY12" fmla="*/ 3363424 h 366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04439" h="3669759">
                  <a:moveTo>
                    <a:pt x="0" y="3363425"/>
                  </a:moveTo>
                  <a:lnTo>
                    <a:pt x="0" y="3363425"/>
                  </a:lnTo>
                  <a:lnTo>
                    <a:pt x="0" y="198120"/>
                  </a:lnTo>
                  <a:lnTo>
                    <a:pt x="223520" y="0"/>
                  </a:lnTo>
                  <a:lnTo>
                    <a:pt x="4974829" y="0"/>
                  </a:lnTo>
                  <a:lnTo>
                    <a:pt x="5167867" y="177800"/>
                  </a:lnTo>
                  <a:lnTo>
                    <a:pt x="5609827" y="177800"/>
                  </a:lnTo>
                  <a:lnTo>
                    <a:pt x="5701266" y="269240"/>
                  </a:lnTo>
                  <a:cubicBezTo>
                    <a:pt x="5703381" y="437938"/>
                    <a:pt x="5702323" y="3382052"/>
                    <a:pt x="5704439" y="3550750"/>
                  </a:cubicBezTo>
                  <a:lnTo>
                    <a:pt x="5593536" y="3669759"/>
                  </a:lnTo>
                  <a:lnTo>
                    <a:pt x="150718" y="3666584"/>
                  </a:lnTo>
                  <a:lnTo>
                    <a:pt x="3175" y="3528524"/>
                  </a:lnTo>
                  <a:cubicBezTo>
                    <a:pt x="4868" y="3413377"/>
                    <a:pt x="3387" y="3437931"/>
                    <a:pt x="0" y="3363424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2700000" scaled="1"/>
              <a:tileRect/>
            </a:gradFill>
            <a:ln w="12700" cap="flat" cmpd="sng" algn="ctr">
              <a:gradFill>
                <a:gsLst>
                  <a:gs pos="0">
                    <a:schemeClr val="accent3"/>
                  </a:gs>
                  <a:gs pos="5000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27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7E98420A-CEDC-4977-893A-B73042E1E276}"/>
                </a:ext>
              </a:extLst>
            </p:cNvPr>
            <p:cNvSpPr/>
            <p:nvPr/>
          </p:nvSpPr>
          <p:spPr>
            <a:xfrm flipV="1">
              <a:off x="5245091" y="2173989"/>
              <a:ext cx="173203" cy="149314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>
                <a:solidFill>
                  <a:prstClr val="white"/>
                </a:solidFill>
                <a:latin typeface="+mn-ea"/>
              </a:endParaRP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78CA6DF3-48C6-409C-AB7C-0BFDA7C2B250}"/>
                </a:ext>
              </a:extLst>
            </p:cNvPr>
            <p:cNvCxnSpPr>
              <a:cxnSpLocks/>
            </p:cNvCxnSpPr>
            <p:nvPr/>
          </p:nvCxnSpPr>
          <p:spPr>
            <a:xfrm>
              <a:off x="10523280" y="2173989"/>
              <a:ext cx="162920" cy="149314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52E43A72-5A7F-409E-B46B-176CD08407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04095" y="5878526"/>
              <a:ext cx="97129" cy="104727"/>
            </a:xfrm>
            <a:prstGeom prst="line">
              <a:avLst/>
            </a:prstGeom>
            <a:gradFill flip="none" rotWithShape="1">
              <a:gsLst>
                <a:gs pos="0">
                  <a:schemeClr val="accent3">
                    <a:alpha val="5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18900000" scaled="1"/>
              <a:tileRect/>
            </a:gradFill>
            <a:ln w="12700" cap="flat" cmpd="sng" algn="ctr">
              <a:solidFill>
                <a:schemeClr val="accent3">
                  <a:alpha val="60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153AC0A5-5EB1-4B8C-A6E9-AC220AE2AA4F}"/>
              </a:ext>
            </a:extLst>
          </p:cNvPr>
          <p:cNvSpPr/>
          <p:nvPr/>
        </p:nvSpPr>
        <p:spPr>
          <a:xfrm>
            <a:off x="1144083" y="1768875"/>
            <a:ext cx="2977466" cy="5491776"/>
          </a:xfrm>
          <a:prstGeom prst="roundRect">
            <a:avLst>
              <a:gd name="adj" fmla="val 6250"/>
            </a:avLst>
          </a:prstGeom>
          <a:gradFill>
            <a:gsLst>
              <a:gs pos="0">
                <a:schemeClr val="accent3"/>
              </a:gs>
              <a:gs pos="50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2700000" scaled="0"/>
          </a:gradFill>
          <a:ln w="12700" cap="flat" cmpd="sng" algn="ctr">
            <a:gradFill>
              <a:gsLst>
                <a:gs pos="0">
                  <a:schemeClr val="accent3">
                    <a:alpha val="50000"/>
                  </a:schemeClr>
                </a:gs>
                <a:gs pos="4800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prstDash val="solid"/>
            <a:miter lim="800000"/>
          </a:ln>
          <a:effectLst/>
          <a:scene3d>
            <a:camera prst="perspectiveLeft" fov="3000000">
              <a:rot lat="0" lon="20099983" rev="0"/>
            </a:camera>
            <a:lightRig rig="flat" dir="t"/>
          </a:scene3d>
          <a:sp3d extrusionH="190500" contourW="6350" prstMaterial="clear">
            <a:bevelT w="63500" h="63500"/>
            <a:bevelB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pitchFamily="18" charset="-122"/>
              <a:ea typeface="OPPOSans B" panose="00020600040101010101" pitchFamily="18" charset="-122"/>
              <a:cs typeface="+mn-cs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0CBA322A-2D18-4721-B078-6E297E8DBEEF}"/>
              </a:ext>
            </a:extLst>
          </p:cNvPr>
          <p:cNvSpPr>
            <a:spLocks/>
          </p:cNvSpPr>
          <p:nvPr/>
        </p:nvSpPr>
        <p:spPr>
          <a:xfrm>
            <a:off x="1217628" y="1820382"/>
            <a:ext cx="2768976" cy="5355983"/>
          </a:xfrm>
          <a:prstGeom prst="roundRect">
            <a:avLst>
              <a:gd name="adj" fmla="val 6605"/>
            </a:avLst>
          </a:prstGeom>
          <a:blipFill>
            <a:blip r:embed="rId2"/>
            <a:stretch>
              <a:fillRect l="-855" r="-594"/>
            </a:stretch>
          </a:blipFill>
          <a:ln>
            <a:noFill/>
          </a:ln>
          <a:scene3d>
            <a:camera prst="perspectiveLeft" fov="3600000">
              <a:rot lat="0" lon="20399988" rev="0"/>
            </a:camera>
            <a:lightRig rig="two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51718FD2-AB4B-4045-B6C5-C408B5AA9043}"/>
              </a:ext>
            </a:extLst>
          </p:cNvPr>
          <p:cNvSpPr/>
          <p:nvPr/>
        </p:nvSpPr>
        <p:spPr>
          <a:xfrm>
            <a:off x="3883659" y="2173989"/>
            <a:ext cx="1361431" cy="358815"/>
          </a:xfrm>
          <a:custGeom>
            <a:avLst/>
            <a:gdLst>
              <a:gd name="connsiteX0" fmla="*/ 0 w 1388962"/>
              <a:gd name="connsiteY0" fmla="*/ 358815 h 358815"/>
              <a:gd name="connsiteX1" fmla="*/ 358815 w 1388962"/>
              <a:gd name="connsiteY1" fmla="*/ 0 h 358815"/>
              <a:gd name="connsiteX2" fmla="*/ 1388962 w 1388962"/>
              <a:gd name="connsiteY2" fmla="*/ 0 h 35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8962" h="358815">
                <a:moveTo>
                  <a:pt x="0" y="358815"/>
                </a:moveTo>
                <a:lnTo>
                  <a:pt x="358815" y="0"/>
                </a:lnTo>
                <a:lnTo>
                  <a:pt x="1388962" y="0"/>
                </a:lnTo>
              </a:path>
            </a:pathLst>
          </a:custGeom>
          <a:noFill/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7E63444-3243-4E01-84ED-95764BE5E594}"/>
              </a:ext>
            </a:extLst>
          </p:cNvPr>
          <p:cNvSpPr txBox="1"/>
          <p:nvPr/>
        </p:nvSpPr>
        <p:spPr>
          <a:xfrm>
            <a:off x="5644679" y="2595612"/>
            <a:ext cx="14056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4800" b="1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defRPr>
            </a:lvl1pPr>
          </a:lstStyle>
          <a:p>
            <a:r>
              <a:rPr lang="zh-CN" altLang="en-US" sz="2000" dirty="0">
                <a:sym typeface="+mn-lt"/>
              </a:rPr>
              <a:t>业务回顾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3B27833-5103-4F92-AE73-4D3AECDCC9E2}"/>
              </a:ext>
            </a:extLst>
          </p:cNvPr>
          <p:cNvSpPr txBox="1"/>
          <p:nvPr/>
        </p:nvSpPr>
        <p:spPr>
          <a:xfrm>
            <a:off x="5644678" y="3095428"/>
            <a:ext cx="5254970" cy="69739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2"/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3E62F49-6316-4497-8421-8AD3C274A53A}"/>
              </a:ext>
            </a:extLst>
          </p:cNvPr>
          <p:cNvCxnSpPr>
            <a:cxnSpLocks/>
          </p:cNvCxnSpPr>
          <p:nvPr/>
        </p:nvCxnSpPr>
        <p:spPr>
          <a:xfrm>
            <a:off x="5649522" y="3017697"/>
            <a:ext cx="55959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BA23838A-FF59-4E9E-8475-C6C4F6302428}"/>
              </a:ext>
            </a:extLst>
          </p:cNvPr>
          <p:cNvSpPr txBox="1"/>
          <p:nvPr/>
        </p:nvSpPr>
        <p:spPr>
          <a:xfrm>
            <a:off x="5644679" y="4227001"/>
            <a:ext cx="14056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4800" b="1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defRPr>
            </a:lvl1pPr>
          </a:lstStyle>
          <a:p>
            <a:r>
              <a:rPr lang="zh-CN" altLang="en-US" sz="2000" dirty="0">
                <a:sym typeface="+mn-lt"/>
              </a:rPr>
              <a:t>产品回顾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9D8031E-0A29-40D3-9972-6C1679F83195}"/>
              </a:ext>
            </a:extLst>
          </p:cNvPr>
          <p:cNvSpPr txBox="1"/>
          <p:nvPr/>
        </p:nvSpPr>
        <p:spPr>
          <a:xfrm>
            <a:off x="5644678" y="4726817"/>
            <a:ext cx="5254970" cy="69739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2"/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E981029A-2B59-488E-9204-843C8709ED02}"/>
              </a:ext>
            </a:extLst>
          </p:cNvPr>
          <p:cNvCxnSpPr>
            <a:cxnSpLocks/>
          </p:cNvCxnSpPr>
          <p:nvPr/>
        </p:nvCxnSpPr>
        <p:spPr>
          <a:xfrm>
            <a:off x="5649522" y="4649086"/>
            <a:ext cx="559597" cy="0"/>
          </a:xfrm>
          <a:prstGeom prst="lin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D52D6DA6-829A-4867-BD41-9BBF5872924A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5700" y="5098571"/>
            <a:ext cx="529400" cy="0"/>
          </a:xfrm>
          <a:prstGeom prst="line">
            <a:avLst/>
          </a:prstGeom>
          <a:ln w="9525"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8B576F24-8C52-4855-B756-1CC945D6DA7F}"/>
              </a:ext>
            </a:extLst>
          </p:cNvPr>
          <p:cNvGrpSpPr/>
          <p:nvPr/>
        </p:nvGrpSpPr>
        <p:grpSpPr>
          <a:xfrm flipH="1">
            <a:off x="3445237" y="5286946"/>
            <a:ext cx="1499713" cy="1862328"/>
            <a:chOff x="6121412" y="443084"/>
            <a:chExt cx="1499713" cy="1862328"/>
          </a:xfrm>
        </p:grpSpPr>
        <p:sp>
          <p:nvSpPr>
            <p:cNvPr id="49" name="平行四边形 48">
              <a:extLst>
                <a:ext uri="{FF2B5EF4-FFF2-40B4-BE49-F238E27FC236}">
                  <a16:creationId xmlns:a16="http://schemas.microsoft.com/office/drawing/2014/main" id="{1BAFE384-092A-44B1-A0E1-B724F50BEBFF}"/>
                </a:ext>
              </a:extLst>
            </p:cNvPr>
            <p:cNvSpPr/>
            <p:nvPr/>
          </p:nvSpPr>
          <p:spPr>
            <a:xfrm rot="16200000">
              <a:off x="5954353" y="1457012"/>
              <a:ext cx="1630239" cy="66562"/>
            </a:xfrm>
            <a:prstGeom prst="parallelogram">
              <a:avLst>
                <a:gd name="adj" fmla="val 32625"/>
              </a:avLst>
            </a:prstGeom>
            <a:gradFill flip="none" rotWithShape="1">
              <a:gsLst>
                <a:gs pos="0">
                  <a:srgbClr val="1FFFF6">
                    <a:alpha val="0"/>
                  </a:srgbClr>
                </a:gs>
                <a:gs pos="100000">
                  <a:srgbClr val="1FFFF6">
                    <a:alpha val="1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8C1107A1-9CD5-4144-9717-75D93992407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883457" y="1529556"/>
              <a:ext cx="887171" cy="0"/>
            </a:xfrm>
            <a:prstGeom prst="line">
              <a:avLst/>
            </a:prstGeom>
            <a:ln w="9525">
              <a:gradFill>
                <a:gsLst>
                  <a:gs pos="0">
                    <a:schemeClr val="accent1">
                      <a:alpha val="2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等腰三角形 51">
              <a:extLst>
                <a:ext uri="{FF2B5EF4-FFF2-40B4-BE49-F238E27FC236}">
                  <a16:creationId xmlns:a16="http://schemas.microsoft.com/office/drawing/2014/main" id="{4418D6A0-B70E-41D5-B06A-5736F3EDC971}"/>
                </a:ext>
              </a:extLst>
            </p:cNvPr>
            <p:cNvSpPr/>
            <p:nvPr/>
          </p:nvSpPr>
          <p:spPr>
            <a:xfrm rot="19800000">
              <a:off x="6121412" y="443084"/>
              <a:ext cx="76364" cy="65832"/>
            </a:xfrm>
            <a:prstGeom prst="triangle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8270B325-0091-45D7-89AD-A010DAF62A3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77539" y="990201"/>
              <a:ext cx="887171" cy="0"/>
            </a:xfrm>
            <a:prstGeom prst="line">
              <a:avLst/>
            </a:prstGeom>
            <a:ln w="9525">
              <a:gradFill>
                <a:gsLst>
                  <a:gs pos="0">
                    <a:schemeClr val="accent1">
                      <a:alpha val="2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3F1C3B27-B68E-40EA-B7EC-CC4068AF9DB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746167" y="1529556"/>
              <a:ext cx="887171" cy="0"/>
            </a:xfrm>
            <a:prstGeom prst="line">
              <a:avLst/>
            </a:prstGeom>
            <a:ln w="9525">
              <a:gradFill>
                <a:gsLst>
                  <a:gs pos="0">
                    <a:schemeClr val="accent1">
                      <a:alpha val="2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等腰三角形 54">
              <a:extLst>
                <a:ext uri="{FF2B5EF4-FFF2-40B4-BE49-F238E27FC236}">
                  <a16:creationId xmlns:a16="http://schemas.microsoft.com/office/drawing/2014/main" id="{EF2C59B7-00D6-46C4-B45B-FEC686B20A4A}"/>
                </a:ext>
              </a:extLst>
            </p:cNvPr>
            <p:cNvSpPr/>
            <p:nvPr/>
          </p:nvSpPr>
          <p:spPr>
            <a:xfrm rot="19800000">
              <a:off x="7371188" y="1375263"/>
              <a:ext cx="76364" cy="65832"/>
            </a:xfrm>
            <a:prstGeom prst="triangle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6" name="等腰三角形 55">
              <a:extLst>
                <a:ext uri="{FF2B5EF4-FFF2-40B4-BE49-F238E27FC236}">
                  <a16:creationId xmlns:a16="http://schemas.microsoft.com/office/drawing/2014/main" id="{5E9B6447-D363-44AE-919D-22DC9A07A222}"/>
                </a:ext>
              </a:extLst>
            </p:cNvPr>
            <p:cNvSpPr/>
            <p:nvPr/>
          </p:nvSpPr>
          <p:spPr>
            <a:xfrm rot="19800000">
              <a:off x="6411599" y="1316600"/>
              <a:ext cx="212460" cy="183158"/>
            </a:xfrm>
            <a:prstGeom prst="triangle">
              <a:avLst/>
            </a:pr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7" name="平行四边形 56">
              <a:extLst>
                <a:ext uri="{FF2B5EF4-FFF2-40B4-BE49-F238E27FC236}">
                  <a16:creationId xmlns:a16="http://schemas.microsoft.com/office/drawing/2014/main" id="{55DA766E-89E6-4F26-83F0-C9A83CACEC80}"/>
                </a:ext>
              </a:extLst>
            </p:cNvPr>
            <p:cNvSpPr/>
            <p:nvPr/>
          </p:nvSpPr>
          <p:spPr>
            <a:xfrm rot="16200000">
              <a:off x="6614536" y="896074"/>
              <a:ext cx="871626" cy="45719"/>
            </a:xfrm>
            <a:prstGeom prst="parallelogram">
              <a:avLst>
                <a:gd name="adj" fmla="val 32625"/>
              </a:avLst>
            </a:prstGeom>
            <a:gradFill flip="none" rotWithShape="1">
              <a:gsLst>
                <a:gs pos="0">
                  <a:srgbClr val="1FFFF6">
                    <a:alpha val="0"/>
                  </a:srgbClr>
                </a:gs>
                <a:gs pos="100000">
                  <a:srgbClr val="1FFFF6">
                    <a:alpha val="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61CA910D-AC95-414F-A718-1DB2D7EB007B}"/>
                </a:ext>
              </a:extLst>
            </p:cNvPr>
            <p:cNvSpPr/>
            <p:nvPr/>
          </p:nvSpPr>
          <p:spPr>
            <a:xfrm rot="16200000">
              <a:off x="6126375" y="1202947"/>
              <a:ext cx="871626" cy="45719"/>
            </a:xfrm>
            <a:prstGeom prst="parallelogram">
              <a:avLst>
                <a:gd name="adj" fmla="val 32625"/>
              </a:avLst>
            </a:prstGeom>
            <a:gradFill flip="none" rotWithShape="1">
              <a:gsLst>
                <a:gs pos="0">
                  <a:srgbClr val="1FFFF6">
                    <a:alpha val="0"/>
                  </a:srgbClr>
                </a:gs>
                <a:gs pos="100000">
                  <a:srgbClr val="1FFFF6">
                    <a:alpha val="2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D0DCA809-3848-455B-8E72-294136A66CF2}"/>
              </a:ext>
            </a:extLst>
          </p:cNvPr>
          <p:cNvGrpSpPr/>
          <p:nvPr/>
        </p:nvGrpSpPr>
        <p:grpSpPr>
          <a:xfrm>
            <a:off x="163085" y="4310259"/>
            <a:ext cx="1227427" cy="2225904"/>
            <a:chOff x="6411599" y="-252763"/>
            <a:chExt cx="1227427" cy="2225904"/>
          </a:xfrm>
        </p:grpSpPr>
        <p:sp>
          <p:nvSpPr>
            <p:cNvPr id="61" name="平行四边形 60">
              <a:extLst>
                <a:ext uri="{FF2B5EF4-FFF2-40B4-BE49-F238E27FC236}">
                  <a16:creationId xmlns:a16="http://schemas.microsoft.com/office/drawing/2014/main" id="{6431D686-D339-4C10-8A35-0C7D2818E7B1}"/>
                </a:ext>
              </a:extLst>
            </p:cNvPr>
            <p:cNvSpPr/>
            <p:nvPr/>
          </p:nvSpPr>
          <p:spPr>
            <a:xfrm rot="16200000">
              <a:off x="6096299" y="1052688"/>
              <a:ext cx="1630239" cy="66562"/>
            </a:xfrm>
            <a:prstGeom prst="parallelogram">
              <a:avLst>
                <a:gd name="adj" fmla="val 32625"/>
              </a:avLst>
            </a:prstGeom>
            <a:gradFill flip="none" rotWithShape="1">
              <a:gsLst>
                <a:gs pos="0">
                  <a:srgbClr val="1FFFF6">
                    <a:alpha val="0"/>
                  </a:srgbClr>
                </a:gs>
                <a:gs pos="100000">
                  <a:srgbClr val="1FFFF6">
                    <a:alpha val="2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86743547-14F4-4FD1-84BA-B495639F26B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883457" y="1529556"/>
              <a:ext cx="887171" cy="0"/>
            </a:xfrm>
            <a:prstGeom prst="line">
              <a:avLst/>
            </a:prstGeom>
            <a:ln w="9525"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F03F4410-28C8-4186-A08E-C5480CF11C77}"/>
                </a:ext>
              </a:extLst>
            </p:cNvPr>
            <p:cNvSpPr/>
            <p:nvPr/>
          </p:nvSpPr>
          <p:spPr>
            <a:xfrm rot="19800000">
              <a:off x="7031366" y="415879"/>
              <a:ext cx="76364" cy="65832"/>
            </a:xfrm>
            <a:prstGeom prst="triangle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8C5506D2-6CD4-488E-8C96-6EE7FC4D95E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95440" y="939979"/>
              <a:ext cx="887171" cy="0"/>
            </a:xfrm>
            <a:prstGeom prst="line">
              <a:avLst/>
            </a:prstGeom>
            <a:ln w="9525">
              <a:gradFill>
                <a:gsLst>
                  <a:gs pos="0">
                    <a:schemeClr val="accent1">
                      <a:alpha val="2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5C49F6A4-7430-43F7-9161-44C90B22F47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151860" y="190823"/>
              <a:ext cx="887171" cy="0"/>
            </a:xfrm>
            <a:prstGeom prst="line">
              <a:avLst/>
            </a:prstGeom>
            <a:ln w="9525"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F61586DA-2B35-4807-9708-08952C752925}"/>
                </a:ext>
              </a:extLst>
            </p:cNvPr>
            <p:cNvSpPr/>
            <p:nvPr/>
          </p:nvSpPr>
          <p:spPr>
            <a:xfrm rot="19800000">
              <a:off x="6472527" y="1500499"/>
              <a:ext cx="358641" cy="309178"/>
            </a:xfrm>
            <a:prstGeom prst="triangle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77C6F850-D124-486F-AB00-F1F2A3279050}"/>
                </a:ext>
              </a:extLst>
            </p:cNvPr>
            <p:cNvSpPr/>
            <p:nvPr/>
          </p:nvSpPr>
          <p:spPr>
            <a:xfrm rot="19800000">
              <a:off x="6411599" y="1316600"/>
              <a:ext cx="212460" cy="183158"/>
            </a:xfrm>
            <a:prstGeom prst="triangle">
              <a:avLst/>
            </a:pr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68" name="平行四边形 67">
              <a:extLst>
                <a:ext uri="{FF2B5EF4-FFF2-40B4-BE49-F238E27FC236}">
                  <a16:creationId xmlns:a16="http://schemas.microsoft.com/office/drawing/2014/main" id="{7587D65A-7F2A-4911-813A-C8D9C4425608}"/>
                </a:ext>
              </a:extLst>
            </p:cNvPr>
            <p:cNvSpPr/>
            <p:nvPr/>
          </p:nvSpPr>
          <p:spPr>
            <a:xfrm rot="16200000">
              <a:off x="6756482" y="423437"/>
              <a:ext cx="871626" cy="45719"/>
            </a:xfrm>
            <a:prstGeom prst="parallelogram">
              <a:avLst>
                <a:gd name="adj" fmla="val 32625"/>
              </a:avLst>
            </a:prstGeom>
            <a:gradFill flip="none" rotWithShape="1">
              <a:gsLst>
                <a:gs pos="0">
                  <a:srgbClr val="1FFFF6">
                    <a:alpha val="0"/>
                  </a:srgbClr>
                </a:gs>
                <a:gs pos="100000">
                  <a:srgbClr val="1FFFF6">
                    <a:alpha val="1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69" name="平行四边形 68">
              <a:extLst>
                <a:ext uri="{FF2B5EF4-FFF2-40B4-BE49-F238E27FC236}">
                  <a16:creationId xmlns:a16="http://schemas.microsoft.com/office/drawing/2014/main" id="{DFACEFB7-7A40-4768-BDE6-AF63AF02135F}"/>
                </a:ext>
              </a:extLst>
            </p:cNvPr>
            <p:cNvSpPr/>
            <p:nvPr/>
          </p:nvSpPr>
          <p:spPr>
            <a:xfrm rot="16200000">
              <a:off x="6242666" y="1432917"/>
              <a:ext cx="871626" cy="45719"/>
            </a:xfrm>
            <a:prstGeom prst="parallelogram">
              <a:avLst>
                <a:gd name="adj" fmla="val 32625"/>
              </a:avLst>
            </a:prstGeom>
            <a:gradFill flip="none" rotWithShape="1">
              <a:gsLst>
                <a:gs pos="0">
                  <a:srgbClr val="1FFFF6">
                    <a:alpha val="0"/>
                  </a:srgbClr>
                </a:gs>
                <a:gs pos="100000">
                  <a:srgbClr val="1FFFF6">
                    <a:alpha val="3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70" name="图形 1111">
            <a:extLst>
              <a:ext uri="{FF2B5EF4-FFF2-40B4-BE49-F238E27FC236}">
                <a16:creationId xmlns:a16="http://schemas.microsoft.com/office/drawing/2014/main" id="{C8625390-3AC3-4D5A-808F-4C2C9465E4DD}"/>
              </a:ext>
            </a:extLst>
          </p:cNvPr>
          <p:cNvGrpSpPr/>
          <p:nvPr/>
        </p:nvGrpSpPr>
        <p:grpSpPr>
          <a:xfrm rot="16564611">
            <a:off x="9132247" y="3383908"/>
            <a:ext cx="4201339" cy="3853222"/>
            <a:chOff x="10352529" y="-1367781"/>
            <a:chExt cx="8814513" cy="9480066"/>
          </a:xfrm>
          <a:gradFill>
            <a:gsLst>
              <a:gs pos="35000">
                <a:schemeClr val="accent1">
                  <a:alpha val="5000"/>
                </a:schemeClr>
              </a:gs>
              <a:gs pos="93000">
                <a:schemeClr val="accent1">
                  <a:alpha val="0"/>
                </a:schemeClr>
              </a:gs>
              <a:gs pos="75000">
                <a:schemeClr val="accent1">
                  <a:alpha val="6000"/>
                </a:schemeClr>
              </a:gs>
              <a:gs pos="56000">
                <a:schemeClr val="accent1">
                  <a:alpha val="0"/>
                </a:schemeClr>
              </a:gs>
              <a:gs pos="10000">
                <a:schemeClr val="accent1">
                  <a:alpha val="2000"/>
                </a:schemeClr>
              </a:gs>
            </a:gsLst>
            <a:lin ang="0" scaled="0"/>
          </a:gradFill>
        </p:grpSpPr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6078514B-32CE-4022-B6FF-6A3274D823CC}"/>
                </a:ext>
              </a:extLst>
            </p:cNvPr>
            <p:cNvSpPr/>
            <p:nvPr/>
          </p:nvSpPr>
          <p:spPr>
            <a:xfrm>
              <a:off x="10517294" y="-1379956"/>
              <a:ext cx="8652183" cy="8619718"/>
            </a:xfrm>
            <a:custGeom>
              <a:avLst/>
              <a:gdLst>
                <a:gd name="connsiteX0" fmla="*/ 5185629 w 8652183"/>
                <a:gd name="connsiteY0" fmla="*/ 8612413 h 8619717"/>
                <a:gd name="connsiteX1" fmla="*/ 4211649 w 8652183"/>
                <a:gd name="connsiteY1" fmla="*/ 8438719 h 8619717"/>
                <a:gd name="connsiteX2" fmla="*/ 2166293 w 8652183"/>
                <a:gd name="connsiteY2" fmla="*/ 6606016 h 8619717"/>
                <a:gd name="connsiteX3" fmla="*/ 877393 w 8652183"/>
                <a:gd name="connsiteY3" fmla="*/ 3768489 h 8619717"/>
                <a:gd name="connsiteX4" fmla="*/ 12175 w 8652183"/>
                <a:gd name="connsiteY4" fmla="*/ 13798 h 8619717"/>
                <a:gd name="connsiteX5" fmla="*/ 28408 w 8652183"/>
                <a:gd name="connsiteY5" fmla="*/ 12175 h 8619717"/>
                <a:gd name="connsiteX6" fmla="*/ 893626 w 8652183"/>
                <a:gd name="connsiteY6" fmla="*/ 3761995 h 8619717"/>
                <a:gd name="connsiteX7" fmla="*/ 2180902 w 8652183"/>
                <a:gd name="connsiteY7" fmla="*/ 6596276 h 8619717"/>
                <a:gd name="connsiteX8" fmla="*/ 4218142 w 8652183"/>
                <a:gd name="connsiteY8" fmla="*/ 8422486 h 8619717"/>
                <a:gd name="connsiteX9" fmla="*/ 8636762 w 8652183"/>
                <a:gd name="connsiteY9" fmla="*/ 6903079 h 8619717"/>
                <a:gd name="connsiteX10" fmla="*/ 8648125 w 8652183"/>
                <a:gd name="connsiteY10" fmla="*/ 6914442 h 8619717"/>
                <a:gd name="connsiteX11" fmla="*/ 5185629 w 8652183"/>
                <a:gd name="connsiteY11" fmla="*/ 8612413 h 861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52183" h="8619717">
                  <a:moveTo>
                    <a:pt x="5185629" y="8612413"/>
                  </a:moveTo>
                  <a:cubicBezTo>
                    <a:pt x="4849606" y="8612413"/>
                    <a:pt x="4524946" y="8553974"/>
                    <a:pt x="4211649" y="8438719"/>
                  </a:cubicBezTo>
                  <a:cubicBezTo>
                    <a:pt x="3460062" y="8159512"/>
                    <a:pt x="2773406" y="7542659"/>
                    <a:pt x="2166293" y="6606016"/>
                  </a:cubicBezTo>
                  <a:cubicBezTo>
                    <a:pt x="1680926" y="5856051"/>
                    <a:pt x="1247505" y="4901552"/>
                    <a:pt x="877393" y="3768489"/>
                  </a:cubicBezTo>
                  <a:cubicBezTo>
                    <a:pt x="247553" y="1836763"/>
                    <a:pt x="15421" y="31654"/>
                    <a:pt x="12175" y="13798"/>
                  </a:cubicBezTo>
                  <a:lnTo>
                    <a:pt x="28408" y="12175"/>
                  </a:lnTo>
                  <a:cubicBezTo>
                    <a:pt x="30031" y="30031"/>
                    <a:pt x="263786" y="1833516"/>
                    <a:pt x="893626" y="3761995"/>
                  </a:cubicBezTo>
                  <a:cubicBezTo>
                    <a:pt x="1263738" y="4895058"/>
                    <a:pt x="1697159" y="5847935"/>
                    <a:pt x="2180902" y="6596276"/>
                  </a:cubicBezTo>
                  <a:cubicBezTo>
                    <a:pt x="2784769" y="7531296"/>
                    <a:pt x="3471425" y="8144903"/>
                    <a:pt x="4218142" y="8422486"/>
                  </a:cubicBezTo>
                  <a:cubicBezTo>
                    <a:pt x="5503795" y="8899737"/>
                    <a:pt x="6990737" y="8388398"/>
                    <a:pt x="8636762" y="6903079"/>
                  </a:cubicBezTo>
                  <a:lnTo>
                    <a:pt x="8648125" y="6914442"/>
                  </a:lnTo>
                  <a:cubicBezTo>
                    <a:pt x="7396561" y="8044258"/>
                    <a:pt x="6237526" y="8612413"/>
                    <a:pt x="5185629" y="8612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BFF2480D-E72D-4123-B459-C3A92015DB88}"/>
                </a:ext>
              </a:extLst>
            </p:cNvPr>
            <p:cNvSpPr/>
            <p:nvPr/>
          </p:nvSpPr>
          <p:spPr>
            <a:xfrm>
              <a:off x="10514047" y="-1224119"/>
              <a:ext cx="8652183" cy="8424922"/>
            </a:xfrm>
            <a:custGeom>
              <a:avLst/>
              <a:gdLst>
                <a:gd name="connsiteX0" fmla="*/ 5239198 w 8652183"/>
                <a:gd name="connsiteY0" fmla="*/ 8428980 h 8424921"/>
                <a:gd name="connsiteX1" fmla="*/ 4261972 w 8652183"/>
                <a:gd name="connsiteY1" fmla="*/ 8255288 h 8424921"/>
                <a:gd name="connsiteX2" fmla="*/ 2214991 w 8652183"/>
                <a:gd name="connsiteY2" fmla="*/ 6458295 h 8424921"/>
                <a:gd name="connsiteX3" fmla="*/ 908236 w 8652183"/>
                <a:gd name="connsiteY3" fmla="*/ 3682454 h 8424921"/>
                <a:gd name="connsiteX4" fmla="*/ 12175 w 8652183"/>
                <a:gd name="connsiteY4" fmla="*/ 13798 h 8424921"/>
                <a:gd name="connsiteX5" fmla="*/ 28408 w 8652183"/>
                <a:gd name="connsiteY5" fmla="*/ 12175 h 8424921"/>
                <a:gd name="connsiteX6" fmla="*/ 924469 w 8652183"/>
                <a:gd name="connsiteY6" fmla="*/ 3679207 h 8424921"/>
                <a:gd name="connsiteX7" fmla="*/ 4268465 w 8652183"/>
                <a:gd name="connsiteY7" fmla="*/ 8242300 h 8424921"/>
                <a:gd name="connsiteX8" fmla="*/ 8640009 w 8652183"/>
                <a:gd name="connsiteY8" fmla="*/ 6771592 h 8424921"/>
                <a:gd name="connsiteX9" fmla="*/ 8651372 w 8652183"/>
                <a:gd name="connsiteY9" fmla="*/ 6782955 h 8424921"/>
                <a:gd name="connsiteX10" fmla="*/ 5239198 w 8652183"/>
                <a:gd name="connsiteY10" fmla="*/ 8428980 h 842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2183" h="8424921">
                  <a:moveTo>
                    <a:pt x="5239198" y="8428980"/>
                  </a:moveTo>
                  <a:cubicBezTo>
                    <a:pt x="4903175" y="8428980"/>
                    <a:pt x="4576891" y="8370541"/>
                    <a:pt x="4261972" y="8255288"/>
                  </a:cubicBezTo>
                  <a:cubicBezTo>
                    <a:pt x="3513630" y="7980950"/>
                    <a:pt x="2825352" y="7375459"/>
                    <a:pt x="2214991" y="6458295"/>
                  </a:cubicBezTo>
                  <a:cubicBezTo>
                    <a:pt x="1726378" y="5726187"/>
                    <a:pt x="1288088" y="4791167"/>
                    <a:pt x="908236" y="3682454"/>
                  </a:cubicBezTo>
                  <a:cubicBezTo>
                    <a:pt x="263786" y="1794557"/>
                    <a:pt x="15421" y="31654"/>
                    <a:pt x="12175" y="13798"/>
                  </a:cubicBezTo>
                  <a:lnTo>
                    <a:pt x="28408" y="12175"/>
                  </a:lnTo>
                  <a:cubicBezTo>
                    <a:pt x="30031" y="30031"/>
                    <a:pt x="278396" y="1791310"/>
                    <a:pt x="924469" y="3679207"/>
                  </a:cubicBezTo>
                  <a:cubicBezTo>
                    <a:pt x="1518596" y="5419384"/>
                    <a:pt x="2581857" y="7623824"/>
                    <a:pt x="4268465" y="8242300"/>
                  </a:cubicBezTo>
                  <a:cubicBezTo>
                    <a:pt x="5549247" y="8713057"/>
                    <a:pt x="7019956" y="8217951"/>
                    <a:pt x="8640009" y="6771592"/>
                  </a:cubicBezTo>
                  <a:lnTo>
                    <a:pt x="8651372" y="6782955"/>
                  </a:lnTo>
                  <a:cubicBezTo>
                    <a:pt x="7422535" y="7878682"/>
                    <a:pt x="6279732" y="8428980"/>
                    <a:pt x="5239198" y="84289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DEEAFC1C-9FCA-4EAA-8E97-3EE094920303}"/>
                </a:ext>
              </a:extLst>
            </p:cNvPr>
            <p:cNvSpPr/>
            <p:nvPr/>
          </p:nvSpPr>
          <p:spPr>
            <a:xfrm>
              <a:off x="10510801" y="-1068282"/>
              <a:ext cx="8652183" cy="8246359"/>
            </a:xfrm>
            <a:custGeom>
              <a:avLst/>
              <a:gdLst>
                <a:gd name="connsiteX0" fmla="*/ 5292766 w 8652183"/>
                <a:gd name="connsiteY0" fmla="*/ 8247171 h 8246358"/>
                <a:gd name="connsiteX1" fmla="*/ 4312294 w 8652183"/>
                <a:gd name="connsiteY1" fmla="*/ 8075101 h 8246358"/>
                <a:gd name="connsiteX2" fmla="*/ 2263690 w 8652183"/>
                <a:gd name="connsiteY2" fmla="*/ 6313821 h 8246358"/>
                <a:gd name="connsiteX3" fmla="*/ 939078 w 8652183"/>
                <a:gd name="connsiteY3" fmla="*/ 3598042 h 8246358"/>
                <a:gd name="connsiteX4" fmla="*/ 12175 w 8652183"/>
                <a:gd name="connsiteY4" fmla="*/ 13798 h 8246358"/>
                <a:gd name="connsiteX5" fmla="*/ 28408 w 8652183"/>
                <a:gd name="connsiteY5" fmla="*/ 12175 h 8246358"/>
                <a:gd name="connsiteX6" fmla="*/ 953688 w 8652183"/>
                <a:gd name="connsiteY6" fmla="*/ 3594796 h 8246358"/>
                <a:gd name="connsiteX7" fmla="*/ 4317164 w 8652183"/>
                <a:gd name="connsiteY7" fmla="*/ 8060491 h 8246358"/>
                <a:gd name="connsiteX8" fmla="*/ 8640008 w 8652183"/>
                <a:gd name="connsiteY8" fmla="*/ 6636858 h 8246358"/>
                <a:gd name="connsiteX9" fmla="*/ 8651372 w 8652183"/>
                <a:gd name="connsiteY9" fmla="*/ 6649845 h 8246358"/>
                <a:gd name="connsiteX10" fmla="*/ 5292766 w 8652183"/>
                <a:gd name="connsiteY10" fmla="*/ 8247171 h 824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2183" h="8246358">
                  <a:moveTo>
                    <a:pt x="5292766" y="8247171"/>
                  </a:moveTo>
                  <a:cubicBezTo>
                    <a:pt x="4955120" y="8247171"/>
                    <a:pt x="4628837" y="8190355"/>
                    <a:pt x="4312294" y="8075101"/>
                  </a:cubicBezTo>
                  <a:cubicBezTo>
                    <a:pt x="3567199" y="7804010"/>
                    <a:pt x="2878921" y="7211506"/>
                    <a:pt x="2263690" y="6313821"/>
                  </a:cubicBezTo>
                  <a:cubicBezTo>
                    <a:pt x="1771831" y="5596324"/>
                    <a:pt x="1327047" y="4682406"/>
                    <a:pt x="939078" y="3598042"/>
                  </a:cubicBezTo>
                  <a:cubicBezTo>
                    <a:pt x="280019" y="1752351"/>
                    <a:pt x="15421" y="30031"/>
                    <a:pt x="12175" y="13798"/>
                  </a:cubicBezTo>
                  <a:lnTo>
                    <a:pt x="28408" y="12175"/>
                  </a:lnTo>
                  <a:cubicBezTo>
                    <a:pt x="31654" y="30031"/>
                    <a:pt x="294629" y="1750728"/>
                    <a:pt x="953688" y="3594796"/>
                  </a:cubicBezTo>
                  <a:cubicBezTo>
                    <a:pt x="1560802" y="5296013"/>
                    <a:pt x="2637049" y="7450131"/>
                    <a:pt x="4317164" y="8060491"/>
                  </a:cubicBezTo>
                  <a:cubicBezTo>
                    <a:pt x="5593076" y="8524754"/>
                    <a:pt x="7047552" y="8045881"/>
                    <a:pt x="8640008" y="6636858"/>
                  </a:cubicBezTo>
                  <a:lnTo>
                    <a:pt x="8651372" y="6649845"/>
                  </a:lnTo>
                  <a:cubicBezTo>
                    <a:pt x="7448507" y="7711482"/>
                    <a:pt x="6321938" y="8247171"/>
                    <a:pt x="5292766" y="8247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BE9F21C-C0BB-4D82-ADA2-4DB095FA74CE}"/>
                </a:ext>
              </a:extLst>
            </p:cNvPr>
            <p:cNvSpPr/>
            <p:nvPr/>
          </p:nvSpPr>
          <p:spPr>
            <a:xfrm>
              <a:off x="10509177" y="-915692"/>
              <a:ext cx="8652183" cy="8067796"/>
            </a:xfrm>
            <a:custGeom>
              <a:avLst/>
              <a:gdLst>
                <a:gd name="connsiteX0" fmla="*/ 5344712 w 8652183"/>
                <a:gd name="connsiteY0" fmla="*/ 8066984 h 8067795"/>
                <a:gd name="connsiteX1" fmla="*/ 4360993 w 8652183"/>
                <a:gd name="connsiteY1" fmla="*/ 7896538 h 8067795"/>
                <a:gd name="connsiteX2" fmla="*/ 2309143 w 8652183"/>
                <a:gd name="connsiteY2" fmla="*/ 6170971 h 8067795"/>
                <a:gd name="connsiteX3" fmla="*/ 966674 w 8652183"/>
                <a:gd name="connsiteY3" fmla="*/ 3516877 h 8067795"/>
                <a:gd name="connsiteX4" fmla="*/ 12175 w 8652183"/>
                <a:gd name="connsiteY4" fmla="*/ 15421 h 8067795"/>
                <a:gd name="connsiteX5" fmla="*/ 28408 w 8652183"/>
                <a:gd name="connsiteY5" fmla="*/ 12175 h 8067795"/>
                <a:gd name="connsiteX6" fmla="*/ 982907 w 8652183"/>
                <a:gd name="connsiteY6" fmla="*/ 3510384 h 8067795"/>
                <a:gd name="connsiteX7" fmla="*/ 4365863 w 8652183"/>
                <a:gd name="connsiteY7" fmla="*/ 7880305 h 8067795"/>
                <a:gd name="connsiteX8" fmla="*/ 8640009 w 8652183"/>
                <a:gd name="connsiteY8" fmla="*/ 6505371 h 8067795"/>
                <a:gd name="connsiteX9" fmla="*/ 8651371 w 8652183"/>
                <a:gd name="connsiteY9" fmla="*/ 6518357 h 8067795"/>
                <a:gd name="connsiteX10" fmla="*/ 5344712 w 8652183"/>
                <a:gd name="connsiteY10" fmla="*/ 8066984 h 806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2183" h="8067795">
                  <a:moveTo>
                    <a:pt x="5344712" y="8066984"/>
                  </a:moveTo>
                  <a:cubicBezTo>
                    <a:pt x="5007066" y="8066984"/>
                    <a:pt x="4679159" y="8010169"/>
                    <a:pt x="4360993" y="7896538"/>
                  </a:cubicBezTo>
                  <a:cubicBezTo>
                    <a:pt x="3619145" y="7630317"/>
                    <a:pt x="2929243" y="7049176"/>
                    <a:pt x="2309143" y="6170971"/>
                  </a:cubicBezTo>
                  <a:cubicBezTo>
                    <a:pt x="1814037" y="5469706"/>
                    <a:pt x="1362759" y="4575269"/>
                    <a:pt x="966674" y="3516877"/>
                  </a:cubicBezTo>
                  <a:cubicBezTo>
                    <a:pt x="294629" y="1715015"/>
                    <a:pt x="13798" y="33278"/>
                    <a:pt x="12175" y="15421"/>
                  </a:cubicBezTo>
                  <a:lnTo>
                    <a:pt x="28408" y="12175"/>
                  </a:lnTo>
                  <a:cubicBezTo>
                    <a:pt x="31654" y="28408"/>
                    <a:pt x="310862" y="1710145"/>
                    <a:pt x="982907" y="3510384"/>
                  </a:cubicBezTo>
                  <a:cubicBezTo>
                    <a:pt x="1603008" y="5172642"/>
                    <a:pt x="2693865" y="7278061"/>
                    <a:pt x="4365863" y="7880305"/>
                  </a:cubicBezTo>
                  <a:cubicBezTo>
                    <a:pt x="5636906" y="8336453"/>
                    <a:pt x="7075148" y="7873812"/>
                    <a:pt x="8640009" y="6505371"/>
                  </a:cubicBezTo>
                  <a:lnTo>
                    <a:pt x="8651371" y="6518357"/>
                  </a:lnTo>
                  <a:cubicBezTo>
                    <a:pt x="7472857" y="7549152"/>
                    <a:pt x="6364144" y="8066984"/>
                    <a:pt x="5344712" y="80669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67B9C802-7C37-4A5A-9339-3745E5A49F63}"/>
                </a:ext>
              </a:extLst>
            </p:cNvPr>
            <p:cNvSpPr/>
            <p:nvPr/>
          </p:nvSpPr>
          <p:spPr>
            <a:xfrm>
              <a:off x="10505931" y="-759856"/>
              <a:ext cx="8652183" cy="7889233"/>
            </a:xfrm>
            <a:custGeom>
              <a:avLst/>
              <a:gdLst>
                <a:gd name="connsiteX0" fmla="*/ 5398281 w 8652183"/>
                <a:gd name="connsiteY0" fmla="*/ 7885175 h 7889233"/>
                <a:gd name="connsiteX1" fmla="*/ 4409692 w 8652183"/>
                <a:gd name="connsiteY1" fmla="*/ 7714729 h 7889233"/>
                <a:gd name="connsiteX2" fmla="*/ 2356219 w 8652183"/>
                <a:gd name="connsiteY2" fmla="*/ 6026498 h 7889233"/>
                <a:gd name="connsiteX3" fmla="*/ 995894 w 8652183"/>
                <a:gd name="connsiteY3" fmla="*/ 3434089 h 7889233"/>
                <a:gd name="connsiteX4" fmla="*/ 12175 w 8652183"/>
                <a:gd name="connsiteY4" fmla="*/ 15421 h 7889233"/>
                <a:gd name="connsiteX5" fmla="*/ 28408 w 8652183"/>
                <a:gd name="connsiteY5" fmla="*/ 12175 h 7889233"/>
                <a:gd name="connsiteX6" fmla="*/ 1013750 w 8652183"/>
                <a:gd name="connsiteY6" fmla="*/ 3427596 h 7889233"/>
                <a:gd name="connsiteX7" fmla="*/ 4417808 w 8652183"/>
                <a:gd name="connsiteY7" fmla="*/ 7700119 h 7889233"/>
                <a:gd name="connsiteX8" fmla="*/ 8643255 w 8652183"/>
                <a:gd name="connsiteY8" fmla="*/ 6372260 h 7889233"/>
                <a:gd name="connsiteX9" fmla="*/ 8654618 w 8652183"/>
                <a:gd name="connsiteY9" fmla="*/ 6385247 h 7889233"/>
                <a:gd name="connsiteX10" fmla="*/ 5398281 w 8652183"/>
                <a:gd name="connsiteY10" fmla="*/ 7885175 h 788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2183" h="7889233">
                  <a:moveTo>
                    <a:pt x="5398281" y="7885175"/>
                  </a:moveTo>
                  <a:cubicBezTo>
                    <a:pt x="5059011" y="7885175"/>
                    <a:pt x="4729481" y="7828360"/>
                    <a:pt x="4409692" y="7714729"/>
                  </a:cubicBezTo>
                  <a:cubicBezTo>
                    <a:pt x="3671091" y="7453378"/>
                    <a:pt x="2979565" y="6885223"/>
                    <a:pt x="2356219" y="6026498"/>
                  </a:cubicBezTo>
                  <a:cubicBezTo>
                    <a:pt x="1857866" y="5339842"/>
                    <a:pt x="1400095" y="4468131"/>
                    <a:pt x="995894" y="3434089"/>
                  </a:cubicBezTo>
                  <a:cubicBezTo>
                    <a:pt x="310862" y="1672810"/>
                    <a:pt x="15421" y="31654"/>
                    <a:pt x="12175" y="15421"/>
                  </a:cubicBezTo>
                  <a:lnTo>
                    <a:pt x="28408" y="12175"/>
                  </a:lnTo>
                  <a:cubicBezTo>
                    <a:pt x="31654" y="28408"/>
                    <a:pt x="327095" y="1667940"/>
                    <a:pt x="1013750" y="3427596"/>
                  </a:cubicBezTo>
                  <a:cubicBezTo>
                    <a:pt x="1646837" y="5049272"/>
                    <a:pt x="2750680" y="7107615"/>
                    <a:pt x="4417808" y="7700119"/>
                  </a:cubicBezTo>
                  <a:cubicBezTo>
                    <a:pt x="5683981" y="8149773"/>
                    <a:pt x="7105991" y="7701742"/>
                    <a:pt x="8643255" y="6372260"/>
                  </a:cubicBezTo>
                  <a:lnTo>
                    <a:pt x="8654618" y="6385247"/>
                  </a:lnTo>
                  <a:cubicBezTo>
                    <a:pt x="7497206" y="7383575"/>
                    <a:pt x="6407973" y="7885175"/>
                    <a:pt x="5398281" y="78851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1B6B510C-505F-4777-9D42-4E8EE69101C6}"/>
                </a:ext>
              </a:extLst>
            </p:cNvPr>
            <p:cNvSpPr/>
            <p:nvPr/>
          </p:nvSpPr>
          <p:spPr>
            <a:xfrm>
              <a:off x="10502684" y="-605642"/>
              <a:ext cx="8652183" cy="7710670"/>
            </a:xfrm>
            <a:custGeom>
              <a:avLst/>
              <a:gdLst>
                <a:gd name="connsiteX0" fmla="*/ 5453473 w 8652183"/>
                <a:gd name="connsiteY0" fmla="*/ 7703366 h 7710670"/>
                <a:gd name="connsiteX1" fmla="*/ 4461637 w 8652183"/>
                <a:gd name="connsiteY1" fmla="*/ 7534543 h 7710670"/>
                <a:gd name="connsiteX2" fmla="*/ 2404917 w 8652183"/>
                <a:gd name="connsiteY2" fmla="*/ 5882024 h 7710670"/>
                <a:gd name="connsiteX3" fmla="*/ 1026737 w 8652183"/>
                <a:gd name="connsiteY3" fmla="*/ 3351301 h 7710670"/>
                <a:gd name="connsiteX4" fmla="*/ 12175 w 8652183"/>
                <a:gd name="connsiteY4" fmla="*/ 15421 h 7710670"/>
                <a:gd name="connsiteX5" fmla="*/ 28408 w 8652183"/>
                <a:gd name="connsiteY5" fmla="*/ 12175 h 7710670"/>
                <a:gd name="connsiteX6" fmla="*/ 1042970 w 8652183"/>
                <a:gd name="connsiteY6" fmla="*/ 3344808 h 7710670"/>
                <a:gd name="connsiteX7" fmla="*/ 4466507 w 8652183"/>
                <a:gd name="connsiteY7" fmla="*/ 7519933 h 7710670"/>
                <a:gd name="connsiteX8" fmla="*/ 8643255 w 8652183"/>
                <a:gd name="connsiteY8" fmla="*/ 6239150 h 7710670"/>
                <a:gd name="connsiteX9" fmla="*/ 8654618 w 8652183"/>
                <a:gd name="connsiteY9" fmla="*/ 6252136 h 7710670"/>
                <a:gd name="connsiteX10" fmla="*/ 5453473 w 8652183"/>
                <a:gd name="connsiteY10" fmla="*/ 7703366 h 771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2183" h="7710670">
                  <a:moveTo>
                    <a:pt x="5453473" y="7703366"/>
                  </a:moveTo>
                  <a:cubicBezTo>
                    <a:pt x="5114203" y="7703366"/>
                    <a:pt x="4783050" y="7646550"/>
                    <a:pt x="4461637" y="7534543"/>
                  </a:cubicBezTo>
                  <a:cubicBezTo>
                    <a:pt x="3726283" y="7276438"/>
                    <a:pt x="3034757" y="6721270"/>
                    <a:pt x="2404917" y="5882024"/>
                  </a:cubicBezTo>
                  <a:cubicBezTo>
                    <a:pt x="1901695" y="5211602"/>
                    <a:pt x="1439055" y="4359370"/>
                    <a:pt x="1026737" y="3351301"/>
                  </a:cubicBezTo>
                  <a:cubicBezTo>
                    <a:pt x="327095" y="1633851"/>
                    <a:pt x="15421" y="31654"/>
                    <a:pt x="12175" y="15421"/>
                  </a:cubicBezTo>
                  <a:lnTo>
                    <a:pt x="28408" y="12175"/>
                  </a:lnTo>
                  <a:cubicBezTo>
                    <a:pt x="31654" y="28408"/>
                    <a:pt x="343328" y="1627357"/>
                    <a:pt x="1042970" y="3344808"/>
                  </a:cubicBezTo>
                  <a:cubicBezTo>
                    <a:pt x="1689043" y="4927524"/>
                    <a:pt x="2807496" y="6937168"/>
                    <a:pt x="4466507" y="7519933"/>
                  </a:cubicBezTo>
                  <a:cubicBezTo>
                    <a:pt x="5726187" y="7961470"/>
                    <a:pt x="7131964" y="7531296"/>
                    <a:pt x="8643255" y="6239150"/>
                  </a:cubicBezTo>
                  <a:lnTo>
                    <a:pt x="8654618" y="6252136"/>
                  </a:lnTo>
                  <a:cubicBezTo>
                    <a:pt x="7523179" y="7217999"/>
                    <a:pt x="6450179" y="7703366"/>
                    <a:pt x="5453473" y="7703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ABE7CC40-DBBD-4F1A-B7F3-6015D5B3A6BB}"/>
                </a:ext>
              </a:extLst>
            </p:cNvPr>
            <p:cNvSpPr/>
            <p:nvPr/>
          </p:nvSpPr>
          <p:spPr>
            <a:xfrm>
              <a:off x="10499438" y="-449805"/>
              <a:ext cx="8652183" cy="7532107"/>
            </a:xfrm>
            <a:custGeom>
              <a:avLst/>
              <a:gdLst>
                <a:gd name="connsiteX0" fmla="*/ 5508665 w 8652183"/>
                <a:gd name="connsiteY0" fmla="*/ 7521556 h 7532107"/>
                <a:gd name="connsiteX1" fmla="*/ 4513583 w 8652183"/>
                <a:gd name="connsiteY1" fmla="*/ 7354356 h 7532107"/>
                <a:gd name="connsiteX2" fmla="*/ 2455240 w 8652183"/>
                <a:gd name="connsiteY2" fmla="*/ 5739174 h 7532107"/>
                <a:gd name="connsiteX3" fmla="*/ 1059203 w 8652183"/>
                <a:gd name="connsiteY3" fmla="*/ 3268513 h 7532107"/>
                <a:gd name="connsiteX4" fmla="*/ 12175 w 8652183"/>
                <a:gd name="connsiteY4" fmla="*/ 15421 h 7532107"/>
                <a:gd name="connsiteX5" fmla="*/ 28408 w 8652183"/>
                <a:gd name="connsiteY5" fmla="*/ 12175 h 7532107"/>
                <a:gd name="connsiteX6" fmla="*/ 1073812 w 8652183"/>
                <a:gd name="connsiteY6" fmla="*/ 3262019 h 7532107"/>
                <a:gd name="connsiteX7" fmla="*/ 4518453 w 8652183"/>
                <a:gd name="connsiteY7" fmla="*/ 7339747 h 7532107"/>
                <a:gd name="connsiteX8" fmla="*/ 8646502 w 8652183"/>
                <a:gd name="connsiteY8" fmla="*/ 6106040 h 7532107"/>
                <a:gd name="connsiteX9" fmla="*/ 8656241 w 8652183"/>
                <a:gd name="connsiteY9" fmla="*/ 6119026 h 7532107"/>
                <a:gd name="connsiteX10" fmla="*/ 5508665 w 8652183"/>
                <a:gd name="connsiteY10" fmla="*/ 7521556 h 753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2183" h="7532107">
                  <a:moveTo>
                    <a:pt x="5508665" y="7521556"/>
                  </a:moveTo>
                  <a:cubicBezTo>
                    <a:pt x="5169396" y="7521556"/>
                    <a:pt x="4836619" y="7466364"/>
                    <a:pt x="4513583" y="7354356"/>
                  </a:cubicBezTo>
                  <a:cubicBezTo>
                    <a:pt x="3781475" y="7101122"/>
                    <a:pt x="3088326" y="6557316"/>
                    <a:pt x="2455240" y="5739174"/>
                  </a:cubicBezTo>
                  <a:cubicBezTo>
                    <a:pt x="1948770" y="5084984"/>
                    <a:pt x="1479637" y="4253855"/>
                    <a:pt x="1059203" y="3268513"/>
                  </a:cubicBezTo>
                  <a:cubicBezTo>
                    <a:pt x="343328" y="1591645"/>
                    <a:pt x="15421" y="31654"/>
                    <a:pt x="12175" y="15421"/>
                  </a:cubicBezTo>
                  <a:lnTo>
                    <a:pt x="28408" y="12175"/>
                  </a:lnTo>
                  <a:cubicBezTo>
                    <a:pt x="31654" y="28408"/>
                    <a:pt x="359561" y="1586775"/>
                    <a:pt x="1073812" y="3262019"/>
                  </a:cubicBezTo>
                  <a:cubicBezTo>
                    <a:pt x="1732872" y="4805777"/>
                    <a:pt x="2865934" y="6768345"/>
                    <a:pt x="4518453" y="7339747"/>
                  </a:cubicBezTo>
                  <a:cubicBezTo>
                    <a:pt x="5773263" y="7773168"/>
                    <a:pt x="7162806" y="7359226"/>
                    <a:pt x="8646502" y="6106040"/>
                  </a:cubicBezTo>
                  <a:lnTo>
                    <a:pt x="8656241" y="6119026"/>
                  </a:lnTo>
                  <a:cubicBezTo>
                    <a:pt x="7549152" y="7052423"/>
                    <a:pt x="6494008" y="7521556"/>
                    <a:pt x="5508665" y="75215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2DE9B827-17AE-4708-B25C-3211E8601835}"/>
                </a:ext>
              </a:extLst>
            </p:cNvPr>
            <p:cNvSpPr/>
            <p:nvPr/>
          </p:nvSpPr>
          <p:spPr>
            <a:xfrm>
              <a:off x="10496191" y="-293969"/>
              <a:ext cx="8652183" cy="7337311"/>
            </a:xfrm>
            <a:custGeom>
              <a:avLst/>
              <a:gdLst>
                <a:gd name="connsiteX0" fmla="*/ 5563857 w 8652183"/>
                <a:gd name="connsiteY0" fmla="*/ 7339746 h 7337311"/>
                <a:gd name="connsiteX1" fmla="*/ 4565528 w 8652183"/>
                <a:gd name="connsiteY1" fmla="*/ 7174170 h 7337311"/>
                <a:gd name="connsiteX2" fmla="*/ 2503939 w 8652183"/>
                <a:gd name="connsiteY2" fmla="*/ 5594700 h 7337311"/>
                <a:gd name="connsiteX3" fmla="*/ 1090045 w 8652183"/>
                <a:gd name="connsiteY3" fmla="*/ 3185724 h 7337311"/>
                <a:gd name="connsiteX4" fmla="*/ 12175 w 8652183"/>
                <a:gd name="connsiteY4" fmla="*/ 15421 h 7337311"/>
                <a:gd name="connsiteX5" fmla="*/ 28408 w 8652183"/>
                <a:gd name="connsiteY5" fmla="*/ 12175 h 7337311"/>
                <a:gd name="connsiteX6" fmla="*/ 1103032 w 8652183"/>
                <a:gd name="connsiteY6" fmla="*/ 3179231 h 7337311"/>
                <a:gd name="connsiteX7" fmla="*/ 4568775 w 8652183"/>
                <a:gd name="connsiteY7" fmla="*/ 7159561 h 7337311"/>
                <a:gd name="connsiteX8" fmla="*/ 8646502 w 8652183"/>
                <a:gd name="connsiteY8" fmla="*/ 5972929 h 7337311"/>
                <a:gd name="connsiteX9" fmla="*/ 8656241 w 8652183"/>
                <a:gd name="connsiteY9" fmla="*/ 5985915 h 7337311"/>
                <a:gd name="connsiteX10" fmla="*/ 5563857 w 8652183"/>
                <a:gd name="connsiteY10" fmla="*/ 7339746 h 733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2183" h="7337311">
                  <a:moveTo>
                    <a:pt x="5563857" y="7339746"/>
                  </a:moveTo>
                  <a:cubicBezTo>
                    <a:pt x="5222965" y="7339746"/>
                    <a:pt x="4890188" y="7284555"/>
                    <a:pt x="4565528" y="7174170"/>
                  </a:cubicBezTo>
                  <a:cubicBezTo>
                    <a:pt x="3835044" y="6925805"/>
                    <a:pt x="3141895" y="6393363"/>
                    <a:pt x="2503939" y="5594700"/>
                  </a:cubicBezTo>
                  <a:cubicBezTo>
                    <a:pt x="1994223" y="4955120"/>
                    <a:pt x="1518596" y="4145094"/>
                    <a:pt x="1090045" y="3185724"/>
                  </a:cubicBezTo>
                  <a:cubicBezTo>
                    <a:pt x="359561" y="1551062"/>
                    <a:pt x="15421" y="30031"/>
                    <a:pt x="12175" y="15421"/>
                  </a:cubicBezTo>
                  <a:lnTo>
                    <a:pt x="28408" y="12175"/>
                  </a:lnTo>
                  <a:cubicBezTo>
                    <a:pt x="31654" y="26784"/>
                    <a:pt x="374170" y="1546192"/>
                    <a:pt x="1103032" y="3179231"/>
                  </a:cubicBezTo>
                  <a:cubicBezTo>
                    <a:pt x="1775077" y="4685653"/>
                    <a:pt x="2922750" y="6597899"/>
                    <a:pt x="4568775" y="7159561"/>
                  </a:cubicBezTo>
                  <a:cubicBezTo>
                    <a:pt x="5818715" y="7584865"/>
                    <a:pt x="7190403" y="7187156"/>
                    <a:pt x="8646502" y="5972929"/>
                  </a:cubicBezTo>
                  <a:lnTo>
                    <a:pt x="8656241" y="5985915"/>
                  </a:lnTo>
                  <a:cubicBezTo>
                    <a:pt x="7575125" y="6885223"/>
                    <a:pt x="6537837" y="7339746"/>
                    <a:pt x="5563857" y="73397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32362AF3-6408-4759-ADFB-1D9A7F53D8EF}"/>
                </a:ext>
              </a:extLst>
            </p:cNvPr>
            <p:cNvSpPr/>
            <p:nvPr/>
          </p:nvSpPr>
          <p:spPr>
            <a:xfrm>
              <a:off x="10494568" y="-139755"/>
              <a:ext cx="8668416" cy="7158748"/>
            </a:xfrm>
            <a:custGeom>
              <a:avLst/>
              <a:gdLst>
                <a:gd name="connsiteX0" fmla="*/ 5617426 w 8668416"/>
                <a:gd name="connsiteY0" fmla="*/ 7157937 h 7158748"/>
                <a:gd name="connsiteX1" fmla="*/ 4615851 w 8668416"/>
                <a:gd name="connsiteY1" fmla="*/ 6993984 h 7158748"/>
                <a:gd name="connsiteX2" fmla="*/ 2551014 w 8668416"/>
                <a:gd name="connsiteY2" fmla="*/ 5451850 h 7158748"/>
                <a:gd name="connsiteX3" fmla="*/ 1117641 w 8668416"/>
                <a:gd name="connsiteY3" fmla="*/ 3102936 h 7158748"/>
                <a:gd name="connsiteX4" fmla="*/ 12175 w 8668416"/>
                <a:gd name="connsiteY4" fmla="*/ 15421 h 7158748"/>
                <a:gd name="connsiteX5" fmla="*/ 28408 w 8668416"/>
                <a:gd name="connsiteY5" fmla="*/ 12175 h 7158748"/>
                <a:gd name="connsiteX6" fmla="*/ 1133874 w 8668416"/>
                <a:gd name="connsiteY6" fmla="*/ 3096443 h 7158748"/>
                <a:gd name="connsiteX7" fmla="*/ 4622344 w 8668416"/>
                <a:gd name="connsiteY7" fmla="*/ 6977751 h 7158748"/>
                <a:gd name="connsiteX8" fmla="*/ 8649748 w 8668416"/>
                <a:gd name="connsiteY8" fmla="*/ 5838195 h 7158748"/>
                <a:gd name="connsiteX9" fmla="*/ 8659488 w 8668416"/>
                <a:gd name="connsiteY9" fmla="*/ 5851181 h 7158748"/>
                <a:gd name="connsiteX10" fmla="*/ 5617426 w 8668416"/>
                <a:gd name="connsiteY10" fmla="*/ 7157937 h 715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7158748">
                  <a:moveTo>
                    <a:pt x="5617426" y="7157937"/>
                  </a:moveTo>
                  <a:cubicBezTo>
                    <a:pt x="5276533" y="7157937"/>
                    <a:pt x="4942134" y="7102745"/>
                    <a:pt x="4615851" y="6993984"/>
                  </a:cubicBezTo>
                  <a:cubicBezTo>
                    <a:pt x="3888613" y="6750489"/>
                    <a:pt x="3193841" y="6231033"/>
                    <a:pt x="2551014" y="5451850"/>
                  </a:cubicBezTo>
                  <a:cubicBezTo>
                    <a:pt x="2036428" y="4828503"/>
                    <a:pt x="1555932" y="4037956"/>
                    <a:pt x="1117641" y="3102936"/>
                  </a:cubicBezTo>
                  <a:cubicBezTo>
                    <a:pt x="374170" y="1510480"/>
                    <a:pt x="15421" y="31654"/>
                    <a:pt x="12175" y="15421"/>
                  </a:cubicBezTo>
                  <a:lnTo>
                    <a:pt x="28408" y="12175"/>
                  </a:lnTo>
                  <a:cubicBezTo>
                    <a:pt x="31654" y="26784"/>
                    <a:pt x="390403" y="1505610"/>
                    <a:pt x="1133874" y="3096443"/>
                  </a:cubicBezTo>
                  <a:cubicBezTo>
                    <a:pt x="1818907" y="4563905"/>
                    <a:pt x="2981188" y="6427453"/>
                    <a:pt x="4622344" y="6977751"/>
                  </a:cubicBezTo>
                  <a:cubicBezTo>
                    <a:pt x="5865791" y="7394939"/>
                    <a:pt x="7221245" y="7011840"/>
                    <a:pt x="8649748" y="5838195"/>
                  </a:cubicBezTo>
                  <a:lnTo>
                    <a:pt x="8659488" y="5851181"/>
                  </a:lnTo>
                  <a:cubicBezTo>
                    <a:pt x="7599474" y="6721270"/>
                    <a:pt x="6580042" y="7157937"/>
                    <a:pt x="5617426" y="71579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591A668C-BE29-45AA-9EB8-CBD7D8101A30}"/>
                </a:ext>
              </a:extLst>
            </p:cNvPr>
            <p:cNvSpPr/>
            <p:nvPr/>
          </p:nvSpPr>
          <p:spPr>
            <a:xfrm>
              <a:off x="10491321" y="14458"/>
              <a:ext cx="8668416" cy="6980186"/>
            </a:xfrm>
            <a:custGeom>
              <a:avLst/>
              <a:gdLst>
                <a:gd name="connsiteX0" fmla="*/ 5672618 w 8668416"/>
                <a:gd name="connsiteY0" fmla="*/ 6977751 h 6980185"/>
                <a:gd name="connsiteX1" fmla="*/ 4667796 w 8668416"/>
                <a:gd name="connsiteY1" fmla="*/ 6815421 h 6980185"/>
                <a:gd name="connsiteX2" fmla="*/ 2599713 w 8668416"/>
                <a:gd name="connsiteY2" fmla="*/ 5310623 h 6980185"/>
                <a:gd name="connsiteX3" fmla="*/ 1148484 w 8668416"/>
                <a:gd name="connsiteY3" fmla="*/ 3023394 h 6980185"/>
                <a:gd name="connsiteX4" fmla="*/ 12175 w 8668416"/>
                <a:gd name="connsiteY4" fmla="*/ 17045 h 6980185"/>
                <a:gd name="connsiteX5" fmla="*/ 28408 w 8668416"/>
                <a:gd name="connsiteY5" fmla="*/ 12175 h 6980185"/>
                <a:gd name="connsiteX6" fmla="*/ 1164717 w 8668416"/>
                <a:gd name="connsiteY6" fmla="*/ 3013654 h 6980185"/>
                <a:gd name="connsiteX7" fmla="*/ 4674289 w 8668416"/>
                <a:gd name="connsiteY7" fmla="*/ 6797565 h 6980185"/>
                <a:gd name="connsiteX8" fmla="*/ 8649749 w 8668416"/>
                <a:gd name="connsiteY8" fmla="*/ 5705085 h 6980185"/>
                <a:gd name="connsiteX9" fmla="*/ 8659488 w 8668416"/>
                <a:gd name="connsiteY9" fmla="*/ 5718071 h 6980185"/>
                <a:gd name="connsiteX10" fmla="*/ 5672618 w 8668416"/>
                <a:gd name="connsiteY10" fmla="*/ 6977751 h 698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6980185">
                  <a:moveTo>
                    <a:pt x="5672618" y="6977751"/>
                  </a:moveTo>
                  <a:cubicBezTo>
                    <a:pt x="5331725" y="6977751"/>
                    <a:pt x="4995702" y="6924182"/>
                    <a:pt x="4667796" y="6815421"/>
                  </a:cubicBezTo>
                  <a:cubicBezTo>
                    <a:pt x="3943805" y="6576796"/>
                    <a:pt x="3247410" y="6068703"/>
                    <a:pt x="2599713" y="5310623"/>
                  </a:cubicBezTo>
                  <a:cubicBezTo>
                    <a:pt x="2081881" y="4703509"/>
                    <a:pt x="1593268" y="3934065"/>
                    <a:pt x="1148484" y="3023394"/>
                  </a:cubicBezTo>
                  <a:cubicBezTo>
                    <a:pt x="390403" y="1471521"/>
                    <a:pt x="15421" y="31654"/>
                    <a:pt x="12175" y="17045"/>
                  </a:cubicBezTo>
                  <a:lnTo>
                    <a:pt x="28408" y="12175"/>
                  </a:lnTo>
                  <a:cubicBezTo>
                    <a:pt x="31654" y="26784"/>
                    <a:pt x="406636" y="1465027"/>
                    <a:pt x="1164717" y="3013654"/>
                  </a:cubicBezTo>
                  <a:cubicBezTo>
                    <a:pt x="1862736" y="4442158"/>
                    <a:pt x="3039627" y="6258630"/>
                    <a:pt x="4674289" y="6797565"/>
                  </a:cubicBezTo>
                  <a:cubicBezTo>
                    <a:pt x="5912866" y="7206636"/>
                    <a:pt x="7250465" y="6839770"/>
                    <a:pt x="8649749" y="5705085"/>
                  </a:cubicBezTo>
                  <a:lnTo>
                    <a:pt x="8659488" y="5718071"/>
                  </a:lnTo>
                  <a:cubicBezTo>
                    <a:pt x="7625447" y="6557317"/>
                    <a:pt x="6625495" y="6977751"/>
                    <a:pt x="5672618" y="6977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C4BBCCFE-3117-4BF7-BE17-349D01B8FB8D}"/>
                </a:ext>
              </a:extLst>
            </p:cNvPr>
            <p:cNvSpPr/>
            <p:nvPr/>
          </p:nvSpPr>
          <p:spPr>
            <a:xfrm>
              <a:off x="10488074" y="170295"/>
              <a:ext cx="8668416" cy="6801623"/>
            </a:xfrm>
            <a:custGeom>
              <a:avLst/>
              <a:gdLst>
                <a:gd name="connsiteX0" fmla="*/ 5729433 w 8668416"/>
                <a:gd name="connsiteY0" fmla="*/ 6795942 h 6801622"/>
                <a:gd name="connsiteX1" fmla="*/ 4721365 w 8668416"/>
                <a:gd name="connsiteY1" fmla="*/ 6635235 h 6801622"/>
                <a:gd name="connsiteX2" fmla="*/ 2650036 w 8668416"/>
                <a:gd name="connsiteY2" fmla="*/ 5166149 h 6801622"/>
                <a:gd name="connsiteX3" fmla="*/ 1179327 w 8668416"/>
                <a:gd name="connsiteY3" fmla="*/ 2938983 h 6801622"/>
                <a:gd name="connsiteX4" fmla="*/ 12175 w 8668416"/>
                <a:gd name="connsiteY4" fmla="*/ 17045 h 6801622"/>
                <a:gd name="connsiteX5" fmla="*/ 28408 w 8668416"/>
                <a:gd name="connsiteY5" fmla="*/ 12175 h 6801622"/>
                <a:gd name="connsiteX6" fmla="*/ 1195560 w 8668416"/>
                <a:gd name="connsiteY6" fmla="*/ 2932490 h 6801622"/>
                <a:gd name="connsiteX7" fmla="*/ 4727858 w 8668416"/>
                <a:gd name="connsiteY7" fmla="*/ 6619002 h 6801622"/>
                <a:gd name="connsiteX8" fmla="*/ 8651371 w 8668416"/>
                <a:gd name="connsiteY8" fmla="*/ 5573597 h 6801622"/>
                <a:gd name="connsiteX9" fmla="*/ 8661112 w 8668416"/>
                <a:gd name="connsiteY9" fmla="*/ 5586584 h 6801622"/>
                <a:gd name="connsiteX10" fmla="*/ 5729433 w 8668416"/>
                <a:gd name="connsiteY10" fmla="*/ 6795942 h 680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6801622">
                  <a:moveTo>
                    <a:pt x="5729433" y="6795942"/>
                  </a:moveTo>
                  <a:cubicBezTo>
                    <a:pt x="5386918" y="6795942"/>
                    <a:pt x="5050895" y="6742373"/>
                    <a:pt x="4721365" y="6635235"/>
                  </a:cubicBezTo>
                  <a:cubicBezTo>
                    <a:pt x="3998997" y="6401480"/>
                    <a:pt x="3302602" y="5906374"/>
                    <a:pt x="2650036" y="5166149"/>
                  </a:cubicBezTo>
                  <a:cubicBezTo>
                    <a:pt x="2128957" y="4575269"/>
                    <a:pt x="1633850" y="3825304"/>
                    <a:pt x="1179327" y="2938983"/>
                  </a:cubicBezTo>
                  <a:cubicBezTo>
                    <a:pt x="406636" y="1430938"/>
                    <a:pt x="15421" y="30031"/>
                    <a:pt x="12175" y="17045"/>
                  </a:cubicBezTo>
                  <a:lnTo>
                    <a:pt x="28408" y="12175"/>
                  </a:lnTo>
                  <a:cubicBezTo>
                    <a:pt x="31654" y="26784"/>
                    <a:pt x="422869" y="1426068"/>
                    <a:pt x="1195560" y="2932490"/>
                  </a:cubicBezTo>
                  <a:cubicBezTo>
                    <a:pt x="1908188" y="4322034"/>
                    <a:pt x="3098066" y="6089806"/>
                    <a:pt x="4727858" y="6619002"/>
                  </a:cubicBezTo>
                  <a:cubicBezTo>
                    <a:pt x="5959942" y="7018333"/>
                    <a:pt x="7279684" y="6667701"/>
                    <a:pt x="8651371" y="5573597"/>
                  </a:cubicBezTo>
                  <a:lnTo>
                    <a:pt x="8661112" y="5586584"/>
                  </a:lnTo>
                  <a:cubicBezTo>
                    <a:pt x="7651420" y="6390117"/>
                    <a:pt x="6669324" y="6795942"/>
                    <a:pt x="5729433" y="67959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72C49C22-D787-4A7C-9AF8-634D80B17456}"/>
                </a:ext>
              </a:extLst>
            </p:cNvPr>
            <p:cNvSpPr/>
            <p:nvPr/>
          </p:nvSpPr>
          <p:spPr>
            <a:xfrm>
              <a:off x="10484828" y="324508"/>
              <a:ext cx="8668416" cy="6623060"/>
            </a:xfrm>
            <a:custGeom>
              <a:avLst/>
              <a:gdLst>
                <a:gd name="connsiteX0" fmla="*/ 5787873 w 8668416"/>
                <a:gd name="connsiteY0" fmla="*/ 6614132 h 6623059"/>
                <a:gd name="connsiteX1" fmla="*/ 4776557 w 8668416"/>
                <a:gd name="connsiteY1" fmla="*/ 6455049 h 6623059"/>
                <a:gd name="connsiteX2" fmla="*/ 2700358 w 8668416"/>
                <a:gd name="connsiteY2" fmla="*/ 5023299 h 6623059"/>
                <a:gd name="connsiteX3" fmla="*/ 1211793 w 8668416"/>
                <a:gd name="connsiteY3" fmla="*/ 2857818 h 6623059"/>
                <a:gd name="connsiteX4" fmla="*/ 12175 w 8668416"/>
                <a:gd name="connsiteY4" fmla="*/ 17045 h 6623059"/>
                <a:gd name="connsiteX5" fmla="*/ 28408 w 8668416"/>
                <a:gd name="connsiteY5" fmla="*/ 12175 h 6623059"/>
                <a:gd name="connsiteX6" fmla="*/ 1226402 w 8668416"/>
                <a:gd name="connsiteY6" fmla="*/ 2851325 h 6623059"/>
                <a:gd name="connsiteX7" fmla="*/ 4781427 w 8668416"/>
                <a:gd name="connsiteY7" fmla="*/ 6440439 h 6623059"/>
                <a:gd name="connsiteX8" fmla="*/ 8652995 w 8668416"/>
                <a:gd name="connsiteY8" fmla="*/ 5442110 h 6623059"/>
                <a:gd name="connsiteX9" fmla="*/ 8662734 w 8668416"/>
                <a:gd name="connsiteY9" fmla="*/ 5455096 h 6623059"/>
                <a:gd name="connsiteX10" fmla="*/ 5787873 w 8668416"/>
                <a:gd name="connsiteY10" fmla="*/ 6614132 h 662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6623059">
                  <a:moveTo>
                    <a:pt x="5787873" y="6614132"/>
                  </a:moveTo>
                  <a:cubicBezTo>
                    <a:pt x="5445356" y="6614132"/>
                    <a:pt x="5109333" y="6560563"/>
                    <a:pt x="4776557" y="6455049"/>
                  </a:cubicBezTo>
                  <a:cubicBezTo>
                    <a:pt x="4057436" y="6226163"/>
                    <a:pt x="3357794" y="5744044"/>
                    <a:pt x="2700358" y="5023299"/>
                  </a:cubicBezTo>
                  <a:cubicBezTo>
                    <a:pt x="2174409" y="4447028"/>
                    <a:pt x="1672810" y="3718166"/>
                    <a:pt x="1211793" y="2857818"/>
                  </a:cubicBezTo>
                  <a:cubicBezTo>
                    <a:pt x="424493" y="1391979"/>
                    <a:pt x="17045" y="31654"/>
                    <a:pt x="12175" y="17045"/>
                  </a:cubicBezTo>
                  <a:lnTo>
                    <a:pt x="28408" y="12175"/>
                  </a:lnTo>
                  <a:cubicBezTo>
                    <a:pt x="31654" y="25161"/>
                    <a:pt x="439102" y="1385486"/>
                    <a:pt x="1226402" y="2851325"/>
                  </a:cubicBezTo>
                  <a:cubicBezTo>
                    <a:pt x="1952017" y="4201910"/>
                    <a:pt x="3158128" y="5922607"/>
                    <a:pt x="4781427" y="6440439"/>
                  </a:cubicBezTo>
                  <a:cubicBezTo>
                    <a:pt x="6007018" y="6831654"/>
                    <a:pt x="7308903" y="6495631"/>
                    <a:pt x="8652995" y="5442110"/>
                  </a:cubicBezTo>
                  <a:lnTo>
                    <a:pt x="8662734" y="5455096"/>
                  </a:lnTo>
                  <a:cubicBezTo>
                    <a:pt x="7677392" y="6226163"/>
                    <a:pt x="6714776" y="6614132"/>
                    <a:pt x="5787873" y="66141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FBFE0F5A-E3B6-4DE6-AC5B-BF75149E4681}"/>
                </a:ext>
              </a:extLst>
            </p:cNvPr>
            <p:cNvSpPr/>
            <p:nvPr/>
          </p:nvSpPr>
          <p:spPr>
            <a:xfrm>
              <a:off x="10481581" y="480345"/>
              <a:ext cx="8668416" cy="6444497"/>
            </a:xfrm>
            <a:custGeom>
              <a:avLst/>
              <a:gdLst>
                <a:gd name="connsiteX0" fmla="*/ 5844688 w 8668416"/>
                <a:gd name="connsiteY0" fmla="*/ 6432323 h 6444496"/>
                <a:gd name="connsiteX1" fmla="*/ 4831750 w 8668416"/>
                <a:gd name="connsiteY1" fmla="*/ 6276486 h 6444496"/>
                <a:gd name="connsiteX2" fmla="*/ 2752303 w 8668416"/>
                <a:gd name="connsiteY2" fmla="*/ 4882072 h 6444496"/>
                <a:gd name="connsiteX3" fmla="*/ 1244259 w 8668416"/>
                <a:gd name="connsiteY3" fmla="*/ 2776653 h 6444496"/>
                <a:gd name="connsiteX4" fmla="*/ 12175 w 8668416"/>
                <a:gd name="connsiteY4" fmla="*/ 17045 h 6444496"/>
                <a:gd name="connsiteX5" fmla="*/ 28408 w 8668416"/>
                <a:gd name="connsiteY5" fmla="*/ 12175 h 6444496"/>
                <a:gd name="connsiteX6" fmla="*/ 1257245 w 8668416"/>
                <a:gd name="connsiteY6" fmla="*/ 2768536 h 6444496"/>
                <a:gd name="connsiteX7" fmla="*/ 4836619 w 8668416"/>
                <a:gd name="connsiteY7" fmla="*/ 6260253 h 6444496"/>
                <a:gd name="connsiteX8" fmla="*/ 8654618 w 8668416"/>
                <a:gd name="connsiteY8" fmla="*/ 5307376 h 6444496"/>
                <a:gd name="connsiteX9" fmla="*/ 8664358 w 8668416"/>
                <a:gd name="connsiteY9" fmla="*/ 5320363 h 6444496"/>
                <a:gd name="connsiteX10" fmla="*/ 5844688 w 8668416"/>
                <a:gd name="connsiteY10" fmla="*/ 6432323 h 644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6444496">
                  <a:moveTo>
                    <a:pt x="5844688" y="6432323"/>
                  </a:moveTo>
                  <a:cubicBezTo>
                    <a:pt x="5502172" y="6432323"/>
                    <a:pt x="5164526" y="6380377"/>
                    <a:pt x="4831750" y="6276486"/>
                  </a:cubicBezTo>
                  <a:cubicBezTo>
                    <a:pt x="4114251" y="6052471"/>
                    <a:pt x="3414609" y="5583337"/>
                    <a:pt x="2752303" y="4882072"/>
                  </a:cubicBezTo>
                  <a:cubicBezTo>
                    <a:pt x="2223108" y="4322034"/>
                    <a:pt x="1715015" y="3614275"/>
                    <a:pt x="1244259" y="2776653"/>
                  </a:cubicBezTo>
                  <a:cubicBezTo>
                    <a:pt x="440726" y="1353020"/>
                    <a:pt x="17045" y="30031"/>
                    <a:pt x="12175" y="17045"/>
                  </a:cubicBezTo>
                  <a:lnTo>
                    <a:pt x="28408" y="12175"/>
                  </a:lnTo>
                  <a:cubicBezTo>
                    <a:pt x="33278" y="25161"/>
                    <a:pt x="456959" y="1346527"/>
                    <a:pt x="1257245" y="2768536"/>
                  </a:cubicBezTo>
                  <a:cubicBezTo>
                    <a:pt x="1995846" y="4081785"/>
                    <a:pt x="3218190" y="5753783"/>
                    <a:pt x="4836619" y="6260253"/>
                  </a:cubicBezTo>
                  <a:cubicBezTo>
                    <a:pt x="6055717" y="6641728"/>
                    <a:pt x="7339746" y="6320315"/>
                    <a:pt x="8654618" y="5307376"/>
                  </a:cubicBezTo>
                  <a:lnTo>
                    <a:pt x="8664358" y="5320363"/>
                  </a:lnTo>
                  <a:cubicBezTo>
                    <a:pt x="7704989" y="6060587"/>
                    <a:pt x="6760228" y="6432323"/>
                    <a:pt x="5844688" y="64323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106D7C23-D180-4E80-A63D-535628834071}"/>
                </a:ext>
              </a:extLst>
            </p:cNvPr>
            <p:cNvSpPr/>
            <p:nvPr/>
          </p:nvSpPr>
          <p:spPr>
            <a:xfrm>
              <a:off x="10479958" y="636182"/>
              <a:ext cx="8668416" cy="6249701"/>
            </a:xfrm>
            <a:custGeom>
              <a:avLst/>
              <a:gdLst>
                <a:gd name="connsiteX0" fmla="*/ 5903127 w 8668416"/>
                <a:gd name="connsiteY0" fmla="*/ 6250513 h 6249701"/>
                <a:gd name="connsiteX1" fmla="*/ 4886941 w 8668416"/>
                <a:gd name="connsiteY1" fmla="*/ 6096300 h 6249701"/>
                <a:gd name="connsiteX2" fmla="*/ 2802626 w 8668416"/>
                <a:gd name="connsiteY2" fmla="*/ 4740845 h 6249701"/>
                <a:gd name="connsiteX3" fmla="*/ 1273478 w 8668416"/>
                <a:gd name="connsiteY3" fmla="*/ 2695488 h 6249701"/>
                <a:gd name="connsiteX4" fmla="*/ 12175 w 8668416"/>
                <a:gd name="connsiteY4" fmla="*/ 17045 h 6249701"/>
                <a:gd name="connsiteX5" fmla="*/ 26784 w 8668416"/>
                <a:gd name="connsiteY5" fmla="*/ 12175 h 6249701"/>
                <a:gd name="connsiteX6" fmla="*/ 1288088 w 8668416"/>
                <a:gd name="connsiteY6" fmla="*/ 2688995 h 6249701"/>
                <a:gd name="connsiteX7" fmla="*/ 4891812 w 8668416"/>
                <a:gd name="connsiteY7" fmla="*/ 6081690 h 6249701"/>
                <a:gd name="connsiteX8" fmla="*/ 8654618 w 8668416"/>
                <a:gd name="connsiteY8" fmla="*/ 5174266 h 6249701"/>
                <a:gd name="connsiteX9" fmla="*/ 8664357 w 8668416"/>
                <a:gd name="connsiteY9" fmla="*/ 5187252 h 6249701"/>
                <a:gd name="connsiteX10" fmla="*/ 5903127 w 8668416"/>
                <a:gd name="connsiteY10" fmla="*/ 6250513 h 624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6249701">
                  <a:moveTo>
                    <a:pt x="5903127" y="6250513"/>
                  </a:moveTo>
                  <a:cubicBezTo>
                    <a:pt x="5560611" y="6250513"/>
                    <a:pt x="5222965" y="6198567"/>
                    <a:pt x="4886941" y="6096300"/>
                  </a:cubicBezTo>
                  <a:cubicBezTo>
                    <a:pt x="4171066" y="5877154"/>
                    <a:pt x="3469802" y="5421007"/>
                    <a:pt x="2802626" y="4740845"/>
                  </a:cubicBezTo>
                  <a:cubicBezTo>
                    <a:pt x="2268560" y="4197040"/>
                    <a:pt x="1753975" y="3508761"/>
                    <a:pt x="1273478" y="2695488"/>
                  </a:cubicBezTo>
                  <a:cubicBezTo>
                    <a:pt x="456959" y="1312437"/>
                    <a:pt x="15421" y="30031"/>
                    <a:pt x="12175" y="17045"/>
                  </a:cubicBezTo>
                  <a:lnTo>
                    <a:pt x="26784" y="12175"/>
                  </a:lnTo>
                  <a:cubicBezTo>
                    <a:pt x="31654" y="25161"/>
                    <a:pt x="471568" y="1305944"/>
                    <a:pt x="1288088" y="2688995"/>
                  </a:cubicBezTo>
                  <a:cubicBezTo>
                    <a:pt x="2041299" y="3963285"/>
                    <a:pt x="3278252" y="5586584"/>
                    <a:pt x="4891812" y="6081690"/>
                  </a:cubicBezTo>
                  <a:cubicBezTo>
                    <a:pt x="6102792" y="6453425"/>
                    <a:pt x="7368965" y="6148245"/>
                    <a:pt x="8654618" y="5174266"/>
                  </a:cubicBezTo>
                  <a:lnTo>
                    <a:pt x="8664357" y="5187252"/>
                  </a:lnTo>
                  <a:cubicBezTo>
                    <a:pt x="7729338" y="5895011"/>
                    <a:pt x="6804058" y="6250513"/>
                    <a:pt x="5903127" y="6250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CB1DE98C-3C44-46DA-B3E3-42CE9561688E}"/>
                </a:ext>
              </a:extLst>
            </p:cNvPr>
            <p:cNvSpPr/>
            <p:nvPr/>
          </p:nvSpPr>
          <p:spPr>
            <a:xfrm>
              <a:off x="10476711" y="790395"/>
              <a:ext cx="8668416" cy="6071138"/>
            </a:xfrm>
            <a:custGeom>
              <a:avLst/>
              <a:gdLst>
                <a:gd name="connsiteX0" fmla="*/ 5961565 w 8668416"/>
                <a:gd name="connsiteY0" fmla="*/ 6070327 h 6071138"/>
                <a:gd name="connsiteX1" fmla="*/ 4943757 w 8668416"/>
                <a:gd name="connsiteY1" fmla="*/ 5919360 h 6071138"/>
                <a:gd name="connsiteX2" fmla="*/ 2854571 w 8668416"/>
                <a:gd name="connsiteY2" fmla="*/ 4601241 h 6071138"/>
                <a:gd name="connsiteX3" fmla="*/ 1305944 w 8668416"/>
                <a:gd name="connsiteY3" fmla="*/ 2617570 h 6071138"/>
                <a:gd name="connsiteX4" fmla="*/ 12175 w 8668416"/>
                <a:gd name="connsiteY4" fmla="*/ 17045 h 6071138"/>
                <a:gd name="connsiteX5" fmla="*/ 26784 w 8668416"/>
                <a:gd name="connsiteY5" fmla="*/ 12175 h 6071138"/>
                <a:gd name="connsiteX6" fmla="*/ 1320554 w 8668416"/>
                <a:gd name="connsiteY6" fmla="*/ 2607830 h 6071138"/>
                <a:gd name="connsiteX7" fmla="*/ 4950250 w 8668416"/>
                <a:gd name="connsiteY7" fmla="*/ 5903127 h 6071138"/>
                <a:gd name="connsiteX8" fmla="*/ 8657865 w 8668416"/>
                <a:gd name="connsiteY8" fmla="*/ 5041155 h 6071138"/>
                <a:gd name="connsiteX9" fmla="*/ 8667604 w 8668416"/>
                <a:gd name="connsiteY9" fmla="*/ 5054141 h 6071138"/>
                <a:gd name="connsiteX10" fmla="*/ 5961565 w 8668416"/>
                <a:gd name="connsiteY10" fmla="*/ 6070327 h 607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6071138">
                  <a:moveTo>
                    <a:pt x="5961565" y="6070327"/>
                  </a:moveTo>
                  <a:cubicBezTo>
                    <a:pt x="5619049" y="6070327"/>
                    <a:pt x="5279780" y="6020004"/>
                    <a:pt x="4943757" y="5919360"/>
                  </a:cubicBezTo>
                  <a:cubicBezTo>
                    <a:pt x="4231129" y="5705084"/>
                    <a:pt x="3528240" y="5261924"/>
                    <a:pt x="2854571" y="4601241"/>
                  </a:cubicBezTo>
                  <a:cubicBezTo>
                    <a:pt x="2315636" y="4073669"/>
                    <a:pt x="1794557" y="3404870"/>
                    <a:pt x="1305944" y="2617570"/>
                  </a:cubicBezTo>
                  <a:cubicBezTo>
                    <a:pt x="473192" y="1273478"/>
                    <a:pt x="17045" y="30031"/>
                    <a:pt x="12175" y="17045"/>
                  </a:cubicBezTo>
                  <a:lnTo>
                    <a:pt x="26784" y="12175"/>
                  </a:lnTo>
                  <a:cubicBezTo>
                    <a:pt x="31654" y="25161"/>
                    <a:pt x="487801" y="1266985"/>
                    <a:pt x="1320554" y="2607830"/>
                  </a:cubicBezTo>
                  <a:cubicBezTo>
                    <a:pt x="2088374" y="3844784"/>
                    <a:pt x="3339938" y="5421007"/>
                    <a:pt x="4950250" y="5903127"/>
                  </a:cubicBezTo>
                  <a:cubicBezTo>
                    <a:pt x="6153115" y="6263499"/>
                    <a:pt x="7401432" y="5974552"/>
                    <a:pt x="8657865" y="5041155"/>
                  </a:cubicBezTo>
                  <a:lnTo>
                    <a:pt x="8667604" y="5054141"/>
                  </a:lnTo>
                  <a:cubicBezTo>
                    <a:pt x="7755311" y="5731057"/>
                    <a:pt x="6849510" y="6070327"/>
                    <a:pt x="5961565" y="60703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A0FB10E3-9AB2-45EF-94D9-7AC4BD76343E}"/>
                </a:ext>
              </a:extLst>
            </p:cNvPr>
            <p:cNvSpPr/>
            <p:nvPr/>
          </p:nvSpPr>
          <p:spPr>
            <a:xfrm>
              <a:off x="10473465" y="944608"/>
              <a:ext cx="8668416" cy="5892575"/>
            </a:xfrm>
            <a:custGeom>
              <a:avLst/>
              <a:gdLst>
                <a:gd name="connsiteX0" fmla="*/ 6021627 w 8668416"/>
                <a:gd name="connsiteY0" fmla="*/ 5888518 h 5892575"/>
                <a:gd name="connsiteX1" fmla="*/ 5002196 w 8668416"/>
                <a:gd name="connsiteY1" fmla="*/ 5740797 h 5892575"/>
                <a:gd name="connsiteX2" fmla="*/ 2906517 w 8668416"/>
                <a:gd name="connsiteY2" fmla="*/ 4460014 h 5892575"/>
                <a:gd name="connsiteX3" fmla="*/ 1336787 w 8668416"/>
                <a:gd name="connsiteY3" fmla="*/ 2536405 h 5892575"/>
                <a:gd name="connsiteX4" fmla="*/ 12175 w 8668416"/>
                <a:gd name="connsiteY4" fmla="*/ 18668 h 5892575"/>
                <a:gd name="connsiteX5" fmla="*/ 26784 w 8668416"/>
                <a:gd name="connsiteY5" fmla="*/ 12175 h 5892575"/>
                <a:gd name="connsiteX6" fmla="*/ 1351396 w 8668416"/>
                <a:gd name="connsiteY6" fmla="*/ 2528289 h 5892575"/>
                <a:gd name="connsiteX7" fmla="*/ 5007066 w 8668416"/>
                <a:gd name="connsiteY7" fmla="*/ 5726188 h 5892575"/>
                <a:gd name="connsiteX8" fmla="*/ 8656242 w 8668416"/>
                <a:gd name="connsiteY8" fmla="*/ 4909668 h 5892575"/>
                <a:gd name="connsiteX9" fmla="*/ 8665981 w 8668416"/>
                <a:gd name="connsiteY9" fmla="*/ 4922655 h 5892575"/>
                <a:gd name="connsiteX10" fmla="*/ 6021627 w 8668416"/>
                <a:gd name="connsiteY10" fmla="*/ 5888518 h 589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5892575">
                  <a:moveTo>
                    <a:pt x="6021627" y="5888518"/>
                  </a:moveTo>
                  <a:cubicBezTo>
                    <a:pt x="5680735" y="5888518"/>
                    <a:pt x="5339842" y="5839819"/>
                    <a:pt x="5002196" y="5740797"/>
                  </a:cubicBezTo>
                  <a:cubicBezTo>
                    <a:pt x="4291191" y="5533015"/>
                    <a:pt x="3586679" y="5101218"/>
                    <a:pt x="2906517" y="4460014"/>
                  </a:cubicBezTo>
                  <a:cubicBezTo>
                    <a:pt x="2362712" y="3947052"/>
                    <a:pt x="1835139" y="3299356"/>
                    <a:pt x="1336787" y="2536405"/>
                  </a:cubicBezTo>
                  <a:cubicBezTo>
                    <a:pt x="491048" y="1236142"/>
                    <a:pt x="17045" y="31654"/>
                    <a:pt x="12175" y="18668"/>
                  </a:cubicBezTo>
                  <a:lnTo>
                    <a:pt x="26784" y="12175"/>
                  </a:lnTo>
                  <a:cubicBezTo>
                    <a:pt x="31654" y="23538"/>
                    <a:pt x="504034" y="1228026"/>
                    <a:pt x="1351396" y="2528289"/>
                  </a:cubicBezTo>
                  <a:cubicBezTo>
                    <a:pt x="2132203" y="3727906"/>
                    <a:pt x="3401623" y="5255431"/>
                    <a:pt x="5007066" y="5726188"/>
                  </a:cubicBezTo>
                  <a:cubicBezTo>
                    <a:pt x="6201814" y="6076820"/>
                    <a:pt x="7430651" y="5802482"/>
                    <a:pt x="8656242" y="4909668"/>
                  </a:cubicBezTo>
                  <a:lnTo>
                    <a:pt x="8665981" y="4922655"/>
                  </a:lnTo>
                  <a:cubicBezTo>
                    <a:pt x="7782907" y="5565481"/>
                    <a:pt x="6896585" y="5888518"/>
                    <a:pt x="6021627" y="5888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82AE7AC4-DE4A-4450-887A-42425247D3A8}"/>
                </a:ext>
              </a:extLst>
            </p:cNvPr>
            <p:cNvSpPr/>
            <p:nvPr/>
          </p:nvSpPr>
          <p:spPr>
            <a:xfrm>
              <a:off x="10470218" y="1100445"/>
              <a:ext cx="8668416" cy="5714012"/>
            </a:xfrm>
            <a:custGeom>
              <a:avLst/>
              <a:gdLst>
                <a:gd name="connsiteX0" fmla="*/ 6083313 w 8668416"/>
                <a:gd name="connsiteY0" fmla="*/ 5706708 h 5714012"/>
                <a:gd name="connsiteX1" fmla="*/ 5063881 w 8668416"/>
                <a:gd name="connsiteY1" fmla="*/ 5562234 h 5714012"/>
                <a:gd name="connsiteX2" fmla="*/ 2963332 w 8668416"/>
                <a:gd name="connsiteY2" fmla="*/ 4320411 h 5714012"/>
                <a:gd name="connsiteX3" fmla="*/ 1372499 w 8668416"/>
                <a:gd name="connsiteY3" fmla="*/ 2456863 h 5714012"/>
                <a:gd name="connsiteX4" fmla="*/ 12175 w 8668416"/>
                <a:gd name="connsiteY4" fmla="*/ 18668 h 5714012"/>
                <a:gd name="connsiteX5" fmla="*/ 26784 w 8668416"/>
                <a:gd name="connsiteY5" fmla="*/ 12175 h 5714012"/>
                <a:gd name="connsiteX6" fmla="*/ 1385486 w 8668416"/>
                <a:gd name="connsiteY6" fmla="*/ 2447123 h 5714012"/>
                <a:gd name="connsiteX7" fmla="*/ 5068751 w 8668416"/>
                <a:gd name="connsiteY7" fmla="*/ 5546001 h 5714012"/>
                <a:gd name="connsiteX8" fmla="*/ 8659488 w 8668416"/>
                <a:gd name="connsiteY8" fmla="*/ 4774934 h 5714012"/>
                <a:gd name="connsiteX9" fmla="*/ 8669228 w 8668416"/>
                <a:gd name="connsiteY9" fmla="*/ 4787921 h 5714012"/>
                <a:gd name="connsiteX10" fmla="*/ 6083313 w 8668416"/>
                <a:gd name="connsiteY10" fmla="*/ 5706708 h 571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5714012">
                  <a:moveTo>
                    <a:pt x="6083313" y="5706708"/>
                  </a:moveTo>
                  <a:cubicBezTo>
                    <a:pt x="5742420" y="5706708"/>
                    <a:pt x="5401527" y="5658009"/>
                    <a:pt x="5063881" y="5562234"/>
                  </a:cubicBezTo>
                  <a:cubicBezTo>
                    <a:pt x="4354500" y="5359322"/>
                    <a:pt x="3648364" y="4942134"/>
                    <a:pt x="2963332" y="4320411"/>
                  </a:cubicBezTo>
                  <a:cubicBezTo>
                    <a:pt x="2414657" y="3823681"/>
                    <a:pt x="1878969" y="3197087"/>
                    <a:pt x="1372499" y="2456863"/>
                  </a:cubicBezTo>
                  <a:cubicBezTo>
                    <a:pt x="508904" y="1197183"/>
                    <a:pt x="17045" y="30031"/>
                    <a:pt x="12175" y="18668"/>
                  </a:cubicBezTo>
                  <a:lnTo>
                    <a:pt x="26784" y="12175"/>
                  </a:lnTo>
                  <a:cubicBezTo>
                    <a:pt x="31654" y="23538"/>
                    <a:pt x="521891" y="1189067"/>
                    <a:pt x="1385486" y="2447123"/>
                  </a:cubicBezTo>
                  <a:cubicBezTo>
                    <a:pt x="2180902" y="3607782"/>
                    <a:pt x="3466555" y="5088231"/>
                    <a:pt x="5068751" y="5546001"/>
                  </a:cubicBezTo>
                  <a:cubicBezTo>
                    <a:pt x="6255383" y="5885270"/>
                    <a:pt x="7463117" y="5625543"/>
                    <a:pt x="8659488" y="4774934"/>
                  </a:cubicBezTo>
                  <a:lnTo>
                    <a:pt x="8669228" y="4787921"/>
                  </a:lnTo>
                  <a:cubicBezTo>
                    <a:pt x="7808879" y="5399904"/>
                    <a:pt x="6943661" y="5706708"/>
                    <a:pt x="6083313" y="57067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6E4037F7-FDBC-42AA-A207-D46F0D5AA92E}"/>
                </a:ext>
              </a:extLst>
            </p:cNvPr>
            <p:cNvSpPr/>
            <p:nvPr/>
          </p:nvSpPr>
          <p:spPr>
            <a:xfrm>
              <a:off x="10466972" y="1254659"/>
              <a:ext cx="8668416" cy="5535449"/>
            </a:xfrm>
            <a:custGeom>
              <a:avLst/>
              <a:gdLst>
                <a:gd name="connsiteX0" fmla="*/ 6144998 w 8668416"/>
                <a:gd name="connsiteY0" fmla="*/ 5526522 h 5535449"/>
                <a:gd name="connsiteX1" fmla="*/ 5125566 w 8668416"/>
                <a:gd name="connsiteY1" fmla="*/ 5385294 h 5535449"/>
                <a:gd name="connsiteX2" fmla="*/ 3018524 w 8668416"/>
                <a:gd name="connsiteY2" fmla="*/ 4182430 h 5535449"/>
                <a:gd name="connsiteX3" fmla="*/ 1406589 w 8668416"/>
                <a:gd name="connsiteY3" fmla="*/ 2378945 h 5535449"/>
                <a:gd name="connsiteX4" fmla="*/ 12175 w 8668416"/>
                <a:gd name="connsiteY4" fmla="*/ 18668 h 5535449"/>
                <a:gd name="connsiteX5" fmla="*/ 26784 w 8668416"/>
                <a:gd name="connsiteY5" fmla="*/ 12175 h 5535449"/>
                <a:gd name="connsiteX6" fmla="*/ 1417952 w 8668416"/>
                <a:gd name="connsiteY6" fmla="*/ 2367582 h 5535449"/>
                <a:gd name="connsiteX7" fmla="*/ 5128813 w 8668416"/>
                <a:gd name="connsiteY7" fmla="*/ 5369061 h 5535449"/>
                <a:gd name="connsiteX8" fmla="*/ 8659488 w 8668416"/>
                <a:gd name="connsiteY8" fmla="*/ 4641824 h 5535449"/>
                <a:gd name="connsiteX9" fmla="*/ 8669227 w 8668416"/>
                <a:gd name="connsiteY9" fmla="*/ 4654810 h 5535449"/>
                <a:gd name="connsiteX10" fmla="*/ 6144998 w 8668416"/>
                <a:gd name="connsiteY10" fmla="*/ 5526522 h 553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5535449">
                  <a:moveTo>
                    <a:pt x="6144998" y="5526522"/>
                  </a:moveTo>
                  <a:cubicBezTo>
                    <a:pt x="5804106" y="5526522"/>
                    <a:pt x="5464836" y="5479446"/>
                    <a:pt x="5125566" y="5385294"/>
                  </a:cubicBezTo>
                  <a:cubicBezTo>
                    <a:pt x="4417808" y="5188876"/>
                    <a:pt x="3708426" y="4783051"/>
                    <a:pt x="3018524" y="4182430"/>
                  </a:cubicBezTo>
                  <a:cubicBezTo>
                    <a:pt x="2466603" y="3701933"/>
                    <a:pt x="1924421" y="3094820"/>
                    <a:pt x="1406589" y="2378945"/>
                  </a:cubicBezTo>
                  <a:cubicBezTo>
                    <a:pt x="526761" y="1159847"/>
                    <a:pt x="17045" y="30031"/>
                    <a:pt x="12175" y="18668"/>
                  </a:cubicBezTo>
                  <a:lnTo>
                    <a:pt x="26784" y="12175"/>
                  </a:lnTo>
                  <a:cubicBezTo>
                    <a:pt x="31654" y="23538"/>
                    <a:pt x="539747" y="1150107"/>
                    <a:pt x="1417952" y="2367582"/>
                  </a:cubicBezTo>
                  <a:cubicBezTo>
                    <a:pt x="2229601" y="3490905"/>
                    <a:pt x="3531487" y="4924278"/>
                    <a:pt x="5128813" y="5369061"/>
                  </a:cubicBezTo>
                  <a:cubicBezTo>
                    <a:pt x="6305705" y="5696968"/>
                    <a:pt x="7493960" y="5451850"/>
                    <a:pt x="8659488" y="4641824"/>
                  </a:cubicBezTo>
                  <a:lnTo>
                    <a:pt x="8669227" y="4654810"/>
                  </a:lnTo>
                  <a:cubicBezTo>
                    <a:pt x="7836475" y="5235951"/>
                    <a:pt x="6990737" y="5526522"/>
                    <a:pt x="6144998" y="5526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68C6D777-E010-40CD-94B1-63A261DEA33B}"/>
                </a:ext>
              </a:extLst>
            </p:cNvPr>
            <p:cNvSpPr/>
            <p:nvPr/>
          </p:nvSpPr>
          <p:spPr>
            <a:xfrm>
              <a:off x="10465348" y="1410495"/>
              <a:ext cx="8668416" cy="5356887"/>
            </a:xfrm>
            <a:custGeom>
              <a:avLst/>
              <a:gdLst>
                <a:gd name="connsiteX0" fmla="*/ 6208307 w 8668416"/>
                <a:gd name="connsiteY0" fmla="*/ 5344712 h 5356886"/>
                <a:gd name="connsiteX1" fmla="*/ 5188875 w 8668416"/>
                <a:gd name="connsiteY1" fmla="*/ 5206732 h 5356886"/>
                <a:gd name="connsiteX2" fmla="*/ 3073717 w 8668416"/>
                <a:gd name="connsiteY2" fmla="*/ 4042827 h 5356886"/>
                <a:gd name="connsiteX3" fmla="*/ 1439055 w 8668416"/>
                <a:gd name="connsiteY3" fmla="*/ 2299403 h 5356886"/>
                <a:gd name="connsiteX4" fmla="*/ 12175 w 8668416"/>
                <a:gd name="connsiteY4" fmla="*/ 18668 h 5356886"/>
                <a:gd name="connsiteX5" fmla="*/ 26784 w 8668416"/>
                <a:gd name="connsiteY5" fmla="*/ 12175 h 5356886"/>
                <a:gd name="connsiteX6" fmla="*/ 1452041 w 8668416"/>
                <a:gd name="connsiteY6" fmla="*/ 2289664 h 5356886"/>
                <a:gd name="connsiteX7" fmla="*/ 5192122 w 8668416"/>
                <a:gd name="connsiteY7" fmla="*/ 5192122 h 5356886"/>
                <a:gd name="connsiteX8" fmla="*/ 8661111 w 8668416"/>
                <a:gd name="connsiteY8" fmla="*/ 4510337 h 5356886"/>
                <a:gd name="connsiteX9" fmla="*/ 8670851 w 8668416"/>
                <a:gd name="connsiteY9" fmla="*/ 4523323 h 5356886"/>
                <a:gd name="connsiteX10" fmla="*/ 6208307 w 8668416"/>
                <a:gd name="connsiteY10" fmla="*/ 5344712 h 535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5356886">
                  <a:moveTo>
                    <a:pt x="6208307" y="5344712"/>
                  </a:moveTo>
                  <a:cubicBezTo>
                    <a:pt x="5869037" y="5344712"/>
                    <a:pt x="5528145" y="5299260"/>
                    <a:pt x="5188875" y="5206732"/>
                  </a:cubicBezTo>
                  <a:cubicBezTo>
                    <a:pt x="4482740" y="5015183"/>
                    <a:pt x="3771735" y="4623967"/>
                    <a:pt x="3073717" y="4042827"/>
                  </a:cubicBezTo>
                  <a:cubicBezTo>
                    <a:pt x="2516925" y="3576940"/>
                    <a:pt x="1966627" y="2990928"/>
                    <a:pt x="1439055" y="2299403"/>
                  </a:cubicBezTo>
                  <a:cubicBezTo>
                    <a:pt x="542994" y="1120888"/>
                    <a:pt x="17045" y="30031"/>
                    <a:pt x="12175" y="18668"/>
                  </a:cubicBezTo>
                  <a:lnTo>
                    <a:pt x="26784" y="12175"/>
                  </a:lnTo>
                  <a:cubicBezTo>
                    <a:pt x="31654" y="23538"/>
                    <a:pt x="557603" y="1112772"/>
                    <a:pt x="1452041" y="2289664"/>
                  </a:cubicBezTo>
                  <a:cubicBezTo>
                    <a:pt x="2278300" y="3375651"/>
                    <a:pt x="3598042" y="4760324"/>
                    <a:pt x="5192122" y="5192122"/>
                  </a:cubicBezTo>
                  <a:cubicBezTo>
                    <a:pt x="6359274" y="5508665"/>
                    <a:pt x="7526426" y="5278157"/>
                    <a:pt x="8661111" y="4510337"/>
                  </a:cubicBezTo>
                  <a:lnTo>
                    <a:pt x="8670851" y="4523323"/>
                  </a:lnTo>
                  <a:cubicBezTo>
                    <a:pt x="7862448" y="5070375"/>
                    <a:pt x="7037813" y="5344712"/>
                    <a:pt x="6208307" y="53447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45667EBF-7FE0-4D2A-8C32-F293BB8FE0F3}"/>
                </a:ext>
              </a:extLst>
            </p:cNvPr>
            <p:cNvSpPr/>
            <p:nvPr/>
          </p:nvSpPr>
          <p:spPr>
            <a:xfrm>
              <a:off x="10462102" y="1564708"/>
              <a:ext cx="8684649" cy="5178324"/>
            </a:xfrm>
            <a:custGeom>
              <a:avLst/>
              <a:gdLst>
                <a:gd name="connsiteX0" fmla="*/ 6273239 w 8684649"/>
                <a:gd name="connsiteY0" fmla="*/ 5166149 h 5178323"/>
                <a:gd name="connsiteX1" fmla="*/ 5253807 w 8684649"/>
                <a:gd name="connsiteY1" fmla="*/ 5031416 h 5178323"/>
                <a:gd name="connsiteX2" fmla="*/ 3132155 w 8684649"/>
                <a:gd name="connsiteY2" fmla="*/ 3904846 h 5178323"/>
                <a:gd name="connsiteX3" fmla="*/ 1474767 w 8684649"/>
                <a:gd name="connsiteY3" fmla="*/ 2219861 h 5178323"/>
                <a:gd name="connsiteX4" fmla="*/ 12175 w 8684649"/>
                <a:gd name="connsiteY4" fmla="*/ 20291 h 5178323"/>
                <a:gd name="connsiteX5" fmla="*/ 26784 w 8684649"/>
                <a:gd name="connsiteY5" fmla="*/ 12175 h 5178323"/>
                <a:gd name="connsiteX6" fmla="*/ 1487754 w 8684649"/>
                <a:gd name="connsiteY6" fmla="*/ 2210122 h 5178323"/>
                <a:gd name="connsiteX7" fmla="*/ 5258677 w 8684649"/>
                <a:gd name="connsiteY7" fmla="*/ 5015183 h 5178323"/>
                <a:gd name="connsiteX8" fmla="*/ 8664358 w 8684649"/>
                <a:gd name="connsiteY8" fmla="*/ 4377226 h 5178323"/>
                <a:gd name="connsiteX9" fmla="*/ 8674097 w 8684649"/>
                <a:gd name="connsiteY9" fmla="*/ 4390213 h 5178323"/>
                <a:gd name="connsiteX10" fmla="*/ 6273239 w 8684649"/>
                <a:gd name="connsiteY10" fmla="*/ 5166149 h 517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84649" h="5178323">
                  <a:moveTo>
                    <a:pt x="6273239" y="5166149"/>
                  </a:moveTo>
                  <a:cubicBezTo>
                    <a:pt x="5935593" y="5166149"/>
                    <a:pt x="5594700" y="5120697"/>
                    <a:pt x="5253807" y="5031416"/>
                  </a:cubicBezTo>
                  <a:cubicBezTo>
                    <a:pt x="4549295" y="4846360"/>
                    <a:pt x="3835044" y="4468131"/>
                    <a:pt x="3132155" y="3904846"/>
                  </a:cubicBezTo>
                  <a:cubicBezTo>
                    <a:pt x="2568871" y="3455192"/>
                    <a:pt x="2012079" y="2888661"/>
                    <a:pt x="1474767" y="2219861"/>
                  </a:cubicBezTo>
                  <a:cubicBezTo>
                    <a:pt x="560850" y="1083552"/>
                    <a:pt x="17045" y="30031"/>
                    <a:pt x="12175" y="20291"/>
                  </a:cubicBezTo>
                  <a:lnTo>
                    <a:pt x="26784" y="12175"/>
                  </a:lnTo>
                  <a:cubicBezTo>
                    <a:pt x="31654" y="21915"/>
                    <a:pt x="575460" y="1073812"/>
                    <a:pt x="1487754" y="2210122"/>
                  </a:cubicBezTo>
                  <a:cubicBezTo>
                    <a:pt x="2330246" y="3258773"/>
                    <a:pt x="3667844" y="4596371"/>
                    <a:pt x="5258677" y="5015183"/>
                  </a:cubicBezTo>
                  <a:cubicBezTo>
                    <a:pt x="6414466" y="5318739"/>
                    <a:pt x="7560515" y="5104464"/>
                    <a:pt x="8664358" y="4377226"/>
                  </a:cubicBezTo>
                  <a:lnTo>
                    <a:pt x="8674097" y="4390213"/>
                  </a:lnTo>
                  <a:cubicBezTo>
                    <a:pt x="7890044" y="4906421"/>
                    <a:pt x="7086511" y="5166149"/>
                    <a:pt x="6273239" y="5166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82F482D8-C3E6-4774-A03C-5358D7DF3AFB}"/>
                </a:ext>
              </a:extLst>
            </p:cNvPr>
            <p:cNvSpPr/>
            <p:nvPr/>
          </p:nvSpPr>
          <p:spPr>
            <a:xfrm>
              <a:off x="10458855" y="1720545"/>
              <a:ext cx="8668416" cy="4983528"/>
            </a:xfrm>
            <a:custGeom>
              <a:avLst/>
              <a:gdLst>
                <a:gd name="connsiteX0" fmla="*/ 6339794 w 8668416"/>
                <a:gd name="connsiteY0" fmla="*/ 4984340 h 4983527"/>
                <a:gd name="connsiteX1" fmla="*/ 5321986 w 8668416"/>
                <a:gd name="connsiteY1" fmla="*/ 4854476 h 4983527"/>
                <a:gd name="connsiteX2" fmla="*/ 3190594 w 8668416"/>
                <a:gd name="connsiteY2" fmla="*/ 3768489 h 4983527"/>
                <a:gd name="connsiteX3" fmla="*/ 1510480 w 8668416"/>
                <a:gd name="connsiteY3" fmla="*/ 2143566 h 4983527"/>
                <a:gd name="connsiteX4" fmla="*/ 12175 w 8668416"/>
                <a:gd name="connsiteY4" fmla="*/ 20291 h 4983527"/>
                <a:gd name="connsiteX5" fmla="*/ 26784 w 8668416"/>
                <a:gd name="connsiteY5" fmla="*/ 12175 h 4983527"/>
                <a:gd name="connsiteX6" fmla="*/ 1523466 w 8668416"/>
                <a:gd name="connsiteY6" fmla="*/ 2132203 h 4983527"/>
                <a:gd name="connsiteX7" fmla="*/ 5325232 w 8668416"/>
                <a:gd name="connsiteY7" fmla="*/ 4838243 h 4983527"/>
                <a:gd name="connsiteX8" fmla="*/ 8664358 w 8668416"/>
                <a:gd name="connsiteY8" fmla="*/ 4244116 h 4983527"/>
                <a:gd name="connsiteX9" fmla="*/ 8672474 w 8668416"/>
                <a:gd name="connsiteY9" fmla="*/ 4257102 h 4983527"/>
                <a:gd name="connsiteX10" fmla="*/ 6339794 w 8668416"/>
                <a:gd name="connsiteY10" fmla="*/ 4984340 h 498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416" h="4983527">
                  <a:moveTo>
                    <a:pt x="6339794" y="4984340"/>
                  </a:moveTo>
                  <a:cubicBezTo>
                    <a:pt x="6003771" y="4984340"/>
                    <a:pt x="5664502" y="4940511"/>
                    <a:pt x="5321986" y="4854476"/>
                  </a:cubicBezTo>
                  <a:cubicBezTo>
                    <a:pt x="4619097" y="4675913"/>
                    <a:pt x="3901599" y="4309048"/>
                    <a:pt x="3190594" y="3768489"/>
                  </a:cubicBezTo>
                  <a:cubicBezTo>
                    <a:pt x="2622440" y="3335068"/>
                    <a:pt x="2057531" y="2788016"/>
                    <a:pt x="1510480" y="2143566"/>
                  </a:cubicBezTo>
                  <a:cubicBezTo>
                    <a:pt x="578706" y="1046216"/>
                    <a:pt x="17045" y="31654"/>
                    <a:pt x="12175" y="20291"/>
                  </a:cubicBezTo>
                  <a:lnTo>
                    <a:pt x="26784" y="12175"/>
                  </a:lnTo>
                  <a:cubicBezTo>
                    <a:pt x="31654" y="21915"/>
                    <a:pt x="593316" y="1036477"/>
                    <a:pt x="1523466" y="2132203"/>
                  </a:cubicBezTo>
                  <a:cubicBezTo>
                    <a:pt x="2382191" y="3143518"/>
                    <a:pt x="3737646" y="4434041"/>
                    <a:pt x="5325232" y="4838243"/>
                  </a:cubicBezTo>
                  <a:cubicBezTo>
                    <a:pt x="6469658" y="5128814"/>
                    <a:pt x="7592981" y="4929147"/>
                    <a:pt x="8664358" y="4244116"/>
                  </a:cubicBezTo>
                  <a:lnTo>
                    <a:pt x="8672474" y="4257102"/>
                  </a:lnTo>
                  <a:cubicBezTo>
                    <a:pt x="7917640" y="4740845"/>
                    <a:pt x="7135211" y="4984340"/>
                    <a:pt x="6339794" y="498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184D7A23-E45F-49E3-952B-D9C238FC1B11}"/>
                </a:ext>
              </a:extLst>
            </p:cNvPr>
            <p:cNvSpPr/>
            <p:nvPr/>
          </p:nvSpPr>
          <p:spPr>
            <a:xfrm>
              <a:off x="10455608" y="1874759"/>
              <a:ext cx="8684649" cy="4804965"/>
            </a:xfrm>
            <a:custGeom>
              <a:avLst/>
              <a:gdLst>
                <a:gd name="connsiteX0" fmla="*/ 6406349 w 8684649"/>
                <a:gd name="connsiteY0" fmla="*/ 4804154 h 4804964"/>
                <a:gd name="connsiteX1" fmla="*/ 5391788 w 8684649"/>
                <a:gd name="connsiteY1" fmla="*/ 4677536 h 4804964"/>
                <a:gd name="connsiteX2" fmla="*/ 3252279 w 8684649"/>
                <a:gd name="connsiteY2" fmla="*/ 3630508 h 4804964"/>
                <a:gd name="connsiteX3" fmla="*/ 1547816 w 8684649"/>
                <a:gd name="connsiteY3" fmla="*/ 2065648 h 4804964"/>
                <a:gd name="connsiteX4" fmla="*/ 12175 w 8684649"/>
                <a:gd name="connsiteY4" fmla="*/ 20291 h 4804964"/>
                <a:gd name="connsiteX5" fmla="*/ 26784 w 8684649"/>
                <a:gd name="connsiteY5" fmla="*/ 12175 h 4804964"/>
                <a:gd name="connsiteX6" fmla="*/ 1560802 w 8684649"/>
                <a:gd name="connsiteY6" fmla="*/ 2054285 h 4804964"/>
                <a:gd name="connsiteX7" fmla="*/ 5396657 w 8684649"/>
                <a:gd name="connsiteY7" fmla="*/ 4662927 h 4804964"/>
                <a:gd name="connsiteX8" fmla="*/ 8667604 w 8684649"/>
                <a:gd name="connsiteY8" fmla="*/ 4111005 h 4804964"/>
                <a:gd name="connsiteX9" fmla="*/ 8675721 w 8684649"/>
                <a:gd name="connsiteY9" fmla="*/ 4123991 h 4804964"/>
                <a:gd name="connsiteX10" fmla="*/ 6406349 w 8684649"/>
                <a:gd name="connsiteY10" fmla="*/ 4804154 h 480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84649" h="4804964">
                  <a:moveTo>
                    <a:pt x="6406349" y="4804154"/>
                  </a:moveTo>
                  <a:cubicBezTo>
                    <a:pt x="6071950" y="4804154"/>
                    <a:pt x="5732680" y="4761948"/>
                    <a:pt x="5391788" y="4677536"/>
                  </a:cubicBezTo>
                  <a:cubicBezTo>
                    <a:pt x="4688899" y="4505466"/>
                    <a:pt x="3969777" y="4151587"/>
                    <a:pt x="3252279" y="3630508"/>
                  </a:cubicBezTo>
                  <a:cubicBezTo>
                    <a:pt x="2679255" y="3213321"/>
                    <a:pt x="2104607" y="2685748"/>
                    <a:pt x="1547816" y="2065648"/>
                  </a:cubicBezTo>
                  <a:cubicBezTo>
                    <a:pt x="599809" y="1008880"/>
                    <a:pt x="18668" y="30031"/>
                    <a:pt x="12175" y="20291"/>
                  </a:cubicBezTo>
                  <a:lnTo>
                    <a:pt x="26784" y="12175"/>
                  </a:lnTo>
                  <a:cubicBezTo>
                    <a:pt x="33278" y="21915"/>
                    <a:pt x="612795" y="999140"/>
                    <a:pt x="1560802" y="2054285"/>
                  </a:cubicBezTo>
                  <a:cubicBezTo>
                    <a:pt x="2435760" y="3028264"/>
                    <a:pt x="3810694" y="4271711"/>
                    <a:pt x="5396657" y="4662927"/>
                  </a:cubicBezTo>
                  <a:cubicBezTo>
                    <a:pt x="6528097" y="4940511"/>
                    <a:pt x="7628693" y="4755455"/>
                    <a:pt x="8667604" y="4111005"/>
                  </a:cubicBezTo>
                  <a:lnTo>
                    <a:pt x="8675721" y="4123991"/>
                  </a:lnTo>
                  <a:cubicBezTo>
                    <a:pt x="7946860" y="4576892"/>
                    <a:pt x="7187156" y="4804154"/>
                    <a:pt x="6406349" y="4804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16EF4F36-58E1-4C59-BA70-0103236E84DF}"/>
                </a:ext>
              </a:extLst>
            </p:cNvPr>
            <p:cNvSpPr/>
            <p:nvPr/>
          </p:nvSpPr>
          <p:spPr>
            <a:xfrm>
              <a:off x="10453985" y="2030595"/>
              <a:ext cx="8684649" cy="4626402"/>
            </a:xfrm>
            <a:custGeom>
              <a:avLst/>
              <a:gdLst>
                <a:gd name="connsiteX0" fmla="*/ 6476151 w 8684649"/>
                <a:gd name="connsiteY0" fmla="*/ 4623967 h 4626402"/>
                <a:gd name="connsiteX1" fmla="*/ 5442110 w 8684649"/>
                <a:gd name="connsiteY1" fmla="*/ 4497350 h 4626402"/>
                <a:gd name="connsiteX2" fmla="*/ 2672762 w 8684649"/>
                <a:gd name="connsiteY2" fmla="*/ 3007161 h 4626402"/>
                <a:gd name="connsiteX3" fmla="*/ 12175 w 8684649"/>
                <a:gd name="connsiteY3" fmla="*/ 20291 h 4626402"/>
                <a:gd name="connsiteX4" fmla="*/ 25161 w 8684649"/>
                <a:gd name="connsiteY4" fmla="*/ 12175 h 4626402"/>
                <a:gd name="connsiteX5" fmla="*/ 2682502 w 8684649"/>
                <a:gd name="connsiteY5" fmla="*/ 2994175 h 4626402"/>
                <a:gd name="connsiteX6" fmla="*/ 8665981 w 8684649"/>
                <a:gd name="connsiteY6" fmla="*/ 3977894 h 4626402"/>
                <a:gd name="connsiteX7" fmla="*/ 8674097 w 8684649"/>
                <a:gd name="connsiteY7" fmla="*/ 3992504 h 4626402"/>
                <a:gd name="connsiteX8" fmla="*/ 6476151 w 8684649"/>
                <a:gd name="connsiteY8" fmla="*/ 4623967 h 462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4626402">
                  <a:moveTo>
                    <a:pt x="6476151" y="4623967"/>
                  </a:moveTo>
                  <a:cubicBezTo>
                    <a:pt x="6135259" y="4623967"/>
                    <a:pt x="5791119" y="4581762"/>
                    <a:pt x="5442110" y="4497350"/>
                  </a:cubicBezTo>
                  <a:cubicBezTo>
                    <a:pt x="4539556" y="4278204"/>
                    <a:pt x="3607782" y="3776605"/>
                    <a:pt x="2672762" y="3007161"/>
                  </a:cubicBezTo>
                  <a:cubicBezTo>
                    <a:pt x="1081929" y="1695536"/>
                    <a:pt x="21915" y="36524"/>
                    <a:pt x="12175" y="20291"/>
                  </a:cubicBezTo>
                  <a:lnTo>
                    <a:pt x="25161" y="12175"/>
                  </a:lnTo>
                  <a:cubicBezTo>
                    <a:pt x="34901" y="28408"/>
                    <a:pt x="1094915" y="1684173"/>
                    <a:pt x="2682502" y="2994175"/>
                  </a:cubicBezTo>
                  <a:cubicBezTo>
                    <a:pt x="4146717" y="4201910"/>
                    <a:pt x="6373883" y="5352828"/>
                    <a:pt x="8665981" y="3977894"/>
                  </a:cubicBezTo>
                  <a:lnTo>
                    <a:pt x="8674097" y="3992504"/>
                  </a:lnTo>
                  <a:cubicBezTo>
                    <a:pt x="7972833" y="4412939"/>
                    <a:pt x="7235855" y="4623967"/>
                    <a:pt x="6476151" y="4623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C840FEEF-9A00-468C-B60F-126D9856AF25}"/>
                </a:ext>
              </a:extLst>
            </p:cNvPr>
            <p:cNvSpPr/>
            <p:nvPr/>
          </p:nvSpPr>
          <p:spPr>
            <a:xfrm>
              <a:off x="10450739" y="2184809"/>
              <a:ext cx="8684649" cy="4447839"/>
            </a:xfrm>
            <a:custGeom>
              <a:avLst/>
              <a:gdLst>
                <a:gd name="connsiteX0" fmla="*/ 6547576 w 8684649"/>
                <a:gd name="connsiteY0" fmla="*/ 4443781 h 4447839"/>
                <a:gd name="connsiteX1" fmla="*/ 5490809 w 8684649"/>
                <a:gd name="connsiteY1" fmla="*/ 4315541 h 4447839"/>
                <a:gd name="connsiteX2" fmla="*/ 2716591 w 8684649"/>
                <a:gd name="connsiteY2" fmla="*/ 2878921 h 4447839"/>
                <a:gd name="connsiteX3" fmla="*/ 12175 w 8684649"/>
                <a:gd name="connsiteY3" fmla="*/ 21914 h 4447839"/>
                <a:gd name="connsiteX4" fmla="*/ 25161 w 8684649"/>
                <a:gd name="connsiteY4" fmla="*/ 12175 h 4447839"/>
                <a:gd name="connsiteX5" fmla="*/ 2726331 w 8684649"/>
                <a:gd name="connsiteY5" fmla="*/ 2865934 h 4447839"/>
                <a:gd name="connsiteX6" fmla="*/ 8669227 w 8684649"/>
                <a:gd name="connsiteY6" fmla="*/ 3844784 h 4447839"/>
                <a:gd name="connsiteX7" fmla="*/ 8677344 w 8684649"/>
                <a:gd name="connsiteY7" fmla="*/ 3859393 h 4447839"/>
                <a:gd name="connsiteX8" fmla="*/ 6547576 w 8684649"/>
                <a:gd name="connsiteY8" fmla="*/ 4443781 h 444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4447839">
                  <a:moveTo>
                    <a:pt x="6547576" y="4443781"/>
                  </a:moveTo>
                  <a:cubicBezTo>
                    <a:pt x="6201814" y="4443781"/>
                    <a:pt x="5847934" y="4401575"/>
                    <a:pt x="5490809" y="4315541"/>
                  </a:cubicBezTo>
                  <a:cubicBezTo>
                    <a:pt x="4591501" y="4101265"/>
                    <a:pt x="3658104" y="3617522"/>
                    <a:pt x="2716591" y="2878921"/>
                  </a:cubicBezTo>
                  <a:cubicBezTo>
                    <a:pt x="1112771" y="1620864"/>
                    <a:pt x="23538" y="38147"/>
                    <a:pt x="12175" y="21914"/>
                  </a:cubicBezTo>
                  <a:lnTo>
                    <a:pt x="25161" y="12175"/>
                  </a:lnTo>
                  <a:cubicBezTo>
                    <a:pt x="36524" y="28408"/>
                    <a:pt x="1124135" y="1609501"/>
                    <a:pt x="2726331" y="2865934"/>
                  </a:cubicBezTo>
                  <a:cubicBezTo>
                    <a:pt x="4203533" y="4024970"/>
                    <a:pt x="6433945" y="5133683"/>
                    <a:pt x="8669227" y="3844784"/>
                  </a:cubicBezTo>
                  <a:lnTo>
                    <a:pt x="8677344" y="3859393"/>
                  </a:lnTo>
                  <a:cubicBezTo>
                    <a:pt x="8002052" y="4248985"/>
                    <a:pt x="7289424" y="4443781"/>
                    <a:pt x="6547576" y="44437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F4978CB1-FCA4-4176-AAF8-F4CE8EECE065}"/>
                </a:ext>
              </a:extLst>
            </p:cNvPr>
            <p:cNvSpPr/>
            <p:nvPr/>
          </p:nvSpPr>
          <p:spPr>
            <a:xfrm>
              <a:off x="10447492" y="2339022"/>
              <a:ext cx="8684649" cy="4269276"/>
            </a:xfrm>
            <a:custGeom>
              <a:avLst/>
              <a:gdLst>
                <a:gd name="connsiteX0" fmla="*/ 6622248 w 8684649"/>
                <a:gd name="connsiteY0" fmla="*/ 4265218 h 4269276"/>
                <a:gd name="connsiteX1" fmla="*/ 5539508 w 8684649"/>
                <a:gd name="connsiteY1" fmla="*/ 4135354 h 4269276"/>
                <a:gd name="connsiteX2" fmla="*/ 2758797 w 8684649"/>
                <a:gd name="connsiteY2" fmla="*/ 2752303 h 4269276"/>
                <a:gd name="connsiteX3" fmla="*/ 12175 w 8684649"/>
                <a:gd name="connsiteY3" fmla="*/ 21914 h 4269276"/>
                <a:gd name="connsiteX4" fmla="*/ 25161 w 8684649"/>
                <a:gd name="connsiteY4" fmla="*/ 12175 h 4269276"/>
                <a:gd name="connsiteX5" fmla="*/ 2770160 w 8684649"/>
                <a:gd name="connsiteY5" fmla="*/ 2737694 h 4269276"/>
                <a:gd name="connsiteX6" fmla="*/ 8670851 w 8684649"/>
                <a:gd name="connsiteY6" fmla="*/ 3711673 h 4269276"/>
                <a:gd name="connsiteX7" fmla="*/ 8678968 w 8684649"/>
                <a:gd name="connsiteY7" fmla="*/ 3726283 h 4269276"/>
                <a:gd name="connsiteX8" fmla="*/ 6622248 w 8684649"/>
                <a:gd name="connsiteY8" fmla="*/ 4265218 h 426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4269276">
                  <a:moveTo>
                    <a:pt x="6622248" y="4265218"/>
                  </a:moveTo>
                  <a:cubicBezTo>
                    <a:pt x="6268369" y="4265218"/>
                    <a:pt x="5907996" y="4221389"/>
                    <a:pt x="5539508" y="4135354"/>
                  </a:cubicBezTo>
                  <a:cubicBezTo>
                    <a:pt x="4645070" y="3924325"/>
                    <a:pt x="3710050" y="3460062"/>
                    <a:pt x="2758797" y="2752303"/>
                  </a:cubicBezTo>
                  <a:cubicBezTo>
                    <a:pt x="1140368" y="1547816"/>
                    <a:pt x="23538" y="38147"/>
                    <a:pt x="12175" y="21914"/>
                  </a:cubicBezTo>
                  <a:lnTo>
                    <a:pt x="25161" y="12175"/>
                  </a:lnTo>
                  <a:cubicBezTo>
                    <a:pt x="36524" y="26784"/>
                    <a:pt x="1153354" y="1534829"/>
                    <a:pt x="2770160" y="2737694"/>
                  </a:cubicBezTo>
                  <a:cubicBezTo>
                    <a:pt x="4261971" y="3846407"/>
                    <a:pt x="6495631" y="4916161"/>
                    <a:pt x="8670851" y="3711673"/>
                  </a:cubicBezTo>
                  <a:lnTo>
                    <a:pt x="8678968" y="3726283"/>
                  </a:lnTo>
                  <a:cubicBezTo>
                    <a:pt x="8031272" y="4085032"/>
                    <a:pt x="7342993" y="4265218"/>
                    <a:pt x="6622248" y="4265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4EA53E81-1865-4C81-BE4C-26AC83DCA83E}"/>
                </a:ext>
              </a:extLst>
            </p:cNvPr>
            <p:cNvSpPr/>
            <p:nvPr/>
          </p:nvSpPr>
          <p:spPr>
            <a:xfrm>
              <a:off x="10444245" y="2494859"/>
              <a:ext cx="8684649" cy="4090713"/>
            </a:xfrm>
            <a:custGeom>
              <a:avLst/>
              <a:gdLst>
                <a:gd name="connsiteX0" fmla="*/ 6700166 w 8684649"/>
                <a:gd name="connsiteY0" fmla="*/ 4085032 h 4090713"/>
                <a:gd name="connsiteX1" fmla="*/ 5589830 w 8684649"/>
                <a:gd name="connsiteY1" fmla="*/ 3953545 h 4090713"/>
                <a:gd name="connsiteX2" fmla="*/ 2804249 w 8684649"/>
                <a:gd name="connsiteY2" fmla="*/ 2624063 h 4090713"/>
                <a:gd name="connsiteX3" fmla="*/ 12175 w 8684649"/>
                <a:gd name="connsiteY3" fmla="*/ 21915 h 4090713"/>
                <a:gd name="connsiteX4" fmla="*/ 25161 w 8684649"/>
                <a:gd name="connsiteY4" fmla="*/ 12175 h 4090713"/>
                <a:gd name="connsiteX5" fmla="*/ 2812365 w 8684649"/>
                <a:gd name="connsiteY5" fmla="*/ 2609453 h 4090713"/>
                <a:gd name="connsiteX6" fmla="*/ 8670851 w 8684649"/>
                <a:gd name="connsiteY6" fmla="*/ 3578563 h 4090713"/>
                <a:gd name="connsiteX7" fmla="*/ 8678967 w 8684649"/>
                <a:gd name="connsiteY7" fmla="*/ 3593172 h 4090713"/>
                <a:gd name="connsiteX8" fmla="*/ 6700166 w 8684649"/>
                <a:gd name="connsiteY8" fmla="*/ 4085032 h 409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4090713">
                  <a:moveTo>
                    <a:pt x="6700166" y="4085032"/>
                  </a:moveTo>
                  <a:cubicBezTo>
                    <a:pt x="6339794" y="4085032"/>
                    <a:pt x="5968058" y="4041203"/>
                    <a:pt x="5589830" y="3953545"/>
                  </a:cubicBezTo>
                  <a:cubicBezTo>
                    <a:pt x="4700262" y="3747386"/>
                    <a:pt x="3763619" y="3299356"/>
                    <a:pt x="2804249" y="2624063"/>
                  </a:cubicBezTo>
                  <a:cubicBezTo>
                    <a:pt x="1171210" y="1471521"/>
                    <a:pt x="23538" y="36524"/>
                    <a:pt x="12175" y="21915"/>
                  </a:cubicBezTo>
                  <a:lnTo>
                    <a:pt x="25161" y="12175"/>
                  </a:lnTo>
                  <a:cubicBezTo>
                    <a:pt x="36524" y="26785"/>
                    <a:pt x="1180950" y="1460157"/>
                    <a:pt x="2812365" y="2609453"/>
                  </a:cubicBezTo>
                  <a:cubicBezTo>
                    <a:pt x="4317164" y="3669468"/>
                    <a:pt x="6554069" y="4698640"/>
                    <a:pt x="8670851" y="3578563"/>
                  </a:cubicBezTo>
                  <a:lnTo>
                    <a:pt x="8678967" y="3593172"/>
                  </a:lnTo>
                  <a:cubicBezTo>
                    <a:pt x="8062114" y="3921079"/>
                    <a:pt x="7398185" y="4085032"/>
                    <a:pt x="6700166" y="4085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272F6CB4-0892-4AAF-B9FD-74A82CCF0765}"/>
                </a:ext>
              </a:extLst>
            </p:cNvPr>
            <p:cNvSpPr/>
            <p:nvPr/>
          </p:nvSpPr>
          <p:spPr>
            <a:xfrm>
              <a:off x="10442622" y="2649072"/>
              <a:ext cx="8684649" cy="3912151"/>
            </a:xfrm>
            <a:custGeom>
              <a:avLst/>
              <a:gdLst>
                <a:gd name="connsiteX0" fmla="*/ 6779708 w 8684649"/>
                <a:gd name="connsiteY0" fmla="*/ 3906469 h 3912150"/>
                <a:gd name="connsiteX1" fmla="*/ 5636905 w 8684649"/>
                <a:gd name="connsiteY1" fmla="*/ 3771735 h 3912150"/>
                <a:gd name="connsiteX2" fmla="*/ 2844831 w 8684649"/>
                <a:gd name="connsiteY2" fmla="*/ 2495823 h 3912150"/>
                <a:gd name="connsiteX3" fmla="*/ 12175 w 8684649"/>
                <a:gd name="connsiteY3" fmla="*/ 23538 h 3912150"/>
                <a:gd name="connsiteX4" fmla="*/ 25161 w 8684649"/>
                <a:gd name="connsiteY4" fmla="*/ 12175 h 3912150"/>
                <a:gd name="connsiteX5" fmla="*/ 2856195 w 8684649"/>
                <a:gd name="connsiteY5" fmla="*/ 2482836 h 3912150"/>
                <a:gd name="connsiteX6" fmla="*/ 8672474 w 8684649"/>
                <a:gd name="connsiteY6" fmla="*/ 3447075 h 3912150"/>
                <a:gd name="connsiteX7" fmla="*/ 8678968 w 8684649"/>
                <a:gd name="connsiteY7" fmla="*/ 3461685 h 3912150"/>
                <a:gd name="connsiteX8" fmla="*/ 6779708 w 8684649"/>
                <a:gd name="connsiteY8" fmla="*/ 3906469 h 391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3912150">
                  <a:moveTo>
                    <a:pt x="6779708" y="3906469"/>
                  </a:moveTo>
                  <a:cubicBezTo>
                    <a:pt x="6409596" y="3906469"/>
                    <a:pt x="6028121" y="3862640"/>
                    <a:pt x="5636905" y="3771735"/>
                  </a:cubicBezTo>
                  <a:cubicBezTo>
                    <a:pt x="4752208" y="3570446"/>
                    <a:pt x="3812317" y="3140272"/>
                    <a:pt x="2844831" y="2495823"/>
                  </a:cubicBezTo>
                  <a:cubicBezTo>
                    <a:pt x="1198806" y="1398472"/>
                    <a:pt x="23538" y="36524"/>
                    <a:pt x="12175" y="23538"/>
                  </a:cubicBezTo>
                  <a:lnTo>
                    <a:pt x="25161" y="12175"/>
                  </a:lnTo>
                  <a:cubicBezTo>
                    <a:pt x="36524" y="25161"/>
                    <a:pt x="1210169" y="1385486"/>
                    <a:pt x="2856195" y="2482836"/>
                  </a:cubicBezTo>
                  <a:cubicBezTo>
                    <a:pt x="4373979" y="3494151"/>
                    <a:pt x="6614132" y="4482740"/>
                    <a:pt x="8672474" y="3447075"/>
                  </a:cubicBezTo>
                  <a:lnTo>
                    <a:pt x="8678968" y="3461685"/>
                  </a:lnTo>
                  <a:cubicBezTo>
                    <a:pt x="8089710" y="3757126"/>
                    <a:pt x="7455000" y="3906469"/>
                    <a:pt x="6779708" y="39064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C693EDFF-7856-420A-93A5-F7AC447655B0}"/>
                </a:ext>
              </a:extLst>
            </p:cNvPr>
            <p:cNvSpPr/>
            <p:nvPr/>
          </p:nvSpPr>
          <p:spPr>
            <a:xfrm>
              <a:off x="10439375" y="2804909"/>
              <a:ext cx="8684649" cy="3733588"/>
            </a:xfrm>
            <a:custGeom>
              <a:avLst/>
              <a:gdLst>
                <a:gd name="connsiteX0" fmla="*/ 6865743 w 8684649"/>
                <a:gd name="connsiteY0" fmla="*/ 3726283 h 3733587"/>
                <a:gd name="connsiteX1" fmla="*/ 5687228 w 8684649"/>
                <a:gd name="connsiteY1" fmla="*/ 3589926 h 3733587"/>
                <a:gd name="connsiteX2" fmla="*/ 2890284 w 8684649"/>
                <a:gd name="connsiteY2" fmla="*/ 2367582 h 3733587"/>
                <a:gd name="connsiteX3" fmla="*/ 12175 w 8684649"/>
                <a:gd name="connsiteY3" fmla="*/ 23538 h 3733587"/>
                <a:gd name="connsiteX4" fmla="*/ 23538 w 8684649"/>
                <a:gd name="connsiteY4" fmla="*/ 12175 h 3733587"/>
                <a:gd name="connsiteX5" fmla="*/ 2898400 w 8684649"/>
                <a:gd name="connsiteY5" fmla="*/ 2354596 h 3733587"/>
                <a:gd name="connsiteX6" fmla="*/ 8674098 w 8684649"/>
                <a:gd name="connsiteY6" fmla="*/ 3313965 h 3733587"/>
                <a:gd name="connsiteX7" fmla="*/ 8680590 w 8684649"/>
                <a:gd name="connsiteY7" fmla="*/ 3328575 h 3733587"/>
                <a:gd name="connsiteX8" fmla="*/ 6865743 w 8684649"/>
                <a:gd name="connsiteY8" fmla="*/ 3726283 h 373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3733587">
                  <a:moveTo>
                    <a:pt x="6865743" y="3726283"/>
                  </a:moveTo>
                  <a:cubicBezTo>
                    <a:pt x="6485891" y="3726283"/>
                    <a:pt x="6093053" y="3680831"/>
                    <a:pt x="5687228" y="3589926"/>
                  </a:cubicBezTo>
                  <a:cubicBezTo>
                    <a:pt x="4807400" y="3391884"/>
                    <a:pt x="3865886" y="2981189"/>
                    <a:pt x="2890284" y="2367582"/>
                  </a:cubicBezTo>
                  <a:cubicBezTo>
                    <a:pt x="1228026" y="1322177"/>
                    <a:pt x="23538" y="36524"/>
                    <a:pt x="12175" y="23538"/>
                  </a:cubicBezTo>
                  <a:lnTo>
                    <a:pt x="23538" y="12175"/>
                  </a:lnTo>
                  <a:cubicBezTo>
                    <a:pt x="34901" y="25161"/>
                    <a:pt x="1237765" y="1310814"/>
                    <a:pt x="2898400" y="2354596"/>
                  </a:cubicBezTo>
                  <a:cubicBezTo>
                    <a:pt x="4429171" y="3317212"/>
                    <a:pt x="6674194" y="4265218"/>
                    <a:pt x="8674098" y="3313965"/>
                  </a:cubicBezTo>
                  <a:lnTo>
                    <a:pt x="8680590" y="3328575"/>
                  </a:lnTo>
                  <a:cubicBezTo>
                    <a:pt x="8122176" y="3593172"/>
                    <a:pt x="7515062" y="3726283"/>
                    <a:pt x="6865743" y="37262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F6A550AD-23AC-4DE2-8FA5-D18A2AFA1DE1}"/>
                </a:ext>
              </a:extLst>
            </p:cNvPr>
            <p:cNvSpPr/>
            <p:nvPr/>
          </p:nvSpPr>
          <p:spPr>
            <a:xfrm>
              <a:off x="10436129" y="2959122"/>
              <a:ext cx="8684649" cy="3555025"/>
            </a:xfrm>
            <a:custGeom>
              <a:avLst/>
              <a:gdLst>
                <a:gd name="connsiteX0" fmla="*/ 6956648 w 8684649"/>
                <a:gd name="connsiteY0" fmla="*/ 3549344 h 3555024"/>
                <a:gd name="connsiteX1" fmla="*/ 5737550 w 8684649"/>
                <a:gd name="connsiteY1" fmla="*/ 3409740 h 3555024"/>
                <a:gd name="connsiteX2" fmla="*/ 2934113 w 8684649"/>
                <a:gd name="connsiteY2" fmla="*/ 2240965 h 3555024"/>
                <a:gd name="connsiteX3" fmla="*/ 12175 w 8684649"/>
                <a:gd name="connsiteY3" fmla="*/ 23538 h 3555024"/>
                <a:gd name="connsiteX4" fmla="*/ 23538 w 8684649"/>
                <a:gd name="connsiteY4" fmla="*/ 12175 h 3555024"/>
                <a:gd name="connsiteX5" fmla="*/ 2942229 w 8684649"/>
                <a:gd name="connsiteY5" fmla="*/ 2226355 h 3555024"/>
                <a:gd name="connsiteX6" fmla="*/ 8675721 w 8684649"/>
                <a:gd name="connsiteY6" fmla="*/ 3180855 h 3555024"/>
                <a:gd name="connsiteX7" fmla="*/ 8682214 w 8684649"/>
                <a:gd name="connsiteY7" fmla="*/ 3195464 h 3555024"/>
                <a:gd name="connsiteX8" fmla="*/ 6956648 w 8684649"/>
                <a:gd name="connsiteY8" fmla="*/ 3549344 h 355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3555024">
                  <a:moveTo>
                    <a:pt x="6956648" y="3549344"/>
                  </a:moveTo>
                  <a:cubicBezTo>
                    <a:pt x="6567056" y="3549344"/>
                    <a:pt x="6159608" y="3502268"/>
                    <a:pt x="5737550" y="3409740"/>
                  </a:cubicBezTo>
                  <a:cubicBezTo>
                    <a:pt x="4862592" y="3216567"/>
                    <a:pt x="3919455" y="2822105"/>
                    <a:pt x="2934113" y="2240965"/>
                  </a:cubicBezTo>
                  <a:cubicBezTo>
                    <a:pt x="1257245" y="1249129"/>
                    <a:pt x="25161" y="36524"/>
                    <a:pt x="12175" y="23538"/>
                  </a:cubicBezTo>
                  <a:lnTo>
                    <a:pt x="23538" y="12175"/>
                  </a:lnTo>
                  <a:cubicBezTo>
                    <a:pt x="36524" y="23538"/>
                    <a:pt x="1266985" y="1236143"/>
                    <a:pt x="2942229" y="2226355"/>
                  </a:cubicBezTo>
                  <a:cubicBezTo>
                    <a:pt x="4487610" y="3140272"/>
                    <a:pt x="6735879" y="4047697"/>
                    <a:pt x="8675721" y="3180855"/>
                  </a:cubicBezTo>
                  <a:lnTo>
                    <a:pt x="8682214" y="3195464"/>
                  </a:lnTo>
                  <a:cubicBezTo>
                    <a:pt x="8154642" y="3430843"/>
                    <a:pt x="7576748" y="3549344"/>
                    <a:pt x="6956648" y="354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2C43C2CF-5E47-464B-91DD-18CCCE681610}"/>
                </a:ext>
              </a:extLst>
            </p:cNvPr>
            <p:cNvSpPr/>
            <p:nvPr/>
          </p:nvSpPr>
          <p:spPr>
            <a:xfrm>
              <a:off x="10434506" y="3114959"/>
              <a:ext cx="8684649" cy="3376462"/>
            </a:xfrm>
            <a:custGeom>
              <a:avLst/>
              <a:gdLst>
                <a:gd name="connsiteX0" fmla="*/ 7050799 w 8684649"/>
                <a:gd name="connsiteY0" fmla="*/ 3370780 h 3376461"/>
                <a:gd name="connsiteX1" fmla="*/ 5784626 w 8684649"/>
                <a:gd name="connsiteY1" fmla="*/ 3226307 h 3376461"/>
                <a:gd name="connsiteX2" fmla="*/ 2976319 w 8684649"/>
                <a:gd name="connsiteY2" fmla="*/ 2111101 h 3376461"/>
                <a:gd name="connsiteX3" fmla="*/ 12175 w 8684649"/>
                <a:gd name="connsiteY3" fmla="*/ 23538 h 3376461"/>
                <a:gd name="connsiteX4" fmla="*/ 23538 w 8684649"/>
                <a:gd name="connsiteY4" fmla="*/ 12175 h 3376461"/>
                <a:gd name="connsiteX5" fmla="*/ 2986058 w 8684649"/>
                <a:gd name="connsiteY5" fmla="*/ 2098114 h 3376461"/>
                <a:gd name="connsiteX6" fmla="*/ 8677344 w 8684649"/>
                <a:gd name="connsiteY6" fmla="*/ 3047744 h 3376461"/>
                <a:gd name="connsiteX7" fmla="*/ 8683837 w 8684649"/>
                <a:gd name="connsiteY7" fmla="*/ 3062354 h 3376461"/>
                <a:gd name="connsiteX8" fmla="*/ 7050799 w 8684649"/>
                <a:gd name="connsiteY8" fmla="*/ 3370780 h 337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3376461">
                  <a:moveTo>
                    <a:pt x="7050799" y="3370780"/>
                  </a:moveTo>
                  <a:cubicBezTo>
                    <a:pt x="6648221" y="3370780"/>
                    <a:pt x="6226163" y="3323705"/>
                    <a:pt x="5784626" y="3226307"/>
                  </a:cubicBezTo>
                  <a:cubicBezTo>
                    <a:pt x="4914537" y="3036381"/>
                    <a:pt x="3969778" y="2661399"/>
                    <a:pt x="2976319" y="2111101"/>
                  </a:cubicBezTo>
                  <a:cubicBezTo>
                    <a:pt x="1284841" y="1172834"/>
                    <a:pt x="23538" y="34901"/>
                    <a:pt x="12175" y="23538"/>
                  </a:cubicBezTo>
                  <a:lnTo>
                    <a:pt x="23538" y="12175"/>
                  </a:lnTo>
                  <a:cubicBezTo>
                    <a:pt x="36524" y="23538"/>
                    <a:pt x="1296204" y="1161471"/>
                    <a:pt x="2986058" y="2098114"/>
                  </a:cubicBezTo>
                  <a:cubicBezTo>
                    <a:pt x="4544426" y="2963333"/>
                    <a:pt x="6795941" y="3828551"/>
                    <a:pt x="8677344" y="3047744"/>
                  </a:cubicBezTo>
                  <a:lnTo>
                    <a:pt x="8683837" y="3062354"/>
                  </a:lnTo>
                  <a:cubicBezTo>
                    <a:pt x="8187108" y="3268513"/>
                    <a:pt x="7640057" y="3370780"/>
                    <a:pt x="7050799" y="3370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90C088C3-4F6E-4646-B346-18363D4250BB}"/>
                </a:ext>
              </a:extLst>
            </p:cNvPr>
            <p:cNvSpPr/>
            <p:nvPr/>
          </p:nvSpPr>
          <p:spPr>
            <a:xfrm>
              <a:off x="10431259" y="3269172"/>
              <a:ext cx="8684649" cy="3197899"/>
            </a:xfrm>
            <a:custGeom>
              <a:avLst/>
              <a:gdLst>
                <a:gd name="connsiteX0" fmla="*/ 7153067 w 8684649"/>
                <a:gd name="connsiteY0" fmla="*/ 3195464 h 3197898"/>
                <a:gd name="connsiteX1" fmla="*/ 5833325 w 8684649"/>
                <a:gd name="connsiteY1" fmla="*/ 3047744 h 3197898"/>
                <a:gd name="connsiteX2" fmla="*/ 3018524 w 8684649"/>
                <a:gd name="connsiteY2" fmla="*/ 1986106 h 3197898"/>
                <a:gd name="connsiteX3" fmla="*/ 12175 w 8684649"/>
                <a:gd name="connsiteY3" fmla="*/ 25161 h 3197898"/>
                <a:gd name="connsiteX4" fmla="*/ 21915 w 8684649"/>
                <a:gd name="connsiteY4" fmla="*/ 12175 h 3197898"/>
                <a:gd name="connsiteX5" fmla="*/ 3028264 w 8684649"/>
                <a:gd name="connsiteY5" fmla="*/ 1969873 h 3197898"/>
                <a:gd name="connsiteX6" fmla="*/ 8678968 w 8684649"/>
                <a:gd name="connsiteY6" fmla="*/ 2914634 h 3197898"/>
                <a:gd name="connsiteX7" fmla="*/ 8685461 w 8684649"/>
                <a:gd name="connsiteY7" fmla="*/ 2929243 h 3197898"/>
                <a:gd name="connsiteX8" fmla="*/ 7153067 w 8684649"/>
                <a:gd name="connsiteY8" fmla="*/ 3195464 h 319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3197898">
                  <a:moveTo>
                    <a:pt x="7153067" y="3195464"/>
                  </a:moveTo>
                  <a:cubicBezTo>
                    <a:pt x="6737502" y="3195464"/>
                    <a:pt x="6297588" y="3146765"/>
                    <a:pt x="5833325" y="3047744"/>
                  </a:cubicBezTo>
                  <a:cubicBezTo>
                    <a:pt x="4968106" y="2862688"/>
                    <a:pt x="4020100" y="2505562"/>
                    <a:pt x="3018524" y="1986106"/>
                  </a:cubicBezTo>
                  <a:cubicBezTo>
                    <a:pt x="1315684" y="1099785"/>
                    <a:pt x="25161" y="34901"/>
                    <a:pt x="12175" y="25161"/>
                  </a:cubicBezTo>
                  <a:lnTo>
                    <a:pt x="21915" y="12175"/>
                  </a:lnTo>
                  <a:cubicBezTo>
                    <a:pt x="34901" y="23538"/>
                    <a:pt x="1323800" y="1086799"/>
                    <a:pt x="3028264" y="1969873"/>
                  </a:cubicBezTo>
                  <a:cubicBezTo>
                    <a:pt x="4599618" y="2784770"/>
                    <a:pt x="6856003" y="3611029"/>
                    <a:pt x="8678968" y="2914634"/>
                  </a:cubicBezTo>
                  <a:lnTo>
                    <a:pt x="8685461" y="2929243"/>
                  </a:lnTo>
                  <a:cubicBezTo>
                    <a:pt x="8221197" y="3106183"/>
                    <a:pt x="7709858" y="3195464"/>
                    <a:pt x="7153067" y="3195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E8E03587-7769-4E8F-B94F-4D3C30D74D09}"/>
                </a:ext>
              </a:extLst>
            </p:cNvPr>
            <p:cNvSpPr/>
            <p:nvPr/>
          </p:nvSpPr>
          <p:spPr>
            <a:xfrm>
              <a:off x="10428012" y="3425009"/>
              <a:ext cx="8684649" cy="3019336"/>
            </a:xfrm>
            <a:custGeom>
              <a:avLst/>
              <a:gdLst>
                <a:gd name="connsiteX0" fmla="*/ 7265075 w 8684649"/>
                <a:gd name="connsiteY0" fmla="*/ 3018525 h 3019336"/>
                <a:gd name="connsiteX1" fmla="*/ 5883647 w 8684649"/>
                <a:gd name="connsiteY1" fmla="*/ 2864311 h 3019336"/>
                <a:gd name="connsiteX2" fmla="*/ 3063977 w 8684649"/>
                <a:gd name="connsiteY2" fmla="*/ 1856243 h 3019336"/>
                <a:gd name="connsiteX3" fmla="*/ 12175 w 8684649"/>
                <a:gd name="connsiteY3" fmla="*/ 25161 h 3019336"/>
                <a:gd name="connsiteX4" fmla="*/ 21915 w 8684649"/>
                <a:gd name="connsiteY4" fmla="*/ 12175 h 3019336"/>
                <a:gd name="connsiteX5" fmla="*/ 3070470 w 8684649"/>
                <a:gd name="connsiteY5" fmla="*/ 1841633 h 3019336"/>
                <a:gd name="connsiteX6" fmla="*/ 8678967 w 8684649"/>
                <a:gd name="connsiteY6" fmla="*/ 2781523 h 3019336"/>
                <a:gd name="connsiteX7" fmla="*/ 8683837 w 8684649"/>
                <a:gd name="connsiteY7" fmla="*/ 2796133 h 3019336"/>
                <a:gd name="connsiteX8" fmla="*/ 7265075 w 8684649"/>
                <a:gd name="connsiteY8" fmla="*/ 3018525 h 301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3019336">
                  <a:moveTo>
                    <a:pt x="7265075" y="3018525"/>
                  </a:moveTo>
                  <a:cubicBezTo>
                    <a:pt x="6833277" y="3018525"/>
                    <a:pt x="6372260" y="2966579"/>
                    <a:pt x="5883647" y="2864311"/>
                  </a:cubicBezTo>
                  <a:cubicBezTo>
                    <a:pt x="5021675" y="2684125"/>
                    <a:pt x="4073669" y="2344856"/>
                    <a:pt x="3063977" y="1856243"/>
                  </a:cubicBezTo>
                  <a:cubicBezTo>
                    <a:pt x="1344903" y="1023490"/>
                    <a:pt x="25161" y="34901"/>
                    <a:pt x="12175" y="25161"/>
                  </a:cubicBezTo>
                  <a:lnTo>
                    <a:pt x="21915" y="12175"/>
                  </a:lnTo>
                  <a:cubicBezTo>
                    <a:pt x="34901" y="21915"/>
                    <a:pt x="1353020" y="1010504"/>
                    <a:pt x="3070470" y="1841633"/>
                  </a:cubicBezTo>
                  <a:cubicBezTo>
                    <a:pt x="4654810" y="2607830"/>
                    <a:pt x="6914442" y="3393506"/>
                    <a:pt x="8678967" y="2781523"/>
                  </a:cubicBezTo>
                  <a:lnTo>
                    <a:pt x="8683837" y="2796133"/>
                  </a:lnTo>
                  <a:cubicBezTo>
                    <a:pt x="8258534" y="2943853"/>
                    <a:pt x="7784530" y="3018525"/>
                    <a:pt x="7265075" y="301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07514BE1-5971-47BB-85DE-66E3D44CE887}"/>
                </a:ext>
              </a:extLst>
            </p:cNvPr>
            <p:cNvSpPr/>
            <p:nvPr/>
          </p:nvSpPr>
          <p:spPr>
            <a:xfrm>
              <a:off x="10426389" y="3579223"/>
              <a:ext cx="8684649" cy="2857006"/>
            </a:xfrm>
            <a:custGeom>
              <a:avLst/>
              <a:gdLst>
                <a:gd name="connsiteX0" fmla="*/ 7386822 w 8684649"/>
                <a:gd name="connsiteY0" fmla="*/ 2844832 h 2857006"/>
                <a:gd name="connsiteX1" fmla="*/ 5932346 w 8684649"/>
                <a:gd name="connsiteY1" fmla="*/ 2684125 h 2857006"/>
                <a:gd name="connsiteX2" fmla="*/ 3106182 w 8684649"/>
                <a:gd name="connsiteY2" fmla="*/ 1729625 h 2857006"/>
                <a:gd name="connsiteX3" fmla="*/ 12175 w 8684649"/>
                <a:gd name="connsiteY3" fmla="*/ 25161 h 2857006"/>
                <a:gd name="connsiteX4" fmla="*/ 21915 w 8684649"/>
                <a:gd name="connsiteY4" fmla="*/ 12175 h 2857006"/>
                <a:gd name="connsiteX5" fmla="*/ 3114299 w 8684649"/>
                <a:gd name="connsiteY5" fmla="*/ 1715015 h 2857006"/>
                <a:gd name="connsiteX6" fmla="*/ 8680591 w 8684649"/>
                <a:gd name="connsiteY6" fmla="*/ 2650036 h 2857006"/>
                <a:gd name="connsiteX7" fmla="*/ 8685460 w 8684649"/>
                <a:gd name="connsiteY7" fmla="*/ 2666269 h 2857006"/>
                <a:gd name="connsiteX8" fmla="*/ 7386822 w 8684649"/>
                <a:gd name="connsiteY8" fmla="*/ 2844832 h 285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2857006">
                  <a:moveTo>
                    <a:pt x="7386822" y="2844832"/>
                  </a:moveTo>
                  <a:cubicBezTo>
                    <a:pt x="6938791" y="2844832"/>
                    <a:pt x="6451802" y="2791263"/>
                    <a:pt x="5932346" y="2684125"/>
                  </a:cubicBezTo>
                  <a:cubicBezTo>
                    <a:pt x="5075244" y="2507186"/>
                    <a:pt x="4125614" y="2185772"/>
                    <a:pt x="3106182" y="1729625"/>
                  </a:cubicBezTo>
                  <a:cubicBezTo>
                    <a:pt x="1372499" y="950441"/>
                    <a:pt x="25161" y="34901"/>
                    <a:pt x="12175" y="25161"/>
                  </a:cubicBezTo>
                  <a:lnTo>
                    <a:pt x="21915" y="12175"/>
                  </a:lnTo>
                  <a:cubicBezTo>
                    <a:pt x="34901" y="21915"/>
                    <a:pt x="1382239" y="935832"/>
                    <a:pt x="3114299" y="1715015"/>
                  </a:cubicBezTo>
                  <a:cubicBezTo>
                    <a:pt x="4713248" y="2432514"/>
                    <a:pt x="6976127" y="3177608"/>
                    <a:pt x="8680591" y="2650036"/>
                  </a:cubicBezTo>
                  <a:lnTo>
                    <a:pt x="8685460" y="2666269"/>
                  </a:lnTo>
                  <a:cubicBezTo>
                    <a:pt x="8295869" y="2784769"/>
                    <a:pt x="7862448" y="2844832"/>
                    <a:pt x="7386822" y="28448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AD273013-60E5-4679-887D-6CA548DC4D5C}"/>
                </a:ext>
              </a:extLst>
            </p:cNvPr>
            <p:cNvSpPr/>
            <p:nvPr/>
          </p:nvSpPr>
          <p:spPr>
            <a:xfrm>
              <a:off x="10423143" y="3733436"/>
              <a:ext cx="8684649" cy="2678443"/>
            </a:xfrm>
            <a:custGeom>
              <a:avLst/>
              <a:gdLst>
                <a:gd name="connsiteX0" fmla="*/ 7523179 w 8684649"/>
                <a:gd name="connsiteY0" fmla="*/ 2672762 h 2678443"/>
                <a:gd name="connsiteX1" fmla="*/ 5982668 w 8684649"/>
                <a:gd name="connsiteY1" fmla="*/ 2503939 h 2678443"/>
                <a:gd name="connsiteX2" fmla="*/ 3151635 w 8684649"/>
                <a:gd name="connsiteY2" fmla="*/ 1603008 h 2678443"/>
                <a:gd name="connsiteX3" fmla="*/ 12175 w 8684649"/>
                <a:gd name="connsiteY3" fmla="*/ 26784 h 2678443"/>
                <a:gd name="connsiteX4" fmla="*/ 20291 w 8684649"/>
                <a:gd name="connsiteY4" fmla="*/ 12175 h 2678443"/>
                <a:gd name="connsiteX5" fmla="*/ 3156505 w 8684649"/>
                <a:gd name="connsiteY5" fmla="*/ 1586775 h 2678443"/>
                <a:gd name="connsiteX6" fmla="*/ 8682214 w 8684649"/>
                <a:gd name="connsiteY6" fmla="*/ 2516925 h 2678443"/>
                <a:gd name="connsiteX7" fmla="*/ 8687084 w 8684649"/>
                <a:gd name="connsiteY7" fmla="*/ 2533158 h 2678443"/>
                <a:gd name="connsiteX8" fmla="*/ 7523179 w 8684649"/>
                <a:gd name="connsiteY8" fmla="*/ 2672762 h 267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2678443">
                  <a:moveTo>
                    <a:pt x="7523179" y="2672762"/>
                  </a:moveTo>
                  <a:cubicBezTo>
                    <a:pt x="7054046" y="2672762"/>
                    <a:pt x="6539460" y="2615946"/>
                    <a:pt x="5982668" y="2503939"/>
                  </a:cubicBezTo>
                  <a:cubicBezTo>
                    <a:pt x="5130436" y="2331869"/>
                    <a:pt x="4177560" y="2028312"/>
                    <a:pt x="3151635" y="1603008"/>
                  </a:cubicBezTo>
                  <a:cubicBezTo>
                    <a:pt x="1401719" y="875770"/>
                    <a:pt x="26784" y="34901"/>
                    <a:pt x="12175" y="26784"/>
                  </a:cubicBezTo>
                  <a:lnTo>
                    <a:pt x="20291" y="12175"/>
                  </a:lnTo>
                  <a:cubicBezTo>
                    <a:pt x="33278" y="20291"/>
                    <a:pt x="1409835" y="861160"/>
                    <a:pt x="3156505" y="1586775"/>
                  </a:cubicBezTo>
                  <a:cubicBezTo>
                    <a:pt x="4768441" y="2255574"/>
                    <a:pt x="7034566" y="2960086"/>
                    <a:pt x="8682214" y="2516925"/>
                  </a:cubicBezTo>
                  <a:lnTo>
                    <a:pt x="8687084" y="2533158"/>
                  </a:lnTo>
                  <a:cubicBezTo>
                    <a:pt x="8338075" y="2625686"/>
                    <a:pt x="7950107" y="2672762"/>
                    <a:pt x="7523179" y="26727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2AF67D9C-9BF3-46D7-A8F0-86F21D70F3CD}"/>
                </a:ext>
              </a:extLst>
            </p:cNvPr>
            <p:cNvSpPr/>
            <p:nvPr/>
          </p:nvSpPr>
          <p:spPr>
            <a:xfrm>
              <a:off x="10419896" y="3889273"/>
              <a:ext cx="8684649" cy="2499880"/>
            </a:xfrm>
            <a:custGeom>
              <a:avLst/>
              <a:gdLst>
                <a:gd name="connsiteX0" fmla="*/ 7675769 w 8684649"/>
                <a:gd name="connsiteY0" fmla="*/ 2500692 h 2499880"/>
                <a:gd name="connsiteX1" fmla="*/ 6031367 w 8684649"/>
                <a:gd name="connsiteY1" fmla="*/ 2320506 h 2499880"/>
                <a:gd name="connsiteX2" fmla="*/ 3193841 w 8684649"/>
                <a:gd name="connsiteY2" fmla="*/ 1473144 h 2499880"/>
                <a:gd name="connsiteX3" fmla="*/ 12175 w 8684649"/>
                <a:gd name="connsiteY3" fmla="*/ 26784 h 2499880"/>
                <a:gd name="connsiteX4" fmla="*/ 20291 w 8684649"/>
                <a:gd name="connsiteY4" fmla="*/ 12175 h 2499880"/>
                <a:gd name="connsiteX5" fmla="*/ 3200334 w 8684649"/>
                <a:gd name="connsiteY5" fmla="*/ 1458534 h 2499880"/>
                <a:gd name="connsiteX6" fmla="*/ 8683837 w 8684649"/>
                <a:gd name="connsiteY6" fmla="*/ 2382191 h 2499880"/>
                <a:gd name="connsiteX7" fmla="*/ 8687084 w 8684649"/>
                <a:gd name="connsiteY7" fmla="*/ 2398424 h 2499880"/>
                <a:gd name="connsiteX8" fmla="*/ 7675769 w 8684649"/>
                <a:gd name="connsiteY8" fmla="*/ 2500692 h 249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2499880">
                  <a:moveTo>
                    <a:pt x="7675769" y="2500692"/>
                  </a:moveTo>
                  <a:cubicBezTo>
                    <a:pt x="7183910" y="2500692"/>
                    <a:pt x="6635234" y="2440630"/>
                    <a:pt x="6031367" y="2320506"/>
                  </a:cubicBezTo>
                  <a:cubicBezTo>
                    <a:pt x="5184005" y="2153306"/>
                    <a:pt x="4229506" y="1867605"/>
                    <a:pt x="3193841" y="1473144"/>
                  </a:cubicBezTo>
                  <a:cubicBezTo>
                    <a:pt x="1430938" y="801098"/>
                    <a:pt x="26784" y="33277"/>
                    <a:pt x="12175" y="26784"/>
                  </a:cubicBezTo>
                  <a:lnTo>
                    <a:pt x="20291" y="12175"/>
                  </a:lnTo>
                  <a:cubicBezTo>
                    <a:pt x="34901" y="20291"/>
                    <a:pt x="1437431" y="786488"/>
                    <a:pt x="3200334" y="1458534"/>
                  </a:cubicBezTo>
                  <a:cubicBezTo>
                    <a:pt x="4825256" y="2078634"/>
                    <a:pt x="7096251" y="2740941"/>
                    <a:pt x="8683837" y="2382191"/>
                  </a:cubicBezTo>
                  <a:lnTo>
                    <a:pt x="8687084" y="2398424"/>
                  </a:lnTo>
                  <a:cubicBezTo>
                    <a:pt x="8385151" y="2466603"/>
                    <a:pt x="8047504" y="2500692"/>
                    <a:pt x="7675769" y="25006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A6E264E5-1207-4319-ABC0-728FC6013A0F}"/>
                </a:ext>
              </a:extLst>
            </p:cNvPr>
            <p:cNvSpPr/>
            <p:nvPr/>
          </p:nvSpPr>
          <p:spPr>
            <a:xfrm>
              <a:off x="10418273" y="4043486"/>
              <a:ext cx="8684649" cy="2337551"/>
            </a:xfrm>
            <a:custGeom>
              <a:avLst/>
              <a:gdLst>
                <a:gd name="connsiteX0" fmla="*/ 7851086 w 8684649"/>
                <a:gd name="connsiteY0" fmla="*/ 2333492 h 2337550"/>
                <a:gd name="connsiteX1" fmla="*/ 6078443 w 8684649"/>
                <a:gd name="connsiteY1" fmla="*/ 2140320 h 2337550"/>
                <a:gd name="connsiteX2" fmla="*/ 3236046 w 8684649"/>
                <a:gd name="connsiteY2" fmla="*/ 1346526 h 2337550"/>
                <a:gd name="connsiteX3" fmla="*/ 12175 w 8684649"/>
                <a:gd name="connsiteY3" fmla="*/ 26784 h 2337550"/>
                <a:gd name="connsiteX4" fmla="*/ 18668 w 8684649"/>
                <a:gd name="connsiteY4" fmla="*/ 12175 h 2337550"/>
                <a:gd name="connsiteX5" fmla="*/ 3242540 w 8684649"/>
                <a:gd name="connsiteY5" fmla="*/ 1330293 h 2337550"/>
                <a:gd name="connsiteX6" fmla="*/ 8683837 w 8684649"/>
                <a:gd name="connsiteY6" fmla="*/ 2250704 h 2337550"/>
                <a:gd name="connsiteX7" fmla="*/ 8687084 w 8684649"/>
                <a:gd name="connsiteY7" fmla="*/ 2266937 h 2337550"/>
                <a:gd name="connsiteX8" fmla="*/ 7851086 w 8684649"/>
                <a:gd name="connsiteY8" fmla="*/ 2333492 h 233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2337550">
                  <a:moveTo>
                    <a:pt x="7851086" y="2333492"/>
                  </a:moveTo>
                  <a:cubicBezTo>
                    <a:pt x="7333253" y="2333492"/>
                    <a:pt x="6740749" y="2268560"/>
                    <a:pt x="6078443" y="2140320"/>
                  </a:cubicBezTo>
                  <a:cubicBezTo>
                    <a:pt x="5235951" y="1976367"/>
                    <a:pt x="4279828" y="1708522"/>
                    <a:pt x="3236046" y="1346526"/>
                  </a:cubicBezTo>
                  <a:cubicBezTo>
                    <a:pt x="1460157" y="726426"/>
                    <a:pt x="26784" y="34901"/>
                    <a:pt x="12175" y="26784"/>
                  </a:cubicBezTo>
                  <a:lnTo>
                    <a:pt x="18668" y="12175"/>
                  </a:lnTo>
                  <a:cubicBezTo>
                    <a:pt x="33278" y="18668"/>
                    <a:pt x="1465027" y="711817"/>
                    <a:pt x="3242540" y="1330293"/>
                  </a:cubicBezTo>
                  <a:cubicBezTo>
                    <a:pt x="4880449" y="1901695"/>
                    <a:pt x="7154690" y="2525041"/>
                    <a:pt x="8683837" y="2250704"/>
                  </a:cubicBezTo>
                  <a:lnTo>
                    <a:pt x="8687084" y="2266937"/>
                  </a:lnTo>
                  <a:cubicBezTo>
                    <a:pt x="8435473" y="2310766"/>
                    <a:pt x="8156266" y="2333492"/>
                    <a:pt x="7851086" y="23334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E2C17383-9550-4E0C-8200-605BB97ACA44}"/>
                </a:ext>
              </a:extLst>
            </p:cNvPr>
            <p:cNvSpPr/>
            <p:nvPr/>
          </p:nvSpPr>
          <p:spPr>
            <a:xfrm>
              <a:off x="10415026" y="4199323"/>
              <a:ext cx="8684649" cy="2175221"/>
            </a:xfrm>
            <a:custGeom>
              <a:avLst/>
              <a:gdLst>
                <a:gd name="connsiteX0" fmla="*/ 8058867 w 8684649"/>
                <a:gd name="connsiteY0" fmla="*/ 2169539 h 2175220"/>
                <a:gd name="connsiteX1" fmla="*/ 6128765 w 8684649"/>
                <a:gd name="connsiteY1" fmla="*/ 1958510 h 2175220"/>
                <a:gd name="connsiteX2" fmla="*/ 3279875 w 8684649"/>
                <a:gd name="connsiteY2" fmla="*/ 1216662 h 2175220"/>
                <a:gd name="connsiteX3" fmla="*/ 12175 w 8684649"/>
                <a:gd name="connsiteY3" fmla="*/ 26784 h 2175220"/>
                <a:gd name="connsiteX4" fmla="*/ 18668 w 8684649"/>
                <a:gd name="connsiteY4" fmla="*/ 12175 h 2175220"/>
                <a:gd name="connsiteX5" fmla="*/ 3284745 w 8684649"/>
                <a:gd name="connsiteY5" fmla="*/ 1202053 h 2175220"/>
                <a:gd name="connsiteX6" fmla="*/ 8687084 w 8684649"/>
                <a:gd name="connsiteY6" fmla="*/ 2115970 h 2175220"/>
                <a:gd name="connsiteX7" fmla="*/ 8688707 w 8684649"/>
                <a:gd name="connsiteY7" fmla="*/ 2132203 h 2175220"/>
                <a:gd name="connsiteX8" fmla="*/ 8058867 w 8684649"/>
                <a:gd name="connsiteY8" fmla="*/ 2169539 h 217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649" h="2175220">
                  <a:moveTo>
                    <a:pt x="8058867" y="2169539"/>
                  </a:moveTo>
                  <a:cubicBezTo>
                    <a:pt x="7513439" y="2169539"/>
                    <a:pt x="6867366" y="2099737"/>
                    <a:pt x="6128765" y="1958510"/>
                  </a:cubicBezTo>
                  <a:cubicBezTo>
                    <a:pt x="5291143" y="1799427"/>
                    <a:pt x="4333396" y="1549439"/>
                    <a:pt x="3279875" y="1216662"/>
                  </a:cubicBezTo>
                  <a:cubicBezTo>
                    <a:pt x="1489377" y="651754"/>
                    <a:pt x="26784" y="33277"/>
                    <a:pt x="12175" y="26784"/>
                  </a:cubicBezTo>
                  <a:lnTo>
                    <a:pt x="18668" y="12175"/>
                  </a:lnTo>
                  <a:cubicBezTo>
                    <a:pt x="33278" y="18668"/>
                    <a:pt x="1494247" y="637145"/>
                    <a:pt x="3284745" y="1202053"/>
                  </a:cubicBezTo>
                  <a:cubicBezTo>
                    <a:pt x="4937264" y="1723132"/>
                    <a:pt x="7216375" y="2305896"/>
                    <a:pt x="8687084" y="2115970"/>
                  </a:cubicBezTo>
                  <a:lnTo>
                    <a:pt x="8688707" y="2132203"/>
                  </a:lnTo>
                  <a:cubicBezTo>
                    <a:pt x="8497158" y="2156552"/>
                    <a:pt x="8286129" y="2169539"/>
                    <a:pt x="8058867" y="2169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CF60E5FB-C5D9-458E-B1F8-0109FC1FA780}"/>
                </a:ext>
              </a:extLst>
            </p:cNvPr>
            <p:cNvSpPr/>
            <p:nvPr/>
          </p:nvSpPr>
          <p:spPr>
            <a:xfrm>
              <a:off x="10413403" y="4355159"/>
              <a:ext cx="8700882" cy="2012891"/>
            </a:xfrm>
            <a:custGeom>
              <a:avLst/>
              <a:gdLst>
                <a:gd name="connsiteX0" fmla="*/ 8308855 w 8700882"/>
                <a:gd name="connsiteY0" fmla="*/ 2012079 h 2012890"/>
                <a:gd name="connsiteX1" fmla="*/ 3322081 w 8700882"/>
                <a:gd name="connsiteY1" fmla="*/ 1088422 h 2012890"/>
                <a:gd name="connsiteX2" fmla="*/ 12175 w 8700882"/>
                <a:gd name="connsiteY2" fmla="*/ 26785 h 2012890"/>
                <a:gd name="connsiteX3" fmla="*/ 17045 w 8700882"/>
                <a:gd name="connsiteY3" fmla="*/ 12175 h 2012890"/>
                <a:gd name="connsiteX4" fmla="*/ 3326951 w 8700882"/>
                <a:gd name="connsiteY4" fmla="*/ 1073813 h 2012890"/>
                <a:gd name="connsiteX5" fmla="*/ 8687084 w 8700882"/>
                <a:gd name="connsiteY5" fmla="*/ 1982860 h 2012890"/>
                <a:gd name="connsiteX6" fmla="*/ 8688707 w 8700882"/>
                <a:gd name="connsiteY6" fmla="*/ 1999093 h 2012890"/>
                <a:gd name="connsiteX7" fmla="*/ 8308855 w 8700882"/>
                <a:gd name="connsiteY7" fmla="*/ 2012079 h 201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00882" h="2012890">
                  <a:moveTo>
                    <a:pt x="8308855" y="2012079"/>
                  </a:moveTo>
                  <a:cubicBezTo>
                    <a:pt x="6888469" y="2012079"/>
                    <a:pt x="4847982" y="1521843"/>
                    <a:pt x="3322081" y="1088422"/>
                  </a:cubicBezTo>
                  <a:cubicBezTo>
                    <a:pt x="1516973" y="575460"/>
                    <a:pt x="26784" y="31655"/>
                    <a:pt x="12175" y="26785"/>
                  </a:cubicBezTo>
                  <a:lnTo>
                    <a:pt x="17045" y="12175"/>
                  </a:lnTo>
                  <a:cubicBezTo>
                    <a:pt x="31654" y="17045"/>
                    <a:pt x="1521843" y="562474"/>
                    <a:pt x="3326951" y="1073813"/>
                  </a:cubicBezTo>
                  <a:cubicBezTo>
                    <a:pt x="4992456" y="1546192"/>
                    <a:pt x="7274814" y="2088375"/>
                    <a:pt x="8687084" y="1982860"/>
                  </a:cubicBezTo>
                  <a:lnTo>
                    <a:pt x="8688707" y="1999093"/>
                  </a:lnTo>
                  <a:cubicBezTo>
                    <a:pt x="8568583" y="2007210"/>
                    <a:pt x="8440343" y="2012079"/>
                    <a:pt x="8308855" y="2012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71B007E4-F044-4DBA-9B71-5D452380B38C}"/>
                </a:ext>
              </a:extLst>
            </p:cNvPr>
            <p:cNvSpPr/>
            <p:nvPr/>
          </p:nvSpPr>
          <p:spPr>
            <a:xfrm>
              <a:off x="10410156" y="4507750"/>
              <a:ext cx="8700882" cy="1866794"/>
            </a:xfrm>
            <a:custGeom>
              <a:avLst/>
              <a:gdLst>
                <a:gd name="connsiteX0" fmla="*/ 8609166 w 8700882"/>
                <a:gd name="connsiteY0" fmla="*/ 1869229 h 1866793"/>
                <a:gd name="connsiteX1" fmla="*/ 3367534 w 8700882"/>
                <a:gd name="connsiteY1" fmla="*/ 963428 h 1866793"/>
                <a:gd name="connsiteX2" fmla="*/ 12175 w 8700882"/>
                <a:gd name="connsiteY2" fmla="*/ 28408 h 1866793"/>
                <a:gd name="connsiteX3" fmla="*/ 17045 w 8700882"/>
                <a:gd name="connsiteY3" fmla="*/ 12175 h 1866793"/>
                <a:gd name="connsiteX4" fmla="*/ 8609166 w 8700882"/>
                <a:gd name="connsiteY4" fmla="*/ 1851372 h 1866793"/>
                <a:gd name="connsiteX5" fmla="*/ 8690331 w 8700882"/>
                <a:gd name="connsiteY5" fmla="*/ 1851372 h 1866793"/>
                <a:gd name="connsiteX6" fmla="*/ 8690331 w 8700882"/>
                <a:gd name="connsiteY6" fmla="*/ 1867605 h 1866793"/>
                <a:gd name="connsiteX7" fmla="*/ 8609166 w 8700882"/>
                <a:gd name="connsiteY7" fmla="*/ 1869229 h 186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00882" h="1866793">
                  <a:moveTo>
                    <a:pt x="8609166" y="1869229"/>
                  </a:moveTo>
                  <a:cubicBezTo>
                    <a:pt x="7245595" y="1869229"/>
                    <a:pt x="5015182" y="1378992"/>
                    <a:pt x="3367534" y="963428"/>
                  </a:cubicBezTo>
                  <a:cubicBezTo>
                    <a:pt x="1546192" y="504034"/>
                    <a:pt x="26784" y="33277"/>
                    <a:pt x="12175" y="28408"/>
                  </a:cubicBezTo>
                  <a:lnTo>
                    <a:pt x="17045" y="12175"/>
                  </a:lnTo>
                  <a:cubicBezTo>
                    <a:pt x="77107" y="30031"/>
                    <a:pt x="5976175" y="1851372"/>
                    <a:pt x="8609166" y="1851372"/>
                  </a:cubicBezTo>
                  <a:cubicBezTo>
                    <a:pt x="8636761" y="1851372"/>
                    <a:pt x="8662735" y="1851372"/>
                    <a:pt x="8690331" y="1851372"/>
                  </a:cubicBezTo>
                  <a:lnTo>
                    <a:pt x="8690331" y="1867605"/>
                  </a:lnTo>
                  <a:cubicBezTo>
                    <a:pt x="8662735" y="1869229"/>
                    <a:pt x="8636761" y="1869229"/>
                    <a:pt x="8609166" y="18692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A6F5C95B-6A78-4CFF-9D58-E8C9C0C81F5E}"/>
                </a:ext>
              </a:extLst>
            </p:cNvPr>
            <p:cNvSpPr/>
            <p:nvPr/>
          </p:nvSpPr>
          <p:spPr>
            <a:xfrm>
              <a:off x="10406910" y="4663586"/>
              <a:ext cx="8700882" cy="1736930"/>
            </a:xfrm>
            <a:custGeom>
              <a:avLst/>
              <a:gdLst>
                <a:gd name="connsiteX0" fmla="*/ 8690331 w 8700882"/>
                <a:gd name="connsiteY0" fmla="*/ 1734495 h 1736929"/>
                <a:gd name="connsiteX1" fmla="*/ 12175 w 8700882"/>
                <a:gd name="connsiteY1" fmla="*/ 28408 h 1736929"/>
                <a:gd name="connsiteX2" fmla="*/ 15421 w 8700882"/>
                <a:gd name="connsiteY2" fmla="*/ 12175 h 1736929"/>
                <a:gd name="connsiteX3" fmla="*/ 8690331 w 8700882"/>
                <a:gd name="connsiteY3" fmla="*/ 1718262 h 1736929"/>
                <a:gd name="connsiteX4" fmla="*/ 8690331 w 8700882"/>
                <a:gd name="connsiteY4" fmla="*/ 1734495 h 173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0882" h="1736929">
                  <a:moveTo>
                    <a:pt x="8690331" y="1734495"/>
                  </a:moveTo>
                  <a:cubicBezTo>
                    <a:pt x="6211553" y="1611124"/>
                    <a:pt x="73860" y="44641"/>
                    <a:pt x="12175" y="28408"/>
                  </a:cubicBezTo>
                  <a:lnTo>
                    <a:pt x="15421" y="12175"/>
                  </a:lnTo>
                  <a:cubicBezTo>
                    <a:pt x="77107" y="28408"/>
                    <a:pt x="6211553" y="1593268"/>
                    <a:pt x="8690331" y="1718262"/>
                  </a:cubicBezTo>
                  <a:lnTo>
                    <a:pt x="8690331" y="17344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B6349279-A064-4CF5-A5C8-6EB7E9835651}"/>
                </a:ext>
              </a:extLst>
            </p:cNvPr>
            <p:cNvSpPr/>
            <p:nvPr/>
          </p:nvSpPr>
          <p:spPr>
            <a:xfrm>
              <a:off x="10405286" y="4819423"/>
              <a:ext cx="8700882" cy="1607066"/>
            </a:xfrm>
            <a:custGeom>
              <a:avLst/>
              <a:gdLst>
                <a:gd name="connsiteX0" fmla="*/ 8690330 w 8700882"/>
                <a:gd name="connsiteY0" fmla="*/ 1601384 h 1607065"/>
                <a:gd name="connsiteX1" fmla="*/ 12175 w 8700882"/>
                <a:gd name="connsiteY1" fmla="*/ 28408 h 1607065"/>
                <a:gd name="connsiteX2" fmla="*/ 15421 w 8700882"/>
                <a:gd name="connsiteY2" fmla="*/ 12175 h 1607065"/>
                <a:gd name="connsiteX3" fmla="*/ 8691954 w 8700882"/>
                <a:gd name="connsiteY3" fmla="*/ 1585151 h 1607065"/>
                <a:gd name="connsiteX4" fmla="*/ 8690330 w 8700882"/>
                <a:gd name="connsiteY4" fmla="*/ 1601384 h 160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0882" h="1607065">
                  <a:moveTo>
                    <a:pt x="8690330" y="1601384"/>
                  </a:moveTo>
                  <a:cubicBezTo>
                    <a:pt x="6323561" y="1314061"/>
                    <a:pt x="75483" y="41394"/>
                    <a:pt x="12175" y="28408"/>
                  </a:cubicBezTo>
                  <a:lnTo>
                    <a:pt x="15421" y="12175"/>
                  </a:lnTo>
                  <a:cubicBezTo>
                    <a:pt x="78730" y="25161"/>
                    <a:pt x="6326808" y="1299451"/>
                    <a:pt x="8691954" y="1585151"/>
                  </a:cubicBezTo>
                  <a:lnTo>
                    <a:pt x="8690330" y="1601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41C64B89-9E68-4E24-8593-564187F27846}"/>
                </a:ext>
              </a:extLst>
            </p:cNvPr>
            <p:cNvSpPr/>
            <p:nvPr/>
          </p:nvSpPr>
          <p:spPr>
            <a:xfrm>
              <a:off x="10402040" y="4973636"/>
              <a:ext cx="8700882" cy="1477202"/>
            </a:xfrm>
            <a:custGeom>
              <a:avLst/>
              <a:gdLst>
                <a:gd name="connsiteX0" fmla="*/ 8690331 w 8700882"/>
                <a:gd name="connsiteY0" fmla="*/ 1468274 h 1477202"/>
                <a:gd name="connsiteX1" fmla="*/ 12175 w 8700882"/>
                <a:gd name="connsiteY1" fmla="*/ 28408 h 1477202"/>
                <a:gd name="connsiteX2" fmla="*/ 15421 w 8700882"/>
                <a:gd name="connsiteY2" fmla="*/ 12175 h 1477202"/>
                <a:gd name="connsiteX3" fmla="*/ 8695201 w 8700882"/>
                <a:gd name="connsiteY3" fmla="*/ 1452041 h 1477202"/>
                <a:gd name="connsiteX4" fmla="*/ 8690331 w 8700882"/>
                <a:gd name="connsiteY4" fmla="*/ 1468274 h 147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0882" h="1477202">
                  <a:moveTo>
                    <a:pt x="8690331" y="1468274"/>
                  </a:moveTo>
                  <a:cubicBezTo>
                    <a:pt x="6437192" y="1020244"/>
                    <a:pt x="77107" y="38148"/>
                    <a:pt x="12175" y="28408"/>
                  </a:cubicBezTo>
                  <a:lnTo>
                    <a:pt x="15421" y="12175"/>
                  </a:lnTo>
                  <a:cubicBezTo>
                    <a:pt x="78730" y="21915"/>
                    <a:pt x="6440438" y="1004011"/>
                    <a:pt x="8695201" y="1452041"/>
                  </a:cubicBezTo>
                  <a:lnTo>
                    <a:pt x="8690331" y="14682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7819CE50-4D7F-4A45-A229-601D85F75044}"/>
                </a:ext>
              </a:extLst>
            </p:cNvPr>
            <p:cNvSpPr/>
            <p:nvPr/>
          </p:nvSpPr>
          <p:spPr>
            <a:xfrm>
              <a:off x="10400416" y="5129473"/>
              <a:ext cx="8700882" cy="1347338"/>
            </a:xfrm>
            <a:custGeom>
              <a:avLst/>
              <a:gdLst>
                <a:gd name="connsiteX0" fmla="*/ 8690330 w 8700882"/>
                <a:gd name="connsiteY0" fmla="*/ 1335163 h 1347338"/>
                <a:gd name="connsiteX1" fmla="*/ 12175 w 8700882"/>
                <a:gd name="connsiteY1" fmla="*/ 28408 h 1347338"/>
                <a:gd name="connsiteX2" fmla="*/ 13798 w 8700882"/>
                <a:gd name="connsiteY2" fmla="*/ 12175 h 1347338"/>
                <a:gd name="connsiteX3" fmla="*/ 8695200 w 8700882"/>
                <a:gd name="connsiteY3" fmla="*/ 1318930 h 1347338"/>
                <a:gd name="connsiteX4" fmla="*/ 8690330 w 8700882"/>
                <a:gd name="connsiteY4" fmla="*/ 1335163 h 134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0882" h="1347338">
                  <a:moveTo>
                    <a:pt x="8690330" y="1335163"/>
                  </a:moveTo>
                  <a:cubicBezTo>
                    <a:pt x="6550823" y="724803"/>
                    <a:pt x="77107" y="34901"/>
                    <a:pt x="12175" y="28408"/>
                  </a:cubicBezTo>
                  <a:lnTo>
                    <a:pt x="13798" y="12175"/>
                  </a:lnTo>
                  <a:cubicBezTo>
                    <a:pt x="78730" y="18668"/>
                    <a:pt x="6554070" y="708570"/>
                    <a:pt x="8695200" y="1318930"/>
                  </a:cubicBezTo>
                  <a:lnTo>
                    <a:pt x="8690330" y="1335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D5BCE4BF-A590-46AB-9AF4-A07C193FCA77}"/>
                </a:ext>
              </a:extLst>
            </p:cNvPr>
            <p:cNvSpPr/>
            <p:nvPr/>
          </p:nvSpPr>
          <p:spPr>
            <a:xfrm>
              <a:off x="10397170" y="5283687"/>
              <a:ext cx="8700882" cy="1201241"/>
            </a:xfrm>
            <a:custGeom>
              <a:avLst/>
              <a:gdLst>
                <a:gd name="connsiteX0" fmla="*/ 8691954 w 8700882"/>
                <a:gd name="connsiteY0" fmla="*/ 1202053 h 1201241"/>
                <a:gd name="connsiteX1" fmla="*/ 12175 w 8700882"/>
                <a:gd name="connsiteY1" fmla="*/ 28408 h 1201241"/>
                <a:gd name="connsiteX2" fmla="*/ 13798 w 8700882"/>
                <a:gd name="connsiteY2" fmla="*/ 12175 h 1201241"/>
                <a:gd name="connsiteX3" fmla="*/ 8698447 w 8700882"/>
                <a:gd name="connsiteY3" fmla="*/ 1185820 h 1201241"/>
                <a:gd name="connsiteX4" fmla="*/ 8691954 w 8700882"/>
                <a:gd name="connsiteY4" fmla="*/ 1202053 h 120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0882" h="1201241">
                  <a:moveTo>
                    <a:pt x="8691954" y="1202053"/>
                  </a:moveTo>
                  <a:cubicBezTo>
                    <a:pt x="6664454" y="429363"/>
                    <a:pt x="78730" y="33277"/>
                    <a:pt x="12175" y="28408"/>
                  </a:cubicBezTo>
                  <a:lnTo>
                    <a:pt x="13798" y="12175"/>
                  </a:lnTo>
                  <a:cubicBezTo>
                    <a:pt x="80353" y="15422"/>
                    <a:pt x="6669324" y="413130"/>
                    <a:pt x="8698447" y="1185820"/>
                  </a:cubicBezTo>
                  <a:lnTo>
                    <a:pt x="8691954" y="12020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EE1CF132-F5E8-4BCC-8286-EE682E5D2299}"/>
                </a:ext>
              </a:extLst>
            </p:cNvPr>
            <p:cNvSpPr/>
            <p:nvPr/>
          </p:nvSpPr>
          <p:spPr>
            <a:xfrm>
              <a:off x="10395546" y="5439523"/>
              <a:ext cx="8700882" cy="1071377"/>
            </a:xfrm>
            <a:custGeom>
              <a:avLst/>
              <a:gdLst>
                <a:gd name="connsiteX0" fmla="*/ 8690331 w 8700882"/>
                <a:gd name="connsiteY0" fmla="*/ 1067319 h 1071377"/>
                <a:gd name="connsiteX1" fmla="*/ 3625638 w 8700882"/>
                <a:gd name="connsiteY1" fmla="*/ 193984 h 1071377"/>
                <a:gd name="connsiteX2" fmla="*/ 12175 w 8700882"/>
                <a:gd name="connsiteY2" fmla="*/ 28408 h 1071377"/>
                <a:gd name="connsiteX3" fmla="*/ 12175 w 8700882"/>
                <a:gd name="connsiteY3" fmla="*/ 12175 h 1071377"/>
                <a:gd name="connsiteX4" fmla="*/ 3627262 w 8700882"/>
                <a:gd name="connsiteY4" fmla="*/ 177751 h 1071377"/>
                <a:gd name="connsiteX5" fmla="*/ 8698447 w 8700882"/>
                <a:gd name="connsiteY5" fmla="*/ 1052710 h 1071377"/>
                <a:gd name="connsiteX6" fmla="*/ 8690331 w 8700882"/>
                <a:gd name="connsiteY6" fmla="*/ 1067319 h 10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00882" h="1071377">
                  <a:moveTo>
                    <a:pt x="8690331" y="1067319"/>
                  </a:moveTo>
                  <a:cubicBezTo>
                    <a:pt x="7690379" y="578706"/>
                    <a:pt x="5383671" y="322225"/>
                    <a:pt x="3625638" y="193984"/>
                  </a:cubicBezTo>
                  <a:cubicBezTo>
                    <a:pt x="1719885" y="54381"/>
                    <a:pt x="28408" y="28408"/>
                    <a:pt x="12175" y="28408"/>
                  </a:cubicBezTo>
                  <a:lnTo>
                    <a:pt x="12175" y="12175"/>
                  </a:lnTo>
                  <a:cubicBezTo>
                    <a:pt x="28408" y="12175"/>
                    <a:pt x="1721508" y="38148"/>
                    <a:pt x="3627262" y="177751"/>
                  </a:cubicBezTo>
                  <a:cubicBezTo>
                    <a:pt x="5386918" y="307615"/>
                    <a:pt x="7696872" y="564096"/>
                    <a:pt x="8698447" y="1052710"/>
                  </a:cubicBezTo>
                  <a:lnTo>
                    <a:pt x="8690331" y="106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D7AFDD93-91D3-4210-9B8D-CC09232C5CEA}"/>
                </a:ext>
              </a:extLst>
            </p:cNvPr>
            <p:cNvSpPr/>
            <p:nvPr/>
          </p:nvSpPr>
          <p:spPr>
            <a:xfrm>
              <a:off x="10392300" y="5580984"/>
              <a:ext cx="8700882" cy="957746"/>
            </a:xfrm>
            <a:custGeom>
              <a:avLst/>
              <a:gdLst>
                <a:gd name="connsiteX0" fmla="*/ 8691954 w 8700882"/>
                <a:gd name="connsiteY0" fmla="*/ 948584 h 957746"/>
                <a:gd name="connsiteX1" fmla="*/ 3669467 w 8700882"/>
                <a:gd name="connsiteY1" fmla="*/ 80119 h 957746"/>
                <a:gd name="connsiteX2" fmla="*/ 12175 w 8700882"/>
                <a:gd name="connsiteY2" fmla="*/ 42783 h 957746"/>
                <a:gd name="connsiteX3" fmla="*/ 12175 w 8700882"/>
                <a:gd name="connsiteY3" fmla="*/ 26550 h 957746"/>
                <a:gd name="connsiteX4" fmla="*/ 3671091 w 8700882"/>
                <a:gd name="connsiteY4" fmla="*/ 63886 h 957746"/>
                <a:gd name="connsiteX5" fmla="*/ 8700071 w 8700882"/>
                <a:gd name="connsiteY5" fmla="*/ 935598 h 957746"/>
                <a:gd name="connsiteX6" fmla="*/ 8691954 w 8700882"/>
                <a:gd name="connsiteY6" fmla="*/ 948584 h 9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00882" h="957746">
                  <a:moveTo>
                    <a:pt x="8691954" y="948584"/>
                  </a:moveTo>
                  <a:cubicBezTo>
                    <a:pt x="7752064" y="375560"/>
                    <a:pt x="5442110" y="159661"/>
                    <a:pt x="3669467" y="80119"/>
                  </a:cubicBezTo>
                  <a:cubicBezTo>
                    <a:pt x="1749105" y="-7539"/>
                    <a:pt x="28408" y="42783"/>
                    <a:pt x="12175" y="42783"/>
                  </a:cubicBezTo>
                  <a:lnTo>
                    <a:pt x="12175" y="26550"/>
                  </a:lnTo>
                  <a:cubicBezTo>
                    <a:pt x="30031" y="26550"/>
                    <a:pt x="1750728" y="-23772"/>
                    <a:pt x="3671091" y="63886"/>
                  </a:cubicBezTo>
                  <a:cubicBezTo>
                    <a:pt x="5445356" y="145051"/>
                    <a:pt x="7756934" y="360950"/>
                    <a:pt x="8700071" y="935598"/>
                  </a:cubicBezTo>
                  <a:lnTo>
                    <a:pt x="8691954" y="9485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5CFF2F92-53FD-4D55-A43F-A8F805EFB611}"/>
                </a:ext>
              </a:extLst>
            </p:cNvPr>
            <p:cNvSpPr/>
            <p:nvPr/>
          </p:nvSpPr>
          <p:spPr>
            <a:xfrm>
              <a:off x="10389053" y="5652716"/>
              <a:ext cx="8700882" cy="909047"/>
            </a:xfrm>
            <a:custGeom>
              <a:avLst/>
              <a:gdLst>
                <a:gd name="connsiteX0" fmla="*/ 8693577 w 8700882"/>
                <a:gd name="connsiteY0" fmla="*/ 897956 h 909047"/>
                <a:gd name="connsiteX1" fmla="*/ 6619001 w 8700882"/>
                <a:gd name="connsiteY1" fmla="*/ 240519 h 909047"/>
                <a:gd name="connsiteX2" fmla="*/ 3714920 w 8700882"/>
                <a:gd name="connsiteY2" fmla="*/ 34361 h 909047"/>
                <a:gd name="connsiteX3" fmla="*/ 13798 w 8700882"/>
                <a:gd name="connsiteY3" fmla="*/ 125266 h 909047"/>
                <a:gd name="connsiteX4" fmla="*/ 12175 w 8700882"/>
                <a:gd name="connsiteY4" fmla="*/ 109033 h 909047"/>
                <a:gd name="connsiteX5" fmla="*/ 3714920 w 8700882"/>
                <a:gd name="connsiteY5" fmla="*/ 18128 h 909047"/>
                <a:gd name="connsiteX6" fmla="*/ 6622248 w 8700882"/>
                <a:gd name="connsiteY6" fmla="*/ 224286 h 909047"/>
                <a:gd name="connsiteX7" fmla="*/ 8703317 w 8700882"/>
                <a:gd name="connsiteY7" fmla="*/ 884969 h 909047"/>
                <a:gd name="connsiteX8" fmla="*/ 8693577 w 8700882"/>
                <a:gd name="connsiteY8" fmla="*/ 897956 h 90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00882" h="909047">
                  <a:moveTo>
                    <a:pt x="8693577" y="897956"/>
                  </a:moveTo>
                  <a:cubicBezTo>
                    <a:pt x="8303986" y="607385"/>
                    <a:pt x="7607590" y="386616"/>
                    <a:pt x="6619001" y="240519"/>
                  </a:cubicBezTo>
                  <a:cubicBezTo>
                    <a:pt x="5828455" y="123642"/>
                    <a:pt x="4851229" y="53840"/>
                    <a:pt x="3714920" y="34361"/>
                  </a:cubicBezTo>
                  <a:cubicBezTo>
                    <a:pt x="1779947" y="271"/>
                    <a:pt x="31654" y="123642"/>
                    <a:pt x="13798" y="125266"/>
                  </a:cubicBezTo>
                  <a:lnTo>
                    <a:pt x="12175" y="109033"/>
                  </a:lnTo>
                  <a:cubicBezTo>
                    <a:pt x="30031" y="107409"/>
                    <a:pt x="1778324" y="-15962"/>
                    <a:pt x="3714920" y="18128"/>
                  </a:cubicBezTo>
                  <a:cubicBezTo>
                    <a:pt x="4851229" y="37607"/>
                    <a:pt x="5830078" y="107409"/>
                    <a:pt x="6622248" y="224286"/>
                  </a:cubicBezTo>
                  <a:cubicBezTo>
                    <a:pt x="7612461" y="370383"/>
                    <a:pt x="8313726" y="592775"/>
                    <a:pt x="8703317" y="884969"/>
                  </a:cubicBezTo>
                  <a:lnTo>
                    <a:pt x="8693577" y="8979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042E1E84-CC47-45D3-A0B7-22D7FDBF517B}"/>
                </a:ext>
              </a:extLst>
            </p:cNvPr>
            <p:cNvSpPr/>
            <p:nvPr/>
          </p:nvSpPr>
          <p:spPr>
            <a:xfrm>
              <a:off x="10385807" y="5684733"/>
              <a:ext cx="8700882" cy="892814"/>
            </a:xfrm>
            <a:custGeom>
              <a:avLst/>
              <a:gdLst>
                <a:gd name="connsiteX0" fmla="*/ 8693577 w 8700882"/>
                <a:gd name="connsiteY0" fmla="*/ 887042 h 892814"/>
                <a:gd name="connsiteX1" fmla="*/ 6667700 w 8700882"/>
                <a:gd name="connsiteY1" fmla="*/ 182530 h 892814"/>
                <a:gd name="connsiteX2" fmla="*/ 3757125 w 8700882"/>
                <a:gd name="connsiteY2" fmla="*/ 29940 h 892814"/>
                <a:gd name="connsiteX3" fmla="*/ 13798 w 8700882"/>
                <a:gd name="connsiteY3" fmla="*/ 249085 h 892814"/>
                <a:gd name="connsiteX4" fmla="*/ 12175 w 8700882"/>
                <a:gd name="connsiteY4" fmla="*/ 232852 h 892814"/>
                <a:gd name="connsiteX5" fmla="*/ 3758749 w 8700882"/>
                <a:gd name="connsiteY5" fmla="*/ 13707 h 892814"/>
                <a:gd name="connsiteX6" fmla="*/ 6670947 w 8700882"/>
                <a:gd name="connsiteY6" fmla="*/ 166297 h 892814"/>
                <a:gd name="connsiteX7" fmla="*/ 8704940 w 8700882"/>
                <a:gd name="connsiteY7" fmla="*/ 875679 h 892814"/>
                <a:gd name="connsiteX8" fmla="*/ 8693577 w 8700882"/>
                <a:gd name="connsiteY8" fmla="*/ 887042 h 89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00882" h="892814">
                  <a:moveTo>
                    <a:pt x="8693577" y="887042"/>
                  </a:moveTo>
                  <a:cubicBezTo>
                    <a:pt x="8331582" y="560759"/>
                    <a:pt x="7649796" y="322133"/>
                    <a:pt x="6667700" y="182530"/>
                  </a:cubicBezTo>
                  <a:cubicBezTo>
                    <a:pt x="5882024" y="70522"/>
                    <a:pt x="4901551" y="18577"/>
                    <a:pt x="3757125" y="29940"/>
                  </a:cubicBezTo>
                  <a:cubicBezTo>
                    <a:pt x="1809167" y="49419"/>
                    <a:pt x="31654" y="247462"/>
                    <a:pt x="13798" y="249085"/>
                  </a:cubicBezTo>
                  <a:lnTo>
                    <a:pt x="12175" y="232852"/>
                  </a:lnTo>
                  <a:cubicBezTo>
                    <a:pt x="30031" y="231229"/>
                    <a:pt x="1807543" y="33186"/>
                    <a:pt x="3758749" y="13707"/>
                  </a:cubicBezTo>
                  <a:cubicBezTo>
                    <a:pt x="4904798" y="2344"/>
                    <a:pt x="5883647" y="54289"/>
                    <a:pt x="6670947" y="166297"/>
                  </a:cubicBezTo>
                  <a:cubicBezTo>
                    <a:pt x="7656290" y="307524"/>
                    <a:pt x="8339698" y="546149"/>
                    <a:pt x="8704940" y="875679"/>
                  </a:cubicBezTo>
                  <a:lnTo>
                    <a:pt x="8693577" y="8870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54DB5A87-C111-484C-B667-1D3CB5DBD855}"/>
                </a:ext>
              </a:extLst>
            </p:cNvPr>
            <p:cNvSpPr/>
            <p:nvPr/>
          </p:nvSpPr>
          <p:spPr>
            <a:xfrm>
              <a:off x="10382560" y="5696006"/>
              <a:ext cx="8717115" cy="909047"/>
            </a:xfrm>
            <a:custGeom>
              <a:avLst/>
              <a:gdLst>
                <a:gd name="connsiteX0" fmla="*/ 8695201 w 8717115"/>
                <a:gd name="connsiteY0" fmla="*/ 898495 h 909047"/>
                <a:gd name="connsiteX1" fmla="*/ 6718023 w 8717115"/>
                <a:gd name="connsiteY1" fmla="*/ 145284 h 909047"/>
                <a:gd name="connsiteX2" fmla="*/ 3802578 w 8717115"/>
                <a:gd name="connsiteY2" fmla="*/ 46263 h 909047"/>
                <a:gd name="connsiteX3" fmla="*/ 15421 w 8717115"/>
                <a:gd name="connsiteY3" fmla="*/ 393649 h 909047"/>
                <a:gd name="connsiteX4" fmla="*/ 12175 w 8717115"/>
                <a:gd name="connsiteY4" fmla="*/ 377416 h 909047"/>
                <a:gd name="connsiteX5" fmla="*/ 3800954 w 8717115"/>
                <a:gd name="connsiteY5" fmla="*/ 30030 h 909047"/>
                <a:gd name="connsiteX6" fmla="*/ 6719646 w 8717115"/>
                <a:gd name="connsiteY6" fmla="*/ 129051 h 909047"/>
                <a:gd name="connsiteX7" fmla="*/ 8706564 w 8717115"/>
                <a:gd name="connsiteY7" fmla="*/ 887132 h 909047"/>
                <a:gd name="connsiteX8" fmla="*/ 8695201 w 8717115"/>
                <a:gd name="connsiteY8" fmla="*/ 898495 h 90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7115" h="909047">
                  <a:moveTo>
                    <a:pt x="8695201" y="898495"/>
                  </a:moveTo>
                  <a:cubicBezTo>
                    <a:pt x="8359178" y="534876"/>
                    <a:pt x="7693625" y="281641"/>
                    <a:pt x="6718023" y="145284"/>
                  </a:cubicBezTo>
                  <a:cubicBezTo>
                    <a:pt x="5937216" y="36523"/>
                    <a:pt x="4955120" y="4057"/>
                    <a:pt x="3802578" y="46263"/>
                  </a:cubicBezTo>
                  <a:cubicBezTo>
                    <a:pt x="1838386" y="119311"/>
                    <a:pt x="33278" y="390402"/>
                    <a:pt x="15421" y="393649"/>
                  </a:cubicBezTo>
                  <a:lnTo>
                    <a:pt x="12175" y="377416"/>
                  </a:lnTo>
                  <a:cubicBezTo>
                    <a:pt x="30031" y="374170"/>
                    <a:pt x="1836763" y="101455"/>
                    <a:pt x="3800954" y="30030"/>
                  </a:cubicBezTo>
                  <a:cubicBezTo>
                    <a:pt x="4955120" y="-12176"/>
                    <a:pt x="5937216" y="20290"/>
                    <a:pt x="6719646" y="129051"/>
                  </a:cubicBezTo>
                  <a:cubicBezTo>
                    <a:pt x="7698495" y="265408"/>
                    <a:pt x="8367294" y="520266"/>
                    <a:pt x="8706564" y="887132"/>
                  </a:cubicBezTo>
                  <a:lnTo>
                    <a:pt x="8695201" y="8984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5FC04439-A991-49A0-B997-0233ED884244}"/>
                </a:ext>
              </a:extLst>
            </p:cNvPr>
            <p:cNvSpPr/>
            <p:nvPr/>
          </p:nvSpPr>
          <p:spPr>
            <a:xfrm>
              <a:off x="10379313" y="5695918"/>
              <a:ext cx="8717115" cy="925280"/>
            </a:xfrm>
            <a:custGeom>
              <a:avLst/>
              <a:gdLst>
                <a:gd name="connsiteX0" fmla="*/ 8696824 w 8717115"/>
                <a:gd name="connsiteY0" fmla="*/ 919685 h 925280"/>
                <a:gd name="connsiteX1" fmla="*/ 6768345 w 8717115"/>
                <a:gd name="connsiteY1" fmla="*/ 119398 h 925280"/>
                <a:gd name="connsiteX2" fmla="*/ 3846407 w 8717115"/>
                <a:gd name="connsiteY2" fmla="*/ 73946 h 925280"/>
                <a:gd name="connsiteX3" fmla="*/ 15421 w 8717115"/>
                <a:gd name="connsiteY3" fmla="*/ 549573 h 925280"/>
                <a:gd name="connsiteX4" fmla="*/ 12175 w 8717115"/>
                <a:gd name="connsiteY4" fmla="*/ 533340 h 925280"/>
                <a:gd name="connsiteX5" fmla="*/ 3844784 w 8717115"/>
                <a:gd name="connsiteY5" fmla="*/ 57713 h 925280"/>
                <a:gd name="connsiteX6" fmla="*/ 6769968 w 8717115"/>
                <a:gd name="connsiteY6" fmla="*/ 103165 h 925280"/>
                <a:gd name="connsiteX7" fmla="*/ 8709810 w 8717115"/>
                <a:gd name="connsiteY7" fmla="*/ 909945 h 925280"/>
                <a:gd name="connsiteX8" fmla="*/ 8696824 w 8717115"/>
                <a:gd name="connsiteY8" fmla="*/ 919685 h 9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7115" h="925280">
                  <a:moveTo>
                    <a:pt x="8696824" y="919685"/>
                  </a:moveTo>
                  <a:cubicBezTo>
                    <a:pt x="8386774" y="518730"/>
                    <a:pt x="7737454" y="249262"/>
                    <a:pt x="6768345" y="119398"/>
                  </a:cubicBezTo>
                  <a:cubicBezTo>
                    <a:pt x="5990785" y="15507"/>
                    <a:pt x="5008689" y="-726"/>
                    <a:pt x="3846407" y="73946"/>
                  </a:cubicBezTo>
                  <a:cubicBezTo>
                    <a:pt x="1867605" y="198940"/>
                    <a:pt x="33278" y="544703"/>
                    <a:pt x="15421" y="549573"/>
                  </a:cubicBezTo>
                  <a:lnTo>
                    <a:pt x="12175" y="533340"/>
                  </a:lnTo>
                  <a:cubicBezTo>
                    <a:pt x="30031" y="530093"/>
                    <a:pt x="1865982" y="184330"/>
                    <a:pt x="3844784" y="57713"/>
                  </a:cubicBezTo>
                  <a:cubicBezTo>
                    <a:pt x="5007066" y="-15335"/>
                    <a:pt x="5990785" y="-726"/>
                    <a:pt x="6769968" y="103165"/>
                  </a:cubicBezTo>
                  <a:cubicBezTo>
                    <a:pt x="7743948" y="234653"/>
                    <a:pt x="8396514" y="505743"/>
                    <a:pt x="8709810" y="909945"/>
                  </a:cubicBezTo>
                  <a:lnTo>
                    <a:pt x="8696824" y="9196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0B246BF4-A960-4450-B4ED-DA5E0F4372C1}"/>
                </a:ext>
              </a:extLst>
            </p:cNvPr>
            <p:cNvSpPr/>
            <p:nvPr/>
          </p:nvSpPr>
          <p:spPr>
            <a:xfrm>
              <a:off x="10374444" y="5685004"/>
              <a:ext cx="8717115" cy="957746"/>
            </a:xfrm>
            <a:custGeom>
              <a:avLst/>
              <a:gdLst>
                <a:gd name="connsiteX0" fmla="*/ 8698447 w 8717115"/>
                <a:gd name="connsiteY0" fmla="*/ 951702 h 957746"/>
                <a:gd name="connsiteX1" fmla="*/ 6817044 w 8717115"/>
                <a:gd name="connsiteY1" fmla="*/ 102717 h 957746"/>
                <a:gd name="connsiteX2" fmla="*/ 3890236 w 8717115"/>
                <a:gd name="connsiteY2" fmla="*/ 110833 h 957746"/>
                <a:gd name="connsiteX3" fmla="*/ 15421 w 8717115"/>
                <a:gd name="connsiteY3" fmla="*/ 713077 h 957746"/>
                <a:gd name="connsiteX4" fmla="*/ 12175 w 8717115"/>
                <a:gd name="connsiteY4" fmla="*/ 696844 h 957746"/>
                <a:gd name="connsiteX5" fmla="*/ 3888613 w 8717115"/>
                <a:gd name="connsiteY5" fmla="*/ 92977 h 957746"/>
                <a:gd name="connsiteX6" fmla="*/ 6818667 w 8717115"/>
                <a:gd name="connsiteY6" fmla="*/ 84861 h 957746"/>
                <a:gd name="connsiteX7" fmla="*/ 8711434 w 8717115"/>
                <a:gd name="connsiteY7" fmla="*/ 940339 h 957746"/>
                <a:gd name="connsiteX8" fmla="*/ 8698447 w 8717115"/>
                <a:gd name="connsiteY8" fmla="*/ 951702 h 95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7115" h="957746">
                  <a:moveTo>
                    <a:pt x="8698447" y="951702"/>
                  </a:moveTo>
                  <a:cubicBezTo>
                    <a:pt x="8414370" y="513412"/>
                    <a:pt x="7781284" y="227711"/>
                    <a:pt x="6817044" y="102717"/>
                  </a:cubicBezTo>
                  <a:cubicBezTo>
                    <a:pt x="6044354" y="2073"/>
                    <a:pt x="5060635" y="5319"/>
                    <a:pt x="3890236" y="110833"/>
                  </a:cubicBezTo>
                  <a:cubicBezTo>
                    <a:pt x="1898448" y="289396"/>
                    <a:pt x="34901" y="709831"/>
                    <a:pt x="15421" y="713077"/>
                  </a:cubicBezTo>
                  <a:lnTo>
                    <a:pt x="12175" y="696844"/>
                  </a:lnTo>
                  <a:cubicBezTo>
                    <a:pt x="30031" y="691975"/>
                    <a:pt x="1895201" y="273163"/>
                    <a:pt x="3888613" y="92977"/>
                  </a:cubicBezTo>
                  <a:cubicBezTo>
                    <a:pt x="5059011" y="-12537"/>
                    <a:pt x="6045977" y="-14160"/>
                    <a:pt x="6818667" y="84861"/>
                  </a:cubicBezTo>
                  <a:cubicBezTo>
                    <a:pt x="7787777" y="209855"/>
                    <a:pt x="8424109" y="498802"/>
                    <a:pt x="8711434" y="940339"/>
                  </a:cubicBezTo>
                  <a:lnTo>
                    <a:pt x="8698447" y="9517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D0F932C1-0328-4F94-A47D-71D028DF1435}"/>
                </a:ext>
              </a:extLst>
            </p:cNvPr>
            <p:cNvSpPr/>
            <p:nvPr/>
          </p:nvSpPr>
          <p:spPr>
            <a:xfrm>
              <a:off x="10371197" y="5673073"/>
              <a:ext cx="8717115" cy="990212"/>
            </a:xfrm>
            <a:custGeom>
              <a:avLst/>
              <a:gdLst>
                <a:gd name="connsiteX0" fmla="*/ 8700070 w 8717115"/>
                <a:gd name="connsiteY0" fmla="*/ 984736 h 990212"/>
                <a:gd name="connsiteX1" fmla="*/ 6867366 w 8717115"/>
                <a:gd name="connsiteY1" fmla="*/ 88675 h 990212"/>
                <a:gd name="connsiteX2" fmla="*/ 3934065 w 8717115"/>
                <a:gd name="connsiteY2" fmla="*/ 148737 h 990212"/>
                <a:gd name="connsiteX3" fmla="*/ 17045 w 8717115"/>
                <a:gd name="connsiteY3" fmla="*/ 880845 h 990212"/>
                <a:gd name="connsiteX4" fmla="*/ 12175 w 8717115"/>
                <a:gd name="connsiteY4" fmla="*/ 864612 h 990212"/>
                <a:gd name="connsiteX5" fmla="*/ 3932442 w 8717115"/>
                <a:gd name="connsiteY5" fmla="*/ 132504 h 990212"/>
                <a:gd name="connsiteX6" fmla="*/ 6868989 w 8717115"/>
                <a:gd name="connsiteY6" fmla="*/ 72442 h 990212"/>
                <a:gd name="connsiteX7" fmla="*/ 8713057 w 8717115"/>
                <a:gd name="connsiteY7" fmla="*/ 978243 h 990212"/>
                <a:gd name="connsiteX8" fmla="*/ 8700070 w 8717115"/>
                <a:gd name="connsiteY8" fmla="*/ 984736 h 99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7115" h="990212">
                  <a:moveTo>
                    <a:pt x="8700070" y="984736"/>
                  </a:moveTo>
                  <a:cubicBezTo>
                    <a:pt x="8441966" y="509109"/>
                    <a:pt x="7825113" y="207176"/>
                    <a:pt x="6867366" y="88675"/>
                  </a:cubicBezTo>
                  <a:cubicBezTo>
                    <a:pt x="6099546" y="-7100"/>
                    <a:pt x="5112580" y="14003"/>
                    <a:pt x="3934065" y="148737"/>
                  </a:cubicBezTo>
                  <a:cubicBezTo>
                    <a:pt x="1927668" y="380869"/>
                    <a:pt x="36524" y="875975"/>
                    <a:pt x="17045" y="880845"/>
                  </a:cubicBezTo>
                  <a:lnTo>
                    <a:pt x="12175" y="864612"/>
                  </a:lnTo>
                  <a:cubicBezTo>
                    <a:pt x="31654" y="859742"/>
                    <a:pt x="1924421" y="364636"/>
                    <a:pt x="3932442" y="132504"/>
                  </a:cubicBezTo>
                  <a:cubicBezTo>
                    <a:pt x="5112580" y="-3853"/>
                    <a:pt x="6099546" y="-24956"/>
                    <a:pt x="6868989" y="72442"/>
                  </a:cubicBezTo>
                  <a:cubicBezTo>
                    <a:pt x="7831606" y="192566"/>
                    <a:pt x="8453329" y="497746"/>
                    <a:pt x="8713057" y="978243"/>
                  </a:cubicBezTo>
                  <a:lnTo>
                    <a:pt x="8700070" y="9847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D8DDB4E0-2071-45F3-B316-2CA0C76B7D94}"/>
                </a:ext>
              </a:extLst>
            </p:cNvPr>
            <p:cNvSpPr/>
            <p:nvPr/>
          </p:nvSpPr>
          <p:spPr>
            <a:xfrm>
              <a:off x="10367950" y="5656768"/>
              <a:ext cx="8717115" cy="1055144"/>
            </a:xfrm>
            <a:custGeom>
              <a:avLst/>
              <a:gdLst>
                <a:gd name="connsiteX0" fmla="*/ 17045 w 8717115"/>
                <a:gd name="connsiteY0" fmla="*/ 1051364 h 1055144"/>
                <a:gd name="connsiteX1" fmla="*/ 12175 w 8717115"/>
                <a:gd name="connsiteY1" fmla="*/ 1035131 h 1055144"/>
                <a:gd name="connsiteX2" fmla="*/ 3976271 w 8717115"/>
                <a:gd name="connsiteY2" fmla="*/ 174782 h 1055144"/>
                <a:gd name="connsiteX3" fmla="*/ 6919312 w 8717115"/>
                <a:gd name="connsiteY3" fmla="*/ 61151 h 1055144"/>
                <a:gd name="connsiteX4" fmla="*/ 8716304 w 8717115"/>
                <a:gd name="connsiteY4" fmla="*/ 1015651 h 1055144"/>
                <a:gd name="connsiteX5" fmla="*/ 8701694 w 8717115"/>
                <a:gd name="connsiteY5" fmla="*/ 1022145 h 1055144"/>
                <a:gd name="connsiteX6" fmla="*/ 6917689 w 8717115"/>
                <a:gd name="connsiteY6" fmla="*/ 77384 h 1055144"/>
                <a:gd name="connsiteX7" fmla="*/ 3979517 w 8717115"/>
                <a:gd name="connsiteY7" fmla="*/ 191015 h 1055144"/>
                <a:gd name="connsiteX8" fmla="*/ 17045 w 8717115"/>
                <a:gd name="connsiteY8" fmla="*/ 1051364 h 105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7115" h="1055144">
                  <a:moveTo>
                    <a:pt x="17045" y="1051364"/>
                  </a:moveTo>
                  <a:lnTo>
                    <a:pt x="12175" y="1035131"/>
                  </a:lnTo>
                  <a:cubicBezTo>
                    <a:pt x="31654" y="1028638"/>
                    <a:pt x="1953640" y="460483"/>
                    <a:pt x="3976271" y="174782"/>
                  </a:cubicBezTo>
                  <a:cubicBezTo>
                    <a:pt x="5164526" y="7583"/>
                    <a:pt x="6154738" y="-31377"/>
                    <a:pt x="6919312" y="61151"/>
                  </a:cubicBezTo>
                  <a:cubicBezTo>
                    <a:pt x="7877058" y="176406"/>
                    <a:pt x="8480925" y="497819"/>
                    <a:pt x="8716304" y="1015651"/>
                  </a:cubicBezTo>
                  <a:lnTo>
                    <a:pt x="8701694" y="1022145"/>
                  </a:lnTo>
                  <a:cubicBezTo>
                    <a:pt x="8469562" y="509182"/>
                    <a:pt x="7868942" y="191015"/>
                    <a:pt x="6917689" y="77384"/>
                  </a:cubicBezTo>
                  <a:cubicBezTo>
                    <a:pt x="6154738" y="-13520"/>
                    <a:pt x="5166149" y="23816"/>
                    <a:pt x="3979517" y="191015"/>
                  </a:cubicBezTo>
                  <a:cubicBezTo>
                    <a:pt x="1958510" y="478339"/>
                    <a:pt x="36524" y="1046494"/>
                    <a:pt x="17045" y="10513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99E2F2EE-3A1B-4EC0-A027-DC2B2C94A429}"/>
                </a:ext>
              </a:extLst>
            </p:cNvPr>
            <p:cNvSpPr/>
            <p:nvPr/>
          </p:nvSpPr>
          <p:spPr>
            <a:xfrm>
              <a:off x="10366327" y="5641099"/>
              <a:ext cx="8717115" cy="1233707"/>
            </a:xfrm>
            <a:custGeom>
              <a:avLst/>
              <a:gdLst>
                <a:gd name="connsiteX0" fmla="*/ 17045 w 8717115"/>
                <a:gd name="connsiteY0" fmla="*/ 1222869 h 1233707"/>
                <a:gd name="connsiteX1" fmla="*/ 12175 w 8717115"/>
                <a:gd name="connsiteY1" fmla="*/ 1208260 h 1233707"/>
                <a:gd name="connsiteX2" fmla="*/ 4020100 w 8717115"/>
                <a:gd name="connsiteY2" fmla="*/ 219670 h 1233707"/>
                <a:gd name="connsiteX3" fmla="*/ 6968011 w 8717115"/>
                <a:gd name="connsiteY3" fmla="*/ 52471 h 1233707"/>
                <a:gd name="connsiteX4" fmla="*/ 8717927 w 8717115"/>
                <a:gd name="connsiteY4" fmla="*/ 1055669 h 1233707"/>
                <a:gd name="connsiteX5" fmla="*/ 8703317 w 8717115"/>
                <a:gd name="connsiteY5" fmla="*/ 1062163 h 1233707"/>
                <a:gd name="connsiteX6" fmla="*/ 6966387 w 8717115"/>
                <a:gd name="connsiteY6" fmla="*/ 70327 h 1233707"/>
                <a:gd name="connsiteX7" fmla="*/ 4021723 w 8717115"/>
                <a:gd name="connsiteY7" fmla="*/ 237527 h 1233707"/>
                <a:gd name="connsiteX8" fmla="*/ 17045 w 8717115"/>
                <a:gd name="connsiteY8" fmla="*/ 1222869 h 123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7115" h="1233707">
                  <a:moveTo>
                    <a:pt x="17045" y="1222869"/>
                  </a:moveTo>
                  <a:lnTo>
                    <a:pt x="12175" y="1208260"/>
                  </a:lnTo>
                  <a:cubicBezTo>
                    <a:pt x="31654" y="1201766"/>
                    <a:pt x="1982860" y="558940"/>
                    <a:pt x="4020100" y="219670"/>
                  </a:cubicBezTo>
                  <a:cubicBezTo>
                    <a:pt x="5216471" y="20005"/>
                    <a:pt x="6208307" y="-35187"/>
                    <a:pt x="6968011" y="52471"/>
                  </a:cubicBezTo>
                  <a:cubicBezTo>
                    <a:pt x="7919264" y="162855"/>
                    <a:pt x="8508521" y="498878"/>
                    <a:pt x="8717927" y="1055669"/>
                  </a:cubicBezTo>
                  <a:lnTo>
                    <a:pt x="8703317" y="1062163"/>
                  </a:lnTo>
                  <a:cubicBezTo>
                    <a:pt x="8497158" y="511864"/>
                    <a:pt x="7912771" y="179088"/>
                    <a:pt x="6966387" y="70327"/>
                  </a:cubicBezTo>
                  <a:cubicBezTo>
                    <a:pt x="6208307" y="-17331"/>
                    <a:pt x="5218094" y="39484"/>
                    <a:pt x="4021723" y="237527"/>
                  </a:cubicBezTo>
                  <a:cubicBezTo>
                    <a:pt x="1986106" y="573550"/>
                    <a:pt x="36524" y="1216376"/>
                    <a:pt x="17045" y="12228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425660A3-D831-48B5-ACFD-235DB092A0F2}"/>
                </a:ext>
              </a:extLst>
            </p:cNvPr>
            <p:cNvSpPr/>
            <p:nvPr/>
          </p:nvSpPr>
          <p:spPr>
            <a:xfrm>
              <a:off x="10363080" y="5621518"/>
              <a:ext cx="8717115" cy="1396037"/>
            </a:xfrm>
            <a:custGeom>
              <a:avLst/>
              <a:gdLst>
                <a:gd name="connsiteX0" fmla="*/ 17045 w 8717115"/>
                <a:gd name="connsiteY0" fmla="*/ 1396663 h 1396037"/>
                <a:gd name="connsiteX1" fmla="*/ 12175 w 8717115"/>
                <a:gd name="connsiteY1" fmla="*/ 1382054 h 1396037"/>
                <a:gd name="connsiteX2" fmla="*/ 3210074 w 8717115"/>
                <a:gd name="connsiteY2" fmla="*/ 447034 h 1396037"/>
                <a:gd name="connsiteX3" fmla="*/ 5859298 w 8717115"/>
                <a:gd name="connsiteY3" fmla="*/ 28222 h 1396037"/>
                <a:gd name="connsiteX4" fmla="*/ 8013415 w 8717115"/>
                <a:gd name="connsiteY4" fmla="*/ 309053 h 1396037"/>
                <a:gd name="connsiteX5" fmla="*/ 8719550 w 8717115"/>
                <a:gd name="connsiteY5" fmla="*/ 1097977 h 1396037"/>
                <a:gd name="connsiteX6" fmla="*/ 8703317 w 8717115"/>
                <a:gd name="connsiteY6" fmla="*/ 1102846 h 1396037"/>
                <a:gd name="connsiteX7" fmla="*/ 8006922 w 8717115"/>
                <a:gd name="connsiteY7" fmla="*/ 323663 h 1396037"/>
                <a:gd name="connsiteX8" fmla="*/ 5860921 w 8717115"/>
                <a:gd name="connsiteY8" fmla="*/ 44455 h 1396037"/>
                <a:gd name="connsiteX9" fmla="*/ 3213320 w 8717115"/>
                <a:gd name="connsiteY9" fmla="*/ 463267 h 1396037"/>
                <a:gd name="connsiteX10" fmla="*/ 17045 w 8717115"/>
                <a:gd name="connsiteY10" fmla="*/ 1396663 h 139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17115" h="1396037">
                  <a:moveTo>
                    <a:pt x="17045" y="1396663"/>
                  </a:moveTo>
                  <a:lnTo>
                    <a:pt x="12175" y="1382054"/>
                  </a:lnTo>
                  <a:cubicBezTo>
                    <a:pt x="26784" y="1377184"/>
                    <a:pt x="1497493" y="843118"/>
                    <a:pt x="3210074" y="447034"/>
                  </a:cubicBezTo>
                  <a:cubicBezTo>
                    <a:pt x="4216519" y="213279"/>
                    <a:pt x="5107710" y="73675"/>
                    <a:pt x="5859298" y="28222"/>
                  </a:cubicBezTo>
                  <a:cubicBezTo>
                    <a:pt x="6800811" y="-28593"/>
                    <a:pt x="7524802" y="65558"/>
                    <a:pt x="8013415" y="309053"/>
                  </a:cubicBezTo>
                  <a:cubicBezTo>
                    <a:pt x="8375411" y="489239"/>
                    <a:pt x="8614035" y="753837"/>
                    <a:pt x="8719550" y="1097977"/>
                  </a:cubicBezTo>
                  <a:lnTo>
                    <a:pt x="8703317" y="1102846"/>
                  </a:lnTo>
                  <a:cubicBezTo>
                    <a:pt x="8599426" y="765200"/>
                    <a:pt x="8364048" y="502226"/>
                    <a:pt x="8006922" y="323663"/>
                  </a:cubicBezTo>
                  <a:cubicBezTo>
                    <a:pt x="7521556" y="81791"/>
                    <a:pt x="6799188" y="-12360"/>
                    <a:pt x="5860921" y="44455"/>
                  </a:cubicBezTo>
                  <a:cubicBezTo>
                    <a:pt x="5109333" y="89908"/>
                    <a:pt x="4219766" y="231135"/>
                    <a:pt x="3213320" y="463267"/>
                  </a:cubicBezTo>
                  <a:cubicBezTo>
                    <a:pt x="1500740" y="859351"/>
                    <a:pt x="31654" y="1391793"/>
                    <a:pt x="17045" y="1396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D40C8C87-091D-409E-AD18-B2C4D00FD367}"/>
                </a:ext>
              </a:extLst>
            </p:cNvPr>
            <p:cNvSpPr/>
            <p:nvPr/>
          </p:nvSpPr>
          <p:spPr>
            <a:xfrm>
              <a:off x="10358211" y="5602025"/>
              <a:ext cx="8717115" cy="1574600"/>
            </a:xfrm>
            <a:custGeom>
              <a:avLst/>
              <a:gdLst>
                <a:gd name="connsiteX0" fmla="*/ 18668 w 8717115"/>
                <a:gd name="connsiteY0" fmla="*/ 1571994 h 1574600"/>
                <a:gd name="connsiteX1" fmla="*/ 12175 w 8717115"/>
                <a:gd name="connsiteY1" fmla="*/ 1557384 h 1574600"/>
                <a:gd name="connsiteX2" fmla="*/ 3231176 w 8717115"/>
                <a:gd name="connsiteY2" fmla="*/ 521719 h 1574600"/>
                <a:gd name="connsiteX3" fmla="*/ 5888517 w 8717115"/>
                <a:gd name="connsiteY3" fmla="*/ 37976 h 1574600"/>
                <a:gd name="connsiteX4" fmla="*/ 8031272 w 8717115"/>
                <a:gd name="connsiteY4" fmla="*/ 297704 h 1574600"/>
                <a:gd name="connsiteX5" fmla="*/ 8719550 w 8717115"/>
                <a:gd name="connsiteY5" fmla="*/ 1140196 h 1574600"/>
                <a:gd name="connsiteX6" fmla="*/ 8703317 w 8717115"/>
                <a:gd name="connsiteY6" fmla="*/ 1143442 h 1574600"/>
                <a:gd name="connsiteX7" fmla="*/ 8023155 w 8717115"/>
                <a:gd name="connsiteY7" fmla="*/ 312314 h 1574600"/>
                <a:gd name="connsiteX8" fmla="*/ 5888517 w 8717115"/>
                <a:gd name="connsiteY8" fmla="*/ 54209 h 1574600"/>
                <a:gd name="connsiteX9" fmla="*/ 3234423 w 8717115"/>
                <a:gd name="connsiteY9" fmla="*/ 537952 h 1574600"/>
                <a:gd name="connsiteX10" fmla="*/ 18668 w 8717115"/>
                <a:gd name="connsiteY10" fmla="*/ 1571994 h 157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17115" h="1574600">
                  <a:moveTo>
                    <a:pt x="18668" y="1571994"/>
                  </a:moveTo>
                  <a:lnTo>
                    <a:pt x="12175" y="1557384"/>
                  </a:lnTo>
                  <a:cubicBezTo>
                    <a:pt x="26784" y="1550891"/>
                    <a:pt x="1510480" y="966503"/>
                    <a:pt x="3231176" y="521719"/>
                  </a:cubicBezTo>
                  <a:cubicBezTo>
                    <a:pt x="4242492" y="260368"/>
                    <a:pt x="5136929" y="98038"/>
                    <a:pt x="5888517" y="37976"/>
                  </a:cubicBezTo>
                  <a:cubicBezTo>
                    <a:pt x="6830030" y="-36696"/>
                    <a:pt x="7550775" y="50962"/>
                    <a:pt x="8031272" y="297704"/>
                  </a:cubicBezTo>
                  <a:cubicBezTo>
                    <a:pt x="8396513" y="486006"/>
                    <a:pt x="8628646" y="768461"/>
                    <a:pt x="8719550" y="1140196"/>
                  </a:cubicBezTo>
                  <a:lnTo>
                    <a:pt x="8703317" y="1143442"/>
                  </a:lnTo>
                  <a:cubicBezTo>
                    <a:pt x="8612413" y="776577"/>
                    <a:pt x="8383527" y="497370"/>
                    <a:pt x="8023155" y="312314"/>
                  </a:cubicBezTo>
                  <a:cubicBezTo>
                    <a:pt x="7544282" y="65572"/>
                    <a:pt x="6826784" y="-20463"/>
                    <a:pt x="5888517" y="54209"/>
                  </a:cubicBezTo>
                  <a:cubicBezTo>
                    <a:pt x="5136929" y="114271"/>
                    <a:pt x="4244115" y="276601"/>
                    <a:pt x="3234423" y="537952"/>
                  </a:cubicBezTo>
                  <a:cubicBezTo>
                    <a:pt x="1516973" y="981113"/>
                    <a:pt x="33278" y="1565500"/>
                    <a:pt x="18668" y="157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56254FD7-5729-4D54-9C45-6A1D56FE5A0F}"/>
                </a:ext>
              </a:extLst>
            </p:cNvPr>
            <p:cNvSpPr/>
            <p:nvPr/>
          </p:nvSpPr>
          <p:spPr>
            <a:xfrm>
              <a:off x="10356587" y="5578414"/>
              <a:ext cx="8733348" cy="1753163"/>
            </a:xfrm>
            <a:custGeom>
              <a:avLst/>
              <a:gdLst>
                <a:gd name="connsiteX0" fmla="*/ 18668 w 8733348"/>
                <a:gd name="connsiteY0" fmla="*/ 1751441 h 1753162"/>
                <a:gd name="connsiteX1" fmla="*/ 12175 w 8733348"/>
                <a:gd name="connsiteY1" fmla="*/ 1735208 h 1753162"/>
                <a:gd name="connsiteX2" fmla="*/ 3252280 w 8733348"/>
                <a:gd name="connsiteY2" fmla="*/ 598898 h 1753162"/>
                <a:gd name="connsiteX3" fmla="*/ 5917736 w 8733348"/>
                <a:gd name="connsiteY3" fmla="*/ 50223 h 1753162"/>
                <a:gd name="connsiteX4" fmla="*/ 8050751 w 8733348"/>
                <a:gd name="connsiteY4" fmla="*/ 287225 h 1753162"/>
                <a:gd name="connsiteX5" fmla="*/ 8722796 w 8733348"/>
                <a:gd name="connsiteY5" fmla="*/ 1183286 h 1753162"/>
                <a:gd name="connsiteX6" fmla="*/ 8706563 w 8733348"/>
                <a:gd name="connsiteY6" fmla="*/ 1186533 h 1753162"/>
                <a:gd name="connsiteX7" fmla="*/ 8042635 w 8733348"/>
                <a:gd name="connsiteY7" fmla="*/ 301835 h 1753162"/>
                <a:gd name="connsiteX8" fmla="*/ 5917736 w 8733348"/>
                <a:gd name="connsiteY8" fmla="*/ 66456 h 1753162"/>
                <a:gd name="connsiteX9" fmla="*/ 3255526 w 8733348"/>
                <a:gd name="connsiteY9" fmla="*/ 615131 h 1753162"/>
                <a:gd name="connsiteX10" fmla="*/ 18668 w 8733348"/>
                <a:gd name="connsiteY10" fmla="*/ 1751441 h 17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33348" h="1753162">
                  <a:moveTo>
                    <a:pt x="18668" y="1751441"/>
                  </a:moveTo>
                  <a:lnTo>
                    <a:pt x="12175" y="1735208"/>
                  </a:lnTo>
                  <a:cubicBezTo>
                    <a:pt x="26784" y="1728715"/>
                    <a:pt x="1521843" y="1092382"/>
                    <a:pt x="3252280" y="598898"/>
                  </a:cubicBezTo>
                  <a:cubicBezTo>
                    <a:pt x="4268465" y="308328"/>
                    <a:pt x="5164526" y="124895"/>
                    <a:pt x="5917736" y="50223"/>
                  </a:cubicBezTo>
                  <a:cubicBezTo>
                    <a:pt x="6859250" y="-43928"/>
                    <a:pt x="7576748" y="37237"/>
                    <a:pt x="8050751" y="287225"/>
                  </a:cubicBezTo>
                  <a:cubicBezTo>
                    <a:pt x="8419240" y="482021"/>
                    <a:pt x="8644878" y="783955"/>
                    <a:pt x="8722796" y="1183286"/>
                  </a:cubicBezTo>
                  <a:lnTo>
                    <a:pt x="8706563" y="1186533"/>
                  </a:lnTo>
                  <a:cubicBezTo>
                    <a:pt x="8630269" y="792071"/>
                    <a:pt x="8406253" y="493384"/>
                    <a:pt x="8042635" y="301835"/>
                  </a:cubicBezTo>
                  <a:cubicBezTo>
                    <a:pt x="7571878" y="51847"/>
                    <a:pt x="6857627" y="-27695"/>
                    <a:pt x="5917736" y="66456"/>
                  </a:cubicBezTo>
                  <a:cubicBezTo>
                    <a:pt x="5166149" y="141128"/>
                    <a:pt x="4270088" y="326184"/>
                    <a:pt x="3255526" y="615131"/>
                  </a:cubicBezTo>
                  <a:cubicBezTo>
                    <a:pt x="1526713" y="1108615"/>
                    <a:pt x="33278" y="1744948"/>
                    <a:pt x="18668" y="1751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E9884959-BB9A-4076-BC7A-663097B6A16B}"/>
                </a:ext>
              </a:extLst>
            </p:cNvPr>
            <p:cNvSpPr/>
            <p:nvPr/>
          </p:nvSpPr>
          <p:spPr>
            <a:xfrm>
              <a:off x="10353341" y="5555427"/>
              <a:ext cx="8733348" cy="1931726"/>
            </a:xfrm>
            <a:custGeom>
              <a:avLst/>
              <a:gdLst>
                <a:gd name="connsiteX0" fmla="*/ 18668 w 8733348"/>
                <a:gd name="connsiteY0" fmla="*/ 1928641 h 1931725"/>
                <a:gd name="connsiteX1" fmla="*/ 12175 w 8733348"/>
                <a:gd name="connsiteY1" fmla="*/ 1914032 h 1931725"/>
                <a:gd name="connsiteX2" fmla="*/ 3271759 w 8733348"/>
                <a:gd name="connsiteY2" fmla="*/ 678700 h 1931725"/>
                <a:gd name="connsiteX3" fmla="*/ 5943709 w 8733348"/>
                <a:gd name="connsiteY3" fmla="*/ 63470 h 1931725"/>
                <a:gd name="connsiteX4" fmla="*/ 8068608 w 8733348"/>
                <a:gd name="connsiteY4" fmla="*/ 277746 h 1931725"/>
                <a:gd name="connsiteX5" fmla="*/ 8724420 w 8733348"/>
                <a:gd name="connsiteY5" fmla="*/ 1228999 h 1931725"/>
                <a:gd name="connsiteX6" fmla="*/ 8708187 w 8733348"/>
                <a:gd name="connsiteY6" fmla="*/ 1230622 h 1931725"/>
                <a:gd name="connsiteX7" fmla="*/ 8060491 w 8733348"/>
                <a:gd name="connsiteY7" fmla="*/ 290732 h 1931725"/>
                <a:gd name="connsiteX8" fmla="*/ 5945332 w 8733348"/>
                <a:gd name="connsiteY8" fmla="*/ 79703 h 1931725"/>
                <a:gd name="connsiteX9" fmla="*/ 3275006 w 8733348"/>
                <a:gd name="connsiteY9" fmla="*/ 693311 h 1931725"/>
                <a:gd name="connsiteX10" fmla="*/ 18668 w 8733348"/>
                <a:gd name="connsiteY10" fmla="*/ 1928641 h 193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33348" h="1931725">
                  <a:moveTo>
                    <a:pt x="18668" y="1928641"/>
                  </a:moveTo>
                  <a:lnTo>
                    <a:pt x="12175" y="1914032"/>
                  </a:lnTo>
                  <a:cubicBezTo>
                    <a:pt x="26784" y="1907538"/>
                    <a:pt x="1534829" y="1220883"/>
                    <a:pt x="3271759" y="678700"/>
                  </a:cubicBezTo>
                  <a:cubicBezTo>
                    <a:pt x="4292814" y="360534"/>
                    <a:pt x="5192122" y="154375"/>
                    <a:pt x="5943709" y="63470"/>
                  </a:cubicBezTo>
                  <a:cubicBezTo>
                    <a:pt x="6885223" y="-48537"/>
                    <a:pt x="7601097" y="22888"/>
                    <a:pt x="8068608" y="277746"/>
                  </a:cubicBezTo>
                  <a:cubicBezTo>
                    <a:pt x="8440343" y="479035"/>
                    <a:pt x="8661111" y="800448"/>
                    <a:pt x="8724420" y="1228999"/>
                  </a:cubicBezTo>
                  <a:lnTo>
                    <a:pt x="8708187" y="1230622"/>
                  </a:lnTo>
                  <a:cubicBezTo>
                    <a:pt x="8644878" y="805318"/>
                    <a:pt x="8427356" y="490398"/>
                    <a:pt x="8060491" y="290732"/>
                  </a:cubicBezTo>
                  <a:cubicBezTo>
                    <a:pt x="7596227" y="39121"/>
                    <a:pt x="6885223" y="-32304"/>
                    <a:pt x="5945332" y="79703"/>
                  </a:cubicBezTo>
                  <a:cubicBezTo>
                    <a:pt x="5193745" y="168985"/>
                    <a:pt x="4296061" y="375144"/>
                    <a:pt x="3275006" y="693311"/>
                  </a:cubicBezTo>
                  <a:cubicBezTo>
                    <a:pt x="1539699" y="1235492"/>
                    <a:pt x="33278" y="1922148"/>
                    <a:pt x="18668" y="1928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11FEAD65-06FB-44DD-809A-8F04E5FDFFBF}"/>
                </a:ext>
              </a:extLst>
            </p:cNvPr>
            <p:cNvSpPr/>
            <p:nvPr/>
          </p:nvSpPr>
          <p:spPr>
            <a:xfrm>
              <a:off x="10350094" y="5533602"/>
              <a:ext cx="8733348" cy="2110289"/>
            </a:xfrm>
            <a:custGeom>
              <a:avLst/>
              <a:gdLst>
                <a:gd name="connsiteX0" fmla="*/ 18668 w 8733348"/>
                <a:gd name="connsiteY0" fmla="*/ 2106304 h 2110288"/>
                <a:gd name="connsiteX1" fmla="*/ 12175 w 8733348"/>
                <a:gd name="connsiteY1" fmla="*/ 2091694 h 2110288"/>
                <a:gd name="connsiteX2" fmla="*/ 3291239 w 8733348"/>
                <a:gd name="connsiteY2" fmla="*/ 758965 h 2110288"/>
                <a:gd name="connsiteX3" fmla="*/ 5971305 w 8733348"/>
                <a:gd name="connsiteY3" fmla="*/ 78803 h 2110288"/>
                <a:gd name="connsiteX4" fmla="*/ 8088087 w 8733348"/>
                <a:gd name="connsiteY4" fmla="*/ 267106 h 2110288"/>
                <a:gd name="connsiteX5" fmla="*/ 8726044 w 8733348"/>
                <a:gd name="connsiteY5" fmla="*/ 1275174 h 2110288"/>
                <a:gd name="connsiteX6" fmla="*/ 8709811 w 8733348"/>
                <a:gd name="connsiteY6" fmla="*/ 1276797 h 2110288"/>
                <a:gd name="connsiteX7" fmla="*/ 8079971 w 8733348"/>
                <a:gd name="connsiteY7" fmla="*/ 281715 h 2110288"/>
                <a:gd name="connsiteX8" fmla="*/ 5974552 w 8733348"/>
                <a:gd name="connsiteY8" fmla="*/ 95036 h 2110288"/>
                <a:gd name="connsiteX9" fmla="*/ 3297732 w 8733348"/>
                <a:gd name="connsiteY9" fmla="*/ 773575 h 2110288"/>
                <a:gd name="connsiteX10" fmla="*/ 18668 w 8733348"/>
                <a:gd name="connsiteY10" fmla="*/ 2106304 h 21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33348" h="2110288">
                  <a:moveTo>
                    <a:pt x="18668" y="2106304"/>
                  </a:moveTo>
                  <a:lnTo>
                    <a:pt x="12175" y="2091694"/>
                  </a:lnTo>
                  <a:cubicBezTo>
                    <a:pt x="26784" y="2083577"/>
                    <a:pt x="1546192" y="1348223"/>
                    <a:pt x="3291239" y="758965"/>
                  </a:cubicBezTo>
                  <a:cubicBezTo>
                    <a:pt x="4317163" y="413202"/>
                    <a:pt x="5218094" y="184317"/>
                    <a:pt x="5971305" y="78803"/>
                  </a:cubicBezTo>
                  <a:cubicBezTo>
                    <a:pt x="6914442" y="-52685"/>
                    <a:pt x="7625447" y="10624"/>
                    <a:pt x="8088087" y="267106"/>
                  </a:cubicBezTo>
                  <a:cubicBezTo>
                    <a:pt x="8463069" y="474888"/>
                    <a:pt x="8677345" y="814157"/>
                    <a:pt x="8726044" y="1275174"/>
                  </a:cubicBezTo>
                  <a:lnTo>
                    <a:pt x="8709811" y="1276797"/>
                  </a:lnTo>
                  <a:cubicBezTo>
                    <a:pt x="8662735" y="822274"/>
                    <a:pt x="8450083" y="486251"/>
                    <a:pt x="8079971" y="281715"/>
                  </a:cubicBezTo>
                  <a:cubicBezTo>
                    <a:pt x="7622200" y="26857"/>
                    <a:pt x="6912819" y="-34828"/>
                    <a:pt x="5974552" y="95036"/>
                  </a:cubicBezTo>
                  <a:cubicBezTo>
                    <a:pt x="5222965" y="200550"/>
                    <a:pt x="4322034" y="427812"/>
                    <a:pt x="3297732" y="773575"/>
                  </a:cubicBezTo>
                  <a:cubicBezTo>
                    <a:pt x="1551062" y="1362832"/>
                    <a:pt x="33278" y="2098187"/>
                    <a:pt x="18668" y="21063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3FBFCBAC-54EF-4B4E-BE00-383DDFB5F1F2}"/>
                </a:ext>
              </a:extLst>
            </p:cNvPr>
            <p:cNvSpPr/>
            <p:nvPr/>
          </p:nvSpPr>
          <p:spPr>
            <a:xfrm>
              <a:off x="10345224" y="5510583"/>
              <a:ext cx="8733348" cy="2288852"/>
            </a:xfrm>
            <a:custGeom>
              <a:avLst/>
              <a:gdLst>
                <a:gd name="connsiteX0" fmla="*/ 20291 w 8733348"/>
                <a:gd name="connsiteY0" fmla="*/ 2283536 h 2288851"/>
                <a:gd name="connsiteX1" fmla="*/ 12175 w 8733348"/>
                <a:gd name="connsiteY1" fmla="*/ 2268926 h 2288851"/>
                <a:gd name="connsiteX2" fmla="*/ 3310718 w 8733348"/>
                <a:gd name="connsiteY2" fmla="*/ 840422 h 2288851"/>
                <a:gd name="connsiteX3" fmla="*/ 5998901 w 8733348"/>
                <a:gd name="connsiteY3" fmla="*/ 95328 h 2288851"/>
                <a:gd name="connsiteX4" fmla="*/ 8107567 w 8733348"/>
                <a:gd name="connsiteY4" fmla="*/ 256035 h 2288851"/>
                <a:gd name="connsiteX5" fmla="*/ 8727667 w 8733348"/>
                <a:gd name="connsiteY5" fmla="*/ 1320919 h 2288851"/>
                <a:gd name="connsiteX6" fmla="*/ 8711434 w 8733348"/>
                <a:gd name="connsiteY6" fmla="*/ 1322543 h 2288851"/>
                <a:gd name="connsiteX7" fmla="*/ 8099450 w 8733348"/>
                <a:gd name="connsiteY7" fmla="*/ 270644 h 2288851"/>
                <a:gd name="connsiteX8" fmla="*/ 6000525 w 8733348"/>
                <a:gd name="connsiteY8" fmla="*/ 111561 h 2288851"/>
                <a:gd name="connsiteX9" fmla="*/ 3315588 w 8733348"/>
                <a:gd name="connsiteY9" fmla="*/ 856655 h 2288851"/>
                <a:gd name="connsiteX10" fmla="*/ 20291 w 8733348"/>
                <a:gd name="connsiteY10" fmla="*/ 2283536 h 228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33348" h="2288851">
                  <a:moveTo>
                    <a:pt x="20291" y="2283536"/>
                  </a:moveTo>
                  <a:lnTo>
                    <a:pt x="12175" y="2268926"/>
                  </a:lnTo>
                  <a:cubicBezTo>
                    <a:pt x="26784" y="2260809"/>
                    <a:pt x="1557555" y="1476756"/>
                    <a:pt x="3310718" y="840422"/>
                  </a:cubicBezTo>
                  <a:cubicBezTo>
                    <a:pt x="4339890" y="467064"/>
                    <a:pt x="5245691" y="215452"/>
                    <a:pt x="5998901" y="95328"/>
                  </a:cubicBezTo>
                  <a:cubicBezTo>
                    <a:pt x="6942038" y="-55639"/>
                    <a:pt x="7651419" y="-446"/>
                    <a:pt x="8107567" y="256035"/>
                  </a:cubicBezTo>
                  <a:cubicBezTo>
                    <a:pt x="8485795" y="470311"/>
                    <a:pt x="8695201" y="827436"/>
                    <a:pt x="8727667" y="1320919"/>
                  </a:cubicBezTo>
                  <a:lnTo>
                    <a:pt x="8711434" y="1322543"/>
                  </a:lnTo>
                  <a:cubicBezTo>
                    <a:pt x="8678968" y="835553"/>
                    <a:pt x="8472809" y="483297"/>
                    <a:pt x="8099450" y="270644"/>
                  </a:cubicBezTo>
                  <a:cubicBezTo>
                    <a:pt x="7646550" y="14163"/>
                    <a:pt x="6940415" y="-37782"/>
                    <a:pt x="6000525" y="111561"/>
                  </a:cubicBezTo>
                  <a:cubicBezTo>
                    <a:pt x="5247314" y="231685"/>
                    <a:pt x="4344760" y="481673"/>
                    <a:pt x="3315588" y="856655"/>
                  </a:cubicBezTo>
                  <a:cubicBezTo>
                    <a:pt x="1565672" y="1491365"/>
                    <a:pt x="36524" y="2275419"/>
                    <a:pt x="20291" y="22835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F098891D-7382-4FB4-BA60-575DD0D7D57F}"/>
                </a:ext>
              </a:extLst>
            </p:cNvPr>
            <p:cNvSpPr/>
            <p:nvPr/>
          </p:nvSpPr>
          <p:spPr>
            <a:xfrm>
              <a:off x="10343601" y="5486121"/>
              <a:ext cx="8733348" cy="2467414"/>
            </a:xfrm>
            <a:custGeom>
              <a:avLst/>
              <a:gdLst>
                <a:gd name="connsiteX0" fmla="*/ 20291 w 8733348"/>
                <a:gd name="connsiteY0" fmla="*/ 2463834 h 2467414"/>
                <a:gd name="connsiteX1" fmla="*/ 12175 w 8733348"/>
                <a:gd name="connsiteY1" fmla="*/ 2449224 h 2467414"/>
                <a:gd name="connsiteX2" fmla="*/ 3330198 w 8733348"/>
                <a:gd name="connsiteY2" fmla="*/ 923324 h 2467414"/>
                <a:gd name="connsiteX3" fmla="*/ 6026498 w 8733348"/>
                <a:gd name="connsiteY3" fmla="*/ 113298 h 2467414"/>
                <a:gd name="connsiteX4" fmla="*/ 8128670 w 8733348"/>
                <a:gd name="connsiteY4" fmla="*/ 246408 h 2467414"/>
                <a:gd name="connsiteX5" fmla="*/ 8729290 w 8733348"/>
                <a:gd name="connsiteY5" fmla="*/ 1366484 h 2467414"/>
                <a:gd name="connsiteX6" fmla="*/ 8713057 w 8733348"/>
                <a:gd name="connsiteY6" fmla="*/ 1366484 h 2467414"/>
                <a:gd name="connsiteX7" fmla="*/ 8120553 w 8733348"/>
                <a:gd name="connsiteY7" fmla="*/ 259395 h 2467414"/>
                <a:gd name="connsiteX8" fmla="*/ 6029744 w 8733348"/>
                <a:gd name="connsiteY8" fmla="*/ 127907 h 2467414"/>
                <a:gd name="connsiteX9" fmla="*/ 3336691 w 8733348"/>
                <a:gd name="connsiteY9" fmla="*/ 937933 h 2467414"/>
                <a:gd name="connsiteX10" fmla="*/ 20291 w 8733348"/>
                <a:gd name="connsiteY10" fmla="*/ 2463834 h 246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33348" h="2467414">
                  <a:moveTo>
                    <a:pt x="20291" y="2463834"/>
                  </a:moveTo>
                  <a:lnTo>
                    <a:pt x="12175" y="2449224"/>
                  </a:lnTo>
                  <a:cubicBezTo>
                    <a:pt x="26784" y="2441108"/>
                    <a:pt x="1568918" y="1608356"/>
                    <a:pt x="3330198" y="923324"/>
                  </a:cubicBezTo>
                  <a:cubicBezTo>
                    <a:pt x="4364239" y="520745"/>
                    <a:pt x="5271664" y="248031"/>
                    <a:pt x="6026498" y="113298"/>
                  </a:cubicBezTo>
                  <a:cubicBezTo>
                    <a:pt x="6971257" y="-57149"/>
                    <a:pt x="7677392" y="-11697"/>
                    <a:pt x="8128670" y="246408"/>
                  </a:cubicBezTo>
                  <a:cubicBezTo>
                    <a:pt x="8510145" y="465553"/>
                    <a:pt x="8713057" y="842159"/>
                    <a:pt x="8729290" y="1366484"/>
                  </a:cubicBezTo>
                  <a:lnTo>
                    <a:pt x="8713057" y="1366484"/>
                  </a:lnTo>
                  <a:cubicBezTo>
                    <a:pt x="8696824" y="848652"/>
                    <a:pt x="8497158" y="475293"/>
                    <a:pt x="8120553" y="259395"/>
                  </a:cubicBezTo>
                  <a:cubicBezTo>
                    <a:pt x="7674146" y="2913"/>
                    <a:pt x="6969634" y="-40916"/>
                    <a:pt x="6029744" y="127907"/>
                  </a:cubicBezTo>
                  <a:cubicBezTo>
                    <a:pt x="5276533" y="264264"/>
                    <a:pt x="4370733" y="536978"/>
                    <a:pt x="3336691" y="937933"/>
                  </a:cubicBezTo>
                  <a:cubicBezTo>
                    <a:pt x="1575412" y="1622966"/>
                    <a:pt x="34901" y="2455718"/>
                    <a:pt x="20291" y="24638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DCD98BB1-18AC-4BF5-9CD8-2FCA8E160190}"/>
                </a:ext>
              </a:extLst>
            </p:cNvPr>
            <p:cNvSpPr/>
            <p:nvPr/>
          </p:nvSpPr>
          <p:spPr>
            <a:xfrm>
              <a:off x="10340354" y="5460608"/>
              <a:ext cx="8733348" cy="2645977"/>
            </a:xfrm>
            <a:custGeom>
              <a:avLst/>
              <a:gdLst>
                <a:gd name="connsiteX0" fmla="*/ 20291 w 8733348"/>
                <a:gd name="connsiteY0" fmla="*/ 2643561 h 2645977"/>
                <a:gd name="connsiteX1" fmla="*/ 12175 w 8733348"/>
                <a:gd name="connsiteY1" fmla="*/ 2628951 h 2645977"/>
                <a:gd name="connsiteX2" fmla="*/ 3349677 w 8733348"/>
                <a:gd name="connsiteY2" fmla="*/ 1008899 h 2645977"/>
                <a:gd name="connsiteX3" fmla="*/ 6054094 w 8733348"/>
                <a:gd name="connsiteY3" fmla="*/ 132317 h 2645977"/>
                <a:gd name="connsiteX4" fmla="*/ 8149772 w 8733348"/>
                <a:gd name="connsiteY4" fmla="*/ 236209 h 2645977"/>
                <a:gd name="connsiteX5" fmla="*/ 8730913 w 8733348"/>
                <a:gd name="connsiteY5" fmla="*/ 1413100 h 2645977"/>
                <a:gd name="connsiteX6" fmla="*/ 8714680 w 8733348"/>
                <a:gd name="connsiteY6" fmla="*/ 1413100 h 2645977"/>
                <a:gd name="connsiteX7" fmla="*/ 8141656 w 8733348"/>
                <a:gd name="connsiteY7" fmla="*/ 249195 h 2645977"/>
                <a:gd name="connsiteX8" fmla="*/ 6057340 w 8733348"/>
                <a:gd name="connsiteY8" fmla="*/ 146927 h 2645977"/>
                <a:gd name="connsiteX9" fmla="*/ 3356171 w 8733348"/>
                <a:gd name="connsiteY9" fmla="*/ 1021885 h 2645977"/>
                <a:gd name="connsiteX10" fmla="*/ 20291 w 8733348"/>
                <a:gd name="connsiteY10" fmla="*/ 2643561 h 264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33348" h="2645977">
                  <a:moveTo>
                    <a:pt x="20291" y="2643561"/>
                  </a:moveTo>
                  <a:lnTo>
                    <a:pt x="12175" y="2628951"/>
                  </a:lnTo>
                  <a:cubicBezTo>
                    <a:pt x="28408" y="2620834"/>
                    <a:pt x="1580282" y="1739383"/>
                    <a:pt x="3349677" y="1008899"/>
                  </a:cubicBezTo>
                  <a:cubicBezTo>
                    <a:pt x="4388589" y="578724"/>
                    <a:pt x="5299260" y="284908"/>
                    <a:pt x="6054094" y="132317"/>
                  </a:cubicBezTo>
                  <a:cubicBezTo>
                    <a:pt x="7000477" y="-57609"/>
                    <a:pt x="7704988" y="-21896"/>
                    <a:pt x="8149772" y="236209"/>
                  </a:cubicBezTo>
                  <a:cubicBezTo>
                    <a:pt x="8536117" y="460224"/>
                    <a:pt x="8730913" y="856308"/>
                    <a:pt x="8730913" y="1413100"/>
                  </a:cubicBezTo>
                  <a:lnTo>
                    <a:pt x="8714680" y="1413100"/>
                  </a:lnTo>
                  <a:cubicBezTo>
                    <a:pt x="8714680" y="862802"/>
                    <a:pt x="8521508" y="471587"/>
                    <a:pt x="8141656" y="249195"/>
                  </a:cubicBezTo>
                  <a:cubicBezTo>
                    <a:pt x="7700119" y="-7286"/>
                    <a:pt x="6998853" y="-41376"/>
                    <a:pt x="6057340" y="146927"/>
                  </a:cubicBezTo>
                  <a:cubicBezTo>
                    <a:pt x="5302506" y="297894"/>
                    <a:pt x="4393459" y="593334"/>
                    <a:pt x="3356171" y="1021885"/>
                  </a:cubicBezTo>
                  <a:cubicBezTo>
                    <a:pt x="1586775" y="1755616"/>
                    <a:pt x="34901" y="2635444"/>
                    <a:pt x="20291" y="26435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44240" tIns="22120" rIns="44240" bIns="22120" anchor="ctr"/>
            <a:lstStyle/>
            <a:p>
              <a:pPr defTabSz="2209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7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862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C6C4B0A2-C0D4-4372-88E1-E652FC76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06133"/>
            <a:ext cx="8966654" cy="387798"/>
          </a:xfrm>
        </p:spPr>
        <p:txBody>
          <a:bodyPr/>
          <a:lstStyle/>
          <a:p>
            <a:r>
              <a:rPr lang="zh-CN" altLang="en-US" dirty="0"/>
              <a:t>亮点成果展示</a:t>
            </a:r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9C3B50BE-8937-4F09-982C-FFA81A1AD205}"/>
              </a:ext>
            </a:extLst>
          </p:cNvPr>
          <p:cNvSpPr/>
          <p:nvPr/>
        </p:nvSpPr>
        <p:spPr>
          <a:xfrm>
            <a:off x="660400" y="1530547"/>
            <a:ext cx="2955259" cy="4492320"/>
          </a:xfrm>
          <a:custGeom>
            <a:avLst/>
            <a:gdLst>
              <a:gd name="connsiteX0" fmla="*/ 0 w 2560320"/>
              <a:gd name="connsiteY0" fmla="*/ 619760 h 924560"/>
              <a:gd name="connsiteX1" fmla="*/ 0 w 2560320"/>
              <a:gd name="connsiteY1" fmla="*/ 619760 h 924560"/>
              <a:gd name="connsiteX2" fmla="*/ 0 w 2560320"/>
              <a:gd name="connsiteY2" fmla="*/ 198120 h 924560"/>
              <a:gd name="connsiteX3" fmla="*/ 223520 w 2560320"/>
              <a:gd name="connsiteY3" fmla="*/ 0 h 924560"/>
              <a:gd name="connsiteX4" fmla="*/ 1833880 w 2560320"/>
              <a:gd name="connsiteY4" fmla="*/ 0 h 924560"/>
              <a:gd name="connsiteX5" fmla="*/ 2026920 w 2560320"/>
              <a:gd name="connsiteY5" fmla="*/ 177800 h 924560"/>
              <a:gd name="connsiteX6" fmla="*/ 2468880 w 2560320"/>
              <a:gd name="connsiteY6" fmla="*/ 177800 h 924560"/>
              <a:gd name="connsiteX7" fmla="*/ 2560320 w 2560320"/>
              <a:gd name="connsiteY7" fmla="*/ 269240 h 924560"/>
              <a:gd name="connsiteX8" fmla="*/ 2560320 w 2560320"/>
              <a:gd name="connsiteY8" fmla="*/ 924560 h 924560"/>
              <a:gd name="connsiteX9" fmla="*/ 0 w 2560320"/>
              <a:gd name="connsiteY9" fmla="*/ 924560 h 924560"/>
              <a:gd name="connsiteX10" fmla="*/ 0 w 2560320"/>
              <a:gd name="connsiteY10" fmla="*/ 619760 h 924560"/>
              <a:gd name="connsiteX0" fmla="*/ 0 w 2560320"/>
              <a:gd name="connsiteY0" fmla="*/ 619760 h 926095"/>
              <a:gd name="connsiteX1" fmla="*/ 0 w 2560320"/>
              <a:gd name="connsiteY1" fmla="*/ 619760 h 926095"/>
              <a:gd name="connsiteX2" fmla="*/ 0 w 2560320"/>
              <a:gd name="connsiteY2" fmla="*/ 198120 h 926095"/>
              <a:gd name="connsiteX3" fmla="*/ 223520 w 2560320"/>
              <a:gd name="connsiteY3" fmla="*/ 0 h 926095"/>
              <a:gd name="connsiteX4" fmla="*/ 1833880 w 2560320"/>
              <a:gd name="connsiteY4" fmla="*/ 0 h 926095"/>
              <a:gd name="connsiteX5" fmla="*/ 2026920 w 2560320"/>
              <a:gd name="connsiteY5" fmla="*/ 177800 h 926095"/>
              <a:gd name="connsiteX6" fmla="*/ 2468880 w 2560320"/>
              <a:gd name="connsiteY6" fmla="*/ 177800 h 926095"/>
              <a:gd name="connsiteX7" fmla="*/ 2560320 w 2560320"/>
              <a:gd name="connsiteY7" fmla="*/ 269240 h 926095"/>
              <a:gd name="connsiteX8" fmla="*/ 2560320 w 2560320"/>
              <a:gd name="connsiteY8" fmla="*/ 924560 h 926095"/>
              <a:gd name="connsiteX9" fmla="*/ 2452592 w 2560320"/>
              <a:gd name="connsiteY9" fmla="*/ 926095 h 926095"/>
              <a:gd name="connsiteX10" fmla="*/ 0 w 2560320"/>
              <a:gd name="connsiteY10" fmla="*/ 924560 h 926095"/>
              <a:gd name="connsiteX11" fmla="*/ 0 w 2560320"/>
              <a:gd name="connsiteY11" fmla="*/ 619760 h 926095"/>
              <a:gd name="connsiteX0" fmla="*/ 0 w 2566670"/>
              <a:gd name="connsiteY0" fmla="*/ 619760 h 926095"/>
              <a:gd name="connsiteX1" fmla="*/ 0 w 2566670"/>
              <a:gd name="connsiteY1" fmla="*/ 619760 h 926095"/>
              <a:gd name="connsiteX2" fmla="*/ 0 w 2566670"/>
              <a:gd name="connsiteY2" fmla="*/ 198120 h 926095"/>
              <a:gd name="connsiteX3" fmla="*/ 223520 w 2566670"/>
              <a:gd name="connsiteY3" fmla="*/ 0 h 926095"/>
              <a:gd name="connsiteX4" fmla="*/ 1833880 w 2566670"/>
              <a:gd name="connsiteY4" fmla="*/ 0 h 926095"/>
              <a:gd name="connsiteX5" fmla="*/ 2026920 w 2566670"/>
              <a:gd name="connsiteY5" fmla="*/ 177800 h 926095"/>
              <a:gd name="connsiteX6" fmla="*/ 2468880 w 2566670"/>
              <a:gd name="connsiteY6" fmla="*/ 177800 h 926095"/>
              <a:gd name="connsiteX7" fmla="*/ 2560320 w 2566670"/>
              <a:gd name="connsiteY7" fmla="*/ 269240 h 926095"/>
              <a:gd name="connsiteX8" fmla="*/ 2566670 w 2566670"/>
              <a:gd name="connsiteY8" fmla="*/ 775335 h 926095"/>
              <a:gd name="connsiteX9" fmla="*/ 2452592 w 2566670"/>
              <a:gd name="connsiteY9" fmla="*/ 926095 h 926095"/>
              <a:gd name="connsiteX10" fmla="*/ 0 w 2566670"/>
              <a:gd name="connsiteY10" fmla="*/ 924560 h 926095"/>
              <a:gd name="connsiteX11" fmla="*/ 0 w 2566670"/>
              <a:gd name="connsiteY11" fmla="*/ 619760 h 926095"/>
              <a:gd name="connsiteX0" fmla="*/ 0 w 2563495"/>
              <a:gd name="connsiteY0" fmla="*/ 619760 h 926095"/>
              <a:gd name="connsiteX1" fmla="*/ 0 w 2563495"/>
              <a:gd name="connsiteY1" fmla="*/ 619760 h 926095"/>
              <a:gd name="connsiteX2" fmla="*/ 0 w 2563495"/>
              <a:gd name="connsiteY2" fmla="*/ 198120 h 926095"/>
              <a:gd name="connsiteX3" fmla="*/ 223520 w 2563495"/>
              <a:gd name="connsiteY3" fmla="*/ 0 h 926095"/>
              <a:gd name="connsiteX4" fmla="*/ 1833880 w 2563495"/>
              <a:gd name="connsiteY4" fmla="*/ 0 h 926095"/>
              <a:gd name="connsiteX5" fmla="*/ 2026920 w 2563495"/>
              <a:gd name="connsiteY5" fmla="*/ 177800 h 926095"/>
              <a:gd name="connsiteX6" fmla="*/ 2468880 w 2563495"/>
              <a:gd name="connsiteY6" fmla="*/ 177800 h 926095"/>
              <a:gd name="connsiteX7" fmla="*/ 2560320 w 2563495"/>
              <a:gd name="connsiteY7" fmla="*/ 269240 h 926095"/>
              <a:gd name="connsiteX8" fmla="*/ 2563495 w 2563495"/>
              <a:gd name="connsiteY8" fmla="*/ 807085 h 926095"/>
              <a:gd name="connsiteX9" fmla="*/ 2452592 w 2563495"/>
              <a:gd name="connsiteY9" fmla="*/ 926095 h 926095"/>
              <a:gd name="connsiteX10" fmla="*/ 0 w 2563495"/>
              <a:gd name="connsiteY10" fmla="*/ 924560 h 926095"/>
              <a:gd name="connsiteX11" fmla="*/ 0 w 2563495"/>
              <a:gd name="connsiteY11" fmla="*/ 619760 h 926095"/>
              <a:gd name="connsiteX0" fmla="*/ 0 w 2563495"/>
              <a:gd name="connsiteY0" fmla="*/ 619760 h 926095"/>
              <a:gd name="connsiteX1" fmla="*/ 0 w 2563495"/>
              <a:gd name="connsiteY1" fmla="*/ 619760 h 926095"/>
              <a:gd name="connsiteX2" fmla="*/ 0 w 2563495"/>
              <a:gd name="connsiteY2" fmla="*/ 198120 h 926095"/>
              <a:gd name="connsiteX3" fmla="*/ 223520 w 2563495"/>
              <a:gd name="connsiteY3" fmla="*/ 0 h 926095"/>
              <a:gd name="connsiteX4" fmla="*/ 1833880 w 2563495"/>
              <a:gd name="connsiteY4" fmla="*/ 0 h 926095"/>
              <a:gd name="connsiteX5" fmla="*/ 2026920 w 2563495"/>
              <a:gd name="connsiteY5" fmla="*/ 177800 h 926095"/>
              <a:gd name="connsiteX6" fmla="*/ 2468880 w 2563495"/>
              <a:gd name="connsiteY6" fmla="*/ 177800 h 926095"/>
              <a:gd name="connsiteX7" fmla="*/ 2560320 w 2563495"/>
              <a:gd name="connsiteY7" fmla="*/ 269240 h 926095"/>
              <a:gd name="connsiteX8" fmla="*/ 2563495 w 2563495"/>
              <a:gd name="connsiteY8" fmla="*/ 807085 h 926095"/>
              <a:gd name="connsiteX9" fmla="*/ 2452592 w 2563495"/>
              <a:gd name="connsiteY9" fmla="*/ 926095 h 926095"/>
              <a:gd name="connsiteX10" fmla="*/ 150718 w 2563495"/>
              <a:gd name="connsiteY10" fmla="*/ 922920 h 926095"/>
              <a:gd name="connsiteX11" fmla="*/ 0 w 2563495"/>
              <a:gd name="connsiteY11" fmla="*/ 924560 h 926095"/>
              <a:gd name="connsiteX12" fmla="*/ 0 w 2563495"/>
              <a:gd name="connsiteY12" fmla="*/ 619760 h 926095"/>
              <a:gd name="connsiteX0" fmla="*/ 0 w 2563495"/>
              <a:gd name="connsiteY0" fmla="*/ 619760 h 926095"/>
              <a:gd name="connsiteX1" fmla="*/ 0 w 2563495"/>
              <a:gd name="connsiteY1" fmla="*/ 619760 h 926095"/>
              <a:gd name="connsiteX2" fmla="*/ 0 w 2563495"/>
              <a:gd name="connsiteY2" fmla="*/ 198120 h 926095"/>
              <a:gd name="connsiteX3" fmla="*/ 223520 w 2563495"/>
              <a:gd name="connsiteY3" fmla="*/ 0 h 926095"/>
              <a:gd name="connsiteX4" fmla="*/ 1833880 w 2563495"/>
              <a:gd name="connsiteY4" fmla="*/ 0 h 926095"/>
              <a:gd name="connsiteX5" fmla="*/ 2026920 w 2563495"/>
              <a:gd name="connsiteY5" fmla="*/ 177800 h 926095"/>
              <a:gd name="connsiteX6" fmla="*/ 2468880 w 2563495"/>
              <a:gd name="connsiteY6" fmla="*/ 177800 h 926095"/>
              <a:gd name="connsiteX7" fmla="*/ 2560320 w 2563495"/>
              <a:gd name="connsiteY7" fmla="*/ 269240 h 926095"/>
              <a:gd name="connsiteX8" fmla="*/ 2563495 w 2563495"/>
              <a:gd name="connsiteY8" fmla="*/ 807085 h 926095"/>
              <a:gd name="connsiteX9" fmla="*/ 2452592 w 2563495"/>
              <a:gd name="connsiteY9" fmla="*/ 926095 h 926095"/>
              <a:gd name="connsiteX10" fmla="*/ 150718 w 2563495"/>
              <a:gd name="connsiteY10" fmla="*/ 922920 h 926095"/>
              <a:gd name="connsiteX11" fmla="*/ 3175 w 2563495"/>
              <a:gd name="connsiteY11" fmla="*/ 784860 h 926095"/>
              <a:gd name="connsiteX12" fmla="*/ 0 w 2563495"/>
              <a:gd name="connsiteY12" fmla="*/ 619760 h 926095"/>
              <a:gd name="connsiteX0" fmla="*/ 0 w 2563495"/>
              <a:gd name="connsiteY0" fmla="*/ 3363425 h 3363425"/>
              <a:gd name="connsiteX1" fmla="*/ 0 w 2563495"/>
              <a:gd name="connsiteY1" fmla="*/ 619760 h 3363425"/>
              <a:gd name="connsiteX2" fmla="*/ 0 w 2563495"/>
              <a:gd name="connsiteY2" fmla="*/ 198120 h 3363425"/>
              <a:gd name="connsiteX3" fmla="*/ 223520 w 2563495"/>
              <a:gd name="connsiteY3" fmla="*/ 0 h 3363425"/>
              <a:gd name="connsiteX4" fmla="*/ 1833880 w 2563495"/>
              <a:gd name="connsiteY4" fmla="*/ 0 h 3363425"/>
              <a:gd name="connsiteX5" fmla="*/ 2026920 w 2563495"/>
              <a:gd name="connsiteY5" fmla="*/ 177800 h 3363425"/>
              <a:gd name="connsiteX6" fmla="*/ 2468880 w 2563495"/>
              <a:gd name="connsiteY6" fmla="*/ 177800 h 3363425"/>
              <a:gd name="connsiteX7" fmla="*/ 2560320 w 2563495"/>
              <a:gd name="connsiteY7" fmla="*/ 269240 h 3363425"/>
              <a:gd name="connsiteX8" fmla="*/ 2563495 w 2563495"/>
              <a:gd name="connsiteY8" fmla="*/ 807085 h 3363425"/>
              <a:gd name="connsiteX9" fmla="*/ 2452592 w 2563495"/>
              <a:gd name="connsiteY9" fmla="*/ 926095 h 3363425"/>
              <a:gd name="connsiteX10" fmla="*/ 150718 w 2563495"/>
              <a:gd name="connsiteY10" fmla="*/ 922920 h 3363425"/>
              <a:gd name="connsiteX11" fmla="*/ 3175 w 2563495"/>
              <a:gd name="connsiteY11" fmla="*/ 784860 h 3363425"/>
              <a:gd name="connsiteX12" fmla="*/ 0 w 2563495"/>
              <a:gd name="connsiteY12" fmla="*/ 619760 h 3363425"/>
              <a:gd name="connsiteX0" fmla="*/ 0 w 2563495"/>
              <a:gd name="connsiteY0" fmla="*/ 3363425 h 3363425"/>
              <a:gd name="connsiteX1" fmla="*/ 0 w 2563495"/>
              <a:gd name="connsiteY1" fmla="*/ 3363425 h 3363425"/>
              <a:gd name="connsiteX2" fmla="*/ 0 w 2563495"/>
              <a:gd name="connsiteY2" fmla="*/ 198120 h 3363425"/>
              <a:gd name="connsiteX3" fmla="*/ 223520 w 2563495"/>
              <a:gd name="connsiteY3" fmla="*/ 0 h 3363425"/>
              <a:gd name="connsiteX4" fmla="*/ 1833880 w 2563495"/>
              <a:gd name="connsiteY4" fmla="*/ 0 h 3363425"/>
              <a:gd name="connsiteX5" fmla="*/ 2026920 w 2563495"/>
              <a:gd name="connsiteY5" fmla="*/ 177800 h 3363425"/>
              <a:gd name="connsiteX6" fmla="*/ 2468880 w 2563495"/>
              <a:gd name="connsiteY6" fmla="*/ 177800 h 3363425"/>
              <a:gd name="connsiteX7" fmla="*/ 2560320 w 2563495"/>
              <a:gd name="connsiteY7" fmla="*/ 269240 h 3363425"/>
              <a:gd name="connsiteX8" fmla="*/ 2563495 w 2563495"/>
              <a:gd name="connsiteY8" fmla="*/ 807085 h 3363425"/>
              <a:gd name="connsiteX9" fmla="*/ 2452592 w 2563495"/>
              <a:gd name="connsiteY9" fmla="*/ 926095 h 3363425"/>
              <a:gd name="connsiteX10" fmla="*/ 150718 w 2563495"/>
              <a:gd name="connsiteY10" fmla="*/ 922920 h 3363425"/>
              <a:gd name="connsiteX11" fmla="*/ 3175 w 2563495"/>
              <a:gd name="connsiteY11" fmla="*/ 784860 h 3363425"/>
              <a:gd name="connsiteX12" fmla="*/ 0 w 2563495"/>
              <a:gd name="connsiteY12" fmla="*/ 619760 h 3363425"/>
              <a:gd name="connsiteX0" fmla="*/ 0 w 2563495"/>
              <a:gd name="connsiteY0" fmla="*/ 3363425 h 3363425"/>
              <a:gd name="connsiteX1" fmla="*/ 0 w 2563495"/>
              <a:gd name="connsiteY1" fmla="*/ 3363425 h 3363425"/>
              <a:gd name="connsiteX2" fmla="*/ 0 w 2563495"/>
              <a:gd name="connsiteY2" fmla="*/ 198120 h 3363425"/>
              <a:gd name="connsiteX3" fmla="*/ 223520 w 2563495"/>
              <a:gd name="connsiteY3" fmla="*/ 0 h 3363425"/>
              <a:gd name="connsiteX4" fmla="*/ 1833880 w 2563495"/>
              <a:gd name="connsiteY4" fmla="*/ 0 h 3363425"/>
              <a:gd name="connsiteX5" fmla="*/ 2026920 w 2563495"/>
              <a:gd name="connsiteY5" fmla="*/ 177800 h 3363425"/>
              <a:gd name="connsiteX6" fmla="*/ 2468880 w 2563495"/>
              <a:gd name="connsiteY6" fmla="*/ 177800 h 3363425"/>
              <a:gd name="connsiteX7" fmla="*/ 2560320 w 2563495"/>
              <a:gd name="connsiteY7" fmla="*/ 269240 h 3363425"/>
              <a:gd name="connsiteX8" fmla="*/ 2563495 w 2563495"/>
              <a:gd name="connsiteY8" fmla="*/ 807085 h 3363425"/>
              <a:gd name="connsiteX9" fmla="*/ 2452592 w 2563495"/>
              <a:gd name="connsiteY9" fmla="*/ 926095 h 3363425"/>
              <a:gd name="connsiteX10" fmla="*/ 150718 w 2563495"/>
              <a:gd name="connsiteY10" fmla="*/ 922920 h 3363425"/>
              <a:gd name="connsiteX11" fmla="*/ 3175 w 2563495"/>
              <a:gd name="connsiteY11" fmla="*/ 784860 h 3363425"/>
              <a:gd name="connsiteX12" fmla="*/ 0 w 2563495"/>
              <a:gd name="connsiteY12" fmla="*/ 619760 h 3363425"/>
              <a:gd name="connsiteX0" fmla="*/ 0 w 2563495"/>
              <a:gd name="connsiteY0" fmla="*/ 3363425 h 3550750"/>
              <a:gd name="connsiteX1" fmla="*/ 0 w 2563495"/>
              <a:gd name="connsiteY1" fmla="*/ 3363425 h 3550750"/>
              <a:gd name="connsiteX2" fmla="*/ 0 w 2563495"/>
              <a:gd name="connsiteY2" fmla="*/ 198120 h 3550750"/>
              <a:gd name="connsiteX3" fmla="*/ 223520 w 2563495"/>
              <a:gd name="connsiteY3" fmla="*/ 0 h 3550750"/>
              <a:gd name="connsiteX4" fmla="*/ 1833880 w 2563495"/>
              <a:gd name="connsiteY4" fmla="*/ 0 h 3550750"/>
              <a:gd name="connsiteX5" fmla="*/ 2026920 w 2563495"/>
              <a:gd name="connsiteY5" fmla="*/ 177800 h 3550750"/>
              <a:gd name="connsiteX6" fmla="*/ 2468880 w 2563495"/>
              <a:gd name="connsiteY6" fmla="*/ 177800 h 3550750"/>
              <a:gd name="connsiteX7" fmla="*/ 2560320 w 2563495"/>
              <a:gd name="connsiteY7" fmla="*/ 269240 h 3550750"/>
              <a:gd name="connsiteX8" fmla="*/ 2563495 w 2563495"/>
              <a:gd name="connsiteY8" fmla="*/ 3550750 h 3550750"/>
              <a:gd name="connsiteX9" fmla="*/ 2452592 w 2563495"/>
              <a:gd name="connsiteY9" fmla="*/ 926095 h 3550750"/>
              <a:gd name="connsiteX10" fmla="*/ 150718 w 2563495"/>
              <a:gd name="connsiteY10" fmla="*/ 922920 h 3550750"/>
              <a:gd name="connsiteX11" fmla="*/ 3175 w 2563495"/>
              <a:gd name="connsiteY11" fmla="*/ 784860 h 3550750"/>
              <a:gd name="connsiteX12" fmla="*/ 0 w 2563495"/>
              <a:gd name="connsiteY12" fmla="*/ 619760 h 3550750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922920 h 3669759"/>
              <a:gd name="connsiteX11" fmla="*/ 3175 w 2563495"/>
              <a:gd name="connsiteY11" fmla="*/ 784860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784860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3363424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2085784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3363424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2085784 w 2563495"/>
              <a:gd name="connsiteY4" fmla="*/ 0 h 3669759"/>
              <a:gd name="connsiteX5" fmla="*/ 2278823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3363424 h 3669759"/>
              <a:gd name="connsiteX0" fmla="*/ 0 w 2720783"/>
              <a:gd name="connsiteY0" fmla="*/ 3363425 h 3669759"/>
              <a:gd name="connsiteX1" fmla="*/ 0 w 2720783"/>
              <a:gd name="connsiteY1" fmla="*/ 3363425 h 3669759"/>
              <a:gd name="connsiteX2" fmla="*/ 0 w 2720783"/>
              <a:gd name="connsiteY2" fmla="*/ 198120 h 3669759"/>
              <a:gd name="connsiteX3" fmla="*/ 223520 w 2720783"/>
              <a:gd name="connsiteY3" fmla="*/ 0 h 3669759"/>
              <a:gd name="connsiteX4" fmla="*/ 2085784 w 2720783"/>
              <a:gd name="connsiteY4" fmla="*/ 0 h 3669759"/>
              <a:gd name="connsiteX5" fmla="*/ 2278823 w 2720783"/>
              <a:gd name="connsiteY5" fmla="*/ 177800 h 3669759"/>
              <a:gd name="connsiteX6" fmla="*/ 2720783 w 2720783"/>
              <a:gd name="connsiteY6" fmla="*/ 177800 h 3669759"/>
              <a:gd name="connsiteX7" fmla="*/ 2560320 w 2720783"/>
              <a:gd name="connsiteY7" fmla="*/ 269240 h 3669759"/>
              <a:gd name="connsiteX8" fmla="*/ 2563495 w 2720783"/>
              <a:gd name="connsiteY8" fmla="*/ 3550750 h 3669759"/>
              <a:gd name="connsiteX9" fmla="*/ 2452592 w 2720783"/>
              <a:gd name="connsiteY9" fmla="*/ 3669759 h 3669759"/>
              <a:gd name="connsiteX10" fmla="*/ 150718 w 2720783"/>
              <a:gd name="connsiteY10" fmla="*/ 3666584 h 3669759"/>
              <a:gd name="connsiteX11" fmla="*/ 3175 w 2720783"/>
              <a:gd name="connsiteY11" fmla="*/ 3528524 h 3669759"/>
              <a:gd name="connsiteX12" fmla="*/ 0 w 2720783"/>
              <a:gd name="connsiteY12" fmla="*/ 3363424 h 3669759"/>
              <a:gd name="connsiteX0" fmla="*/ 0 w 2812223"/>
              <a:gd name="connsiteY0" fmla="*/ 3363425 h 3669759"/>
              <a:gd name="connsiteX1" fmla="*/ 0 w 2812223"/>
              <a:gd name="connsiteY1" fmla="*/ 3363425 h 3669759"/>
              <a:gd name="connsiteX2" fmla="*/ 0 w 2812223"/>
              <a:gd name="connsiteY2" fmla="*/ 198120 h 3669759"/>
              <a:gd name="connsiteX3" fmla="*/ 223520 w 2812223"/>
              <a:gd name="connsiteY3" fmla="*/ 0 h 3669759"/>
              <a:gd name="connsiteX4" fmla="*/ 2085784 w 2812223"/>
              <a:gd name="connsiteY4" fmla="*/ 0 h 3669759"/>
              <a:gd name="connsiteX5" fmla="*/ 2278823 w 2812223"/>
              <a:gd name="connsiteY5" fmla="*/ 177800 h 3669759"/>
              <a:gd name="connsiteX6" fmla="*/ 2720783 w 2812223"/>
              <a:gd name="connsiteY6" fmla="*/ 177800 h 3669759"/>
              <a:gd name="connsiteX7" fmla="*/ 2812223 w 2812223"/>
              <a:gd name="connsiteY7" fmla="*/ 269240 h 3669759"/>
              <a:gd name="connsiteX8" fmla="*/ 2563495 w 2812223"/>
              <a:gd name="connsiteY8" fmla="*/ 3550750 h 3669759"/>
              <a:gd name="connsiteX9" fmla="*/ 2452592 w 2812223"/>
              <a:gd name="connsiteY9" fmla="*/ 3669759 h 3669759"/>
              <a:gd name="connsiteX10" fmla="*/ 150718 w 2812223"/>
              <a:gd name="connsiteY10" fmla="*/ 3666584 h 3669759"/>
              <a:gd name="connsiteX11" fmla="*/ 3175 w 2812223"/>
              <a:gd name="connsiteY11" fmla="*/ 3528524 h 3669759"/>
              <a:gd name="connsiteX12" fmla="*/ 0 w 2812223"/>
              <a:gd name="connsiteY12" fmla="*/ 3363424 h 3669759"/>
              <a:gd name="connsiteX0" fmla="*/ 0 w 2812236"/>
              <a:gd name="connsiteY0" fmla="*/ 3363425 h 3669759"/>
              <a:gd name="connsiteX1" fmla="*/ 0 w 2812236"/>
              <a:gd name="connsiteY1" fmla="*/ 3363425 h 3669759"/>
              <a:gd name="connsiteX2" fmla="*/ 0 w 2812236"/>
              <a:gd name="connsiteY2" fmla="*/ 198120 h 3669759"/>
              <a:gd name="connsiteX3" fmla="*/ 223520 w 2812236"/>
              <a:gd name="connsiteY3" fmla="*/ 0 h 3669759"/>
              <a:gd name="connsiteX4" fmla="*/ 2085784 w 2812236"/>
              <a:gd name="connsiteY4" fmla="*/ 0 h 3669759"/>
              <a:gd name="connsiteX5" fmla="*/ 2278823 w 2812236"/>
              <a:gd name="connsiteY5" fmla="*/ 177800 h 3669759"/>
              <a:gd name="connsiteX6" fmla="*/ 2720783 w 2812236"/>
              <a:gd name="connsiteY6" fmla="*/ 177800 h 3669759"/>
              <a:gd name="connsiteX7" fmla="*/ 2812223 w 2812236"/>
              <a:gd name="connsiteY7" fmla="*/ 269240 h 3669759"/>
              <a:gd name="connsiteX8" fmla="*/ 2563495 w 2812236"/>
              <a:gd name="connsiteY8" fmla="*/ 3550750 h 3669759"/>
              <a:gd name="connsiteX9" fmla="*/ 2452592 w 2812236"/>
              <a:gd name="connsiteY9" fmla="*/ 3669759 h 3669759"/>
              <a:gd name="connsiteX10" fmla="*/ 150718 w 2812236"/>
              <a:gd name="connsiteY10" fmla="*/ 3666584 h 3669759"/>
              <a:gd name="connsiteX11" fmla="*/ 3175 w 2812236"/>
              <a:gd name="connsiteY11" fmla="*/ 3528524 h 3669759"/>
              <a:gd name="connsiteX12" fmla="*/ 0 w 2812236"/>
              <a:gd name="connsiteY12" fmla="*/ 3363424 h 3669759"/>
              <a:gd name="connsiteX0" fmla="*/ 0 w 2812543"/>
              <a:gd name="connsiteY0" fmla="*/ 3363425 h 3669759"/>
              <a:gd name="connsiteX1" fmla="*/ 0 w 2812543"/>
              <a:gd name="connsiteY1" fmla="*/ 3363425 h 3669759"/>
              <a:gd name="connsiteX2" fmla="*/ 0 w 2812543"/>
              <a:gd name="connsiteY2" fmla="*/ 198120 h 3669759"/>
              <a:gd name="connsiteX3" fmla="*/ 223520 w 2812543"/>
              <a:gd name="connsiteY3" fmla="*/ 0 h 3669759"/>
              <a:gd name="connsiteX4" fmla="*/ 2085784 w 2812543"/>
              <a:gd name="connsiteY4" fmla="*/ 0 h 3669759"/>
              <a:gd name="connsiteX5" fmla="*/ 2278823 w 2812543"/>
              <a:gd name="connsiteY5" fmla="*/ 177800 h 3669759"/>
              <a:gd name="connsiteX6" fmla="*/ 2720783 w 2812543"/>
              <a:gd name="connsiteY6" fmla="*/ 177800 h 3669759"/>
              <a:gd name="connsiteX7" fmla="*/ 2812223 w 2812543"/>
              <a:gd name="connsiteY7" fmla="*/ 269240 h 3669759"/>
              <a:gd name="connsiteX8" fmla="*/ 2563495 w 2812543"/>
              <a:gd name="connsiteY8" fmla="*/ 3550750 h 3669759"/>
              <a:gd name="connsiteX9" fmla="*/ 2452592 w 2812543"/>
              <a:gd name="connsiteY9" fmla="*/ 3669759 h 3669759"/>
              <a:gd name="connsiteX10" fmla="*/ 150718 w 2812543"/>
              <a:gd name="connsiteY10" fmla="*/ 3666584 h 3669759"/>
              <a:gd name="connsiteX11" fmla="*/ 3175 w 2812543"/>
              <a:gd name="connsiteY11" fmla="*/ 3528524 h 3669759"/>
              <a:gd name="connsiteX12" fmla="*/ 0 w 2812543"/>
              <a:gd name="connsiteY12" fmla="*/ 3363424 h 3669759"/>
              <a:gd name="connsiteX0" fmla="*/ 0 w 2815396"/>
              <a:gd name="connsiteY0" fmla="*/ 3363425 h 3669759"/>
              <a:gd name="connsiteX1" fmla="*/ 0 w 2815396"/>
              <a:gd name="connsiteY1" fmla="*/ 3363425 h 3669759"/>
              <a:gd name="connsiteX2" fmla="*/ 0 w 2815396"/>
              <a:gd name="connsiteY2" fmla="*/ 198120 h 3669759"/>
              <a:gd name="connsiteX3" fmla="*/ 223520 w 2815396"/>
              <a:gd name="connsiteY3" fmla="*/ 0 h 3669759"/>
              <a:gd name="connsiteX4" fmla="*/ 2085784 w 2815396"/>
              <a:gd name="connsiteY4" fmla="*/ 0 h 3669759"/>
              <a:gd name="connsiteX5" fmla="*/ 2278823 w 2815396"/>
              <a:gd name="connsiteY5" fmla="*/ 177800 h 3669759"/>
              <a:gd name="connsiteX6" fmla="*/ 2720783 w 2815396"/>
              <a:gd name="connsiteY6" fmla="*/ 177800 h 3669759"/>
              <a:gd name="connsiteX7" fmla="*/ 2812223 w 2815396"/>
              <a:gd name="connsiteY7" fmla="*/ 269240 h 3669759"/>
              <a:gd name="connsiteX8" fmla="*/ 2815396 w 2815396"/>
              <a:gd name="connsiteY8" fmla="*/ 3550750 h 3669759"/>
              <a:gd name="connsiteX9" fmla="*/ 2452592 w 2815396"/>
              <a:gd name="connsiteY9" fmla="*/ 3669759 h 3669759"/>
              <a:gd name="connsiteX10" fmla="*/ 150718 w 2815396"/>
              <a:gd name="connsiteY10" fmla="*/ 3666584 h 3669759"/>
              <a:gd name="connsiteX11" fmla="*/ 3175 w 2815396"/>
              <a:gd name="connsiteY11" fmla="*/ 3528524 h 3669759"/>
              <a:gd name="connsiteX12" fmla="*/ 0 w 2815396"/>
              <a:gd name="connsiteY12" fmla="*/ 3363424 h 3669759"/>
              <a:gd name="connsiteX0" fmla="*/ 0 w 2815396"/>
              <a:gd name="connsiteY0" fmla="*/ 3363425 h 3669759"/>
              <a:gd name="connsiteX1" fmla="*/ 0 w 2815396"/>
              <a:gd name="connsiteY1" fmla="*/ 3363425 h 3669759"/>
              <a:gd name="connsiteX2" fmla="*/ 0 w 2815396"/>
              <a:gd name="connsiteY2" fmla="*/ 198120 h 3669759"/>
              <a:gd name="connsiteX3" fmla="*/ 223520 w 2815396"/>
              <a:gd name="connsiteY3" fmla="*/ 0 h 3669759"/>
              <a:gd name="connsiteX4" fmla="*/ 2085784 w 2815396"/>
              <a:gd name="connsiteY4" fmla="*/ 0 h 3669759"/>
              <a:gd name="connsiteX5" fmla="*/ 2278823 w 2815396"/>
              <a:gd name="connsiteY5" fmla="*/ 177800 h 3669759"/>
              <a:gd name="connsiteX6" fmla="*/ 2720783 w 2815396"/>
              <a:gd name="connsiteY6" fmla="*/ 177800 h 3669759"/>
              <a:gd name="connsiteX7" fmla="*/ 2812223 w 2815396"/>
              <a:gd name="connsiteY7" fmla="*/ 269240 h 3669759"/>
              <a:gd name="connsiteX8" fmla="*/ 2815396 w 2815396"/>
              <a:gd name="connsiteY8" fmla="*/ 3550750 h 3669759"/>
              <a:gd name="connsiteX9" fmla="*/ 2704493 w 2815396"/>
              <a:gd name="connsiteY9" fmla="*/ 3669759 h 3669759"/>
              <a:gd name="connsiteX10" fmla="*/ 150718 w 2815396"/>
              <a:gd name="connsiteY10" fmla="*/ 3666584 h 3669759"/>
              <a:gd name="connsiteX11" fmla="*/ 3175 w 2815396"/>
              <a:gd name="connsiteY11" fmla="*/ 3528524 h 3669759"/>
              <a:gd name="connsiteX12" fmla="*/ 0 w 2815396"/>
              <a:gd name="connsiteY12" fmla="*/ 3363424 h 3669759"/>
              <a:gd name="connsiteX0" fmla="*/ 0 w 2815396"/>
              <a:gd name="connsiteY0" fmla="*/ 3973382 h 3973382"/>
              <a:gd name="connsiteX1" fmla="*/ 0 w 2815396"/>
              <a:gd name="connsiteY1" fmla="*/ 3363425 h 3973382"/>
              <a:gd name="connsiteX2" fmla="*/ 0 w 2815396"/>
              <a:gd name="connsiteY2" fmla="*/ 198120 h 3973382"/>
              <a:gd name="connsiteX3" fmla="*/ 223520 w 2815396"/>
              <a:gd name="connsiteY3" fmla="*/ 0 h 3973382"/>
              <a:gd name="connsiteX4" fmla="*/ 2085784 w 2815396"/>
              <a:gd name="connsiteY4" fmla="*/ 0 h 3973382"/>
              <a:gd name="connsiteX5" fmla="*/ 2278823 w 2815396"/>
              <a:gd name="connsiteY5" fmla="*/ 177800 h 3973382"/>
              <a:gd name="connsiteX6" fmla="*/ 2720783 w 2815396"/>
              <a:gd name="connsiteY6" fmla="*/ 177800 h 3973382"/>
              <a:gd name="connsiteX7" fmla="*/ 2812223 w 2815396"/>
              <a:gd name="connsiteY7" fmla="*/ 269240 h 3973382"/>
              <a:gd name="connsiteX8" fmla="*/ 2815396 w 2815396"/>
              <a:gd name="connsiteY8" fmla="*/ 3550750 h 3973382"/>
              <a:gd name="connsiteX9" fmla="*/ 2704493 w 2815396"/>
              <a:gd name="connsiteY9" fmla="*/ 3669759 h 3973382"/>
              <a:gd name="connsiteX10" fmla="*/ 150718 w 2815396"/>
              <a:gd name="connsiteY10" fmla="*/ 3666584 h 3973382"/>
              <a:gd name="connsiteX11" fmla="*/ 3175 w 2815396"/>
              <a:gd name="connsiteY11" fmla="*/ 3528524 h 3973382"/>
              <a:gd name="connsiteX12" fmla="*/ 0 w 2815396"/>
              <a:gd name="connsiteY12" fmla="*/ 3363424 h 3973382"/>
              <a:gd name="connsiteX0" fmla="*/ 0 w 2815396"/>
              <a:gd name="connsiteY0" fmla="*/ 3973382 h 3973382"/>
              <a:gd name="connsiteX1" fmla="*/ 0 w 2815396"/>
              <a:gd name="connsiteY1" fmla="*/ 3973382 h 3973382"/>
              <a:gd name="connsiteX2" fmla="*/ 0 w 2815396"/>
              <a:gd name="connsiteY2" fmla="*/ 198120 h 3973382"/>
              <a:gd name="connsiteX3" fmla="*/ 223520 w 2815396"/>
              <a:gd name="connsiteY3" fmla="*/ 0 h 3973382"/>
              <a:gd name="connsiteX4" fmla="*/ 2085784 w 2815396"/>
              <a:gd name="connsiteY4" fmla="*/ 0 h 3973382"/>
              <a:gd name="connsiteX5" fmla="*/ 2278823 w 2815396"/>
              <a:gd name="connsiteY5" fmla="*/ 177800 h 3973382"/>
              <a:gd name="connsiteX6" fmla="*/ 2720783 w 2815396"/>
              <a:gd name="connsiteY6" fmla="*/ 177800 h 3973382"/>
              <a:gd name="connsiteX7" fmla="*/ 2812223 w 2815396"/>
              <a:gd name="connsiteY7" fmla="*/ 269240 h 3973382"/>
              <a:gd name="connsiteX8" fmla="*/ 2815396 w 2815396"/>
              <a:gd name="connsiteY8" fmla="*/ 3550750 h 3973382"/>
              <a:gd name="connsiteX9" fmla="*/ 2704493 w 2815396"/>
              <a:gd name="connsiteY9" fmla="*/ 3669759 h 3973382"/>
              <a:gd name="connsiteX10" fmla="*/ 150718 w 2815396"/>
              <a:gd name="connsiteY10" fmla="*/ 3666584 h 3973382"/>
              <a:gd name="connsiteX11" fmla="*/ 3175 w 2815396"/>
              <a:gd name="connsiteY11" fmla="*/ 3528524 h 3973382"/>
              <a:gd name="connsiteX12" fmla="*/ 0 w 2815396"/>
              <a:gd name="connsiteY12" fmla="*/ 3363424 h 3973382"/>
              <a:gd name="connsiteX0" fmla="*/ 0 w 2815396"/>
              <a:gd name="connsiteY0" fmla="*/ 3973382 h 3973382"/>
              <a:gd name="connsiteX1" fmla="*/ 0 w 2815396"/>
              <a:gd name="connsiteY1" fmla="*/ 3973382 h 3973382"/>
              <a:gd name="connsiteX2" fmla="*/ 0 w 2815396"/>
              <a:gd name="connsiteY2" fmla="*/ 198120 h 3973382"/>
              <a:gd name="connsiteX3" fmla="*/ 223520 w 2815396"/>
              <a:gd name="connsiteY3" fmla="*/ 0 h 3973382"/>
              <a:gd name="connsiteX4" fmla="*/ 2085784 w 2815396"/>
              <a:gd name="connsiteY4" fmla="*/ 0 h 3973382"/>
              <a:gd name="connsiteX5" fmla="*/ 2278823 w 2815396"/>
              <a:gd name="connsiteY5" fmla="*/ 177800 h 3973382"/>
              <a:gd name="connsiteX6" fmla="*/ 2720783 w 2815396"/>
              <a:gd name="connsiteY6" fmla="*/ 177800 h 3973382"/>
              <a:gd name="connsiteX7" fmla="*/ 2812223 w 2815396"/>
              <a:gd name="connsiteY7" fmla="*/ 269240 h 3973382"/>
              <a:gd name="connsiteX8" fmla="*/ 2815396 w 2815396"/>
              <a:gd name="connsiteY8" fmla="*/ 3550750 h 3973382"/>
              <a:gd name="connsiteX9" fmla="*/ 2704493 w 2815396"/>
              <a:gd name="connsiteY9" fmla="*/ 3669759 h 3973382"/>
              <a:gd name="connsiteX10" fmla="*/ 150718 w 2815396"/>
              <a:gd name="connsiteY10" fmla="*/ 3666584 h 3973382"/>
              <a:gd name="connsiteX11" fmla="*/ 3175 w 2815396"/>
              <a:gd name="connsiteY11" fmla="*/ 3528524 h 3973382"/>
              <a:gd name="connsiteX12" fmla="*/ 0 w 2815396"/>
              <a:gd name="connsiteY12" fmla="*/ 3363424 h 3973382"/>
              <a:gd name="connsiteX0" fmla="*/ 0 w 2815396"/>
              <a:gd name="connsiteY0" fmla="*/ 3973382 h 4160707"/>
              <a:gd name="connsiteX1" fmla="*/ 0 w 2815396"/>
              <a:gd name="connsiteY1" fmla="*/ 3973382 h 4160707"/>
              <a:gd name="connsiteX2" fmla="*/ 0 w 2815396"/>
              <a:gd name="connsiteY2" fmla="*/ 198120 h 4160707"/>
              <a:gd name="connsiteX3" fmla="*/ 223520 w 2815396"/>
              <a:gd name="connsiteY3" fmla="*/ 0 h 4160707"/>
              <a:gd name="connsiteX4" fmla="*/ 2085784 w 2815396"/>
              <a:gd name="connsiteY4" fmla="*/ 0 h 4160707"/>
              <a:gd name="connsiteX5" fmla="*/ 2278823 w 2815396"/>
              <a:gd name="connsiteY5" fmla="*/ 177800 h 4160707"/>
              <a:gd name="connsiteX6" fmla="*/ 2720783 w 2815396"/>
              <a:gd name="connsiteY6" fmla="*/ 177800 h 4160707"/>
              <a:gd name="connsiteX7" fmla="*/ 2812223 w 2815396"/>
              <a:gd name="connsiteY7" fmla="*/ 269240 h 4160707"/>
              <a:gd name="connsiteX8" fmla="*/ 2815396 w 2815396"/>
              <a:gd name="connsiteY8" fmla="*/ 4160707 h 4160707"/>
              <a:gd name="connsiteX9" fmla="*/ 2704493 w 2815396"/>
              <a:gd name="connsiteY9" fmla="*/ 3669759 h 4160707"/>
              <a:gd name="connsiteX10" fmla="*/ 150718 w 2815396"/>
              <a:gd name="connsiteY10" fmla="*/ 3666584 h 4160707"/>
              <a:gd name="connsiteX11" fmla="*/ 3175 w 2815396"/>
              <a:gd name="connsiteY11" fmla="*/ 3528524 h 4160707"/>
              <a:gd name="connsiteX12" fmla="*/ 0 w 2815396"/>
              <a:gd name="connsiteY12" fmla="*/ 3363424 h 4160707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3666584 h 4279715"/>
              <a:gd name="connsiteX11" fmla="*/ 3175 w 2815396"/>
              <a:gd name="connsiteY11" fmla="*/ 3528524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3528524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4138480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4138480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4138480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4138480 h 4279715"/>
              <a:gd name="connsiteX12" fmla="*/ 0 w 2815396"/>
              <a:gd name="connsiteY12" fmla="*/ 3973380 h 427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5396" h="4279715">
                <a:moveTo>
                  <a:pt x="0" y="3973382"/>
                </a:moveTo>
                <a:lnTo>
                  <a:pt x="0" y="3973382"/>
                </a:lnTo>
                <a:lnTo>
                  <a:pt x="0" y="198120"/>
                </a:lnTo>
                <a:lnTo>
                  <a:pt x="223520" y="0"/>
                </a:lnTo>
                <a:lnTo>
                  <a:pt x="2085784" y="0"/>
                </a:lnTo>
                <a:lnTo>
                  <a:pt x="2278823" y="177800"/>
                </a:lnTo>
                <a:lnTo>
                  <a:pt x="2720783" y="177800"/>
                </a:lnTo>
                <a:lnTo>
                  <a:pt x="2812223" y="269240"/>
                </a:lnTo>
                <a:cubicBezTo>
                  <a:pt x="2814338" y="437938"/>
                  <a:pt x="2813279" y="3992009"/>
                  <a:pt x="2815396" y="4160707"/>
                </a:cubicBezTo>
                <a:lnTo>
                  <a:pt x="2704493" y="4279715"/>
                </a:lnTo>
                <a:lnTo>
                  <a:pt x="150718" y="4276540"/>
                </a:lnTo>
                <a:lnTo>
                  <a:pt x="3175" y="4138480"/>
                </a:lnTo>
                <a:cubicBezTo>
                  <a:pt x="4868" y="4023333"/>
                  <a:pt x="3387" y="4047887"/>
                  <a:pt x="0" y="3973380"/>
                </a:cubicBezTo>
                <a:close/>
              </a:path>
            </a:pathLst>
          </a:custGeom>
          <a:blipFill>
            <a:blip r:embed="rId2"/>
            <a:stretch>
              <a:fillRect l="-48002" r="-47593"/>
            </a:stretch>
          </a:blipFill>
          <a:ln w="12700" cap="flat" cmpd="sng" algn="ctr">
            <a:gradFill>
              <a:gsLst>
                <a:gs pos="0">
                  <a:schemeClr val="accent3"/>
                </a:gs>
                <a:gs pos="5000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 dirty="0">
              <a:solidFill>
                <a:prstClr val="white"/>
              </a:solidFill>
              <a:latin typeface="微软雅黑 Light"/>
              <a:ea typeface="微软雅黑 Light"/>
            </a:endParaRPr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9DEAD129-F7C9-4A16-ABEA-605D8A8C09DB}"/>
              </a:ext>
            </a:extLst>
          </p:cNvPr>
          <p:cNvSpPr/>
          <p:nvPr/>
        </p:nvSpPr>
        <p:spPr>
          <a:xfrm flipV="1">
            <a:off x="660400" y="1527913"/>
            <a:ext cx="173203" cy="149314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微软雅黑 Light"/>
              <a:ea typeface="微软雅黑 Ligh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EA60206-2BC2-4BE6-8CFF-A2F24C69AAE5}"/>
              </a:ext>
            </a:extLst>
          </p:cNvPr>
          <p:cNvCxnSpPr>
            <a:cxnSpLocks/>
          </p:cNvCxnSpPr>
          <p:nvPr/>
        </p:nvCxnSpPr>
        <p:spPr>
          <a:xfrm>
            <a:off x="2906022" y="1527913"/>
            <a:ext cx="162920" cy="149314"/>
          </a:xfrm>
          <a:prstGeom prst="lin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</p:cxnSp>
      <p:sp>
        <p:nvSpPr>
          <p:cNvPr id="48" name="48">
            <a:extLst>
              <a:ext uri="{FF2B5EF4-FFF2-40B4-BE49-F238E27FC236}">
                <a16:creationId xmlns:a16="http://schemas.microsoft.com/office/drawing/2014/main" id="{DC620C32-FD29-47CB-ADE2-386B845AE632}"/>
              </a:ext>
            </a:extLst>
          </p:cNvPr>
          <p:cNvSpPr/>
          <p:nvPr/>
        </p:nvSpPr>
        <p:spPr>
          <a:xfrm>
            <a:off x="3854705" y="1530545"/>
            <a:ext cx="3701511" cy="2062339"/>
          </a:xfrm>
          <a:custGeom>
            <a:avLst/>
            <a:gdLst>
              <a:gd name="connsiteX0" fmla="*/ 0 w 2560320"/>
              <a:gd name="connsiteY0" fmla="*/ 619760 h 924560"/>
              <a:gd name="connsiteX1" fmla="*/ 0 w 2560320"/>
              <a:gd name="connsiteY1" fmla="*/ 619760 h 924560"/>
              <a:gd name="connsiteX2" fmla="*/ 0 w 2560320"/>
              <a:gd name="connsiteY2" fmla="*/ 198120 h 924560"/>
              <a:gd name="connsiteX3" fmla="*/ 223520 w 2560320"/>
              <a:gd name="connsiteY3" fmla="*/ 0 h 924560"/>
              <a:gd name="connsiteX4" fmla="*/ 1833880 w 2560320"/>
              <a:gd name="connsiteY4" fmla="*/ 0 h 924560"/>
              <a:gd name="connsiteX5" fmla="*/ 2026920 w 2560320"/>
              <a:gd name="connsiteY5" fmla="*/ 177800 h 924560"/>
              <a:gd name="connsiteX6" fmla="*/ 2468880 w 2560320"/>
              <a:gd name="connsiteY6" fmla="*/ 177800 h 924560"/>
              <a:gd name="connsiteX7" fmla="*/ 2560320 w 2560320"/>
              <a:gd name="connsiteY7" fmla="*/ 269240 h 924560"/>
              <a:gd name="connsiteX8" fmla="*/ 2560320 w 2560320"/>
              <a:gd name="connsiteY8" fmla="*/ 924560 h 924560"/>
              <a:gd name="connsiteX9" fmla="*/ 0 w 2560320"/>
              <a:gd name="connsiteY9" fmla="*/ 924560 h 924560"/>
              <a:gd name="connsiteX10" fmla="*/ 0 w 2560320"/>
              <a:gd name="connsiteY10" fmla="*/ 619760 h 924560"/>
              <a:gd name="connsiteX0" fmla="*/ 0 w 2560320"/>
              <a:gd name="connsiteY0" fmla="*/ 619760 h 926095"/>
              <a:gd name="connsiteX1" fmla="*/ 0 w 2560320"/>
              <a:gd name="connsiteY1" fmla="*/ 619760 h 926095"/>
              <a:gd name="connsiteX2" fmla="*/ 0 w 2560320"/>
              <a:gd name="connsiteY2" fmla="*/ 198120 h 926095"/>
              <a:gd name="connsiteX3" fmla="*/ 223520 w 2560320"/>
              <a:gd name="connsiteY3" fmla="*/ 0 h 926095"/>
              <a:gd name="connsiteX4" fmla="*/ 1833880 w 2560320"/>
              <a:gd name="connsiteY4" fmla="*/ 0 h 926095"/>
              <a:gd name="connsiteX5" fmla="*/ 2026920 w 2560320"/>
              <a:gd name="connsiteY5" fmla="*/ 177800 h 926095"/>
              <a:gd name="connsiteX6" fmla="*/ 2468880 w 2560320"/>
              <a:gd name="connsiteY6" fmla="*/ 177800 h 926095"/>
              <a:gd name="connsiteX7" fmla="*/ 2560320 w 2560320"/>
              <a:gd name="connsiteY7" fmla="*/ 269240 h 926095"/>
              <a:gd name="connsiteX8" fmla="*/ 2560320 w 2560320"/>
              <a:gd name="connsiteY8" fmla="*/ 924560 h 926095"/>
              <a:gd name="connsiteX9" fmla="*/ 2452592 w 2560320"/>
              <a:gd name="connsiteY9" fmla="*/ 926095 h 926095"/>
              <a:gd name="connsiteX10" fmla="*/ 0 w 2560320"/>
              <a:gd name="connsiteY10" fmla="*/ 924560 h 926095"/>
              <a:gd name="connsiteX11" fmla="*/ 0 w 2560320"/>
              <a:gd name="connsiteY11" fmla="*/ 619760 h 926095"/>
              <a:gd name="connsiteX0" fmla="*/ 0 w 2566670"/>
              <a:gd name="connsiteY0" fmla="*/ 619760 h 926095"/>
              <a:gd name="connsiteX1" fmla="*/ 0 w 2566670"/>
              <a:gd name="connsiteY1" fmla="*/ 619760 h 926095"/>
              <a:gd name="connsiteX2" fmla="*/ 0 w 2566670"/>
              <a:gd name="connsiteY2" fmla="*/ 198120 h 926095"/>
              <a:gd name="connsiteX3" fmla="*/ 223520 w 2566670"/>
              <a:gd name="connsiteY3" fmla="*/ 0 h 926095"/>
              <a:gd name="connsiteX4" fmla="*/ 1833880 w 2566670"/>
              <a:gd name="connsiteY4" fmla="*/ 0 h 926095"/>
              <a:gd name="connsiteX5" fmla="*/ 2026920 w 2566670"/>
              <a:gd name="connsiteY5" fmla="*/ 177800 h 926095"/>
              <a:gd name="connsiteX6" fmla="*/ 2468880 w 2566670"/>
              <a:gd name="connsiteY6" fmla="*/ 177800 h 926095"/>
              <a:gd name="connsiteX7" fmla="*/ 2560320 w 2566670"/>
              <a:gd name="connsiteY7" fmla="*/ 269240 h 926095"/>
              <a:gd name="connsiteX8" fmla="*/ 2566670 w 2566670"/>
              <a:gd name="connsiteY8" fmla="*/ 775335 h 926095"/>
              <a:gd name="connsiteX9" fmla="*/ 2452592 w 2566670"/>
              <a:gd name="connsiteY9" fmla="*/ 926095 h 926095"/>
              <a:gd name="connsiteX10" fmla="*/ 0 w 2566670"/>
              <a:gd name="connsiteY10" fmla="*/ 924560 h 926095"/>
              <a:gd name="connsiteX11" fmla="*/ 0 w 2566670"/>
              <a:gd name="connsiteY11" fmla="*/ 619760 h 926095"/>
              <a:gd name="connsiteX0" fmla="*/ 0 w 2563495"/>
              <a:gd name="connsiteY0" fmla="*/ 619760 h 926095"/>
              <a:gd name="connsiteX1" fmla="*/ 0 w 2563495"/>
              <a:gd name="connsiteY1" fmla="*/ 619760 h 926095"/>
              <a:gd name="connsiteX2" fmla="*/ 0 w 2563495"/>
              <a:gd name="connsiteY2" fmla="*/ 198120 h 926095"/>
              <a:gd name="connsiteX3" fmla="*/ 223520 w 2563495"/>
              <a:gd name="connsiteY3" fmla="*/ 0 h 926095"/>
              <a:gd name="connsiteX4" fmla="*/ 1833880 w 2563495"/>
              <a:gd name="connsiteY4" fmla="*/ 0 h 926095"/>
              <a:gd name="connsiteX5" fmla="*/ 2026920 w 2563495"/>
              <a:gd name="connsiteY5" fmla="*/ 177800 h 926095"/>
              <a:gd name="connsiteX6" fmla="*/ 2468880 w 2563495"/>
              <a:gd name="connsiteY6" fmla="*/ 177800 h 926095"/>
              <a:gd name="connsiteX7" fmla="*/ 2560320 w 2563495"/>
              <a:gd name="connsiteY7" fmla="*/ 269240 h 926095"/>
              <a:gd name="connsiteX8" fmla="*/ 2563495 w 2563495"/>
              <a:gd name="connsiteY8" fmla="*/ 807085 h 926095"/>
              <a:gd name="connsiteX9" fmla="*/ 2452592 w 2563495"/>
              <a:gd name="connsiteY9" fmla="*/ 926095 h 926095"/>
              <a:gd name="connsiteX10" fmla="*/ 0 w 2563495"/>
              <a:gd name="connsiteY10" fmla="*/ 924560 h 926095"/>
              <a:gd name="connsiteX11" fmla="*/ 0 w 2563495"/>
              <a:gd name="connsiteY11" fmla="*/ 619760 h 926095"/>
              <a:gd name="connsiteX0" fmla="*/ 0 w 2563495"/>
              <a:gd name="connsiteY0" fmla="*/ 619760 h 926095"/>
              <a:gd name="connsiteX1" fmla="*/ 0 w 2563495"/>
              <a:gd name="connsiteY1" fmla="*/ 619760 h 926095"/>
              <a:gd name="connsiteX2" fmla="*/ 0 w 2563495"/>
              <a:gd name="connsiteY2" fmla="*/ 198120 h 926095"/>
              <a:gd name="connsiteX3" fmla="*/ 223520 w 2563495"/>
              <a:gd name="connsiteY3" fmla="*/ 0 h 926095"/>
              <a:gd name="connsiteX4" fmla="*/ 1833880 w 2563495"/>
              <a:gd name="connsiteY4" fmla="*/ 0 h 926095"/>
              <a:gd name="connsiteX5" fmla="*/ 2026920 w 2563495"/>
              <a:gd name="connsiteY5" fmla="*/ 177800 h 926095"/>
              <a:gd name="connsiteX6" fmla="*/ 2468880 w 2563495"/>
              <a:gd name="connsiteY6" fmla="*/ 177800 h 926095"/>
              <a:gd name="connsiteX7" fmla="*/ 2560320 w 2563495"/>
              <a:gd name="connsiteY7" fmla="*/ 269240 h 926095"/>
              <a:gd name="connsiteX8" fmla="*/ 2563495 w 2563495"/>
              <a:gd name="connsiteY8" fmla="*/ 807085 h 926095"/>
              <a:gd name="connsiteX9" fmla="*/ 2452592 w 2563495"/>
              <a:gd name="connsiteY9" fmla="*/ 926095 h 926095"/>
              <a:gd name="connsiteX10" fmla="*/ 150718 w 2563495"/>
              <a:gd name="connsiteY10" fmla="*/ 922920 h 926095"/>
              <a:gd name="connsiteX11" fmla="*/ 0 w 2563495"/>
              <a:gd name="connsiteY11" fmla="*/ 924560 h 926095"/>
              <a:gd name="connsiteX12" fmla="*/ 0 w 2563495"/>
              <a:gd name="connsiteY12" fmla="*/ 619760 h 926095"/>
              <a:gd name="connsiteX0" fmla="*/ 0 w 2563495"/>
              <a:gd name="connsiteY0" fmla="*/ 619760 h 926095"/>
              <a:gd name="connsiteX1" fmla="*/ 0 w 2563495"/>
              <a:gd name="connsiteY1" fmla="*/ 619760 h 926095"/>
              <a:gd name="connsiteX2" fmla="*/ 0 w 2563495"/>
              <a:gd name="connsiteY2" fmla="*/ 198120 h 926095"/>
              <a:gd name="connsiteX3" fmla="*/ 223520 w 2563495"/>
              <a:gd name="connsiteY3" fmla="*/ 0 h 926095"/>
              <a:gd name="connsiteX4" fmla="*/ 1833880 w 2563495"/>
              <a:gd name="connsiteY4" fmla="*/ 0 h 926095"/>
              <a:gd name="connsiteX5" fmla="*/ 2026920 w 2563495"/>
              <a:gd name="connsiteY5" fmla="*/ 177800 h 926095"/>
              <a:gd name="connsiteX6" fmla="*/ 2468880 w 2563495"/>
              <a:gd name="connsiteY6" fmla="*/ 177800 h 926095"/>
              <a:gd name="connsiteX7" fmla="*/ 2560320 w 2563495"/>
              <a:gd name="connsiteY7" fmla="*/ 269240 h 926095"/>
              <a:gd name="connsiteX8" fmla="*/ 2563495 w 2563495"/>
              <a:gd name="connsiteY8" fmla="*/ 807085 h 926095"/>
              <a:gd name="connsiteX9" fmla="*/ 2452592 w 2563495"/>
              <a:gd name="connsiteY9" fmla="*/ 926095 h 926095"/>
              <a:gd name="connsiteX10" fmla="*/ 150718 w 2563495"/>
              <a:gd name="connsiteY10" fmla="*/ 922920 h 926095"/>
              <a:gd name="connsiteX11" fmla="*/ 3175 w 2563495"/>
              <a:gd name="connsiteY11" fmla="*/ 784860 h 926095"/>
              <a:gd name="connsiteX12" fmla="*/ 0 w 2563495"/>
              <a:gd name="connsiteY12" fmla="*/ 619760 h 926095"/>
              <a:gd name="connsiteX0" fmla="*/ 0 w 2563495"/>
              <a:gd name="connsiteY0" fmla="*/ 3363425 h 3363425"/>
              <a:gd name="connsiteX1" fmla="*/ 0 w 2563495"/>
              <a:gd name="connsiteY1" fmla="*/ 619760 h 3363425"/>
              <a:gd name="connsiteX2" fmla="*/ 0 w 2563495"/>
              <a:gd name="connsiteY2" fmla="*/ 198120 h 3363425"/>
              <a:gd name="connsiteX3" fmla="*/ 223520 w 2563495"/>
              <a:gd name="connsiteY3" fmla="*/ 0 h 3363425"/>
              <a:gd name="connsiteX4" fmla="*/ 1833880 w 2563495"/>
              <a:gd name="connsiteY4" fmla="*/ 0 h 3363425"/>
              <a:gd name="connsiteX5" fmla="*/ 2026920 w 2563495"/>
              <a:gd name="connsiteY5" fmla="*/ 177800 h 3363425"/>
              <a:gd name="connsiteX6" fmla="*/ 2468880 w 2563495"/>
              <a:gd name="connsiteY6" fmla="*/ 177800 h 3363425"/>
              <a:gd name="connsiteX7" fmla="*/ 2560320 w 2563495"/>
              <a:gd name="connsiteY7" fmla="*/ 269240 h 3363425"/>
              <a:gd name="connsiteX8" fmla="*/ 2563495 w 2563495"/>
              <a:gd name="connsiteY8" fmla="*/ 807085 h 3363425"/>
              <a:gd name="connsiteX9" fmla="*/ 2452592 w 2563495"/>
              <a:gd name="connsiteY9" fmla="*/ 926095 h 3363425"/>
              <a:gd name="connsiteX10" fmla="*/ 150718 w 2563495"/>
              <a:gd name="connsiteY10" fmla="*/ 922920 h 3363425"/>
              <a:gd name="connsiteX11" fmla="*/ 3175 w 2563495"/>
              <a:gd name="connsiteY11" fmla="*/ 784860 h 3363425"/>
              <a:gd name="connsiteX12" fmla="*/ 0 w 2563495"/>
              <a:gd name="connsiteY12" fmla="*/ 619760 h 3363425"/>
              <a:gd name="connsiteX0" fmla="*/ 0 w 2563495"/>
              <a:gd name="connsiteY0" fmla="*/ 3363425 h 3363425"/>
              <a:gd name="connsiteX1" fmla="*/ 0 w 2563495"/>
              <a:gd name="connsiteY1" fmla="*/ 3363425 h 3363425"/>
              <a:gd name="connsiteX2" fmla="*/ 0 w 2563495"/>
              <a:gd name="connsiteY2" fmla="*/ 198120 h 3363425"/>
              <a:gd name="connsiteX3" fmla="*/ 223520 w 2563495"/>
              <a:gd name="connsiteY3" fmla="*/ 0 h 3363425"/>
              <a:gd name="connsiteX4" fmla="*/ 1833880 w 2563495"/>
              <a:gd name="connsiteY4" fmla="*/ 0 h 3363425"/>
              <a:gd name="connsiteX5" fmla="*/ 2026920 w 2563495"/>
              <a:gd name="connsiteY5" fmla="*/ 177800 h 3363425"/>
              <a:gd name="connsiteX6" fmla="*/ 2468880 w 2563495"/>
              <a:gd name="connsiteY6" fmla="*/ 177800 h 3363425"/>
              <a:gd name="connsiteX7" fmla="*/ 2560320 w 2563495"/>
              <a:gd name="connsiteY7" fmla="*/ 269240 h 3363425"/>
              <a:gd name="connsiteX8" fmla="*/ 2563495 w 2563495"/>
              <a:gd name="connsiteY8" fmla="*/ 807085 h 3363425"/>
              <a:gd name="connsiteX9" fmla="*/ 2452592 w 2563495"/>
              <a:gd name="connsiteY9" fmla="*/ 926095 h 3363425"/>
              <a:gd name="connsiteX10" fmla="*/ 150718 w 2563495"/>
              <a:gd name="connsiteY10" fmla="*/ 922920 h 3363425"/>
              <a:gd name="connsiteX11" fmla="*/ 3175 w 2563495"/>
              <a:gd name="connsiteY11" fmla="*/ 784860 h 3363425"/>
              <a:gd name="connsiteX12" fmla="*/ 0 w 2563495"/>
              <a:gd name="connsiteY12" fmla="*/ 619760 h 3363425"/>
              <a:gd name="connsiteX0" fmla="*/ 0 w 2563495"/>
              <a:gd name="connsiteY0" fmla="*/ 3363425 h 3363425"/>
              <a:gd name="connsiteX1" fmla="*/ 0 w 2563495"/>
              <a:gd name="connsiteY1" fmla="*/ 3363425 h 3363425"/>
              <a:gd name="connsiteX2" fmla="*/ 0 w 2563495"/>
              <a:gd name="connsiteY2" fmla="*/ 198120 h 3363425"/>
              <a:gd name="connsiteX3" fmla="*/ 223520 w 2563495"/>
              <a:gd name="connsiteY3" fmla="*/ 0 h 3363425"/>
              <a:gd name="connsiteX4" fmla="*/ 1833880 w 2563495"/>
              <a:gd name="connsiteY4" fmla="*/ 0 h 3363425"/>
              <a:gd name="connsiteX5" fmla="*/ 2026920 w 2563495"/>
              <a:gd name="connsiteY5" fmla="*/ 177800 h 3363425"/>
              <a:gd name="connsiteX6" fmla="*/ 2468880 w 2563495"/>
              <a:gd name="connsiteY6" fmla="*/ 177800 h 3363425"/>
              <a:gd name="connsiteX7" fmla="*/ 2560320 w 2563495"/>
              <a:gd name="connsiteY7" fmla="*/ 269240 h 3363425"/>
              <a:gd name="connsiteX8" fmla="*/ 2563495 w 2563495"/>
              <a:gd name="connsiteY8" fmla="*/ 807085 h 3363425"/>
              <a:gd name="connsiteX9" fmla="*/ 2452592 w 2563495"/>
              <a:gd name="connsiteY9" fmla="*/ 926095 h 3363425"/>
              <a:gd name="connsiteX10" fmla="*/ 150718 w 2563495"/>
              <a:gd name="connsiteY10" fmla="*/ 922920 h 3363425"/>
              <a:gd name="connsiteX11" fmla="*/ 3175 w 2563495"/>
              <a:gd name="connsiteY11" fmla="*/ 784860 h 3363425"/>
              <a:gd name="connsiteX12" fmla="*/ 0 w 2563495"/>
              <a:gd name="connsiteY12" fmla="*/ 619760 h 3363425"/>
              <a:gd name="connsiteX0" fmla="*/ 0 w 2563495"/>
              <a:gd name="connsiteY0" fmla="*/ 3363425 h 3550750"/>
              <a:gd name="connsiteX1" fmla="*/ 0 w 2563495"/>
              <a:gd name="connsiteY1" fmla="*/ 3363425 h 3550750"/>
              <a:gd name="connsiteX2" fmla="*/ 0 w 2563495"/>
              <a:gd name="connsiteY2" fmla="*/ 198120 h 3550750"/>
              <a:gd name="connsiteX3" fmla="*/ 223520 w 2563495"/>
              <a:gd name="connsiteY3" fmla="*/ 0 h 3550750"/>
              <a:gd name="connsiteX4" fmla="*/ 1833880 w 2563495"/>
              <a:gd name="connsiteY4" fmla="*/ 0 h 3550750"/>
              <a:gd name="connsiteX5" fmla="*/ 2026920 w 2563495"/>
              <a:gd name="connsiteY5" fmla="*/ 177800 h 3550750"/>
              <a:gd name="connsiteX6" fmla="*/ 2468880 w 2563495"/>
              <a:gd name="connsiteY6" fmla="*/ 177800 h 3550750"/>
              <a:gd name="connsiteX7" fmla="*/ 2560320 w 2563495"/>
              <a:gd name="connsiteY7" fmla="*/ 269240 h 3550750"/>
              <a:gd name="connsiteX8" fmla="*/ 2563495 w 2563495"/>
              <a:gd name="connsiteY8" fmla="*/ 3550750 h 3550750"/>
              <a:gd name="connsiteX9" fmla="*/ 2452592 w 2563495"/>
              <a:gd name="connsiteY9" fmla="*/ 926095 h 3550750"/>
              <a:gd name="connsiteX10" fmla="*/ 150718 w 2563495"/>
              <a:gd name="connsiteY10" fmla="*/ 922920 h 3550750"/>
              <a:gd name="connsiteX11" fmla="*/ 3175 w 2563495"/>
              <a:gd name="connsiteY11" fmla="*/ 784860 h 3550750"/>
              <a:gd name="connsiteX12" fmla="*/ 0 w 2563495"/>
              <a:gd name="connsiteY12" fmla="*/ 619760 h 3550750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922920 h 3669759"/>
              <a:gd name="connsiteX11" fmla="*/ 3175 w 2563495"/>
              <a:gd name="connsiteY11" fmla="*/ 784860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784860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3363424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2085784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3363424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2085784 w 2563495"/>
              <a:gd name="connsiteY4" fmla="*/ 0 h 3669759"/>
              <a:gd name="connsiteX5" fmla="*/ 2278823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3363424 h 3669759"/>
              <a:gd name="connsiteX0" fmla="*/ 0 w 2720783"/>
              <a:gd name="connsiteY0" fmla="*/ 3363425 h 3669759"/>
              <a:gd name="connsiteX1" fmla="*/ 0 w 2720783"/>
              <a:gd name="connsiteY1" fmla="*/ 3363425 h 3669759"/>
              <a:gd name="connsiteX2" fmla="*/ 0 w 2720783"/>
              <a:gd name="connsiteY2" fmla="*/ 198120 h 3669759"/>
              <a:gd name="connsiteX3" fmla="*/ 223520 w 2720783"/>
              <a:gd name="connsiteY3" fmla="*/ 0 h 3669759"/>
              <a:gd name="connsiteX4" fmla="*/ 2085784 w 2720783"/>
              <a:gd name="connsiteY4" fmla="*/ 0 h 3669759"/>
              <a:gd name="connsiteX5" fmla="*/ 2278823 w 2720783"/>
              <a:gd name="connsiteY5" fmla="*/ 177800 h 3669759"/>
              <a:gd name="connsiteX6" fmla="*/ 2720783 w 2720783"/>
              <a:gd name="connsiteY6" fmla="*/ 177800 h 3669759"/>
              <a:gd name="connsiteX7" fmla="*/ 2560320 w 2720783"/>
              <a:gd name="connsiteY7" fmla="*/ 269240 h 3669759"/>
              <a:gd name="connsiteX8" fmla="*/ 2563495 w 2720783"/>
              <a:gd name="connsiteY8" fmla="*/ 3550750 h 3669759"/>
              <a:gd name="connsiteX9" fmla="*/ 2452592 w 2720783"/>
              <a:gd name="connsiteY9" fmla="*/ 3669759 h 3669759"/>
              <a:gd name="connsiteX10" fmla="*/ 150718 w 2720783"/>
              <a:gd name="connsiteY10" fmla="*/ 3666584 h 3669759"/>
              <a:gd name="connsiteX11" fmla="*/ 3175 w 2720783"/>
              <a:gd name="connsiteY11" fmla="*/ 3528524 h 3669759"/>
              <a:gd name="connsiteX12" fmla="*/ 0 w 2720783"/>
              <a:gd name="connsiteY12" fmla="*/ 3363424 h 3669759"/>
              <a:gd name="connsiteX0" fmla="*/ 0 w 2812223"/>
              <a:gd name="connsiteY0" fmla="*/ 3363425 h 3669759"/>
              <a:gd name="connsiteX1" fmla="*/ 0 w 2812223"/>
              <a:gd name="connsiteY1" fmla="*/ 3363425 h 3669759"/>
              <a:gd name="connsiteX2" fmla="*/ 0 w 2812223"/>
              <a:gd name="connsiteY2" fmla="*/ 198120 h 3669759"/>
              <a:gd name="connsiteX3" fmla="*/ 223520 w 2812223"/>
              <a:gd name="connsiteY3" fmla="*/ 0 h 3669759"/>
              <a:gd name="connsiteX4" fmla="*/ 2085784 w 2812223"/>
              <a:gd name="connsiteY4" fmla="*/ 0 h 3669759"/>
              <a:gd name="connsiteX5" fmla="*/ 2278823 w 2812223"/>
              <a:gd name="connsiteY5" fmla="*/ 177800 h 3669759"/>
              <a:gd name="connsiteX6" fmla="*/ 2720783 w 2812223"/>
              <a:gd name="connsiteY6" fmla="*/ 177800 h 3669759"/>
              <a:gd name="connsiteX7" fmla="*/ 2812223 w 2812223"/>
              <a:gd name="connsiteY7" fmla="*/ 269240 h 3669759"/>
              <a:gd name="connsiteX8" fmla="*/ 2563495 w 2812223"/>
              <a:gd name="connsiteY8" fmla="*/ 3550750 h 3669759"/>
              <a:gd name="connsiteX9" fmla="*/ 2452592 w 2812223"/>
              <a:gd name="connsiteY9" fmla="*/ 3669759 h 3669759"/>
              <a:gd name="connsiteX10" fmla="*/ 150718 w 2812223"/>
              <a:gd name="connsiteY10" fmla="*/ 3666584 h 3669759"/>
              <a:gd name="connsiteX11" fmla="*/ 3175 w 2812223"/>
              <a:gd name="connsiteY11" fmla="*/ 3528524 h 3669759"/>
              <a:gd name="connsiteX12" fmla="*/ 0 w 2812223"/>
              <a:gd name="connsiteY12" fmla="*/ 3363424 h 3669759"/>
              <a:gd name="connsiteX0" fmla="*/ 0 w 2812236"/>
              <a:gd name="connsiteY0" fmla="*/ 3363425 h 3669759"/>
              <a:gd name="connsiteX1" fmla="*/ 0 w 2812236"/>
              <a:gd name="connsiteY1" fmla="*/ 3363425 h 3669759"/>
              <a:gd name="connsiteX2" fmla="*/ 0 w 2812236"/>
              <a:gd name="connsiteY2" fmla="*/ 198120 h 3669759"/>
              <a:gd name="connsiteX3" fmla="*/ 223520 w 2812236"/>
              <a:gd name="connsiteY3" fmla="*/ 0 h 3669759"/>
              <a:gd name="connsiteX4" fmla="*/ 2085784 w 2812236"/>
              <a:gd name="connsiteY4" fmla="*/ 0 h 3669759"/>
              <a:gd name="connsiteX5" fmla="*/ 2278823 w 2812236"/>
              <a:gd name="connsiteY5" fmla="*/ 177800 h 3669759"/>
              <a:gd name="connsiteX6" fmla="*/ 2720783 w 2812236"/>
              <a:gd name="connsiteY6" fmla="*/ 177800 h 3669759"/>
              <a:gd name="connsiteX7" fmla="*/ 2812223 w 2812236"/>
              <a:gd name="connsiteY7" fmla="*/ 269240 h 3669759"/>
              <a:gd name="connsiteX8" fmla="*/ 2563495 w 2812236"/>
              <a:gd name="connsiteY8" fmla="*/ 3550750 h 3669759"/>
              <a:gd name="connsiteX9" fmla="*/ 2452592 w 2812236"/>
              <a:gd name="connsiteY9" fmla="*/ 3669759 h 3669759"/>
              <a:gd name="connsiteX10" fmla="*/ 150718 w 2812236"/>
              <a:gd name="connsiteY10" fmla="*/ 3666584 h 3669759"/>
              <a:gd name="connsiteX11" fmla="*/ 3175 w 2812236"/>
              <a:gd name="connsiteY11" fmla="*/ 3528524 h 3669759"/>
              <a:gd name="connsiteX12" fmla="*/ 0 w 2812236"/>
              <a:gd name="connsiteY12" fmla="*/ 3363424 h 3669759"/>
              <a:gd name="connsiteX0" fmla="*/ 0 w 2812543"/>
              <a:gd name="connsiteY0" fmla="*/ 3363425 h 3669759"/>
              <a:gd name="connsiteX1" fmla="*/ 0 w 2812543"/>
              <a:gd name="connsiteY1" fmla="*/ 3363425 h 3669759"/>
              <a:gd name="connsiteX2" fmla="*/ 0 w 2812543"/>
              <a:gd name="connsiteY2" fmla="*/ 198120 h 3669759"/>
              <a:gd name="connsiteX3" fmla="*/ 223520 w 2812543"/>
              <a:gd name="connsiteY3" fmla="*/ 0 h 3669759"/>
              <a:gd name="connsiteX4" fmla="*/ 2085784 w 2812543"/>
              <a:gd name="connsiteY4" fmla="*/ 0 h 3669759"/>
              <a:gd name="connsiteX5" fmla="*/ 2278823 w 2812543"/>
              <a:gd name="connsiteY5" fmla="*/ 177800 h 3669759"/>
              <a:gd name="connsiteX6" fmla="*/ 2720783 w 2812543"/>
              <a:gd name="connsiteY6" fmla="*/ 177800 h 3669759"/>
              <a:gd name="connsiteX7" fmla="*/ 2812223 w 2812543"/>
              <a:gd name="connsiteY7" fmla="*/ 269240 h 3669759"/>
              <a:gd name="connsiteX8" fmla="*/ 2563495 w 2812543"/>
              <a:gd name="connsiteY8" fmla="*/ 3550750 h 3669759"/>
              <a:gd name="connsiteX9" fmla="*/ 2452592 w 2812543"/>
              <a:gd name="connsiteY9" fmla="*/ 3669759 h 3669759"/>
              <a:gd name="connsiteX10" fmla="*/ 150718 w 2812543"/>
              <a:gd name="connsiteY10" fmla="*/ 3666584 h 3669759"/>
              <a:gd name="connsiteX11" fmla="*/ 3175 w 2812543"/>
              <a:gd name="connsiteY11" fmla="*/ 3528524 h 3669759"/>
              <a:gd name="connsiteX12" fmla="*/ 0 w 2812543"/>
              <a:gd name="connsiteY12" fmla="*/ 3363424 h 3669759"/>
              <a:gd name="connsiteX0" fmla="*/ 0 w 2815396"/>
              <a:gd name="connsiteY0" fmla="*/ 3363425 h 3669759"/>
              <a:gd name="connsiteX1" fmla="*/ 0 w 2815396"/>
              <a:gd name="connsiteY1" fmla="*/ 3363425 h 3669759"/>
              <a:gd name="connsiteX2" fmla="*/ 0 w 2815396"/>
              <a:gd name="connsiteY2" fmla="*/ 198120 h 3669759"/>
              <a:gd name="connsiteX3" fmla="*/ 223520 w 2815396"/>
              <a:gd name="connsiteY3" fmla="*/ 0 h 3669759"/>
              <a:gd name="connsiteX4" fmla="*/ 2085784 w 2815396"/>
              <a:gd name="connsiteY4" fmla="*/ 0 h 3669759"/>
              <a:gd name="connsiteX5" fmla="*/ 2278823 w 2815396"/>
              <a:gd name="connsiteY5" fmla="*/ 177800 h 3669759"/>
              <a:gd name="connsiteX6" fmla="*/ 2720783 w 2815396"/>
              <a:gd name="connsiteY6" fmla="*/ 177800 h 3669759"/>
              <a:gd name="connsiteX7" fmla="*/ 2812223 w 2815396"/>
              <a:gd name="connsiteY7" fmla="*/ 269240 h 3669759"/>
              <a:gd name="connsiteX8" fmla="*/ 2815396 w 2815396"/>
              <a:gd name="connsiteY8" fmla="*/ 3550750 h 3669759"/>
              <a:gd name="connsiteX9" fmla="*/ 2452592 w 2815396"/>
              <a:gd name="connsiteY9" fmla="*/ 3669759 h 3669759"/>
              <a:gd name="connsiteX10" fmla="*/ 150718 w 2815396"/>
              <a:gd name="connsiteY10" fmla="*/ 3666584 h 3669759"/>
              <a:gd name="connsiteX11" fmla="*/ 3175 w 2815396"/>
              <a:gd name="connsiteY11" fmla="*/ 3528524 h 3669759"/>
              <a:gd name="connsiteX12" fmla="*/ 0 w 2815396"/>
              <a:gd name="connsiteY12" fmla="*/ 3363424 h 3669759"/>
              <a:gd name="connsiteX0" fmla="*/ 0 w 2815396"/>
              <a:gd name="connsiteY0" fmla="*/ 3363425 h 3669759"/>
              <a:gd name="connsiteX1" fmla="*/ 0 w 2815396"/>
              <a:gd name="connsiteY1" fmla="*/ 3363425 h 3669759"/>
              <a:gd name="connsiteX2" fmla="*/ 0 w 2815396"/>
              <a:gd name="connsiteY2" fmla="*/ 198120 h 3669759"/>
              <a:gd name="connsiteX3" fmla="*/ 223520 w 2815396"/>
              <a:gd name="connsiteY3" fmla="*/ 0 h 3669759"/>
              <a:gd name="connsiteX4" fmla="*/ 2085784 w 2815396"/>
              <a:gd name="connsiteY4" fmla="*/ 0 h 3669759"/>
              <a:gd name="connsiteX5" fmla="*/ 2278823 w 2815396"/>
              <a:gd name="connsiteY5" fmla="*/ 177800 h 3669759"/>
              <a:gd name="connsiteX6" fmla="*/ 2720783 w 2815396"/>
              <a:gd name="connsiteY6" fmla="*/ 177800 h 3669759"/>
              <a:gd name="connsiteX7" fmla="*/ 2812223 w 2815396"/>
              <a:gd name="connsiteY7" fmla="*/ 269240 h 3669759"/>
              <a:gd name="connsiteX8" fmla="*/ 2815396 w 2815396"/>
              <a:gd name="connsiteY8" fmla="*/ 3550750 h 3669759"/>
              <a:gd name="connsiteX9" fmla="*/ 2704493 w 2815396"/>
              <a:gd name="connsiteY9" fmla="*/ 3669759 h 3669759"/>
              <a:gd name="connsiteX10" fmla="*/ 150718 w 2815396"/>
              <a:gd name="connsiteY10" fmla="*/ 3666584 h 3669759"/>
              <a:gd name="connsiteX11" fmla="*/ 3175 w 2815396"/>
              <a:gd name="connsiteY11" fmla="*/ 3528524 h 3669759"/>
              <a:gd name="connsiteX12" fmla="*/ 0 w 2815396"/>
              <a:gd name="connsiteY12" fmla="*/ 3363424 h 3669759"/>
              <a:gd name="connsiteX0" fmla="*/ 0 w 2815396"/>
              <a:gd name="connsiteY0" fmla="*/ 3973382 h 3973382"/>
              <a:gd name="connsiteX1" fmla="*/ 0 w 2815396"/>
              <a:gd name="connsiteY1" fmla="*/ 3363425 h 3973382"/>
              <a:gd name="connsiteX2" fmla="*/ 0 w 2815396"/>
              <a:gd name="connsiteY2" fmla="*/ 198120 h 3973382"/>
              <a:gd name="connsiteX3" fmla="*/ 223520 w 2815396"/>
              <a:gd name="connsiteY3" fmla="*/ 0 h 3973382"/>
              <a:gd name="connsiteX4" fmla="*/ 2085784 w 2815396"/>
              <a:gd name="connsiteY4" fmla="*/ 0 h 3973382"/>
              <a:gd name="connsiteX5" fmla="*/ 2278823 w 2815396"/>
              <a:gd name="connsiteY5" fmla="*/ 177800 h 3973382"/>
              <a:gd name="connsiteX6" fmla="*/ 2720783 w 2815396"/>
              <a:gd name="connsiteY6" fmla="*/ 177800 h 3973382"/>
              <a:gd name="connsiteX7" fmla="*/ 2812223 w 2815396"/>
              <a:gd name="connsiteY7" fmla="*/ 269240 h 3973382"/>
              <a:gd name="connsiteX8" fmla="*/ 2815396 w 2815396"/>
              <a:gd name="connsiteY8" fmla="*/ 3550750 h 3973382"/>
              <a:gd name="connsiteX9" fmla="*/ 2704493 w 2815396"/>
              <a:gd name="connsiteY9" fmla="*/ 3669759 h 3973382"/>
              <a:gd name="connsiteX10" fmla="*/ 150718 w 2815396"/>
              <a:gd name="connsiteY10" fmla="*/ 3666584 h 3973382"/>
              <a:gd name="connsiteX11" fmla="*/ 3175 w 2815396"/>
              <a:gd name="connsiteY11" fmla="*/ 3528524 h 3973382"/>
              <a:gd name="connsiteX12" fmla="*/ 0 w 2815396"/>
              <a:gd name="connsiteY12" fmla="*/ 3363424 h 3973382"/>
              <a:gd name="connsiteX0" fmla="*/ 0 w 2815396"/>
              <a:gd name="connsiteY0" fmla="*/ 3973382 h 3973382"/>
              <a:gd name="connsiteX1" fmla="*/ 0 w 2815396"/>
              <a:gd name="connsiteY1" fmla="*/ 3973382 h 3973382"/>
              <a:gd name="connsiteX2" fmla="*/ 0 w 2815396"/>
              <a:gd name="connsiteY2" fmla="*/ 198120 h 3973382"/>
              <a:gd name="connsiteX3" fmla="*/ 223520 w 2815396"/>
              <a:gd name="connsiteY3" fmla="*/ 0 h 3973382"/>
              <a:gd name="connsiteX4" fmla="*/ 2085784 w 2815396"/>
              <a:gd name="connsiteY4" fmla="*/ 0 h 3973382"/>
              <a:gd name="connsiteX5" fmla="*/ 2278823 w 2815396"/>
              <a:gd name="connsiteY5" fmla="*/ 177800 h 3973382"/>
              <a:gd name="connsiteX6" fmla="*/ 2720783 w 2815396"/>
              <a:gd name="connsiteY6" fmla="*/ 177800 h 3973382"/>
              <a:gd name="connsiteX7" fmla="*/ 2812223 w 2815396"/>
              <a:gd name="connsiteY7" fmla="*/ 269240 h 3973382"/>
              <a:gd name="connsiteX8" fmla="*/ 2815396 w 2815396"/>
              <a:gd name="connsiteY8" fmla="*/ 3550750 h 3973382"/>
              <a:gd name="connsiteX9" fmla="*/ 2704493 w 2815396"/>
              <a:gd name="connsiteY9" fmla="*/ 3669759 h 3973382"/>
              <a:gd name="connsiteX10" fmla="*/ 150718 w 2815396"/>
              <a:gd name="connsiteY10" fmla="*/ 3666584 h 3973382"/>
              <a:gd name="connsiteX11" fmla="*/ 3175 w 2815396"/>
              <a:gd name="connsiteY11" fmla="*/ 3528524 h 3973382"/>
              <a:gd name="connsiteX12" fmla="*/ 0 w 2815396"/>
              <a:gd name="connsiteY12" fmla="*/ 3363424 h 3973382"/>
              <a:gd name="connsiteX0" fmla="*/ 0 w 2815396"/>
              <a:gd name="connsiteY0" fmla="*/ 3973382 h 3973382"/>
              <a:gd name="connsiteX1" fmla="*/ 0 w 2815396"/>
              <a:gd name="connsiteY1" fmla="*/ 3973382 h 3973382"/>
              <a:gd name="connsiteX2" fmla="*/ 0 w 2815396"/>
              <a:gd name="connsiteY2" fmla="*/ 198120 h 3973382"/>
              <a:gd name="connsiteX3" fmla="*/ 223520 w 2815396"/>
              <a:gd name="connsiteY3" fmla="*/ 0 h 3973382"/>
              <a:gd name="connsiteX4" fmla="*/ 2085784 w 2815396"/>
              <a:gd name="connsiteY4" fmla="*/ 0 h 3973382"/>
              <a:gd name="connsiteX5" fmla="*/ 2278823 w 2815396"/>
              <a:gd name="connsiteY5" fmla="*/ 177800 h 3973382"/>
              <a:gd name="connsiteX6" fmla="*/ 2720783 w 2815396"/>
              <a:gd name="connsiteY6" fmla="*/ 177800 h 3973382"/>
              <a:gd name="connsiteX7" fmla="*/ 2812223 w 2815396"/>
              <a:gd name="connsiteY7" fmla="*/ 269240 h 3973382"/>
              <a:gd name="connsiteX8" fmla="*/ 2815396 w 2815396"/>
              <a:gd name="connsiteY8" fmla="*/ 3550750 h 3973382"/>
              <a:gd name="connsiteX9" fmla="*/ 2704493 w 2815396"/>
              <a:gd name="connsiteY9" fmla="*/ 3669759 h 3973382"/>
              <a:gd name="connsiteX10" fmla="*/ 150718 w 2815396"/>
              <a:gd name="connsiteY10" fmla="*/ 3666584 h 3973382"/>
              <a:gd name="connsiteX11" fmla="*/ 3175 w 2815396"/>
              <a:gd name="connsiteY11" fmla="*/ 3528524 h 3973382"/>
              <a:gd name="connsiteX12" fmla="*/ 0 w 2815396"/>
              <a:gd name="connsiteY12" fmla="*/ 3363424 h 3973382"/>
              <a:gd name="connsiteX0" fmla="*/ 0 w 2815396"/>
              <a:gd name="connsiteY0" fmla="*/ 3973382 h 4160707"/>
              <a:gd name="connsiteX1" fmla="*/ 0 w 2815396"/>
              <a:gd name="connsiteY1" fmla="*/ 3973382 h 4160707"/>
              <a:gd name="connsiteX2" fmla="*/ 0 w 2815396"/>
              <a:gd name="connsiteY2" fmla="*/ 198120 h 4160707"/>
              <a:gd name="connsiteX3" fmla="*/ 223520 w 2815396"/>
              <a:gd name="connsiteY3" fmla="*/ 0 h 4160707"/>
              <a:gd name="connsiteX4" fmla="*/ 2085784 w 2815396"/>
              <a:gd name="connsiteY4" fmla="*/ 0 h 4160707"/>
              <a:gd name="connsiteX5" fmla="*/ 2278823 w 2815396"/>
              <a:gd name="connsiteY5" fmla="*/ 177800 h 4160707"/>
              <a:gd name="connsiteX6" fmla="*/ 2720783 w 2815396"/>
              <a:gd name="connsiteY6" fmla="*/ 177800 h 4160707"/>
              <a:gd name="connsiteX7" fmla="*/ 2812223 w 2815396"/>
              <a:gd name="connsiteY7" fmla="*/ 269240 h 4160707"/>
              <a:gd name="connsiteX8" fmla="*/ 2815396 w 2815396"/>
              <a:gd name="connsiteY8" fmla="*/ 4160707 h 4160707"/>
              <a:gd name="connsiteX9" fmla="*/ 2704493 w 2815396"/>
              <a:gd name="connsiteY9" fmla="*/ 3669759 h 4160707"/>
              <a:gd name="connsiteX10" fmla="*/ 150718 w 2815396"/>
              <a:gd name="connsiteY10" fmla="*/ 3666584 h 4160707"/>
              <a:gd name="connsiteX11" fmla="*/ 3175 w 2815396"/>
              <a:gd name="connsiteY11" fmla="*/ 3528524 h 4160707"/>
              <a:gd name="connsiteX12" fmla="*/ 0 w 2815396"/>
              <a:gd name="connsiteY12" fmla="*/ 3363424 h 4160707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3666584 h 4279715"/>
              <a:gd name="connsiteX11" fmla="*/ 3175 w 2815396"/>
              <a:gd name="connsiteY11" fmla="*/ 3528524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3528524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4138480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4138480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4138480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4138480 h 4279715"/>
              <a:gd name="connsiteX12" fmla="*/ 0 w 2815396"/>
              <a:gd name="connsiteY12" fmla="*/ 3973380 h 4279715"/>
              <a:gd name="connsiteX0" fmla="*/ 0 w 6622269"/>
              <a:gd name="connsiteY0" fmla="*/ 3973382 h 4279715"/>
              <a:gd name="connsiteX1" fmla="*/ 0 w 6622269"/>
              <a:gd name="connsiteY1" fmla="*/ 3973382 h 4279715"/>
              <a:gd name="connsiteX2" fmla="*/ 0 w 6622269"/>
              <a:gd name="connsiteY2" fmla="*/ 198120 h 4279715"/>
              <a:gd name="connsiteX3" fmla="*/ 223520 w 6622269"/>
              <a:gd name="connsiteY3" fmla="*/ 0 h 4279715"/>
              <a:gd name="connsiteX4" fmla="*/ 6622269 w 6622269"/>
              <a:gd name="connsiteY4" fmla="*/ 0 h 4279715"/>
              <a:gd name="connsiteX5" fmla="*/ 2278823 w 6622269"/>
              <a:gd name="connsiteY5" fmla="*/ 177800 h 4279715"/>
              <a:gd name="connsiteX6" fmla="*/ 2720783 w 6622269"/>
              <a:gd name="connsiteY6" fmla="*/ 177800 h 4279715"/>
              <a:gd name="connsiteX7" fmla="*/ 2812223 w 6622269"/>
              <a:gd name="connsiteY7" fmla="*/ 269240 h 4279715"/>
              <a:gd name="connsiteX8" fmla="*/ 2815396 w 6622269"/>
              <a:gd name="connsiteY8" fmla="*/ 4160707 h 4279715"/>
              <a:gd name="connsiteX9" fmla="*/ 2704493 w 6622269"/>
              <a:gd name="connsiteY9" fmla="*/ 4279715 h 4279715"/>
              <a:gd name="connsiteX10" fmla="*/ 150718 w 6622269"/>
              <a:gd name="connsiteY10" fmla="*/ 4276540 h 4279715"/>
              <a:gd name="connsiteX11" fmla="*/ 3175 w 6622269"/>
              <a:gd name="connsiteY11" fmla="*/ 4138480 h 4279715"/>
              <a:gd name="connsiteX12" fmla="*/ 0 w 6622269"/>
              <a:gd name="connsiteY12" fmla="*/ 3973380 h 4279715"/>
              <a:gd name="connsiteX0" fmla="*/ 0 w 6815307"/>
              <a:gd name="connsiteY0" fmla="*/ 3973382 h 4279715"/>
              <a:gd name="connsiteX1" fmla="*/ 0 w 6815307"/>
              <a:gd name="connsiteY1" fmla="*/ 3973382 h 4279715"/>
              <a:gd name="connsiteX2" fmla="*/ 0 w 6815307"/>
              <a:gd name="connsiteY2" fmla="*/ 198120 h 4279715"/>
              <a:gd name="connsiteX3" fmla="*/ 223520 w 6815307"/>
              <a:gd name="connsiteY3" fmla="*/ 0 h 4279715"/>
              <a:gd name="connsiteX4" fmla="*/ 6622269 w 6815307"/>
              <a:gd name="connsiteY4" fmla="*/ 0 h 4279715"/>
              <a:gd name="connsiteX5" fmla="*/ 6815307 w 6815307"/>
              <a:gd name="connsiteY5" fmla="*/ 177800 h 4279715"/>
              <a:gd name="connsiteX6" fmla="*/ 2720783 w 6815307"/>
              <a:gd name="connsiteY6" fmla="*/ 177800 h 4279715"/>
              <a:gd name="connsiteX7" fmla="*/ 2812223 w 6815307"/>
              <a:gd name="connsiteY7" fmla="*/ 269240 h 4279715"/>
              <a:gd name="connsiteX8" fmla="*/ 2815396 w 6815307"/>
              <a:gd name="connsiteY8" fmla="*/ 4160707 h 4279715"/>
              <a:gd name="connsiteX9" fmla="*/ 2704493 w 6815307"/>
              <a:gd name="connsiteY9" fmla="*/ 4279715 h 4279715"/>
              <a:gd name="connsiteX10" fmla="*/ 150718 w 6815307"/>
              <a:gd name="connsiteY10" fmla="*/ 4276540 h 4279715"/>
              <a:gd name="connsiteX11" fmla="*/ 3175 w 6815307"/>
              <a:gd name="connsiteY11" fmla="*/ 4138480 h 4279715"/>
              <a:gd name="connsiteX12" fmla="*/ 0 w 6815307"/>
              <a:gd name="connsiteY12" fmla="*/ 3973380 h 4279715"/>
              <a:gd name="connsiteX0" fmla="*/ 0 w 7257267"/>
              <a:gd name="connsiteY0" fmla="*/ 3973382 h 4279715"/>
              <a:gd name="connsiteX1" fmla="*/ 0 w 7257267"/>
              <a:gd name="connsiteY1" fmla="*/ 3973382 h 4279715"/>
              <a:gd name="connsiteX2" fmla="*/ 0 w 7257267"/>
              <a:gd name="connsiteY2" fmla="*/ 198120 h 4279715"/>
              <a:gd name="connsiteX3" fmla="*/ 223520 w 7257267"/>
              <a:gd name="connsiteY3" fmla="*/ 0 h 4279715"/>
              <a:gd name="connsiteX4" fmla="*/ 6622269 w 7257267"/>
              <a:gd name="connsiteY4" fmla="*/ 0 h 4279715"/>
              <a:gd name="connsiteX5" fmla="*/ 6815307 w 7257267"/>
              <a:gd name="connsiteY5" fmla="*/ 177800 h 4279715"/>
              <a:gd name="connsiteX6" fmla="*/ 7257267 w 7257267"/>
              <a:gd name="connsiteY6" fmla="*/ 177800 h 4279715"/>
              <a:gd name="connsiteX7" fmla="*/ 2812223 w 7257267"/>
              <a:gd name="connsiteY7" fmla="*/ 269240 h 4279715"/>
              <a:gd name="connsiteX8" fmla="*/ 2815396 w 7257267"/>
              <a:gd name="connsiteY8" fmla="*/ 4160707 h 4279715"/>
              <a:gd name="connsiteX9" fmla="*/ 2704493 w 7257267"/>
              <a:gd name="connsiteY9" fmla="*/ 4279715 h 4279715"/>
              <a:gd name="connsiteX10" fmla="*/ 150718 w 7257267"/>
              <a:gd name="connsiteY10" fmla="*/ 4276540 h 4279715"/>
              <a:gd name="connsiteX11" fmla="*/ 3175 w 7257267"/>
              <a:gd name="connsiteY11" fmla="*/ 4138480 h 4279715"/>
              <a:gd name="connsiteX12" fmla="*/ 0 w 7257267"/>
              <a:gd name="connsiteY12" fmla="*/ 3973380 h 4279715"/>
              <a:gd name="connsiteX0" fmla="*/ 0 w 7348706"/>
              <a:gd name="connsiteY0" fmla="*/ 3973382 h 4279715"/>
              <a:gd name="connsiteX1" fmla="*/ 0 w 7348706"/>
              <a:gd name="connsiteY1" fmla="*/ 3973382 h 4279715"/>
              <a:gd name="connsiteX2" fmla="*/ 0 w 7348706"/>
              <a:gd name="connsiteY2" fmla="*/ 198120 h 4279715"/>
              <a:gd name="connsiteX3" fmla="*/ 223520 w 7348706"/>
              <a:gd name="connsiteY3" fmla="*/ 0 h 4279715"/>
              <a:gd name="connsiteX4" fmla="*/ 6622269 w 7348706"/>
              <a:gd name="connsiteY4" fmla="*/ 0 h 4279715"/>
              <a:gd name="connsiteX5" fmla="*/ 6815307 w 7348706"/>
              <a:gd name="connsiteY5" fmla="*/ 177800 h 4279715"/>
              <a:gd name="connsiteX6" fmla="*/ 7257267 w 7348706"/>
              <a:gd name="connsiteY6" fmla="*/ 177800 h 4279715"/>
              <a:gd name="connsiteX7" fmla="*/ 7348706 w 7348706"/>
              <a:gd name="connsiteY7" fmla="*/ 269240 h 4279715"/>
              <a:gd name="connsiteX8" fmla="*/ 2815396 w 7348706"/>
              <a:gd name="connsiteY8" fmla="*/ 4160707 h 4279715"/>
              <a:gd name="connsiteX9" fmla="*/ 2704493 w 7348706"/>
              <a:gd name="connsiteY9" fmla="*/ 4279715 h 4279715"/>
              <a:gd name="connsiteX10" fmla="*/ 150718 w 7348706"/>
              <a:gd name="connsiteY10" fmla="*/ 4276540 h 4279715"/>
              <a:gd name="connsiteX11" fmla="*/ 3175 w 7348706"/>
              <a:gd name="connsiteY11" fmla="*/ 4138480 h 4279715"/>
              <a:gd name="connsiteX12" fmla="*/ 0 w 7348706"/>
              <a:gd name="connsiteY12" fmla="*/ 3973380 h 4279715"/>
              <a:gd name="connsiteX0" fmla="*/ 0 w 7348706"/>
              <a:gd name="connsiteY0" fmla="*/ 3973382 h 4279715"/>
              <a:gd name="connsiteX1" fmla="*/ 0 w 7348706"/>
              <a:gd name="connsiteY1" fmla="*/ 3973382 h 4279715"/>
              <a:gd name="connsiteX2" fmla="*/ 0 w 7348706"/>
              <a:gd name="connsiteY2" fmla="*/ 198120 h 4279715"/>
              <a:gd name="connsiteX3" fmla="*/ 223520 w 7348706"/>
              <a:gd name="connsiteY3" fmla="*/ 0 h 4279715"/>
              <a:gd name="connsiteX4" fmla="*/ 6622269 w 7348706"/>
              <a:gd name="connsiteY4" fmla="*/ 0 h 4279715"/>
              <a:gd name="connsiteX5" fmla="*/ 6815307 w 7348706"/>
              <a:gd name="connsiteY5" fmla="*/ 177800 h 4279715"/>
              <a:gd name="connsiteX6" fmla="*/ 7257267 w 7348706"/>
              <a:gd name="connsiteY6" fmla="*/ 177800 h 4279715"/>
              <a:gd name="connsiteX7" fmla="*/ 7348706 w 7348706"/>
              <a:gd name="connsiteY7" fmla="*/ 269240 h 4279715"/>
              <a:gd name="connsiteX8" fmla="*/ 2815396 w 7348706"/>
              <a:gd name="connsiteY8" fmla="*/ 4160707 h 4279715"/>
              <a:gd name="connsiteX9" fmla="*/ 2704493 w 7348706"/>
              <a:gd name="connsiteY9" fmla="*/ 4279715 h 4279715"/>
              <a:gd name="connsiteX10" fmla="*/ 150718 w 7348706"/>
              <a:gd name="connsiteY10" fmla="*/ 4276540 h 4279715"/>
              <a:gd name="connsiteX11" fmla="*/ 3175 w 7348706"/>
              <a:gd name="connsiteY11" fmla="*/ 4138480 h 4279715"/>
              <a:gd name="connsiteX12" fmla="*/ 0 w 7348706"/>
              <a:gd name="connsiteY12" fmla="*/ 3973380 h 4279715"/>
              <a:gd name="connsiteX0" fmla="*/ 0 w 7348793"/>
              <a:gd name="connsiteY0" fmla="*/ 3973382 h 4279715"/>
              <a:gd name="connsiteX1" fmla="*/ 0 w 7348793"/>
              <a:gd name="connsiteY1" fmla="*/ 3973382 h 4279715"/>
              <a:gd name="connsiteX2" fmla="*/ 0 w 7348793"/>
              <a:gd name="connsiteY2" fmla="*/ 198120 h 4279715"/>
              <a:gd name="connsiteX3" fmla="*/ 223520 w 7348793"/>
              <a:gd name="connsiteY3" fmla="*/ 0 h 4279715"/>
              <a:gd name="connsiteX4" fmla="*/ 6622269 w 7348793"/>
              <a:gd name="connsiteY4" fmla="*/ 0 h 4279715"/>
              <a:gd name="connsiteX5" fmla="*/ 6815307 w 7348793"/>
              <a:gd name="connsiteY5" fmla="*/ 177800 h 4279715"/>
              <a:gd name="connsiteX6" fmla="*/ 7257267 w 7348793"/>
              <a:gd name="connsiteY6" fmla="*/ 177800 h 4279715"/>
              <a:gd name="connsiteX7" fmla="*/ 7348706 w 7348793"/>
              <a:gd name="connsiteY7" fmla="*/ 269240 h 4279715"/>
              <a:gd name="connsiteX8" fmla="*/ 2815396 w 7348793"/>
              <a:gd name="connsiteY8" fmla="*/ 4160707 h 4279715"/>
              <a:gd name="connsiteX9" fmla="*/ 2704493 w 7348793"/>
              <a:gd name="connsiteY9" fmla="*/ 4279715 h 4279715"/>
              <a:gd name="connsiteX10" fmla="*/ 150718 w 7348793"/>
              <a:gd name="connsiteY10" fmla="*/ 4276540 h 4279715"/>
              <a:gd name="connsiteX11" fmla="*/ 3175 w 7348793"/>
              <a:gd name="connsiteY11" fmla="*/ 4138480 h 4279715"/>
              <a:gd name="connsiteX12" fmla="*/ 0 w 7348793"/>
              <a:gd name="connsiteY12" fmla="*/ 3973380 h 4279715"/>
              <a:gd name="connsiteX0" fmla="*/ 0 w 7351880"/>
              <a:gd name="connsiteY0" fmla="*/ 3973382 h 4279715"/>
              <a:gd name="connsiteX1" fmla="*/ 0 w 7351880"/>
              <a:gd name="connsiteY1" fmla="*/ 3973382 h 4279715"/>
              <a:gd name="connsiteX2" fmla="*/ 0 w 7351880"/>
              <a:gd name="connsiteY2" fmla="*/ 198120 h 4279715"/>
              <a:gd name="connsiteX3" fmla="*/ 223520 w 7351880"/>
              <a:gd name="connsiteY3" fmla="*/ 0 h 4279715"/>
              <a:gd name="connsiteX4" fmla="*/ 6622269 w 7351880"/>
              <a:gd name="connsiteY4" fmla="*/ 0 h 4279715"/>
              <a:gd name="connsiteX5" fmla="*/ 6815307 w 7351880"/>
              <a:gd name="connsiteY5" fmla="*/ 177800 h 4279715"/>
              <a:gd name="connsiteX6" fmla="*/ 7257267 w 7351880"/>
              <a:gd name="connsiteY6" fmla="*/ 177800 h 4279715"/>
              <a:gd name="connsiteX7" fmla="*/ 7348706 w 7351880"/>
              <a:gd name="connsiteY7" fmla="*/ 269240 h 4279715"/>
              <a:gd name="connsiteX8" fmla="*/ 7351880 w 7351880"/>
              <a:gd name="connsiteY8" fmla="*/ 4160707 h 4279715"/>
              <a:gd name="connsiteX9" fmla="*/ 2704493 w 7351880"/>
              <a:gd name="connsiteY9" fmla="*/ 4279715 h 4279715"/>
              <a:gd name="connsiteX10" fmla="*/ 150718 w 7351880"/>
              <a:gd name="connsiteY10" fmla="*/ 4276540 h 4279715"/>
              <a:gd name="connsiteX11" fmla="*/ 3175 w 7351880"/>
              <a:gd name="connsiteY11" fmla="*/ 4138480 h 4279715"/>
              <a:gd name="connsiteX12" fmla="*/ 0 w 7351880"/>
              <a:gd name="connsiteY12" fmla="*/ 3973380 h 4279715"/>
              <a:gd name="connsiteX0" fmla="*/ 0 w 7351880"/>
              <a:gd name="connsiteY0" fmla="*/ 3973382 h 4279715"/>
              <a:gd name="connsiteX1" fmla="*/ 0 w 7351880"/>
              <a:gd name="connsiteY1" fmla="*/ 3973382 h 4279715"/>
              <a:gd name="connsiteX2" fmla="*/ 0 w 7351880"/>
              <a:gd name="connsiteY2" fmla="*/ 198120 h 4279715"/>
              <a:gd name="connsiteX3" fmla="*/ 223520 w 7351880"/>
              <a:gd name="connsiteY3" fmla="*/ 0 h 4279715"/>
              <a:gd name="connsiteX4" fmla="*/ 6622269 w 7351880"/>
              <a:gd name="connsiteY4" fmla="*/ 0 h 4279715"/>
              <a:gd name="connsiteX5" fmla="*/ 6815307 w 7351880"/>
              <a:gd name="connsiteY5" fmla="*/ 177800 h 4279715"/>
              <a:gd name="connsiteX6" fmla="*/ 7257267 w 7351880"/>
              <a:gd name="connsiteY6" fmla="*/ 177800 h 4279715"/>
              <a:gd name="connsiteX7" fmla="*/ 7348706 w 7351880"/>
              <a:gd name="connsiteY7" fmla="*/ 269240 h 4279715"/>
              <a:gd name="connsiteX8" fmla="*/ 7351880 w 7351880"/>
              <a:gd name="connsiteY8" fmla="*/ 4160707 h 4279715"/>
              <a:gd name="connsiteX9" fmla="*/ 7240977 w 7351880"/>
              <a:gd name="connsiteY9" fmla="*/ 4279715 h 4279715"/>
              <a:gd name="connsiteX10" fmla="*/ 150718 w 7351880"/>
              <a:gd name="connsiteY10" fmla="*/ 4276540 h 4279715"/>
              <a:gd name="connsiteX11" fmla="*/ 3175 w 7351880"/>
              <a:gd name="connsiteY11" fmla="*/ 4138480 h 4279715"/>
              <a:gd name="connsiteX12" fmla="*/ 0 w 7351880"/>
              <a:gd name="connsiteY12" fmla="*/ 3973380 h 4279715"/>
              <a:gd name="connsiteX0" fmla="*/ 0 w 7351881"/>
              <a:gd name="connsiteY0" fmla="*/ 1658403 h 4279715"/>
              <a:gd name="connsiteX1" fmla="*/ 1 w 7351881"/>
              <a:gd name="connsiteY1" fmla="*/ 3973382 h 4279715"/>
              <a:gd name="connsiteX2" fmla="*/ 1 w 7351881"/>
              <a:gd name="connsiteY2" fmla="*/ 198120 h 4279715"/>
              <a:gd name="connsiteX3" fmla="*/ 223521 w 7351881"/>
              <a:gd name="connsiteY3" fmla="*/ 0 h 4279715"/>
              <a:gd name="connsiteX4" fmla="*/ 6622270 w 7351881"/>
              <a:gd name="connsiteY4" fmla="*/ 0 h 4279715"/>
              <a:gd name="connsiteX5" fmla="*/ 6815308 w 7351881"/>
              <a:gd name="connsiteY5" fmla="*/ 177800 h 4279715"/>
              <a:gd name="connsiteX6" fmla="*/ 7257268 w 7351881"/>
              <a:gd name="connsiteY6" fmla="*/ 177800 h 4279715"/>
              <a:gd name="connsiteX7" fmla="*/ 7348707 w 7351881"/>
              <a:gd name="connsiteY7" fmla="*/ 269240 h 4279715"/>
              <a:gd name="connsiteX8" fmla="*/ 7351881 w 7351881"/>
              <a:gd name="connsiteY8" fmla="*/ 4160707 h 4279715"/>
              <a:gd name="connsiteX9" fmla="*/ 7240978 w 7351881"/>
              <a:gd name="connsiteY9" fmla="*/ 4279715 h 4279715"/>
              <a:gd name="connsiteX10" fmla="*/ 150719 w 7351881"/>
              <a:gd name="connsiteY10" fmla="*/ 4276540 h 4279715"/>
              <a:gd name="connsiteX11" fmla="*/ 3176 w 7351881"/>
              <a:gd name="connsiteY11" fmla="*/ 4138480 h 4279715"/>
              <a:gd name="connsiteX12" fmla="*/ 1 w 7351881"/>
              <a:gd name="connsiteY12" fmla="*/ 3973380 h 4279715"/>
              <a:gd name="connsiteX0" fmla="*/ 0 w 7351881"/>
              <a:gd name="connsiteY0" fmla="*/ 1658403 h 4279715"/>
              <a:gd name="connsiteX1" fmla="*/ 0 w 7351881"/>
              <a:gd name="connsiteY1" fmla="*/ 1658403 h 4279715"/>
              <a:gd name="connsiteX2" fmla="*/ 1 w 7351881"/>
              <a:gd name="connsiteY2" fmla="*/ 198120 h 4279715"/>
              <a:gd name="connsiteX3" fmla="*/ 223521 w 7351881"/>
              <a:gd name="connsiteY3" fmla="*/ 0 h 4279715"/>
              <a:gd name="connsiteX4" fmla="*/ 6622270 w 7351881"/>
              <a:gd name="connsiteY4" fmla="*/ 0 h 4279715"/>
              <a:gd name="connsiteX5" fmla="*/ 6815308 w 7351881"/>
              <a:gd name="connsiteY5" fmla="*/ 177800 h 4279715"/>
              <a:gd name="connsiteX6" fmla="*/ 7257268 w 7351881"/>
              <a:gd name="connsiteY6" fmla="*/ 177800 h 4279715"/>
              <a:gd name="connsiteX7" fmla="*/ 7348707 w 7351881"/>
              <a:gd name="connsiteY7" fmla="*/ 269240 h 4279715"/>
              <a:gd name="connsiteX8" fmla="*/ 7351881 w 7351881"/>
              <a:gd name="connsiteY8" fmla="*/ 4160707 h 4279715"/>
              <a:gd name="connsiteX9" fmla="*/ 7240978 w 7351881"/>
              <a:gd name="connsiteY9" fmla="*/ 4279715 h 4279715"/>
              <a:gd name="connsiteX10" fmla="*/ 150719 w 7351881"/>
              <a:gd name="connsiteY10" fmla="*/ 4276540 h 4279715"/>
              <a:gd name="connsiteX11" fmla="*/ 3176 w 7351881"/>
              <a:gd name="connsiteY11" fmla="*/ 4138480 h 4279715"/>
              <a:gd name="connsiteX12" fmla="*/ 1 w 7351881"/>
              <a:gd name="connsiteY12" fmla="*/ 3973380 h 4279715"/>
              <a:gd name="connsiteX0" fmla="*/ 0 w 7351881"/>
              <a:gd name="connsiteY0" fmla="*/ 1658403 h 4279715"/>
              <a:gd name="connsiteX1" fmla="*/ 0 w 7351881"/>
              <a:gd name="connsiteY1" fmla="*/ 1658403 h 4279715"/>
              <a:gd name="connsiteX2" fmla="*/ 1 w 7351881"/>
              <a:gd name="connsiteY2" fmla="*/ 198120 h 4279715"/>
              <a:gd name="connsiteX3" fmla="*/ 223521 w 7351881"/>
              <a:gd name="connsiteY3" fmla="*/ 0 h 4279715"/>
              <a:gd name="connsiteX4" fmla="*/ 6622270 w 7351881"/>
              <a:gd name="connsiteY4" fmla="*/ 0 h 4279715"/>
              <a:gd name="connsiteX5" fmla="*/ 6815308 w 7351881"/>
              <a:gd name="connsiteY5" fmla="*/ 177800 h 4279715"/>
              <a:gd name="connsiteX6" fmla="*/ 7257268 w 7351881"/>
              <a:gd name="connsiteY6" fmla="*/ 177800 h 4279715"/>
              <a:gd name="connsiteX7" fmla="*/ 7348707 w 7351881"/>
              <a:gd name="connsiteY7" fmla="*/ 269240 h 4279715"/>
              <a:gd name="connsiteX8" fmla="*/ 7351881 w 7351881"/>
              <a:gd name="connsiteY8" fmla="*/ 4160707 h 4279715"/>
              <a:gd name="connsiteX9" fmla="*/ 7240978 w 7351881"/>
              <a:gd name="connsiteY9" fmla="*/ 4279715 h 4279715"/>
              <a:gd name="connsiteX10" fmla="*/ 150719 w 7351881"/>
              <a:gd name="connsiteY10" fmla="*/ 4276540 h 4279715"/>
              <a:gd name="connsiteX11" fmla="*/ 3176 w 7351881"/>
              <a:gd name="connsiteY11" fmla="*/ 4138480 h 4279715"/>
              <a:gd name="connsiteX12" fmla="*/ 1 w 7351881"/>
              <a:gd name="connsiteY12" fmla="*/ 3973380 h 4279715"/>
              <a:gd name="connsiteX0" fmla="*/ 0 w 7351881"/>
              <a:gd name="connsiteY0" fmla="*/ 1658403 h 4279715"/>
              <a:gd name="connsiteX1" fmla="*/ 0 w 7351881"/>
              <a:gd name="connsiteY1" fmla="*/ 1658403 h 4279715"/>
              <a:gd name="connsiteX2" fmla="*/ 1 w 7351881"/>
              <a:gd name="connsiteY2" fmla="*/ 198120 h 4279715"/>
              <a:gd name="connsiteX3" fmla="*/ 223521 w 7351881"/>
              <a:gd name="connsiteY3" fmla="*/ 0 h 4279715"/>
              <a:gd name="connsiteX4" fmla="*/ 6622270 w 7351881"/>
              <a:gd name="connsiteY4" fmla="*/ 0 h 4279715"/>
              <a:gd name="connsiteX5" fmla="*/ 6815308 w 7351881"/>
              <a:gd name="connsiteY5" fmla="*/ 177800 h 4279715"/>
              <a:gd name="connsiteX6" fmla="*/ 7257268 w 7351881"/>
              <a:gd name="connsiteY6" fmla="*/ 177800 h 4279715"/>
              <a:gd name="connsiteX7" fmla="*/ 7348707 w 7351881"/>
              <a:gd name="connsiteY7" fmla="*/ 269240 h 4279715"/>
              <a:gd name="connsiteX8" fmla="*/ 7351881 w 7351881"/>
              <a:gd name="connsiteY8" fmla="*/ 1845728 h 4279715"/>
              <a:gd name="connsiteX9" fmla="*/ 7240978 w 7351881"/>
              <a:gd name="connsiteY9" fmla="*/ 4279715 h 4279715"/>
              <a:gd name="connsiteX10" fmla="*/ 150719 w 7351881"/>
              <a:gd name="connsiteY10" fmla="*/ 4276540 h 4279715"/>
              <a:gd name="connsiteX11" fmla="*/ 3176 w 7351881"/>
              <a:gd name="connsiteY11" fmla="*/ 4138480 h 4279715"/>
              <a:gd name="connsiteX12" fmla="*/ 1 w 7351881"/>
              <a:gd name="connsiteY12" fmla="*/ 3973380 h 4279715"/>
              <a:gd name="connsiteX0" fmla="*/ 0 w 7351881"/>
              <a:gd name="connsiteY0" fmla="*/ 1658403 h 4276540"/>
              <a:gd name="connsiteX1" fmla="*/ 0 w 7351881"/>
              <a:gd name="connsiteY1" fmla="*/ 1658403 h 4276540"/>
              <a:gd name="connsiteX2" fmla="*/ 1 w 7351881"/>
              <a:gd name="connsiteY2" fmla="*/ 198120 h 4276540"/>
              <a:gd name="connsiteX3" fmla="*/ 223521 w 7351881"/>
              <a:gd name="connsiteY3" fmla="*/ 0 h 4276540"/>
              <a:gd name="connsiteX4" fmla="*/ 6622270 w 7351881"/>
              <a:gd name="connsiteY4" fmla="*/ 0 h 4276540"/>
              <a:gd name="connsiteX5" fmla="*/ 6815308 w 7351881"/>
              <a:gd name="connsiteY5" fmla="*/ 177800 h 4276540"/>
              <a:gd name="connsiteX6" fmla="*/ 7257268 w 7351881"/>
              <a:gd name="connsiteY6" fmla="*/ 177800 h 4276540"/>
              <a:gd name="connsiteX7" fmla="*/ 7348707 w 7351881"/>
              <a:gd name="connsiteY7" fmla="*/ 269240 h 4276540"/>
              <a:gd name="connsiteX8" fmla="*/ 7351881 w 7351881"/>
              <a:gd name="connsiteY8" fmla="*/ 1845728 h 4276540"/>
              <a:gd name="connsiteX9" fmla="*/ 7240978 w 7351881"/>
              <a:gd name="connsiteY9" fmla="*/ 1964736 h 4276540"/>
              <a:gd name="connsiteX10" fmla="*/ 150719 w 7351881"/>
              <a:gd name="connsiteY10" fmla="*/ 4276540 h 4276540"/>
              <a:gd name="connsiteX11" fmla="*/ 3176 w 7351881"/>
              <a:gd name="connsiteY11" fmla="*/ 4138480 h 4276540"/>
              <a:gd name="connsiteX12" fmla="*/ 1 w 7351881"/>
              <a:gd name="connsiteY12" fmla="*/ 3973380 h 4276540"/>
              <a:gd name="connsiteX0" fmla="*/ 0 w 7351881"/>
              <a:gd name="connsiteY0" fmla="*/ 1658403 h 4138480"/>
              <a:gd name="connsiteX1" fmla="*/ 0 w 7351881"/>
              <a:gd name="connsiteY1" fmla="*/ 1658403 h 4138480"/>
              <a:gd name="connsiteX2" fmla="*/ 1 w 7351881"/>
              <a:gd name="connsiteY2" fmla="*/ 198120 h 4138480"/>
              <a:gd name="connsiteX3" fmla="*/ 223521 w 7351881"/>
              <a:gd name="connsiteY3" fmla="*/ 0 h 4138480"/>
              <a:gd name="connsiteX4" fmla="*/ 6622270 w 7351881"/>
              <a:gd name="connsiteY4" fmla="*/ 0 h 4138480"/>
              <a:gd name="connsiteX5" fmla="*/ 6815308 w 7351881"/>
              <a:gd name="connsiteY5" fmla="*/ 177800 h 4138480"/>
              <a:gd name="connsiteX6" fmla="*/ 7257268 w 7351881"/>
              <a:gd name="connsiteY6" fmla="*/ 177800 h 4138480"/>
              <a:gd name="connsiteX7" fmla="*/ 7348707 w 7351881"/>
              <a:gd name="connsiteY7" fmla="*/ 269240 h 4138480"/>
              <a:gd name="connsiteX8" fmla="*/ 7351881 w 7351881"/>
              <a:gd name="connsiteY8" fmla="*/ 1845728 h 4138480"/>
              <a:gd name="connsiteX9" fmla="*/ 7240978 w 7351881"/>
              <a:gd name="connsiteY9" fmla="*/ 1964736 h 4138480"/>
              <a:gd name="connsiteX10" fmla="*/ 150718 w 7351881"/>
              <a:gd name="connsiteY10" fmla="*/ 1961562 h 4138480"/>
              <a:gd name="connsiteX11" fmla="*/ 3176 w 7351881"/>
              <a:gd name="connsiteY11" fmla="*/ 4138480 h 4138480"/>
              <a:gd name="connsiteX12" fmla="*/ 1 w 7351881"/>
              <a:gd name="connsiteY12" fmla="*/ 3973380 h 4138480"/>
              <a:gd name="connsiteX0" fmla="*/ 0 w 7351881"/>
              <a:gd name="connsiteY0" fmla="*/ 1658403 h 3993221"/>
              <a:gd name="connsiteX1" fmla="*/ 0 w 7351881"/>
              <a:gd name="connsiteY1" fmla="*/ 1658403 h 3993221"/>
              <a:gd name="connsiteX2" fmla="*/ 1 w 7351881"/>
              <a:gd name="connsiteY2" fmla="*/ 198120 h 3993221"/>
              <a:gd name="connsiteX3" fmla="*/ 223521 w 7351881"/>
              <a:gd name="connsiteY3" fmla="*/ 0 h 3993221"/>
              <a:gd name="connsiteX4" fmla="*/ 6622270 w 7351881"/>
              <a:gd name="connsiteY4" fmla="*/ 0 h 3993221"/>
              <a:gd name="connsiteX5" fmla="*/ 6815308 w 7351881"/>
              <a:gd name="connsiteY5" fmla="*/ 177800 h 3993221"/>
              <a:gd name="connsiteX6" fmla="*/ 7257268 w 7351881"/>
              <a:gd name="connsiteY6" fmla="*/ 177800 h 3993221"/>
              <a:gd name="connsiteX7" fmla="*/ 7348707 w 7351881"/>
              <a:gd name="connsiteY7" fmla="*/ 269240 h 3993221"/>
              <a:gd name="connsiteX8" fmla="*/ 7351881 w 7351881"/>
              <a:gd name="connsiteY8" fmla="*/ 1845728 h 3993221"/>
              <a:gd name="connsiteX9" fmla="*/ 7240978 w 7351881"/>
              <a:gd name="connsiteY9" fmla="*/ 1964736 h 3993221"/>
              <a:gd name="connsiteX10" fmla="*/ 150718 w 7351881"/>
              <a:gd name="connsiteY10" fmla="*/ 1961562 h 3993221"/>
              <a:gd name="connsiteX11" fmla="*/ 3175 w 7351881"/>
              <a:gd name="connsiteY11" fmla="*/ 1823502 h 3993221"/>
              <a:gd name="connsiteX12" fmla="*/ 1 w 7351881"/>
              <a:gd name="connsiteY12" fmla="*/ 3973380 h 3993221"/>
              <a:gd name="connsiteX0" fmla="*/ 0 w 7351881"/>
              <a:gd name="connsiteY0" fmla="*/ 1658403 h 3975123"/>
              <a:gd name="connsiteX1" fmla="*/ 0 w 7351881"/>
              <a:gd name="connsiteY1" fmla="*/ 1658403 h 3975123"/>
              <a:gd name="connsiteX2" fmla="*/ 1 w 7351881"/>
              <a:gd name="connsiteY2" fmla="*/ 198120 h 3975123"/>
              <a:gd name="connsiteX3" fmla="*/ 223521 w 7351881"/>
              <a:gd name="connsiteY3" fmla="*/ 0 h 3975123"/>
              <a:gd name="connsiteX4" fmla="*/ 6622270 w 7351881"/>
              <a:gd name="connsiteY4" fmla="*/ 0 h 3975123"/>
              <a:gd name="connsiteX5" fmla="*/ 6815308 w 7351881"/>
              <a:gd name="connsiteY5" fmla="*/ 177800 h 3975123"/>
              <a:gd name="connsiteX6" fmla="*/ 7257268 w 7351881"/>
              <a:gd name="connsiteY6" fmla="*/ 177800 h 3975123"/>
              <a:gd name="connsiteX7" fmla="*/ 7348707 w 7351881"/>
              <a:gd name="connsiteY7" fmla="*/ 269240 h 3975123"/>
              <a:gd name="connsiteX8" fmla="*/ 7351881 w 7351881"/>
              <a:gd name="connsiteY8" fmla="*/ 1845728 h 3975123"/>
              <a:gd name="connsiteX9" fmla="*/ 7240978 w 7351881"/>
              <a:gd name="connsiteY9" fmla="*/ 1964736 h 3975123"/>
              <a:gd name="connsiteX10" fmla="*/ 150718 w 7351881"/>
              <a:gd name="connsiteY10" fmla="*/ 1961562 h 3975123"/>
              <a:gd name="connsiteX11" fmla="*/ 3175 w 7351881"/>
              <a:gd name="connsiteY11" fmla="*/ 1823502 h 3975123"/>
              <a:gd name="connsiteX12" fmla="*/ 1 w 7351881"/>
              <a:gd name="connsiteY12" fmla="*/ 3973380 h 3975123"/>
              <a:gd name="connsiteX0" fmla="*/ 0 w 7351881"/>
              <a:gd name="connsiteY0" fmla="*/ 1658403 h 3973380"/>
              <a:gd name="connsiteX1" fmla="*/ 0 w 7351881"/>
              <a:gd name="connsiteY1" fmla="*/ 1658403 h 3973380"/>
              <a:gd name="connsiteX2" fmla="*/ 1 w 7351881"/>
              <a:gd name="connsiteY2" fmla="*/ 198120 h 3973380"/>
              <a:gd name="connsiteX3" fmla="*/ 223521 w 7351881"/>
              <a:gd name="connsiteY3" fmla="*/ 0 h 3973380"/>
              <a:gd name="connsiteX4" fmla="*/ 6622270 w 7351881"/>
              <a:gd name="connsiteY4" fmla="*/ 0 h 3973380"/>
              <a:gd name="connsiteX5" fmla="*/ 6815308 w 7351881"/>
              <a:gd name="connsiteY5" fmla="*/ 177800 h 3973380"/>
              <a:gd name="connsiteX6" fmla="*/ 7257268 w 7351881"/>
              <a:gd name="connsiteY6" fmla="*/ 177800 h 3973380"/>
              <a:gd name="connsiteX7" fmla="*/ 7348707 w 7351881"/>
              <a:gd name="connsiteY7" fmla="*/ 269240 h 3973380"/>
              <a:gd name="connsiteX8" fmla="*/ 7351881 w 7351881"/>
              <a:gd name="connsiteY8" fmla="*/ 1845728 h 3973380"/>
              <a:gd name="connsiteX9" fmla="*/ 7240978 w 7351881"/>
              <a:gd name="connsiteY9" fmla="*/ 1964736 h 3973380"/>
              <a:gd name="connsiteX10" fmla="*/ 150718 w 7351881"/>
              <a:gd name="connsiteY10" fmla="*/ 1961562 h 3973380"/>
              <a:gd name="connsiteX11" fmla="*/ 3175 w 7351881"/>
              <a:gd name="connsiteY11" fmla="*/ 1823502 h 3973380"/>
              <a:gd name="connsiteX12" fmla="*/ 1 w 7351881"/>
              <a:gd name="connsiteY12" fmla="*/ 3973380 h 3973380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622270 w 7351881"/>
              <a:gd name="connsiteY4" fmla="*/ 0 h 1964736"/>
              <a:gd name="connsiteX5" fmla="*/ 6815308 w 7351881"/>
              <a:gd name="connsiteY5" fmla="*/ 177800 h 1964736"/>
              <a:gd name="connsiteX6" fmla="*/ 7257268 w 7351881"/>
              <a:gd name="connsiteY6" fmla="*/ 177800 h 1964736"/>
              <a:gd name="connsiteX7" fmla="*/ 7348707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815308 w 7351881"/>
              <a:gd name="connsiteY5" fmla="*/ 177800 h 1964736"/>
              <a:gd name="connsiteX6" fmla="*/ 7257268 w 7351881"/>
              <a:gd name="connsiteY6" fmla="*/ 177800 h 1964736"/>
              <a:gd name="connsiteX7" fmla="*/ 7348707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725216 w 7351881"/>
              <a:gd name="connsiteY5" fmla="*/ 177800 h 1964736"/>
              <a:gd name="connsiteX6" fmla="*/ 7257268 w 7351881"/>
              <a:gd name="connsiteY6" fmla="*/ 177800 h 1964736"/>
              <a:gd name="connsiteX7" fmla="*/ 7348707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725216 w 7351881"/>
              <a:gd name="connsiteY5" fmla="*/ 177800 h 1964736"/>
              <a:gd name="connsiteX6" fmla="*/ 7167176 w 7351881"/>
              <a:gd name="connsiteY6" fmla="*/ 177800 h 1964736"/>
              <a:gd name="connsiteX7" fmla="*/ 7348707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725216 w 7351881"/>
              <a:gd name="connsiteY5" fmla="*/ 177800 h 1964736"/>
              <a:gd name="connsiteX6" fmla="*/ 7167176 w 7351881"/>
              <a:gd name="connsiteY6" fmla="*/ 177800 h 1964736"/>
              <a:gd name="connsiteX7" fmla="*/ 7258614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725216 w 7351881"/>
              <a:gd name="connsiteY5" fmla="*/ 177800 h 1964736"/>
              <a:gd name="connsiteX6" fmla="*/ 7167176 w 7351881"/>
              <a:gd name="connsiteY6" fmla="*/ 177800 h 1964736"/>
              <a:gd name="connsiteX7" fmla="*/ 7258614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725216 w 7351881"/>
              <a:gd name="connsiteY5" fmla="*/ 177800 h 1964736"/>
              <a:gd name="connsiteX6" fmla="*/ 7167176 w 7351881"/>
              <a:gd name="connsiteY6" fmla="*/ 177800 h 1964736"/>
              <a:gd name="connsiteX7" fmla="*/ 7258614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6532177 w 7261789"/>
              <a:gd name="connsiteY4" fmla="*/ 0 h 1964736"/>
              <a:gd name="connsiteX5" fmla="*/ 6725216 w 7261789"/>
              <a:gd name="connsiteY5" fmla="*/ 177800 h 1964736"/>
              <a:gd name="connsiteX6" fmla="*/ 7167176 w 7261789"/>
              <a:gd name="connsiteY6" fmla="*/ 177800 h 1964736"/>
              <a:gd name="connsiteX7" fmla="*/ 7258614 w 7261789"/>
              <a:gd name="connsiteY7" fmla="*/ 269240 h 1964736"/>
              <a:gd name="connsiteX8" fmla="*/ 7261789 w 7261789"/>
              <a:gd name="connsiteY8" fmla="*/ 1845728 h 1964736"/>
              <a:gd name="connsiteX9" fmla="*/ 7240978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6532177 w 7261789"/>
              <a:gd name="connsiteY4" fmla="*/ 0 h 1964736"/>
              <a:gd name="connsiteX5" fmla="*/ 6725216 w 7261789"/>
              <a:gd name="connsiteY5" fmla="*/ 177800 h 1964736"/>
              <a:gd name="connsiteX6" fmla="*/ 7167176 w 7261789"/>
              <a:gd name="connsiteY6" fmla="*/ 177800 h 1964736"/>
              <a:gd name="connsiteX7" fmla="*/ 7258614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6725216 w 7261789"/>
              <a:gd name="connsiteY5" fmla="*/ 177800 h 1964736"/>
              <a:gd name="connsiteX6" fmla="*/ 7167176 w 7261789"/>
              <a:gd name="connsiteY6" fmla="*/ 177800 h 1964736"/>
              <a:gd name="connsiteX7" fmla="*/ 7258614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2849127 w 7261789"/>
              <a:gd name="connsiteY5" fmla="*/ 177800 h 1964736"/>
              <a:gd name="connsiteX6" fmla="*/ 7167176 w 7261789"/>
              <a:gd name="connsiteY6" fmla="*/ 177800 h 1964736"/>
              <a:gd name="connsiteX7" fmla="*/ 7258614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2849127 w 7261789"/>
              <a:gd name="connsiteY5" fmla="*/ 177800 h 1964736"/>
              <a:gd name="connsiteX6" fmla="*/ 3291087 w 7261789"/>
              <a:gd name="connsiteY6" fmla="*/ 177800 h 1964736"/>
              <a:gd name="connsiteX7" fmla="*/ 7258614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2849127 w 7261789"/>
              <a:gd name="connsiteY5" fmla="*/ 177800 h 1964736"/>
              <a:gd name="connsiteX6" fmla="*/ 3291087 w 7261789"/>
              <a:gd name="connsiteY6" fmla="*/ 177800 h 1964736"/>
              <a:gd name="connsiteX7" fmla="*/ 3382525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2849127 w 7261789"/>
              <a:gd name="connsiteY5" fmla="*/ 177800 h 1964736"/>
              <a:gd name="connsiteX6" fmla="*/ 3291087 w 7261789"/>
              <a:gd name="connsiteY6" fmla="*/ 177800 h 1964736"/>
              <a:gd name="connsiteX7" fmla="*/ 3382525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2849127 w 7261789"/>
              <a:gd name="connsiteY5" fmla="*/ 177800 h 1964736"/>
              <a:gd name="connsiteX6" fmla="*/ 3291087 w 7261789"/>
              <a:gd name="connsiteY6" fmla="*/ 177800 h 1964736"/>
              <a:gd name="connsiteX7" fmla="*/ 3382525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150886"/>
              <a:gd name="connsiteY0" fmla="*/ 1658403 h 1964736"/>
              <a:gd name="connsiteX1" fmla="*/ 0 w 7150886"/>
              <a:gd name="connsiteY1" fmla="*/ 1658403 h 1964736"/>
              <a:gd name="connsiteX2" fmla="*/ 1 w 7150886"/>
              <a:gd name="connsiteY2" fmla="*/ 198120 h 1964736"/>
              <a:gd name="connsiteX3" fmla="*/ 223521 w 7150886"/>
              <a:gd name="connsiteY3" fmla="*/ 0 h 1964736"/>
              <a:gd name="connsiteX4" fmla="*/ 2656088 w 7150886"/>
              <a:gd name="connsiteY4" fmla="*/ 0 h 1964736"/>
              <a:gd name="connsiteX5" fmla="*/ 2849127 w 7150886"/>
              <a:gd name="connsiteY5" fmla="*/ 177800 h 1964736"/>
              <a:gd name="connsiteX6" fmla="*/ 3291087 w 7150886"/>
              <a:gd name="connsiteY6" fmla="*/ 177800 h 1964736"/>
              <a:gd name="connsiteX7" fmla="*/ 3382525 w 7150886"/>
              <a:gd name="connsiteY7" fmla="*/ 269240 h 1964736"/>
              <a:gd name="connsiteX8" fmla="*/ 3385700 w 7150886"/>
              <a:gd name="connsiteY8" fmla="*/ 1845728 h 1964736"/>
              <a:gd name="connsiteX9" fmla="*/ 7150886 w 7150886"/>
              <a:gd name="connsiteY9" fmla="*/ 1964736 h 1964736"/>
              <a:gd name="connsiteX10" fmla="*/ 150718 w 7150886"/>
              <a:gd name="connsiteY10" fmla="*/ 1961562 h 1964736"/>
              <a:gd name="connsiteX11" fmla="*/ 3175 w 7150886"/>
              <a:gd name="connsiteY11" fmla="*/ 1823502 h 1964736"/>
              <a:gd name="connsiteX12" fmla="*/ 0 w 7150886"/>
              <a:gd name="connsiteY12" fmla="*/ 1658403 h 1964736"/>
              <a:gd name="connsiteX0" fmla="*/ 0 w 3385700"/>
              <a:gd name="connsiteY0" fmla="*/ 1658403 h 1964736"/>
              <a:gd name="connsiteX1" fmla="*/ 0 w 3385700"/>
              <a:gd name="connsiteY1" fmla="*/ 1658403 h 1964736"/>
              <a:gd name="connsiteX2" fmla="*/ 1 w 3385700"/>
              <a:gd name="connsiteY2" fmla="*/ 198120 h 1964736"/>
              <a:gd name="connsiteX3" fmla="*/ 223521 w 3385700"/>
              <a:gd name="connsiteY3" fmla="*/ 0 h 1964736"/>
              <a:gd name="connsiteX4" fmla="*/ 2656088 w 3385700"/>
              <a:gd name="connsiteY4" fmla="*/ 0 h 1964736"/>
              <a:gd name="connsiteX5" fmla="*/ 2849127 w 3385700"/>
              <a:gd name="connsiteY5" fmla="*/ 177800 h 1964736"/>
              <a:gd name="connsiteX6" fmla="*/ 3291087 w 3385700"/>
              <a:gd name="connsiteY6" fmla="*/ 177800 h 1964736"/>
              <a:gd name="connsiteX7" fmla="*/ 3382525 w 3385700"/>
              <a:gd name="connsiteY7" fmla="*/ 269240 h 1964736"/>
              <a:gd name="connsiteX8" fmla="*/ 3385700 w 3385700"/>
              <a:gd name="connsiteY8" fmla="*/ 1845728 h 1964736"/>
              <a:gd name="connsiteX9" fmla="*/ 3274797 w 3385700"/>
              <a:gd name="connsiteY9" fmla="*/ 1964736 h 1964736"/>
              <a:gd name="connsiteX10" fmla="*/ 150718 w 3385700"/>
              <a:gd name="connsiteY10" fmla="*/ 1961562 h 1964736"/>
              <a:gd name="connsiteX11" fmla="*/ 3175 w 3385700"/>
              <a:gd name="connsiteY11" fmla="*/ 1823502 h 1964736"/>
              <a:gd name="connsiteX12" fmla="*/ 0 w 3385700"/>
              <a:gd name="connsiteY12" fmla="*/ 1658403 h 1964736"/>
              <a:gd name="connsiteX0" fmla="*/ 0 w 3385700"/>
              <a:gd name="connsiteY0" fmla="*/ 1658403 h 1964736"/>
              <a:gd name="connsiteX1" fmla="*/ 0 w 3385700"/>
              <a:gd name="connsiteY1" fmla="*/ 1658403 h 1964736"/>
              <a:gd name="connsiteX2" fmla="*/ 1 w 3385700"/>
              <a:gd name="connsiteY2" fmla="*/ 198120 h 1964736"/>
              <a:gd name="connsiteX3" fmla="*/ 223521 w 3385700"/>
              <a:gd name="connsiteY3" fmla="*/ 0 h 1964736"/>
              <a:gd name="connsiteX4" fmla="*/ 2796719 w 3385700"/>
              <a:gd name="connsiteY4" fmla="*/ 0 h 1964736"/>
              <a:gd name="connsiteX5" fmla="*/ 2849127 w 3385700"/>
              <a:gd name="connsiteY5" fmla="*/ 177800 h 1964736"/>
              <a:gd name="connsiteX6" fmla="*/ 3291087 w 3385700"/>
              <a:gd name="connsiteY6" fmla="*/ 177800 h 1964736"/>
              <a:gd name="connsiteX7" fmla="*/ 3382525 w 3385700"/>
              <a:gd name="connsiteY7" fmla="*/ 269240 h 1964736"/>
              <a:gd name="connsiteX8" fmla="*/ 3385700 w 3385700"/>
              <a:gd name="connsiteY8" fmla="*/ 1845728 h 1964736"/>
              <a:gd name="connsiteX9" fmla="*/ 3274797 w 3385700"/>
              <a:gd name="connsiteY9" fmla="*/ 1964736 h 1964736"/>
              <a:gd name="connsiteX10" fmla="*/ 150718 w 3385700"/>
              <a:gd name="connsiteY10" fmla="*/ 1961562 h 1964736"/>
              <a:gd name="connsiteX11" fmla="*/ 3175 w 3385700"/>
              <a:gd name="connsiteY11" fmla="*/ 1823502 h 1964736"/>
              <a:gd name="connsiteX12" fmla="*/ 0 w 3385700"/>
              <a:gd name="connsiteY12" fmla="*/ 1658403 h 1964736"/>
              <a:gd name="connsiteX0" fmla="*/ 0 w 3385700"/>
              <a:gd name="connsiteY0" fmla="*/ 1658403 h 1964736"/>
              <a:gd name="connsiteX1" fmla="*/ 0 w 3385700"/>
              <a:gd name="connsiteY1" fmla="*/ 1658403 h 1964736"/>
              <a:gd name="connsiteX2" fmla="*/ 1 w 3385700"/>
              <a:gd name="connsiteY2" fmla="*/ 198120 h 1964736"/>
              <a:gd name="connsiteX3" fmla="*/ 223521 w 3385700"/>
              <a:gd name="connsiteY3" fmla="*/ 0 h 1964736"/>
              <a:gd name="connsiteX4" fmla="*/ 2796719 w 3385700"/>
              <a:gd name="connsiteY4" fmla="*/ 0 h 1964736"/>
              <a:gd name="connsiteX5" fmla="*/ 2989759 w 3385700"/>
              <a:gd name="connsiteY5" fmla="*/ 177800 h 1964736"/>
              <a:gd name="connsiteX6" fmla="*/ 3291087 w 3385700"/>
              <a:gd name="connsiteY6" fmla="*/ 177800 h 1964736"/>
              <a:gd name="connsiteX7" fmla="*/ 3382525 w 3385700"/>
              <a:gd name="connsiteY7" fmla="*/ 269240 h 1964736"/>
              <a:gd name="connsiteX8" fmla="*/ 3385700 w 3385700"/>
              <a:gd name="connsiteY8" fmla="*/ 1845728 h 1964736"/>
              <a:gd name="connsiteX9" fmla="*/ 3274797 w 3385700"/>
              <a:gd name="connsiteY9" fmla="*/ 1964736 h 1964736"/>
              <a:gd name="connsiteX10" fmla="*/ 150718 w 3385700"/>
              <a:gd name="connsiteY10" fmla="*/ 1961562 h 1964736"/>
              <a:gd name="connsiteX11" fmla="*/ 3175 w 3385700"/>
              <a:gd name="connsiteY11" fmla="*/ 1823502 h 1964736"/>
              <a:gd name="connsiteX12" fmla="*/ 0 w 3385700"/>
              <a:gd name="connsiteY12" fmla="*/ 1658403 h 1964736"/>
              <a:gd name="connsiteX0" fmla="*/ 0 w 3431719"/>
              <a:gd name="connsiteY0" fmla="*/ 1658403 h 1964736"/>
              <a:gd name="connsiteX1" fmla="*/ 0 w 3431719"/>
              <a:gd name="connsiteY1" fmla="*/ 1658403 h 1964736"/>
              <a:gd name="connsiteX2" fmla="*/ 1 w 3431719"/>
              <a:gd name="connsiteY2" fmla="*/ 198120 h 1964736"/>
              <a:gd name="connsiteX3" fmla="*/ 223521 w 3431719"/>
              <a:gd name="connsiteY3" fmla="*/ 0 h 1964736"/>
              <a:gd name="connsiteX4" fmla="*/ 2796719 w 3431719"/>
              <a:gd name="connsiteY4" fmla="*/ 0 h 1964736"/>
              <a:gd name="connsiteX5" fmla="*/ 2989759 w 3431719"/>
              <a:gd name="connsiteY5" fmla="*/ 177800 h 1964736"/>
              <a:gd name="connsiteX6" fmla="*/ 3431719 w 3431719"/>
              <a:gd name="connsiteY6" fmla="*/ 177800 h 1964736"/>
              <a:gd name="connsiteX7" fmla="*/ 3382525 w 3431719"/>
              <a:gd name="connsiteY7" fmla="*/ 269240 h 1964736"/>
              <a:gd name="connsiteX8" fmla="*/ 3385700 w 3431719"/>
              <a:gd name="connsiteY8" fmla="*/ 1845728 h 1964736"/>
              <a:gd name="connsiteX9" fmla="*/ 3274797 w 3431719"/>
              <a:gd name="connsiteY9" fmla="*/ 1964736 h 1964736"/>
              <a:gd name="connsiteX10" fmla="*/ 150718 w 3431719"/>
              <a:gd name="connsiteY10" fmla="*/ 1961562 h 1964736"/>
              <a:gd name="connsiteX11" fmla="*/ 3175 w 3431719"/>
              <a:gd name="connsiteY11" fmla="*/ 1823502 h 1964736"/>
              <a:gd name="connsiteX12" fmla="*/ 0 w 3431719"/>
              <a:gd name="connsiteY12" fmla="*/ 1658403 h 1964736"/>
              <a:gd name="connsiteX0" fmla="*/ 0 w 3523156"/>
              <a:gd name="connsiteY0" fmla="*/ 1658403 h 1964736"/>
              <a:gd name="connsiteX1" fmla="*/ 0 w 3523156"/>
              <a:gd name="connsiteY1" fmla="*/ 1658403 h 1964736"/>
              <a:gd name="connsiteX2" fmla="*/ 1 w 3523156"/>
              <a:gd name="connsiteY2" fmla="*/ 198120 h 1964736"/>
              <a:gd name="connsiteX3" fmla="*/ 223521 w 3523156"/>
              <a:gd name="connsiteY3" fmla="*/ 0 h 1964736"/>
              <a:gd name="connsiteX4" fmla="*/ 2796719 w 3523156"/>
              <a:gd name="connsiteY4" fmla="*/ 0 h 1964736"/>
              <a:gd name="connsiteX5" fmla="*/ 2989759 w 3523156"/>
              <a:gd name="connsiteY5" fmla="*/ 177800 h 1964736"/>
              <a:gd name="connsiteX6" fmla="*/ 3431719 w 3523156"/>
              <a:gd name="connsiteY6" fmla="*/ 177800 h 1964736"/>
              <a:gd name="connsiteX7" fmla="*/ 3523156 w 3523156"/>
              <a:gd name="connsiteY7" fmla="*/ 269240 h 1964736"/>
              <a:gd name="connsiteX8" fmla="*/ 3385700 w 3523156"/>
              <a:gd name="connsiteY8" fmla="*/ 1845728 h 1964736"/>
              <a:gd name="connsiteX9" fmla="*/ 3274797 w 3523156"/>
              <a:gd name="connsiteY9" fmla="*/ 1964736 h 1964736"/>
              <a:gd name="connsiteX10" fmla="*/ 150718 w 3523156"/>
              <a:gd name="connsiteY10" fmla="*/ 1961562 h 1964736"/>
              <a:gd name="connsiteX11" fmla="*/ 3175 w 3523156"/>
              <a:gd name="connsiteY11" fmla="*/ 1823502 h 1964736"/>
              <a:gd name="connsiteX12" fmla="*/ 0 w 3523156"/>
              <a:gd name="connsiteY12" fmla="*/ 1658403 h 1964736"/>
              <a:gd name="connsiteX0" fmla="*/ 0 w 3523179"/>
              <a:gd name="connsiteY0" fmla="*/ 1658403 h 1964736"/>
              <a:gd name="connsiteX1" fmla="*/ 0 w 3523179"/>
              <a:gd name="connsiteY1" fmla="*/ 1658403 h 1964736"/>
              <a:gd name="connsiteX2" fmla="*/ 1 w 3523179"/>
              <a:gd name="connsiteY2" fmla="*/ 198120 h 1964736"/>
              <a:gd name="connsiteX3" fmla="*/ 223521 w 3523179"/>
              <a:gd name="connsiteY3" fmla="*/ 0 h 1964736"/>
              <a:gd name="connsiteX4" fmla="*/ 2796719 w 3523179"/>
              <a:gd name="connsiteY4" fmla="*/ 0 h 1964736"/>
              <a:gd name="connsiteX5" fmla="*/ 2989759 w 3523179"/>
              <a:gd name="connsiteY5" fmla="*/ 177800 h 1964736"/>
              <a:gd name="connsiteX6" fmla="*/ 3431719 w 3523179"/>
              <a:gd name="connsiteY6" fmla="*/ 177800 h 1964736"/>
              <a:gd name="connsiteX7" fmla="*/ 3523156 w 3523179"/>
              <a:gd name="connsiteY7" fmla="*/ 269240 h 1964736"/>
              <a:gd name="connsiteX8" fmla="*/ 3385700 w 3523179"/>
              <a:gd name="connsiteY8" fmla="*/ 1845728 h 1964736"/>
              <a:gd name="connsiteX9" fmla="*/ 3274797 w 3523179"/>
              <a:gd name="connsiteY9" fmla="*/ 1964736 h 1964736"/>
              <a:gd name="connsiteX10" fmla="*/ 150718 w 3523179"/>
              <a:gd name="connsiteY10" fmla="*/ 1961562 h 1964736"/>
              <a:gd name="connsiteX11" fmla="*/ 3175 w 3523179"/>
              <a:gd name="connsiteY11" fmla="*/ 1823502 h 1964736"/>
              <a:gd name="connsiteX12" fmla="*/ 0 w 3523179"/>
              <a:gd name="connsiteY12" fmla="*/ 1658403 h 1964736"/>
              <a:gd name="connsiteX0" fmla="*/ 0 w 3523561"/>
              <a:gd name="connsiteY0" fmla="*/ 1658403 h 1964736"/>
              <a:gd name="connsiteX1" fmla="*/ 0 w 3523561"/>
              <a:gd name="connsiteY1" fmla="*/ 1658403 h 1964736"/>
              <a:gd name="connsiteX2" fmla="*/ 1 w 3523561"/>
              <a:gd name="connsiteY2" fmla="*/ 198120 h 1964736"/>
              <a:gd name="connsiteX3" fmla="*/ 223521 w 3523561"/>
              <a:gd name="connsiteY3" fmla="*/ 0 h 1964736"/>
              <a:gd name="connsiteX4" fmla="*/ 2796719 w 3523561"/>
              <a:gd name="connsiteY4" fmla="*/ 0 h 1964736"/>
              <a:gd name="connsiteX5" fmla="*/ 2989759 w 3523561"/>
              <a:gd name="connsiteY5" fmla="*/ 177800 h 1964736"/>
              <a:gd name="connsiteX6" fmla="*/ 3431719 w 3523561"/>
              <a:gd name="connsiteY6" fmla="*/ 177800 h 1964736"/>
              <a:gd name="connsiteX7" fmla="*/ 3523156 w 3523561"/>
              <a:gd name="connsiteY7" fmla="*/ 269240 h 1964736"/>
              <a:gd name="connsiteX8" fmla="*/ 3385700 w 3523561"/>
              <a:gd name="connsiteY8" fmla="*/ 1845728 h 1964736"/>
              <a:gd name="connsiteX9" fmla="*/ 3274797 w 3523561"/>
              <a:gd name="connsiteY9" fmla="*/ 1964736 h 1964736"/>
              <a:gd name="connsiteX10" fmla="*/ 150718 w 3523561"/>
              <a:gd name="connsiteY10" fmla="*/ 1961562 h 1964736"/>
              <a:gd name="connsiteX11" fmla="*/ 3175 w 3523561"/>
              <a:gd name="connsiteY11" fmla="*/ 1823502 h 1964736"/>
              <a:gd name="connsiteX12" fmla="*/ 0 w 3523561"/>
              <a:gd name="connsiteY12" fmla="*/ 1658403 h 1964736"/>
              <a:gd name="connsiteX0" fmla="*/ 0 w 3526330"/>
              <a:gd name="connsiteY0" fmla="*/ 1658403 h 1964736"/>
              <a:gd name="connsiteX1" fmla="*/ 0 w 3526330"/>
              <a:gd name="connsiteY1" fmla="*/ 1658403 h 1964736"/>
              <a:gd name="connsiteX2" fmla="*/ 1 w 3526330"/>
              <a:gd name="connsiteY2" fmla="*/ 198120 h 1964736"/>
              <a:gd name="connsiteX3" fmla="*/ 223521 w 3526330"/>
              <a:gd name="connsiteY3" fmla="*/ 0 h 1964736"/>
              <a:gd name="connsiteX4" fmla="*/ 2796719 w 3526330"/>
              <a:gd name="connsiteY4" fmla="*/ 0 h 1964736"/>
              <a:gd name="connsiteX5" fmla="*/ 2989759 w 3526330"/>
              <a:gd name="connsiteY5" fmla="*/ 177800 h 1964736"/>
              <a:gd name="connsiteX6" fmla="*/ 3431719 w 3526330"/>
              <a:gd name="connsiteY6" fmla="*/ 177800 h 1964736"/>
              <a:gd name="connsiteX7" fmla="*/ 3523156 w 3526330"/>
              <a:gd name="connsiteY7" fmla="*/ 269240 h 1964736"/>
              <a:gd name="connsiteX8" fmla="*/ 3526330 w 3526330"/>
              <a:gd name="connsiteY8" fmla="*/ 1845728 h 1964736"/>
              <a:gd name="connsiteX9" fmla="*/ 3274797 w 3526330"/>
              <a:gd name="connsiteY9" fmla="*/ 1964736 h 1964736"/>
              <a:gd name="connsiteX10" fmla="*/ 150718 w 3526330"/>
              <a:gd name="connsiteY10" fmla="*/ 1961562 h 1964736"/>
              <a:gd name="connsiteX11" fmla="*/ 3175 w 3526330"/>
              <a:gd name="connsiteY11" fmla="*/ 1823502 h 1964736"/>
              <a:gd name="connsiteX12" fmla="*/ 0 w 3526330"/>
              <a:gd name="connsiteY12" fmla="*/ 1658403 h 1964736"/>
              <a:gd name="connsiteX0" fmla="*/ 0 w 3526330"/>
              <a:gd name="connsiteY0" fmla="*/ 1658403 h 1964736"/>
              <a:gd name="connsiteX1" fmla="*/ 0 w 3526330"/>
              <a:gd name="connsiteY1" fmla="*/ 1658403 h 1964736"/>
              <a:gd name="connsiteX2" fmla="*/ 1 w 3526330"/>
              <a:gd name="connsiteY2" fmla="*/ 198120 h 1964736"/>
              <a:gd name="connsiteX3" fmla="*/ 223521 w 3526330"/>
              <a:gd name="connsiteY3" fmla="*/ 0 h 1964736"/>
              <a:gd name="connsiteX4" fmla="*/ 2796719 w 3526330"/>
              <a:gd name="connsiteY4" fmla="*/ 0 h 1964736"/>
              <a:gd name="connsiteX5" fmla="*/ 2989759 w 3526330"/>
              <a:gd name="connsiteY5" fmla="*/ 177800 h 1964736"/>
              <a:gd name="connsiteX6" fmla="*/ 3431719 w 3526330"/>
              <a:gd name="connsiteY6" fmla="*/ 177800 h 1964736"/>
              <a:gd name="connsiteX7" fmla="*/ 3523156 w 3526330"/>
              <a:gd name="connsiteY7" fmla="*/ 269240 h 1964736"/>
              <a:gd name="connsiteX8" fmla="*/ 3526330 w 3526330"/>
              <a:gd name="connsiteY8" fmla="*/ 1845728 h 1964736"/>
              <a:gd name="connsiteX9" fmla="*/ 3415427 w 3526330"/>
              <a:gd name="connsiteY9" fmla="*/ 1964736 h 1964736"/>
              <a:gd name="connsiteX10" fmla="*/ 150718 w 3526330"/>
              <a:gd name="connsiteY10" fmla="*/ 1961562 h 1964736"/>
              <a:gd name="connsiteX11" fmla="*/ 3175 w 3526330"/>
              <a:gd name="connsiteY11" fmla="*/ 1823502 h 1964736"/>
              <a:gd name="connsiteX12" fmla="*/ 0 w 3526330"/>
              <a:gd name="connsiteY12" fmla="*/ 1658403 h 19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6330" h="1964736">
                <a:moveTo>
                  <a:pt x="0" y="1658403"/>
                </a:moveTo>
                <a:lnTo>
                  <a:pt x="0" y="1658403"/>
                </a:lnTo>
                <a:lnTo>
                  <a:pt x="1" y="198120"/>
                </a:lnTo>
                <a:lnTo>
                  <a:pt x="223521" y="0"/>
                </a:lnTo>
                <a:lnTo>
                  <a:pt x="2796719" y="0"/>
                </a:lnTo>
                <a:lnTo>
                  <a:pt x="2989759" y="177800"/>
                </a:lnTo>
                <a:lnTo>
                  <a:pt x="3431719" y="177800"/>
                </a:lnTo>
                <a:lnTo>
                  <a:pt x="3523156" y="269240"/>
                </a:lnTo>
                <a:cubicBezTo>
                  <a:pt x="3525271" y="437938"/>
                  <a:pt x="3524215" y="1677031"/>
                  <a:pt x="3526330" y="1845728"/>
                </a:cubicBezTo>
                <a:lnTo>
                  <a:pt x="3415427" y="1964736"/>
                </a:lnTo>
                <a:lnTo>
                  <a:pt x="150718" y="1961562"/>
                </a:lnTo>
                <a:lnTo>
                  <a:pt x="3175" y="1823502"/>
                </a:lnTo>
                <a:cubicBezTo>
                  <a:pt x="4868" y="1708355"/>
                  <a:pt x="3387" y="1732909"/>
                  <a:pt x="0" y="1658403"/>
                </a:cubicBezTo>
                <a:close/>
              </a:path>
            </a:pathLst>
          </a:custGeom>
          <a:blipFill>
            <a:blip r:embed="rId3"/>
            <a:stretch>
              <a:fillRect t="-9863" b="-9744"/>
            </a:stretch>
          </a:blipFill>
          <a:ln w="12700" cap="flat" cmpd="sng" algn="ctr">
            <a:gradFill>
              <a:gsLst>
                <a:gs pos="0">
                  <a:schemeClr val="accent3"/>
                </a:gs>
                <a:gs pos="5000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 dirty="0">
              <a:solidFill>
                <a:prstClr val="white"/>
              </a:solidFill>
              <a:latin typeface="微软雅黑 Light"/>
              <a:ea typeface="微软雅黑 Light"/>
            </a:endParaRPr>
          </a:p>
        </p:txBody>
      </p:sp>
      <p:sp>
        <p:nvSpPr>
          <p:cNvPr id="49" name="等腰三角形 48">
            <a:extLst>
              <a:ext uri="{FF2B5EF4-FFF2-40B4-BE49-F238E27FC236}">
                <a16:creationId xmlns:a16="http://schemas.microsoft.com/office/drawing/2014/main" id="{3C3C517E-5B5F-4208-9091-660922B8A9B8}"/>
              </a:ext>
            </a:extLst>
          </p:cNvPr>
          <p:cNvSpPr/>
          <p:nvPr/>
        </p:nvSpPr>
        <p:spPr>
          <a:xfrm flipV="1">
            <a:off x="3854704" y="1527913"/>
            <a:ext cx="173203" cy="149314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微软雅黑 Light"/>
              <a:ea typeface="微软雅黑 Light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BE7E5C7E-74A4-4F14-B32E-70FEA33224D3}"/>
              </a:ext>
            </a:extLst>
          </p:cNvPr>
          <p:cNvCxnSpPr>
            <a:cxnSpLocks/>
          </p:cNvCxnSpPr>
          <p:nvPr/>
        </p:nvCxnSpPr>
        <p:spPr>
          <a:xfrm>
            <a:off x="6846579" y="1527913"/>
            <a:ext cx="162920" cy="149314"/>
          </a:xfrm>
          <a:prstGeom prst="lin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3C9E278D-497D-4114-A1AC-6FDB0B3AEDB1}"/>
              </a:ext>
            </a:extLst>
          </p:cNvPr>
          <p:cNvCxnSpPr>
            <a:cxnSpLocks/>
          </p:cNvCxnSpPr>
          <p:nvPr/>
        </p:nvCxnSpPr>
        <p:spPr>
          <a:xfrm flipH="1">
            <a:off x="7427394" y="3442727"/>
            <a:ext cx="97129" cy="104727"/>
          </a:xfrm>
          <a:prstGeom prst="lin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</p:cxnSp>
      <p:sp>
        <p:nvSpPr>
          <p:cNvPr id="145" name="48">
            <a:extLst>
              <a:ext uri="{FF2B5EF4-FFF2-40B4-BE49-F238E27FC236}">
                <a16:creationId xmlns:a16="http://schemas.microsoft.com/office/drawing/2014/main" id="{8489D869-2C5E-4C6E-81E8-7E1D89D6A61A}"/>
              </a:ext>
            </a:extLst>
          </p:cNvPr>
          <p:cNvSpPr/>
          <p:nvPr/>
        </p:nvSpPr>
        <p:spPr>
          <a:xfrm>
            <a:off x="7792721" y="1530545"/>
            <a:ext cx="3701511" cy="2062339"/>
          </a:xfrm>
          <a:custGeom>
            <a:avLst/>
            <a:gdLst>
              <a:gd name="connsiteX0" fmla="*/ 0 w 2560320"/>
              <a:gd name="connsiteY0" fmla="*/ 619760 h 924560"/>
              <a:gd name="connsiteX1" fmla="*/ 0 w 2560320"/>
              <a:gd name="connsiteY1" fmla="*/ 619760 h 924560"/>
              <a:gd name="connsiteX2" fmla="*/ 0 w 2560320"/>
              <a:gd name="connsiteY2" fmla="*/ 198120 h 924560"/>
              <a:gd name="connsiteX3" fmla="*/ 223520 w 2560320"/>
              <a:gd name="connsiteY3" fmla="*/ 0 h 924560"/>
              <a:gd name="connsiteX4" fmla="*/ 1833880 w 2560320"/>
              <a:gd name="connsiteY4" fmla="*/ 0 h 924560"/>
              <a:gd name="connsiteX5" fmla="*/ 2026920 w 2560320"/>
              <a:gd name="connsiteY5" fmla="*/ 177800 h 924560"/>
              <a:gd name="connsiteX6" fmla="*/ 2468880 w 2560320"/>
              <a:gd name="connsiteY6" fmla="*/ 177800 h 924560"/>
              <a:gd name="connsiteX7" fmla="*/ 2560320 w 2560320"/>
              <a:gd name="connsiteY7" fmla="*/ 269240 h 924560"/>
              <a:gd name="connsiteX8" fmla="*/ 2560320 w 2560320"/>
              <a:gd name="connsiteY8" fmla="*/ 924560 h 924560"/>
              <a:gd name="connsiteX9" fmla="*/ 0 w 2560320"/>
              <a:gd name="connsiteY9" fmla="*/ 924560 h 924560"/>
              <a:gd name="connsiteX10" fmla="*/ 0 w 2560320"/>
              <a:gd name="connsiteY10" fmla="*/ 619760 h 924560"/>
              <a:gd name="connsiteX0" fmla="*/ 0 w 2560320"/>
              <a:gd name="connsiteY0" fmla="*/ 619760 h 926095"/>
              <a:gd name="connsiteX1" fmla="*/ 0 w 2560320"/>
              <a:gd name="connsiteY1" fmla="*/ 619760 h 926095"/>
              <a:gd name="connsiteX2" fmla="*/ 0 w 2560320"/>
              <a:gd name="connsiteY2" fmla="*/ 198120 h 926095"/>
              <a:gd name="connsiteX3" fmla="*/ 223520 w 2560320"/>
              <a:gd name="connsiteY3" fmla="*/ 0 h 926095"/>
              <a:gd name="connsiteX4" fmla="*/ 1833880 w 2560320"/>
              <a:gd name="connsiteY4" fmla="*/ 0 h 926095"/>
              <a:gd name="connsiteX5" fmla="*/ 2026920 w 2560320"/>
              <a:gd name="connsiteY5" fmla="*/ 177800 h 926095"/>
              <a:gd name="connsiteX6" fmla="*/ 2468880 w 2560320"/>
              <a:gd name="connsiteY6" fmla="*/ 177800 h 926095"/>
              <a:gd name="connsiteX7" fmla="*/ 2560320 w 2560320"/>
              <a:gd name="connsiteY7" fmla="*/ 269240 h 926095"/>
              <a:gd name="connsiteX8" fmla="*/ 2560320 w 2560320"/>
              <a:gd name="connsiteY8" fmla="*/ 924560 h 926095"/>
              <a:gd name="connsiteX9" fmla="*/ 2452592 w 2560320"/>
              <a:gd name="connsiteY9" fmla="*/ 926095 h 926095"/>
              <a:gd name="connsiteX10" fmla="*/ 0 w 2560320"/>
              <a:gd name="connsiteY10" fmla="*/ 924560 h 926095"/>
              <a:gd name="connsiteX11" fmla="*/ 0 w 2560320"/>
              <a:gd name="connsiteY11" fmla="*/ 619760 h 926095"/>
              <a:gd name="connsiteX0" fmla="*/ 0 w 2566670"/>
              <a:gd name="connsiteY0" fmla="*/ 619760 h 926095"/>
              <a:gd name="connsiteX1" fmla="*/ 0 w 2566670"/>
              <a:gd name="connsiteY1" fmla="*/ 619760 h 926095"/>
              <a:gd name="connsiteX2" fmla="*/ 0 w 2566670"/>
              <a:gd name="connsiteY2" fmla="*/ 198120 h 926095"/>
              <a:gd name="connsiteX3" fmla="*/ 223520 w 2566670"/>
              <a:gd name="connsiteY3" fmla="*/ 0 h 926095"/>
              <a:gd name="connsiteX4" fmla="*/ 1833880 w 2566670"/>
              <a:gd name="connsiteY4" fmla="*/ 0 h 926095"/>
              <a:gd name="connsiteX5" fmla="*/ 2026920 w 2566670"/>
              <a:gd name="connsiteY5" fmla="*/ 177800 h 926095"/>
              <a:gd name="connsiteX6" fmla="*/ 2468880 w 2566670"/>
              <a:gd name="connsiteY6" fmla="*/ 177800 h 926095"/>
              <a:gd name="connsiteX7" fmla="*/ 2560320 w 2566670"/>
              <a:gd name="connsiteY7" fmla="*/ 269240 h 926095"/>
              <a:gd name="connsiteX8" fmla="*/ 2566670 w 2566670"/>
              <a:gd name="connsiteY8" fmla="*/ 775335 h 926095"/>
              <a:gd name="connsiteX9" fmla="*/ 2452592 w 2566670"/>
              <a:gd name="connsiteY9" fmla="*/ 926095 h 926095"/>
              <a:gd name="connsiteX10" fmla="*/ 0 w 2566670"/>
              <a:gd name="connsiteY10" fmla="*/ 924560 h 926095"/>
              <a:gd name="connsiteX11" fmla="*/ 0 w 2566670"/>
              <a:gd name="connsiteY11" fmla="*/ 619760 h 926095"/>
              <a:gd name="connsiteX0" fmla="*/ 0 w 2563495"/>
              <a:gd name="connsiteY0" fmla="*/ 619760 h 926095"/>
              <a:gd name="connsiteX1" fmla="*/ 0 w 2563495"/>
              <a:gd name="connsiteY1" fmla="*/ 619760 h 926095"/>
              <a:gd name="connsiteX2" fmla="*/ 0 w 2563495"/>
              <a:gd name="connsiteY2" fmla="*/ 198120 h 926095"/>
              <a:gd name="connsiteX3" fmla="*/ 223520 w 2563495"/>
              <a:gd name="connsiteY3" fmla="*/ 0 h 926095"/>
              <a:gd name="connsiteX4" fmla="*/ 1833880 w 2563495"/>
              <a:gd name="connsiteY4" fmla="*/ 0 h 926095"/>
              <a:gd name="connsiteX5" fmla="*/ 2026920 w 2563495"/>
              <a:gd name="connsiteY5" fmla="*/ 177800 h 926095"/>
              <a:gd name="connsiteX6" fmla="*/ 2468880 w 2563495"/>
              <a:gd name="connsiteY6" fmla="*/ 177800 h 926095"/>
              <a:gd name="connsiteX7" fmla="*/ 2560320 w 2563495"/>
              <a:gd name="connsiteY7" fmla="*/ 269240 h 926095"/>
              <a:gd name="connsiteX8" fmla="*/ 2563495 w 2563495"/>
              <a:gd name="connsiteY8" fmla="*/ 807085 h 926095"/>
              <a:gd name="connsiteX9" fmla="*/ 2452592 w 2563495"/>
              <a:gd name="connsiteY9" fmla="*/ 926095 h 926095"/>
              <a:gd name="connsiteX10" fmla="*/ 0 w 2563495"/>
              <a:gd name="connsiteY10" fmla="*/ 924560 h 926095"/>
              <a:gd name="connsiteX11" fmla="*/ 0 w 2563495"/>
              <a:gd name="connsiteY11" fmla="*/ 619760 h 926095"/>
              <a:gd name="connsiteX0" fmla="*/ 0 w 2563495"/>
              <a:gd name="connsiteY0" fmla="*/ 619760 h 926095"/>
              <a:gd name="connsiteX1" fmla="*/ 0 w 2563495"/>
              <a:gd name="connsiteY1" fmla="*/ 619760 h 926095"/>
              <a:gd name="connsiteX2" fmla="*/ 0 w 2563495"/>
              <a:gd name="connsiteY2" fmla="*/ 198120 h 926095"/>
              <a:gd name="connsiteX3" fmla="*/ 223520 w 2563495"/>
              <a:gd name="connsiteY3" fmla="*/ 0 h 926095"/>
              <a:gd name="connsiteX4" fmla="*/ 1833880 w 2563495"/>
              <a:gd name="connsiteY4" fmla="*/ 0 h 926095"/>
              <a:gd name="connsiteX5" fmla="*/ 2026920 w 2563495"/>
              <a:gd name="connsiteY5" fmla="*/ 177800 h 926095"/>
              <a:gd name="connsiteX6" fmla="*/ 2468880 w 2563495"/>
              <a:gd name="connsiteY6" fmla="*/ 177800 h 926095"/>
              <a:gd name="connsiteX7" fmla="*/ 2560320 w 2563495"/>
              <a:gd name="connsiteY7" fmla="*/ 269240 h 926095"/>
              <a:gd name="connsiteX8" fmla="*/ 2563495 w 2563495"/>
              <a:gd name="connsiteY8" fmla="*/ 807085 h 926095"/>
              <a:gd name="connsiteX9" fmla="*/ 2452592 w 2563495"/>
              <a:gd name="connsiteY9" fmla="*/ 926095 h 926095"/>
              <a:gd name="connsiteX10" fmla="*/ 150718 w 2563495"/>
              <a:gd name="connsiteY10" fmla="*/ 922920 h 926095"/>
              <a:gd name="connsiteX11" fmla="*/ 0 w 2563495"/>
              <a:gd name="connsiteY11" fmla="*/ 924560 h 926095"/>
              <a:gd name="connsiteX12" fmla="*/ 0 w 2563495"/>
              <a:gd name="connsiteY12" fmla="*/ 619760 h 926095"/>
              <a:gd name="connsiteX0" fmla="*/ 0 w 2563495"/>
              <a:gd name="connsiteY0" fmla="*/ 619760 h 926095"/>
              <a:gd name="connsiteX1" fmla="*/ 0 w 2563495"/>
              <a:gd name="connsiteY1" fmla="*/ 619760 h 926095"/>
              <a:gd name="connsiteX2" fmla="*/ 0 w 2563495"/>
              <a:gd name="connsiteY2" fmla="*/ 198120 h 926095"/>
              <a:gd name="connsiteX3" fmla="*/ 223520 w 2563495"/>
              <a:gd name="connsiteY3" fmla="*/ 0 h 926095"/>
              <a:gd name="connsiteX4" fmla="*/ 1833880 w 2563495"/>
              <a:gd name="connsiteY4" fmla="*/ 0 h 926095"/>
              <a:gd name="connsiteX5" fmla="*/ 2026920 w 2563495"/>
              <a:gd name="connsiteY5" fmla="*/ 177800 h 926095"/>
              <a:gd name="connsiteX6" fmla="*/ 2468880 w 2563495"/>
              <a:gd name="connsiteY6" fmla="*/ 177800 h 926095"/>
              <a:gd name="connsiteX7" fmla="*/ 2560320 w 2563495"/>
              <a:gd name="connsiteY7" fmla="*/ 269240 h 926095"/>
              <a:gd name="connsiteX8" fmla="*/ 2563495 w 2563495"/>
              <a:gd name="connsiteY8" fmla="*/ 807085 h 926095"/>
              <a:gd name="connsiteX9" fmla="*/ 2452592 w 2563495"/>
              <a:gd name="connsiteY9" fmla="*/ 926095 h 926095"/>
              <a:gd name="connsiteX10" fmla="*/ 150718 w 2563495"/>
              <a:gd name="connsiteY10" fmla="*/ 922920 h 926095"/>
              <a:gd name="connsiteX11" fmla="*/ 3175 w 2563495"/>
              <a:gd name="connsiteY11" fmla="*/ 784860 h 926095"/>
              <a:gd name="connsiteX12" fmla="*/ 0 w 2563495"/>
              <a:gd name="connsiteY12" fmla="*/ 619760 h 926095"/>
              <a:gd name="connsiteX0" fmla="*/ 0 w 2563495"/>
              <a:gd name="connsiteY0" fmla="*/ 3363425 h 3363425"/>
              <a:gd name="connsiteX1" fmla="*/ 0 w 2563495"/>
              <a:gd name="connsiteY1" fmla="*/ 619760 h 3363425"/>
              <a:gd name="connsiteX2" fmla="*/ 0 w 2563495"/>
              <a:gd name="connsiteY2" fmla="*/ 198120 h 3363425"/>
              <a:gd name="connsiteX3" fmla="*/ 223520 w 2563495"/>
              <a:gd name="connsiteY3" fmla="*/ 0 h 3363425"/>
              <a:gd name="connsiteX4" fmla="*/ 1833880 w 2563495"/>
              <a:gd name="connsiteY4" fmla="*/ 0 h 3363425"/>
              <a:gd name="connsiteX5" fmla="*/ 2026920 w 2563495"/>
              <a:gd name="connsiteY5" fmla="*/ 177800 h 3363425"/>
              <a:gd name="connsiteX6" fmla="*/ 2468880 w 2563495"/>
              <a:gd name="connsiteY6" fmla="*/ 177800 h 3363425"/>
              <a:gd name="connsiteX7" fmla="*/ 2560320 w 2563495"/>
              <a:gd name="connsiteY7" fmla="*/ 269240 h 3363425"/>
              <a:gd name="connsiteX8" fmla="*/ 2563495 w 2563495"/>
              <a:gd name="connsiteY8" fmla="*/ 807085 h 3363425"/>
              <a:gd name="connsiteX9" fmla="*/ 2452592 w 2563495"/>
              <a:gd name="connsiteY9" fmla="*/ 926095 h 3363425"/>
              <a:gd name="connsiteX10" fmla="*/ 150718 w 2563495"/>
              <a:gd name="connsiteY10" fmla="*/ 922920 h 3363425"/>
              <a:gd name="connsiteX11" fmla="*/ 3175 w 2563495"/>
              <a:gd name="connsiteY11" fmla="*/ 784860 h 3363425"/>
              <a:gd name="connsiteX12" fmla="*/ 0 w 2563495"/>
              <a:gd name="connsiteY12" fmla="*/ 619760 h 3363425"/>
              <a:gd name="connsiteX0" fmla="*/ 0 w 2563495"/>
              <a:gd name="connsiteY0" fmla="*/ 3363425 h 3363425"/>
              <a:gd name="connsiteX1" fmla="*/ 0 w 2563495"/>
              <a:gd name="connsiteY1" fmla="*/ 3363425 h 3363425"/>
              <a:gd name="connsiteX2" fmla="*/ 0 w 2563495"/>
              <a:gd name="connsiteY2" fmla="*/ 198120 h 3363425"/>
              <a:gd name="connsiteX3" fmla="*/ 223520 w 2563495"/>
              <a:gd name="connsiteY3" fmla="*/ 0 h 3363425"/>
              <a:gd name="connsiteX4" fmla="*/ 1833880 w 2563495"/>
              <a:gd name="connsiteY4" fmla="*/ 0 h 3363425"/>
              <a:gd name="connsiteX5" fmla="*/ 2026920 w 2563495"/>
              <a:gd name="connsiteY5" fmla="*/ 177800 h 3363425"/>
              <a:gd name="connsiteX6" fmla="*/ 2468880 w 2563495"/>
              <a:gd name="connsiteY6" fmla="*/ 177800 h 3363425"/>
              <a:gd name="connsiteX7" fmla="*/ 2560320 w 2563495"/>
              <a:gd name="connsiteY7" fmla="*/ 269240 h 3363425"/>
              <a:gd name="connsiteX8" fmla="*/ 2563495 w 2563495"/>
              <a:gd name="connsiteY8" fmla="*/ 807085 h 3363425"/>
              <a:gd name="connsiteX9" fmla="*/ 2452592 w 2563495"/>
              <a:gd name="connsiteY9" fmla="*/ 926095 h 3363425"/>
              <a:gd name="connsiteX10" fmla="*/ 150718 w 2563495"/>
              <a:gd name="connsiteY10" fmla="*/ 922920 h 3363425"/>
              <a:gd name="connsiteX11" fmla="*/ 3175 w 2563495"/>
              <a:gd name="connsiteY11" fmla="*/ 784860 h 3363425"/>
              <a:gd name="connsiteX12" fmla="*/ 0 w 2563495"/>
              <a:gd name="connsiteY12" fmla="*/ 619760 h 3363425"/>
              <a:gd name="connsiteX0" fmla="*/ 0 w 2563495"/>
              <a:gd name="connsiteY0" fmla="*/ 3363425 h 3363425"/>
              <a:gd name="connsiteX1" fmla="*/ 0 w 2563495"/>
              <a:gd name="connsiteY1" fmla="*/ 3363425 h 3363425"/>
              <a:gd name="connsiteX2" fmla="*/ 0 w 2563495"/>
              <a:gd name="connsiteY2" fmla="*/ 198120 h 3363425"/>
              <a:gd name="connsiteX3" fmla="*/ 223520 w 2563495"/>
              <a:gd name="connsiteY3" fmla="*/ 0 h 3363425"/>
              <a:gd name="connsiteX4" fmla="*/ 1833880 w 2563495"/>
              <a:gd name="connsiteY4" fmla="*/ 0 h 3363425"/>
              <a:gd name="connsiteX5" fmla="*/ 2026920 w 2563495"/>
              <a:gd name="connsiteY5" fmla="*/ 177800 h 3363425"/>
              <a:gd name="connsiteX6" fmla="*/ 2468880 w 2563495"/>
              <a:gd name="connsiteY6" fmla="*/ 177800 h 3363425"/>
              <a:gd name="connsiteX7" fmla="*/ 2560320 w 2563495"/>
              <a:gd name="connsiteY7" fmla="*/ 269240 h 3363425"/>
              <a:gd name="connsiteX8" fmla="*/ 2563495 w 2563495"/>
              <a:gd name="connsiteY8" fmla="*/ 807085 h 3363425"/>
              <a:gd name="connsiteX9" fmla="*/ 2452592 w 2563495"/>
              <a:gd name="connsiteY9" fmla="*/ 926095 h 3363425"/>
              <a:gd name="connsiteX10" fmla="*/ 150718 w 2563495"/>
              <a:gd name="connsiteY10" fmla="*/ 922920 h 3363425"/>
              <a:gd name="connsiteX11" fmla="*/ 3175 w 2563495"/>
              <a:gd name="connsiteY11" fmla="*/ 784860 h 3363425"/>
              <a:gd name="connsiteX12" fmla="*/ 0 w 2563495"/>
              <a:gd name="connsiteY12" fmla="*/ 619760 h 3363425"/>
              <a:gd name="connsiteX0" fmla="*/ 0 w 2563495"/>
              <a:gd name="connsiteY0" fmla="*/ 3363425 h 3550750"/>
              <a:gd name="connsiteX1" fmla="*/ 0 w 2563495"/>
              <a:gd name="connsiteY1" fmla="*/ 3363425 h 3550750"/>
              <a:gd name="connsiteX2" fmla="*/ 0 w 2563495"/>
              <a:gd name="connsiteY2" fmla="*/ 198120 h 3550750"/>
              <a:gd name="connsiteX3" fmla="*/ 223520 w 2563495"/>
              <a:gd name="connsiteY3" fmla="*/ 0 h 3550750"/>
              <a:gd name="connsiteX4" fmla="*/ 1833880 w 2563495"/>
              <a:gd name="connsiteY4" fmla="*/ 0 h 3550750"/>
              <a:gd name="connsiteX5" fmla="*/ 2026920 w 2563495"/>
              <a:gd name="connsiteY5" fmla="*/ 177800 h 3550750"/>
              <a:gd name="connsiteX6" fmla="*/ 2468880 w 2563495"/>
              <a:gd name="connsiteY6" fmla="*/ 177800 h 3550750"/>
              <a:gd name="connsiteX7" fmla="*/ 2560320 w 2563495"/>
              <a:gd name="connsiteY7" fmla="*/ 269240 h 3550750"/>
              <a:gd name="connsiteX8" fmla="*/ 2563495 w 2563495"/>
              <a:gd name="connsiteY8" fmla="*/ 3550750 h 3550750"/>
              <a:gd name="connsiteX9" fmla="*/ 2452592 w 2563495"/>
              <a:gd name="connsiteY9" fmla="*/ 926095 h 3550750"/>
              <a:gd name="connsiteX10" fmla="*/ 150718 w 2563495"/>
              <a:gd name="connsiteY10" fmla="*/ 922920 h 3550750"/>
              <a:gd name="connsiteX11" fmla="*/ 3175 w 2563495"/>
              <a:gd name="connsiteY11" fmla="*/ 784860 h 3550750"/>
              <a:gd name="connsiteX12" fmla="*/ 0 w 2563495"/>
              <a:gd name="connsiteY12" fmla="*/ 619760 h 3550750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922920 h 3669759"/>
              <a:gd name="connsiteX11" fmla="*/ 3175 w 2563495"/>
              <a:gd name="connsiteY11" fmla="*/ 784860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784860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3363424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2085784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3363424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2085784 w 2563495"/>
              <a:gd name="connsiteY4" fmla="*/ 0 h 3669759"/>
              <a:gd name="connsiteX5" fmla="*/ 2278823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3363424 h 3669759"/>
              <a:gd name="connsiteX0" fmla="*/ 0 w 2720783"/>
              <a:gd name="connsiteY0" fmla="*/ 3363425 h 3669759"/>
              <a:gd name="connsiteX1" fmla="*/ 0 w 2720783"/>
              <a:gd name="connsiteY1" fmla="*/ 3363425 h 3669759"/>
              <a:gd name="connsiteX2" fmla="*/ 0 w 2720783"/>
              <a:gd name="connsiteY2" fmla="*/ 198120 h 3669759"/>
              <a:gd name="connsiteX3" fmla="*/ 223520 w 2720783"/>
              <a:gd name="connsiteY3" fmla="*/ 0 h 3669759"/>
              <a:gd name="connsiteX4" fmla="*/ 2085784 w 2720783"/>
              <a:gd name="connsiteY4" fmla="*/ 0 h 3669759"/>
              <a:gd name="connsiteX5" fmla="*/ 2278823 w 2720783"/>
              <a:gd name="connsiteY5" fmla="*/ 177800 h 3669759"/>
              <a:gd name="connsiteX6" fmla="*/ 2720783 w 2720783"/>
              <a:gd name="connsiteY6" fmla="*/ 177800 h 3669759"/>
              <a:gd name="connsiteX7" fmla="*/ 2560320 w 2720783"/>
              <a:gd name="connsiteY7" fmla="*/ 269240 h 3669759"/>
              <a:gd name="connsiteX8" fmla="*/ 2563495 w 2720783"/>
              <a:gd name="connsiteY8" fmla="*/ 3550750 h 3669759"/>
              <a:gd name="connsiteX9" fmla="*/ 2452592 w 2720783"/>
              <a:gd name="connsiteY9" fmla="*/ 3669759 h 3669759"/>
              <a:gd name="connsiteX10" fmla="*/ 150718 w 2720783"/>
              <a:gd name="connsiteY10" fmla="*/ 3666584 h 3669759"/>
              <a:gd name="connsiteX11" fmla="*/ 3175 w 2720783"/>
              <a:gd name="connsiteY11" fmla="*/ 3528524 h 3669759"/>
              <a:gd name="connsiteX12" fmla="*/ 0 w 2720783"/>
              <a:gd name="connsiteY12" fmla="*/ 3363424 h 3669759"/>
              <a:gd name="connsiteX0" fmla="*/ 0 w 2812223"/>
              <a:gd name="connsiteY0" fmla="*/ 3363425 h 3669759"/>
              <a:gd name="connsiteX1" fmla="*/ 0 w 2812223"/>
              <a:gd name="connsiteY1" fmla="*/ 3363425 h 3669759"/>
              <a:gd name="connsiteX2" fmla="*/ 0 w 2812223"/>
              <a:gd name="connsiteY2" fmla="*/ 198120 h 3669759"/>
              <a:gd name="connsiteX3" fmla="*/ 223520 w 2812223"/>
              <a:gd name="connsiteY3" fmla="*/ 0 h 3669759"/>
              <a:gd name="connsiteX4" fmla="*/ 2085784 w 2812223"/>
              <a:gd name="connsiteY4" fmla="*/ 0 h 3669759"/>
              <a:gd name="connsiteX5" fmla="*/ 2278823 w 2812223"/>
              <a:gd name="connsiteY5" fmla="*/ 177800 h 3669759"/>
              <a:gd name="connsiteX6" fmla="*/ 2720783 w 2812223"/>
              <a:gd name="connsiteY6" fmla="*/ 177800 h 3669759"/>
              <a:gd name="connsiteX7" fmla="*/ 2812223 w 2812223"/>
              <a:gd name="connsiteY7" fmla="*/ 269240 h 3669759"/>
              <a:gd name="connsiteX8" fmla="*/ 2563495 w 2812223"/>
              <a:gd name="connsiteY8" fmla="*/ 3550750 h 3669759"/>
              <a:gd name="connsiteX9" fmla="*/ 2452592 w 2812223"/>
              <a:gd name="connsiteY9" fmla="*/ 3669759 h 3669759"/>
              <a:gd name="connsiteX10" fmla="*/ 150718 w 2812223"/>
              <a:gd name="connsiteY10" fmla="*/ 3666584 h 3669759"/>
              <a:gd name="connsiteX11" fmla="*/ 3175 w 2812223"/>
              <a:gd name="connsiteY11" fmla="*/ 3528524 h 3669759"/>
              <a:gd name="connsiteX12" fmla="*/ 0 w 2812223"/>
              <a:gd name="connsiteY12" fmla="*/ 3363424 h 3669759"/>
              <a:gd name="connsiteX0" fmla="*/ 0 w 2812236"/>
              <a:gd name="connsiteY0" fmla="*/ 3363425 h 3669759"/>
              <a:gd name="connsiteX1" fmla="*/ 0 w 2812236"/>
              <a:gd name="connsiteY1" fmla="*/ 3363425 h 3669759"/>
              <a:gd name="connsiteX2" fmla="*/ 0 w 2812236"/>
              <a:gd name="connsiteY2" fmla="*/ 198120 h 3669759"/>
              <a:gd name="connsiteX3" fmla="*/ 223520 w 2812236"/>
              <a:gd name="connsiteY3" fmla="*/ 0 h 3669759"/>
              <a:gd name="connsiteX4" fmla="*/ 2085784 w 2812236"/>
              <a:gd name="connsiteY4" fmla="*/ 0 h 3669759"/>
              <a:gd name="connsiteX5" fmla="*/ 2278823 w 2812236"/>
              <a:gd name="connsiteY5" fmla="*/ 177800 h 3669759"/>
              <a:gd name="connsiteX6" fmla="*/ 2720783 w 2812236"/>
              <a:gd name="connsiteY6" fmla="*/ 177800 h 3669759"/>
              <a:gd name="connsiteX7" fmla="*/ 2812223 w 2812236"/>
              <a:gd name="connsiteY7" fmla="*/ 269240 h 3669759"/>
              <a:gd name="connsiteX8" fmla="*/ 2563495 w 2812236"/>
              <a:gd name="connsiteY8" fmla="*/ 3550750 h 3669759"/>
              <a:gd name="connsiteX9" fmla="*/ 2452592 w 2812236"/>
              <a:gd name="connsiteY9" fmla="*/ 3669759 h 3669759"/>
              <a:gd name="connsiteX10" fmla="*/ 150718 w 2812236"/>
              <a:gd name="connsiteY10" fmla="*/ 3666584 h 3669759"/>
              <a:gd name="connsiteX11" fmla="*/ 3175 w 2812236"/>
              <a:gd name="connsiteY11" fmla="*/ 3528524 h 3669759"/>
              <a:gd name="connsiteX12" fmla="*/ 0 w 2812236"/>
              <a:gd name="connsiteY12" fmla="*/ 3363424 h 3669759"/>
              <a:gd name="connsiteX0" fmla="*/ 0 w 2812543"/>
              <a:gd name="connsiteY0" fmla="*/ 3363425 h 3669759"/>
              <a:gd name="connsiteX1" fmla="*/ 0 w 2812543"/>
              <a:gd name="connsiteY1" fmla="*/ 3363425 h 3669759"/>
              <a:gd name="connsiteX2" fmla="*/ 0 w 2812543"/>
              <a:gd name="connsiteY2" fmla="*/ 198120 h 3669759"/>
              <a:gd name="connsiteX3" fmla="*/ 223520 w 2812543"/>
              <a:gd name="connsiteY3" fmla="*/ 0 h 3669759"/>
              <a:gd name="connsiteX4" fmla="*/ 2085784 w 2812543"/>
              <a:gd name="connsiteY4" fmla="*/ 0 h 3669759"/>
              <a:gd name="connsiteX5" fmla="*/ 2278823 w 2812543"/>
              <a:gd name="connsiteY5" fmla="*/ 177800 h 3669759"/>
              <a:gd name="connsiteX6" fmla="*/ 2720783 w 2812543"/>
              <a:gd name="connsiteY6" fmla="*/ 177800 h 3669759"/>
              <a:gd name="connsiteX7" fmla="*/ 2812223 w 2812543"/>
              <a:gd name="connsiteY7" fmla="*/ 269240 h 3669759"/>
              <a:gd name="connsiteX8" fmla="*/ 2563495 w 2812543"/>
              <a:gd name="connsiteY8" fmla="*/ 3550750 h 3669759"/>
              <a:gd name="connsiteX9" fmla="*/ 2452592 w 2812543"/>
              <a:gd name="connsiteY9" fmla="*/ 3669759 h 3669759"/>
              <a:gd name="connsiteX10" fmla="*/ 150718 w 2812543"/>
              <a:gd name="connsiteY10" fmla="*/ 3666584 h 3669759"/>
              <a:gd name="connsiteX11" fmla="*/ 3175 w 2812543"/>
              <a:gd name="connsiteY11" fmla="*/ 3528524 h 3669759"/>
              <a:gd name="connsiteX12" fmla="*/ 0 w 2812543"/>
              <a:gd name="connsiteY12" fmla="*/ 3363424 h 3669759"/>
              <a:gd name="connsiteX0" fmla="*/ 0 w 2815396"/>
              <a:gd name="connsiteY0" fmla="*/ 3363425 h 3669759"/>
              <a:gd name="connsiteX1" fmla="*/ 0 w 2815396"/>
              <a:gd name="connsiteY1" fmla="*/ 3363425 h 3669759"/>
              <a:gd name="connsiteX2" fmla="*/ 0 w 2815396"/>
              <a:gd name="connsiteY2" fmla="*/ 198120 h 3669759"/>
              <a:gd name="connsiteX3" fmla="*/ 223520 w 2815396"/>
              <a:gd name="connsiteY3" fmla="*/ 0 h 3669759"/>
              <a:gd name="connsiteX4" fmla="*/ 2085784 w 2815396"/>
              <a:gd name="connsiteY4" fmla="*/ 0 h 3669759"/>
              <a:gd name="connsiteX5" fmla="*/ 2278823 w 2815396"/>
              <a:gd name="connsiteY5" fmla="*/ 177800 h 3669759"/>
              <a:gd name="connsiteX6" fmla="*/ 2720783 w 2815396"/>
              <a:gd name="connsiteY6" fmla="*/ 177800 h 3669759"/>
              <a:gd name="connsiteX7" fmla="*/ 2812223 w 2815396"/>
              <a:gd name="connsiteY7" fmla="*/ 269240 h 3669759"/>
              <a:gd name="connsiteX8" fmla="*/ 2815396 w 2815396"/>
              <a:gd name="connsiteY8" fmla="*/ 3550750 h 3669759"/>
              <a:gd name="connsiteX9" fmla="*/ 2452592 w 2815396"/>
              <a:gd name="connsiteY9" fmla="*/ 3669759 h 3669759"/>
              <a:gd name="connsiteX10" fmla="*/ 150718 w 2815396"/>
              <a:gd name="connsiteY10" fmla="*/ 3666584 h 3669759"/>
              <a:gd name="connsiteX11" fmla="*/ 3175 w 2815396"/>
              <a:gd name="connsiteY11" fmla="*/ 3528524 h 3669759"/>
              <a:gd name="connsiteX12" fmla="*/ 0 w 2815396"/>
              <a:gd name="connsiteY12" fmla="*/ 3363424 h 3669759"/>
              <a:gd name="connsiteX0" fmla="*/ 0 w 2815396"/>
              <a:gd name="connsiteY0" fmla="*/ 3363425 h 3669759"/>
              <a:gd name="connsiteX1" fmla="*/ 0 w 2815396"/>
              <a:gd name="connsiteY1" fmla="*/ 3363425 h 3669759"/>
              <a:gd name="connsiteX2" fmla="*/ 0 w 2815396"/>
              <a:gd name="connsiteY2" fmla="*/ 198120 h 3669759"/>
              <a:gd name="connsiteX3" fmla="*/ 223520 w 2815396"/>
              <a:gd name="connsiteY3" fmla="*/ 0 h 3669759"/>
              <a:gd name="connsiteX4" fmla="*/ 2085784 w 2815396"/>
              <a:gd name="connsiteY4" fmla="*/ 0 h 3669759"/>
              <a:gd name="connsiteX5" fmla="*/ 2278823 w 2815396"/>
              <a:gd name="connsiteY5" fmla="*/ 177800 h 3669759"/>
              <a:gd name="connsiteX6" fmla="*/ 2720783 w 2815396"/>
              <a:gd name="connsiteY6" fmla="*/ 177800 h 3669759"/>
              <a:gd name="connsiteX7" fmla="*/ 2812223 w 2815396"/>
              <a:gd name="connsiteY7" fmla="*/ 269240 h 3669759"/>
              <a:gd name="connsiteX8" fmla="*/ 2815396 w 2815396"/>
              <a:gd name="connsiteY8" fmla="*/ 3550750 h 3669759"/>
              <a:gd name="connsiteX9" fmla="*/ 2704493 w 2815396"/>
              <a:gd name="connsiteY9" fmla="*/ 3669759 h 3669759"/>
              <a:gd name="connsiteX10" fmla="*/ 150718 w 2815396"/>
              <a:gd name="connsiteY10" fmla="*/ 3666584 h 3669759"/>
              <a:gd name="connsiteX11" fmla="*/ 3175 w 2815396"/>
              <a:gd name="connsiteY11" fmla="*/ 3528524 h 3669759"/>
              <a:gd name="connsiteX12" fmla="*/ 0 w 2815396"/>
              <a:gd name="connsiteY12" fmla="*/ 3363424 h 3669759"/>
              <a:gd name="connsiteX0" fmla="*/ 0 w 2815396"/>
              <a:gd name="connsiteY0" fmla="*/ 3973382 h 3973382"/>
              <a:gd name="connsiteX1" fmla="*/ 0 w 2815396"/>
              <a:gd name="connsiteY1" fmla="*/ 3363425 h 3973382"/>
              <a:gd name="connsiteX2" fmla="*/ 0 w 2815396"/>
              <a:gd name="connsiteY2" fmla="*/ 198120 h 3973382"/>
              <a:gd name="connsiteX3" fmla="*/ 223520 w 2815396"/>
              <a:gd name="connsiteY3" fmla="*/ 0 h 3973382"/>
              <a:gd name="connsiteX4" fmla="*/ 2085784 w 2815396"/>
              <a:gd name="connsiteY4" fmla="*/ 0 h 3973382"/>
              <a:gd name="connsiteX5" fmla="*/ 2278823 w 2815396"/>
              <a:gd name="connsiteY5" fmla="*/ 177800 h 3973382"/>
              <a:gd name="connsiteX6" fmla="*/ 2720783 w 2815396"/>
              <a:gd name="connsiteY6" fmla="*/ 177800 h 3973382"/>
              <a:gd name="connsiteX7" fmla="*/ 2812223 w 2815396"/>
              <a:gd name="connsiteY7" fmla="*/ 269240 h 3973382"/>
              <a:gd name="connsiteX8" fmla="*/ 2815396 w 2815396"/>
              <a:gd name="connsiteY8" fmla="*/ 3550750 h 3973382"/>
              <a:gd name="connsiteX9" fmla="*/ 2704493 w 2815396"/>
              <a:gd name="connsiteY9" fmla="*/ 3669759 h 3973382"/>
              <a:gd name="connsiteX10" fmla="*/ 150718 w 2815396"/>
              <a:gd name="connsiteY10" fmla="*/ 3666584 h 3973382"/>
              <a:gd name="connsiteX11" fmla="*/ 3175 w 2815396"/>
              <a:gd name="connsiteY11" fmla="*/ 3528524 h 3973382"/>
              <a:gd name="connsiteX12" fmla="*/ 0 w 2815396"/>
              <a:gd name="connsiteY12" fmla="*/ 3363424 h 3973382"/>
              <a:gd name="connsiteX0" fmla="*/ 0 w 2815396"/>
              <a:gd name="connsiteY0" fmla="*/ 3973382 h 3973382"/>
              <a:gd name="connsiteX1" fmla="*/ 0 w 2815396"/>
              <a:gd name="connsiteY1" fmla="*/ 3973382 h 3973382"/>
              <a:gd name="connsiteX2" fmla="*/ 0 w 2815396"/>
              <a:gd name="connsiteY2" fmla="*/ 198120 h 3973382"/>
              <a:gd name="connsiteX3" fmla="*/ 223520 w 2815396"/>
              <a:gd name="connsiteY3" fmla="*/ 0 h 3973382"/>
              <a:gd name="connsiteX4" fmla="*/ 2085784 w 2815396"/>
              <a:gd name="connsiteY4" fmla="*/ 0 h 3973382"/>
              <a:gd name="connsiteX5" fmla="*/ 2278823 w 2815396"/>
              <a:gd name="connsiteY5" fmla="*/ 177800 h 3973382"/>
              <a:gd name="connsiteX6" fmla="*/ 2720783 w 2815396"/>
              <a:gd name="connsiteY6" fmla="*/ 177800 h 3973382"/>
              <a:gd name="connsiteX7" fmla="*/ 2812223 w 2815396"/>
              <a:gd name="connsiteY7" fmla="*/ 269240 h 3973382"/>
              <a:gd name="connsiteX8" fmla="*/ 2815396 w 2815396"/>
              <a:gd name="connsiteY8" fmla="*/ 3550750 h 3973382"/>
              <a:gd name="connsiteX9" fmla="*/ 2704493 w 2815396"/>
              <a:gd name="connsiteY9" fmla="*/ 3669759 h 3973382"/>
              <a:gd name="connsiteX10" fmla="*/ 150718 w 2815396"/>
              <a:gd name="connsiteY10" fmla="*/ 3666584 h 3973382"/>
              <a:gd name="connsiteX11" fmla="*/ 3175 w 2815396"/>
              <a:gd name="connsiteY11" fmla="*/ 3528524 h 3973382"/>
              <a:gd name="connsiteX12" fmla="*/ 0 w 2815396"/>
              <a:gd name="connsiteY12" fmla="*/ 3363424 h 3973382"/>
              <a:gd name="connsiteX0" fmla="*/ 0 w 2815396"/>
              <a:gd name="connsiteY0" fmla="*/ 3973382 h 3973382"/>
              <a:gd name="connsiteX1" fmla="*/ 0 w 2815396"/>
              <a:gd name="connsiteY1" fmla="*/ 3973382 h 3973382"/>
              <a:gd name="connsiteX2" fmla="*/ 0 w 2815396"/>
              <a:gd name="connsiteY2" fmla="*/ 198120 h 3973382"/>
              <a:gd name="connsiteX3" fmla="*/ 223520 w 2815396"/>
              <a:gd name="connsiteY3" fmla="*/ 0 h 3973382"/>
              <a:gd name="connsiteX4" fmla="*/ 2085784 w 2815396"/>
              <a:gd name="connsiteY4" fmla="*/ 0 h 3973382"/>
              <a:gd name="connsiteX5" fmla="*/ 2278823 w 2815396"/>
              <a:gd name="connsiteY5" fmla="*/ 177800 h 3973382"/>
              <a:gd name="connsiteX6" fmla="*/ 2720783 w 2815396"/>
              <a:gd name="connsiteY6" fmla="*/ 177800 h 3973382"/>
              <a:gd name="connsiteX7" fmla="*/ 2812223 w 2815396"/>
              <a:gd name="connsiteY7" fmla="*/ 269240 h 3973382"/>
              <a:gd name="connsiteX8" fmla="*/ 2815396 w 2815396"/>
              <a:gd name="connsiteY8" fmla="*/ 3550750 h 3973382"/>
              <a:gd name="connsiteX9" fmla="*/ 2704493 w 2815396"/>
              <a:gd name="connsiteY9" fmla="*/ 3669759 h 3973382"/>
              <a:gd name="connsiteX10" fmla="*/ 150718 w 2815396"/>
              <a:gd name="connsiteY10" fmla="*/ 3666584 h 3973382"/>
              <a:gd name="connsiteX11" fmla="*/ 3175 w 2815396"/>
              <a:gd name="connsiteY11" fmla="*/ 3528524 h 3973382"/>
              <a:gd name="connsiteX12" fmla="*/ 0 w 2815396"/>
              <a:gd name="connsiteY12" fmla="*/ 3363424 h 3973382"/>
              <a:gd name="connsiteX0" fmla="*/ 0 w 2815396"/>
              <a:gd name="connsiteY0" fmla="*/ 3973382 h 4160707"/>
              <a:gd name="connsiteX1" fmla="*/ 0 w 2815396"/>
              <a:gd name="connsiteY1" fmla="*/ 3973382 h 4160707"/>
              <a:gd name="connsiteX2" fmla="*/ 0 w 2815396"/>
              <a:gd name="connsiteY2" fmla="*/ 198120 h 4160707"/>
              <a:gd name="connsiteX3" fmla="*/ 223520 w 2815396"/>
              <a:gd name="connsiteY3" fmla="*/ 0 h 4160707"/>
              <a:gd name="connsiteX4" fmla="*/ 2085784 w 2815396"/>
              <a:gd name="connsiteY4" fmla="*/ 0 h 4160707"/>
              <a:gd name="connsiteX5" fmla="*/ 2278823 w 2815396"/>
              <a:gd name="connsiteY5" fmla="*/ 177800 h 4160707"/>
              <a:gd name="connsiteX6" fmla="*/ 2720783 w 2815396"/>
              <a:gd name="connsiteY6" fmla="*/ 177800 h 4160707"/>
              <a:gd name="connsiteX7" fmla="*/ 2812223 w 2815396"/>
              <a:gd name="connsiteY7" fmla="*/ 269240 h 4160707"/>
              <a:gd name="connsiteX8" fmla="*/ 2815396 w 2815396"/>
              <a:gd name="connsiteY8" fmla="*/ 4160707 h 4160707"/>
              <a:gd name="connsiteX9" fmla="*/ 2704493 w 2815396"/>
              <a:gd name="connsiteY9" fmla="*/ 3669759 h 4160707"/>
              <a:gd name="connsiteX10" fmla="*/ 150718 w 2815396"/>
              <a:gd name="connsiteY10" fmla="*/ 3666584 h 4160707"/>
              <a:gd name="connsiteX11" fmla="*/ 3175 w 2815396"/>
              <a:gd name="connsiteY11" fmla="*/ 3528524 h 4160707"/>
              <a:gd name="connsiteX12" fmla="*/ 0 w 2815396"/>
              <a:gd name="connsiteY12" fmla="*/ 3363424 h 4160707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3666584 h 4279715"/>
              <a:gd name="connsiteX11" fmla="*/ 3175 w 2815396"/>
              <a:gd name="connsiteY11" fmla="*/ 3528524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3528524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4138480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4138480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4138480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4138480 h 4279715"/>
              <a:gd name="connsiteX12" fmla="*/ 0 w 2815396"/>
              <a:gd name="connsiteY12" fmla="*/ 3973380 h 4279715"/>
              <a:gd name="connsiteX0" fmla="*/ 0 w 6622269"/>
              <a:gd name="connsiteY0" fmla="*/ 3973382 h 4279715"/>
              <a:gd name="connsiteX1" fmla="*/ 0 w 6622269"/>
              <a:gd name="connsiteY1" fmla="*/ 3973382 h 4279715"/>
              <a:gd name="connsiteX2" fmla="*/ 0 w 6622269"/>
              <a:gd name="connsiteY2" fmla="*/ 198120 h 4279715"/>
              <a:gd name="connsiteX3" fmla="*/ 223520 w 6622269"/>
              <a:gd name="connsiteY3" fmla="*/ 0 h 4279715"/>
              <a:gd name="connsiteX4" fmla="*/ 6622269 w 6622269"/>
              <a:gd name="connsiteY4" fmla="*/ 0 h 4279715"/>
              <a:gd name="connsiteX5" fmla="*/ 2278823 w 6622269"/>
              <a:gd name="connsiteY5" fmla="*/ 177800 h 4279715"/>
              <a:gd name="connsiteX6" fmla="*/ 2720783 w 6622269"/>
              <a:gd name="connsiteY6" fmla="*/ 177800 h 4279715"/>
              <a:gd name="connsiteX7" fmla="*/ 2812223 w 6622269"/>
              <a:gd name="connsiteY7" fmla="*/ 269240 h 4279715"/>
              <a:gd name="connsiteX8" fmla="*/ 2815396 w 6622269"/>
              <a:gd name="connsiteY8" fmla="*/ 4160707 h 4279715"/>
              <a:gd name="connsiteX9" fmla="*/ 2704493 w 6622269"/>
              <a:gd name="connsiteY9" fmla="*/ 4279715 h 4279715"/>
              <a:gd name="connsiteX10" fmla="*/ 150718 w 6622269"/>
              <a:gd name="connsiteY10" fmla="*/ 4276540 h 4279715"/>
              <a:gd name="connsiteX11" fmla="*/ 3175 w 6622269"/>
              <a:gd name="connsiteY11" fmla="*/ 4138480 h 4279715"/>
              <a:gd name="connsiteX12" fmla="*/ 0 w 6622269"/>
              <a:gd name="connsiteY12" fmla="*/ 3973380 h 4279715"/>
              <a:gd name="connsiteX0" fmla="*/ 0 w 6815307"/>
              <a:gd name="connsiteY0" fmla="*/ 3973382 h 4279715"/>
              <a:gd name="connsiteX1" fmla="*/ 0 w 6815307"/>
              <a:gd name="connsiteY1" fmla="*/ 3973382 h 4279715"/>
              <a:gd name="connsiteX2" fmla="*/ 0 w 6815307"/>
              <a:gd name="connsiteY2" fmla="*/ 198120 h 4279715"/>
              <a:gd name="connsiteX3" fmla="*/ 223520 w 6815307"/>
              <a:gd name="connsiteY3" fmla="*/ 0 h 4279715"/>
              <a:gd name="connsiteX4" fmla="*/ 6622269 w 6815307"/>
              <a:gd name="connsiteY4" fmla="*/ 0 h 4279715"/>
              <a:gd name="connsiteX5" fmla="*/ 6815307 w 6815307"/>
              <a:gd name="connsiteY5" fmla="*/ 177800 h 4279715"/>
              <a:gd name="connsiteX6" fmla="*/ 2720783 w 6815307"/>
              <a:gd name="connsiteY6" fmla="*/ 177800 h 4279715"/>
              <a:gd name="connsiteX7" fmla="*/ 2812223 w 6815307"/>
              <a:gd name="connsiteY7" fmla="*/ 269240 h 4279715"/>
              <a:gd name="connsiteX8" fmla="*/ 2815396 w 6815307"/>
              <a:gd name="connsiteY8" fmla="*/ 4160707 h 4279715"/>
              <a:gd name="connsiteX9" fmla="*/ 2704493 w 6815307"/>
              <a:gd name="connsiteY9" fmla="*/ 4279715 h 4279715"/>
              <a:gd name="connsiteX10" fmla="*/ 150718 w 6815307"/>
              <a:gd name="connsiteY10" fmla="*/ 4276540 h 4279715"/>
              <a:gd name="connsiteX11" fmla="*/ 3175 w 6815307"/>
              <a:gd name="connsiteY11" fmla="*/ 4138480 h 4279715"/>
              <a:gd name="connsiteX12" fmla="*/ 0 w 6815307"/>
              <a:gd name="connsiteY12" fmla="*/ 3973380 h 4279715"/>
              <a:gd name="connsiteX0" fmla="*/ 0 w 7257267"/>
              <a:gd name="connsiteY0" fmla="*/ 3973382 h 4279715"/>
              <a:gd name="connsiteX1" fmla="*/ 0 w 7257267"/>
              <a:gd name="connsiteY1" fmla="*/ 3973382 h 4279715"/>
              <a:gd name="connsiteX2" fmla="*/ 0 w 7257267"/>
              <a:gd name="connsiteY2" fmla="*/ 198120 h 4279715"/>
              <a:gd name="connsiteX3" fmla="*/ 223520 w 7257267"/>
              <a:gd name="connsiteY3" fmla="*/ 0 h 4279715"/>
              <a:gd name="connsiteX4" fmla="*/ 6622269 w 7257267"/>
              <a:gd name="connsiteY4" fmla="*/ 0 h 4279715"/>
              <a:gd name="connsiteX5" fmla="*/ 6815307 w 7257267"/>
              <a:gd name="connsiteY5" fmla="*/ 177800 h 4279715"/>
              <a:gd name="connsiteX6" fmla="*/ 7257267 w 7257267"/>
              <a:gd name="connsiteY6" fmla="*/ 177800 h 4279715"/>
              <a:gd name="connsiteX7" fmla="*/ 2812223 w 7257267"/>
              <a:gd name="connsiteY7" fmla="*/ 269240 h 4279715"/>
              <a:gd name="connsiteX8" fmla="*/ 2815396 w 7257267"/>
              <a:gd name="connsiteY8" fmla="*/ 4160707 h 4279715"/>
              <a:gd name="connsiteX9" fmla="*/ 2704493 w 7257267"/>
              <a:gd name="connsiteY9" fmla="*/ 4279715 h 4279715"/>
              <a:gd name="connsiteX10" fmla="*/ 150718 w 7257267"/>
              <a:gd name="connsiteY10" fmla="*/ 4276540 h 4279715"/>
              <a:gd name="connsiteX11" fmla="*/ 3175 w 7257267"/>
              <a:gd name="connsiteY11" fmla="*/ 4138480 h 4279715"/>
              <a:gd name="connsiteX12" fmla="*/ 0 w 7257267"/>
              <a:gd name="connsiteY12" fmla="*/ 3973380 h 4279715"/>
              <a:gd name="connsiteX0" fmla="*/ 0 w 7348706"/>
              <a:gd name="connsiteY0" fmla="*/ 3973382 h 4279715"/>
              <a:gd name="connsiteX1" fmla="*/ 0 w 7348706"/>
              <a:gd name="connsiteY1" fmla="*/ 3973382 h 4279715"/>
              <a:gd name="connsiteX2" fmla="*/ 0 w 7348706"/>
              <a:gd name="connsiteY2" fmla="*/ 198120 h 4279715"/>
              <a:gd name="connsiteX3" fmla="*/ 223520 w 7348706"/>
              <a:gd name="connsiteY3" fmla="*/ 0 h 4279715"/>
              <a:gd name="connsiteX4" fmla="*/ 6622269 w 7348706"/>
              <a:gd name="connsiteY4" fmla="*/ 0 h 4279715"/>
              <a:gd name="connsiteX5" fmla="*/ 6815307 w 7348706"/>
              <a:gd name="connsiteY5" fmla="*/ 177800 h 4279715"/>
              <a:gd name="connsiteX6" fmla="*/ 7257267 w 7348706"/>
              <a:gd name="connsiteY6" fmla="*/ 177800 h 4279715"/>
              <a:gd name="connsiteX7" fmla="*/ 7348706 w 7348706"/>
              <a:gd name="connsiteY7" fmla="*/ 269240 h 4279715"/>
              <a:gd name="connsiteX8" fmla="*/ 2815396 w 7348706"/>
              <a:gd name="connsiteY8" fmla="*/ 4160707 h 4279715"/>
              <a:gd name="connsiteX9" fmla="*/ 2704493 w 7348706"/>
              <a:gd name="connsiteY9" fmla="*/ 4279715 h 4279715"/>
              <a:gd name="connsiteX10" fmla="*/ 150718 w 7348706"/>
              <a:gd name="connsiteY10" fmla="*/ 4276540 h 4279715"/>
              <a:gd name="connsiteX11" fmla="*/ 3175 w 7348706"/>
              <a:gd name="connsiteY11" fmla="*/ 4138480 h 4279715"/>
              <a:gd name="connsiteX12" fmla="*/ 0 w 7348706"/>
              <a:gd name="connsiteY12" fmla="*/ 3973380 h 4279715"/>
              <a:gd name="connsiteX0" fmla="*/ 0 w 7348706"/>
              <a:gd name="connsiteY0" fmla="*/ 3973382 h 4279715"/>
              <a:gd name="connsiteX1" fmla="*/ 0 w 7348706"/>
              <a:gd name="connsiteY1" fmla="*/ 3973382 h 4279715"/>
              <a:gd name="connsiteX2" fmla="*/ 0 w 7348706"/>
              <a:gd name="connsiteY2" fmla="*/ 198120 h 4279715"/>
              <a:gd name="connsiteX3" fmla="*/ 223520 w 7348706"/>
              <a:gd name="connsiteY3" fmla="*/ 0 h 4279715"/>
              <a:gd name="connsiteX4" fmla="*/ 6622269 w 7348706"/>
              <a:gd name="connsiteY4" fmla="*/ 0 h 4279715"/>
              <a:gd name="connsiteX5" fmla="*/ 6815307 w 7348706"/>
              <a:gd name="connsiteY5" fmla="*/ 177800 h 4279715"/>
              <a:gd name="connsiteX6" fmla="*/ 7257267 w 7348706"/>
              <a:gd name="connsiteY6" fmla="*/ 177800 h 4279715"/>
              <a:gd name="connsiteX7" fmla="*/ 7348706 w 7348706"/>
              <a:gd name="connsiteY7" fmla="*/ 269240 h 4279715"/>
              <a:gd name="connsiteX8" fmla="*/ 2815396 w 7348706"/>
              <a:gd name="connsiteY8" fmla="*/ 4160707 h 4279715"/>
              <a:gd name="connsiteX9" fmla="*/ 2704493 w 7348706"/>
              <a:gd name="connsiteY9" fmla="*/ 4279715 h 4279715"/>
              <a:gd name="connsiteX10" fmla="*/ 150718 w 7348706"/>
              <a:gd name="connsiteY10" fmla="*/ 4276540 h 4279715"/>
              <a:gd name="connsiteX11" fmla="*/ 3175 w 7348706"/>
              <a:gd name="connsiteY11" fmla="*/ 4138480 h 4279715"/>
              <a:gd name="connsiteX12" fmla="*/ 0 w 7348706"/>
              <a:gd name="connsiteY12" fmla="*/ 3973380 h 4279715"/>
              <a:gd name="connsiteX0" fmla="*/ 0 w 7348793"/>
              <a:gd name="connsiteY0" fmla="*/ 3973382 h 4279715"/>
              <a:gd name="connsiteX1" fmla="*/ 0 w 7348793"/>
              <a:gd name="connsiteY1" fmla="*/ 3973382 h 4279715"/>
              <a:gd name="connsiteX2" fmla="*/ 0 w 7348793"/>
              <a:gd name="connsiteY2" fmla="*/ 198120 h 4279715"/>
              <a:gd name="connsiteX3" fmla="*/ 223520 w 7348793"/>
              <a:gd name="connsiteY3" fmla="*/ 0 h 4279715"/>
              <a:gd name="connsiteX4" fmla="*/ 6622269 w 7348793"/>
              <a:gd name="connsiteY4" fmla="*/ 0 h 4279715"/>
              <a:gd name="connsiteX5" fmla="*/ 6815307 w 7348793"/>
              <a:gd name="connsiteY5" fmla="*/ 177800 h 4279715"/>
              <a:gd name="connsiteX6" fmla="*/ 7257267 w 7348793"/>
              <a:gd name="connsiteY6" fmla="*/ 177800 h 4279715"/>
              <a:gd name="connsiteX7" fmla="*/ 7348706 w 7348793"/>
              <a:gd name="connsiteY7" fmla="*/ 269240 h 4279715"/>
              <a:gd name="connsiteX8" fmla="*/ 2815396 w 7348793"/>
              <a:gd name="connsiteY8" fmla="*/ 4160707 h 4279715"/>
              <a:gd name="connsiteX9" fmla="*/ 2704493 w 7348793"/>
              <a:gd name="connsiteY9" fmla="*/ 4279715 h 4279715"/>
              <a:gd name="connsiteX10" fmla="*/ 150718 w 7348793"/>
              <a:gd name="connsiteY10" fmla="*/ 4276540 h 4279715"/>
              <a:gd name="connsiteX11" fmla="*/ 3175 w 7348793"/>
              <a:gd name="connsiteY11" fmla="*/ 4138480 h 4279715"/>
              <a:gd name="connsiteX12" fmla="*/ 0 w 7348793"/>
              <a:gd name="connsiteY12" fmla="*/ 3973380 h 4279715"/>
              <a:gd name="connsiteX0" fmla="*/ 0 w 7351880"/>
              <a:gd name="connsiteY0" fmla="*/ 3973382 h 4279715"/>
              <a:gd name="connsiteX1" fmla="*/ 0 w 7351880"/>
              <a:gd name="connsiteY1" fmla="*/ 3973382 h 4279715"/>
              <a:gd name="connsiteX2" fmla="*/ 0 w 7351880"/>
              <a:gd name="connsiteY2" fmla="*/ 198120 h 4279715"/>
              <a:gd name="connsiteX3" fmla="*/ 223520 w 7351880"/>
              <a:gd name="connsiteY3" fmla="*/ 0 h 4279715"/>
              <a:gd name="connsiteX4" fmla="*/ 6622269 w 7351880"/>
              <a:gd name="connsiteY4" fmla="*/ 0 h 4279715"/>
              <a:gd name="connsiteX5" fmla="*/ 6815307 w 7351880"/>
              <a:gd name="connsiteY5" fmla="*/ 177800 h 4279715"/>
              <a:gd name="connsiteX6" fmla="*/ 7257267 w 7351880"/>
              <a:gd name="connsiteY6" fmla="*/ 177800 h 4279715"/>
              <a:gd name="connsiteX7" fmla="*/ 7348706 w 7351880"/>
              <a:gd name="connsiteY7" fmla="*/ 269240 h 4279715"/>
              <a:gd name="connsiteX8" fmla="*/ 7351880 w 7351880"/>
              <a:gd name="connsiteY8" fmla="*/ 4160707 h 4279715"/>
              <a:gd name="connsiteX9" fmla="*/ 2704493 w 7351880"/>
              <a:gd name="connsiteY9" fmla="*/ 4279715 h 4279715"/>
              <a:gd name="connsiteX10" fmla="*/ 150718 w 7351880"/>
              <a:gd name="connsiteY10" fmla="*/ 4276540 h 4279715"/>
              <a:gd name="connsiteX11" fmla="*/ 3175 w 7351880"/>
              <a:gd name="connsiteY11" fmla="*/ 4138480 h 4279715"/>
              <a:gd name="connsiteX12" fmla="*/ 0 w 7351880"/>
              <a:gd name="connsiteY12" fmla="*/ 3973380 h 4279715"/>
              <a:gd name="connsiteX0" fmla="*/ 0 w 7351880"/>
              <a:gd name="connsiteY0" fmla="*/ 3973382 h 4279715"/>
              <a:gd name="connsiteX1" fmla="*/ 0 w 7351880"/>
              <a:gd name="connsiteY1" fmla="*/ 3973382 h 4279715"/>
              <a:gd name="connsiteX2" fmla="*/ 0 w 7351880"/>
              <a:gd name="connsiteY2" fmla="*/ 198120 h 4279715"/>
              <a:gd name="connsiteX3" fmla="*/ 223520 w 7351880"/>
              <a:gd name="connsiteY3" fmla="*/ 0 h 4279715"/>
              <a:gd name="connsiteX4" fmla="*/ 6622269 w 7351880"/>
              <a:gd name="connsiteY4" fmla="*/ 0 h 4279715"/>
              <a:gd name="connsiteX5" fmla="*/ 6815307 w 7351880"/>
              <a:gd name="connsiteY5" fmla="*/ 177800 h 4279715"/>
              <a:gd name="connsiteX6" fmla="*/ 7257267 w 7351880"/>
              <a:gd name="connsiteY6" fmla="*/ 177800 h 4279715"/>
              <a:gd name="connsiteX7" fmla="*/ 7348706 w 7351880"/>
              <a:gd name="connsiteY7" fmla="*/ 269240 h 4279715"/>
              <a:gd name="connsiteX8" fmla="*/ 7351880 w 7351880"/>
              <a:gd name="connsiteY8" fmla="*/ 4160707 h 4279715"/>
              <a:gd name="connsiteX9" fmla="*/ 7240977 w 7351880"/>
              <a:gd name="connsiteY9" fmla="*/ 4279715 h 4279715"/>
              <a:gd name="connsiteX10" fmla="*/ 150718 w 7351880"/>
              <a:gd name="connsiteY10" fmla="*/ 4276540 h 4279715"/>
              <a:gd name="connsiteX11" fmla="*/ 3175 w 7351880"/>
              <a:gd name="connsiteY11" fmla="*/ 4138480 h 4279715"/>
              <a:gd name="connsiteX12" fmla="*/ 0 w 7351880"/>
              <a:gd name="connsiteY12" fmla="*/ 3973380 h 4279715"/>
              <a:gd name="connsiteX0" fmla="*/ 0 w 7351881"/>
              <a:gd name="connsiteY0" fmla="*/ 1658403 h 4279715"/>
              <a:gd name="connsiteX1" fmla="*/ 1 w 7351881"/>
              <a:gd name="connsiteY1" fmla="*/ 3973382 h 4279715"/>
              <a:gd name="connsiteX2" fmla="*/ 1 w 7351881"/>
              <a:gd name="connsiteY2" fmla="*/ 198120 h 4279715"/>
              <a:gd name="connsiteX3" fmla="*/ 223521 w 7351881"/>
              <a:gd name="connsiteY3" fmla="*/ 0 h 4279715"/>
              <a:gd name="connsiteX4" fmla="*/ 6622270 w 7351881"/>
              <a:gd name="connsiteY4" fmla="*/ 0 h 4279715"/>
              <a:gd name="connsiteX5" fmla="*/ 6815308 w 7351881"/>
              <a:gd name="connsiteY5" fmla="*/ 177800 h 4279715"/>
              <a:gd name="connsiteX6" fmla="*/ 7257268 w 7351881"/>
              <a:gd name="connsiteY6" fmla="*/ 177800 h 4279715"/>
              <a:gd name="connsiteX7" fmla="*/ 7348707 w 7351881"/>
              <a:gd name="connsiteY7" fmla="*/ 269240 h 4279715"/>
              <a:gd name="connsiteX8" fmla="*/ 7351881 w 7351881"/>
              <a:gd name="connsiteY8" fmla="*/ 4160707 h 4279715"/>
              <a:gd name="connsiteX9" fmla="*/ 7240978 w 7351881"/>
              <a:gd name="connsiteY9" fmla="*/ 4279715 h 4279715"/>
              <a:gd name="connsiteX10" fmla="*/ 150719 w 7351881"/>
              <a:gd name="connsiteY10" fmla="*/ 4276540 h 4279715"/>
              <a:gd name="connsiteX11" fmla="*/ 3176 w 7351881"/>
              <a:gd name="connsiteY11" fmla="*/ 4138480 h 4279715"/>
              <a:gd name="connsiteX12" fmla="*/ 1 w 7351881"/>
              <a:gd name="connsiteY12" fmla="*/ 3973380 h 4279715"/>
              <a:gd name="connsiteX0" fmla="*/ 0 w 7351881"/>
              <a:gd name="connsiteY0" fmla="*/ 1658403 h 4279715"/>
              <a:gd name="connsiteX1" fmla="*/ 0 w 7351881"/>
              <a:gd name="connsiteY1" fmla="*/ 1658403 h 4279715"/>
              <a:gd name="connsiteX2" fmla="*/ 1 w 7351881"/>
              <a:gd name="connsiteY2" fmla="*/ 198120 h 4279715"/>
              <a:gd name="connsiteX3" fmla="*/ 223521 w 7351881"/>
              <a:gd name="connsiteY3" fmla="*/ 0 h 4279715"/>
              <a:gd name="connsiteX4" fmla="*/ 6622270 w 7351881"/>
              <a:gd name="connsiteY4" fmla="*/ 0 h 4279715"/>
              <a:gd name="connsiteX5" fmla="*/ 6815308 w 7351881"/>
              <a:gd name="connsiteY5" fmla="*/ 177800 h 4279715"/>
              <a:gd name="connsiteX6" fmla="*/ 7257268 w 7351881"/>
              <a:gd name="connsiteY6" fmla="*/ 177800 h 4279715"/>
              <a:gd name="connsiteX7" fmla="*/ 7348707 w 7351881"/>
              <a:gd name="connsiteY7" fmla="*/ 269240 h 4279715"/>
              <a:gd name="connsiteX8" fmla="*/ 7351881 w 7351881"/>
              <a:gd name="connsiteY8" fmla="*/ 4160707 h 4279715"/>
              <a:gd name="connsiteX9" fmla="*/ 7240978 w 7351881"/>
              <a:gd name="connsiteY9" fmla="*/ 4279715 h 4279715"/>
              <a:gd name="connsiteX10" fmla="*/ 150719 w 7351881"/>
              <a:gd name="connsiteY10" fmla="*/ 4276540 h 4279715"/>
              <a:gd name="connsiteX11" fmla="*/ 3176 w 7351881"/>
              <a:gd name="connsiteY11" fmla="*/ 4138480 h 4279715"/>
              <a:gd name="connsiteX12" fmla="*/ 1 w 7351881"/>
              <a:gd name="connsiteY12" fmla="*/ 3973380 h 4279715"/>
              <a:gd name="connsiteX0" fmla="*/ 0 w 7351881"/>
              <a:gd name="connsiteY0" fmla="*/ 1658403 h 4279715"/>
              <a:gd name="connsiteX1" fmla="*/ 0 w 7351881"/>
              <a:gd name="connsiteY1" fmla="*/ 1658403 h 4279715"/>
              <a:gd name="connsiteX2" fmla="*/ 1 w 7351881"/>
              <a:gd name="connsiteY2" fmla="*/ 198120 h 4279715"/>
              <a:gd name="connsiteX3" fmla="*/ 223521 w 7351881"/>
              <a:gd name="connsiteY3" fmla="*/ 0 h 4279715"/>
              <a:gd name="connsiteX4" fmla="*/ 6622270 w 7351881"/>
              <a:gd name="connsiteY4" fmla="*/ 0 h 4279715"/>
              <a:gd name="connsiteX5" fmla="*/ 6815308 w 7351881"/>
              <a:gd name="connsiteY5" fmla="*/ 177800 h 4279715"/>
              <a:gd name="connsiteX6" fmla="*/ 7257268 w 7351881"/>
              <a:gd name="connsiteY6" fmla="*/ 177800 h 4279715"/>
              <a:gd name="connsiteX7" fmla="*/ 7348707 w 7351881"/>
              <a:gd name="connsiteY7" fmla="*/ 269240 h 4279715"/>
              <a:gd name="connsiteX8" fmla="*/ 7351881 w 7351881"/>
              <a:gd name="connsiteY8" fmla="*/ 4160707 h 4279715"/>
              <a:gd name="connsiteX9" fmla="*/ 7240978 w 7351881"/>
              <a:gd name="connsiteY9" fmla="*/ 4279715 h 4279715"/>
              <a:gd name="connsiteX10" fmla="*/ 150719 w 7351881"/>
              <a:gd name="connsiteY10" fmla="*/ 4276540 h 4279715"/>
              <a:gd name="connsiteX11" fmla="*/ 3176 w 7351881"/>
              <a:gd name="connsiteY11" fmla="*/ 4138480 h 4279715"/>
              <a:gd name="connsiteX12" fmla="*/ 1 w 7351881"/>
              <a:gd name="connsiteY12" fmla="*/ 3973380 h 4279715"/>
              <a:gd name="connsiteX0" fmla="*/ 0 w 7351881"/>
              <a:gd name="connsiteY0" fmla="*/ 1658403 h 4279715"/>
              <a:gd name="connsiteX1" fmla="*/ 0 w 7351881"/>
              <a:gd name="connsiteY1" fmla="*/ 1658403 h 4279715"/>
              <a:gd name="connsiteX2" fmla="*/ 1 w 7351881"/>
              <a:gd name="connsiteY2" fmla="*/ 198120 h 4279715"/>
              <a:gd name="connsiteX3" fmla="*/ 223521 w 7351881"/>
              <a:gd name="connsiteY3" fmla="*/ 0 h 4279715"/>
              <a:gd name="connsiteX4" fmla="*/ 6622270 w 7351881"/>
              <a:gd name="connsiteY4" fmla="*/ 0 h 4279715"/>
              <a:gd name="connsiteX5" fmla="*/ 6815308 w 7351881"/>
              <a:gd name="connsiteY5" fmla="*/ 177800 h 4279715"/>
              <a:gd name="connsiteX6" fmla="*/ 7257268 w 7351881"/>
              <a:gd name="connsiteY6" fmla="*/ 177800 h 4279715"/>
              <a:gd name="connsiteX7" fmla="*/ 7348707 w 7351881"/>
              <a:gd name="connsiteY7" fmla="*/ 269240 h 4279715"/>
              <a:gd name="connsiteX8" fmla="*/ 7351881 w 7351881"/>
              <a:gd name="connsiteY8" fmla="*/ 1845728 h 4279715"/>
              <a:gd name="connsiteX9" fmla="*/ 7240978 w 7351881"/>
              <a:gd name="connsiteY9" fmla="*/ 4279715 h 4279715"/>
              <a:gd name="connsiteX10" fmla="*/ 150719 w 7351881"/>
              <a:gd name="connsiteY10" fmla="*/ 4276540 h 4279715"/>
              <a:gd name="connsiteX11" fmla="*/ 3176 w 7351881"/>
              <a:gd name="connsiteY11" fmla="*/ 4138480 h 4279715"/>
              <a:gd name="connsiteX12" fmla="*/ 1 w 7351881"/>
              <a:gd name="connsiteY12" fmla="*/ 3973380 h 4279715"/>
              <a:gd name="connsiteX0" fmla="*/ 0 w 7351881"/>
              <a:gd name="connsiteY0" fmla="*/ 1658403 h 4276540"/>
              <a:gd name="connsiteX1" fmla="*/ 0 w 7351881"/>
              <a:gd name="connsiteY1" fmla="*/ 1658403 h 4276540"/>
              <a:gd name="connsiteX2" fmla="*/ 1 w 7351881"/>
              <a:gd name="connsiteY2" fmla="*/ 198120 h 4276540"/>
              <a:gd name="connsiteX3" fmla="*/ 223521 w 7351881"/>
              <a:gd name="connsiteY3" fmla="*/ 0 h 4276540"/>
              <a:gd name="connsiteX4" fmla="*/ 6622270 w 7351881"/>
              <a:gd name="connsiteY4" fmla="*/ 0 h 4276540"/>
              <a:gd name="connsiteX5" fmla="*/ 6815308 w 7351881"/>
              <a:gd name="connsiteY5" fmla="*/ 177800 h 4276540"/>
              <a:gd name="connsiteX6" fmla="*/ 7257268 w 7351881"/>
              <a:gd name="connsiteY6" fmla="*/ 177800 h 4276540"/>
              <a:gd name="connsiteX7" fmla="*/ 7348707 w 7351881"/>
              <a:gd name="connsiteY7" fmla="*/ 269240 h 4276540"/>
              <a:gd name="connsiteX8" fmla="*/ 7351881 w 7351881"/>
              <a:gd name="connsiteY8" fmla="*/ 1845728 h 4276540"/>
              <a:gd name="connsiteX9" fmla="*/ 7240978 w 7351881"/>
              <a:gd name="connsiteY9" fmla="*/ 1964736 h 4276540"/>
              <a:gd name="connsiteX10" fmla="*/ 150719 w 7351881"/>
              <a:gd name="connsiteY10" fmla="*/ 4276540 h 4276540"/>
              <a:gd name="connsiteX11" fmla="*/ 3176 w 7351881"/>
              <a:gd name="connsiteY11" fmla="*/ 4138480 h 4276540"/>
              <a:gd name="connsiteX12" fmla="*/ 1 w 7351881"/>
              <a:gd name="connsiteY12" fmla="*/ 3973380 h 4276540"/>
              <a:gd name="connsiteX0" fmla="*/ 0 w 7351881"/>
              <a:gd name="connsiteY0" fmla="*/ 1658403 h 4138480"/>
              <a:gd name="connsiteX1" fmla="*/ 0 w 7351881"/>
              <a:gd name="connsiteY1" fmla="*/ 1658403 h 4138480"/>
              <a:gd name="connsiteX2" fmla="*/ 1 w 7351881"/>
              <a:gd name="connsiteY2" fmla="*/ 198120 h 4138480"/>
              <a:gd name="connsiteX3" fmla="*/ 223521 w 7351881"/>
              <a:gd name="connsiteY3" fmla="*/ 0 h 4138480"/>
              <a:gd name="connsiteX4" fmla="*/ 6622270 w 7351881"/>
              <a:gd name="connsiteY4" fmla="*/ 0 h 4138480"/>
              <a:gd name="connsiteX5" fmla="*/ 6815308 w 7351881"/>
              <a:gd name="connsiteY5" fmla="*/ 177800 h 4138480"/>
              <a:gd name="connsiteX6" fmla="*/ 7257268 w 7351881"/>
              <a:gd name="connsiteY6" fmla="*/ 177800 h 4138480"/>
              <a:gd name="connsiteX7" fmla="*/ 7348707 w 7351881"/>
              <a:gd name="connsiteY7" fmla="*/ 269240 h 4138480"/>
              <a:gd name="connsiteX8" fmla="*/ 7351881 w 7351881"/>
              <a:gd name="connsiteY8" fmla="*/ 1845728 h 4138480"/>
              <a:gd name="connsiteX9" fmla="*/ 7240978 w 7351881"/>
              <a:gd name="connsiteY9" fmla="*/ 1964736 h 4138480"/>
              <a:gd name="connsiteX10" fmla="*/ 150718 w 7351881"/>
              <a:gd name="connsiteY10" fmla="*/ 1961562 h 4138480"/>
              <a:gd name="connsiteX11" fmla="*/ 3176 w 7351881"/>
              <a:gd name="connsiteY11" fmla="*/ 4138480 h 4138480"/>
              <a:gd name="connsiteX12" fmla="*/ 1 w 7351881"/>
              <a:gd name="connsiteY12" fmla="*/ 3973380 h 4138480"/>
              <a:gd name="connsiteX0" fmla="*/ 0 w 7351881"/>
              <a:gd name="connsiteY0" fmla="*/ 1658403 h 3993221"/>
              <a:gd name="connsiteX1" fmla="*/ 0 w 7351881"/>
              <a:gd name="connsiteY1" fmla="*/ 1658403 h 3993221"/>
              <a:gd name="connsiteX2" fmla="*/ 1 w 7351881"/>
              <a:gd name="connsiteY2" fmla="*/ 198120 h 3993221"/>
              <a:gd name="connsiteX3" fmla="*/ 223521 w 7351881"/>
              <a:gd name="connsiteY3" fmla="*/ 0 h 3993221"/>
              <a:gd name="connsiteX4" fmla="*/ 6622270 w 7351881"/>
              <a:gd name="connsiteY4" fmla="*/ 0 h 3993221"/>
              <a:gd name="connsiteX5" fmla="*/ 6815308 w 7351881"/>
              <a:gd name="connsiteY5" fmla="*/ 177800 h 3993221"/>
              <a:gd name="connsiteX6" fmla="*/ 7257268 w 7351881"/>
              <a:gd name="connsiteY6" fmla="*/ 177800 h 3993221"/>
              <a:gd name="connsiteX7" fmla="*/ 7348707 w 7351881"/>
              <a:gd name="connsiteY7" fmla="*/ 269240 h 3993221"/>
              <a:gd name="connsiteX8" fmla="*/ 7351881 w 7351881"/>
              <a:gd name="connsiteY8" fmla="*/ 1845728 h 3993221"/>
              <a:gd name="connsiteX9" fmla="*/ 7240978 w 7351881"/>
              <a:gd name="connsiteY9" fmla="*/ 1964736 h 3993221"/>
              <a:gd name="connsiteX10" fmla="*/ 150718 w 7351881"/>
              <a:gd name="connsiteY10" fmla="*/ 1961562 h 3993221"/>
              <a:gd name="connsiteX11" fmla="*/ 3175 w 7351881"/>
              <a:gd name="connsiteY11" fmla="*/ 1823502 h 3993221"/>
              <a:gd name="connsiteX12" fmla="*/ 1 w 7351881"/>
              <a:gd name="connsiteY12" fmla="*/ 3973380 h 3993221"/>
              <a:gd name="connsiteX0" fmla="*/ 0 w 7351881"/>
              <a:gd name="connsiteY0" fmla="*/ 1658403 h 3975123"/>
              <a:gd name="connsiteX1" fmla="*/ 0 w 7351881"/>
              <a:gd name="connsiteY1" fmla="*/ 1658403 h 3975123"/>
              <a:gd name="connsiteX2" fmla="*/ 1 w 7351881"/>
              <a:gd name="connsiteY2" fmla="*/ 198120 h 3975123"/>
              <a:gd name="connsiteX3" fmla="*/ 223521 w 7351881"/>
              <a:gd name="connsiteY3" fmla="*/ 0 h 3975123"/>
              <a:gd name="connsiteX4" fmla="*/ 6622270 w 7351881"/>
              <a:gd name="connsiteY4" fmla="*/ 0 h 3975123"/>
              <a:gd name="connsiteX5" fmla="*/ 6815308 w 7351881"/>
              <a:gd name="connsiteY5" fmla="*/ 177800 h 3975123"/>
              <a:gd name="connsiteX6" fmla="*/ 7257268 w 7351881"/>
              <a:gd name="connsiteY6" fmla="*/ 177800 h 3975123"/>
              <a:gd name="connsiteX7" fmla="*/ 7348707 w 7351881"/>
              <a:gd name="connsiteY7" fmla="*/ 269240 h 3975123"/>
              <a:gd name="connsiteX8" fmla="*/ 7351881 w 7351881"/>
              <a:gd name="connsiteY8" fmla="*/ 1845728 h 3975123"/>
              <a:gd name="connsiteX9" fmla="*/ 7240978 w 7351881"/>
              <a:gd name="connsiteY9" fmla="*/ 1964736 h 3975123"/>
              <a:gd name="connsiteX10" fmla="*/ 150718 w 7351881"/>
              <a:gd name="connsiteY10" fmla="*/ 1961562 h 3975123"/>
              <a:gd name="connsiteX11" fmla="*/ 3175 w 7351881"/>
              <a:gd name="connsiteY11" fmla="*/ 1823502 h 3975123"/>
              <a:gd name="connsiteX12" fmla="*/ 1 w 7351881"/>
              <a:gd name="connsiteY12" fmla="*/ 3973380 h 3975123"/>
              <a:gd name="connsiteX0" fmla="*/ 0 w 7351881"/>
              <a:gd name="connsiteY0" fmla="*/ 1658403 h 3973380"/>
              <a:gd name="connsiteX1" fmla="*/ 0 w 7351881"/>
              <a:gd name="connsiteY1" fmla="*/ 1658403 h 3973380"/>
              <a:gd name="connsiteX2" fmla="*/ 1 w 7351881"/>
              <a:gd name="connsiteY2" fmla="*/ 198120 h 3973380"/>
              <a:gd name="connsiteX3" fmla="*/ 223521 w 7351881"/>
              <a:gd name="connsiteY3" fmla="*/ 0 h 3973380"/>
              <a:gd name="connsiteX4" fmla="*/ 6622270 w 7351881"/>
              <a:gd name="connsiteY4" fmla="*/ 0 h 3973380"/>
              <a:gd name="connsiteX5" fmla="*/ 6815308 w 7351881"/>
              <a:gd name="connsiteY5" fmla="*/ 177800 h 3973380"/>
              <a:gd name="connsiteX6" fmla="*/ 7257268 w 7351881"/>
              <a:gd name="connsiteY6" fmla="*/ 177800 h 3973380"/>
              <a:gd name="connsiteX7" fmla="*/ 7348707 w 7351881"/>
              <a:gd name="connsiteY7" fmla="*/ 269240 h 3973380"/>
              <a:gd name="connsiteX8" fmla="*/ 7351881 w 7351881"/>
              <a:gd name="connsiteY8" fmla="*/ 1845728 h 3973380"/>
              <a:gd name="connsiteX9" fmla="*/ 7240978 w 7351881"/>
              <a:gd name="connsiteY9" fmla="*/ 1964736 h 3973380"/>
              <a:gd name="connsiteX10" fmla="*/ 150718 w 7351881"/>
              <a:gd name="connsiteY10" fmla="*/ 1961562 h 3973380"/>
              <a:gd name="connsiteX11" fmla="*/ 3175 w 7351881"/>
              <a:gd name="connsiteY11" fmla="*/ 1823502 h 3973380"/>
              <a:gd name="connsiteX12" fmla="*/ 1 w 7351881"/>
              <a:gd name="connsiteY12" fmla="*/ 3973380 h 3973380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622270 w 7351881"/>
              <a:gd name="connsiteY4" fmla="*/ 0 h 1964736"/>
              <a:gd name="connsiteX5" fmla="*/ 6815308 w 7351881"/>
              <a:gd name="connsiteY5" fmla="*/ 177800 h 1964736"/>
              <a:gd name="connsiteX6" fmla="*/ 7257268 w 7351881"/>
              <a:gd name="connsiteY6" fmla="*/ 177800 h 1964736"/>
              <a:gd name="connsiteX7" fmla="*/ 7348707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815308 w 7351881"/>
              <a:gd name="connsiteY5" fmla="*/ 177800 h 1964736"/>
              <a:gd name="connsiteX6" fmla="*/ 7257268 w 7351881"/>
              <a:gd name="connsiteY6" fmla="*/ 177800 h 1964736"/>
              <a:gd name="connsiteX7" fmla="*/ 7348707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725216 w 7351881"/>
              <a:gd name="connsiteY5" fmla="*/ 177800 h 1964736"/>
              <a:gd name="connsiteX6" fmla="*/ 7257268 w 7351881"/>
              <a:gd name="connsiteY6" fmla="*/ 177800 h 1964736"/>
              <a:gd name="connsiteX7" fmla="*/ 7348707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725216 w 7351881"/>
              <a:gd name="connsiteY5" fmla="*/ 177800 h 1964736"/>
              <a:gd name="connsiteX6" fmla="*/ 7167176 w 7351881"/>
              <a:gd name="connsiteY6" fmla="*/ 177800 h 1964736"/>
              <a:gd name="connsiteX7" fmla="*/ 7348707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725216 w 7351881"/>
              <a:gd name="connsiteY5" fmla="*/ 177800 h 1964736"/>
              <a:gd name="connsiteX6" fmla="*/ 7167176 w 7351881"/>
              <a:gd name="connsiteY6" fmla="*/ 177800 h 1964736"/>
              <a:gd name="connsiteX7" fmla="*/ 7258614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725216 w 7351881"/>
              <a:gd name="connsiteY5" fmla="*/ 177800 h 1964736"/>
              <a:gd name="connsiteX6" fmla="*/ 7167176 w 7351881"/>
              <a:gd name="connsiteY6" fmla="*/ 177800 h 1964736"/>
              <a:gd name="connsiteX7" fmla="*/ 7258614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725216 w 7351881"/>
              <a:gd name="connsiteY5" fmla="*/ 177800 h 1964736"/>
              <a:gd name="connsiteX6" fmla="*/ 7167176 w 7351881"/>
              <a:gd name="connsiteY6" fmla="*/ 177800 h 1964736"/>
              <a:gd name="connsiteX7" fmla="*/ 7258614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6532177 w 7261789"/>
              <a:gd name="connsiteY4" fmla="*/ 0 h 1964736"/>
              <a:gd name="connsiteX5" fmla="*/ 6725216 w 7261789"/>
              <a:gd name="connsiteY5" fmla="*/ 177800 h 1964736"/>
              <a:gd name="connsiteX6" fmla="*/ 7167176 w 7261789"/>
              <a:gd name="connsiteY6" fmla="*/ 177800 h 1964736"/>
              <a:gd name="connsiteX7" fmla="*/ 7258614 w 7261789"/>
              <a:gd name="connsiteY7" fmla="*/ 269240 h 1964736"/>
              <a:gd name="connsiteX8" fmla="*/ 7261789 w 7261789"/>
              <a:gd name="connsiteY8" fmla="*/ 1845728 h 1964736"/>
              <a:gd name="connsiteX9" fmla="*/ 7240978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6532177 w 7261789"/>
              <a:gd name="connsiteY4" fmla="*/ 0 h 1964736"/>
              <a:gd name="connsiteX5" fmla="*/ 6725216 w 7261789"/>
              <a:gd name="connsiteY5" fmla="*/ 177800 h 1964736"/>
              <a:gd name="connsiteX6" fmla="*/ 7167176 w 7261789"/>
              <a:gd name="connsiteY6" fmla="*/ 177800 h 1964736"/>
              <a:gd name="connsiteX7" fmla="*/ 7258614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6725216 w 7261789"/>
              <a:gd name="connsiteY5" fmla="*/ 177800 h 1964736"/>
              <a:gd name="connsiteX6" fmla="*/ 7167176 w 7261789"/>
              <a:gd name="connsiteY6" fmla="*/ 177800 h 1964736"/>
              <a:gd name="connsiteX7" fmla="*/ 7258614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2849127 w 7261789"/>
              <a:gd name="connsiteY5" fmla="*/ 177800 h 1964736"/>
              <a:gd name="connsiteX6" fmla="*/ 7167176 w 7261789"/>
              <a:gd name="connsiteY6" fmla="*/ 177800 h 1964736"/>
              <a:gd name="connsiteX7" fmla="*/ 7258614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2849127 w 7261789"/>
              <a:gd name="connsiteY5" fmla="*/ 177800 h 1964736"/>
              <a:gd name="connsiteX6" fmla="*/ 3291087 w 7261789"/>
              <a:gd name="connsiteY6" fmla="*/ 177800 h 1964736"/>
              <a:gd name="connsiteX7" fmla="*/ 7258614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2849127 w 7261789"/>
              <a:gd name="connsiteY5" fmla="*/ 177800 h 1964736"/>
              <a:gd name="connsiteX6" fmla="*/ 3291087 w 7261789"/>
              <a:gd name="connsiteY6" fmla="*/ 177800 h 1964736"/>
              <a:gd name="connsiteX7" fmla="*/ 3382525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2849127 w 7261789"/>
              <a:gd name="connsiteY5" fmla="*/ 177800 h 1964736"/>
              <a:gd name="connsiteX6" fmla="*/ 3291087 w 7261789"/>
              <a:gd name="connsiteY6" fmla="*/ 177800 h 1964736"/>
              <a:gd name="connsiteX7" fmla="*/ 3382525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2849127 w 7261789"/>
              <a:gd name="connsiteY5" fmla="*/ 177800 h 1964736"/>
              <a:gd name="connsiteX6" fmla="*/ 3291087 w 7261789"/>
              <a:gd name="connsiteY6" fmla="*/ 177800 h 1964736"/>
              <a:gd name="connsiteX7" fmla="*/ 3382525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150886"/>
              <a:gd name="connsiteY0" fmla="*/ 1658403 h 1964736"/>
              <a:gd name="connsiteX1" fmla="*/ 0 w 7150886"/>
              <a:gd name="connsiteY1" fmla="*/ 1658403 h 1964736"/>
              <a:gd name="connsiteX2" fmla="*/ 1 w 7150886"/>
              <a:gd name="connsiteY2" fmla="*/ 198120 h 1964736"/>
              <a:gd name="connsiteX3" fmla="*/ 223521 w 7150886"/>
              <a:gd name="connsiteY3" fmla="*/ 0 h 1964736"/>
              <a:gd name="connsiteX4" fmla="*/ 2656088 w 7150886"/>
              <a:gd name="connsiteY4" fmla="*/ 0 h 1964736"/>
              <a:gd name="connsiteX5" fmla="*/ 2849127 w 7150886"/>
              <a:gd name="connsiteY5" fmla="*/ 177800 h 1964736"/>
              <a:gd name="connsiteX6" fmla="*/ 3291087 w 7150886"/>
              <a:gd name="connsiteY6" fmla="*/ 177800 h 1964736"/>
              <a:gd name="connsiteX7" fmla="*/ 3382525 w 7150886"/>
              <a:gd name="connsiteY7" fmla="*/ 269240 h 1964736"/>
              <a:gd name="connsiteX8" fmla="*/ 3385700 w 7150886"/>
              <a:gd name="connsiteY8" fmla="*/ 1845728 h 1964736"/>
              <a:gd name="connsiteX9" fmla="*/ 7150886 w 7150886"/>
              <a:gd name="connsiteY9" fmla="*/ 1964736 h 1964736"/>
              <a:gd name="connsiteX10" fmla="*/ 150718 w 7150886"/>
              <a:gd name="connsiteY10" fmla="*/ 1961562 h 1964736"/>
              <a:gd name="connsiteX11" fmla="*/ 3175 w 7150886"/>
              <a:gd name="connsiteY11" fmla="*/ 1823502 h 1964736"/>
              <a:gd name="connsiteX12" fmla="*/ 0 w 7150886"/>
              <a:gd name="connsiteY12" fmla="*/ 1658403 h 1964736"/>
              <a:gd name="connsiteX0" fmla="*/ 0 w 3385700"/>
              <a:gd name="connsiteY0" fmla="*/ 1658403 h 1964736"/>
              <a:gd name="connsiteX1" fmla="*/ 0 w 3385700"/>
              <a:gd name="connsiteY1" fmla="*/ 1658403 h 1964736"/>
              <a:gd name="connsiteX2" fmla="*/ 1 w 3385700"/>
              <a:gd name="connsiteY2" fmla="*/ 198120 h 1964736"/>
              <a:gd name="connsiteX3" fmla="*/ 223521 w 3385700"/>
              <a:gd name="connsiteY3" fmla="*/ 0 h 1964736"/>
              <a:gd name="connsiteX4" fmla="*/ 2656088 w 3385700"/>
              <a:gd name="connsiteY4" fmla="*/ 0 h 1964736"/>
              <a:gd name="connsiteX5" fmla="*/ 2849127 w 3385700"/>
              <a:gd name="connsiteY5" fmla="*/ 177800 h 1964736"/>
              <a:gd name="connsiteX6" fmla="*/ 3291087 w 3385700"/>
              <a:gd name="connsiteY6" fmla="*/ 177800 h 1964736"/>
              <a:gd name="connsiteX7" fmla="*/ 3382525 w 3385700"/>
              <a:gd name="connsiteY7" fmla="*/ 269240 h 1964736"/>
              <a:gd name="connsiteX8" fmla="*/ 3385700 w 3385700"/>
              <a:gd name="connsiteY8" fmla="*/ 1845728 h 1964736"/>
              <a:gd name="connsiteX9" fmla="*/ 3274797 w 3385700"/>
              <a:gd name="connsiteY9" fmla="*/ 1964736 h 1964736"/>
              <a:gd name="connsiteX10" fmla="*/ 150718 w 3385700"/>
              <a:gd name="connsiteY10" fmla="*/ 1961562 h 1964736"/>
              <a:gd name="connsiteX11" fmla="*/ 3175 w 3385700"/>
              <a:gd name="connsiteY11" fmla="*/ 1823502 h 1964736"/>
              <a:gd name="connsiteX12" fmla="*/ 0 w 3385700"/>
              <a:gd name="connsiteY12" fmla="*/ 1658403 h 1964736"/>
              <a:gd name="connsiteX0" fmla="*/ 0 w 3385700"/>
              <a:gd name="connsiteY0" fmla="*/ 1658403 h 1964736"/>
              <a:gd name="connsiteX1" fmla="*/ 0 w 3385700"/>
              <a:gd name="connsiteY1" fmla="*/ 1658403 h 1964736"/>
              <a:gd name="connsiteX2" fmla="*/ 1 w 3385700"/>
              <a:gd name="connsiteY2" fmla="*/ 198120 h 1964736"/>
              <a:gd name="connsiteX3" fmla="*/ 223521 w 3385700"/>
              <a:gd name="connsiteY3" fmla="*/ 0 h 1964736"/>
              <a:gd name="connsiteX4" fmla="*/ 2796719 w 3385700"/>
              <a:gd name="connsiteY4" fmla="*/ 0 h 1964736"/>
              <a:gd name="connsiteX5" fmla="*/ 2849127 w 3385700"/>
              <a:gd name="connsiteY5" fmla="*/ 177800 h 1964736"/>
              <a:gd name="connsiteX6" fmla="*/ 3291087 w 3385700"/>
              <a:gd name="connsiteY6" fmla="*/ 177800 h 1964736"/>
              <a:gd name="connsiteX7" fmla="*/ 3382525 w 3385700"/>
              <a:gd name="connsiteY7" fmla="*/ 269240 h 1964736"/>
              <a:gd name="connsiteX8" fmla="*/ 3385700 w 3385700"/>
              <a:gd name="connsiteY8" fmla="*/ 1845728 h 1964736"/>
              <a:gd name="connsiteX9" fmla="*/ 3274797 w 3385700"/>
              <a:gd name="connsiteY9" fmla="*/ 1964736 h 1964736"/>
              <a:gd name="connsiteX10" fmla="*/ 150718 w 3385700"/>
              <a:gd name="connsiteY10" fmla="*/ 1961562 h 1964736"/>
              <a:gd name="connsiteX11" fmla="*/ 3175 w 3385700"/>
              <a:gd name="connsiteY11" fmla="*/ 1823502 h 1964736"/>
              <a:gd name="connsiteX12" fmla="*/ 0 w 3385700"/>
              <a:gd name="connsiteY12" fmla="*/ 1658403 h 1964736"/>
              <a:gd name="connsiteX0" fmla="*/ 0 w 3385700"/>
              <a:gd name="connsiteY0" fmla="*/ 1658403 h 1964736"/>
              <a:gd name="connsiteX1" fmla="*/ 0 w 3385700"/>
              <a:gd name="connsiteY1" fmla="*/ 1658403 h 1964736"/>
              <a:gd name="connsiteX2" fmla="*/ 1 w 3385700"/>
              <a:gd name="connsiteY2" fmla="*/ 198120 h 1964736"/>
              <a:gd name="connsiteX3" fmla="*/ 223521 w 3385700"/>
              <a:gd name="connsiteY3" fmla="*/ 0 h 1964736"/>
              <a:gd name="connsiteX4" fmla="*/ 2796719 w 3385700"/>
              <a:gd name="connsiteY4" fmla="*/ 0 h 1964736"/>
              <a:gd name="connsiteX5" fmla="*/ 2989759 w 3385700"/>
              <a:gd name="connsiteY5" fmla="*/ 177800 h 1964736"/>
              <a:gd name="connsiteX6" fmla="*/ 3291087 w 3385700"/>
              <a:gd name="connsiteY6" fmla="*/ 177800 h 1964736"/>
              <a:gd name="connsiteX7" fmla="*/ 3382525 w 3385700"/>
              <a:gd name="connsiteY7" fmla="*/ 269240 h 1964736"/>
              <a:gd name="connsiteX8" fmla="*/ 3385700 w 3385700"/>
              <a:gd name="connsiteY8" fmla="*/ 1845728 h 1964736"/>
              <a:gd name="connsiteX9" fmla="*/ 3274797 w 3385700"/>
              <a:gd name="connsiteY9" fmla="*/ 1964736 h 1964736"/>
              <a:gd name="connsiteX10" fmla="*/ 150718 w 3385700"/>
              <a:gd name="connsiteY10" fmla="*/ 1961562 h 1964736"/>
              <a:gd name="connsiteX11" fmla="*/ 3175 w 3385700"/>
              <a:gd name="connsiteY11" fmla="*/ 1823502 h 1964736"/>
              <a:gd name="connsiteX12" fmla="*/ 0 w 3385700"/>
              <a:gd name="connsiteY12" fmla="*/ 1658403 h 1964736"/>
              <a:gd name="connsiteX0" fmla="*/ 0 w 3431719"/>
              <a:gd name="connsiteY0" fmla="*/ 1658403 h 1964736"/>
              <a:gd name="connsiteX1" fmla="*/ 0 w 3431719"/>
              <a:gd name="connsiteY1" fmla="*/ 1658403 h 1964736"/>
              <a:gd name="connsiteX2" fmla="*/ 1 w 3431719"/>
              <a:gd name="connsiteY2" fmla="*/ 198120 h 1964736"/>
              <a:gd name="connsiteX3" fmla="*/ 223521 w 3431719"/>
              <a:gd name="connsiteY3" fmla="*/ 0 h 1964736"/>
              <a:gd name="connsiteX4" fmla="*/ 2796719 w 3431719"/>
              <a:gd name="connsiteY4" fmla="*/ 0 h 1964736"/>
              <a:gd name="connsiteX5" fmla="*/ 2989759 w 3431719"/>
              <a:gd name="connsiteY5" fmla="*/ 177800 h 1964736"/>
              <a:gd name="connsiteX6" fmla="*/ 3431719 w 3431719"/>
              <a:gd name="connsiteY6" fmla="*/ 177800 h 1964736"/>
              <a:gd name="connsiteX7" fmla="*/ 3382525 w 3431719"/>
              <a:gd name="connsiteY7" fmla="*/ 269240 h 1964736"/>
              <a:gd name="connsiteX8" fmla="*/ 3385700 w 3431719"/>
              <a:gd name="connsiteY8" fmla="*/ 1845728 h 1964736"/>
              <a:gd name="connsiteX9" fmla="*/ 3274797 w 3431719"/>
              <a:gd name="connsiteY9" fmla="*/ 1964736 h 1964736"/>
              <a:gd name="connsiteX10" fmla="*/ 150718 w 3431719"/>
              <a:gd name="connsiteY10" fmla="*/ 1961562 h 1964736"/>
              <a:gd name="connsiteX11" fmla="*/ 3175 w 3431719"/>
              <a:gd name="connsiteY11" fmla="*/ 1823502 h 1964736"/>
              <a:gd name="connsiteX12" fmla="*/ 0 w 3431719"/>
              <a:gd name="connsiteY12" fmla="*/ 1658403 h 1964736"/>
              <a:gd name="connsiteX0" fmla="*/ 0 w 3523156"/>
              <a:gd name="connsiteY0" fmla="*/ 1658403 h 1964736"/>
              <a:gd name="connsiteX1" fmla="*/ 0 w 3523156"/>
              <a:gd name="connsiteY1" fmla="*/ 1658403 h 1964736"/>
              <a:gd name="connsiteX2" fmla="*/ 1 w 3523156"/>
              <a:gd name="connsiteY2" fmla="*/ 198120 h 1964736"/>
              <a:gd name="connsiteX3" fmla="*/ 223521 w 3523156"/>
              <a:gd name="connsiteY3" fmla="*/ 0 h 1964736"/>
              <a:gd name="connsiteX4" fmla="*/ 2796719 w 3523156"/>
              <a:gd name="connsiteY4" fmla="*/ 0 h 1964736"/>
              <a:gd name="connsiteX5" fmla="*/ 2989759 w 3523156"/>
              <a:gd name="connsiteY5" fmla="*/ 177800 h 1964736"/>
              <a:gd name="connsiteX6" fmla="*/ 3431719 w 3523156"/>
              <a:gd name="connsiteY6" fmla="*/ 177800 h 1964736"/>
              <a:gd name="connsiteX7" fmla="*/ 3523156 w 3523156"/>
              <a:gd name="connsiteY7" fmla="*/ 269240 h 1964736"/>
              <a:gd name="connsiteX8" fmla="*/ 3385700 w 3523156"/>
              <a:gd name="connsiteY8" fmla="*/ 1845728 h 1964736"/>
              <a:gd name="connsiteX9" fmla="*/ 3274797 w 3523156"/>
              <a:gd name="connsiteY9" fmla="*/ 1964736 h 1964736"/>
              <a:gd name="connsiteX10" fmla="*/ 150718 w 3523156"/>
              <a:gd name="connsiteY10" fmla="*/ 1961562 h 1964736"/>
              <a:gd name="connsiteX11" fmla="*/ 3175 w 3523156"/>
              <a:gd name="connsiteY11" fmla="*/ 1823502 h 1964736"/>
              <a:gd name="connsiteX12" fmla="*/ 0 w 3523156"/>
              <a:gd name="connsiteY12" fmla="*/ 1658403 h 1964736"/>
              <a:gd name="connsiteX0" fmla="*/ 0 w 3523179"/>
              <a:gd name="connsiteY0" fmla="*/ 1658403 h 1964736"/>
              <a:gd name="connsiteX1" fmla="*/ 0 w 3523179"/>
              <a:gd name="connsiteY1" fmla="*/ 1658403 h 1964736"/>
              <a:gd name="connsiteX2" fmla="*/ 1 w 3523179"/>
              <a:gd name="connsiteY2" fmla="*/ 198120 h 1964736"/>
              <a:gd name="connsiteX3" fmla="*/ 223521 w 3523179"/>
              <a:gd name="connsiteY3" fmla="*/ 0 h 1964736"/>
              <a:gd name="connsiteX4" fmla="*/ 2796719 w 3523179"/>
              <a:gd name="connsiteY4" fmla="*/ 0 h 1964736"/>
              <a:gd name="connsiteX5" fmla="*/ 2989759 w 3523179"/>
              <a:gd name="connsiteY5" fmla="*/ 177800 h 1964736"/>
              <a:gd name="connsiteX6" fmla="*/ 3431719 w 3523179"/>
              <a:gd name="connsiteY6" fmla="*/ 177800 h 1964736"/>
              <a:gd name="connsiteX7" fmla="*/ 3523156 w 3523179"/>
              <a:gd name="connsiteY7" fmla="*/ 269240 h 1964736"/>
              <a:gd name="connsiteX8" fmla="*/ 3385700 w 3523179"/>
              <a:gd name="connsiteY8" fmla="*/ 1845728 h 1964736"/>
              <a:gd name="connsiteX9" fmla="*/ 3274797 w 3523179"/>
              <a:gd name="connsiteY9" fmla="*/ 1964736 h 1964736"/>
              <a:gd name="connsiteX10" fmla="*/ 150718 w 3523179"/>
              <a:gd name="connsiteY10" fmla="*/ 1961562 h 1964736"/>
              <a:gd name="connsiteX11" fmla="*/ 3175 w 3523179"/>
              <a:gd name="connsiteY11" fmla="*/ 1823502 h 1964736"/>
              <a:gd name="connsiteX12" fmla="*/ 0 w 3523179"/>
              <a:gd name="connsiteY12" fmla="*/ 1658403 h 1964736"/>
              <a:gd name="connsiteX0" fmla="*/ 0 w 3523561"/>
              <a:gd name="connsiteY0" fmla="*/ 1658403 h 1964736"/>
              <a:gd name="connsiteX1" fmla="*/ 0 w 3523561"/>
              <a:gd name="connsiteY1" fmla="*/ 1658403 h 1964736"/>
              <a:gd name="connsiteX2" fmla="*/ 1 w 3523561"/>
              <a:gd name="connsiteY2" fmla="*/ 198120 h 1964736"/>
              <a:gd name="connsiteX3" fmla="*/ 223521 w 3523561"/>
              <a:gd name="connsiteY3" fmla="*/ 0 h 1964736"/>
              <a:gd name="connsiteX4" fmla="*/ 2796719 w 3523561"/>
              <a:gd name="connsiteY4" fmla="*/ 0 h 1964736"/>
              <a:gd name="connsiteX5" fmla="*/ 2989759 w 3523561"/>
              <a:gd name="connsiteY5" fmla="*/ 177800 h 1964736"/>
              <a:gd name="connsiteX6" fmla="*/ 3431719 w 3523561"/>
              <a:gd name="connsiteY6" fmla="*/ 177800 h 1964736"/>
              <a:gd name="connsiteX7" fmla="*/ 3523156 w 3523561"/>
              <a:gd name="connsiteY7" fmla="*/ 269240 h 1964736"/>
              <a:gd name="connsiteX8" fmla="*/ 3385700 w 3523561"/>
              <a:gd name="connsiteY8" fmla="*/ 1845728 h 1964736"/>
              <a:gd name="connsiteX9" fmla="*/ 3274797 w 3523561"/>
              <a:gd name="connsiteY9" fmla="*/ 1964736 h 1964736"/>
              <a:gd name="connsiteX10" fmla="*/ 150718 w 3523561"/>
              <a:gd name="connsiteY10" fmla="*/ 1961562 h 1964736"/>
              <a:gd name="connsiteX11" fmla="*/ 3175 w 3523561"/>
              <a:gd name="connsiteY11" fmla="*/ 1823502 h 1964736"/>
              <a:gd name="connsiteX12" fmla="*/ 0 w 3523561"/>
              <a:gd name="connsiteY12" fmla="*/ 1658403 h 1964736"/>
              <a:gd name="connsiteX0" fmla="*/ 0 w 3526330"/>
              <a:gd name="connsiteY0" fmla="*/ 1658403 h 1964736"/>
              <a:gd name="connsiteX1" fmla="*/ 0 w 3526330"/>
              <a:gd name="connsiteY1" fmla="*/ 1658403 h 1964736"/>
              <a:gd name="connsiteX2" fmla="*/ 1 w 3526330"/>
              <a:gd name="connsiteY2" fmla="*/ 198120 h 1964736"/>
              <a:gd name="connsiteX3" fmla="*/ 223521 w 3526330"/>
              <a:gd name="connsiteY3" fmla="*/ 0 h 1964736"/>
              <a:gd name="connsiteX4" fmla="*/ 2796719 w 3526330"/>
              <a:gd name="connsiteY4" fmla="*/ 0 h 1964736"/>
              <a:gd name="connsiteX5" fmla="*/ 2989759 w 3526330"/>
              <a:gd name="connsiteY5" fmla="*/ 177800 h 1964736"/>
              <a:gd name="connsiteX6" fmla="*/ 3431719 w 3526330"/>
              <a:gd name="connsiteY6" fmla="*/ 177800 h 1964736"/>
              <a:gd name="connsiteX7" fmla="*/ 3523156 w 3526330"/>
              <a:gd name="connsiteY7" fmla="*/ 269240 h 1964736"/>
              <a:gd name="connsiteX8" fmla="*/ 3526330 w 3526330"/>
              <a:gd name="connsiteY8" fmla="*/ 1845728 h 1964736"/>
              <a:gd name="connsiteX9" fmla="*/ 3274797 w 3526330"/>
              <a:gd name="connsiteY9" fmla="*/ 1964736 h 1964736"/>
              <a:gd name="connsiteX10" fmla="*/ 150718 w 3526330"/>
              <a:gd name="connsiteY10" fmla="*/ 1961562 h 1964736"/>
              <a:gd name="connsiteX11" fmla="*/ 3175 w 3526330"/>
              <a:gd name="connsiteY11" fmla="*/ 1823502 h 1964736"/>
              <a:gd name="connsiteX12" fmla="*/ 0 w 3526330"/>
              <a:gd name="connsiteY12" fmla="*/ 1658403 h 1964736"/>
              <a:gd name="connsiteX0" fmla="*/ 0 w 3526330"/>
              <a:gd name="connsiteY0" fmla="*/ 1658403 h 1964736"/>
              <a:gd name="connsiteX1" fmla="*/ 0 w 3526330"/>
              <a:gd name="connsiteY1" fmla="*/ 1658403 h 1964736"/>
              <a:gd name="connsiteX2" fmla="*/ 1 w 3526330"/>
              <a:gd name="connsiteY2" fmla="*/ 198120 h 1964736"/>
              <a:gd name="connsiteX3" fmla="*/ 223521 w 3526330"/>
              <a:gd name="connsiteY3" fmla="*/ 0 h 1964736"/>
              <a:gd name="connsiteX4" fmla="*/ 2796719 w 3526330"/>
              <a:gd name="connsiteY4" fmla="*/ 0 h 1964736"/>
              <a:gd name="connsiteX5" fmla="*/ 2989759 w 3526330"/>
              <a:gd name="connsiteY5" fmla="*/ 177800 h 1964736"/>
              <a:gd name="connsiteX6" fmla="*/ 3431719 w 3526330"/>
              <a:gd name="connsiteY6" fmla="*/ 177800 h 1964736"/>
              <a:gd name="connsiteX7" fmla="*/ 3523156 w 3526330"/>
              <a:gd name="connsiteY7" fmla="*/ 269240 h 1964736"/>
              <a:gd name="connsiteX8" fmla="*/ 3526330 w 3526330"/>
              <a:gd name="connsiteY8" fmla="*/ 1845728 h 1964736"/>
              <a:gd name="connsiteX9" fmla="*/ 3415427 w 3526330"/>
              <a:gd name="connsiteY9" fmla="*/ 1964736 h 1964736"/>
              <a:gd name="connsiteX10" fmla="*/ 150718 w 3526330"/>
              <a:gd name="connsiteY10" fmla="*/ 1961562 h 1964736"/>
              <a:gd name="connsiteX11" fmla="*/ 3175 w 3526330"/>
              <a:gd name="connsiteY11" fmla="*/ 1823502 h 1964736"/>
              <a:gd name="connsiteX12" fmla="*/ 0 w 3526330"/>
              <a:gd name="connsiteY12" fmla="*/ 1658403 h 19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6330" h="1964736">
                <a:moveTo>
                  <a:pt x="0" y="1658403"/>
                </a:moveTo>
                <a:lnTo>
                  <a:pt x="0" y="1658403"/>
                </a:lnTo>
                <a:lnTo>
                  <a:pt x="1" y="198120"/>
                </a:lnTo>
                <a:lnTo>
                  <a:pt x="223521" y="0"/>
                </a:lnTo>
                <a:lnTo>
                  <a:pt x="2796719" y="0"/>
                </a:lnTo>
                <a:lnTo>
                  <a:pt x="2989759" y="177800"/>
                </a:lnTo>
                <a:lnTo>
                  <a:pt x="3431719" y="177800"/>
                </a:lnTo>
                <a:lnTo>
                  <a:pt x="3523156" y="269240"/>
                </a:lnTo>
                <a:cubicBezTo>
                  <a:pt x="3525271" y="437938"/>
                  <a:pt x="3524215" y="1677031"/>
                  <a:pt x="3526330" y="1845728"/>
                </a:cubicBezTo>
                <a:lnTo>
                  <a:pt x="3415427" y="1964736"/>
                </a:lnTo>
                <a:lnTo>
                  <a:pt x="150718" y="1961562"/>
                </a:lnTo>
                <a:lnTo>
                  <a:pt x="3175" y="1823502"/>
                </a:lnTo>
                <a:cubicBezTo>
                  <a:pt x="4868" y="1708355"/>
                  <a:pt x="3387" y="1732909"/>
                  <a:pt x="0" y="1658403"/>
                </a:cubicBezTo>
                <a:close/>
              </a:path>
            </a:pathLst>
          </a:custGeom>
          <a:blipFill>
            <a:blip r:embed="rId4"/>
            <a:stretch>
              <a:fillRect t="-9888" b="-9766"/>
            </a:stretch>
          </a:blipFill>
          <a:ln w="12700" cap="flat" cmpd="sng" algn="ctr">
            <a:gradFill>
              <a:gsLst>
                <a:gs pos="0">
                  <a:schemeClr val="accent3"/>
                </a:gs>
                <a:gs pos="5000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 dirty="0">
              <a:solidFill>
                <a:prstClr val="white"/>
              </a:solidFill>
              <a:latin typeface="微软雅黑 Light"/>
              <a:ea typeface="微软雅黑 Light"/>
            </a:endParaRPr>
          </a:p>
        </p:txBody>
      </p:sp>
      <p:sp>
        <p:nvSpPr>
          <p:cNvPr id="146" name="等腰三角形 145">
            <a:extLst>
              <a:ext uri="{FF2B5EF4-FFF2-40B4-BE49-F238E27FC236}">
                <a16:creationId xmlns:a16="http://schemas.microsoft.com/office/drawing/2014/main" id="{93ADFB0D-7B4D-45C4-9E03-83C59C52CCBF}"/>
              </a:ext>
            </a:extLst>
          </p:cNvPr>
          <p:cNvSpPr/>
          <p:nvPr/>
        </p:nvSpPr>
        <p:spPr>
          <a:xfrm flipV="1">
            <a:off x="7792720" y="1527913"/>
            <a:ext cx="173203" cy="149314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微软雅黑 Light"/>
              <a:ea typeface="微软雅黑 Light"/>
            </a:endParaRPr>
          </a:p>
        </p:txBody>
      </p:sp>
      <p:cxnSp>
        <p:nvCxnSpPr>
          <p:cNvPr id="147" name="直接连接符 146">
            <a:extLst>
              <a:ext uri="{FF2B5EF4-FFF2-40B4-BE49-F238E27FC236}">
                <a16:creationId xmlns:a16="http://schemas.microsoft.com/office/drawing/2014/main" id="{C93C30D0-7263-494F-8050-1A409525A3C6}"/>
              </a:ext>
            </a:extLst>
          </p:cNvPr>
          <p:cNvCxnSpPr>
            <a:cxnSpLocks/>
          </p:cNvCxnSpPr>
          <p:nvPr/>
        </p:nvCxnSpPr>
        <p:spPr>
          <a:xfrm>
            <a:off x="10784595" y="1527913"/>
            <a:ext cx="162920" cy="149314"/>
          </a:xfrm>
          <a:prstGeom prst="lin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</p:cxnSp>
      <p:cxnSp>
        <p:nvCxnSpPr>
          <p:cNvPr id="148" name="直接连接符 147">
            <a:extLst>
              <a:ext uri="{FF2B5EF4-FFF2-40B4-BE49-F238E27FC236}">
                <a16:creationId xmlns:a16="http://schemas.microsoft.com/office/drawing/2014/main" id="{C6EF6AEE-2B9B-4EFD-93A7-EEE65433C4D6}"/>
              </a:ext>
            </a:extLst>
          </p:cNvPr>
          <p:cNvCxnSpPr>
            <a:cxnSpLocks/>
          </p:cNvCxnSpPr>
          <p:nvPr/>
        </p:nvCxnSpPr>
        <p:spPr>
          <a:xfrm flipH="1">
            <a:off x="11365410" y="3442727"/>
            <a:ext cx="97129" cy="104727"/>
          </a:xfrm>
          <a:prstGeom prst="lin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</p:cxnSp>
      <p:sp>
        <p:nvSpPr>
          <p:cNvPr id="166" name="48">
            <a:extLst>
              <a:ext uri="{FF2B5EF4-FFF2-40B4-BE49-F238E27FC236}">
                <a16:creationId xmlns:a16="http://schemas.microsoft.com/office/drawing/2014/main" id="{FDC3947E-F9FB-4656-8A4E-62929E598288}"/>
              </a:ext>
            </a:extLst>
          </p:cNvPr>
          <p:cNvSpPr/>
          <p:nvPr/>
        </p:nvSpPr>
        <p:spPr>
          <a:xfrm>
            <a:off x="3854705" y="3968945"/>
            <a:ext cx="3701511" cy="2062339"/>
          </a:xfrm>
          <a:custGeom>
            <a:avLst/>
            <a:gdLst>
              <a:gd name="connsiteX0" fmla="*/ 0 w 2560320"/>
              <a:gd name="connsiteY0" fmla="*/ 619760 h 924560"/>
              <a:gd name="connsiteX1" fmla="*/ 0 w 2560320"/>
              <a:gd name="connsiteY1" fmla="*/ 619760 h 924560"/>
              <a:gd name="connsiteX2" fmla="*/ 0 w 2560320"/>
              <a:gd name="connsiteY2" fmla="*/ 198120 h 924560"/>
              <a:gd name="connsiteX3" fmla="*/ 223520 w 2560320"/>
              <a:gd name="connsiteY3" fmla="*/ 0 h 924560"/>
              <a:gd name="connsiteX4" fmla="*/ 1833880 w 2560320"/>
              <a:gd name="connsiteY4" fmla="*/ 0 h 924560"/>
              <a:gd name="connsiteX5" fmla="*/ 2026920 w 2560320"/>
              <a:gd name="connsiteY5" fmla="*/ 177800 h 924560"/>
              <a:gd name="connsiteX6" fmla="*/ 2468880 w 2560320"/>
              <a:gd name="connsiteY6" fmla="*/ 177800 h 924560"/>
              <a:gd name="connsiteX7" fmla="*/ 2560320 w 2560320"/>
              <a:gd name="connsiteY7" fmla="*/ 269240 h 924560"/>
              <a:gd name="connsiteX8" fmla="*/ 2560320 w 2560320"/>
              <a:gd name="connsiteY8" fmla="*/ 924560 h 924560"/>
              <a:gd name="connsiteX9" fmla="*/ 0 w 2560320"/>
              <a:gd name="connsiteY9" fmla="*/ 924560 h 924560"/>
              <a:gd name="connsiteX10" fmla="*/ 0 w 2560320"/>
              <a:gd name="connsiteY10" fmla="*/ 619760 h 924560"/>
              <a:gd name="connsiteX0" fmla="*/ 0 w 2560320"/>
              <a:gd name="connsiteY0" fmla="*/ 619760 h 926095"/>
              <a:gd name="connsiteX1" fmla="*/ 0 w 2560320"/>
              <a:gd name="connsiteY1" fmla="*/ 619760 h 926095"/>
              <a:gd name="connsiteX2" fmla="*/ 0 w 2560320"/>
              <a:gd name="connsiteY2" fmla="*/ 198120 h 926095"/>
              <a:gd name="connsiteX3" fmla="*/ 223520 w 2560320"/>
              <a:gd name="connsiteY3" fmla="*/ 0 h 926095"/>
              <a:gd name="connsiteX4" fmla="*/ 1833880 w 2560320"/>
              <a:gd name="connsiteY4" fmla="*/ 0 h 926095"/>
              <a:gd name="connsiteX5" fmla="*/ 2026920 w 2560320"/>
              <a:gd name="connsiteY5" fmla="*/ 177800 h 926095"/>
              <a:gd name="connsiteX6" fmla="*/ 2468880 w 2560320"/>
              <a:gd name="connsiteY6" fmla="*/ 177800 h 926095"/>
              <a:gd name="connsiteX7" fmla="*/ 2560320 w 2560320"/>
              <a:gd name="connsiteY7" fmla="*/ 269240 h 926095"/>
              <a:gd name="connsiteX8" fmla="*/ 2560320 w 2560320"/>
              <a:gd name="connsiteY8" fmla="*/ 924560 h 926095"/>
              <a:gd name="connsiteX9" fmla="*/ 2452592 w 2560320"/>
              <a:gd name="connsiteY9" fmla="*/ 926095 h 926095"/>
              <a:gd name="connsiteX10" fmla="*/ 0 w 2560320"/>
              <a:gd name="connsiteY10" fmla="*/ 924560 h 926095"/>
              <a:gd name="connsiteX11" fmla="*/ 0 w 2560320"/>
              <a:gd name="connsiteY11" fmla="*/ 619760 h 926095"/>
              <a:gd name="connsiteX0" fmla="*/ 0 w 2566670"/>
              <a:gd name="connsiteY0" fmla="*/ 619760 h 926095"/>
              <a:gd name="connsiteX1" fmla="*/ 0 w 2566670"/>
              <a:gd name="connsiteY1" fmla="*/ 619760 h 926095"/>
              <a:gd name="connsiteX2" fmla="*/ 0 w 2566670"/>
              <a:gd name="connsiteY2" fmla="*/ 198120 h 926095"/>
              <a:gd name="connsiteX3" fmla="*/ 223520 w 2566670"/>
              <a:gd name="connsiteY3" fmla="*/ 0 h 926095"/>
              <a:gd name="connsiteX4" fmla="*/ 1833880 w 2566670"/>
              <a:gd name="connsiteY4" fmla="*/ 0 h 926095"/>
              <a:gd name="connsiteX5" fmla="*/ 2026920 w 2566670"/>
              <a:gd name="connsiteY5" fmla="*/ 177800 h 926095"/>
              <a:gd name="connsiteX6" fmla="*/ 2468880 w 2566670"/>
              <a:gd name="connsiteY6" fmla="*/ 177800 h 926095"/>
              <a:gd name="connsiteX7" fmla="*/ 2560320 w 2566670"/>
              <a:gd name="connsiteY7" fmla="*/ 269240 h 926095"/>
              <a:gd name="connsiteX8" fmla="*/ 2566670 w 2566670"/>
              <a:gd name="connsiteY8" fmla="*/ 775335 h 926095"/>
              <a:gd name="connsiteX9" fmla="*/ 2452592 w 2566670"/>
              <a:gd name="connsiteY9" fmla="*/ 926095 h 926095"/>
              <a:gd name="connsiteX10" fmla="*/ 0 w 2566670"/>
              <a:gd name="connsiteY10" fmla="*/ 924560 h 926095"/>
              <a:gd name="connsiteX11" fmla="*/ 0 w 2566670"/>
              <a:gd name="connsiteY11" fmla="*/ 619760 h 926095"/>
              <a:gd name="connsiteX0" fmla="*/ 0 w 2563495"/>
              <a:gd name="connsiteY0" fmla="*/ 619760 h 926095"/>
              <a:gd name="connsiteX1" fmla="*/ 0 w 2563495"/>
              <a:gd name="connsiteY1" fmla="*/ 619760 h 926095"/>
              <a:gd name="connsiteX2" fmla="*/ 0 w 2563495"/>
              <a:gd name="connsiteY2" fmla="*/ 198120 h 926095"/>
              <a:gd name="connsiteX3" fmla="*/ 223520 w 2563495"/>
              <a:gd name="connsiteY3" fmla="*/ 0 h 926095"/>
              <a:gd name="connsiteX4" fmla="*/ 1833880 w 2563495"/>
              <a:gd name="connsiteY4" fmla="*/ 0 h 926095"/>
              <a:gd name="connsiteX5" fmla="*/ 2026920 w 2563495"/>
              <a:gd name="connsiteY5" fmla="*/ 177800 h 926095"/>
              <a:gd name="connsiteX6" fmla="*/ 2468880 w 2563495"/>
              <a:gd name="connsiteY6" fmla="*/ 177800 h 926095"/>
              <a:gd name="connsiteX7" fmla="*/ 2560320 w 2563495"/>
              <a:gd name="connsiteY7" fmla="*/ 269240 h 926095"/>
              <a:gd name="connsiteX8" fmla="*/ 2563495 w 2563495"/>
              <a:gd name="connsiteY8" fmla="*/ 807085 h 926095"/>
              <a:gd name="connsiteX9" fmla="*/ 2452592 w 2563495"/>
              <a:gd name="connsiteY9" fmla="*/ 926095 h 926095"/>
              <a:gd name="connsiteX10" fmla="*/ 0 w 2563495"/>
              <a:gd name="connsiteY10" fmla="*/ 924560 h 926095"/>
              <a:gd name="connsiteX11" fmla="*/ 0 w 2563495"/>
              <a:gd name="connsiteY11" fmla="*/ 619760 h 926095"/>
              <a:gd name="connsiteX0" fmla="*/ 0 w 2563495"/>
              <a:gd name="connsiteY0" fmla="*/ 619760 h 926095"/>
              <a:gd name="connsiteX1" fmla="*/ 0 w 2563495"/>
              <a:gd name="connsiteY1" fmla="*/ 619760 h 926095"/>
              <a:gd name="connsiteX2" fmla="*/ 0 w 2563495"/>
              <a:gd name="connsiteY2" fmla="*/ 198120 h 926095"/>
              <a:gd name="connsiteX3" fmla="*/ 223520 w 2563495"/>
              <a:gd name="connsiteY3" fmla="*/ 0 h 926095"/>
              <a:gd name="connsiteX4" fmla="*/ 1833880 w 2563495"/>
              <a:gd name="connsiteY4" fmla="*/ 0 h 926095"/>
              <a:gd name="connsiteX5" fmla="*/ 2026920 w 2563495"/>
              <a:gd name="connsiteY5" fmla="*/ 177800 h 926095"/>
              <a:gd name="connsiteX6" fmla="*/ 2468880 w 2563495"/>
              <a:gd name="connsiteY6" fmla="*/ 177800 h 926095"/>
              <a:gd name="connsiteX7" fmla="*/ 2560320 w 2563495"/>
              <a:gd name="connsiteY7" fmla="*/ 269240 h 926095"/>
              <a:gd name="connsiteX8" fmla="*/ 2563495 w 2563495"/>
              <a:gd name="connsiteY8" fmla="*/ 807085 h 926095"/>
              <a:gd name="connsiteX9" fmla="*/ 2452592 w 2563495"/>
              <a:gd name="connsiteY9" fmla="*/ 926095 h 926095"/>
              <a:gd name="connsiteX10" fmla="*/ 150718 w 2563495"/>
              <a:gd name="connsiteY10" fmla="*/ 922920 h 926095"/>
              <a:gd name="connsiteX11" fmla="*/ 0 w 2563495"/>
              <a:gd name="connsiteY11" fmla="*/ 924560 h 926095"/>
              <a:gd name="connsiteX12" fmla="*/ 0 w 2563495"/>
              <a:gd name="connsiteY12" fmla="*/ 619760 h 926095"/>
              <a:gd name="connsiteX0" fmla="*/ 0 w 2563495"/>
              <a:gd name="connsiteY0" fmla="*/ 619760 h 926095"/>
              <a:gd name="connsiteX1" fmla="*/ 0 w 2563495"/>
              <a:gd name="connsiteY1" fmla="*/ 619760 h 926095"/>
              <a:gd name="connsiteX2" fmla="*/ 0 w 2563495"/>
              <a:gd name="connsiteY2" fmla="*/ 198120 h 926095"/>
              <a:gd name="connsiteX3" fmla="*/ 223520 w 2563495"/>
              <a:gd name="connsiteY3" fmla="*/ 0 h 926095"/>
              <a:gd name="connsiteX4" fmla="*/ 1833880 w 2563495"/>
              <a:gd name="connsiteY4" fmla="*/ 0 h 926095"/>
              <a:gd name="connsiteX5" fmla="*/ 2026920 w 2563495"/>
              <a:gd name="connsiteY5" fmla="*/ 177800 h 926095"/>
              <a:gd name="connsiteX6" fmla="*/ 2468880 w 2563495"/>
              <a:gd name="connsiteY6" fmla="*/ 177800 h 926095"/>
              <a:gd name="connsiteX7" fmla="*/ 2560320 w 2563495"/>
              <a:gd name="connsiteY7" fmla="*/ 269240 h 926095"/>
              <a:gd name="connsiteX8" fmla="*/ 2563495 w 2563495"/>
              <a:gd name="connsiteY8" fmla="*/ 807085 h 926095"/>
              <a:gd name="connsiteX9" fmla="*/ 2452592 w 2563495"/>
              <a:gd name="connsiteY9" fmla="*/ 926095 h 926095"/>
              <a:gd name="connsiteX10" fmla="*/ 150718 w 2563495"/>
              <a:gd name="connsiteY10" fmla="*/ 922920 h 926095"/>
              <a:gd name="connsiteX11" fmla="*/ 3175 w 2563495"/>
              <a:gd name="connsiteY11" fmla="*/ 784860 h 926095"/>
              <a:gd name="connsiteX12" fmla="*/ 0 w 2563495"/>
              <a:gd name="connsiteY12" fmla="*/ 619760 h 926095"/>
              <a:gd name="connsiteX0" fmla="*/ 0 w 2563495"/>
              <a:gd name="connsiteY0" fmla="*/ 3363425 h 3363425"/>
              <a:gd name="connsiteX1" fmla="*/ 0 w 2563495"/>
              <a:gd name="connsiteY1" fmla="*/ 619760 h 3363425"/>
              <a:gd name="connsiteX2" fmla="*/ 0 w 2563495"/>
              <a:gd name="connsiteY2" fmla="*/ 198120 h 3363425"/>
              <a:gd name="connsiteX3" fmla="*/ 223520 w 2563495"/>
              <a:gd name="connsiteY3" fmla="*/ 0 h 3363425"/>
              <a:gd name="connsiteX4" fmla="*/ 1833880 w 2563495"/>
              <a:gd name="connsiteY4" fmla="*/ 0 h 3363425"/>
              <a:gd name="connsiteX5" fmla="*/ 2026920 w 2563495"/>
              <a:gd name="connsiteY5" fmla="*/ 177800 h 3363425"/>
              <a:gd name="connsiteX6" fmla="*/ 2468880 w 2563495"/>
              <a:gd name="connsiteY6" fmla="*/ 177800 h 3363425"/>
              <a:gd name="connsiteX7" fmla="*/ 2560320 w 2563495"/>
              <a:gd name="connsiteY7" fmla="*/ 269240 h 3363425"/>
              <a:gd name="connsiteX8" fmla="*/ 2563495 w 2563495"/>
              <a:gd name="connsiteY8" fmla="*/ 807085 h 3363425"/>
              <a:gd name="connsiteX9" fmla="*/ 2452592 w 2563495"/>
              <a:gd name="connsiteY9" fmla="*/ 926095 h 3363425"/>
              <a:gd name="connsiteX10" fmla="*/ 150718 w 2563495"/>
              <a:gd name="connsiteY10" fmla="*/ 922920 h 3363425"/>
              <a:gd name="connsiteX11" fmla="*/ 3175 w 2563495"/>
              <a:gd name="connsiteY11" fmla="*/ 784860 h 3363425"/>
              <a:gd name="connsiteX12" fmla="*/ 0 w 2563495"/>
              <a:gd name="connsiteY12" fmla="*/ 619760 h 3363425"/>
              <a:gd name="connsiteX0" fmla="*/ 0 w 2563495"/>
              <a:gd name="connsiteY0" fmla="*/ 3363425 h 3363425"/>
              <a:gd name="connsiteX1" fmla="*/ 0 w 2563495"/>
              <a:gd name="connsiteY1" fmla="*/ 3363425 h 3363425"/>
              <a:gd name="connsiteX2" fmla="*/ 0 w 2563495"/>
              <a:gd name="connsiteY2" fmla="*/ 198120 h 3363425"/>
              <a:gd name="connsiteX3" fmla="*/ 223520 w 2563495"/>
              <a:gd name="connsiteY3" fmla="*/ 0 h 3363425"/>
              <a:gd name="connsiteX4" fmla="*/ 1833880 w 2563495"/>
              <a:gd name="connsiteY4" fmla="*/ 0 h 3363425"/>
              <a:gd name="connsiteX5" fmla="*/ 2026920 w 2563495"/>
              <a:gd name="connsiteY5" fmla="*/ 177800 h 3363425"/>
              <a:gd name="connsiteX6" fmla="*/ 2468880 w 2563495"/>
              <a:gd name="connsiteY6" fmla="*/ 177800 h 3363425"/>
              <a:gd name="connsiteX7" fmla="*/ 2560320 w 2563495"/>
              <a:gd name="connsiteY7" fmla="*/ 269240 h 3363425"/>
              <a:gd name="connsiteX8" fmla="*/ 2563495 w 2563495"/>
              <a:gd name="connsiteY8" fmla="*/ 807085 h 3363425"/>
              <a:gd name="connsiteX9" fmla="*/ 2452592 w 2563495"/>
              <a:gd name="connsiteY9" fmla="*/ 926095 h 3363425"/>
              <a:gd name="connsiteX10" fmla="*/ 150718 w 2563495"/>
              <a:gd name="connsiteY10" fmla="*/ 922920 h 3363425"/>
              <a:gd name="connsiteX11" fmla="*/ 3175 w 2563495"/>
              <a:gd name="connsiteY11" fmla="*/ 784860 h 3363425"/>
              <a:gd name="connsiteX12" fmla="*/ 0 w 2563495"/>
              <a:gd name="connsiteY12" fmla="*/ 619760 h 3363425"/>
              <a:gd name="connsiteX0" fmla="*/ 0 w 2563495"/>
              <a:gd name="connsiteY0" fmla="*/ 3363425 h 3363425"/>
              <a:gd name="connsiteX1" fmla="*/ 0 w 2563495"/>
              <a:gd name="connsiteY1" fmla="*/ 3363425 h 3363425"/>
              <a:gd name="connsiteX2" fmla="*/ 0 w 2563495"/>
              <a:gd name="connsiteY2" fmla="*/ 198120 h 3363425"/>
              <a:gd name="connsiteX3" fmla="*/ 223520 w 2563495"/>
              <a:gd name="connsiteY3" fmla="*/ 0 h 3363425"/>
              <a:gd name="connsiteX4" fmla="*/ 1833880 w 2563495"/>
              <a:gd name="connsiteY4" fmla="*/ 0 h 3363425"/>
              <a:gd name="connsiteX5" fmla="*/ 2026920 w 2563495"/>
              <a:gd name="connsiteY5" fmla="*/ 177800 h 3363425"/>
              <a:gd name="connsiteX6" fmla="*/ 2468880 w 2563495"/>
              <a:gd name="connsiteY6" fmla="*/ 177800 h 3363425"/>
              <a:gd name="connsiteX7" fmla="*/ 2560320 w 2563495"/>
              <a:gd name="connsiteY7" fmla="*/ 269240 h 3363425"/>
              <a:gd name="connsiteX8" fmla="*/ 2563495 w 2563495"/>
              <a:gd name="connsiteY8" fmla="*/ 807085 h 3363425"/>
              <a:gd name="connsiteX9" fmla="*/ 2452592 w 2563495"/>
              <a:gd name="connsiteY9" fmla="*/ 926095 h 3363425"/>
              <a:gd name="connsiteX10" fmla="*/ 150718 w 2563495"/>
              <a:gd name="connsiteY10" fmla="*/ 922920 h 3363425"/>
              <a:gd name="connsiteX11" fmla="*/ 3175 w 2563495"/>
              <a:gd name="connsiteY11" fmla="*/ 784860 h 3363425"/>
              <a:gd name="connsiteX12" fmla="*/ 0 w 2563495"/>
              <a:gd name="connsiteY12" fmla="*/ 619760 h 3363425"/>
              <a:gd name="connsiteX0" fmla="*/ 0 w 2563495"/>
              <a:gd name="connsiteY0" fmla="*/ 3363425 h 3550750"/>
              <a:gd name="connsiteX1" fmla="*/ 0 w 2563495"/>
              <a:gd name="connsiteY1" fmla="*/ 3363425 h 3550750"/>
              <a:gd name="connsiteX2" fmla="*/ 0 w 2563495"/>
              <a:gd name="connsiteY2" fmla="*/ 198120 h 3550750"/>
              <a:gd name="connsiteX3" fmla="*/ 223520 w 2563495"/>
              <a:gd name="connsiteY3" fmla="*/ 0 h 3550750"/>
              <a:gd name="connsiteX4" fmla="*/ 1833880 w 2563495"/>
              <a:gd name="connsiteY4" fmla="*/ 0 h 3550750"/>
              <a:gd name="connsiteX5" fmla="*/ 2026920 w 2563495"/>
              <a:gd name="connsiteY5" fmla="*/ 177800 h 3550750"/>
              <a:gd name="connsiteX6" fmla="*/ 2468880 w 2563495"/>
              <a:gd name="connsiteY6" fmla="*/ 177800 h 3550750"/>
              <a:gd name="connsiteX7" fmla="*/ 2560320 w 2563495"/>
              <a:gd name="connsiteY7" fmla="*/ 269240 h 3550750"/>
              <a:gd name="connsiteX8" fmla="*/ 2563495 w 2563495"/>
              <a:gd name="connsiteY8" fmla="*/ 3550750 h 3550750"/>
              <a:gd name="connsiteX9" fmla="*/ 2452592 w 2563495"/>
              <a:gd name="connsiteY9" fmla="*/ 926095 h 3550750"/>
              <a:gd name="connsiteX10" fmla="*/ 150718 w 2563495"/>
              <a:gd name="connsiteY10" fmla="*/ 922920 h 3550750"/>
              <a:gd name="connsiteX11" fmla="*/ 3175 w 2563495"/>
              <a:gd name="connsiteY11" fmla="*/ 784860 h 3550750"/>
              <a:gd name="connsiteX12" fmla="*/ 0 w 2563495"/>
              <a:gd name="connsiteY12" fmla="*/ 619760 h 3550750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922920 h 3669759"/>
              <a:gd name="connsiteX11" fmla="*/ 3175 w 2563495"/>
              <a:gd name="connsiteY11" fmla="*/ 784860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784860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3363424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2085784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3363424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2085784 w 2563495"/>
              <a:gd name="connsiteY4" fmla="*/ 0 h 3669759"/>
              <a:gd name="connsiteX5" fmla="*/ 2278823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3363424 h 3669759"/>
              <a:gd name="connsiteX0" fmla="*/ 0 w 2720783"/>
              <a:gd name="connsiteY0" fmla="*/ 3363425 h 3669759"/>
              <a:gd name="connsiteX1" fmla="*/ 0 w 2720783"/>
              <a:gd name="connsiteY1" fmla="*/ 3363425 h 3669759"/>
              <a:gd name="connsiteX2" fmla="*/ 0 w 2720783"/>
              <a:gd name="connsiteY2" fmla="*/ 198120 h 3669759"/>
              <a:gd name="connsiteX3" fmla="*/ 223520 w 2720783"/>
              <a:gd name="connsiteY3" fmla="*/ 0 h 3669759"/>
              <a:gd name="connsiteX4" fmla="*/ 2085784 w 2720783"/>
              <a:gd name="connsiteY4" fmla="*/ 0 h 3669759"/>
              <a:gd name="connsiteX5" fmla="*/ 2278823 w 2720783"/>
              <a:gd name="connsiteY5" fmla="*/ 177800 h 3669759"/>
              <a:gd name="connsiteX6" fmla="*/ 2720783 w 2720783"/>
              <a:gd name="connsiteY6" fmla="*/ 177800 h 3669759"/>
              <a:gd name="connsiteX7" fmla="*/ 2560320 w 2720783"/>
              <a:gd name="connsiteY7" fmla="*/ 269240 h 3669759"/>
              <a:gd name="connsiteX8" fmla="*/ 2563495 w 2720783"/>
              <a:gd name="connsiteY8" fmla="*/ 3550750 h 3669759"/>
              <a:gd name="connsiteX9" fmla="*/ 2452592 w 2720783"/>
              <a:gd name="connsiteY9" fmla="*/ 3669759 h 3669759"/>
              <a:gd name="connsiteX10" fmla="*/ 150718 w 2720783"/>
              <a:gd name="connsiteY10" fmla="*/ 3666584 h 3669759"/>
              <a:gd name="connsiteX11" fmla="*/ 3175 w 2720783"/>
              <a:gd name="connsiteY11" fmla="*/ 3528524 h 3669759"/>
              <a:gd name="connsiteX12" fmla="*/ 0 w 2720783"/>
              <a:gd name="connsiteY12" fmla="*/ 3363424 h 3669759"/>
              <a:gd name="connsiteX0" fmla="*/ 0 w 2812223"/>
              <a:gd name="connsiteY0" fmla="*/ 3363425 h 3669759"/>
              <a:gd name="connsiteX1" fmla="*/ 0 w 2812223"/>
              <a:gd name="connsiteY1" fmla="*/ 3363425 h 3669759"/>
              <a:gd name="connsiteX2" fmla="*/ 0 w 2812223"/>
              <a:gd name="connsiteY2" fmla="*/ 198120 h 3669759"/>
              <a:gd name="connsiteX3" fmla="*/ 223520 w 2812223"/>
              <a:gd name="connsiteY3" fmla="*/ 0 h 3669759"/>
              <a:gd name="connsiteX4" fmla="*/ 2085784 w 2812223"/>
              <a:gd name="connsiteY4" fmla="*/ 0 h 3669759"/>
              <a:gd name="connsiteX5" fmla="*/ 2278823 w 2812223"/>
              <a:gd name="connsiteY5" fmla="*/ 177800 h 3669759"/>
              <a:gd name="connsiteX6" fmla="*/ 2720783 w 2812223"/>
              <a:gd name="connsiteY6" fmla="*/ 177800 h 3669759"/>
              <a:gd name="connsiteX7" fmla="*/ 2812223 w 2812223"/>
              <a:gd name="connsiteY7" fmla="*/ 269240 h 3669759"/>
              <a:gd name="connsiteX8" fmla="*/ 2563495 w 2812223"/>
              <a:gd name="connsiteY8" fmla="*/ 3550750 h 3669759"/>
              <a:gd name="connsiteX9" fmla="*/ 2452592 w 2812223"/>
              <a:gd name="connsiteY9" fmla="*/ 3669759 h 3669759"/>
              <a:gd name="connsiteX10" fmla="*/ 150718 w 2812223"/>
              <a:gd name="connsiteY10" fmla="*/ 3666584 h 3669759"/>
              <a:gd name="connsiteX11" fmla="*/ 3175 w 2812223"/>
              <a:gd name="connsiteY11" fmla="*/ 3528524 h 3669759"/>
              <a:gd name="connsiteX12" fmla="*/ 0 w 2812223"/>
              <a:gd name="connsiteY12" fmla="*/ 3363424 h 3669759"/>
              <a:gd name="connsiteX0" fmla="*/ 0 w 2812236"/>
              <a:gd name="connsiteY0" fmla="*/ 3363425 h 3669759"/>
              <a:gd name="connsiteX1" fmla="*/ 0 w 2812236"/>
              <a:gd name="connsiteY1" fmla="*/ 3363425 h 3669759"/>
              <a:gd name="connsiteX2" fmla="*/ 0 w 2812236"/>
              <a:gd name="connsiteY2" fmla="*/ 198120 h 3669759"/>
              <a:gd name="connsiteX3" fmla="*/ 223520 w 2812236"/>
              <a:gd name="connsiteY3" fmla="*/ 0 h 3669759"/>
              <a:gd name="connsiteX4" fmla="*/ 2085784 w 2812236"/>
              <a:gd name="connsiteY4" fmla="*/ 0 h 3669759"/>
              <a:gd name="connsiteX5" fmla="*/ 2278823 w 2812236"/>
              <a:gd name="connsiteY5" fmla="*/ 177800 h 3669759"/>
              <a:gd name="connsiteX6" fmla="*/ 2720783 w 2812236"/>
              <a:gd name="connsiteY6" fmla="*/ 177800 h 3669759"/>
              <a:gd name="connsiteX7" fmla="*/ 2812223 w 2812236"/>
              <a:gd name="connsiteY7" fmla="*/ 269240 h 3669759"/>
              <a:gd name="connsiteX8" fmla="*/ 2563495 w 2812236"/>
              <a:gd name="connsiteY8" fmla="*/ 3550750 h 3669759"/>
              <a:gd name="connsiteX9" fmla="*/ 2452592 w 2812236"/>
              <a:gd name="connsiteY9" fmla="*/ 3669759 h 3669759"/>
              <a:gd name="connsiteX10" fmla="*/ 150718 w 2812236"/>
              <a:gd name="connsiteY10" fmla="*/ 3666584 h 3669759"/>
              <a:gd name="connsiteX11" fmla="*/ 3175 w 2812236"/>
              <a:gd name="connsiteY11" fmla="*/ 3528524 h 3669759"/>
              <a:gd name="connsiteX12" fmla="*/ 0 w 2812236"/>
              <a:gd name="connsiteY12" fmla="*/ 3363424 h 3669759"/>
              <a:gd name="connsiteX0" fmla="*/ 0 w 2812543"/>
              <a:gd name="connsiteY0" fmla="*/ 3363425 h 3669759"/>
              <a:gd name="connsiteX1" fmla="*/ 0 w 2812543"/>
              <a:gd name="connsiteY1" fmla="*/ 3363425 h 3669759"/>
              <a:gd name="connsiteX2" fmla="*/ 0 w 2812543"/>
              <a:gd name="connsiteY2" fmla="*/ 198120 h 3669759"/>
              <a:gd name="connsiteX3" fmla="*/ 223520 w 2812543"/>
              <a:gd name="connsiteY3" fmla="*/ 0 h 3669759"/>
              <a:gd name="connsiteX4" fmla="*/ 2085784 w 2812543"/>
              <a:gd name="connsiteY4" fmla="*/ 0 h 3669759"/>
              <a:gd name="connsiteX5" fmla="*/ 2278823 w 2812543"/>
              <a:gd name="connsiteY5" fmla="*/ 177800 h 3669759"/>
              <a:gd name="connsiteX6" fmla="*/ 2720783 w 2812543"/>
              <a:gd name="connsiteY6" fmla="*/ 177800 h 3669759"/>
              <a:gd name="connsiteX7" fmla="*/ 2812223 w 2812543"/>
              <a:gd name="connsiteY7" fmla="*/ 269240 h 3669759"/>
              <a:gd name="connsiteX8" fmla="*/ 2563495 w 2812543"/>
              <a:gd name="connsiteY8" fmla="*/ 3550750 h 3669759"/>
              <a:gd name="connsiteX9" fmla="*/ 2452592 w 2812543"/>
              <a:gd name="connsiteY9" fmla="*/ 3669759 h 3669759"/>
              <a:gd name="connsiteX10" fmla="*/ 150718 w 2812543"/>
              <a:gd name="connsiteY10" fmla="*/ 3666584 h 3669759"/>
              <a:gd name="connsiteX11" fmla="*/ 3175 w 2812543"/>
              <a:gd name="connsiteY11" fmla="*/ 3528524 h 3669759"/>
              <a:gd name="connsiteX12" fmla="*/ 0 w 2812543"/>
              <a:gd name="connsiteY12" fmla="*/ 3363424 h 3669759"/>
              <a:gd name="connsiteX0" fmla="*/ 0 w 2815396"/>
              <a:gd name="connsiteY0" fmla="*/ 3363425 h 3669759"/>
              <a:gd name="connsiteX1" fmla="*/ 0 w 2815396"/>
              <a:gd name="connsiteY1" fmla="*/ 3363425 h 3669759"/>
              <a:gd name="connsiteX2" fmla="*/ 0 w 2815396"/>
              <a:gd name="connsiteY2" fmla="*/ 198120 h 3669759"/>
              <a:gd name="connsiteX3" fmla="*/ 223520 w 2815396"/>
              <a:gd name="connsiteY3" fmla="*/ 0 h 3669759"/>
              <a:gd name="connsiteX4" fmla="*/ 2085784 w 2815396"/>
              <a:gd name="connsiteY4" fmla="*/ 0 h 3669759"/>
              <a:gd name="connsiteX5" fmla="*/ 2278823 w 2815396"/>
              <a:gd name="connsiteY5" fmla="*/ 177800 h 3669759"/>
              <a:gd name="connsiteX6" fmla="*/ 2720783 w 2815396"/>
              <a:gd name="connsiteY6" fmla="*/ 177800 h 3669759"/>
              <a:gd name="connsiteX7" fmla="*/ 2812223 w 2815396"/>
              <a:gd name="connsiteY7" fmla="*/ 269240 h 3669759"/>
              <a:gd name="connsiteX8" fmla="*/ 2815396 w 2815396"/>
              <a:gd name="connsiteY8" fmla="*/ 3550750 h 3669759"/>
              <a:gd name="connsiteX9" fmla="*/ 2452592 w 2815396"/>
              <a:gd name="connsiteY9" fmla="*/ 3669759 h 3669759"/>
              <a:gd name="connsiteX10" fmla="*/ 150718 w 2815396"/>
              <a:gd name="connsiteY10" fmla="*/ 3666584 h 3669759"/>
              <a:gd name="connsiteX11" fmla="*/ 3175 w 2815396"/>
              <a:gd name="connsiteY11" fmla="*/ 3528524 h 3669759"/>
              <a:gd name="connsiteX12" fmla="*/ 0 w 2815396"/>
              <a:gd name="connsiteY12" fmla="*/ 3363424 h 3669759"/>
              <a:gd name="connsiteX0" fmla="*/ 0 w 2815396"/>
              <a:gd name="connsiteY0" fmla="*/ 3363425 h 3669759"/>
              <a:gd name="connsiteX1" fmla="*/ 0 w 2815396"/>
              <a:gd name="connsiteY1" fmla="*/ 3363425 h 3669759"/>
              <a:gd name="connsiteX2" fmla="*/ 0 w 2815396"/>
              <a:gd name="connsiteY2" fmla="*/ 198120 h 3669759"/>
              <a:gd name="connsiteX3" fmla="*/ 223520 w 2815396"/>
              <a:gd name="connsiteY3" fmla="*/ 0 h 3669759"/>
              <a:gd name="connsiteX4" fmla="*/ 2085784 w 2815396"/>
              <a:gd name="connsiteY4" fmla="*/ 0 h 3669759"/>
              <a:gd name="connsiteX5" fmla="*/ 2278823 w 2815396"/>
              <a:gd name="connsiteY5" fmla="*/ 177800 h 3669759"/>
              <a:gd name="connsiteX6" fmla="*/ 2720783 w 2815396"/>
              <a:gd name="connsiteY6" fmla="*/ 177800 h 3669759"/>
              <a:gd name="connsiteX7" fmla="*/ 2812223 w 2815396"/>
              <a:gd name="connsiteY7" fmla="*/ 269240 h 3669759"/>
              <a:gd name="connsiteX8" fmla="*/ 2815396 w 2815396"/>
              <a:gd name="connsiteY8" fmla="*/ 3550750 h 3669759"/>
              <a:gd name="connsiteX9" fmla="*/ 2704493 w 2815396"/>
              <a:gd name="connsiteY9" fmla="*/ 3669759 h 3669759"/>
              <a:gd name="connsiteX10" fmla="*/ 150718 w 2815396"/>
              <a:gd name="connsiteY10" fmla="*/ 3666584 h 3669759"/>
              <a:gd name="connsiteX11" fmla="*/ 3175 w 2815396"/>
              <a:gd name="connsiteY11" fmla="*/ 3528524 h 3669759"/>
              <a:gd name="connsiteX12" fmla="*/ 0 w 2815396"/>
              <a:gd name="connsiteY12" fmla="*/ 3363424 h 3669759"/>
              <a:gd name="connsiteX0" fmla="*/ 0 w 2815396"/>
              <a:gd name="connsiteY0" fmla="*/ 3973382 h 3973382"/>
              <a:gd name="connsiteX1" fmla="*/ 0 w 2815396"/>
              <a:gd name="connsiteY1" fmla="*/ 3363425 h 3973382"/>
              <a:gd name="connsiteX2" fmla="*/ 0 w 2815396"/>
              <a:gd name="connsiteY2" fmla="*/ 198120 h 3973382"/>
              <a:gd name="connsiteX3" fmla="*/ 223520 w 2815396"/>
              <a:gd name="connsiteY3" fmla="*/ 0 h 3973382"/>
              <a:gd name="connsiteX4" fmla="*/ 2085784 w 2815396"/>
              <a:gd name="connsiteY4" fmla="*/ 0 h 3973382"/>
              <a:gd name="connsiteX5" fmla="*/ 2278823 w 2815396"/>
              <a:gd name="connsiteY5" fmla="*/ 177800 h 3973382"/>
              <a:gd name="connsiteX6" fmla="*/ 2720783 w 2815396"/>
              <a:gd name="connsiteY6" fmla="*/ 177800 h 3973382"/>
              <a:gd name="connsiteX7" fmla="*/ 2812223 w 2815396"/>
              <a:gd name="connsiteY7" fmla="*/ 269240 h 3973382"/>
              <a:gd name="connsiteX8" fmla="*/ 2815396 w 2815396"/>
              <a:gd name="connsiteY8" fmla="*/ 3550750 h 3973382"/>
              <a:gd name="connsiteX9" fmla="*/ 2704493 w 2815396"/>
              <a:gd name="connsiteY9" fmla="*/ 3669759 h 3973382"/>
              <a:gd name="connsiteX10" fmla="*/ 150718 w 2815396"/>
              <a:gd name="connsiteY10" fmla="*/ 3666584 h 3973382"/>
              <a:gd name="connsiteX11" fmla="*/ 3175 w 2815396"/>
              <a:gd name="connsiteY11" fmla="*/ 3528524 h 3973382"/>
              <a:gd name="connsiteX12" fmla="*/ 0 w 2815396"/>
              <a:gd name="connsiteY12" fmla="*/ 3363424 h 3973382"/>
              <a:gd name="connsiteX0" fmla="*/ 0 w 2815396"/>
              <a:gd name="connsiteY0" fmla="*/ 3973382 h 3973382"/>
              <a:gd name="connsiteX1" fmla="*/ 0 w 2815396"/>
              <a:gd name="connsiteY1" fmla="*/ 3973382 h 3973382"/>
              <a:gd name="connsiteX2" fmla="*/ 0 w 2815396"/>
              <a:gd name="connsiteY2" fmla="*/ 198120 h 3973382"/>
              <a:gd name="connsiteX3" fmla="*/ 223520 w 2815396"/>
              <a:gd name="connsiteY3" fmla="*/ 0 h 3973382"/>
              <a:gd name="connsiteX4" fmla="*/ 2085784 w 2815396"/>
              <a:gd name="connsiteY4" fmla="*/ 0 h 3973382"/>
              <a:gd name="connsiteX5" fmla="*/ 2278823 w 2815396"/>
              <a:gd name="connsiteY5" fmla="*/ 177800 h 3973382"/>
              <a:gd name="connsiteX6" fmla="*/ 2720783 w 2815396"/>
              <a:gd name="connsiteY6" fmla="*/ 177800 h 3973382"/>
              <a:gd name="connsiteX7" fmla="*/ 2812223 w 2815396"/>
              <a:gd name="connsiteY7" fmla="*/ 269240 h 3973382"/>
              <a:gd name="connsiteX8" fmla="*/ 2815396 w 2815396"/>
              <a:gd name="connsiteY8" fmla="*/ 3550750 h 3973382"/>
              <a:gd name="connsiteX9" fmla="*/ 2704493 w 2815396"/>
              <a:gd name="connsiteY9" fmla="*/ 3669759 h 3973382"/>
              <a:gd name="connsiteX10" fmla="*/ 150718 w 2815396"/>
              <a:gd name="connsiteY10" fmla="*/ 3666584 h 3973382"/>
              <a:gd name="connsiteX11" fmla="*/ 3175 w 2815396"/>
              <a:gd name="connsiteY11" fmla="*/ 3528524 h 3973382"/>
              <a:gd name="connsiteX12" fmla="*/ 0 w 2815396"/>
              <a:gd name="connsiteY12" fmla="*/ 3363424 h 3973382"/>
              <a:gd name="connsiteX0" fmla="*/ 0 w 2815396"/>
              <a:gd name="connsiteY0" fmla="*/ 3973382 h 3973382"/>
              <a:gd name="connsiteX1" fmla="*/ 0 w 2815396"/>
              <a:gd name="connsiteY1" fmla="*/ 3973382 h 3973382"/>
              <a:gd name="connsiteX2" fmla="*/ 0 w 2815396"/>
              <a:gd name="connsiteY2" fmla="*/ 198120 h 3973382"/>
              <a:gd name="connsiteX3" fmla="*/ 223520 w 2815396"/>
              <a:gd name="connsiteY3" fmla="*/ 0 h 3973382"/>
              <a:gd name="connsiteX4" fmla="*/ 2085784 w 2815396"/>
              <a:gd name="connsiteY4" fmla="*/ 0 h 3973382"/>
              <a:gd name="connsiteX5" fmla="*/ 2278823 w 2815396"/>
              <a:gd name="connsiteY5" fmla="*/ 177800 h 3973382"/>
              <a:gd name="connsiteX6" fmla="*/ 2720783 w 2815396"/>
              <a:gd name="connsiteY6" fmla="*/ 177800 h 3973382"/>
              <a:gd name="connsiteX7" fmla="*/ 2812223 w 2815396"/>
              <a:gd name="connsiteY7" fmla="*/ 269240 h 3973382"/>
              <a:gd name="connsiteX8" fmla="*/ 2815396 w 2815396"/>
              <a:gd name="connsiteY8" fmla="*/ 3550750 h 3973382"/>
              <a:gd name="connsiteX9" fmla="*/ 2704493 w 2815396"/>
              <a:gd name="connsiteY9" fmla="*/ 3669759 h 3973382"/>
              <a:gd name="connsiteX10" fmla="*/ 150718 w 2815396"/>
              <a:gd name="connsiteY10" fmla="*/ 3666584 h 3973382"/>
              <a:gd name="connsiteX11" fmla="*/ 3175 w 2815396"/>
              <a:gd name="connsiteY11" fmla="*/ 3528524 h 3973382"/>
              <a:gd name="connsiteX12" fmla="*/ 0 w 2815396"/>
              <a:gd name="connsiteY12" fmla="*/ 3363424 h 3973382"/>
              <a:gd name="connsiteX0" fmla="*/ 0 w 2815396"/>
              <a:gd name="connsiteY0" fmla="*/ 3973382 h 4160707"/>
              <a:gd name="connsiteX1" fmla="*/ 0 w 2815396"/>
              <a:gd name="connsiteY1" fmla="*/ 3973382 h 4160707"/>
              <a:gd name="connsiteX2" fmla="*/ 0 w 2815396"/>
              <a:gd name="connsiteY2" fmla="*/ 198120 h 4160707"/>
              <a:gd name="connsiteX3" fmla="*/ 223520 w 2815396"/>
              <a:gd name="connsiteY3" fmla="*/ 0 h 4160707"/>
              <a:gd name="connsiteX4" fmla="*/ 2085784 w 2815396"/>
              <a:gd name="connsiteY4" fmla="*/ 0 h 4160707"/>
              <a:gd name="connsiteX5" fmla="*/ 2278823 w 2815396"/>
              <a:gd name="connsiteY5" fmla="*/ 177800 h 4160707"/>
              <a:gd name="connsiteX6" fmla="*/ 2720783 w 2815396"/>
              <a:gd name="connsiteY6" fmla="*/ 177800 h 4160707"/>
              <a:gd name="connsiteX7" fmla="*/ 2812223 w 2815396"/>
              <a:gd name="connsiteY7" fmla="*/ 269240 h 4160707"/>
              <a:gd name="connsiteX8" fmla="*/ 2815396 w 2815396"/>
              <a:gd name="connsiteY8" fmla="*/ 4160707 h 4160707"/>
              <a:gd name="connsiteX9" fmla="*/ 2704493 w 2815396"/>
              <a:gd name="connsiteY9" fmla="*/ 3669759 h 4160707"/>
              <a:gd name="connsiteX10" fmla="*/ 150718 w 2815396"/>
              <a:gd name="connsiteY10" fmla="*/ 3666584 h 4160707"/>
              <a:gd name="connsiteX11" fmla="*/ 3175 w 2815396"/>
              <a:gd name="connsiteY11" fmla="*/ 3528524 h 4160707"/>
              <a:gd name="connsiteX12" fmla="*/ 0 w 2815396"/>
              <a:gd name="connsiteY12" fmla="*/ 3363424 h 4160707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3666584 h 4279715"/>
              <a:gd name="connsiteX11" fmla="*/ 3175 w 2815396"/>
              <a:gd name="connsiteY11" fmla="*/ 3528524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3528524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4138480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4138480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4138480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4138480 h 4279715"/>
              <a:gd name="connsiteX12" fmla="*/ 0 w 2815396"/>
              <a:gd name="connsiteY12" fmla="*/ 3973380 h 4279715"/>
              <a:gd name="connsiteX0" fmla="*/ 0 w 6622269"/>
              <a:gd name="connsiteY0" fmla="*/ 3973382 h 4279715"/>
              <a:gd name="connsiteX1" fmla="*/ 0 w 6622269"/>
              <a:gd name="connsiteY1" fmla="*/ 3973382 h 4279715"/>
              <a:gd name="connsiteX2" fmla="*/ 0 w 6622269"/>
              <a:gd name="connsiteY2" fmla="*/ 198120 h 4279715"/>
              <a:gd name="connsiteX3" fmla="*/ 223520 w 6622269"/>
              <a:gd name="connsiteY3" fmla="*/ 0 h 4279715"/>
              <a:gd name="connsiteX4" fmla="*/ 6622269 w 6622269"/>
              <a:gd name="connsiteY4" fmla="*/ 0 h 4279715"/>
              <a:gd name="connsiteX5" fmla="*/ 2278823 w 6622269"/>
              <a:gd name="connsiteY5" fmla="*/ 177800 h 4279715"/>
              <a:gd name="connsiteX6" fmla="*/ 2720783 w 6622269"/>
              <a:gd name="connsiteY6" fmla="*/ 177800 h 4279715"/>
              <a:gd name="connsiteX7" fmla="*/ 2812223 w 6622269"/>
              <a:gd name="connsiteY7" fmla="*/ 269240 h 4279715"/>
              <a:gd name="connsiteX8" fmla="*/ 2815396 w 6622269"/>
              <a:gd name="connsiteY8" fmla="*/ 4160707 h 4279715"/>
              <a:gd name="connsiteX9" fmla="*/ 2704493 w 6622269"/>
              <a:gd name="connsiteY9" fmla="*/ 4279715 h 4279715"/>
              <a:gd name="connsiteX10" fmla="*/ 150718 w 6622269"/>
              <a:gd name="connsiteY10" fmla="*/ 4276540 h 4279715"/>
              <a:gd name="connsiteX11" fmla="*/ 3175 w 6622269"/>
              <a:gd name="connsiteY11" fmla="*/ 4138480 h 4279715"/>
              <a:gd name="connsiteX12" fmla="*/ 0 w 6622269"/>
              <a:gd name="connsiteY12" fmla="*/ 3973380 h 4279715"/>
              <a:gd name="connsiteX0" fmla="*/ 0 w 6815307"/>
              <a:gd name="connsiteY0" fmla="*/ 3973382 h 4279715"/>
              <a:gd name="connsiteX1" fmla="*/ 0 w 6815307"/>
              <a:gd name="connsiteY1" fmla="*/ 3973382 h 4279715"/>
              <a:gd name="connsiteX2" fmla="*/ 0 w 6815307"/>
              <a:gd name="connsiteY2" fmla="*/ 198120 h 4279715"/>
              <a:gd name="connsiteX3" fmla="*/ 223520 w 6815307"/>
              <a:gd name="connsiteY3" fmla="*/ 0 h 4279715"/>
              <a:gd name="connsiteX4" fmla="*/ 6622269 w 6815307"/>
              <a:gd name="connsiteY4" fmla="*/ 0 h 4279715"/>
              <a:gd name="connsiteX5" fmla="*/ 6815307 w 6815307"/>
              <a:gd name="connsiteY5" fmla="*/ 177800 h 4279715"/>
              <a:gd name="connsiteX6" fmla="*/ 2720783 w 6815307"/>
              <a:gd name="connsiteY6" fmla="*/ 177800 h 4279715"/>
              <a:gd name="connsiteX7" fmla="*/ 2812223 w 6815307"/>
              <a:gd name="connsiteY7" fmla="*/ 269240 h 4279715"/>
              <a:gd name="connsiteX8" fmla="*/ 2815396 w 6815307"/>
              <a:gd name="connsiteY8" fmla="*/ 4160707 h 4279715"/>
              <a:gd name="connsiteX9" fmla="*/ 2704493 w 6815307"/>
              <a:gd name="connsiteY9" fmla="*/ 4279715 h 4279715"/>
              <a:gd name="connsiteX10" fmla="*/ 150718 w 6815307"/>
              <a:gd name="connsiteY10" fmla="*/ 4276540 h 4279715"/>
              <a:gd name="connsiteX11" fmla="*/ 3175 w 6815307"/>
              <a:gd name="connsiteY11" fmla="*/ 4138480 h 4279715"/>
              <a:gd name="connsiteX12" fmla="*/ 0 w 6815307"/>
              <a:gd name="connsiteY12" fmla="*/ 3973380 h 4279715"/>
              <a:gd name="connsiteX0" fmla="*/ 0 w 7257267"/>
              <a:gd name="connsiteY0" fmla="*/ 3973382 h 4279715"/>
              <a:gd name="connsiteX1" fmla="*/ 0 w 7257267"/>
              <a:gd name="connsiteY1" fmla="*/ 3973382 h 4279715"/>
              <a:gd name="connsiteX2" fmla="*/ 0 w 7257267"/>
              <a:gd name="connsiteY2" fmla="*/ 198120 h 4279715"/>
              <a:gd name="connsiteX3" fmla="*/ 223520 w 7257267"/>
              <a:gd name="connsiteY3" fmla="*/ 0 h 4279715"/>
              <a:gd name="connsiteX4" fmla="*/ 6622269 w 7257267"/>
              <a:gd name="connsiteY4" fmla="*/ 0 h 4279715"/>
              <a:gd name="connsiteX5" fmla="*/ 6815307 w 7257267"/>
              <a:gd name="connsiteY5" fmla="*/ 177800 h 4279715"/>
              <a:gd name="connsiteX6" fmla="*/ 7257267 w 7257267"/>
              <a:gd name="connsiteY6" fmla="*/ 177800 h 4279715"/>
              <a:gd name="connsiteX7" fmla="*/ 2812223 w 7257267"/>
              <a:gd name="connsiteY7" fmla="*/ 269240 h 4279715"/>
              <a:gd name="connsiteX8" fmla="*/ 2815396 w 7257267"/>
              <a:gd name="connsiteY8" fmla="*/ 4160707 h 4279715"/>
              <a:gd name="connsiteX9" fmla="*/ 2704493 w 7257267"/>
              <a:gd name="connsiteY9" fmla="*/ 4279715 h 4279715"/>
              <a:gd name="connsiteX10" fmla="*/ 150718 w 7257267"/>
              <a:gd name="connsiteY10" fmla="*/ 4276540 h 4279715"/>
              <a:gd name="connsiteX11" fmla="*/ 3175 w 7257267"/>
              <a:gd name="connsiteY11" fmla="*/ 4138480 h 4279715"/>
              <a:gd name="connsiteX12" fmla="*/ 0 w 7257267"/>
              <a:gd name="connsiteY12" fmla="*/ 3973380 h 4279715"/>
              <a:gd name="connsiteX0" fmla="*/ 0 w 7348706"/>
              <a:gd name="connsiteY0" fmla="*/ 3973382 h 4279715"/>
              <a:gd name="connsiteX1" fmla="*/ 0 w 7348706"/>
              <a:gd name="connsiteY1" fmla="*/ 3973382 h 4279715"/>
              <a:gd name="connsiteX2" fmla="*/ 0 w 7348706"/>
              <a:gd name="connsiteY2" fmla="*/ 198120 h 4279715"/>
              <a:gd name="connsiteX3" fmla="*/ 223520 w 7348706"/>
              <a:gd name="connsiteY3" fmla="*/ 0 h 4279715"/>
              <a:gd name="connsiteX4" fmla="*/ 6622269 w 7348706"/>
              <a:gd name="connsiteY4" fmla="*/ 0 h 4279715"/>
              <a:gd name="connsiteX5" fmla="*/ 6815307 w 7348706"/>
              <a:gd name="connsiteY5" fmla="*/ 177800 h 4279715"/>
              <a:gd name="connsiteX6" fmla="*/ 7257267 w 7348706"/>
              <a:gd name="connsiteY6" fmla="*/ 177800 h 4279715"/>
              <a:gd name="connsiteX7" fmla="*/ 7348706 w 7348706"/>
              <a:gd name="connsiteY7" fmla="*/ 269240 h 4279715"/>
              <a:gd name="connsiteX8" fmla="*/ 2815396 w 7348706"/>
              <a:gd name="connsiteY8" fmla="*/ 4160707 h 4279715"/>
              <a:gd name="connsiteX9" fmla="*/ 2704493 w 7348706"/>
              <a:gd name="connsiteY9" fmla="*/ 4279715 h 4279715"/>
              <a:gd name="connsiteX10" fmla="*/ 150718 w 7348706"/>
              <a:gd name="connsiteY10" fmla="*/ 4276540 h 4279715"/>
              <a:gd name="connsiteX11" fmla="*/ 3175 w 7348706"/>
              <a:gd name="connsiteY11" fmla="*/ 4138480 h 4279715"/>
              <a:gd name="connsiteX12" fmla="*/ 0 w 7348706"/>
              <a:gd name="connsiteY12" fmla="*/ 3973380 h 4279715"/>
              <a:gd name="connsiteX0" fmla="*/ 0 w 7348706"/>
              <a:gd name="connsiteY0" fmla="*/ 3973382 h 4279715"/>
              <a:gd name="connsiteX1" fmla="*/ 0 w 7348706"/>
              <a:gd name="connsiteY1" fmla="*/ 3973382 h 4279715"/>
              <a:gd name="connsiteX2" fmla="*/ 0 w 7348706"/>
              <a:gd name="connsiteY2" fmla="*/ 198120 h 4279715"/>
              <a:gd name="connsiteX3" fmla="*/ 223520 w 7348706"/>
              <a:gd name="connsiteY3" fmla="*/ 0 h 4279715"/>
              <a:gd name="connsiteX4" fmla="*/ 6622269 w 7348706"/>
              <a:gd name="connsiteY4" fmla="*/ 0 h 4279715"/>
              <a:gd name="connsiteX5" fmla="*/ 6815307 w 7348706"/>
              <a:gd name="connsiteY5" fmla="*/ 177800 h 4279715"/>
              <a:gd name="connsiteX6" fmla="*/ 7257267 w 7348706"/>
              <a:gd name="connsiteY6" fmla="*/ 177800 h 4279715"/>
              <a:gd name="connsiteX7" fmla="*/ 7348706 w 7348706"/>
              <a:gd name="connsiteY7" fmla="*/ 269240 h 4279715"/>
              <a:gd name="connsiteX8" fmla="*/ 2815396 w 7348706"/>
              <a:gd name="connsiteY8" fmla="*/ 4160707 h 4279715"/>
              <a:gd name="connsiteX9" fmla="*/ 2704493 w 7348706"/>
              <a:gd name="connsiteY9" fmla="*/ 4279715 h 4279715"/>
              <a:gd name="connsiteX10" fmla="*/ 150718 w 7348706"/>
              <a:gd name="connsiteY10" fmla="*/ 4276540 h 4279715"/>
              <a:gd name="connsiteX11" fmla="*/ 3175 w 7348706"/>
              <a:gd name="connsiteY11" fmla="*/ 4138480 h 4279715"/>
              <a:gd name="connsiteX12" fmla="*/ 0 w 7348706"/>
              <a:gd name="connsiteY12" fmla="*/ 3973380 h 4279715"/>
              <a:gd name="connsiteX0" fmla="*/ 0 w 7348793"/>
              <a:gd name="connsiteY0" fmla="*/ 3973382 h 4279715"/>
              <a:gd name="connsiteX1" fmla="*/ 0 w 7348793"/>
              <a:gd name="connsiteY1" fmla="*/ 3973382 h 4279715"/>
              <a:gd name="connsiteX2" fmla="*/ 0 w 7348793"/>
              <a:gd name="connsiteY2" fmla="*/ 198120 h 4279715"/>
              <a:gd name="connsiteX3" fmla="*/ 223520 w 7348793"/>
              <a:gd name="connsiteY3" fmla="*/ 0 h 4279715"/>
              <a:gd name="connsiteX4" fmla="*/ 6622269 w 7348793"/>
              <a:gd name="connsiteY4" fmla="*/ 0 h 4279715"/>
              <a:gd name="connsiteX5" fmla="*/ 6815307 w 7348793"/>
              <a:gd name="connsiteY5" fmla="*/ 177800 h 4279715"/>
              <a:gd name="connsiteX6" fmla="*/ 7257267 w 7348793"/>
              <a:gd name="connsiteY6" fmla="*/ 177800 h 4279715"/>
              <a:gd name="connsiteX7" fmla="*/ 7348706 w 7348793"/>
              <a:gd name="connsiteY7" fmla="*/ 269240 h 4279715"/>
              <a:gd name="connsiteX8" fmla="*/ 2815396 w 7348793"/>
              <a:gd name="connsiteY8" fmla="*/ 4160707 h 4279715"/>
              <a:gd name="connsiteX9" fmla="*/ 2704493 w 7348793"/>
              <a:gd name="connsiteY9" fmla="*/ 4279715 h 4279715"/>
              <a:gd name="connsiteX10" fmla="*/ 150718 w 7348793"/>
              <a:gd name="connsiteY10" fmla="*/ 4276540 h 4279715"/>
              <a:gd name="connsiteX11" fmla="*/ 3175 w 7348793"/>
              <a:gd name="connsiteY11" fmla="*/ 4138480 h 4279715"/>
              <a:gd name="connsiteX12" fmla="*/ 0 w 7348793"/>
              <a:gd name="connsiteY12" fmla="*/ 3973380 h 4279715"/>
              <a:gd name="connsiteX0" fmla="*/ 0 w 7351880"/>
              <a:gd name="connsiteY0" fmla="*/ 3973382 h 4279715"/>
              <a:gd name="connsiteX1" fmla="*/ 0 w 7351880"/>
              <a:gd name="connsiteY1" fmla="*/ 3973382 h 4279715"/>
              <a:gd name="connsiteX2" fmla="*/ 0 w 7351880"/>
              <a:gd name="connsiteY2" fmla="*/ 198120 h 4279715"/>
              <a:gd name="connsiteX3" fmla="*/ 223520 w 7351880"/>
              <a:gd name="connsiteY3" fmla="*/ 0 h 4279715"/>
              <a:gd name="connsiteX4" fmla="*/ 6622269 w 7351880"/>
              <a:gd name="connsiteY4" fmla="*/ 0 h 4279715"/>
              <a:gd name="connsiteX5" fmla="*/ 6815307 w 7351880"/>
              <a:gd name="connsiteY5" fmla="*/ 177800 h 4279715"/>
              <a:gd name="connsiteX6" fmla="*/ 7257267 w 7351880"/>
              <a:gd name="connsiteY6" fmla="*/ 177800 h 4279715"/>
              <a:gd name="connsiteX7" fmla="*/ 7348706 w 7351880"/>
              <a:gd name="connsiteY7" fmla="*/ 269240 h 4279715"/>
              <a:gd name="connsiteX8" fmla="*/ 7351880 w 7351880"/>
              <a:gd name="connsiteY8" fmla="*/ 4160707 h 4279715"/>
              <a:gd name="connsiteX9" fmla="*/ 2704493 w 7351880"/>
              <a:gd name="connsiteY9" fmla="*/ 4279715 h 4279715"/>
              <a:gd name="connsiteX10" fmla="*/ 150718 w 7351880"/>
              <a:gd name="connsiteY10" fmla="*/ 4276540 h 4279715"/>
              <a:gd name="connsiteX11" fmla="*/ 3175 w 7351880"/>
              <a:gd name="connsiteY11" fmla="*/ 4138480 h 4279715"/>
              <a:gd name="connsiteX12" fmla="*/ 0 w 7351880"/>
              <a:gd name="connsiteY12" fmla="*/ 3973380 h 4279715"/>
              <a:gd name="connsiteX0" fmla="*/ 0 w 7351880"/>
              <a:gd name="connsiteY0" fmla="*/ 3973382 h 4279715"/>
              <a:gd name="connsiteX1" fmla="*/ 0 w 7351880"/>
              <a:gd name="connsiteY1" fmla="*/ 3973382 h 4279715"/>
              <a:gd name="connsiteX2" fmla="*/ 0 w 7351880"/>
              <a:gd name="connsiteY2" fmla="*/ 198120 h 4279715"/>
              <a:gd name="connsiteX3" fmla="*/ 223520 w 7351880"/>
              <a:gd name="connsiteY3" fmla="*/ 0 h 4279715"/>
              <a:gd name="connsiteX4" fmla="*/ 6622269 w 7351880"/>
              <a:gd name="connsiteY4" fmla="*/ 0 h 4279715"/>
              <a:gd name="connsiteX5" fmla="*/ 6815307 w 7351880"/>
              <a:gd name="connsiteY5" fmla="*/ 177800 h 4279715"/>
              <a:gd name="connsiteX6" fmla="*/ 7257267 w 7351880"/>
              <a:gd name="connsiteY6" fmla="*/ 177800 h 4279715"/>
              <a:gd name="connsiteX7" fmla="*/ 7348706 w 7351880"/>
              <a:gd name="connsiteY7" fmla="*/ 269240 h 4279715"/>
              <a:gd name="connsiteX8" fmla="*/ 7351880 w 7351880"/>
              <a:gd name="connsiteY8" fmla="*/ 4160707 h 4279715"/>
              <a:gd name="connsiteX9" fmla="*/ 7240977 w 7351880"/>
              <a:gd name="connsiteY9" fmla="*/ 4279715 h 4279715"/>
              <a:gd name="connsiteX10" fmla="*/ 150718 w 7351880"/>
              <a:gd name="connsiteY10" fmla="*/ 4276540 h 4279715"/>
              <a:gd name="connsiteX11" fmla="*/ 3175 w 7351880"/>
              <a:gd name="connsiteY11" fmla="*/ 4138480 h 4279715"/>
              <a:gd name="connsiteX12" fmla="*/ 0 w 7351880"/>
              <a:gd name="connsiteY12" fmla="*/ 3973380 h 4279715"/>
              <a:gd name="connsiteX0" fmla="*/ 0 w 7351881"/>
              <a:gd name="connsiteY0" fmla="*/ 1658403 h 4279715"/>
              <a:gd name="connsiteX1" fmla="*/ 1 w 7351881"/>
              <a:gd name="connsiteY1" fmla="*/ 3973382 h 4279715"/>
              <a:gd name="connsiteX2" fmla="*/ 1 w 7351881"/>
              <a:gd name="connsiteY2" fmla="*/ 198120 h 4279715"/>
              <a:gd name="connsiteX3" fmla="*/ 223521 w 7351881"/>
              <a:gd name="connsiteY3" fmla="*/ 0 h 4279715"/>
              <a:gd name="connsiteX4" fmla="*/ 6622270 w 7351881"/>
              <a:gd name="connsiteY4" fmla="*/ 0 h 4279715"/>
              <a:gd name="connsiteX5" fmla="*/ 6815308 w 7351881"/>
              <a:gd name="connsiteY5" fmla="*/ 177800 h 4279715"/>
              <a:gd name="connsiteX6" fmla="*/ 7257268 w 7351881"/>
              <a:gd name="connsiteY6" fmla="*/ 177800 h 4279715"/>
              <a:gd name="connsiteX7" fmla="*/ 7348707 w 7351881"/>
              <a:gd name="connsiteY7" fmla="*/ 269240 h 4279715"/>
              <a:gd name="connsiteX8" fmla="*/ 7351881 w 7351881"/>
              <a:gd name="connsiteY8" fmla="*/ 4160707 h 4279715"/>
              <a:gd name="connsiteX9" fmla="*/ 7240978 w 7351881"/>
              <a:gd name="connsiteY9" fmla="*/ 4279715 h 4279715"/>
              <a:gd name="connsiteX10" fmla="*/ 150719 w 7351881"/>
              <a:gd name="connsiteY10" fmla="*/ 4276540 h 4279715"/>
              <a:gd name="connsiteX11" fmla="*/ 3176 w 7351881"/>
              <a:gd name="connsiteY11" fmla="*/ 4138480 h 4279715"/>
              <a:gd name="connsiteX12" fmla="*/ 1 w 7351881"/>
              <a:gd name="connsiteY12" fmla="*/ 3973380 h 4279715"/>
              <a:gd name="connsiteX0" fmla="*/ 0 w 7351881"/>
              <a:gd name="connsiteY0" fmla="*/ 1658403 h 4279715"/>
              <a:gd name="connsiteX1" fmla="*/ 0 w 7351881"/>
              <a:gd name="connsiteY1" fmla="*/ 1658403 h 4279715"/>
              <a:gd name="connsiteX2" fmla="*/ 1 w 7351881"/>
              <a:gd name="connsiteY2" fmla="*/ 198120 h 4279715"/>
              <a:gd name="connsiteX3" fmla="*/ 223521 w 7351881"/>
              <a:gd name="connsiteY3" fmla="*/ 0 h 4279715"/>
              <a:gd name="connsiteX4" fmla="*/ 6622270 w 7351881"/>
              <a:gd name="connsiteY4" fmla="*/ 0 h 4279715"/>
              <a:gd name="connsiteX5" fmla="*/ 6815308 w 7351881"/>
              <a:gd name="connsiteY5" fmla="*/ 177800 h 4279715"/>
              <a:gd name="connsiteX6" fmla="*/ 7257268 w 7351881"/>
              <a:gd name="connsiteY6" fmla="*/ 177800 h 4279715"/>
              <a:gd name="connsiteX7" fmla="*/ 7348707 w 7351881"/>
              <a:gd name="connsiteY7" fmla="*/ 269240 h 4279715"/>
              <a:gd name="connsiteX8" fmla="*/ 7351881 w 7351881"/>
              <a:gd name="connsiteY8" fmla="*/ 4160707 h 4279715"/>
              <a:gd name="connsiteX9" fmla="*/ 7240978 w 7351881"/>
              <a:gd name="connsiteY9" fmla="*/ 4279715 h 4279715"/>
              <a:gd name="connsiteX10" fmla="*/ 150719 w 7351881"/>
              <a:gd name="connsiteY10" fmla="*/ 4276540 h 4279715"/>
              <a:gd name="connsiteX11" fmla="*/ 3176 w 7351881"/>
              <a:gd name="connsiteY11" fmla="*/ 4138480 h 4279715"/>
              <a:gd name="connsiteX12" fmla="*/ 1 w 7351881"/>
              <a:gd name="connsiteY12" fmla="*/ 3973380 h 4279715"/>
              <a:gd name="connsiteX0" fmla="*/ 0 w 7351881"/>
              <a:gd name="connsiteY0" fmla="*/ 1658403 h 4279715"/>
              <a:gd name="connsiteX1" fmla="*/ 0 w 7351881"/>
              <a:gd name="connsiteY1" fmla="*/ 1658403 h 4279715"/>
              <a:gd name="connsiteX2" fmla="*/ 1 w 7351881"/>
              <a:gd name="connsiteY2" fmla="*/ 198120 h 4279715"/>
              <a:gd name="connsiteX3" fmla="*/ 223521 w 7351881"/>
              <a:gd name="connsiteY3" fmla="*/ 0 h 4279715"/>
              <a:gd name="connsiteX4" fmla="*/ 6622270 w 7351881"/>
              <a:gd name="connsiteY4" fmla="*/ 0 h 4279715"/>
              <a:gd name="connsiteX5" fmla="*/ 6815308 w 7351881"/>
              <a:gd name="connsiteY5" fmla="*/ 177800 h 4279715"/>
              <a:gd name="connsiteX6" fmla="*/ 7257268 w 7351881"/>
              <a:gd name="connsiteY6" fmla="*/ 177800 h 4279715"/>
              <a:gd name="connsiteX7" fmla="*/ 7348707 w 7351881"/>
              <a:gd name="connsiteY7" fmla="*/ 269240 h 4279715"/>
              <a:gd name="connsiteX8" fmla="*/ 7351881 w 7351881"/>
              <a:gd name="connsiteY8" fmla="*/ 4160707 h 4279715"/>
              <a:gd name="connsiteX9" fmla="*/ 7240978 w 7351881"/>
              <a:gd name="connsiteY9" fmla="*/ 4279715 h 4279715"/>
              <a:gd name="connsiteX10" fmla="*/ 150719 w 7351881"/>
              <a:gd name="connsiteY10" fmla="*/ 4276540 h 4279715"/>
              <a:gd name="connsiteX11" fmla="*/ 3176 w 7351881"/>
              <a:gd name="connsiteY11" fmla="*/ 4138480 h 4279715"/>
              <a:gd name="connsiteX12" fmla="*/ 1 w 7351881"/>
              <a:gd name="connsiteY12" fmla="*/ 3973380 h 4279715"/>
              <a:gd name="connsiteX0" fmla="*/ 0 w 7351881"/>
              <a:gd name="connsiteY0" fmla="*/ 1658403 h 4279715"/>
              <a:gd name="connsiteX1" fmla="*/ 0 w 7351881"/>
              <a:gd name="connsiteY1" fmla="*/ 1658403 h 4279715"/>
              <a:gd name="connsiteX2" fmla="*/ 1 w 7351881"/>
              <a:gd name="connsiteY2" fmla="*/ 198120 h 4279715"/>
              <a:gd name="connsiteX3" fmla="*/ 223521 w 7351881"/>
              <a:gd name="connsiteY3" fmla="*/ 0 h 4279715"/>
              <a:gd name="connsiteX4" fmla="*/ 6622270 w 7351881"/>
              <a:gd name="connsiteY4" fmla="*/ 0 h 4279715"/>
              <a:gd name="connsiteX5" fmla="*/ 6815308 w 7351881"/>
              <a:gd name="connsiteY5" fmla="*/ 177800 h 4279715"/>
              <a:gd name="connsiteX6" fmla="*/ 7257268 w 7351881"/>
              <a:gd name="connsiteY6" fmla="*/ 177800 h 4279715"/>
              <a:gd name="connsiteX7" fmla="*/ 7348707 w 7351881"/>
              <a:gd name="connsiteY7" fmla="*/ 269240 h 4279715"/>
              <a:gd name="connsiteX8" fmla="*/ 7351881 w 7351881"/>
              <a:gd name="connsiteY8" fmla="*/ 1845728 h 4279715"/>
              <a:gd name="connsiteX9" fmla="*/ 7240978 w 7351881"/>
              <a:gd name="connsiteY9" fmla="*/ 4279715 h 4279715"/>
              <a:gd name="connsiteX10" fmla="*/ 150719 w 7351881"/>
              <a:gd name="connsiteY10" fmla="*/ 4276540 h 4279715"/>
              <a:gd name="connsiteX11" fmla="*/ 3176 w 7351881"/>
              <a:gd name="connsiteY11" fmla="*/ 4138480 h 4279715"/>
              <a:gd name="connsiteX12" fmla="*/ 1 w 7351881"/>
              <a:gd name="connsiteY12" fmla="*/ 3973380 h 4279715"/>
              <a:gd name="connsiteX0" fmla="*/ 0 w 7351881"/>
              <a:gd name="connsiteY0" fmla="*/ 1658403 h 4276540"/>
              <a:gd name="connsiteX1" fmla="*/ 0 w 7351881"/>
              <a:gd name="connsiteY1" fmla="*/ 1658403 h 4276540"/>
              <a:gd name="connsiteX2" fmla="*/ 1 w 7351881"/>
              <a:gd name="connsiteY2" fmla="*/ 198120 h 4276540"/>
              <a:gd name="connsiteX3" fmla="*/ 223521 w 7351881"/>
              <a:gd name="connsiteY3" fmla="*/ 0 h 4276540"/>
              <a:gd name="connsiteX4" fmla="*/ 6622270 w 7351881"/>
              <a:gd name="connsiteY4" fmla="*/ 0 h 4276540"/>
              <a:gd name="connsiteX5" fmla="*/ 6815308 w 7351881"/>
              <a:gd name="connsiteY5" fmla="*/ 177800 h 4276540"/>
              <a:gd name="connsiteX6" fmla="*/ 7257268 w 7351881"/>
              <a:gd name="connsiteY6" fmla="*/ 177800 h 4276540"/>
              <a:gd name="connsiteX7" fmla="*/ 7348707 w 7351881"/>
              <a:gd name="connsiteY7" fmla="*/ 269240 h 4276540"/>
              <a:gd name="connsiteX8" fmla="*/ 7351881 w 7351881"/>
              <a:gd name="connsiteY8" fmla="*/ 1845728 h 4276540"/>
              <a:gd name="connsiteX9" fmla="*/ 7240978 w 7351881"/>
              <a:gd name="connsiteY9" fmla="*/ 1964736 h 4276540"/>
              <a:gd name="connsiteX10" fmla="*/ 150719 w 7351881"/>
              <a:gd name="connsiteY10" fmla="*/ 4276540 h 4276540"/>
              <a:gd name="connsiteX11" fmla="*/ 3176 w 7351881"/>
              <a:gd name="connsiteY11" fmla="*/ 4138480 h 4276540"/>
              <a:gd name="connsiteX12" fmla="*/ 1 w 7351881"/>
              <a:gd name="connsiteY12" fmla="*/ 3973380 h 4276540"/>
              <a:gd name="connsiteX0" fmla="*/ 0 w 7351881"/>
              <a:gd name="connsiteY0" fmla="*/ 1658403 h 4138480"/>
              <a:gd name="connsiteX1" fmla="*/ 0 w 7351881"/>
              <a:gd name="connsiteY1" fmla="*/ 1658403 h 4138480"/>
              <a:gd name="connsiteX2" fmla="*/ 1 w 7351881"/>
              <a:gd name="connsiteY2" fmla="*/ 198120 h 4138480"/>
              <a:gd name="connsiteX3" fmla="*/ 223521 w 7351881"/>
              <a:gd name="connsiteY3" fmla="*/ 0 h 4138480"/>
              <a:gd name="connsiteX4" fmla="*/ 6622270 w 7351881"/>
              <a:gd name="connsiteY4" fmla="*/ 0 h 4138480"/>
              <a:gd name="connsiteX5" fmla="*/ 6815308 w 7351881"/>
              <a:gd name="connsiteY5" fmla="*/ 177800 h 4138480"/>
              <a:gd name="connsiteX6" fmla="*/ 7257268 w 7351881"/>
              <a:gd name="connsiteY6" fmla="*/ 177800 h 4138480"/>
              <a:gd name="connsiteX7" fmla="*/ 7348707 w 7351881"/>
              <a:gd name="connsiteY7" fmla="*/ 269240 h 4138480"/>
              <a:gd name="connsiteX8" fmla="*/ 7351881 w 7351881"/>
              <a:gd name="connsiteY8" fmla="*/ 1845728 h 4138480"/>
              <a:gd name="connsiteX9" fmla="*/ 7240978 w 7351881"/>
              <a:gd name="connsiteY9" fmla="*/ 1964736 h 4138480"/>
              <a:gd name="connsiteX10" fmla="*/ 150718 w 7351881"/>
              <a:gd name="connsiteY10" fmla="*/ 1961562 h 4138480"/>
              <a:gd name="connsiteX11" fmla="*/ 3176 w 7351881"/>
              <a:gd name="connsiteY11" fmla="*/ 4138480 h 4138480"/>
              <a:gd name="connsiteX12" fmla="*/ 1 w 7351881"/>
              <a:gd name="connsiteY12" fmla="*/ 3973380 h 4138480"/>
              <a:gd name="connsiteX0" fmla="*/ 0 w 7351881"/>
              <a:gd name="connsiteY0" fmla="*/ 1658403 h 3993221"/>
              <a:gd name="connsiteX1" fmla="*/ 0 w 7351881"/>
              <a:gd name="connsiteY1" fmla="*/ 1658403 h 3993221"/>
              <a:gd name="connsiteX2" fmla="*/ 1 w 7351881"/>
              <a:gd name="connsiteY2" fmla="*/ 198120 h 3993221"/>
              <a:gd name="connsiteX3" fmla="*/ 223521 w 7351881"/>
              <a:gd name="connsiteY3" fmla="*/ 0 h 3993221"/>
              <a:gd name="connsiteX4" fmla="*/ 6622270 w 7351881"/>
              <a:gd name="connsiteY4" fmla="*/ 0 h 3993221"/>
              <a:gd name="connsiteX5" fmla="*/ 6815308 w 7351881"/>
              <a:gd name="connsiteY5" fmla="*/ 177800 h 3993221"/>
              <a:gd name="connsiteX6" fmla="*/ 7257268 w 7351881"/>
              <a:gd name="connsiteY6" fmla="*/ 177800 h 3993221"/>
              <a:gd name="connsiteX7" fmla="*/ 7348707 w 7351881"/>
              <a:gd name="connsiteY7" fmla="*/ 269240 h 3993221"/>
              <a:gd name="connsiteX8" fmla="*/ 7351881 w 7351881"/>
              <a:gd name="connsiteY8" fmla="*/ 1845728 h 3993221"/>
              <a:gd name="connsiteX9" fmla="*/ 7240978 w 7351881"/>
              <a:gd name="connsiteY9" fmla="*/ 1964736 h 3993221"/>
              <a:gd name="connsiteX10" fmla="*/ 150718 w 7351881"/>
              <a:gd name="connsiteY10" fmla="*/ 1961562 h 3993221"/>
              <a:gd name="connsiteX11" fmla="*/ 3175 w 7351881"/>
              <a:gd name="connsiteY11" fmla="*/ 1823502 h 3993221"/>
              <a:gd name="connsiteX12" fmla="*/ 1 w 7351881"/>
              <a:gd name="connsiteY12" fmla="*/ 3973380 h 3993221"/>
              <a:gd name="connsiteX0" fmla="*/ 0 w 7351881"/>
              <a:gd name="connsiteY0" fmla="*/ 1658403 h 3975123"/>
              <a:gd name="connsiteX1" fmla="*/ 0 w 7351881"/>
              <a:gd name="connsiteY1" fmla="*/ 1658403 h 3975123"/>
              <a:gd name="connsiteX2" fmla="*/ 1 w 7351881"/>
              <a:gd name="connsiteY2" fmla="*/ 198120 h 3975123"/>
              <a:gd name="connsiteX3" fmla="*/ 223521 w 7351881"/>
              <a:gd name="connsiteY3" fmla="*/ 0 h 3975123"/>
              <a:gd name="connsiteX4" fmla="*/ 6622270 w 7351881"/>
              <a:gd name="connsiteY4" fmla="*/ 0 h 3975123"/>
              <a:gd name="connsiteX5" fmla="*/ 6815308 w 7351881"/>
              <a:gd name="connsiteY5" fmla="*/ 177800 h 3975123"/>
              <a:gd name="connsiteX6" fmla="*/ 7257268 w 7351881"/>
              <a:gd name="connsiteY6" fmla="*/ 177800 h 3975123"/>
              <a:gd name="connsiteX7" fmla="*/ 7348707 w 7351881"/>
              <a:gd name="connsiteY7" fmla="*/ 269240 h 3975123"/>
              <a:gd name="connsiteX8" fmla="*/ 7351881 w 7351881"/>
              <a:gd name="connsiteY8" fmla="*/ 1845728 h 3975123"/>
              <a:gd name="connsiteX9" fmla="*/ 7240978 w 7351881"/>
              <a:gd name="connsiteY9" fmla="*/ 1964736 h 3975123"/>
              <a:gd name="connsiteX10" fmla="*/ 150718 w 7351881"/>
              <a:gd name="connsiteY10" fmla="*/ 1961562 h 3975123"/>
              <a:gd name="connsiteX11" fmla="*/ 3175 w 7351881"/>
              <a:gd name="connsiteY11" fmla="*/ 1823502 h 3975123"/>
              <a:gd name="connsiteX12" fmla="*/ 1 w 7351881"/>
              <a:gd name="connsiteY12" fmla="*/ 3973380 h 3975123"/>
              <a:gd name="connsiteX0" fmla="*/ 0 w 7351881"/>
              <a:gd name="connsiteY0" fmla="*/ 1658403 h 3973380"/>
              <a:gd name="connsiteX1" fmla="*/ 0 w 7351881"/>
              <a:gd name="connsiteY1" fmla="*/ 1658403 h 3973380"/>
              <a:gd name="connsiteX2" fmla="*/ 1 w 7351881"/>
              <a:gd name="connsiteY2" fmla="*/ 198120 h 3973380"/>
              <a:gd name="connsiteX3" fmla="*/ 223521 w 7351881"/>
              <a:gd name="connsiteY3" fmla="*/ 0 h 3973380"/>
              <a:gd name="connsiteX4" fmla="*/ 6622270 w 7351881"/>
              <a:gd name="connsiteY4" fmla="*/ 0 h 3973380"/>
              <a:gd name="connsiteX5" fmla="*/ 6815308 w 7351881"/>
              <a:gd name="connsiteY5" fmla="*/ 177800 h 3973380"/>
              <a:gd name="connsiteX6" fmla="*/ 7257268 w 7351881"/>
              <a:gd name="connsiteY6" fmla="*/ 177800 h 3973380"/>
              <a:gd name="connsiteX7" fmla="*/ 7348707 w 7351881"/>
              <a:gd name="connsiteY7" fmla="*/ 269240 h 3973380"/>
              <a:gd name="connsiteX8" fmla="*/ 7351881 w 7351881"/>
              <a:gd name="connsiteY8" fmla="*/ 1845728 h 3973380"/>
              <a:gd name="connsiteX9" fmla="*/ 7240978 w 7351881"/>
              <a:gd name="connsiteY9" fmla="*/ 1964736 h 3973380"/>
              <a:gd name="connsiteX10" fmla="*/ 150718 w 7351881"/>
              <a:gd name="connsiteY10" fmla="*/ 1961562 h 3973380"/>
              <a:gd name="connsiteX11" fmla="*/ 3175 w 7351881"/>
              <a:gd name="connsiteY11" fmla="*/ 1823502 h 3973380"/>
              <a:gd name="connsiteX12" fmla="*/ 1 w 7351881"/>
              <a:gd name="connsiteY12" fmla="*/ 3973380 h 3973380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622270 w 7351881"/>
              <a:gd name="connsiteY4" fmla="*/ 0 h 1964736"/>
              <a:gd name="connsiteX5" fmla="*/ 6815308 w 7351881"/>
              <a:gd name="connsiteY5" fmla="*/ 177800 h 1964736"/>
              <a:gd name="connsiteX6" fmla="*/ 7257268 w 7351881"/>
              <a:gd name="connsiteY6" fmla="*/ 177800 h 1964736"/>
              <a:gd name="connsiteX7" fmla="*/ 7348707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815308 w 7351881"/>
              <a:gd name="connsiteY5" fmla="*/ 177800 h 1964736"/>
              <a:gd name="connsiteX6" fmla="*/ 7257268 w 7351881"/>
              <a:gd name="connsiteY6" fmla="*/ 177800 h 1964736"/>
              <a:gd name="connsiteX7" fmla="*/ 7348707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725216 w 7351881"/>
              <a:gd name="connsiteY5" fmla="*/ 177800 h 1964736"/>
              <a:gd name="connsiteX6" fmla="*/ 7257268 w 7351881"/>
              <a:gd name="connsiteY6" fmla="*/ 177800 h 1964736"/>
              <a:gd name="connsiteX7" fmla="*/ 7348707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725216 w 7351881"/>
              <a:gd name="connsiteY5" fmla="*/ 177800 h 1964736"/>
              <a:gd name="connsiteX6" fmla="*/ 7167176 w 7351881"/>
              <a:gd name="connsiteY6" fmla="*/ 177800 h 1964736"/>
              <a:gd name="connsiteX7" fmla="*/ 7348707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725216 w 7351881"/>
              <a:gd name="connsiteY5" fmla="*/ 177800 h 1964736"/>
              <a:gd name="connsiteX6" fmla="*/ 7167176 w 7351881"/>
              <a:gd name="connsiteY6" fmla="*/ 177800 h 1964736"/>
              <a:gd name="connsiteX7" fmla="*/ 7258614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725216 w 7351881"/>
              <a:gd name="connsiteY5" fmla="*/ 177800 h 1964736"/>
              <a:gd name="connsiteX6" fmla="*/ 7167176 w 7351881"/>
              <a:gd name="connsiteY6" fmla="*/ 177800 h 1964736"/>
              <a:gd name="connsiteX7" fmla="*/ 7258614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725216 w 7351881"/>
              <a:gd name="connsiteY5" fmla="*/ 177800 h 1964736"/>
              <a:gd name="connsiteX6" fmla="*/ 7167176 w 7351881"/>
              <a:gd name="connsiteY6" fmla="*/ 177800 h 1964736"/>
              <a:gd name="connsiteX7" fmla="*/ 7258614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6532177 w 7261789"/>
              <a:gd name="connsiteY4" fmla="*/ 0 h 1964736"/>
              <a:gd name="connsiteX5" fmla="*/ 6725216 w 7261789"/>
              <a:gd name="connsiteY5" fmla="*/ 177800 h 1964736"/>
              <a:gd name="connsiteX6" fmla="*/ 7167176 w 7261789"/>
              <a:gd name="connsiteY6" fmla="*/ 177800 h 1964736"/>
              <a:gd name="connsiteX7" fmla="*/ 7258614 w 7261789"/>
              <a:gd name="connsiteY7" fmla="*/ 269240 h 1964736"/>
              <a:gd name="connsiteX8" fmla="*/ 7261789 w 7261789"/>
              <a:gd name="connsiteY8" fmla="*/ 1845728 h 1964736"/>
              <a:gd name="connsiteX9" fmla="*/ 7240978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6532177 w 7261789"/>
              <a:gd name="connsiteY4" fmla="*/ 0 h 1964736"/>
              <a:gd name="connsiteX5" fmla="*/ 6725216 w 7261789"/>
              <a:gd name="connsiteY5" fmla="*/ 177800 h 1964736"/>
              <a:gd name="connsiteX6" fmla="*/ 7167176 w 7261789"/>
              <a:gd name="connsiteY6" fmla="*/ 177800 h 1964736"/>
              <a:gd name="connsiteX7" fmla="*/ 7258614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6725216 w 7261789"/>
              <a:gd name="connsiteY5" fmla="*/ 177800 h 1964736"/>
              <a:gd name="connsiteX6" fmla="*/ 7167176 w 7261789"/>
              <a:gd name="connsiteY6" fmla="*/ 177800 h 1964736"/>
              <a:gd name="connsiteX7" fmla="*/ 7258614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2849127 w 7261789"/>
              <a:gd name="connsiteY5" fmla="*/ 177800 h 1964736"/>
              <a:gd name="connsiteX6" fmla="*/ 7167176 w 7261789"/>
              <a:gd name="connsiteY6" fmla="*/ 177800 h 1964736"/>
              <a:gd name="connsiteX7" fmla="*/ 7258614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2849127 w 7261789"/>
              <a:gd name="connsiteY5" fmla="*/ 177800 h 1964736"/>
              <a:gd name="connsiteX6" fmla="*/ 3291087 w 7261789"/>
              <a:gd name="connsiteY6" fmla="*/ 177800 h 1964736"/>
              <a:gd name="connsiteX7" fmla="*/ 7258614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2849127 w 7261789"/>
              <a:gd name="connsiteY5" fmla="*/ 177800 h 1964736"/>
              <a:gd name="connsiteX6" fmla="*/ 3291087 w 7261789"/>
              <a:gd name="connsiteY6" fmla="*/ 177800 h 1964736"/>
              <a:gd name="connsiteX7" fmla="*/ 3382525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2849127 w 7261789"/>
              <a:gd name="connsiteY5" fmla="*/ 177800 h 1964736"/>
              <a:gd name="connsiteX6" fmla="*/ 3291087 w 7261789"/>
              <a:gd name="connsiteY6" fmla="*/ 177800 h 1964736"/>
              <a:gd name="connsiteX7" fmla="*/ 3382525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2849127 w 7261789"/>
              <a:gd name="connsiteY5" fmla="*/ 177800 h 1964736"/>
              <a:gd name="connsiteX6" fmla="*/ 3291087 w 7261789"/>
              <a:gd name="connsiteY6" fmla="*/ 177800 h 1964736"/>
              <a:gd name="connsiteX7" fmla="*/ 3382525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150886"/>
              <a:gd name="connsiteY0" fmla="*/ 1658403 h 1964736"/>
              <a:gd name="connsiteX1" fmla="*/ 0 w 7150886"/>
              <a:gd name="connsiteY1" fmla="*/ 1658403 h 1964736"/>
              <a:gd name="connsiteX2" fmla="*/ 1 w 7150886"/>
              <a:gd name="connsiteY2" fmla="*/ 198120 h 1964736"/>
              <a:gd name="connsiteX3" fmla="*/ 223521 w 7150886"/>
              <a:gd name="connsiteY3" fmla="*/ 0 h 1964736"/>
              <a:gd name="connsiteX4" fmla="*/ 2656088 w 7150886"/>
              <a:gd name="connsiteY4" fmla="*/ 0 h 1964736"/>
              <a:gd name="connsiteX5" fmla="*/ 2849127 w 7150886"/>
              <a:gd name="connsiteY5" fmla="*/ 177800 h 1964736"/>
              <a:gd name="connsiteX6" fmla="*/ 3291087 w 7150886"/>
              <a:gd name="connsiteY6" fmla="*/ 177800 h 1964736"/>
              <a:gd name="connsiteX7" fmla="*/ 3382525 w 7150886"/>
              <a:gd name="connsiteY7" fmla="*/ 269240 h 1964736"/>
              <a:gd name="connsiteX8" fmla="*/ 3385700 w 7150886"/>
              <a:gd name="connsiteY8" fmla="*/ 1845728 h 1964736"/>
              <a:gd name="connsiteX9" fmla="*/ 7150886 w 7150886"/>
              <a:gd name="connsiteY9" fmla="*/ 1964736 h 1964736"/>
              <a:gd name="connsiteX10" fmla="*/ 150718 w 7150886"/>
              <a:gd name="connsiteY10" fmla="*/ 1961562 h 1964736"/>
              <a:gd name="connsiteX11" fmla="*/ 3175 w 7150886"/>
              <a:gd name="connsiteY11" fmla="*/ 1823502 h 1964736"/>
              <a:gd name="connsiteX12" fmla="*/ 0 w 7150886"/>
              <a:gd name="connsiteY12" fmla="*/ 1658403 h 1964736"/>
              <a:gd name="connsiteX0" fmla="*/ 0 w 3385700"/>
              <a:gd name="connsiteY0" fmla="*/ 1658403 h 1964736"/>
              <a:gd name="connsiteX1" fmla="*/ 0 w 3385700"/>
              <a:gd name="connsiteY1" fmla="*/ 1658403 h 1964736"/>
              <a:gd name="connsiteX2" fmla="*/ 1 w 3385700"/>
              <a:gd name="connsiteY2" fmla="*/ 198120 h 1964736"/>
              <a:gd name="connsiteX3" fmla="*/ 223521 w 3385700"/>
              <a:gd name="connsiteY3" fmla="*/ 0 h 1964736"/>
              <a:gd name="connsiteX4" fmla="*/ 2656088 w 3385700"/>
              <a:gd name="connsiteY4" fmla="*/ 0 h 1964736"/>
              <a:gd name="connsiteX5" fmla="*/ 2849127 w 3385700"/>
              <a:gd name="connsiteY5" fmla="*/ 177800 h 1964736"/>
              <a:gd name="connsiteX6" fmla="*/ 3291087 w 3385700"/>
              <a:gd name="connsiteY6" fmla="*/ 177800 h 1964736"/>
              <a:gd name="connsiteX7" fmla="*/ 3382525 w 3385700"/>
              <a:gd name="connsiteY7" fmla="*/ 269240 h 1964736"/>
              <a:gd name="connsiteX8" fmla="*/ 3385700 w 3385700"/>
              <a:gd name="connsiteY8" fmla="*/ 1845728 h 1964736"/>
              <a:gd name="connsiteX9" fmla="*/ 3274797 w 3385700"/>
              <a:gd name="connsiteY9" fmla="*/ 1964736 h 1964736"/>
              <a:gd name="connsiteX10" fmla="*/ 150718 w 3385700"/>
              <a:gd name="connsiteY10" fmla="*/ 1961562 h 1964736"/>
              <a:gd name="connsiteX11" fmla="*/ 3175 w 3385700"/>
              <a:gd name="connsiteY11" fmla="*/ 1823502 h 1964736"/>
              <a:gd name="connsiteX12" fmla="*/ 0 w 3385700"/>
              <a:gd name="connsiteY12" fmla="*/ 1658403 h 1964736"/>
              <a:gd name="connsiteX0" fmla="*/ 0 w 3385700"/>
              <a:gd name="connsiteY0" fmla="*/ 1658403 h 1964736"/>
              <a:gd name="connsiteX1" fmla="*/ 0 w 3385700"/>
              <a:gd name="connsiteY1" fmla="*/ 1658403 h 1964736"/>
              <a:gd name="connsiteX2" fmla="*/ 1 w 3385700"/>
              <a:gd name="connsiteY2" fmla="*/ 198120 h 1964736"/>
              <a:gd name="connsiteX3" fmla="*/ 223521 w 3385700"/>
              <a:gd name="connsiteY3" fmla="*/ 0 h 1964736"/>
              <a:gd name="connsiteX4" fmla="*/ 2796719 w 3385700"/>
              <a:gd name="connsiteY4" fmla="*/ 0 h 1964736"/>
              <a:gd name="connsiteX5" fmla="*/ 2849127 w 3385700"/>
              <a:gd name="connsiteY5" fmla="*/ 177800 h 1964736"/>
              <a:gd name="connsiteX6" fmla="*/ 3291087 w 3385700"/>
              <a:gd name="connsiteY6" fmla="*/ 177800 h 1964736"/>
              <a:gd name="connsiteX7" fmla="*/ 3382525 w 3385700"/>
              <a:gd name="connsiteY7" fmla="*/ 269240 h 1964736"/>
              <a:gd name="connsiteX8" fmla="*/ 3385700 w 3385700"/>
              <a:gd name="connsiteY8" fmla="*/ 1845728 h 1964736"/>
              <a:gd name="connsiteX9" fmla="*/ 3274797 w 3385700"/>
              <a:gd name="connsiteY9" fmla="*/ 1964736 h 1964736"/>
              <a:gd name="connsiteX10" fmla="*/ 150718 w 3385700"/>
              <a:gd name="connsiteY10" fmla="*/ 1961562 h 1964736"/>
              <a:gd name="connsiteX11" fmla="*/ 3175 w 3385700"/>
              <a:gd name="connsiteY11" fmla="*/ 1823502 h 1964736"/>
              <a:gd name="connsiteX12" fmla="*/ 0 w 3385700"/>
              <a:gd name="connsiteY12" fmla="*/ 1658403 h 1964736"/>
              <a:gd name="connsiteX0" fmla="*/ 0 w 3385700"/>
              <a:gd name="connsiteY0" fmla="*/ 1658403 h 1964736"/>
              <a:gd name="connsiteX1" fmla="*/ 0 w 3385700"/>
              <a:gd name="connsiteY1" fmla="*/ 1658403 h 1964736"/>
              <a:gd name="connsiteX2" fmla="*/ 1 w 3385700"/>
              <a:gd name="connsiteY2" fmla="*/ 198120 h 1964736"/>
              <a:gd name="connsiteX3" fmla="*/ 223521 w 3385700"/>
              <a:gd name="connsiteY3" fmla="*/ 0 h 1964736"/>
              <a:gd name="connsiteX4" fmla="*/ 2796719 w 3385700"/>
              <a:gd name="connsiteY4" fmla="*/ 0 h 1964736"/>
              <a:gd name="connsiteX5" fmla="*/ 2989759 w 3385700"/>
              <a:gd name="connsiteY5" fmla="*/ 177800 h 1964736"/>
              <a:gd name="connsiteX6" fmla="*/ 3291087 w 3385700"/>
              <a:gd name="connsiteY6" fmla="*/ 177800 h 1964736"/>
              <a:gd name="connsiteX7" fmla="*/ 3382525 w 3385700"/>
              <a:gd name="connsiteY7" fmla="*/ 269240 h 1964736"/>
              <a:gd name="connsiteX8" fmla="*/ 3385700 w 3385700"/>
              <a:gd name="connsiteY8" fmla="*/ 1845728 h 1964736"/>
              <a:gd name="connsiteX9" fmla="*/ 3274797 w 3385700"/>
              <a:gd name="connsiteY9" fmla="*/ 1964736 h 1964736"/>
              <a:gd name="connsiteX10" fmla="*/ 150718 w 3385700"/>
              <a:gd name="connsiteY10" fmla="*/ 1961562 h 1964736"/>
              <a:gd name="connsiteX11" fmla="*/ 3175 w 3385700"/>
              <a:gd name="connsiteY11" fmla="*/ 1823502 h 1964736"/>
              <a:gd name="connsiteX12" fmla="*/ 0 w 3385700"/>
              <a:gd name="connsiteY12" fmla="*/ 1658403 h 1964736"/>
              <a:gd name="connsiteX0" fmla="*/ 0 w 3431719"/>
              <a:gd name="connsiteY0" fmla="*/ 1658403 h 1964736"/>
              <a:gd name="connsiteX1" fmla="*/ 0 w 3431719"/>
              <a:gd name="connsiteY1" fmla="*/ 1658403 h 1964736"/>
              <a:gd name="connsiteX2" fmla="*/ 1 w 3431719"/>
              <a:gd name="connsiteY2" fmla="*/ 198120 h 1964736"/>
              <a:gd name="connsiteX3" fmla="*/ 223521 w 3431719"/>
              <a:gd name="connsiteY3" fmla="*/ 0 h 1964736"/>
              <a:gd name="connsiteX4" fmla="*/ 2796719 w 3431719"/>
              <a:gd name="connsiteY4" fmla="*/ 0 h 1964736"/>
              <a:gd name="connsiteX5" fmla="*/ 2989759 w 3431719"/>
              <a:gd name="connsiteY5" fmla="*/ 177800 h 1964736"/>
              <a:gd name="connsiteX6" fmla="*/ 3431719 w 3431719"/>
              <a:gd name="connsiteY6" fmla="*/ 177800 h 1964736"/>
              <a:gd name="connsiteX7" fmla="*/ 3382525 w 3431719"/>
              <a:gd name="connsiteY7" fmla="*/ 269240 h 1964736"/>
              <a:gd name="connsiteX8" fmla="*/ 3385700 w 3431719"/>
              <a:gd name="connsiteY8" fmla="*/ 1845728 h 1964736"/>
              <a:gd name="connsiteX9" fmla="*/ 3274797 w 3431719"/>
              <a:gd name="connsiteY9" fmla="*/ 1964736 h 1964736"/>
              <a:gd name="connsiteX10" fmla="*/ 150718 w 3431719"/>
              <a:gd name="connsiteY10" fmla="*/ 1961562 h 1964736"/>
              <a:gd name="connsiteX11" fmla="*/ 3175 w 3431719"/>
              <a:gd name="connsiteY11" fmla="*/ 1823502 h 1964736"/>
              <a:gd name="connsiteX12" fmla="*/ 0 w 3431719"/>
              <a:gd name="connsiteY12" fmla="*/ 1658403 h 1964736"/>
              <a:gd name="connsiteX0" fmla="*/ 0 w 3523156"/>
              <a:gd name="connsiteY0" fmla="*/ 1658403 h 1964736"/>
              <a:gd name="connsiteX1" fmla="*/ 0 w 3523156"/>
              <a:gd name="connsiteY1" fmla="*/ 1658403 h 1964736"/>
              <a:gd name="connsiteX2" fmla="*/ 1 w 3523156"/>
              <a:gd name="connsiteY2" fmla="*/ 198120 h 1964736"/>
              <a:gd name="connsiteX3" fmla="*/ 223521 w 3523156"/>
              <a:gd name="connsiteY3" fmla="*/ 0 h 1964736"/>
              <a:gd name="connsiteX4" fmla="*/ 2796719 w 3523156"/>
              <a:gd name="connsiteY4" fmla="*/ 0 h 1964736"/>
              <a:gd name="connsiteX5" fmla="*/ 2989759 w 3523156"/>
              <a:gd name="connsiteY5" fmla="*/ 177800 h 1964736"/>
              <a:gd name="connsiteX6" fmla="*/ 3431719 w 3523156"/>
              <a:gd name="connsiteY6" fmla="*/ 177800 h 1964736"/>
              <a:gd name="connsiteX7" fmla="*/ 3523156 w 3523156"/>
              <a:gd name="connsiteY7" fmla="*/ 269240 h 1964736"/>
              <a:gd name="connsiteX8" fmla="*/ 3385700 w 3523156"/>
              <a:gd name="connsiteY8" fmla="*/ 1845728 h 1964736"/>
              <a:gd name="connsiteX9" fmla="*/ 3274797 w 3523156"/>
              <a:gd name="connsiteY9" fmla="*/ 1964736 h 1964736"/>
              <a:gd name="connsiteX10" fmla="*/ 150718 w 3523156"/>
              <a:gd name="connsiteY10" fmla="*/ 1961562 h 1964736"/>
              <a:gd name="connsiteX11" fmla="*/ 3175 w 3523156"/>
              <a:gd name="connsiteY11" fmla="*/ 1823502 h 1964736"/>
              <a:gd name="connsiteX12" fmla="*/ 0 w 3523156"/>
              <a:gd name="connsiteY12" fmla="*/ 1658403 h 1964736"/>
              <a:gd name="connsiteX0" fmla="*/ 0 w 3523179"/>
              <a:gd name="connsiteY0" fmla="*/ 1658403 h 1964736"/>
              <a:gd name="connsiteX1" fmla="*/ 0 w 3523179"/>
              <a:gd name="connsiteY1" fmla="*/ 1658403 h 1964736"/>
              <a:gd name="connsiteX2" fmla="*/ 1 w 3523179"/>
              <a:gd name="connsiteY2" fmla="*/ 198120 h 1964736"/>
              <a:gd name="connsiteX3" fmla="*/ 223521 w 3523179"/>
              <a:gd name="connsiteY3" fmla="*/ 0 h 1964736"/>
              <a:gd name="connsiteX4" fmla="*/ 2796719 w 3523179"/>
              <a:gd name="connsiteY4" fmla="*/ 0 h 1964736"/>
              <a:gd name="connsiteX5" fmla="*/ 2989759 w 3523179"/>
              <a:gd name="connsiteY5" fmla="*/ 177800 h 1964736"/>
              <a:gd name="connsiteX6" fmla="*/ 3431719 w 3523179"/>
              <a:gd name="connsiteY6" fmla="*/ 177800 h 1964736"/>
              <a:gd name="connsiteX7" fmla="*/ 3523156 w 3523179"/>
              <a:gd name="connsiteY7" fmla="*/ 269240 h 1964736"/>
              <a:gd name="connsiteX8" fmla="*/ 3385700 w 3523179"/>
              <a:gd name="connsiteY8" fmla="*/ 1845728 h 1964736"/>
              <a:gd name="connsiteX9" fmla="*/ 3274797 w 3523179"/>
              <a:gd name="connsiteY9" fmla="*/ 1964736 h 1964736"/>
              <a:gd name="connsiteX10" fmla="*/ 150718 w 3523179"/>
              <a:gd name="connsiteY10" fmla="*/ 1961562 h 1964736"/>
              <a:gd name="connsiteX11" fmla="*/ 3175 w 3523179"/>
              <a:gd name="connsiteY11" fmla="*/ 1823502 h 1964736"/>
              <a:gd name="connsiteX12" fmla="*/ 0 w 3523179"/>
              <a:gd name="connsiteY12" fmla="*/ 1658403 h 1964736"/>
              <a:gd name="connsiteX0" fmla="*/ 0 w 3523561"/>
              <a:gd name="connsiteY0" fmla="*/ 1658403 h 1964736"/>
              <a:gd name="connsiteX1" fmla="*/ 0 w 3523561"/>
              <a:gd name="connsiteY1" fmla="*/ 1658403 h 1964736"/>
              <a:gd name="connsiteX2" fmla="*/ 1 w 3523561"/>
              <a:gd name="connsiteY2" fmla="*/ 198120 h 1964736"/>
              <a:gd name="connsiteX3" fmla="*/ 223521 w 3523561"/>
              <a:gd name="connsiteY3" fmla="*/ 0 h 1964736"/>
              <a:gd name="connsiteX4" fmla="*/ 2796719 w 3523561"/>
              <a:gd name="connsiteY4" fmla="*/ 0 h 1964736"/>
              <a:gd name="connsiteX5" fmla="*/ 2989759 w 3523561"/>
              <a:gd name="connsiteY5" fmla="*/ 177800 h 1964736"/>
              <a:gd name="connsiteX6" fmla="*/ 3431719 w 3523561"/>
              <a:gd name="connsiteY6" fmla="*/ 177800 h 1964736"/>
              <a:gd name="connsiteX7" fmla="*/ 3523156 w 3523561"/>
              <a:gd name="connsiteY7" fmla="*/ 269240 h 1964736"/>
              <a:gd name="connsiteX8" fmla="*/ 3385700 w 3523561"/>
              <a:gd name="connsiteY8" fmla="*/ 1845728 h 1964736"/>
              <a:gd name="connsiteX9" fmla="*/ 3274797 w 3523561"/>
              <a:gd name="connsiteY9" fmla="*/ 1964736 h 1964736"/>
              <a:gd name="connsiteX10" fmla="*/ 150718 w 3523561"/>
              <a:gd name="connsiteY10" fmla="*/ 1961562 h 1964736"/>
              <a:gd name="connsiteX11" fmla="*/ 3175 w 3523561"/>
              <a:gd name="connsiteY11" fmla="*/ 1823502 h 1964736"/>
              <a:gd name="connsiteX12" fmla="*/ 0 w 3523561"/>
              <a:gd name="connsiteY12" fmla="*/ 1658403 h 1964736"/>
              <a:gd name="connsiteX0" fmla="*/ 0 w 3526330"/>
              <a:gd name="connsiteY0" fmla="*/ 1658403 h 1964736"/>
              <a:gd name="connsiteX1" fmla="*/ 0 w 3526330"/>
              <a:gd name="connsiteY1" fmla="*/ 1658403 h 1964736"/>
              <a:gd name="connsiteX2" fmla="*/ 1 w 3526330"/>
              <a:gd name="connsiteY2" fmla="*/ 198120 h 1964736"/>
              <a:gd name="connsiteX3" fmla="*/ 223521 w 3526330"/>
              <a:gd name="connsiteY3" fmla="*/ 0 h 1964736"/>
              <a:gd name="connsiteX4" fmla="*/ 2796719 w 3526330"/>
              <a:gd name="connsiteY4" fmla="*/ 0 h 1964736"/>
              <a:gd name="connsiteX5" fmla="*/ 2989759 w 3526330"/>
              <a:gd name="connsiteY5" fmla="*/ 177800 h 1964736"/>
              <a:gd name="connsiteX6" fmla="*/ 3431719 w 3526330"/>
              <a:gd name="connsiteY6" fmla="*/ 177800 h 1964736"/>
              <a:gd name="connsiteX7" fmla="*/ 3523156 w 3526330"/>
              <a:gd name="connsiteY7" fmla="*/ 269240 h 1964736"/>
              <a:gd name="connsiteX8" fmla="*/ 3526330 w 3526330"/>
              <a:gd name="connsiteY8" fmla="*/ 1845728 h 1964736"/>
              <a:gd name="connsiteX9" fmla="*/ 3274797 w 3526330"/>
              <a:gd name="connsiteY9" fmla="*/ 1964736 h 1964736"/>
              <a:gd name="connsiteX10" fmla="*/ 150718 w 3526330"/>
              <a:gd name="connsiteY10" fmla="*/ 1961562 h 1964736"/>
              <a:gd name="connsiteX11" fmla="*/ 3175 w 3526330"/>
              <a:gd name="connsiteY11" fmla="*/ 1823502 h 1964736"/>
              <a:gd name="connsiteX12" fmla="*/ 0 w 3526330"/>
              <a:gd name="connsiteY12" fmla="*/ 1658403 h 1964736"/>
              <a:gd name="connsiteX0" fmla="*/ 0 w 3526330"/>
              <a:gd name="connsiteY0" fmla="*/ 1658403 h 1964736"/>
              <a:gd name="connsiteX1" fmla="*/ 0 w 3526330"/>
              <a:gd name="connsiteY1" fmla="*/ 1658403 h 1964736"/>
              <a:gd name="connsiteX2" fmla="*/ 1 w 3526330"/>
              <a:gd name="connsiteY2" fmla="*/ 198120 h 1964736"/>
              <a:gd name="connsiteX3" fmla="*/ 223521 w 3526330"/>
              <a:gd name="connsiteY3" fmla="*/ 0 h 1964736"/>
              <a:gd name="connsiteX4" fmla="*/ 2796719 w 3526330"/>
              <a:gd name="connsiteY4" fmla="*/ 0 h 1964736"/>
              <a:gd name="connsiteX5" fmla="*/ 2989759 w 3526330"/>
              <a:gd name="connsiteY5" fmla="*/ 177800 h 1964736"/>
              <a:gd name="connsiteX6" fmla="*/ 3431719 w 3526330"/>
              <a:gd name="connsiteY6" fmla="*/ 177800 h 1964736"/>
              <a:gd name="connsiteX7" fmla="*/ 3523156 w 3526330"/>
              <a:gd name="connsiteY7" fmla="*/ 269240 h 1964736"/>
              <a:gd name="connsiteX8" fmla="*/ 3526330 w 3526330"/>
              <a:gd name="connsiteY8" fmla="*/ 1845728 h 1964736"/>
              <a:gd name="connsiteX9" fmla="*/ 3415427 w 3526330"/>
              <a:gd name="connsiteY9" fmla="*/ 1964736 h 1964736"/>
              <a:gd name="connsiteX10" fmla="*/ 150718 w 3526330"/>
              <a:gd name="connsiteY10" fmla="*/ 1961562 h 1964736"/>
              <a:gd name="connsiteX11" fmla="*/ 3175 w 3526330"/>
              <a:gd name="connsiteY11" fmla="*/ 1823502 h 1964736"/>
              <a:gd name="connsiteX12" fmla="*/ 0 w 3526330"/>
              <a:gd name="connsiteY12" fmla="*/ 1658403 h 19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6330" h="1964736">
                <a:moveTo>
                  <a:pt x="0" y="1658403"/>
                </a:moveTo>
                <a:lnTo>
                  <a:pt x="0" y="1658403"/>
                </a:lnTo>
                <a:lnTo>
                  <a:pt x="1" y="198120"/>
                </a:lnTo>
                <a:lnTo>
                  <a:pt x="223521" y="0"/>
                </a:lnTo>
                <a:lnTo>
                  <a:pt x="2796719" y="0"/>
                </a:lnTo>
                <a:lnTo>
                  <a:pt x="2989759" y="177800"/>
                </a:lnTo>
                <a:lnTo>
                  <a:pt x="3431719" y="177800"/>
                </a:lnTo>
                <a:lnTo>
                  <a:pt x="3523156" y="269240"/>
                </a:lnTo>
                <a:cubicBezTo>
                  <a:pt x="3525271" y="437938"/>
                  <a:pt x="3524215" y="1677031"/>
                  <a:pt x="3526330" y="1845728"/>
                </a:cubicBezTo>
                <a:lnTo>
                  <a:pt x="3415427" y="1964736"/>
                </a:lnTo>
                <a:lnTo>
                  <a:pt x="150718" y="1961562"/>
                </a:lnTo>
                <a:lnTo>
                  <a:pt x="3175" y="1823502"/>
                </a:lnTo>
                <a:cubicBezTo>
                  <a:pt x="4868" y="1708355"/>
                  <a:pt x="3387" y="1732909"/>
                  <a:pt x="0" y="1658403"/>
                </a:cubicBezTo>
                <a:close/>
              </a:path>
            </a:pathLst>
          </a:custGeom>
          <a:blipFill>
            <a:blip r:embed="rId5"/>
            <a:stretch>
              <a:fillRect t="-9888" b="-9766"/>
            </a:stretch>
          </a:blipFill>
          <a:ln w="12700" cap="flat" cmpd="sng" algn="ctr">
            <a:gradFill>
              <a:gsLst>
                <a:gs pos="0">
                  <a:schemeClr val="accent3"/>
                </a:gs>
                <a:gs pos="5000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 dirty="0">
              <a:solidFill>
                <a:prstClr val="white"/>
              </a:solidFill>
              <a:latin typeface="微软雅黑 Light"/>
              <a:ea typeface="微软雅黑 Light"/>
            </a:endParaRPr>
          </a:p>
        </p:txBody>
      </p:sp>
      <p:sp>
        <p:nvSpPr>
          <p:cNvPr id="167" name="等腰三角形 166">
            <a:extLst>
              <a:ext uri="{FF2B5EF4-FFF2-40B4-BE49-F238E27FC236}">
                <a16:creationId xmlns:a16="http://schemas.microsoft.com/office/drawing/2014/main" id="{C1731FEB-4A20-442C-B2B3-F201F2ECA045}"/>
              </a:ext>
            </a:extLst>
          </p:cNvPr>
          <p:cNvSpPr/>
          <p:nvPr/>
        </p:nvSpPr>
        <p:spPr>
          <a:xfrm flipV="1">
            <a:off x="3854704" y="3966313"/>
            <a:ext cx="173203" cy="149314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微软雅黑 Light"/>
              <a:ea typeface="微软雅黑 Light"/>
            </a:endParaRPr>
          </a:p>
        </p:txBody>
      </p: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id="{1EA8093D-EF24-4E2A-A67E-9527208FF1CF}"/>
              </a:ext>
            </a:extLst>
          </p:cNvPr>
          <p:cNvCxnSpPr>
            <a:cxnSpLocks/>
          </p:cNvCxnSpPr>
          <p:nvPr/>
        </p:nvCxnSpPr>
        <p:spPr>
          <a:xfrm>
            <a:off x="6846579" y="3966313"/>
            <a:ext cx="162920" cy="149314"/>
          </a:xfrm>
          <a:prstGeom prst="lin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</p:cxn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F8FDB78E-26F1-46C0-8A2D-84E006A9DEB5}"/>
              </a:ext>
            </a:extLst>
          </p:cNvPr>
          <p:cNvCxnSpPr>
            <a:cxnSpLocks/>
          </p:cNvCxnSpPr>
          <p:nvPr/>
        </p:nvCxnSpPr>
        <p:spPr>
          <a:xfrm flipH="1">
            <a:off x="7427394" y="5881127"/>
            <a:ext cx="97129" cy="104727"/>
          </a:xfrm>
          <a:prstGeom prst="lin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</p:cxnSp>
      <p:sp>
        <p:nvSpPr>
          <p:cNvPr id="187" name="48">
            <a:extLst>
              <a:ext uri="{FF2B5EF4-FFF2-40B4-BE49-F238E27FC236}">
                <a16:creationId xmlns:a16="http://schemas.microsoft.com/office/drawing/2014/main" id="{357B36D6-1EC6-4B43-AED8-1FA11957A873}"/>
              </a:ext>
            </a:extLst>
          </p:cNvPr>
          <p:cNvSpPr/>
          <p:nvPr/>
        </p:nvSpPr>
        <p:spPr>
          <a:xfrm>
            <a:off x="7792721" y="3968945"/>
            <a:ext cx="3701511" cy="2062339"/>
          </a:xfrm>
          <a:custGeom>
            <a:avLst/>
            <a:gdLst>
              <a:gd name="connsiteX0" fmla="*/ 0 w 2560320"/>
              <a:gd name="connsiteY0" fmla="*/ 619760 h 924560"/>
              <a:gd name="connsiteX1" fmla="*/ 0 w 2560320"/>
              <a:gd name="connsiteY1" fmla="*/ 619760 h 924560"/>
              <a:gd name="connsiteX2" fmla="*/ 0 w 2560320"/>
              <a:gd name="connsiteY2" fmla="*/ 198120 h 924560"/>
              <a:gd name="connsiteX3" fmla="*/ 223520 w 2560320"/>
              <a:gd name="connsiteY3" fmla="*/ 0 h 924560"/>
              <a:gd name="connsiteX4" fmla="*/ 1833880 w 2560320"/>
              <a:gd name="connsiteY4" fmla="*/ 0 h 924560"/>
              <a:gd name="connsiteX5" fmla="*/ 2026920 w 2560320"/>
              <a:gd name="connsiteY5" fmla="*/ 177800 h 924560"/>
              <a:gd name="connsiteX6" fmla="*/ 2468880 w 2560320"/>
              <a:gd name="connsiteY6" fmla="*/ 177800 h 924560"/>
              <a:gd name="connsiteX7" fmla="*/ 2560320 w 2560320"/>
              <a:gd name="connsiteY7" fmla="*/ 269240 h 924560"/>
              <a:gd name="connsiteX8" fmla="*/ 2560320 w 2560320"/>
              <a:gd name="connsiteY8" fmla="*/ 924560 h 924560"/>
              <a:gd name="connsiteX9" fmla="*/ 0 w 2560320"/>
              <a:gd name="connsiteY9" fmla="*/ 924560 h 924560"/>
              <a:gd name="connsiteX10" fmla="*/ 0 w 2560320"/>
              <a:gd name="connsiteY10" fmla="*/ 619760 h 924560"/>
              <a:gd name="connsiteX0" fmla="*/ 0 w 2560320"/>
              <a:gd name="connsiteY0" fmla="*/ 619760 h 926095"/>
              <a:gd name="connsiteX1" fmla="*/ 0 w 2560320"/>
              <a:gd name="connsiteY1" fmla="*/ 619760 h 926095"/>
              <a:gd name="connsiteX2" fmla="*/ 0 w 2560320"/>
              <a:gd name="connsiteY2" fmla="*/ 198120 h 926095"/>
              <a:gd name="connsiteX3" fmla="*/ 223520 w 2560320"/>
              <a:gd name="connsiteY3" fmla="*/ 0 h 926095"/>
              <a:gd name="connsiteX4" fmla="*/ 1833880 w 2560320"/>
              <a:gd name="connsiteY4" fmla="*/ 0 h 926095"/>
              <a:gd name="connsiteX5" fmla="*/ 2026920 w 2560320"/>
              <a:gd name="connsiteY5" fmla="*/ 177800 h 926095"/>
              <a:gd name="connsiteX6" fmla="*/ 2468880 w 2560320"/>
              <a:gd name="connsiteY6" fmla="*/ 177800 h 926095"/>
              <a:gd name="connsiteX7" fmla="*/ 2560320 w 2560320"/>
              <a:gd name="connsiteY7" fmla="*/ 269240 h 926095"/>
              <a:gd name="connsiteX8" fmla="*/ 2560320 w 2560320"/>
              <a:gd name="connsiteY8" fmla="*/ 924560 h 926095"/>
              <a:gd name="connsiteX9" fmla="*/ 2452592 w 2560320"/>
              <a:gd name="connsiteY9" fmla="*/ 926095 h 926095"/>
              <a:gd name="connsiteX10" fmla="*/ 0 w 2560320"/>
              <a:gd name="connsiteY10" fmla="*/ 924560 h 926095"/>
              <a:gd name="connsiteX11" fmla="*/ 0 w 2560320"/>
              <a:gd name="connsiteY11" fmla="*/ 619760 h 926095"/>
              <a:gd name="connsiteX0" fmla="*/ 0 w 2566670"/>
              <a:gd name="connsiteY0" fmla="*/ 619760 h 926095"/>
              <a:gd name="connsiteX1" fmla="*/ 0 w 2566670"/>
              <a:gd name="connsiteY1" fmla="*/ 619760 h 926095"/>
              <a:gd name="connsiteX2" fmla="*/ 0 w 2566670"/>
              <a:gd name="connsiteY2" fmla="*/ 198120 h 926095"/>
              <a:gd name="connsiteX3" fmla="*/ 223520 w 2566670"/>
              <a:gd name="connsiteY3" fmla="*/ 0 h 926095"/>
              <a:gd name="connsiteX4" fmla="*/ 1833880 w 2566670"/>
              <a:gd name="connsiteY4" fmla="*/ 0 h 926095"/>
              <a:gd name="connsiteX5" fmla="*/ 2026920 w 2566670"/>
              <a:gd name="connsiteY5" fmla="*/ 177800 h 926095"/>
              <a:gd name="connsiteX6" fmla="*/ 2468880 w 2566670"/>
              <a:gd name="connsiteY6" fmla="*/ 177800 h 926095"/>
              <a:gd name="connsiteX7" fmla="*/ 2560320 w 2566670"/>
              <a:gd name="connsiteY7" fmla="*/ 269240 h 926095"/>
              <a:gd name="connsiteX8" fmla="*/ 2566670 w 2566670"/>
              <a:gd name="connsiteY8" fmla="*/ 775335 h 926095"/>
              <a:gd name="connsiteX9" fmla="*/ 2452592 w 2566670"/>
              <a:gd name="connsiteY9" fmla="*/ 926095 h 926095"/>
              <a:gd name="connsiteX10" fmla="*/ 0 w 2566670"/>
              <a:gd name="connsiteY10" fmla="*/ 924560 h 926095"/>
              <a:gd name="connsiteX11" fmla="*/ 0 w 2566670"/>
              <a:gd name="connsiteY11" fmla="*/ 619760 h 926095"/>
              <a:gd name="connsiteX0" fmla="*/ 0 w 2563495"/>
              <a:gd name="connsiteY0" fmla="*/ 619760 h 926095"/>
              <a:gd name="connsiteX1" fmla="*/ 0 w 2563495"/>
              <a:gd name="connsiteY1" fmla="*/ 619760 h 926095"/>
              <a:gd name="connsiteX2" fmla="*/ 0 w 2563495"/>
              <a:gd name="connsiteY2" fmla="*/ 198120 h 926095"/>
              <a:gd name="connsiteX3" fmla="*/ 223520 w 2563495"/>
              <a:gd name="connsiteY3" fmla="*/ 0 h 926095"/>
              <a:gd name="connsiteX4" fmla="*/ 1833880 w 2563495"/>
              <a:gd name="connsiteY4" fmla="*/ 0 h 926095"/>
              <a:gd name="connsiteX5" fmla="*/ 2026920 w 2563495"/>
              <a:gd name="connsiteY5" fmla="*/ 177800 h 926095"/>
              <a:gd name="connsiteX6" fmla="*/ 2468880 w 2563495"/>
              <a:gd name="connsiteY6" fmla="*/ 177800 h 926095"/>
              <a:gd name="connsiteX7" fmla="*/ 2560320 w 2563495"/>
              <a:gd name="connsiteY7" fmla="*/ 269240 h 926095"/>
              <a:gd name="connsiteX8" fmla="*/ 2563495 w 2563495"/>
              <a:gd name="connsiteY8" fmla="*/ 807085 h 926095"/>
              <a:gd name="connsiteX9" fmla="*/ 2452592 w 2563495"/>
              <a:gd name="connsiteY9" fmla="*/ 926095 h 926095"/>
              <a:gd name="connsiteX10" fmla="*/ 0 w 2563495"/>
              <a:gd name="connsiteY10" fmla="*/ 924560 h 926095"/>
              <a:gd name="connsiteX11" fmla="*/ 0 w 2563495"/>
              <a:gd name="connsiteY11" fmla="*/ 619760 h 926095"/>
              <a:gd name="connsiteX0" fmla="*/ 0 w 2563495"/>
              <a:gd name="connsiteY0" fmla="*/ 619760 h 926095"/>
              <a:gd name="connsiteX1" fmla="*/ 0 w 2563495"/>
              <a:gd name="connsiteY1" fmla="*/ 619760 h 926095"/>
              <a:gd name="connsiteX2" fmla="*/ 0 w 2563495"/>
              <a:gd name="connsiteY2" fmla="*/ 198120 h 926095"/>
              <a:gd name="connsiteX3" fmla="*/ 223520 w 2563495"/>
              <a:gd name="connsiteY3" fmla="*/ 0 h 926095"/>
              <a:gd name="connsiteX4" fmla="*/ 1833880 w 2563495"/>
              <a:gd name="connsiteY4" fmla="*/ 0 h 926095"/>
              <a:gd name="connsiteX5" fmla="*/ 2026920 w 2563495"/>
              <a:gd name="connsiteY5" fmla="*/ 177800 h 926095"/>
              <a:gd name="connsiteX6" fmla="*/ 2468880 w 2563495"/>
              <a:gd name="connsiteY6" fmla="*/ 177800 h 926095"/>
              <a:gd name="connsiteX7" fmla="*/ 2560320 w 2563495"/>
              <a:gd name="connsiteY7" fmla="*/ 269240 h 926095"/>
              <a:gd name="connsiteX8" fmla="*/ 2563495 w 2563495"/>
              <a:gd name="connsiteY8" fmla="*/ 807085 h 926095"/>
              <a:gd name="connsiteX9" fmla="*/ 2452592 w 2563495"/>
              <a:gd name="connsiteY9" fmla="*/ 926095 h 926095"/>
              <a:gd name="connsiteX10" fmla="*/ 150718 w 2563495"/>
              <a:gd name="connsiteY10" fmla="*/ 922920 h 926095"/>
              <a:gd name="connsiteX11" fmla="*/ 0 w 2563495"/>
              <a:gd name="connsiteY11" fmla="*/ 924560 h 926095"/>
              <a:gd name="connsiteX12" fmla="*/ 0 w 2563495"/>
              <a:gd name="connsiteY12" fmla="*/ 619760 h 926095"/>
              <a:gd name="connsiteX0" fmla="*/ 0 w 2563495"/>
              <a:gd name="connsiteY0" fmla="*/ 619760 h 926095"/>
              <a:gd name="connsiteX1" fmla="*/ 0 w 2563495"/>
              <a:gd name="connsiteY1" fmla="*/ 619760 h 926095"/>
              <a:gd name="connsiteX2" fmla="*/ 0 w 2563495"/>
              <a:gd name="connsiteY2" fmla="*/ 198120 h 926095"/>
              <a:gd name="connsiteX3" fmla="*/ 223520 w 2563495"/>
              <a:gd name="connsiteY3" fmla="*/ 0 h 926095"/>
              <a:gd name="connsiteX4" fmla="*/ 1833880 w 2563495"/>
              <a:gd name="connsiteY4" fmla="*/ 0 h 926095"/>
              <a:gd name="connsiteX5" fmla="*/ 2026920 w 2563495"/>
              <a:gd name="connsiteY5" fmla="*/ 177800 h 926095"/>
              <a:gd name="connsiteX6" fmla="*/ 2468880 w 2563495"/>
              <a:gd name="connsiteY6" fmla="*/ 177800 h 926095"/>
              <a:gd name="connsiteX7" fmla="*/ 2560320 w 2563495"/>
              <a:gd name="connsiteY7" fmla="*/ 269240 h 926095"/>
              <a:gd name="connsiteX8" fmla="*/ 2563495 w 2563495"/>
              <a:gd name="connsiteY8" fmla="*/ 807085 h 926095"/>
              <a:gd name="connsiteX9" fmla="*/ 2452592 w 2563495"/>
              <a:gd name="connsiteY9" fmla="*/ 926095 h 926095"/>
              <a:gd name="connsiteX10" fmla="*/ 150718 w 2563495"/>
              <a:gd name="connsiteY10" fmla="*/ 922920 h 926095"/>
              <a:gd name="connsiteX11" fmla="*/ 3175 w 2563495"/>
              <a:gd name="connsiteY11" fmla="*/ 784860 h 926095"/>
              <a:gd name="connsiteX12" fmla="*/ 0 w 2563495"/>
              <a:gd name="connsiteY12" fmla="*/ 619760 h 926095"/>
              <a:gd name="connsiteX0" fmla="*/ 0 w 2563495"/>
              <a:gd name="connsiteY0" fmla="*/ 3363425 h 3363425"/>
              <a:gd name="connsiteX1" fmla="*/ 0 w 2563495"/>
              <a:gd name="connsiteY1" fmla="*/ 619760 h 3363425"/>
              <a:gd name="connsiteX2" fmla="*/ 0 w 2563495"/>
              <a:gd name="connsiteY2" fmla="*/ 198120 h 3363425"/>
              <a:gd name="connsiteX3" fmla="*/ 223520 w 2563495"/>
              <a:gd name="connsiteY3" fmla="*/ 0 h 3363425"/>
              <a:gd name="connsiteX4" fmla="*/ 1833880 w 2563495"/>
              <a:gd name="connsiteY4" fmla="*/ 0 h 3363425"/>
              <a:gd name="connsiteX5" fmla="*/ 2026920 w 2563495"/>
              <a:gd name="connsiteY5" fmla="*/ 177800 h 3363425"/>
              <a:gd name="connsiteX6" fmla="*/ 2468880 w 2563495"/>
              <a:gd name="connsiteY6" fmla="*/ 177800 h 3363425"/>
              <a:gd name="connsiteX7" fmla="*/ 2560320 w 2563495"/>
              <a:gd name="connsiteY7" fmla="*/ 269240 h 3363425"/>
              <a:gd name="connsiteX8" fmla="*/ 2563495 w 2563495"/>
              <a:gd name="connsiteY8" fmla="*/ 807085 h 3363425"/>
              <a:gd name="connsiteX9" fmla="*/ 2452592 w 2563495"/>
              <a:gd name="connsiteY9" fmla="*/ 926095 h 3363425"/>
              <a:gd name="connsiteX10" fmla="*/ 150718 w 2563495"/>
              <a:gd name="connsiteY10" fmla="*/ 922920 h 3363425"/>
              <a:gd name="connsiteX11" fmla="*/ 3175 w 2563495"/>
              <a:gd name="connsiteY11" fmla="*/ 784860 h 3363425"/>
              <a:gd name="connsiteX12" fmla="*/ 0 w 2563495"/>
              <a:gd name="connsiteY12" fmla="*/ 619760 h 3363425"/>
              <a:gd name="connsiteX0" fmla="*/ 0 w 2563495"/>
              <a:gd name="connsiteY0" fmla="*/ 3363425 h 3363425"/>
              <a:gd name="connsiteX1" fmla="*/ 0 w 2563495"/>
              <a:gd name="connsiteY1" fmla="*/ 3363425 h 3363425"/>
              <a:gd name="connsiteX2" fmla="*/ 0 w 2563495"/>
              <a:gd name="connsiteY2" fmla="*/ 198120 h 3363425"/>
              <a:gd name="connsiteX3" fmla="*/ 223520 w 2563495"/>
              <a:gd name="connsiteY3" fmla="*/ 0 h 3363425"/>
              <a:gd name="connsiteX4" fmla="*/ 1833880 w 2563495"/>
              <a:gd name="connsiteY4" fmla="*/ 0 h 3363425"/>
              <a:gd name="connsiteX5" fmla="*/ 2026920 w 2563495"/>
              <a:gd name="connsiteY5" fmla="*/ 177800 h 3363425"/>
              <a:gd name="connsiteX6" fmla="*/ 2468880 w 2563495"/>
              <a:gd name="connsiteY6" fmla="*/ 177800 h 3363425"/>
              <a:gd name="connsiteX7" fmla="*/ 2560320 w 2563495"/>
              <a:gd name="connsiteY7" fmla="*/ 269240 h 3363425"/>
              <a:gd name="connsiteX8" fmla="*/ 2563495 w 2563495"/>
              <a:gd name="connsiteY8" fmla="*/ 807085 h 3363425"/>
              <a:gd name="connsiteX9" fmla="*/ 2452592 w 2563495"/>
              <a:gd name="connsiteY9" fmla="*/ 926095 h 3363425"/>
              <a:gd name="connsiteX10" fmla="*/ 150718 w 2563495"/>
              <a:gd name="connsiteY10" fmla="*/ 922920 h 3363425"/>
              <a:gd name="connsiteX11" fmla="*/ 3175 w 2563495"/>
              <a:gd name="connsiteY11" fmla="*/ 784860 h 3363425"/>
              <a:gd name="connsiteX12" fmla="*/ 0 w 2563495"/>
              <a:gd name="connsiteY12" fmla="*/ 619760 h 3363425"/>
              <a:gd name="connsiteX0" fmla="*/ 0 w 2563495"/>
              <a:gd name="connsiteY0" fmla="*/ 3363425 h 3363425"/>
              <a:gd name="connsiteX1" fmla="*/ 0 w 2563495"/>
              <a:gd name="connsiteY1" fmla="*/ 3363425 h 3363425"/>
              <a:gd name="connsiteX2" fmla="*/ 0 w 2563495"/>
              <a:gd name="connsiteY2" fmla="*/ 198120 h 3363425"/>
              <a:gd name="connsiteX3" fmla="*/ 223520 w 2563495"/>
              <a:gd name="connsiteY3" fmla="*/ 0 h 3363425"/>
              <a:gd name="connsiteX4" fmla="*/ 1833880 w 2563495"/>
              <a:gd name="connsiteY4" fmla="*/ 0 h 3363425"/>
              <a:gd name="connsiteX5" fmla="*/ 2026920 w 2563495"/>
              <a:gd name="connsiteY5" fmla="*/ 177800 h 3363425"/>
              <a:gd name="connsiteX6" fmla="*/ 2468880 w 2563495"/>
              <a:gd name="connsiteY6" fmla="*/ 177800 h 3363425"/>
              <a:gd name="connsiteX7" fmla="*/ 2560320 w 2563495"/>
              <a:gd name="connsiteY7" fmla="*/ 269240 h 3363425"/>
              <a:gd name="connsiteX8" fmla="*/ 2563495 w 2563495"/>
              <a:gd name="connsiteY8" fmla="*/ 807085 h 3363425"/>
              <a:gd name="connsiteX9" fmla="*/ 2452592 w 2563495"/>
              <a:gd name="connsiteY9" fmla="*/ 926095 h 3363425"/>
              <a:gd name="connsiteX10" fmla="*/ 150718 w 2563495"/>
              <a:gd name="connsiteY10" fmla="*/ 922920 h 3363425"/>
              <a:gd name="connsiteX11" fmla="*/ 3175 w 2563495"/>
              <a:gd name="connsiteY11" fmla="*/ 784860 h 3363425"/>
              <a:gd name="connsiteX12" fmla="*/ 0 w 2563495"/>
              <a:gd name="connsiteY12" fmla="*/ 619760 h 3363425"/>
              <a:gd name="connsiteX0" fmla="*/ 0 w 2563495"/>
              <a:gd name="connsiteY0" fmla="*/ 3363425 h 3550750"/>
              <a:gd name="connsiteX1" fmla="*/ 0 w 2563495"/>
              <a:gd name="connsiteY1" fmla="*/ 3363425 h 3550750"/>
              <a:gd name="connsiteX2" fmla="*/ 0 w 2563495"/>
              <a:gd name="connsiteY2" fmla="*/ 198120 h 3550750"/>
              <a:gd name="connsiteX3" fmla="*/ 223520 w 2563495"/>
              <a:gd name="connsiteY3" fmla="*/ 0 h 3550750"/>
              <a:gd name="connsiteX4" fmla="*/ 1833880 w 2563495"/>
              <a:gd name="connsiteY4" fmla="*/ 0 h 3550750"/>
              <a:gd name="connsiteX5" fmla="*/ 2026920 w 2563495"/>
              <a:gd name="connsiteY5" fmla="*/ 177800 h 3550750"/>
              <a:gd name="connsiteX6" fmla="*/ 2468880 w 2563495"/>
              <a:gd name="connsiteY6" fmla="*/ 177800 h 3550750"/>
              <a:gd name="connsiteX7" fmla="*/ 2560320 w 2563495"/>
              <a:gd name="connsiteY7" fmla="*/ 269240 h 3550750"/>
              <a:gd name="connsiteX8" fmla="*/ 2563495 w 2563495"/>
              <a:gd name="connsiteY8" fmla="*/ 3550750 h 3550750"/>
              <a:gd name="connsiteX9" fmla="*/ 2452592 w 2563495"/>
              <a:gd name="connsiteY9" fmla="*/ 926095 h 3550750"/>
              <a:gd name="connsiteX10" fmla="*/ 150718 w 2563495"/>
              <a:gd name="connsiteY10" fmla="*/ 922920 h 3550750"/>
              <a:gd name="connsiteX11" fmla="*/ 3175 w 2563495"/>
              <a:gd name="connsiteY11" fmla="*/ 784860 h 3550750"/>
              <a:gd name="connsiteX12" fmla="*/ 0 w 2563495"/>
              <a:gd name="connsiteY12" fmla="*/ 619760 h 3550750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922920 h 3669759"/>
              <a:gd name="connsiteX11" fmla="*/ 3175 w 2563495"/>
              <a:gd name="connsiteY11" fmla="*/ 784860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784860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619760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1833880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3363424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2085784 w 2563495"/>
              <a:gd name="connsiteY4" fmla="*/ 0 h 3669759"/>
              <a:gd name="connsiteX5" fmla="*/ 2026920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3363424 h 3669759"/>
              <a:gd name="connsiteX0" fmla="*/ 0 w 2563495"/>
              <a:gd name="connsiteY0" fmla="*/ 3363425 h 3669759"/>
              <a:gd name="connsiteX1" fmla="*/ 0 w 2563495"/>
              <a:gd name="connsiteY1" fmla="*/ 3363425 h 3669759"/>
              <a:gd name="connsiteX2" fmla="*/ 0 w 2563495"/>
              <a:gd name="connsiteY2" fmla="*/ 198120 h 3669759"/>
              <a:gd name="connsiteX3" fmla="*/ 223520 w 2563495"/>
              <a:gd name="connsiteY3" fmla="*/ 0 h 3669759"/>
              <a:gd name="connsiteX4" fmla="*/ 2085784 w 2563495"/>
              <a:gd name="connsiteY4" fmla="*/ 0 h 3669759"/>
              <a:gd name="connsiteX5" fmla="*/ 2278823 w 2563495"/>
              <a:gd name="connsiteY5" fmla="*/ 177800 h 3669759"/>
              <a:gd name="connsiteX6" fmla="*/ 2468880 w 2563495"/>
              <a:gd name="connsiteY6" fmla="*/ 177800 h 3669759"/>
              <a:gd name="connsiteX7" fmla="*/ 2560320 w 2563495"/>
              <a:gd name="connsiteY7" fmla="*/ 269240 h 3669759"/>
              <a:gd name="connsiteX8" fmla="*/ 2563495 w 2563495"/>
              <a:gd name="connsiteY8" fmla="*/ 3550750 h 3669759"/>
              <a:gd name="connsiteX9" fmla="*/ 2452592 w 2563495"/>
              <a:gd name="connsiteY9" fmla="*/ 3669759 h 3669759"/>
              <a:gd name="connsiteX10" fmla="*/ 150718 w 2563495"/>
              <a:gd name="connsiteY10" fmla="*/ 3666584 h 3669759"/>
              <a:gd name="connsiteX11" fmla="*/ 3175 w 2563495"/>
              <a:gd name="connsiteY11" fmla="*/ 3528524 h 3669759"/>
              <a:gd name="connsiteX12" fmla="*/ 0 w 2563495"/>
              <a:gd name="connsiteY12" fmla="*/ 3363424 h 3669759"/>
              <a:gd name="connsiteX0" fmla="*/ 0 w 2720783"/>
              <a:gd name="connsiteY0" fmla="*/ 3363425 h 3669759"/>
              <a:gd name="connsiteX1" fmla="*/ 0 w 2720783"/>
              <a:gd name="connsiteY1" fmla="*/ 3363425 h 3669759"/>
              <a:gd name="connsiteX2" fmla="*/ 0 w 2720783"/>
              <a:gd name="connsiteY2" fmla="*/ 198120 h 3669759"/>
              <a:gd name="connsiteX3" fmla="*/ 223520 w 2720783"/>
              <a:gd name="connsiteY3" fmla="*/ 0 h 3669759"/>
              <a:gd name="connsiteX4" fmla="*/ 2085784 w 2720783"/>
              <a:gd name="connsiteY4" fmla="*/ 0 h 3669759"/>
              <a:gd name="connsiteX5" fmla="*/ 2278823 w 2720783"/>
              <a:gd name="connsiteY5" fmla="*/ 177800 h 3669759"/>
              <a:gd name="connsiteX6" fmla="*/ 2720783 w 2720783"/>
              <a:gd name="connsiteY6" fmla="*/ 177800 h 3669759"/>
              <a:gd name="connsiteX7" fmla="*/ 2560320 w 2720783"/>
              <a:gd name="connsiteY7" fmla="*/ 269240 h 3669759"/>
              <a:gd name="connsiteX8" fmla="*/ 2563495 w 2720783"/>
              <a:gd name="connsiteY8" fmla="*/ 3550750 h 3669759"/>
              <a:gd name="connsiteX9" fmla="*/ 2452592 w 2720783"/>
              <a:gd name="connsiteY9" fmla="*/ 3669759 h 3669759"/>
              <a:gd name="connsiteX10" fmla="*/ 150718 w 2720783"/>
              <a:gd name="connsiteY10" fmla="*/ 3666584 h 3669759"/>
              <a:gd name="connsiteX11" fmla="*/ 3175 w 2720783"/>
              <a:gd name="connsiteY11" fmla="*/ 3528524 h 3669759"/>
              <a:gd name="connsiteX12" fmla="*/ 0 w 2720783"/>
              <a:gd name="connsiteY12" fmla="*/ 3363424 h 3669759"/>
              <a:gd name="connsiteX0" fmla="*/ 0 w 2812223"/>
              <a:gd name="connsiteY0" fmla="*/ 3363425 h 3669759"/>
              <a:gd name="connsiteX1" fmla="*/ 0 w 2812223"/>
              <a:gd name="connsiteY1" fmla="*/ 3363425 h 3669759"/>
              <a:gd name="connsiteX2" fmla="*/ 0 w 2812223"/>
              <a:gd name="connsiteY2" fmla="*/ 198120 h 3669759"/>
              <a:gd name="connsiteX3" fmla="*/ 223520 w 2812223"/>
              <a:gd name="connsiteY3" fmla="*/ 0 h 3669759"/>
              <a:gd name="connsiteX4" fmla="*/ 2085784 w 2812223"/>
              <a:gd name="connsiteY4" fmla="*/ 0 h 3669759"/>
              <a:gd name="connsiteX5" fmla="*/ 2278823 w 2812223"/>
              <a:gd name="connsiteY5" fmla="*/ 177800 h 3669759"/>
              <a:gd name="connsiteX6" fmla="*/ 2720783 w 2812223"/>
              <a:gd name="connsiteY6" fmla="*/ 177800 h 3669759"/>
              <a:gd name="connsiteX7" fmla="*/ 2812223 w 2812223"/>
              <a:gd name="connsiteY7" fmla="*/ 269240 h 3669759"/>
              <a:gd name="connsiteX8" fmla="*/ 2563495 w 2812223"/>
              <a:gd name="connsiteY8" fmla="*/ 3550750 h 3669759"/>
              <a:gd name="connsiteX9" fmla="*/ 2452592 w 2812223"/>
              <a:gd name="connsiteY9" fmla="*/ 3669759 h 3669759"/>
              <a:gd name="connsiteX10" fmla="*/ 150718 w 2812223"/>
              <a:gd name="connsiteY10" fmla="*/ 3666584 h 3669759"/>
              <a:gd name="connsiteX11" fmla="*/ 3175 w 2812223"/>
              <a:gd name="connsiteY11" fmla="*/ 3528524 h 3669759"/>
              <a:gd name="connsiteX12" fmla="*/ 0 w 2812223"/>
              <a:gd name="connsiteY12" fmla="*/ 3363424 h 3669759"/>
              <a:gd name="connsiteX0" fmla="*/ 0 w 2812236"/>
              <a:gd name="connsiteY0" fmla="*/ 3363425 h 3669759"/>
              <a:gd name="connsiteX1" fmla="*/ 0 w 2812236"/>
              <a:gd name="connsiteY1" fmla="*/ 3363425 h 3669759"/>
              <a:gd name="connsiteX2" fmla="*/ 0 w 2812236"/>
              <a:gd name="connsiteY2" fmla="*/ 198120 h 3669759"/>
              <a:gd name="connsiteX3" fmla="*/ 223520 w 2812236"/>
              <a:gd name="connsiteY3" fmla="*/ 0 h 3669759"/>
              <a:gd name="connsiteX4" fmla="*/ 2085784 w 2812236"/>
              <a:gd name="connsiteY4" fmla="*/ 0 h 3669759"/>
              <a:gd name="connsiteX5" fmla="*/ 2278823 w 2812236"/>
              <a:gd name="connsiteY5" fmla="*/ 177800 h 3669759"/>
              <a:gd name="connsiteX6" fmla="*/ 2720783 w 2812236"/>
              <a:gd name="connsiteY6" fmla="*/ 177800 h 3669759"/>
              <a:gd name="connsiteX7" fmla="*/ 2812223 w 2812236"/>
              <a:gd name="connsiteY7" fmla="*/ 269240 h 3669759"/>
              <a:gd name="connsiteX8" fmla="*/ 2563495 w 2812236"/>
              <a:gd name="connsiteY8" fmla="*/ 3550750 h 3669759"/>
              <a:gd name="connsiteX9" fmla="*/ 2452592 w 2812236"/>
              <a:gd name="connsiteY9" fmla="*/ 3669759 h 3669759"/>
              <a:gd name="connsiteX10" fmla="*/ 150718 w 2812236"/>
              <a:gd name="connsiteY10" fmla="*/ 3666584 h 3669759"/>
              <a:gd name="connsiteX11" fmla="*/ 3175 w 2812236"/>
              <a:gd name="connsiteY11" fmla="*/ 3528524 h 3669759"/>
              <a:gd name="connsiteX12" fmla="*/ 0 w 2812236"/>
              <a:gd name="connsiteY12" fmla="*/ 3363424 h 3669759"/>
              <a:gd name="connsiteX0" fmla="*/ 0 w 2812543"/>
              <a:gd name="connsiteY0" fmla="*/ 3363425 h 3669759"/>
              <a:gd name="connsiteX1" fmla="*/ 0 w 2812543"/>
              <a:gd name="connsiteY1" fmla="*/ 3363425 h 3669759"/>
              <a:gd name="connsiteX2" fmla="*/ 0 w 2812543"/>
              <a:gd name="connsiteY2" fmla="*/ 198120 h 3669759"/>
              <a:gd name="connsiteX3" fmla="*/ 223520 w 2812543"/>
              <a:gd name="connsiteY3" fmla="*/ 0 h 3669759"/>
              <a:gd name="connsiteX4" fmla="*/ 2085784 w 2812543"/>
              <a:gd name="connsiteY4" fmla="*/ 0 h 3669759"/>
              <a:gd name="connsiteX5" fmla="*/ 2278823 w 2812543"/>
              <a:gd name="connsiteY5" fmla="*/ 177800 h 3669759"/>
              <a:gd name="connsiteX6" fmla="*/ 2720783 w 2812543"/>
              <a:gd name="connsiteY6" fmla="*/ 177800 h 3669759"/>
              <a:gd name="connsiteX7" fmla="*/ 2812223 w 2812543"/>
              <a:gd name="connsiteY7" fmla="*/ 269240 h 3669759"/>
              <a:gd name="connsiteX8" fmla="*/ 2563495 w 2812543"/>
              <a:gd name="connsiteY8" fmla="*/ 3550750 h 3669759"/>
              <a:gd name="connsiteX9" fmla="*/ 2452592 w 2812543"/>
              <a:gd name="connsiteY9" fmla="*/ 3669759 h 3669759"/>
              <a:gd name="connsiteX10" fmla="*/ 150718 w 2812543"/>
              <a:gd name="connsiteY10" fmla="*/ 3666584 h 3669759"/>
              <a:gd name="connsiteX11" fmla="*/ 3175 w 2812543"/>
              <a:gd name="connsiteY11" fmla="*/ 3528524 h 3669759"/>
              <a:gd name="connsiteX12" fmla="*/ 0 w 2812543"/>
              <a:gd name="connsiteY12" fmla="*/ 3363424 h 3669759"/>
              <a:gd name="connsiteX0" fmla="*/ 0 w 2815396"/>
              <a:gd name="connsiteY0" fmla="*/ 3363425 h 3669759"/>
              <a:gd name="connsiteX1" fmla="*/ 0 w 2815396"/>
              <a:gd name="connsiteY1" fmla="*/ 3363425 h 3669759"/>
              <a:gd name="connsiteX2" fmla="*/ 0 w 2815396"/>
              <a:gd name="connsiteY2" fmla="*/ 198120 h 3669759"/>
              <a:gd name="connsiteX3" fmla="*/ 223520 w 2815396"/>
              <a:gd name="connsiteY3" fmla="*/ 0 h 3669759"/>
              <a:gd name="connsiteX4" fmla="*/ 2085784 w 2815396"/>
              <a:gd name="connsiteY4" fmla="*/ 0 h 3669759"/>
              <a:gd name="connsiteX5" fmla="*/ 2278823 w 2815396"/>
              <a:gd name="connsiteY5" fmla="*/ 177800 h 3669759"/>
              <a:gd name="connsiteX6" fmla="*/ 2720783 w 2815396"/>
              <a:gd name="connsiteY6" fmla="*/ 177800 h 3669759"/>
              <a:gd name="connsiteX7" fmla="*/ 2812223 w 2815396"/>
              <a:gd name="connsiteY7" fmla="*/ 269240 h 3669759"/>
              <a:gd name="connsiteX8" fmla="*/ 2815396 w 2815396"/>
              <a:gd name="connsiteY8" fmla="*/ 3550750 h 3669759"/>
              <a:gd name="connsiteX9" fmla="*/ 2452592 w 2815396"/>
              <a:gd name="connsiteY9" fmla="*/ 3669759 h 3669759"/>
              <a:gd name="connsiteX10" fmla="*/ 150718 w 2815396"/>
              <a:gd name="connsiteY10" fmla="*/ 3666584 h 3669759"/>
              <a:gd name="connsiteX11" fmla="*/ 3175 w 2815396"/>
              <a:gd name="connsiteY11" fmla="*/ 3528524 h 3669759"/>
              <a:gd name="connsiteX12" fmla="*/ 0 w 2815396"/>
              <a:gd name="connsiteY12" fmla="*/ 3363424 h 3669759"/>
              <a:gd name="connsiteX0" fmla="*/ 0 w 2815396"/>
              <a:gd name="connsiteY0" fmla="*/ 3363425 h 3669759"/>
              <a:gd name="connsiteX1" fmla="*/ 0 w 2815396"/>
              <a:gd name="connsiteY1" fmla="*/ 3363425 h 3669759"/>
              <a:gd name="connsiteX2" fmla="*/ 0 w 2815396"/>
              <a:gd name="connsiteY2" fmla="*/ 198120 h 3669759"/>
              <a:gd name="connsiteX3" fmla="*/ 223520 w 2815396"/>
              <a:gd name="connsiteY3" fmla="*/ 0 h 3669759"/>
              <a:gd name="connsiteX4" fmla="*/ 2085784 w 2815396"/>
              <a:gd name="connsiteY4" fmla="*/ 0 h 3669759"/>
              <a:gd name="connsiteX5" fmla="*/ 2278823 w 2815396"/>
              <a:gd name="connsiteY5" fmla="*/ 177800 h 3669759"/>
              <a:gd name="connsiteX6" fmla="*/ 2720783 w 2815396"/>
              <a:gd name="connsiteY6" fmla="*/ 177800 h 3669759"/>
              <a:gd name="connsiteX7" fmla="*/ 2812223 w 2815396"/>
              <a:gd name="connsiteY7" fmla="*/ 269240 h 3669759"/>
              <a:gd name="connsiteX8" fmla="*/ 2815396 w 2815396"/>
              <a:gd name="connsiteY8" fmla="*/ 3550750 h 3669759"/>
              <a:gd name="connsiteX9" fmla="*/ 2704493 w 2815396"/>
              <a:gd name="connsiteY9" fmla="*/ 3669759 h 3669759"/>
              <a:gd name="connsiteX10" fmla="*/ 150718 w 2815396"/>
              <a:gd name="connsiteY10" fmla="*/ 3666584 h 3669759"/>
              <a:gd name="connsiteX11" fmla="*/ 3175 w 2815396"/>
              <a:gd name="connsiteY11" fmla="*/ 3528524 h 3669759"/>
              <a:gd name="connsiteX12" fmla="*/ 0 w 2815396"/>
              <a:gd name="connsiteY12" fmla="*/ 3363424 h 3669759"/>
              <a:gd name="connsiteX0" fmla="*/ 0 w 2815396"/>
              <a:gd name="connsiteY0" fmla="*/ 3973382 h 3973382"/>
              <a:gd name="connsiteX1" fmla="*/ 0 w 2815396"/>
              <a:gd name="connsiteY1" fmla="*/ 3363425 h 3973382"/>
              <a:gd name="connsiteX2" fmla="*/ 0 w 2815396"/>
              <a:gd name="connsiteY2" fmla="*/ 198120 h 3973382"/>
              <a:gd name="connsiteX3" fmla="*/ 223520 w 2815396"/>
              <a:gd name="connsiteY3" fmla="*/ 0 h 3973382"/>
              <a:gd name="connsiteX4" fmla="*/ 2085784 w 2815396"/>
              <a:gd name="connsiteY4" fmla="*/ 0 h 3973382"/>
              <a:gd name="connsiteX5" fmla="*/ 2278823 w 2815396"/>
              <a:gd name="connsiteY5" fmla="*/ 177800 h 3973382"/>
              <a:gd name="connsiteX6" fmla="*/ 2720783 w 2815396"/>
              <a:gd name="connsiteY6" fmla="*/ 177800 h 3973382"/>
              <a:gd name="connsiteX7" fmla="*/ 2812223 w 2815396"/>
              <a:gd name="connsiteY7" fmla="*/ 269240 h 3973382"/>
              <a:gd name="connsiteX8" fmla="*/ 2815396 w 2815396"/>
              <a:gd name="connsiteY8" fmla="*/ 3550750 h 3973382"/>
              <a:gd name="connsiteX9" fmla="*/ 2704493 w 2815396"/>
              <a:gd name="connsiteY9" fmla="*/ 3669759 h 3973382"/>
              <a:gd name="connsiteX10" fmla="*/ 150718 w 2815396"/>
              <a:gd name="connsiteY10" fmla="*/ 3666584 h 3973382"/>
              <a:gd name="connsiteX11" fmla="*/ 3175 w 2815396"/>
              <a:gd name="connsiteY11" fmla="*/ 3528524 h 3973382"/>
              <a:gd name="connsiteX12" fmla="*/ 0 w 2815396"/>
              <a:gd name="connsiteY12" fmla="*/ 3363424 h 3973382"/>
              <a:gd name="connsiteX0" fmla="*/ 0 w 2815396"/>
              <a:gd name="connsiteY0" fmla="*/ 3973382 h 3973382"/>
              <a:gd name="connsiteX1" fmla="*/ 0 w 2815396"/>
              <a:gd name="connsiteY1" fmla="*/ 3973382 h 3973382"/>
              <a:gd name="connsiteX2" fmla="*/ 0 w 2815396"/>
              <a:gd name="connsiteY2" fmla="*/ 198120 h 3973382"/>
              <a:gd name="connsiteX3" fmla="*/ 223520 w 2815396"/>
              <a:gd name="connsiteY3" fmla="*/ 0 h 3973382"/>
              <a:gd name="connsiteX4" fmla="*/ 2085784 w 2815396"/>
              <a:gd name="connsiteY4" fmla="*/ 0 h 3973382"/>
              <a:gd name="connsiteX5" fmla="*/ 2278823 w 2815396"/>
              <a:gd name="connsiteY5" fmla="*/ 177800 h 3973382"/>
              <a:gd name="connsiteX6" fmla="*/ 2720783 w 2815396"/>
              <a:gd name="connsiteY6" fmla="*/ 177800 h 3973382"/>
              <a:gd name="connsiteX7" fmla="*/ 2812223 w 2815396"/>
              <a:gd name="connsiteY7" fmla="*/ 269240 h 3973382"/>
              <a:gd name="connsiteX8" fmla="*/ 2815396 w 2815396"/>
              <a:gd name="connsiteY8" fmla="*/ 3550750 h 3973382"/>
              <a:gd name="connsiteX9" fmla="*/ 2704493 w 2815396"/>
              <a:gd name="connsiteY9" fmla="*/ 3669759 h 3973382"/>
              <a:gd name="connsiteX10" fmla="*/ 150718 w 2815396"/>
              <a:gd name="connsiteY10" fmla="*/ 3666584 h 3973382"/>
              <a:gd name="connsiteX11" fmla="*/ 3175 w 2815396"/>
              <a:gd name="connsiteY11" fmla="*/ 3528524 h 3973382"/>
              <a:gd name="connsiteX12" fmla="*/ 0 w 2815396"/>
              <a:gd name="connsiteY12" fmla="*/ 3363424 h 3973382"/>
              <a:gd name="connsiteX0" fmla="*/ 0 w 2815396"/>
              <a:gd name="connsiteY0" fmla="*/ 3973382 h 3973382"/>
              <a:gd name="connsiteX1" fmla="*/ 0 w 2815396"/>
              <a:gd name="connsiteY1" fmla="*/ 3973382 h 3973382"/>
              <a:gd name="connsiteX2" fmla="*/ 0 w 2815396"/>
              <a:gd name="connsiteY2" fmla="*/ 198120 h 3973382"/>
              <a:gd name="connsiteX3" fmla="*/ 223520 w 2815396"/>
              <a:gd name="connsiteY3" fmla="*/ 0 h 3973382"/>
              <a:gd name="connsiteX4" fmla="*/ 2085784 w 2815396"/>
              <a:gd name="connsiteY4" fmla="*/ 0 h 3973382"/>
              <a:gd name="connsiteX5" fmla="*/ 2278823 w 2815396"/>
              <a:gd name="connsiteY5" fmla="*/ 177800 h 3973382"/>
              <a:gd name="connsiteX6" fmla="*/ 2720783 w 2815396"/>
              <a:gd name="connsiteY6" fmla="*/ 177800 h 3973382"/>
              <a:gd name="connsiteX7" fmla="*/ 2812223 w 2815396"/>
              <a:gd name="connsiteY7" fmla="*/ 269240 h 3973382"/>
              <a:gd name="connsiteX8" fmla="*/ 2815396 w 2815396"/>
              <a:gd name="connsiteY8" fmla="*/ 3550750 h 3973382"/>
              <a:gd name="connsiteX9" fmla="*/ 2704493 w 2815396"/>
              <a:gd name="connsiteY9" fmla="*/ 3669759 h 3973382"/>
              <a:gd name="connsiteX10" fmla="*/ 150718 w 2815396"/>
              <a:gd name="connsiteY10" fmla="*/ 3666584 h 3973382"/>
              <a:gd name="connsiteX11" fmla="*/ 3175 w 2815396"/>
              <a:gd name="connsiteY11" fmla="*/ 3528524 h 3973382"/>
              <a:gd name="connsiteX12" fmla="*/ 0 w 2815396"/>
              <a:gd name="connsiteY12" fmla="*/ 3363424 h 3973382"/>
              <a:gd name="connsiteX0" fmla="*/ 0 w 2815396"/>
              <a:gd name="connsiteY0" fmla="*/ 3973382 h 4160707"/>
              <a:gd name="connsiteX1" fmla="*/ 0 w 2815396"/>
              <a:gd name="connsiteY1" fmla="*/ 3973382 h 4160707"/>
              <a:gd name="connsiteX2" fmla="*/ 0 w 2815396"/>
              <a:gd name="connsiteY2" fmla="*/ 198120 h 4160707"/>
              <a:gd name="connsiteX3" fmla="*/ 223520 w 2815396"/>
              <a:gd name="connsiteY3" fmla="*/ 0 h 4160707"/>
              <a:gd name="connsiteX4" fmla="*/ 2085784 w 2815396"/>
              <a:gd name="connsiteY4" fmla="*/ 0 h 4160707"/>
              <a:gd name="connsiteX5" fmla="*/ 2278823 w 2815396"/>
              <a:gd name="connsiteY5" fmla="*/ 177800 h 4160707"/>
              <a:gd name="connsiteX6" fmla="*/ 2720783 w 2815396"/>
              <a:gd name="connsiteY6" fmla="*/ 177800 h 4160707"/>
              <a:gd name="connsiteX7" fmla="*/ 2812223 w 2815396"/>
              <a:gd name="connsiteY7" fmla="*/ 269240 h 4160707"/>
              <a:gd name="connsiteX8" fmla="*/ 2815396 w 2815396"/>
              <a:gd name="connsiteY8" fmla="*/ 4160707 h 4160707"/>
              <a:gd name="connsiteX9" fmla="*/ 2704493 w 2815396"/>
              <a:gd name="connsiteY9" fmla="*/ 3669759 h 4160707"/>
              <a:gd name="connsiteX10" fmla="*/ 150718 w 2815396"/>
              <a:gd name="connsiteY10" fmla="*/ 3666584 h 4160707"/>
              <a:gd name="connsiteX11" fmla="*/ 3175 w 2815396"/>
              <a:gd name="connsiteY11" fmla="*/ 3528524 h 4160707"/>
              <a:gd name="connsiteX12" fmla="*/ 0 w 2815396"/>
              <a:gd name="connsiteY12" fmla="*/ 3363424 h 4160707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3666584 h 4279715"/>
              <a:gd name="connsiteX11" fmla="*/ 3175 w 2815396"/>
              <a:gd name="connsiteY11" fmla="*/ 3528524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3528524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4138480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4138480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4138480 h 4279715"/>
              <a:gd name="connsiteX12" fmla="*/ 0 w 2815396"/>
              <a:gd name="connsiteY12" fmla="*/ 3363424 h 4279715"/>
              <a:gd name="connsiteX0" fmla="*/ 0 w 2815396"/>
              <a:gd name="connsiteY0" fmla="*/ 3973382 h 4279715"/>
              <a:gd name="connsiteX1" fmla="*/ 0 w 2815396"/>
              <a:gd name="connsiteY1" fmla="*/ 3973382 h 4279715"/>
              <a:gd name="connsiteX2" fmla="*/ 0 w 2815396"/>
              <a:gd name="connsiteY2" fmla="*/ 198120 h 4279715"/>
              <a:gd name="connsiteX3" fmla="*/ 223520 w 2815396"/>
              <a:gd name="connsiteY3" fmla="*/ 0 h 4279715"/>
              <a:gd name="connsiteX4" fmla="*/ 2085784 w 2815396"/>
              <a:gd name="connsiteY4" fmla="*/ 0 h 4279715"/>
              <a:gd name="connsiteX5" fmla="*/ 2278823 w 2815396"/>
              <a:gd name="connsiteY5" fmla="*/ 177800 h 4279715"/>
              <a:gd name="connsiteX6" fmla="*/ 2720783 w 2815396"/>
              <a:gd name="connsiteY6" fmla="*/ 177800 h 4279715"/>
              <a:gd name="connsiteX7" fmla="*/ 2812223 w 2815396"/>
              <a:gd name="connsiteY7" fmla="*/ 269240 h 4279715"/>
              <a:gd name="connsiteX8" fmla="*/ 2815396 w 2815396"/>
              <a:gd name="connsiteY8" fmla="*/ 4160707 h 4279715"/>
              <a:gd name="connsiteX9" fmla="*/ 2704493 w 2815396"/>
              <a:gd name="connsiteY9" fmla="*/ 4279715 h 4279715"/>
              <a:gd name="connsiteX10" fmla="*/ 150718 w 2815396"/>
              <a:gd name="connsiteY10" fmla="*/ 4276540 h 4279715"/>
              <a:gd name="connsiteX11" fmla="*/ 3175 w 2815396"/>
              <a:gd name="connsiteY11" fmla="*/ 4138480 h 4279715"/>
              <a:gd name="connsiteX12" fmla="*/ 0 w 2815396"/>
              <a:gd name="connsiteY12" fmla="*/ 3973380 h 4279715"/>
              <a:gd name="connsiteX0" fmla="*/ 0 w 6622269"/>
              <a:gd name="connsiteY0" fmla="*/ 3973382 h 4279715"/>
              <a:gd name="connsiteX1" fmla="*/ 0 w 6622269"/>
              <a:gd name="connsiteY1" fmla="*/ 3973382 h 4279715"/>
              <a:gd name="connsiteX2" fmla="*/ 0 w 6622269"/>
              <a:gd name="connsiteY2" fmla="*/ 198120 h 4279715"/>
              <a:gd name="connsiteX3" fmla="*/ 223520 w 6622269"/>
              <a:gd name="connsiteY3" fmla="*/ 0 h 4279715"/>
              <a:gd name="connsiteX4" fmla="*/ 6622269 w 6622269"/>
              <a:gd name="connsiteY4" fmla="*/ 0 h 4279715"/>
              <a:gd name="connsiteX5" fmla="*/ 2278823 w 6622269"/>
              <a:gd name="connsiteY5" fmla="*/ 177800 h 4279715"/>
              <a:gd name="connsiteX6" fmla="*/ 2720783 w 6622269"/>
              <a:gd name="connsiteY6" fmla="*/ 177800 h 4279715"/>
              <a:gd name="connsiteX7" fmla="*/ 2812223 w 6622269"/>
              <a:gd name="connsiteY7" fmla="*/ 269240 h 4279715"/>
              <a:gd name="connsiteX8" fmla="*/ 2815396 w 6622269"/>
              <a:gd name="connsiteY8" fmla="*/ 4160707 h 4279715"/>
              <a:gd name="connsiteX9" fmla="*/ 2704493 w 6622269"/>
              <a:gd name="connsiteY9" fmla="*/ 4279715 h 4279715"/>
              <a:gd name="connsiteX10" fmla="*/ 150718 w 6622269"/>
              <a:gd name="connsiteY10" fmla="*/ 4276540 h 4279715"/>
              <a:gd name="connsiteX11" fmla="*/ 3175 w 6622269"/>
              <a:gd name="connsiteY11" fmla="*/ 4138480 h 4279715"/>
              <a:gd name="connsiteX12" fmla="*/ 0 w 6622269"/>
              <a:gd name="connsiteY12" fmla="*/ 3973380 h 4279715"/>
              <a:gd name="connsiteX0" fmla="*/ 0 w 6815307"/>
              <a:gd name="connsiteY0" fmla="*/ 3973382 h 4279715"/>
              <a:gd name="connsiteX1" fmla="*/ 0 w 6815307"/>
              <a:gd name="connsiteY1" fmla="*/ 3973382 h 4279715"/>
              <a:gd name="connsiteX2" fmla="*/ 0 w 6815307"/>
              <a:gd name="connsiteY2" fmla="*/ 198120 h 4279715"/>
              <a:gd name="connsiteX3" fmla="*/ 223520 w 6815307"/>
              <a:gd name="connsiteY3" fmla="*/ 0 h 4279715"/>
              <a:gd name="connsiteX4" fmla="*/ 6622269 w 6815307"/>
              <a:gd name="connsiteY4" fmla="*/ 0 h 4279715"/>
              <a:gd name="connsiteX5" fmla="*/ 6815307 w 6815307"/>
              <a:gd name="connsiteY5" fmla="*/ 177800 h 4279715"/>
              <a:gd name="connsiteX6" fmla="*/ 2720783 w 6815307"/>
              <a:gd name="connsiteY6" fmla="*/ 177800 h 4279715"/>
              <a:gd name="connsiteX7" fmla="*/ 2812223 w 6815307"/>
              <a:gd name="connsiteY7" fmla="*/ 269240 h 4279715"/>
              <a:gd name="connsiteX8" fmla="*/ 2815396 w 6815307"/>
              <a:gd name="connsiteY8" fmla="*/ 4160707 h 4279715"/>
              <a:gd name="connsiteX9" fmla="*/ 2704493 w 6815307"/>
              <a:gd name="connsiteY9" fmla="*/ 4279715 h 4279715"/>
              <a:gd name="connsiteX10" fmla="*/ 150718 w 6815307"/>
              <a:gd name="connsiteY10" fmla="*/ 4276540 h 4279715"/>
              <a:gd name="connsiteX11" fmla="*/ 3175 w 6815307"/>
              <a:gd name="connsiteY11" fmla="*/ 4138480 h 4279715"/>
              <a:gd name="connsiteX12" fmla="*/ 0 w 6815307"/>
              <a:gd name="connsiteY12" fmla="*/ 3973380 h 4279715"/>
              <a:gd name="connsiteX0" fmla="*/ 0 w 7257267"/>
              <a:gd name="connsiteY0" fmla="*/ 3973382 h 4279715"/>
              <a:gd name="connsiteX1" fmla="*/ 0 w 7257267"/>
              <a:gd name="connsiteY1" fmla="*/ 3973382 h 4279715"/>
              <a:gd name="connsiteX2" fmla="*/ 0 w 7257267"/>
              <a:gd name="connsiteY2" fmla="*/ 198120 h 4279715"/>
              <a:gd name="connsiteX3" fmla="*/ 223520 w 7257267"/>
              <a:gd name="connsiteY3" fmla="*/ 0 h 4279715"/>
              <a:gd name="connsiteX4" fmla="*/ 6622269 w 7257267"/>
              <a:gd name="connsiteY4" fmla="*/ 0 h 4279715"/>
              <a:gd name="connsiteX5" fmla="*/ 6815307 w 7257267"/>
              <a:gd name="connsiteY5" fmla="*/ 177800 h 4279715"/>
              <a:gd name="connsiteX6" fmla="*/ 7257267 w 7257267"/>
              <a:gd name="connsiteY6" fmla="*/ 177800 h 4279715"/>
              <a:gd name="connsiteX7" fmla="*/ 2812223 w 7257267"/>
              <a:gd name="connsiteY7" fmla="*/ 269240 h 4279715"/>
              <a:gd name="connsiteX8" fmla="*/ 2815396 w 7257267"/>
              <a:gd name="connsiteY8" fmla="*/ 4160707 h 4279715"/>
              <a:gd name="connsiteX9" fmla="*/ 2704493 w 7257267"/>
              <a:gd name="connsiteY9" fmla="*/ 4279715 h 4279715"/>
              <a:gd name="connsiteX10" fmla="*/ 150718 w 7257267"/>
              <a:gd name="connsiteY10" fmla="*/ 4276540 h 4279715"/>
              <a:gd name="connsiteX11" fmla="*/ 3175 w 7257267"/>
              <a:gd name="connsiteY11" fmla="*/ 4138480 h 4279715"/>
              <a:gd name="connsiteX12" fmla="*/ 0 w 7257267"/>
              <a:gd name="connsiteY12" fmla="*/ 3973380 h 4279715"/>
              <a:gd name="connsiteX0" fmla="*/ 0 w 7348706"/>
              <a:gd name="connsiteY0" fmla="*/ 3973382 h 4279715"/>
              <a:gd name="connsiteX1" fmla="*/ 0 w 7348706"/>
              <a:gd name="connsiteY1" fmla="*/ 3973382 h 4279715"/>
              <a:gd name="connsiteX2" fmla="*/ 0 w 7348706"/>
              <a:gd name="connsiteY2" fmla="*/ 198120 h 4279715"/>
              <a:gd name="connsiteX3" fmla="*/ 223520 w 7348706"/>
              <a:gd name="connsiteY3" fmla="*/ 0 h 4279715"/>
              <a:gd name="connsiteX4" fmla="*/ 6622269 w 7348706"/>
              <a:gd name="connsiteY4" fmla="*/ 0 h 4279715"/>
              <a:gd name="connsiteX5" fmla="*/ 6815307 w 7348706"/>
              <a:gd name="connsiteY5" fmla="*/ 177800 h 4279715"/>
              <a:gd name="connsiteX6" fmla="*/ 7257267 w 7348706"/>
              <a:gd name="connsiteY6" fmla="*/ 177800 h 4279715"/>
              <a:gd name="connsiteX7" fmla="*/ 7348706 w 7348706"/>
              <a:gd name="connsiteY7" fmla="*/ 269240 h 4279715"/>
              <a:gd name="connsiteX8" fmla="*/ 2815396 w 7348706"/>
              <a:gd name="connsiteY8" fmla="*/ 4160707 h 4279715"/>
              <a:gd name="connsiteX9" fmla="*/ 2704493 w 7348706"/>
              <a:gd name="connsiteY9" fmla="*/ 4279715 h 4279715"/>
              <a:gd name="connsiteX10" fmla="*/ 150718 w 7348706"/>
              <a:gd name="connsiteY10" fmla="*/ 4276540 h 4279715"/>
              <a:gd name="connsiteX11" fmla="*/ 3175 w 7348706"/>
              <a:gd name="connsiteY11" fmla="*/ 4138480 h 4279715"/>
              <a:gd name="connsiteX12" fmla="*/ 0 w 7348706"/>
              <a:gd name="connsiteY12" fmla="*/ 3973380 h 4279715"/>
              <a:gd name="connsiteX0" fmla="*/ 0 w 7348706"/>
              <a:gd name="connsiteY0" fmla="*/ 3973382 h 4279715"/>
              <a:gd name="connsiteX1" fmla="*/ 0 w 7348706"/>
              <a:gd name="connsiteY1" fmla="*/ 3973382 h 4279715"/>
              <a:gd name="connsiteX2" fmla="*/ 0 w 7348706"/>
              <a:gd name="connsiteY2" fmla="*/ 198120 h 4279715"/>
              <a:gd name="connsiteX3" fmla="*/ 223520 w 7348706"/>
              <a:gd name="connsiteY3" fmla="*/ 0 h 4279715"/>
              <a:gd name="connsiteX4" fmla="*/ 6622269 w 7348706"/>
              <a:gd name="connsiteY4" fmla="*/ 0 h 4279715"/>
              <a:gd name="connsiteX5" fmla="*/ 6815307 w 7348706"/>
              <a:gd name="connsiteY5" fmla="*/ 177800 h 4279715"/>
              <a:gd name="connsiteX6" fmla="*/ 7257267 w 7348706"/>
              <a:gd name="connsiteY6" fmla="*/ 177800 h 4279715"/>
              <a:gd name="connsiteX7" fmla="*/ 7348706 w 7348706"/>
              <a:gd name="connsiteY7" fmla="*/ 269240 h 4279715"/>
              <a:gd name="connsiteX8" fmla="*/ 2815396 w 7348706"/>
              <a:gd name="connsiteY8" fmla="*/ 4160707 h 4279715"/>
              <a:gd name="connsiteX9" fmla="*/ 2704493 w 7348706"/>
              <a:gd name="connsiteY9" fmla="*/ 4279715 h 4279715"/>
              <a:gd name="connsiteX10" fmla="*/ 150718 w 7348706"/>
              <a:gd name="connsiteY10" fmla="*/ 4276540 h 4279715"/>
              <a:gd name="connsiteX11" fmla="*/ 3175 w 7348706"/>
              <a:gd name="connsiteY11" fmla="*/ 4138480 h 4279715"/>
              <a:gd name="connsiteX12" fmla="*/ 0 w 7348706"/>
              <a:gd name="connsiteY12" fmla="*/ 3973380 h 4279715"/>
              <a:gd name="connsiteX0" fmla="*/ 0 w 7348793"/>
              <a:gd name="connsiteY0" fmla="*/ 3973382 h 4279715"/>
              <a:gd name="connsiteX1" fmla="*/ 0 w 7348793"/>
              <a:gd name="connsiteY1" fmla="*/ 3973382 h 4279715"/>
              <a:gd name="connsiteX2" fmla="*/ 0 w 7348793"/>
              <a:gd name="connsiteY2" fmla="*/ 198120 h 4279715"/>
              <a:gd name="connsiteX3" fmla="*/ 223520 w 7348793"/>
              <a:gd name="connsiteY3" fmla="*/ 0 h 4279715"/>
              <a:gd name="connsiteX4" fmla="*/ 6622269 w 7348793"/>
              <a:gd name="connsiteY4" fmla="*/ 0 h 4279715"/>
              <a:gd name="connsiteX5" fmla="*/ 6815307 w 7348793"/>
              <a:gd name="connsiteY5" fmla="*/ 177800 h 4279715"/>
              <a:gd name="connsiteX6" fmla="*/ 7257267 w 7348793"/>
              <a:gd name="connsiteY6" fmla="*/ 177800 h 4279715"/>
              <a:gd name="connsiteX7" fmla="*/ 7348706 w 7348793"/>
              <a:gd name="connsiteY7" fmla="*/ 269240 h 4279715"/>
              <a:gd name="connsiteX8" fmla="*/ 2815396 w 7348793"/>
              <a:gd name="connsiteY8" fmla="*/ 4160707 h 4279715"/>
              <a:gd name="connsiteX9" fmla="*/ 2704493 w 7348793"/>
              <a:gd name="connsiteY9" fmla="*/ 4279715 h 4279715"/>
              <a:gd name="connsiteX10" fmla="*/ 150718 w 7348793"/>
              <a:gd name="connsiteY10" fmla="*/ 4276540 h 4279715"/>
              <a:gd name="connsiteX11" fmla="*/ 3175 w 7348793"/>
              <a:gd name="connsiteY11" fmla="*/ 4138480 h 4279715"/>
              <a:gd name="connsiteX12" fmla="*/ 0 w 7348793"/>
              <a:gd name="connsiteY12" fmla="*/ 3973380 h 4279715"/>
              <a:gd name="connsiteX0" fmla="*/ 0 w 7351880"/>
              <a:gd name="connsiteY0" fmla="*/ 3973382 h 4279715"/>
              <a:gd name="connsiteX1" fmla="*/ 0 w 7351880"/>
              <a:gd name="connsiteY1" fmla="*/ 3973382 h 4279715"/>
              <a:gd name="connsiteX2" fmla="*/ 0 w 7351880"/>
              <a:gd name="connsiteY2" fmla="*/ 198120 h 4279715"/>
              <a:gd name="connsiteX3" fmla="*/ 223520 w 7351880"/>
              <a:gd name="connsiteY3" fmla="*/ 0 h 4279715"/>
              <a:gd name="connsiteX4" fmla="*/ 6622269 w 7351880"/>
              <a:gd name="connsiteY4" fmla="*/ 0 h 4279715"/>
              <a:gd name="connsiteX5" fmla="*/ 6815307 w 7351880"/>
              <a:gd name="connsiteY5" fmla="*/ 177800 h 4279715"/>
              <a:gd name="connsiteX6" fmla="*/ 7257267 w 7351880"/>
              <a:gd name="connsiteY6" fmla="*/ 177800 h 4279715"/>
              <a:gd name="connsiteX7" fmla="*/ 7348706 w 7351880"/>
              <a:gd name="connsiteY7" fmla="*/ 269240 h 4279715"/>
              <a:gd name="connsiteX8" fmla="*/ 7351880 w 7351880"/>
              <a:gd name="connsiteY8" fmla="*/ 4160707 h 4279715"/>
              <a:gd name="connsiteX9" fmla="*/ 2704493 w 7351880"/>
              <a:gd name="connsiteY9" fmla="*/ 4279715 h 4279715"/>
              <a:gd name="connsiteX10" fmla="*/ 150718 w 7351880"/>
              <a:gd name="connsiteY10" fmla="*/ 4276540 h 4279715"/>
              <a:gd name="connsiteX11" fmla="*/ 3175 w 7351880"/>
              <a:gd name="connsiteY11" fmla="*/ 4138480 h 4279715"/>
              <a:gd name="connsiteX12" fmla="*/ 0 w 7351880"/>
              <a:gd name="connsiteY12" fmla="*/ 3973380 h 4279715"/>
              <a:gd name="connsiteX0" fmla="*/ 0 w 7351880"/>
              <a:gd name="connsiteY0" fmla="*/ 3973382 h 4279715"/>
              <a:gd name="connsiteX1" fmla="*/ 0 w 7351880"/>
              <a:gd name="connsiteY1" fmla="*/ 3973382 h 4279715"/>
              <a:gd name="connsiteX2" fmla="*/ 0 w 7351880"/>
              <a:gd name="connsiteY2" fmla="*/ 198120 h 4279715"/>
              <a:gd name="connsiteX3" fmla="*/ 223520 w 7351880"/>
              <a:gd name="connsiteY3" fmla="*/ 0 h 4279715"/>
              <a:gd name="connsiteX4" fmla="*/ 6622269 w 7351880"/>
              <a:gd name="connsiteY4" fmla="*/ 0 h 4279715"/>
              <a:gd name="connsiteX5" fmla="*/ 6815307 w 7351880"/>
              <a:gd name="connsiteY5" fmla="*/ 177800 h 4279715"/>
              <a:gd name="connsiteX6" fmla="*/ 7257267 w 7351880"/>
              <a:gd name="connsiteY6" fmla="*/ 177800 h 4279715"/>
              <a:gd name="connsiteX7" fmla="*/ 7348706 w 7351880"/>
              <a:gd name="connsiteY7" fmla="*/ 269240 h 4279715"/>
              <a:gd name="connsiteX8" fmla="*/ 7351880 w 7351880"/>
              <a:gd name="connsiteY8" fmla="*/ 4160707 h 4279715"/>
              <a:gd name="connsiteX9" fmla="*/ 7240977 w 7351880"/>
              <a:gd name="connsiteY9" fmla="*/ 4279715 h 4279715"/>
              <a:gd name="connsiteX10" fmla="*/ 150718 w 7351880"/>
              <a:gd name="connsiteY10" fmla="*/ 4276540 h 4279715"/>
              <a:gd name="connsiteX11" fmla="*/ 3175 w 7351880"/>
              <a:gd name="connsiteY11" fmla="*/ 4138480 h 4279715"/>
              <a:gd name="connsiteX12" fmla="*/ 0 w 7351880"/>
              <a:gd name="connsiteY12" fmla="*/ 3973380 h 4279715"/>
              <a:gd name="connsiteX0" fmla="*/ 0 w 7351881"/>
              <a:gd name="connsiteY0" fmla="*/ 1658403 h 4279715"/>
              <a:gd name="connsiteX1" fmla="*/ 1 w 7351881"/>
              <a:gd name="connsiteY1" fmla="*/ 3973382 h 4279715"/>
              <a:gd name="connsiteX2" fmla="*/ 1 w 7351881"/>
              <a:gd name="connsiteY2" fmla="*/ 198120 h 4279715"/>
              <a:gd name="connsiteX3" fmla="*/ 223521 w 7351881"/>
              <a:gd name="connsiteY3" fmla="*/ 0 h 4279715"/>
              <a:gd name="connsiteX4" fmla="*/ 6622270 w 7351881"/>
              <a:gd name="connsiteY4" fmla="*/ 0 h 4279715"/>
              <a:gd name="connsiteX5" fmla="*/ 6815308 w 7351881"/>
              <a:gd name="connsiteY5" fmla="*/ 177800 h 4279715"/>
              <a:gd name="connsiteX6" fmla="*/ 7257268 w 7351881"/>
              <a:gd name="connsiteY6" fmla="*/ 177800 h 4279715"/>
              <a:gd name="connsiteX7" fmla="*/ 7348707 w 7351881"/>
              <a:gd name="connsiteY7" fmla="*/ 269240 h 4279715"/>
              <a:gd name="connsiteX8" fmla="*/ 7351881 w 7351881"/>
              <a:gd name="connsiteY8" fmla="*/ 4160707 h 4279715"/>
              <a:gd name="connsiteX9" fmla="*/ 7240978 w 7351881"/>
              <a:gd name="connsiteY9" fmla="*/ 4279715 h 4279715"/>
              <a:gd name="connsiteX10" fmla="*/ 150719 w 7351881"/>
              <a:gd name="connsiteY10" fmla="*/ 4276540 h 4279715"/>
              <a:gd name="connsiteX11" fmla="*/ 3176 w 7351881"/>
              <a:gd name="connsiteY11" fmla="*/ 4138480 h 4279715"/>
              <a:gd name="connsiteX12" fmla="*/ 1 w 7351881"/>
              <a:gd name="connsiteY12" fmla="*/ 3973380 h 4279715"/>
              <a:gd name="connsiteX0" fmla="*/ 0 w 7351881"/>
              <a:gd name="connsiteY0" fmla="*/ 1658403 h 4279715"/>
              <a:gd name="connsiteX1" fmla="*/ 0 w 7351881"/>
              <a:gd name="connsiteY1" fmla="*/ 1658403 h 4279715"/>
              <a:gd name="connsiteX2" fmla="*/ 1 w 7351881"/>
              <a:gd name="connsiteY2" fmla="*/ 198120 h 4279715"/>
              <a:gd name="connsiteX3" fmla="*/ 223521 w 7351881"/>
              <a:gd name="connsiteY3" fmla="*/ 0 h 4279715"/>
              <a:gd name="connsiteX4" fmla="*/ 6622270 w 7351881"/>
              <a:gd name="connsiteY4" fmla="*/ 0 h 4279715"/>
              <a:gd name="connsiteX5" fmla="*/ 6815308 w 7351881"/>
              <a:gd name="connsiteY5" fmla="*/ 177800 h 4279715"/>
              <a:gd name="connsiteX6" fmla="*/ 7257268 w 7351881"/>
              <a:gd name="connsiteY6" fmla="*/ 177800 h 4279715"/>
              <a:gd name="connsiteX7" fmla="*/ 7348707 w 7351881"/>
              <a:gd name="connsiteY7" fmla="*/ 269240 h 4279715"/>
              <a:gd name="connsiteX8" fmla="*/ 7351881 w 7351881"/>
              <a:gd name="connsiteY8" fmla="*/ 4160707 h 4279715"/>
              <a:gd name="connsiteX9" fmla="*/ 7240978 w 7351881"/>
              <a:gd name="connsiteY9" fmla="*/ 4279715 h 4279715"/>
              <a:gd name="connsiteX10" fmla="*/ 150719 w 7351881"/>
              <a:gd name="connsiteY10" fmla="*/ 4276540 h 4279715"/>
              <a:gd name="connsiteX11" fmla="*/ 3176 w 7351881"/>
              <a:gd name="connsiteY11" fmla="*/ 4138480 h 4279715"/>
              <a:gd name="connsiteX12" fmla="*/ 1 w 7351881"/>
              <a:gd name="connsiteY12" fmla="*/ 3973380 h 4279715"/>
              <a:gd name="connsiteX0" fmla="*/ 0 w 7351881"/>
              <a:gd name="connsiteY0" fmla="*/ 1658403 h 4279715"/>
              <a:gd name="connsiteX1" fmla="*/ 0 w 7351881"/>
              <a:gd name="connsiteY1" fmla="*/ 1658403 h 4279715"/>
              <a:gd name="connsiteX2" fmla="*/ 1 w 7351881"/>
              <a:gd name="connsiteY2" fmla="*/ 198120 h 4279715"/>
              <a:gd name="connsiteX3" fmla="*/ 223521 w 7351881"/>
              <a:gd name="connsiteY3" fmla="*/ 0 h 4279715"/>
              <a:gd name="connsiteX4" fmla="*/ 6622270 w 7351881"/>
              <a:gd name="connsiteY4" fmla="*/ 0 h 4279715"/>
              <a:gd name="connsiteX5" fmla="*/ 6815308 w 7351881"/>
              <a:gd name="connsiteY5" fmla="*/ 177800 h 4279715"/>
              <a:gd name="connsiteX6" fmla="*/ 7257268 w 7351881"/>
              <a:gd name="connsiteY6" fmla="*/ 177800 h 4279715"/>
              <a:gd name="connsiteX7" fmla="*/ 7348707 w 7351881"/>
              <a:gd name="connsiteY7" fmla="*/ 269240 h 4279715"/>
              <a:gd name="connsiteX8" fmla="*/ 7351881 w 7351881"/>
              <a:gd name="connsiteY8" fmla="*/ 4160707 h 4279715"/>
              <a:gd name="connsiteX9" fmla="*/ 7240978 w 7351881"/>
              <a:gd name="connsiteY9" fmla="*/ 4279715 h 4279715"/>
              <a:gd name="connsiteX10" fmla="*/ 150719 w 7351881"/>
              <a:gd name="connsiteY10" fmla="*/ 4276540 h 4279715"/>
              <a:gd name="connsiteX11" fmla="*/ 3176 w 7351881"/>
              <a:gd name="connsiteY11" fmla="*/ 4138480 h 4279715"/>
              <a:gd name="connsiteX12" fmla="*/ 1 w 7351881"/>
              <a:gd name="connsiteY12" fmla="*/ 3973380 h 4279715"/>
              <a:gd name="connsiteX0" fmla="*/ 0 w 7351881"/>
              <a:gd name="connsiteY0" fmla="*/ 1658403 h 4279715"/>
              <a:gd name="connsiteX1" fmla="*/ 0 w 7351881"/>
              <a:gd name="connsiteY1" fmla="*/ 1658403 h 4279715"/>
              <a:gd name="connsiteX2" fmla="*/ 1 w 7351881"/>
              <a:gd name="connsiteY2" fmla="*/ 198120 h 4279715"/>
              <a:gd name="connsiteX3" fmla="*/ 223521 w 7351881"/>
              <a:gd name="connsiteY3" fmla="*/ 0 h 4279715"/>
              <a:gd name="connsiteX4" fmla="*/ 6622270 w 7351881"/>
              <a:gd name="connsiteY4" fmla="*/ 0 h 4279715"/>
              <a:gd name="connsiteX5" fmla="*/ 6815308 w 7351881"/>
              <a:gd name="connsiteY5" fmla="*/ 177800 h 4279715"/>
              <a:gd name="connsiteX6" fmla="*/ 7257268 w 7351881"/>
              <a:gd name="connsiteY6" fmla="*/ 177800 h 4279715"/>
              <a:gd name="connsiteX7" fmla="*/ 7348707 w 7351881"/>
              <a:gd name="connsiteY7" fmla="*/ 269240 h 4279715"/>
              <a:gd name="connsiteX8" fmla="*/ 7351881 w 7351881"/>
              <a:gd name="connsiteY8" fmla="*/ 1845728 h 4279715"/>
              <a:gd name="connsiteX9" fmla="*/ 7240978 w 7351881"/>
              <a:gd name="connsiteY9" fmla="*/ 4279715 h 4279715"/>
              <a:gd name="connsiteX10" fmla="*/ 150719 w 7351881"/>
              <a:gd name="connsiteY10" fmla="*/ 4276540 h 4279715"/>
              <a:gd name="connsiteX11" fmla="*/ 3176 w 7351881"/>
              <a:gd name="connsiteY11" fmla="*/ 4138480 h 4279715"/>
              <a:gd name="connsiteX12" fmla="*/ 1 w 7351881"/>
              <a:gd name="connsiteY12" fmla="*/ 3973380 h 4279715"/>
              <a:gd name="connsiteX0" fmla="*/ 0 w 7351881"/>
              <a:gd name="connsiteY0" fmla="*/ 1658403 h 4276540"/>
              <a:gd name="connsiteX1" fmla="*/ 0 w 7351881"/>
              <a:gd name="connsiteY1" fmla="*/ 1658403 h 4276540"/>
              <a:gd name="connsiteX2" fmla="*/ 1 w 7351881"/>
              <a:gd name="connsiteY2" fmla="*/ 198120 h 4276540"/>
              <a:gd name="connsiteX3" fmla="*/ 223521 w 7351881"/>
              <a:gd name="connsiteY3" fmla="*/ 0 h 4276540"/>
              <a:gd name="connsiteX4" fmla="*/ 6622270 w 7351881"/>
              <a:gd name="connsiteY4" fmla="*/ 0 h 4276540"/>
              <a:gd name="connsiteX5" fmla="*/ 6815308 w 7351881"/>
              <a:gd name="connsiteY5" fmla="*/ 177800 h 4276540"/>
              <a:gd name="connsiteX6" fmla="*/ 7257268 w 7351881"/>
              <a:gd name="connsiteY6" fmla="*/ 177800 h 4276540"/>
              <a:gd name="connsiteX7" fmla="*/ 7348707 w 7351881"/>
              <a:gd name="connsiteY7" fmla="*/ 269240 h 4276540"/>
              <a:gd name="connsiteX8" fmla="*/ 7351881 w 7351881"/>
              <a:gd name="connsiteY8" fmla="*/ 1845728 h 4276540"/>
              <a:gd name="connsiteX9" fmla="*/ 7240978 w 7351881"/>
              <a:gd name="connsiteY9" fmla="*/ 1964736 h 4276540"/>
              <a:gd name="connsiteX10" fmla="*/ 150719 w 7351881"/>
              <a:gd name="connsiteY10" fmla="*/ 4276540 h 4276540"/>
              <a:gd name="connsiteX11" fmla="*/ 3176 w 7351881"/>
              <a:gd name="connsiteY11" fmla="*/ 4138480 h 4276540"/>
              <a:gd name="connsiteX12" fmla="*/ 1 w 7351881"/>
              <a:gd name="connsiteY12" fmla="*/ 3973380 h 4276540"/>
              <a:gd name="connsiteX0" fmla="*/ 0 w 7351881"/>
              <a:gd name="connsiteY0" fmla="*/ 1658403 h 4138480"/>
              <a:gd name="connsiteX1" fmla="*/ 0 w 7351881"/>
              <a:gd name="connsiteY1" fmla="*/ 1658403 h 4138480"/>
              <a:gd name="connsiteX2" fmla="*/ 1 w 7351881"/>
              <a:gd name="connsiteY2" fmla="*/ 198120 h 4138480"/>
              <a:gd name="connsiteX3" fmla="*/ 223521 w 7351881"/>
              <a:gd name="connsiteY3" fmla="*/ 0 h 4138480"/>
              <a:gd name="connsiteX4" fmla="*/ 6622270 w 7351881"/>
              <a:gd name="connsiteY4" fmla="*/ 0 h 4138480"/>
              <a:gd name="connsiteX5" fmla="*/ 6815308 w 7351881"/>
              <a:gd name="connsiteY5" fmla="*/ 177800 h 4138480"/>
              <a:gd name="connsiteX6" fmla="*/ 7257268 w 7351881"/>
              <a:gd name="connsiteY6" fmla="*/ 177800 h 4138480"/>
              <a:gd name="connsiteX7" fmla="*/ 7348707 w 7351881"/>
              <a:gd name="connsiteY7" fmla="*/ 269240 h 4138480"/>
              <a:gd name="connsiteX8" fmla="*/ 7351881 w 7351881"/>
              <a:gd name="connsiteY8" fmla="*/ 1845728 h 4138480"/>
              <a:gd name="connsiteX9" fmla="*/ 7240978 w 7351881"/>
              <a:gd name="connsiteY9" fmla="*/ 1964736 h 4138480"/>
              <a:gd name="connsiteX10" fmla="*/ 150718 w 7351881"/>
              <a:gd name="connsiteY10" fmla="*/ 1961562 h 4138480"/>
              <a:gd name="connsiteX11" fmla="*/ 3176 w 7351881"/>
              <a:gd name="connsiteY11" fmla="*/ 4138480 h 4138480"/>
              <a:gd name="connsiteX12" fmla="*/ 1 w 7351881"/>
              <a:gd name="connsiteY12" fmla="*/ 3973380 h 4138480"/>
              <a:gd name="connsiteX0" fmla="*/ 0 w 7351881"/>
              <a:gd name="connsiteY0" fmla="*/ 1658403 h 3993221"/>
              <a:gd name="connsiteX1" fmla="*/ 0 w 7351881"/>
              <a:gd name="connsiteY1" fmla="*/ 1658403 h 3993221"/>
              <a:gd name="connsiteX2" fmla="*/ 1 w 7351881"/>
              <a:gd name="connsiteY2" fmla="*/ 198120 h 3993221"/>
              <a:gd name="connsiteX3" fmla="*/ 223521 w 7351881"/>
              <a:gd name="connsiteY3" fmla="*/ 0 h 3993221"/>
              <a:gd name="connsiteX4" fmla="*/ 6622270 w 7351881"/>
              <a:gd name="connsiteY4" fmla="*/ 0 h 3993221"/>
              <a:gd name="connsiteX5" fmla="*/ 6815308 w 7351881"/>
              <a:gd name="connsiteY5" fmla="*/ 177800 h 3993221"/>
              <a:gd name="connsiteX6" fmla="*/ 7257268 w 7351881"/>
              <a:gd name="connsiteY6" fmla="*/ 177800 h 3993221"/>
              <a:gd name="connsiteX7" fmla="*/ 7348707 w 7351881"/>
              <a:gd name="connsiteY7" fmla="*/ 269240 h 3993221"/>
              <a:gd name="connsiteX8" fmla="*/ 7351881 w 7351881"/>
              <a:gd name="connsiteY8" fmla="*/ 1845728 h 3993221"/>
              <a:gd name="connsiteX9" fmla="*/ 7240978 w 7351881"/>
              <a:gd name="connsiteY9" fmla="*/ 1964736 h 3993221"/>
              <a:gd name="connsiteX10" fmla="*/ 150718 w 7351881"/>
              <a:gd name="connsiteY10" fmla="*/ 1961562 h 3993221"/>
              <a:gd name="connsiteX11" fmla="*/ 3175 w 7351881"/>
              <a:gd name="connsiteY11" fmla="*/ 1823502 h 3993221"/>
              <a:gd name="connsiteX12" fmla="*/ 1 w 7351881"/>
              <a:gd name="connsiteY12" fmla="*/ 3973380 h 3993221"/>
              <a:gd name="connsiteX0" fmla="*/ 0 w 7351881"/>
              <a:gd name="connsiteY0" fmla="*/ 1658403 h 3975123"/>
              <a:gd name="connsiteX1" fmla="*/ 0 w 7351881"/>
              <a:gd name="connsiteY1" fmla="*/ 1658403 h 3975123"/>
              <a:gd name="connsiteX2" fmla="*/ 1 w 7351881"/>
              <a:gd name="connsiteY2" fmla="*/ 198120 h 3975123"/>
              <a:gd name="connsiteX3" fmla="*/ 223521 w 7351881"/>
              <a:gd name="connsiteY3" fmla="*/ 0 h 3975123"/>
              <a:gd name="connsiteX4" fmla="*/ 6622270 w 7351881"/>
              <a:gd name="connsiteY4" fmla="*/ 0 h 3975123"/>
              <a:gd name="connsiteX5" fmla="*/ 6815308 w 7351881"/>
              <a:gd name="connsiteY5" fmla="*/ 177800 h 3975123"/>
              <a:gd name="connsiteX6" fmla="*/ 7257268 w 7351881"/>
              <a:gd name="connsiteY6" fmla="*/ 177800 h 3975123"/>
              <a:gd name="connsiteX7" fmla="*/ 7348707 w 7351881"/>
              <a:gd name="connsiteY7" fmla="*/ 269240 h 3975123"/>
              <a:gd name="connsiteX8" fmla="*/ 7351881 w 7351881"/>
              <a:gd name="connsiteY8" fmla="*/ 1845728 h 3975123"/>
              <a:gd name="connsiteX9" fmla="*/ 7240978 w 7351881"/>
              <a:gd name="connsiteY9" fmla="*/ 1964736 h 3975123"/>
              <a:gd name="connsiteX10" fmla="*/ 150718 w 7351881"/>
              <a:gd name="connsiteY10" fmla="*/ 1961562 h 3975123"/>
              <a:gd name="connsiteX11" fmla="*/ 3175 w 7351881"/>
              <a:gd name="connsiteY11" fmla="*/ 1823502 h 3975123"/>
              <a:gd name="connsiteX12" fmla="*/ 1 w 7351881"/>
              <a:gd name="connsiteY12" fmla="*/ 3973380 h 3975123"/>
              <a:gd name="connsiteX0" fmla="*/ 0 w 7351881"/>
              <a:gd name="connsiteY0" fmla="*/ 1658403 h 3973380"/>
              <a:gd name="connsiteX1" fmla="*/ 0 w 7351881"/>
              <a:gd name="connsiteY1" fmla="*/ 1658403 h 3973380"/>
              <a:gd name="connsiteX2" fmla="*/ 1 w 7351881"/>
              <a:gd name="connsiteY2" fmla="*/ 198120 h 3973380"/>
              <a:gd name="connsiteX3" fmla="*/ 223521 w 7351881"/>
              <a:gd name="connsiteY3" fmla="*/ 0 h 3973380"/>
              <a:gd name="connsiteX4" fmla="*/ 6622270 w 7351881"/>
              <a:gd name="connsiteY4" fmla="*/ 0 h 3973380"/>
              <a:gd name="connsiteX5" fmla="*/ 6815308 w 7351881"/>
              <a:gd name="connsiteY5" fmla="*/ 177800 h 3973380"/>
              <a:gd name="connsiteX6" fmla="*/ 7257268 w 7351881"/>
              <a:gd name="connsiteY6" fmla="*/ 177800 h 3973380"/>
              <a:gd name="connsiteX7" fmla="*/ 7348707 w 7351881"/>
              <a:gd name="connsiteY7" fmla="*/ 269240 h 3973380"/>
              <a:gd name="connsiteX8" fmla="*/ 7351881 w 7351881"/>
              <a:gd name="connsiteY8" fmla="*/ 1845728 h 3973380"/>
              <a:gd name="connsiteX9" fmla="*/ 7240978 w 7351881"/>
              <a:gd name="connsiteY9" fmla="*/ 1964736 h 3973380"/>
              <a:gd name="connsiteX10" fmla="*/ 150718 w 7351881"/>
              <a:gd name="connsiteY10" fmla="*/ 1961562 h 3973380"/>
              <a:gd name="connsiteX11" fmla="*/ 3175 w 7351881"/>
              <a:gd name="connsiteY11" fmla="*/ 1823502 h 3973380"/>
              <a:gd name="connsiteX12" fmla="*/ 1 w 7351881"/>
              <a:gd name="connsiteY12" fmla="*/ 3973380 h 3973380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622270 w 7351881"/>
              <a:gd name="connsiteY4" fmla="*/ 0 h 1964736"/>
              <a:gd name="connsiteX5" fmla="*/ 6815308 w 7351881"/>
              <a:gd name="connsiteY5" fmla="*/ 177800 h 1964736"/>
              <a:gd name="connsiteX6" fmla="*/ 7257268 w 7351881"/>
              <a:gd name="connsiteY6" fmla="*/ 177800 h 1964736"/>
              <a:gd name="connsiteX7" fmla="*/ 7348707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815308 w 7351881"/>
              <a:gd name="connsiteY5" fmla="*/ 177800 h 1964736"/>
              <a:gd name="connsiteX6" fmla="*/ 7257268 w 7351881"/>
              <a:gd name="connsiteY6" fmla="*/ 177800 h 1964736"/>
              <a:gd name="connsiteX7" fmla="*/ 7348707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725216 w 7351881"/>
              <a:gd name="connsiteY5" fmla="*/ 177800 h 1964736"/>
              <a:gd name="connsiteX6" fmla="*/ 7257268 w 7351881"/>
              <a:gd name="connsiteY6" fmla="*/ 177800 h 1964736"/>
              <a:gd name="connsiteX7" fmla="*/ 7348707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725216 w 7351881"/>
              <a:gd name="connsiteY5" fmla="*/ 177800 h 1964736"/>
              <a:gd name="connsiteX6" fmla="*/ 7167176 w 7351881"/>
              <a:gd name="connsiteY6" fmla="*/ 177800 h 1964736"/>
              <a:gd name="connsiteX7" fmla="*/ 7348707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725216 w 7351881"/>
              <a:gd name="connsiteY5" fmla="*/ 177800 h 1964736"/>
              <a:gd name="connsiteX6" fmla="*/ 7167176 w 7351881"/>
              <a:gd name="connsiteY6" fmla="*/ 177800 h 1964736"/>
              <a:gd name="connsiteX7" fmla="*/ 7258614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725216 w 7351881"/>
              <a:gd name="connsiteY5" fmla="*/ 177800 h 1964736"/>
              <a:gd name="connsiteX6" fmla="*/ 7167176 w 7351881"/>
              <a:gd name="connsiteY6" fmla="*/ 177800 h 1964736"/>
              <a:gd name="connsiteX7" fmla="*/ 7258614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351881"/>
              <a:gd name="connsiteY0" fmla="*/ 1658403 h 1964736"/>
              <a:gd name="connsiteX1" fmla="*/ 0 w 7351881"/>
              <a:gd name="connsiteY1" fmla="*/ 1658403 h 1964736"/>
              <a:gd name="connsiteX2" fmla="*/ 1 w 7351881"/>
              <a:gd name="connsiteY2" fmla="*/ 198120 h 1964736"/>
              <a:gd name="connsiteX3" fmla="*/ 223521 w 7351881"/>
              <a:gd name="connsiteY3" fmla="*/ 0 h 1964736"/>
              <a:gd name="connsiteX4" fmla="*/ 6532177 w 7351881"/>
              <a:gd name="connsiteY4" fmla="*/ 0 h 1964736"/>
              <a:gd name="connsiteX5" fmla="*/ 6725216 w 7351881"/>
              <a:gd name="connsiteY5" fmla="*/ 177800 h 1964736"/>
              <a:gd name="connsiteX6" fmla="*/ 7167176 w 7351881"/>
              <a:gd name="connsiteY6" fmla="*/ 177800 h 1964736"/>
              <a:gd name="connsiteX7" fmla="*/ 7258614 w 7351881"/>
              <a:gd name="connsiteY7" fmla="*/ 269240 h 1964736"/>
              <a:gd name="connsiteX8" fmla="*/ 7351881 w 7351881"/>
              <a:gd name="connsiteY8" fmla="*/ 1845728 h 1964736"/>
              <a:gd name="connsiteX9" fmla="*/ 7240978 w 7351881"/>
              <a:gd name="connsiteY9" fmla="*/ 1964736 h 1964736"/>
              <a:gd name="connsiteX10" fmla="*/ 150718 w 7351881"/>
              <a:gd name="connsiteY10" fmla="*/ 1961562 h 1964736"/>
              <a:gd name="connsiteX11" fmla="*/ 3175 w 7351881"/>
              <a:gd name="connsiteY11" fmla="*/ 1823502 h 1964736"/>
              <a:gd name="connsiteX12" fmla="*/ 0 w 7351881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6532177 w 7261789"/>
              <a:gd name="connsiteY4" fmla="*/ 0 h 1964736"/>
              <a:gd name="connsiteX5" fmla="*/ 6725216 w 7261789"/>
              <a:gd name="connsiteY5" fmla="*/ 177800 h 1964736"/>
              <a:gd name="connsiteX6" fmla="*/ 7167176 w 7261789"/>
              <a:gd name="connsiteY6" fmla="*/ 177800 h 1964736"/>
              <a:gd name="connsiteX7" fmla="*/ 7258614 w 7261789"/>
              <a:gd name="connsiteY7" fmla="*/ 269240 h 1964736"/>
              <a:gd name="connsiteX8" fmla="*/ 7261789 w 7261789"/>
              <a:gd name="connsiteY8" fmla="*/ 1845728 h 1964736"/>
              <a:gd name="connsiteX9" fmla="*/ 7240978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6532177 w 7261789"/>
              <a:gd name="connsiteY4" fmla="*/ 0 h 1964736"/>
              <a:gd name="connsiteX5" fmla="*/ 6725216 w 7261789"/>
              <a:gd name="connsiteY5" fmla="*/ 177800 h 1964736"/>
              <a:gd name="connsiteX6" fmla="*/ 7167176 w 7261789"/>
              <a:gd name="connsiteY6" fmla="*/ 177800 h 1964736"/>
              <a:gd name="connsiteX7" fmla="*/ 7258614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6725216 w 7261789"/>
              <a:gd name="connsiteY5" fmla="*/ 177800 h 1964736"/>
              <a:gd name="connsiteX6" fmla="*/ 7167176 w 7261789"/>
              <a:gd name="connsiteY6" fmla="*/ 177800 h 1964736"/>
              <a:gd name="connsiteX7" fmla="*/ 7258614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2849127 w 7261789"/>
              <a:gd name="connsiteY5" fmla="*/ 177800 h 1964736"/>
              <a:gd name="connsiteX6" fmla="*/ 7167176 w 7261789"/>
              <a:gd name="connsiteY6" fmla="*/ 177800 h 1964736"/>
              <a:gd name="connsiteX7" fmla="*/ 7258614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2849127 w 7261789"/>
              <a:gd name="connsiteY5" fmla="*/ 177800 h 1964736"/>
              <a:gd name="connsiteX6" fmla="*/ 3291087 w 7261789"/>
              <a:gd name="connsiteY6" fmla="*/ 177800 h 1964736"/>
              <a:gd name="connsiteX7" fmla="*/ 7258614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2849127 w 7261789"/>
              <a:gd name="connsiteY5" fmla="*/ 177800 h 1964736"/>
              <a:gd name="connsiteX6" fmla="*/ 3291087 w 7261789"/>
              <a:gd name="connsiteY6" fmla="*/ 177800 h 1964736"/>
              <a:gd name="connsiteX7" fmla="*/ 3382525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2849127 w 7261789"/>
              <a:gd name="connsiteY5" fmla="*/ 177800 h 1964736"/>
              <a:gd name="connsiteX6" fmla="*/ 3291087 w 7261789"/>
              <a:gd name="connsiteY6" fmla="*/ 177800 h 1964736"/>
              <a:gd name="connsiteX7" fmla="*/ 3382525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261789"/>
              <a:gd name="connsiteY0" fmla="*/ 1658403 h 1964736"/>
              <a:gd name="connsiteX1" fmla="*/ 0 w 7261789"/>
              <a:gd name="connsiteY1" fmla="*/ 1658403 h 1964736"/>
              <a:gd name="connsiteX2" fmla="*/ 1 w 7261789"/>
              <a:gd name="connsiteY2" fmla="*/ 198120 h 1964736"/>
              <a:gd name="connsiteX3" fmla="*/ 223521 w 7261789"/>
              <a:gd name="connsiteY3" fmla="*/ 0 h 1964736"/>
              <a:gd name="connsiteX4" fmla="*/ 2656088 w 7261789"/>
              <a:gd name="connsiteY4" fmla="*/ 0 h 1964736"/>
              <a:gd name="connsiteX5" fmla="*/ 2849127 w 7261789"/>
              <a:gd name="connsiteY5" fmla="*/ 177800 h 1964736"/>
              <a:gd name="connsiteX6" fmla="*/ 3291087 w 7261789"/>
              <a:gd name="connsiteY6" fmla="*/ 177800 h 1964736"/>
              <a:gd name="connsiteX7" fmla="*/ 3382525 w 7261789"/>
              <a:gd name="connsiteY7" fmla="*/ 269240 h 1964736"/>
              <a:gd name="connsiteX8" fmla="*/ 7261789 w 7261789"/>
              <a:gd name="connsiteY8" fmla="*/ 1845728 h 1964736"/>
              <a:gd name="connsiteX9" fmla="*/ 7150886 w 7261789"/>
              <a:gd name="connsiteY9" fmla="*/ 1964736 h 1964736"/>
              <a:gd name="connsiteX10" fmla="*/ 150718 w 7261789"/>
              <a:gd name="connsiteY10" fmla="*/ 1961562 h 1964736"/>
              <a:gd name="connsiteX11" fmla="*/ 3175 w 7261789"/>
              <a:gd name="connsiteY11" fmla="*/ 1823502 h 1964736"/>
              <a:gd name="connsiteX12" fmla="*/ 0 w 7261789"/>
              <a:gd name="connsiteY12" fmla="*/ 1658403 h 1964736"/>
              <a:gd name="connsiteX0" fmla="*/ 0 w 7150886"/>
              <a:gd name="connsiteY0" fmla="*/ 1658403 h 1964736"/>
              <a:gd name="connsiteX1" fmla="*/ 0 w 7150886"/>
              <a:gd name="connsiteY1" fmla="*/ 1658403 h 1964736"/>
              <a:gd name="connsiteX2" fmla="*/ 1 w 7150886"/>
              <a:gd name="connsiteY2" fmla="*/ 198120 h 1964736"/>
              <a:gd name="connsiteX3" fmla="*/ 223521 w 7150886"/>
              <a:gd name="connsiteY3" fmla="*/ 0 h 1964736"/>
              <a:gd name="connsiteX4" fmla="*/ 2656088 w 7150886"/>
              <a:gd name="connsiteY4" fmla="*/ 0 h 1964736"/>
              <a:gd name="connsiteX5" fmla="*/ 2849127 w 7150886"/>
              <a:gd name="connsiteY5" fmla="*/ 177800 h 1964736"/>
              <a:gd name="connsiteX6" fmla="*/ 3291087 w 7150886"/>
              <a:gd name="connsiteY6" fmla="*/ 177800 h 1964736"/>
              <a:gd name="connsiteX7" fmla="*/ 3382525 w 7150886"/>
              <a:gd name="connsiteY7" fmla="*/ 269240 h 1964736"/>
              <a:gd name="connsiteX8" fmla="*/ 3385700 w 7150886"/>
              <a:gd name="connsiteY8" fmla="*/ 1845728 h 1964736"/>
              <a:gd name="connsiteX9" fmla="*/ 7150886 w 7150886"/>
              <a:gd name="connsiteY9" fmla="*/ 1964736 h 1964736"/>
              <a:gd name="connsiteX10" fmla="*/ 150718 w 7150886"/>
              <a:gd name="connsiteY10" fmla="*/ 1961562 h 1964736"/>
              <a:gd name="connsiteX11" fmla="*/ 3175 w 7150886"/>
              <a:gd name="connsiteY11" fmla="*/ 1823502 h 1964736"/>
              <a:gd name="connsiteX12" fmla="*/ 0 w 7150886"/>
              <a:gd name="connsiteY12" fmla="*/ 1658403 h 1964736"/>
              <a:gd name="connsiteX0" fmla="*/ 0 w 3385700"/>
              <a:gd name="connsiteY0" fmla="*/ 1658403 h 1964736"/>
              <a:gd name="connsiteX1" fmla="*/ 0 w 3385700"/>
              <a:gd name="connsiteY1" fmla="*/ 1658403 h 1964736"/>
              <a:gd name="connsiteX2" fmla="*/ 1 w 3385700"/>
              <a:gd name="connsiteY2" fmla="*/ 198120 h 1964736"/>
              <a:gd name="connsiteX3" fmla="*/ 223521 w 3385700"/>
              <a:gd name="connsiteY3" fmla="*/ 0 h 1964736"/>
              <a:gd name="connsiteX4" fmla="*/ 2656088 w 3385700"/>
              <a:gd name="connsiteY4" fmla="*/ 0 h 1964736"/>
              <a:gd name="connsiteX5" fmla="*/ 2849127 w 3385700"/>
              <a:gd name="connsiteY5" fmla="*/ 177800 h 1964736"/>
              <a:gd name="connsiteX6" fmla="*/ 3291087 w 3385700"/>
              <a:gd name="connsiteY6" fmla="*/ 177800 h 1964736"/>
              <a:gd name="connsiteX7" fmla="*/ 3382525 w 3385700"/>
              <a:gd name="connsiteY7" fmla="*/ 269240 h 1964736"/>
              <a:gd name="connsiteX8" fmla="*/ 3385700 w 3385700"/>
              <a:gd name="connsiteY8" fmla="*/ 1845728 h 1964736"/>
              <a:gd name="connsiteX9" fmla="*/ 3274797 w 3385700"/>
              <a:gd name="connsiteY9" fmla="*/ 1964736 h 1964736"/>
              <a:gd name="connsiteX10" fmla="*/ 150718 w 3385700"/>
              <a:gd name="connsiteY10" fmla="*/ 1961562 h 1964736"/>
              <a:gd name="connsiteX11" fmla="*/ 3175 w 3385700"/>
              <a:gd name="connsiteY11" fmla="*/ 1823502 h 1964736"/>
              <a:gd name="connsiteX12" fmla="*/ 0 w 3385700"/>
              <a:gd name="connsiteY12" fmla="*/ 1658403 h 1964736"/>
              <a:gd name="connsiteX0" fmla="*/ 0 w 3385700"/>
              <a:gd name="connsiteY0" fmla="*/ 1658403 h 1964736"/>
              <a:gd name="connsiteX1" fmla="*/ 0 w 3385700"/>
              <a:gd name="connsiteY1" fmla="*/ 1658403 h 1964736"/>
              <a:gd name="connsiteX2" fmla="*/ 1 w 3385700"/>
              <a:gd name="connsiteY2" fmla="*/ 198120 h 1964736"/>
              <a:gd name="connsiteX3" fmla="*/ 223521 w 3385700"/>
              <a:gd name="connsiteY3" fmla="*/ 0 h 1964736"/>
              <a:gd name="connsiteX4" fmla="*/ 2796719 w 3385700"/>
              <a:gd name="connsiteY4" fmla="*/ 0 h 1964736"/>
              <a:gd name="connsiteX5" fmla="*/ 2849127 w 3385700"/>
              <a:gd name="connsiteY5" fmla="*/ 177800 h 1964736"/>
              <a:gd name="connsiteX6" fmla="*/ 3291087 w 3385700"/>
              <a:gd name="connsiteY6" fmla="*/ 177800 h 1964736"/>
              <a:gd name="connsiteX7" fmla="*/ 3382525 w 3385700"/>
              <a:gd name="connsiteY7" fmla="*/ 269240 h 1964736"/>
              <a:gd name="connsiteX8" fmla="*/ 3385700 w 3385700"/>
              <a:gd name="connsiteY8" fmla="*/ 1845728 h 1964736"/>
              <a:gd name="connsiteX9" fmla="*/ 3274797 w 3385700"/>
              <a:gd name="connsiteY9" fmla="*/ 1964736 h 1964736"/>
              <a:gd name="connsiteX10" fmla="*/ 150718 w 3385700"/>
              <a:gd name="connsiteY10" fmla="*/ 1961562 h 1964736"/>
              <a:gd name="connsiteX11" fmla="*/ 3175 w 3385700"/>
              <a:gd name="connsiteY11" fmla="*/ 1823502 h 1964736"/>
              <a:gd name="connsiteX12" fmla="*/ 0 w 3385700"/>
              <a:gd name="connsiteY12" fmla="*/ 1658403 h 1964736"/>
              <a:gd name="connsiteX0" fmla="*/ 0 w 3385700"/>
              <a:gd name="connsiteY0" fmla="*/ 1658403 h 1964736"/>
              <a:gd name="connsiteX1" fmla="*/ 0 w 3385700"/>
              <a:gd name="connsiteY1" fmla="*/ 1658403 h 1964736"/>
              <a:gd name="connsiteX2" fmla="*/ 1 w 3385700"/>
              <a:gd name="connsiteY2" fmla="*/ 198120 h 1964736"/>
              <a:gd name="connsiteX3" fmla="*/ 223521 w 3385700"/>
              <a:gd name="connsiteY3" fmla="*/ 0 h 1964736"/>
              <a:gd name="connsiteX4" fmla="*/ 2796719 w 3385700"/>
              <a:gd name="connsiteY4" fmla="*/ 0 h 1964736"/>
              <a:gd name="connsiteX5" fmla="*/ 2989759 w 3385700"/>
              <a:gd name="connsiteY5" fmla="*/ 177800 h 1964736"/>
              <a:gd name="connsiteX6" fmla="*/ 3291087 w 3385700"/>
              <a:gd name="connsiteY6" fmla="*/ 177800 h 1964736"/>
              <a:gd name="connsiteX7" fmla="*/ 3382525 w 3385700"/>
              <a:gd name="connsiteY7" fmla="*/ 269240 h 1964736"/>
              <a:gd name="connsiteX8" fmla="*/ 3385700 w 3385700"/>
              <a:gd name="connsiteY8" fmla="*/ 1845728 h 1964736"/>
              <a:gd name="connsiteX9" fmla="*/ 3274797 w 3385700"/>
              <a:gd name="connsiteY9" fmla="*/ 1964736 h 1964736"/>
              <a:gd name="connsiteX10" fmla="*/ 150718 w 3385700"/>
              <a:gd name="connsiteY10" fmla="*/ 1961562 h 1964736"/>
              <a:gd name="connsiteX11" fmla="*/ 3175 w 3385700"/>
              <a:gd name="connsiteY11" fmla="*/ 1823502 h 1964736"/>
              <a:gd name="connsiteX12" fmla="*/ 0 w 3385700"/>
              <a:gd name="connsiteY12" fmla="*/ 1658403 h 1964736"/>
              <a:gd name="connsiteX0" fmla="*/ 0 w 3431719"/>
              <a:gd name="connsiteY0" fmla="*/ 1658403 h 1964736"/>
              <a:gd name="connsiteX1" fmla="*/ 0 w 3431719"/>
              <a:gd name="connsiteY1" fmla="*/ 1658403 h 1964736"/>
              <a:gd name="connsiteX2" fmla="*/ 1 w 3431719"/>
              <a:gd name="connsiteY2" fmla="*/ 198120 h 1964736"/>
              <a:gd name="connsiteX3" fmla="*/ 223521 w 3431719"/>
              <a:gd name="connsiteY3" fmla="*/ 0 h 1964736"/>
              <a:gd name="connsiteX4" fmla="*/ 2796719 w 3431719"/>
              <a:gd name="connsiteY4" fmla="*/ 0 h 1964736"/>
              <a:gd name="connsiteX5" fmla="*/ 2989759 w 3431719"/>
              <a:gd name="connsiteY5" fmla="*/ 177800 h 1964736"/>
              <a:gd name="connsiteX6" fmla="*/ 3431719 w 3431719"/>
              <a:gd name="connsiteY6" fmla="*/ 177800 h 1964736"/>
              <a:gd name="connsiteX7" fmla="*/ 3382525 w 3431719"/>
              <a:gd name="connsiteY7" fmla="*/ 269240 h 1964736"/>
              <a:gd name="connsiteX8" fmla="*/ 3385700 w 3431719"/>
              <a:gd name="connsiteY8" fmla="*/ 1845728 h 1964736"/>
              <a:gd name="connsiteX9" fmla="*/ 3274797 w 3431719"/>
              <a:gd name="connsiteY9" fmla="*/ 1964736 h 1964736"/>
              <a:gd name="connsiteX10" fmla="*/ 150718 w 3431719"/>
              <a:gd name="connsiteY10" fmla="*/ 1961562 h 1964736"/>
              <a:gd name="connsiteX11" fmla="*/ 3175 w 3431719"/>
              <a:gd name="connsiteY11" fmla="*/ 1823502 h 1964736"/>
              <a:gd name="connsiteX12" fmla="*/ 0 w 3431719"/>
              <a:gd name="connsiteY12" fmla="*/ 1658403 h 1964736"/>
              <a:gd name="connsiteX0" fmla="*/ 0 w 3523156"/>
              <a:gd name="connsiteY0" fmla="*/ 1658403 h 1964736"/>
              <a:gd name="connsiteX1" fmla="*/ 0 w 3523156"/>
              <a:gd name="connsiteY1" fmla="*/ 1658403 h 1964736"/>
              <a:gd name="connsiteX2" fmla="*/ 1 w 3523156"/>
              <a:gd name="connsiteY2" fmla="*/ 198120 h 1964736"/>
              <a:gd name="connsiteX3" fmla="*/ 223521 w 3523156"/>
              <a:gd name="connsiteY3" fmla="*/ 0 h 1964736"/>
              <a:gd name="connsiteX4" fmla="*/ 2796719 w 3523156"/>
              <a:gd name="connsiteY4" fmla="*/ 0 h 1964736"/>
              <a:gd name="connsiteX5" fmla="*/ 2989759 w 3523156"/>
              <a:gd name="connsiteY5" fmla="*/ 177800 h 1964736"/>
              <a:gd name="connsiteX6" fmla="*/ 3431719 w 3523156"/>
              <a:gd name="connsiteY6" fmla="*/ 177800 h 1964736"/>
              <a:gd name="connsiteX7" fmla="*/ 3523156 w 3523156"/>
              <a:gd name="connsiteY7" fmla="*/ 269240 h 1964736"/>
              <a:gd name="connsiteX8" fmla="*/ 3385700 w 3523156"/>
              <a:gd name="connsiteY8" fmla="*/ 1845728 h 1964736"/>
              <a:gd name="connsiteX9" fmla="*/ 3274797 w 3523156"/>
              <a:gd name="connsiteY9" fmla="*/ 1964736 h 1964736"/>
              <a:gd name="connsiteX10" fmla="*/ 150718 w 3523156"/>
              <a:gd name="connsiteY10" fmla="*/ 1961562 h 1964736"/>
              <a:gd name="connsiteX11" fmla="*/ 3175 w 3523156"/>
              <a:gd name="connsiteY11" fmla="*/ 1823502 h 1964736"/>
              <a:gd name="connsiteX12" fmla="*/ 0 w 3523156"/>
              <a:gd name="connsiteY12" fmla="*/ 1658403 h 1964736"/>
              <a:gd name="connsiteX0" fmla="*/ 0 w 3523179"/>
              <a:gd name="connsiteY0" fmla="*/ 1658403 h 1964736"/>
              <a:gd name="connsiteX1" fmla="*/ 0 w 3523179"/>
              <a:gd name="connsiteY1" fmla="*/ 1658403 h 1964736"/>
              <a:gd name="connsiteX2" fmla="*/ 1 w 3523179"/>
              <a:gd name="connsiteY2" fmla="*/ 198120 h 1964736"/>
              <a:gd name="connsiteX3" fmla="*/ 223521 w 3523179"/>
              <a:gd name="connsiteY3" fmla="*/ 0 h 1964736"/>
              <a:gd name="connsiteX4" fmla="*/ 2796719 w 3523179"/>
              <a:gd name="connsiteY4" fmla="*/ 0 h 1964736"/>
              <a:gd name="connsiteX5" fmla="*/ 2989759 w 3523179"/>
              <a:gd name="connsiteY5" fmla="*/ 177800 h 1964736"/>
              <a:gd name="connsiteX6" fmla="*/ 3431719 w 3523179"/>
              <a:gd name="connsiteY6" fmla="*/ 177800 h 1964736"/>
              <a:gd name="connsiteX7" fmla="*/ 3523156 w 3523179"/>
              <a:gd name="connsiteY7" fmla="*/ 269240 h 1964736"/>
              <a:gd name="connsiteX8" fmla="*/ 3385700 w 3523179"/>
              <a:gd name="connsiteY8" fmla="*/ 1845728 h 1964736"/>
              <a:gd name="connsiteX9" fmla="*/ 3274797 w 3523179"/>
              <a:gd name="connsiteY9" fmla="*/ 1964736 h 1964736"/>
              <a:gd name="connsiteX10" fmla="*/ 150718 w 3523179"/>
              <a:gd name="connsiteY10" fmla="*/ 1961562 h 1964736"/>
              <a:gd name="connsiteX11" fmla="*/ 3175 w 3523179"/>
              <a:gd name="connsiteY11" fmla="*/ 1823502 h 1964736"/>
              <a:gd name="connsiteX12" fmla="*/ 0 w 3523179"/>
              <a:gd name="connsiteY12" fmla="*/ 1658403 h 1964736"/>
              <a:gd name="connsiteX0" fmla="*/ 0 w 3523561"/>
              <a:gd name="connsiteY0" fmla="*/ 1658403 h 1964736"/>
              <a:gd name="connsiteX1" fmla="*/ 0 w 3523561"/>
              <a:gd name="connsiteY1" fmla="*/ 1658403 h 1964736"/>
              <a:gd name="connsiteX2" fmla="*/ 1 w 3523561"/>
              <a:gd name="connsiteY2" fmla="*/ 198120 h 1964736"/>
              <a:gd name="connsiteX3" fmla="*/ 223521 w 3523561"/>
              <a:gd name="connsiteY3" fmla="*/ 0 h 1964736"/>
              <a:gd name="connsiteX4" fmla="*/ 2796719 w 3523561"/>
              <a:gd name="connsiteY4" fmla="*/ 0 h 1964736"/>
              <a:gd name="connsiteX5" fmla="*/ 2989759 w 3523561"/>
              <a:gd name="connsiteY5" fmla="*/ 177800 h 1964736"/>
              <a:gd name="connsiteX6" fmla="*/ 3431719 w 3523561"/>
              <a:gd name="connsiteY6" fmla="*/ 177800 h 1964736"/>
              <a:gd name="connsiteX7" fmla="*/ 3523156 w 3523561"/>
              <a:gd name="connsiteY7" fmla="*/ 269240 h 1964736"/>
              <a:gd name="connsiteX8" fmla="*/ 3385700 w 3523561"/>
              <a:gd name="connsiteY8" fmla="*/ 1845728 h 1964736"/>
              <a:gd name="connsiteX9" fmla="*/ 3274797 w 3523561"/>
              <a:gd name="connsiteY9" fmla="*/ 1964736 h 1964736"/>
              <a:gd name="connsiteX10" fmla="*/ 150718 w 3523561"/>
              <a:gd name="connsiteY10" fmla="*/ 1961562 h 1964736"/>
              <a:gd name="connsiteX11" fmla="*/ 3175 w 3523561"/>
              <a:gd name="connsiteY11" fmla="*/ 1823502 h 1964736"/>
              <a:gd name="connsiteX12" fmla="*/ 0 w 3523561"/>
              <a:gd name="connsiteY12" fmla="*/ 1658403 h 1964736"/>
              <a:gd name="connsiteX0" fmla="*/ 0 w 3526330"/>
              <a:gd name="connsiteY0" fmla="*/ 1658403 h 1964736"/>
              <a:gd name="connsiteX1" fmla="*/ 0 w 3526330"/>
              <a:gd name="connsiteY1" fmla="*/ 1658403 h 1964736"/>
              <a:gd name="connsiteX2" fmla="*/ 1 w 3526330"/>
              <a:gd name="connsiteY2" fmla="*/ 198120 h 1964736"/>
              <a:gd name="connsiteX3" fmla="*/ 223521 w 3526330"/>
              <a:gd name="connsiteY3" fmla="*/ 0 h 1964736"/>
              <a:gd name="connsiteX4" fmla="*/ 2796719 w 3526330"/>
              <a:gd name="connsiteY4" fmla="*/ 0 h 1964736"/>
              <a:gd name="connsiteX5" fmla="*/ 2989759 w 3526330"/>
              <a:gd name="connsiteY5" fmla="*/ 177800 h 1964736"/>
              <a:gd name="connsiteX6" fmla="*/ 3431719 w 3526330"/>
              <a:gd name="connsiteY6" fmla="*/ 177800 h 1964736"/>
              <a:gd name="connsiteX7" fmla="*/ 3523156 w 3526330"/>
              <a:gd name="connsiteY7" fmla="*/ 269240 h 1964736"/>
              <a:gd name="connsiteX8" fmla="*/ 3526330 w 3526330"/>
              <a:gd name="connsiteY8" fmla="*/ 1845728 h 1964736"/>
              <a:gd name="connsiteX9" fmla="*/ 3274797 w 3526330"/>
              <a:gd name="connsiteY9" fmla="*/ 1964736 h 1964736"/>
              <a:gd name="connsiteX10" fmla="*/ 150718 w 3526330"/>
              <a:gd name="connsiteY10" fmla="*/ 1961562 h 1964736"/>
              <a:gd name="connsiteX11" fmla="*/ 3175 w 3526330"/>
              <a:gd name="connsiteY11" fmla="*/ 1823502 h 1964736"/>
              <a:gd name="connsiteX12" fmla="*/ 0 w 3526330"/>
              <a:gd name="connsiteY12" fmla="*/ 1658403 h 1964736"/>
              <a:gd name="connsiteX0" fmla="*/ 0 w 3526330"/>
              <a:gd name="connsiteY0" fmla="*/ 1658403 h 1964736"/>
              <a:gd name="connsiteX1" fmla="*/ 0 w 3526330"/>
              <a:gd name="connsiteY1" fmla="*/ 1658403 h 1964736"/>
              <a:gd name="connsiteX2" fmla="*/ 1 w 3526330"/>
              <a:gd name="connsiteY2" fmla="*/ 198120 h 1964736"/>
              <a:gd name="connsiteX3" fmla="*/ 223521 w 3526330"/>
              <a:gd name="connsiteY3" fmla="*/ 0 h 1964736"/>
              <a:gd name="connsiteX4" fmla="*/ 2796719 w 3526330"/>
              <a:gd name="connsiteY4" fmla="*/ 0 h 1964736"/>
              <a:gd name="connsiteX5" fmla="*/ 2989759 w 3526330"/>
              <a:gd name="connsiteY5" fmla="*/ 177800 h 1964736"/>
              <a:gd name="connsiteX6" fmla="*/ 3431719 w 3526330"/>
              <a:gd name="connsiteY6" fmla="*/ 177800 h 1964736"/>
              <a:gd name="connsiteX7" fmla="*/ 3523156 w 3526330"/>
              <a:gd name="connsiteY7" fmla="*/ 269240 h 1964736"/>
              <a:gd name="connsiteX8" fmla="*/ 3526330 w 3526330"/>
              <a:gd name="connsiteY8" fmla="*/ 1845728 h 1964736"/>
              <a:gd name="connsiteX9" fmla="*/ 3415427 w 3526330"/>
              <a:gd name="connsiteY9" fmla="*/ 1964736 h 1964736"/>
              <a:gd name="connsiteX10" fmla="*/ 150718 w 3526330"/>
              <a:gd name="connsiteY10" fmla="*/ 1961562 h 1964736"/>
              <a:gd name="connsiteX11" fmla="*/ 3175 w 3526330"/>
              <a:gd name="connsiteY11" fmla="*/ 1823502 h 1964736"/>
              <a:gd name="connsiteX12" fmla="*/ 0 w 3526330"/>
              <a:gd name="connsiteY12" fmla="*/ 1658403 h 19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6330" h="1964736">
                <a:moveTo>
                  <a:pt x="0" y="1658403"/>
                </a:moveTo>
                <a:lnTo>
                  <a:pt x="0" y="1658403"/>
                </a:lnTo>
                <a:lnTo>
                  <a:pt x="1" y="198120"/>
                </a:lnTo>
                <a:lnTo>
                  <a:pt x="223521" y="0"/>
                </a:lnTo>
                <a:lnTo>
                  <a:pt x="2796719" y="0"/>
                </a:lnTo>
                <a:lnTo>
                  <a:pt x="2989759" y="177800"/>
                </a:lnTo>
                <a:lnTo>
                  <a:pt x="3431719" y="177800"/>
                </a:lnTo>
                <a:lnTo>
                  <a:pt x="3523156" y="269240"/>
                </a:lnTo>
                <a:cubicBezTo>
                  <a:pt x="3525271" y="437938"/>
                  <a:pt x="3524215" y="1677031"/>
                  <a:pt x="3526330" y="1845728"/>
                </a:cubicBezTo>
                <a:lnTo>
                  <a:pt x="3415427" y="1964736"/>
                </a:lnTo>
                <a:lnTo>
                  <a:pt x="150718" y="1961562"/>
                </a:lnTo>
                <a:lnTo>
                  <a:pt x="3175" y="1823502"/>
                </a:lnTo>
                <a:cubicBezTo>
                  <a:pt x="4868" y="1708355"/>
                  <a:pt x="3387" y="1732909"/>
                  <a:pt x="0" y="1658403"/>
                </a:cubicBezTo>
                <a:close/>
              </a:path>
            </a:pathLst>
          </a:custGeom>
          <a:blipFill>
            <a:blip r:embed="rId6"/>
            <a:stretch>
              <a:fillRect t="-85631" b="-84583"/>
            </a:stretch>
          </a:blipFill>
          <a:ln w="12700" cap="flat" cmpd="sng" algn="ctr">
            <a:gradFill>
              <a:gsLst>
                <a:gs pos="0">
                  <a:schemeClr val="accent3"/>
                </a:gs>
                <a:gs pos="5000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 dirty="0">
              <a:solidFill>
                <a:prstClr val="white"/>
              </a:solidFill>
              <a:latin typeface="微软雅黑 Light"/>
              <a:ea typeface="微软雅黑 Light"/>
            </a:endParaRPr>
          </a:p>
        </p:txBody>
      </p:sp>
      <p:sp>
        <p:nvSpPr>
          <p:cNvPr id="188" name="等腰三角形 187">
            <a:extLst>
              <a:ext uri="{FF2B5EF4-FFF2-40B4-BE49-F238E27FC236}">
                <a16:creationId xmlns:a16="http://schemas.microsoft.com/office/drawing/2014/main" id="{95270102-7E9C-429C-8360-41093483E0F7}"/>
              </a:ext>
            </a:extLst>
          </p:cNvPr>
          <p:cNvSpPr/>
          <p:nvPr/>
        </p:nvSpPr>
        <p:spPr>
          <a:xfrm flipV="1">
            <a:off x="7792720" y="3966313"/>
            <a:ext cx="173203" cy="149314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200" kern="0">
              <a:solidFill>
                <a:prstClr val="white"/>
              </a:solidFill>
              <a:latin typeface="微软雅黑 Light"/>
              <a:ea typeface="微软雅黑 Light"/>
            </a:endParaRPr>
          </a:p>
        </p:txBody>
      </p:sp>
      <p:cxnSp>
        <p:nvCxnSpPr>
          <p:cNvPr id="189" name="直接连接符 188">
            <a:extLst>
              <a:ext uri="{FF2B5EF4-FFF2-40B4-BE49-F238E27FC236}">
                <a16:creationId xmlns:a16="http://schemas.microsoft.com/office/drawing/2014/main" id="{4B2AAEAD-98B8-48F0-ABC4-ABCD9B21C6E2}"/>
              </a:ext>
            </a:extLst>
          </p:cNvPr>
          <p:cNvCxnSpPr>
            <a:cxnSpLocks/>
          </p:cNvCxnSpPr>
          <p:nvPr/>
        </p:nvCxnSpPr>
        <p:spPr>
          <a:xfrm>
            <a:off x="10784595" y="3966313"/>
            <a:ext cx="162920" cy="149314"/>
          </a:xfrm>
          <a:prstGeom prst="lin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</p:cxnSp>
      <p:cxnSp>
        <p:nvCxnSpPr>
          <p:cNvPr id="190" name="直接连接符 189">
            <a:extLst>
              <a:ext uri="{FF2B5EF4-FFF2-40B4-BE49-F238E27FC236}">
                <a16:creationId xmlns:a16="http://schemas.microsoft.com/office/drawing/2014/main" id="{624064FA-93A6-474B-8F20-AE93DF331337}"/>
              </a:ext>
            </a:extLst>
          </p:cNvPr>
          <p:cNvCxnSpPr>
            <a:cxnSpLocks/>
          </p:cNvCxnSpPr>
          <p:nvPr/>
        </p:nvCxnSpPr>
        <p:spPr>
          <a:xfrm flipH="1">
            <a:off x="11365410" y="5881127"/>
            <a:ext cx="97129" cy="104727"/>
          </a:xfrm>
          <a:prstGeom prst="line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accent3">
                  <a:alpha val="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3">
                <a:alpha val="60000"/>
              </a:schemeClr>
            </a:solidFill>
            <a:prstDash val="solid"/>
            <a:miter lim="800000"/>
          </a:ln>
          <a:effectLst/>
        </p:spPr>
      </p:cxnSp>
      <p:grpSp>
        <p:nvGrpSpPr>
          <p:cNvPr id="354" name="组合 353">
            <a:extLst>
              <a:ext uri="{FF2B5EF4-FFF2-40B4-BE49-F238E27FC236}">
                <a16:creationId xmlns:a16="http://schemas.microsoft.com/office/drawing/2014/main" id="{A73B37ED-7D4E-4548-9B9A-DAB3D5129801}"/>
              </a:ext>
            </a:extLst>
          </p:cNvPr>
          <p:cNvGrpSpPr/>
          <p:nvPr/>
        </p:nvGrpSpPr>
        <p:grpSpPr>
          <a:xfrm>
            <a:off x="-860909" y="3209849"/>
            <a:ext cx="3853222" cy="4201339"/>
            <a:chOff x="-860909" y="3209849"/>
            <a:chExt cx="3853222" cy="4201339"/>
          </a:xfrm>
        </p:grpSpPr>
        <p:grpSp>
          <p:nvGrpSpPr>
            <p:cNvPr id="291" name="图形 1111">
              <a:extLst>
                <a:ext uri="{FF2B5EF4-FFF2-40B4-BE49-F238E27FC236}">
                  <a16:creationId xmlns:a16="http://schemas.microsoft.com/office/drawing/2014/main" id="{A69E449C-5618-4015-A21D-73605789E956}"/>
                </a:ext>
              </a:extLst>
            </p:cNvPr>
            <p:cNvGrpSpPr/>
            <p:nvPr/>
          </p:nvGrpSpPr>
          <p:grpSpPr>
            <a:xfrm rot="5035389" flipH="1">
              <a:off x="-1034968" y="3383908"/>
              <a:ext cx="4201339" cy="3853222"/>
              <a:chOff x="10352529" y="-1367781"/>
              <a:chExt cx="8814513" cy="9480066"/>
            </a:xfrm>
            <a:gradFill>
              <a:gsLst>
                <a:gs pos="35000">
                  <a:schemeClr val="accent1">
                    <a:alpha val="5000"/>
                  </a:schemeClr>
                </a:gs>
                <a:gs pos="93000">
                  <a:schemeClr val="accent1">
                    <a:alpha val="0"/>
                  </a:schemeClr>
                </a:gs>
                <a:gs pos="75000">
                  <a:schemeClr val="accent1">
                    <a:alpha val="6000"/>
                  </a:schemeClr>
                </a:gs>
                <a:gs pos="56000">
                  <a:schemeClr val="accent1">
                    <a:alpha val="0"/>
                  </a:schemeClr>
                </a:gs>
                <a:gs pos="10000">
                  <a:schemeClr val="accent1">
                    <a:alpha val="2000"/>
                  </a:schemeClr>
                </a:gs>
              </a:gsLst>
              <a:lin ang="0" scaled="0"/>
            </a:gradFill>
          </p:grpSpPr>
          <p:sp>
            <p:nvSpPr>
              <p:cNvPr id="292" name="任意多边形: 形状 291">
                <a:extLst>
                  <a:ext uri="{FF2B5EF4-FFF2-40B4-BE49-F238E27FC236}">
                    <a16:creationId xmlns:a16="http://schemas.microsoft.com/office/drawing/2014/main" id="{A0E940BE-ED7B-4FA0-8EA6-0EB5270D674A}"/>
                  </a:ext>
                </a:extLst>
              </p:cNvPr>
              <p:cNvSpPr/>
              <p:nvPr/>
            </p:nvSpPr>
            <p:spPr>
              <a:xfrm>
                <a:off x="10517294" y="-1379956"/>
                <a:ext cx="8652183" cy="8619718"/>
              </a:xfrm>
              <a:custGeom>
                <a:avLst/>
                <a:gdLst>
                  <a:gd name="connsiteX0" fmla="*/ 5185629 w 8652183"/>
                  <a:gd name="connsiteY0" fmla="*/ 8612413 h 8619717"/>
                  <a:gd name="connsiteX1" fmla="*/ 4211649 w 8652183"/>
                  <a:gd name="connsiteY1" fmla="*/ 8438719 h 8619717"/>
                  <a:gd name="connsiteX2" fmla="*/ 2166293 w 8652183"/>
                  <a:gd name="connsiteY2" fmla="*/ 6606016 h 8619717"/>
                  <a:gd name="connsiteX3" fmla="*/ 877393 w 8652183"/>
                  <a:gd name="connsiteY3" fmla="*/ 3768489 h 8619717"/>
                  <a:gd name="connsiteX4" fmla="*/ 12175 w 8652183"/>
                  <a:gd name="connsiteY4" fmla="*/ 13798 h 8619717"/>
                  <a:gd name="connsiteX5" fmla="*/ 28408 w 8652183"/>
                  <a:gd name="connsiteY5" fmla="*/ 12175 h 8619717"/>
                  <a:gd name="connsiteX6" fmla="*/ 893626 w 8652183"/>
                  <a:gd name="connsiteY6" fmla="*/ 3761995 h 8619717"/>
                  <a:gd name="connsiteX7" fmla="*/ 2180902 w 8652183"/>
                  <a:gd name="connsiteY7" fmla="*/ 6596276 h 8619717"/>
                  <a:gd name="connsiteX8" fmla="*/ 4218142 w 8652183"/>
                  <a:gd name="connsiteY8" fmla="*/ 8422486 h 8619717"/>
                  <a:gd name="connsiteX9" fmla="*/ 8636762 w 8652183"/>
                  <a:gd name="connsiteY9" fmla="*/ 6903079 h 8619717"/>
                  <a:gd name="connsiteX10" fmla="*/ 8648125 w 8652183"/>
                  <a:gd name="connsiteY10" fmla="*/ 6914442 h 8619717"/>
                  <a:gd name="connsiteX11" fmla="*/ 5185629 w 8652183"/>
                  <a:gd name="connsiteY11" fmla="*/ 8612413 h 8619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52183" h="8619717">
                    <a:moveTo>
                      <a:pt x="5185629" y="8612413"/>
                    </a:moveTo>
                    <a:cubicBezTo>
                      <a:pt x="4849606" y="8612413"/>
                      <a:pt x="4524946" y="8553974"/>
                      <a:pt x="4211649" y="8438719"/>
                    </a:cubicBezTo>
                    <a:cubicBezTo>
                      <a:pt x="3460062" y="8159512"/>
                      <a:pt x="2773406" y="7542659"/>
                      <a:pt x="2166293" y="6606016"/>
                    </a:cubicBezTo>
                    <a:cubicBezTo>
                      <a:pt x="1680926" y="5856051"/>
                      <a:pt x="1247505" y="4901552"/>
                      <a:pt x="877393" y="3768489"/>
                    </a:cubicBezTo>
                    <a:cubicBezTo>
                      <a:pt x="247553" y="1836763"/>
                      <a:pt x="15421" y="31654"/>
                      <a:pt x="12175" y="13798"/>
                    </a:cubicBezTo>
                    <a:lnTo>
                      <a:pt x="28408" y="12175"/>
                    </a:lnTo>
                    <a:cubicBezTo>
                      <a:pt x="30031" y="30031"/>
                      <a:pt x="263786" y="1833516"/>
                      <a:pt x="893626" y="3761995"/>
                    </a:cubicBezTo>
                    <a:cubicBezTo>
                      <a:pt x="1263738" y="4895058"/>
                      <a:pt x="1697159" y="5847935"/>
                      <a:pt x="2180902" y="6596276"/>
                    </a:cubicBezTo>
                    <a:cubicBezTo>
                      <a:pt x="2784769" y="7531296"/>
                      <a:pt x="3471425" y="8144903"/>
                      <a:pt x="4218142" y="8422486"/>
                    </a:cubicBezTo>
                    <a:cubicBezTo>
                      <a:pt x="5503795" y="8899737"/>
                      <a:pt x="6990737" y="8388398"/>
                      <a:pt x="8636762" y="6903079"/>
                    </a:cubicBezTo>
                    <a:lnTo>
                      <a:pt x="8648125" y="6914442"/>
                    </a:lnTo>
                    <a:cubicBezTo>
                      <a:pt x="7396561" y="8044258"/>
                      <a:pt x="6237526" y="8612413"/>
                      <a:pt x="5185629" y="86124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93" name="任意多边形: 形状 292">
                <a:extLst>
                  <a:ext uri="{FF2B5EF4-FFF2-40B4-BE49-F238E27FC236}">
                    <a16:creationId xmlns:a16="http://schemas.microsoft.com/office/drawing/2014/main" id="{E3BC1E51-FB0B-440C-99CC-4F571DBC20B6}"/>
                  </a:ext>
                </a:extLst>
              </p:cNvPr>
              <p:cNvSpPr/>
              <p:nvPr/>
            </p:nvSpPr>
            <p:spPr>
              <a:xfrm>
                <a:off x="10514047" y="-1224119"/>
                <a:ext cx="8652183" cy="8424922"/>
              </a:xfrm>
              <a:custGeom>
                <a:avLst/>
                <a:gdLst>
                  <a:gd name="connsiteX0" fmla="*/ 5239198 w 8652183"/>
                  <a:gd name="connsiteY0" fmla="*/ 8428980 h 8424921"/>
                  <a:gd name="connsiteX1" fmla="*/ 4261972 w 8652183"/>
                  <a:gd name="connsiteY1" fmla="*/ 8255288 h 8424921"/>
                  <a:gd name="connsiteX2" fmla="*/ 2214991 w 8652183"/>
                  <a:gd name="connsiteY2" fmla="*/ 6458295 h 8424921"/>
                  <a:gd name="connsiteX3" fmla="*/ 908236 w 8652183"/>
                  <a:gd name="connsiteY3" fmla="*/ 3682454 h 8424921"/>
                  <a:gd name="connsiteX4" fmla="*/ 12175 w 8652183"/>
                  <a:gd name="connsiteY4" fmla="*/ 13798 h 8424921"/>
                  <a:gd name="connsiteX5" fmla="*/ 28408 w 8652183"/>
                  <a:gd name="connsiteY5" fmla="*/ 12175 h 8424921"/>
                  <a:gd name="connsiteX6" fmla="*/ 924469 w 8652183"/>
                  <a:gd name="connsiteY6" fmla="*/ 3679207 h 8424921"/>
                  <a:gd name="connsiteX7" fmla="*/ 4268465 w 8652183"/>
                  <a:gd name="connsiteY7" fmla="*/ 8242300 h 8424921"/>
                  <a:gd name="connsiteX8" fmla="*/ 8640009 w 8652183"/>
                  <a:gd name="connsiteY8" fmla="*/ 6771592 h 8424921"/>
                  <a:gd name="connsiteX9" fmla="*/ 8651372 w 8652183"/>
                  <a:gd name="connsiteY9" fmla="*/ 6782955 h 8424921"/>
                  <a:gd name="connsiteX10" fmla="*/ 5239198 w 8652183"/>
                  <a:gd name="connsiteY10" fmla="*/ 8428980 h 842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8424921">
                    <a:moveTo>
                      <a:pt x="5239198" y="8428980"/>
                    </a:moveTo>
                    <a:cubicBezTo>
                      <a:pt x="4903175" y="8428980"/>
                      <a:pt x="4576891" y="8370541"/>
                      <a:pt x="4261972" y="8255288"/>
                    </a:cubicBezTo>
                    <a:cubicBezTo>
                      <a:pt x="3513630" y="7980950"/>
                      <a:pt x="2825352" y="7375459"/>
                      <a:pt x="2214991" y="6458295"/>
                    </a:cubicBezTo>
                    <a:cubicBezTo>
                      <a:pt x="1726378" y="5726187"/>
                      <a:pt x="1288088" y="4791167"/>
                      <a:pt x="908236" y="3682454"/>
                    </a:cubicBezTo>
                    <a:cubicBezTo>
                      <a:pt x="263786" y="1794557"/>
                      <a:pt x="15421" y="31654"/>
                      <a:pt x="12175" y="13798"/>
                    </a:cubicBezTo>
                    <a:lnTo>
                      <a:pt x="28408" y="12175"/>
                    </a:lnTo>
                    <a:cubicBezTo>
                      <a:pt x="30031" y="30031"/>
                      <a:pt x="278396" y="1791310"/>
                      <a:pt x="924469" y="3679207"/>
                    </a:cubicBezTo>
                    <a:cubicBezTo>
                      <a:pt x="1518596" y="5419384"/>
                      <a:pt x="2581857" y="7623824"/>
                      <a:pt x="4268465" y="8242300"/>
                    </a:cubicBezTo>
                    <a:cubicBezTo>
                      <a:pt x="5549247" y="8713057"/>
                      <a:pt x="7019956" y="8217951"/>
                      <a:pt x="8640009" y="6771592"/>
                    </a:cubicBezTo>
                    <a:lnTo>
                      <a:pt x="8651372" y="6782955"/>
                    </a:lnTo>
                    <a:cubicBezTo>
                      <a:pt x="7422535" y="7878682"/>
                      <a:pt x="6279732" y="8428980"/>
                      <a:pt x="5239198" y="84289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94" name="任意多边形: 形状 293">
                <a:extLst>
                  <a:ext uri="{FF2B5EF4-FFF2-40B4-BE49-F238E27FC236}">
                    <a16:creationId xmlns:a16="http://schemas.microsoft.com/office/drawing/2014/main" id="{5BBB3D6C-C00E-407F-B103-0F9056176B11}"/>
                  </a:ext>
                </a:extLst>
              </p:cNvPr>
              <p:cNvSpPr/>
              <p:nvPr/>
            </p:nvSpPr>
            <p:spPr>
              <a:xfrm>
                <a:off x="10510801" y="-1068282"/>
                <a:ext cx="8652183" cy="8246359"/>
              </a:xfrm>
              <a:custGeom>
                <a:avLst/>
                <a:gdLst>
                  <a:gd name="connsiteX0" fmla="*/ 5292766 w 8652183"/>
                  <a:gd name="connsiteY0" fmla="*/ 8247171 h 8246358"/>
                  <a:gd name="connsiteX1" fmla="*/ 4312294 w 8652183"/>
                  <a:gd name="connsiteY1" fmla="*/ 8075101 h 8246358"/>
                  <a:gd name="connsiteX2" fmla="*/ 2263690 w 8652183"/>
                  <a:gd name="connsiteY2" fmla="*/ 6313821 h 8246358"/>
                  <a:gd name="connsiteX3" fmla="*/ 939078 w 8652183"/>
                  <a:gd name="connsiteY3" fmla="*/ 3598042 h 8246358"/>
                  <a:gd name="connsiteX4" fmla="*/ 12175 w 8652183"/>
                  <a:gd name="connsiteY4" fmla="*/ 13798 h 8246358"/>
                  <a:gd name="connsiteX5" fmla="*/ 28408 w 8652183"/>
                  <a:gd name="connsiteY5" fmla="*/ 12175 h 8246358"/>
                  <a:gd name="connsiteX6" fmla="*/ 953688 w 8652183"/>
                  <a:gd name="connsiteY6" fmla="*/ 3594796 h 8246358"/>
                  <a:gd name="connsiteX7" fmla="*/ 4317164 w 8652183"/>
                  <a:gd name="connsiteY7" fmla="*/ 8060491 h 8246358"/>
                  <a:gd name="connsiteX8" fmla="*/ 8640008 w 8652183"/>
                  <a:gd name="connsiteY8" fmla="*/ 6636858 h 8246358"/>
                  <a:gd name="connsiteX9" fmla="*/ 8651372 w 8652183"/>
                  <a:gd name="connsiteY9" fmla="*/ 6649845 h 8246358"/>
                  <a:gd name="connsiteX10" fmla="*/ 5292766 w 8652183"/>
                  <a:gd name="connsiteY10" fmla="*/ 8247171 h 8246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8246358">
                    <a:moveTo>
                      <a:pt x="5292766" y="8247171"/>
                    </a:moveTo>
                    <a:cubicBezTo>
                      <a:pt x="4955120" y="8247171"/>
                      <a:pt x="4628837" y="8190355"/>
                      <a:pt x="4312294" y="8075101"/>
                    </a:cubicBezTo>
                    <a:cubicBezTo>
                      <a:pt x="3567199" y="7804010"/>
                      <a:pt x="2878921" y="7211506"/>
                      <a:pt x="2263690" y="6313821"/>
                    </a:cubicBezTo>
                    <a:cubicBezTo>
                      <a:pt x="1771831" y="5596324"/>
                      <a:pt x="1327047" y="4682406"/>
                      <a:pt x="939078" y="3598042"/>
                    </a:cubicBezTo>
                    <a:cubicBezTo>
                      <a:pt x="280019" y="1752351"/>
                      <a:pt x="15421" y="30031"/>
                      <a:pt x="12175" y="13798"/>
                    </a:cubicBezTo>
                    <a:lnTo>
                      <a:pt x="28408" y="12175"/>
                    </a:lnTo>
                    <a:cubicBezTo>
                      <a:pt x="31654" y="30031"/>
                      <a:pt x="294629" y="1750728"/>
                      <a:pt x="953688" y="3594796"/>
                    </a:cubicBezTo>
                    <a:cubicBezTo>
                      <a:pt x="1560802" y="5296013"/>
                      <a:pt x="2637049" y="7450131"/>
                      <a:pt x="4317164" y="8060491"/>
                    </a:cubicBezTo>
                    <a:cubicBezTo>
                      <a:pt x="5593076" y="8524754"/>
                      <a:pt x="7047552" y="8045881"/>
                      <a:pt x="8640008" y="6636858"/>
                    </a:cubicBezTo>
                    <a:lnTo>
                      <a:pt x="8651372" y="6649845"/>
                    </a:lnTo>
                    <a:cubicBezTo>
                      <a:pt x="7448507" y="7711482"/>
                      <a:pt x="6321938" y="8247171"/>
                      <a:pt x="5292766" y="824717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95" name="任意多边形: 形状 294">
                <a:extLst>
                  <a:ext uri="{FF2B5EF4-FFF2-40B4-BE49-F238E27FC236}">
                    <a16:creationId xmlns:a16="http://schemas.microsoft.com/office/drawing/2014/main" id="{67495986-CC5C-4492-8A9E-C4CB2770DC57}"/>
                  </a:ext>
                </a:extLst>
              </p:cNvPr>
              <p:cNvSpPr/>
              <p:nvPr/>
            </p:nvSpPr>
            <p:spPr>
              <a:xfrm>
                <a:off x="10509177" y="-915692"/>
                <a:ext cx="8652183" cy="8067796"/>
              </a:xfrm>
              <a:custGeom>
                <a:avLst/>
                <a:gdLst>
                  <a:gd name="connsiteX0" fmla="*/ 5344712 w 8652183"/>
                  <a:gd name="connsiteY0" fmla="*/ 8066984 h 8067795"/>
                  <a:gd name="connsiteX1" fmla="*/ 4360993 w 8652183"/>
                  <a:gd name="connsiteY1" fmla="*/ 7896538 h 8067795"/>
                  <a:gd name="connsiteX2" fmla="*/ 2309143 w 8652183"/>
                  <a:gd name="connsiteY2" fmla="*/ 6170971 h 8067795"/>
                  <a:gd name="connsiteX3" fmla="*/ 966674 w 8652183"/>
                  <a:gd name="connsiteY3" fmla="*/ 3516877 h 8067795"/>
                  <a:gd name="connsiteX4" fmla="*/ 12175 w 8652183"/>
                  <a:gd name="connsiteY4" fmla="*/ 15421 h 8067795"/>
                  <a:gd name="connsiteX5" fmla="*/ 28408 w 8652183"/>
                  <a:gd name="connsiteY5" fmla="*/ 12175 h 8067795"/>
                  <a:gd name="connsiteX6" fmla="*/ 982907 w 8652183"/>
                  <a:gd name="connsiteY6" fmla="*/ 3510384 h 8067795"/>
                  <a:gd name="connsiteX7" fmla="*/ 4365863 w 8652183"/>
                  <a:gd name="connsiteY7" fmla="*/ 7880305 h 8067795"/>
                  <a:gd name="connsiteX8" fmla="*/ 8640009 w 8652183"/>
                  <a:gd name="connsiteY8" fmla="*/ 6505371 h 8067795"/>
                  <a:gd name="connsiteX9" fmla="*/ 8651371 w 8652183"/>
                  <a:gd name="connsiteY9" fmla="*/ 6518357 h 8067795"/>
                  <a:gd name="connsiteX10" fmla="*/ 5344712 w 8652183"/>
                  <a:gd name="connsiteY10" fmla="*/ 8066984 h 8067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8067795">
                    <a:moveTo>
                      <a:pt x="5344712" y="8066984"/>
                    </a:moveTo>
                    <a:cubicBezTo>
                      <a:pt x="5007066" y="8066984"/>
                      <a:pt x="4679159" y="8010169"/>
                      <a:pt x="4360993" y="7896538"/>
                    </a:cubicBezTo>
                    <a:cubicBezTo>
                      <a:pt x="3619145" y="7630317"/>
                      <a:pt x="2929243" y="7049176"/>
                      <a:pt x="2309143" y="6170971"/>
                    </a:cubicBezTo>
                    <a:cubicBezTo>
                      <a:pt x="1814037" y="5469706"/>
                      <a:pt x="1362759" y="4575269"/>
                      <a:pt x="966674" y="3516877"/>
                    </a:cubicBezTo>
                    <a:cubicBezTo>
                      <a:pt x="294629" y="1715015"/>
                      <a:pt x="13798" y="33278"/>
                      <a:pt x="12175" y="15421"/>
                    </a:cubicBezTo>
                    <a:lnTo>
                      <a:pt x="28408" y="12175"/>
                    </a:lnTo>
                    <a:cubicBezTo>
                      <a:pt x="31654" y="28408"/>
                      <a:pt x="310862" y="1710145"/>
                      <a:pt x="982907" y="3510384"/>
                    </a:cubicBezTo>
                    <a:cubicBezTo>
                      <a:pt x="1603008" y="5172642"/>
                      <a:pt x="2693865" y="7278061"/>
                      <a:pt x="4365863" y="7880305"/>
                    </a:cubicBezTo>
                    <a:cubicBezTo>
                      <a:pt x="5636906" y="8336453"/>
                      <a:pt x="7075148" y="7873812"/>
                      <a:pt x="8640009" y="6505371"/>
                    </a:cubicBezTo>
                    <a:lnTo>
                      <a:pt x="8651371" y="6518357"/>
                    </a:lnTo>
                    <a:cubicBezTo>
                      <a:pt x="7472857" y="7549152"/>
                      <a:pt x="6364144" y="8066984"/>
                      <a:pt x="5344712" y="80669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96" name="任意多边形: 形状 295">
                <a:extLst>
                  <a:ext uri="{FF2B5EF4-FFF2-40B4-BE49-F238E27FC236}">
                    <a16:creationId xmlns:a16="http://schemas.microsoft.com/office/drawing/2014/main" id="{8F1E66D5-696F-439B-9491-0EB28E99AD13}"/>
                  </a:ext>
                </a:extLst>
              </p:cNvPr>
              <p:cNvSpPr/>
              <p:nvPr/>
            </p:nvSpPr>
            <p:spPr>
              <a:xfrm>
                <a:off x="10505931" y="-759856"/>
                <a:ext cx="8652183" cy="7889233"/>
              </a:xfrm>
              <a:custGeom>
                <a:avLst/>
                <a:gdLst>
                  <a:gd name="connsiteX0" fmla="*/ 5398281 w 8652183"/>
                  <a:gd name="connsiteY0" fmla="*/ 7885175 h 7889233"/>
                  <a:gd name="connsiteX1" fmla="*/ 4409692 w 8652183"/>
                  <a:gd name="connsiteY1" fmla="*/ 7714729 h 7889233"/>
                  <a:gd name="connsiteX2" fmla="*/ 2356219 w 8652183"/>
                  <a:gd name="connsiteY2" fmla="*/ 6026498 h 7889233"/>
                  <a:gd name="connsiteX3" fmla="*/ 995894 w 8652183"/>
                  <a:gd name="connsiteY3" fmla="*/ 3434089 h 7889233"/>
                  <a:gd name="connsiteX4" fmla="*/ 12175 w 8652183"/>
                  <a:gd name="connsiteY4" fmla="*/ 15421 h 7889233"/>
                  <a:gd name="connsiteX5" fmla="*/ 28408 w 8652183"/>
                  <a:gd name="connsiteY5" fmla="*/ 12175 h 7889233"/>
                  <a:gd name="connsiteX6" fmla="*/ 1013750 w 8652183"/>
                  <a:gd name="connsiteY6" fmla="*/ 3427596 h 7889233"/>
                  <a:gd name="connsiteX7" fmla="*/ 4417808 w 8652183"/>
                  <a:gd name="connsiteY7" fmla="*/ 7700119 h 7889233"/>
                  <a:gd name="connsiteX8" fmla="*/ 8643255 w 8652183"/>
                  <a:gd name="connsiteY8" fmla="*/ 6372260 h 7889233"/>
                  <a:gd name="connsiteX9" fmla="*/ 8654618 w 8652183"/>
                  <a:gd name="connsiteY9" fmla="*/ 6385247 h 7889233"/>
                  <a:gd name="connsiteX10" fmla="*/ 5398281 w 8652183"/>
                  <a:gd name="connsiteY10" fmla="*/ 7885175 h 788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7889233">
                    <a:moveTo>
                      <a:pt x="5398281" y="7885175"/>
                    </a:moveTo>
                    <a:cubicBezTo>
                      <a:pt x="5059011" y="7885175"/>
                      <a:pt x="4729481" y="7828360"/>
                      <a:pt x="4409692" y="7714729"/>
                    </a:cubicBezTo>
                    <a:cubicBezTo>
                      <a:pt x="3671091" y="7453378"/>
                      <a:pt x="2979565" y="6885223"/>
                      <a:pt x="2356219" y="6026498"/>
                    </a:cubicBezTo>
                    <a:cubicBezTo>
                      <a:pt x="1857866" y="5339842"/>
                      <a:pt x="1400095" y="4468131"/>
                      <a:pt x="995894" y="3434089"/>
                    </a:cubicBezTo>
                    <a:cubicBezTo>
                      <a:pt x="310862" y="1672810"/>
                      <a:pt x="15421" y="31654"/>
                      <a:pt x="12175" y="15421"/>
                    </a:cubicBezTo>
                    <a:lnTo>
                      <a:pt x="28408" y="12175"/>
                    </a:lnTo>
                    <a:cubicBezTo>
                      <a:pt x="31654" y="28408"/>
                      <a:pt x="327095" y="1667940"/>
                      <a:pt x="1013750" y="3427596"/>
                    </a:cubicBezTo>
                    <a:cubicBezTo>
                      <a:pt x="1646837" y="5049272"/>
                      <a:pt x="2750680" y="7107615"/>
                      <a:pt x="4417808" y="7700119"/>
                    </a:cubicBezTo>
                    <a:cubicBezTo>
                      <a:pt x="5683981" y="8149773"/>
                      <a:pt x="7105991" y="7701742"/>
                      <a:pt x="8643255" y="6372260"/>
                    </a:cubicBezTo>
                    <a:lnTo>
                      <a:pt x="8654618" y="6385247"/>
                    </a:lnTo>
                    <a:cubicBezTo>
                      <a:pt x="7497206" y="7383575"/>
                      <a:pt x="6407973" y="7885175"/>
                      <a:pt x="5398281" y="78851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97" name="任意多边形: 形状 296">
                <a:extLst>
                  <a:ext uri="{FF2B5EF4-FFF2-40B4-BE49-F238E27FC236}">
                    <a16:creationId xmlns:a16="http://schemas.microsoft.com/office/drawing/2014/main" id="{FB614118-6A91-4E74-BA7D-4CD8BA9920A2}"/>
                  </a:ext>
                </a:extLst>
              </p:cNvPr>
              <p:cNvSpPr/>
              <p:nvPr/>
            </p:nvSpPr>
            <p:spPr>
              <a:xfrm>
                <a:off x="10502684" y="-605642"/>
                <a:ext cx="8652183" cy="7710670"/>
              </a:xfrm>
              <a:custGeom>
                <a:avLst/>
                <a:gdLst>
                  <a:gd name="connsiteX0" fmla="*/ 5453473 w 8652183"/>
                  <a:gd name="connsiteY0" fmla="*/ 7703366 h 7710670"/>
                  <a:gd name="connsiteX1" fmla="*/ 4461637 w 8652183"/>
                  <a:gd name="connsiteY1" fmla="*/ 7534543 h 7710670"/>
                  <a:gd name="connsiteX2" fmla="*/ 2404917 w 8652183"/>
                  <a:gd name="connsiteY2" fmla="*/ 5882024 h 7710670"/>
                  <a:gd name="connsiteX3" fmla="*/ 1026737 w 8652183"/>
                  <a:gd name="connsiteY3" fmla="*/ 3351301 h 7710670"/>
                  <a:gd name="connsiteX4" fmla="*/ 12175 w 8652183"/>
                  <a:gd name="connsiteY4" fmla="*/ 15421 h 7710670"/>
                  <a:gd name="connsiteX5" fmla="*/ 28408 w 8652183"/>
                  <a:gd name="connsiteY5" fmla="*/ 12175 h 7710670"/>
                  <a:gd name="connsiteX6" fmla="*/ 1042970 w 8652183"/>
                  <a:gd name="connsiteY6" fmla="*/ 3344808 h 7710670"/>
                  <a:gd name="connsiteX7" fmla="*/ 4466507 w 8652183"/>
                  <a:gd name="connsiteY7" fmla="*/ 7519933 h 7710670"/>
                  <a:gd name="connsiteX8" fmla="*/ 8643255 w 8652183"/>
                  <a:gd name="connsiteY8" fmla="*/ 6239150 h 7710670"/>
                  <a:gd name="connsiteX9" fmla="*/ 8654618 w 8652183"/>
                  <a:gd name="connsiteY9" fmla="*/ 6252136 h 7710670"/>
                  <a:gd name="connsiteX10" fmla="*/ 5453473 w 8652183"/>
                  <a:gd name="connsiteY10" fmla="*/ 7703366 h 7710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7710670">
                    <a:moveTo>
                      <a:pt x="5453473" y="7703366"/>
                    </a:moveTo>
                    <a:cubicBezTo>
                      <a:pt x="5114203" y="7703366"/>
                      <a:pt x="4783050" y="7646550"/>
                      <a:pt x="4461637" y="7534543"/>
                    </a:cubicBezTo>
                    <a:cubicBezTo>
                      <a:pt x="3726283" y="7276438"/>
                      <a:pt x="3034757" y="6721270"/>
                      <a:pt x="2404917" y="5882024"/>
                    </a:cubicBezTo>
                    <a:cubicBezTo>
                      <a:pt x="1901695" y="5211602"/>
                      <a:pt x="1439055" y="4359370"/>
                      <a:pt x="1026737" y="3351301"/>
                    </a:cubicBezTo>
                    <a:cubicBezTo>
                      <a:pt x="327095" y="1633851"/>
                      <a:pt x="15421" y="31654"/>
                      <a:pt x="12175" y="15421"/>
                    </a:cubicBezTo>
                    <a:lnTo>
                      <a:pt x="28408" y="12175"/>
                    </a:lnTo>
                    <a:cubicBezTo>
                      <a:pt x="31654" y="28408"/>
                      <a:pt x="343328" y="1627357"/>
                      <a:pt x="1042970" y="3344808"/>
                    </a:cubicBezTo>
                    <a:cubicBezTo>
                      <a:pt x="1689043" y="4927524"/>
                      <a:pt x="2807496" y="6937168"/>
                      <a:pt x="4466507" y="7519933"/>
                    </a:cubicBezTo>
                    <a:cubicBezTo>
                      <a:pt x="5726187" y="7961470"/>
                      <a:pt x="7131964" y="7531296"/>
                      <a:pt x="8643255" y="6239150"/>
                    </a:cubicBezTo>
                    <a:lnTo>
                      <a:pt x="8654618" y="6252136"/>
                    </a:lnTo>
                    <a:cubicBezTo>
                      <a:pt x="7523179" y="7217999"/>
                      <a:pt x="6450179" y="7703366"/>
                      <a:pt x="5453473" y="77033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98" name="任意多边形: 形状 297">
                <a:extLst>
                  <a:ext uri="{FF2B5EF4-FFF2-40B4-BE49-F238E27FC236}">
                    <a16:creationId xmlns:a16="http://schemas.microsoft.com/office/drawing/2014/main" id="{066A515A-74A5-4D5D-945F-2AC9DABFDF03}"/>
                  </a:ext>
                </a:extLst>
              </p:cNvPr>
              <p:cNvSpPr/>
              <p:nvPr/>
            </p:nvSpPr>
            <p:spPr>
              <a:xfrm>
                <a:off x="10499438" y="-449805"/>
                <a:ext cx="8652183" cy="7532107"/>
              </a:xfrm>
              <a:custGeom>
                <a:avLst/>
                <a:gdLst>
                  <a:gd name="connsiteX0" fmla="*/ 5508665 w 8652183"/>
                  <a:gd name="connsiteY0" fmla="*/ 7521556 h 7532107"/>
                  <a:gd name="connsiteX1" fmla="*/ 4513583 w 8652183"/>
                  <a:gd name="connsiteY1" fmla="*/ 7354356 h 7532107"/>
                  <a:gd name="connsiteX2" fmla="*/ 2455240 w 8652183"/>
                  <a:gd name="connsiteY2" fmla="*/ 5739174 h 7532107"/>
                  <a:gd name="connsiteX3" fmla="*/ 1059203 w 8652183"/>
                  <a:gd name="connsiteY3" fmla="*/ 3268513 h 7532107"/>
                  <a:gd name="connsiteX4" fmla="*/ 12175 w 8652183"/>
                  <a:gd name="connsiteY4" fmla="*/ 15421 h 7532107"/>
                  <a:gd name="connsiteX5" fmla="*/ 28408 w 8652183"/>
                  <a:gd name="connsiteY5" fmla="*/ 12175 h 7532107"/>
                  <a:gd name="connsiteX6" fmla="*/ 1073812 w 8652183"/>
                  <a:gd name="connsiteY6" fmla="*/ 3262019 h 7532107"/>
                  <a:gd name="connsiteX7" fmla="*/ 4518453 w 8652183"/>
                  <a:gd name="connsiteY7" fmla="*/ 7339747 h 7532107"/>
                  <a:gd name="connsiteX8" fmla="*/ 8646502 w 8652183"/>
                  <a:gd name="connsiteY8" fmla="*/ 6106040 h 7532107"/>
                  <a:gd name="connsiteX9" fmla="*/ 8656241 w 8652183"/>
                  <a:gd name="connsiteY9" fmla="*/ 6119026 h 7532107"/>
                  <a:gd name="connsiteX10" fmla="*/ 5508665 w 8652183"/>
                  <a:gd name="connsiteY10" fmla="*/ 7521556 h 753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7532107">
                    <a:moveTo>
                      <a:pt x="5508665" y="7521556"/>
                    </a:moveTo>
                    <a:cubicBezTo>
                      <a:pt x="5169396" y="7521556"/>
                      <a:pt x="4836619" y="7466364"/>
                      <a:pt x="4513583" y="7354356"/>
                    </a:cubicBezTo>
                    <a:cubicBezTo>
                      <a:pt x="3781475" y="7101122"/>
                      <a:pt x="3088326" y="6557316"/>
                      <a:pt x="2455240" y="5739174"/>
                    </a:cubicBezTo>
                    <a:cubicBezTo>
                      <a:pt x="1948770" y="5084984"/>
                      <a:pt x="1479637" y="4253855"/>
                      <a:pt x="1059203" y="3268513"/>
                    </a:cubicBezTo>
                    <a:cubicBezTo>
                      <a:pt x="343328" y="1591645"/>
                      <a:pt x="15421" y="31654"/>
                      <a:pt x="12175" y="15421"/>
                    </a:cubicBezTo>
                    <a:lnTo>
                      <a:pt x="28408" y="12175"/>
                    </a:lnTo>
                    <a:cubicBezTo>
                      <a:pt x="31654" y="28408"/>
                      <a:pt x="359561" y="1586775"/>
                      <a:pt x="1073812" y="3262019"/>
                    </a:cubicBezTo>
                    <a:cubicBezTo>
                      <a:pt x="1732872" y="4805777"/>
                      <a:pt x="2865934" y="6768345"/>
                      <a:pt x="4518453" y="7339747"/>
                    </a:cubicBezTo>
                    <a:cubicBezTo>
                      <a:pt x="5773263" y="7773168"/>
                      <a:pt x="7162806" y="7359226"/>
                      <a:pt x="8646502" y="6106040"/>
                    </a:cubicBezTo>
                    <a:lnTo>
                      <a:pt x="8656241" y="6119026"/>
                    </a:lnTo>
                    <a:cubicBezTo>
                      <a:pt x="7549152" y="7052423"/>
                      <a:pt x="6494008" y="7521556"/>
                      <a:pt x="5508665" y="75215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99" name="任意多边形: 形状 298">
                <a:extLst>
                  <a:ext uri="{FF2B5EF4-FFF2-40B4-BE49-F238E27FC236}">
                    <a16:creationId xmlns:a16="http://schemas.microsoft.com/office/drawing/2014/main" id="{3F5D490A-4D81-4E3F-BCE9-EB31C37BC4EC}"/>
                  </a:ext>
                </a:extLst>
              </p:cNvPr>
              <p:cNvSpPr/>
              <p:nvPr/>
            </p:nvSpPr>
            <p:spPr>
              <a:xfrm>
                <a:off x="10496191" y="-293969"/>
                <a:ext cx="8652183" cy="7337311"/>
              </a:xfrm>
              <a:custGeom>
                <a:avLst/>
                <a:gdLst>
                  <a:gd name="connsiteX0" fmla="*/ 5563857 w 8652183"/>
                  <a:gd name="connsiteY0" fmla="*/ 7339746 h 7337311"/>
                  <a:gd name="connsiteX1" fmla="*/ 4565528 w 8652183"/>
                  <a:gd name="connsiteY1" fmla="*/ 7174170 h 7337311"/>
                  <a:gd name="connsiteX2" fmla="*/ 2503939 w 8652183"/>
                  <a:gd name="connsiteY2" fmla="*/ 5594700 h 7337311"/>
                  <a:gd name="connsiteX3" fmla="*/ 1090045 w 8652183"/>
                  <a:gd name="connsiteY3" fmla="*/ 3185724 h 7337311"/>
                  <a:gd name="connsiteX4" fmla="*/ 12175 w 8652183"/>
                  <a:gd name="connsiteY4" fmla="*/ 15421 h 7337311"/>
                  <a:gd name="connsiteX5" fmla="*/ 28408 w 8652183"/>
                  <a:gd name="connsiteY5" fmla="*/ 12175 h 7337311"/>
                  <a:gd name="connsiteX6" fmla="*/ 1103032 w 8652183"/>
                  <a:gd name="connsiteY6" fmla="*/ 3179231 h 7337311"/>
                  <a:gd name="connsiteX7" fmla="*/ 4568775 w 8652183"/>
                  <a:gd name="connsiteY7" fmla="*/ 7159561 h 7337311"/>
                  <a:gd name="connsiteX8" fmla="*/ 8646502 w 8652183"/>
                  <a:gd name="connsiteY8" fmla="*/ 5972929 h 7337311"/>
                  <a:gd name="connsiteX9" fmla="*/ 8656241 w 8652183"/>
                  <a:gd name="connsiteY9" fmla="*/ 5985915 h 7337311"/>
                  <a:gd name="connsiteX10" fmla="*/ 5563857 w 8652183"/>
                  <a:gd name="connsiteY10" fmla="*/ 7339746 h 7337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7337311">
                    <a:moveTo>
                      <a:pt x="5563857" y="7339746"/>
                    </a:moveTo>
                    <a:cubicBezTo>
                      <a:pt x="5222965" y="7339746"/>
                      <a:pt x="4890188" y="7284555"/>
                      <a:pt x="4565528" y="7174170"/>
                    </a:cubicBezTo>
                    <a:cubicBezTo>
                      <a:pt x="3835044" y="6925805"/>
                      <a:pt x="3141895" y="6393363"/>
                      <a:pt x="2503939" y="5594700"/>
                    </a:cubicBezTo>
                    <a:cubicBezTo>
                      <a:pt x="1994223" y="4955120"/>
                      <a:pt x="1518596" y="4145094"/>
                      <a:pt x="1090045" y="3185724"/>
                    </a:cubicBezTo>
                    <a:cubicBezTo>
                      <a:pt x="359561" y="1551062"/>
                      <a:pt x="15421" y="30031"/>
                      <a:pt x="12175" y="15421"/>
                    </a:cubicBezTo>
                    <a:lnTo>
                      <a:pt x="28408" y="12175"/>
                    </a:lnTo>
                    <a:cubicBezTo>
                      <a:pt x="31654" y="26784"/>
                      <a:pt x="374170" y="1546192"/>
                      <a:pt x="1103032" y="3179231"/>
                    </a:cubicBezTo>
                    <a:cubicBezTo>
                      <a:pt x="1775077" y="4685653"/>
                      <a:pt x="2922750" y="6597899"/>
                      <a:pt x="4568775" y="7159561"/>
                    </a:cubicBezTo>
                    <a:cubicBezTo>
                      <a:pt x="5818715" y="7584865"/>
                      <a:pt x="7190403" y="7187156"/>
                      <a:pt x="8646502" y="5972929"/>
                    </a:cubicBezTo>
                    <a:lnTo>
                      <a:pt x="8656241" y="5985915"/>
                    </a:lnTo>
                    <a:cubicBezTo>
                      <a:pt x="7575125" y="6885223"/>
                      <a:pt x="6537837" y="7339746"/>
                      <a:pt x="5563857" y="73397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00" name="任意多边形: 形状 299">
                <a:extLst>
                  <a:ext uri="{FF2B5EF4-FFF2-40B4-BE49-F238E27FC236}">
                    <a16:creationId xmlns:a16="http://schemas.microsoft.com/office/drawing/2014/main" id="{EEE97D8B-B397-4BEE-8EC5-0ACC2F1B0E81}"/>
                  </a:ext>
                </a:extLst>
              </p:cNvPr>
              <p:cNvSpPr/>
              <p:nvPr/>
            </p:nvSpPr>
            <p:spPr>
              <a:xfrm>
                <a:off x="10494568" y="-139755"/>
                <a:ext cx="8668416" cy="7158748"/>
              </a:xfrm>
              <a:custGeom>
                <a:avLst/>
                <a:gdLst>
                  <a:gd name="connsiteX0" fmla="*/ 5617426 w 8668416"/>
                  <a:gd name="connsiteY0" fmla="*/ 7157937 h 7158748"/>
                  <a:gd name="connsiteX1" fmla="*/ 4615851 w 8668416"/>
                  <a:gd name="connsiteY1" fmla="*/ 6993984 h 7158748"/>
                  <a:gd name="connsiteX2" fmla="*/ 2551014 w 8668416"/>
                  <a:gd name="connsiteY2" fmla="*/ 5451850 h 7158748"/>
                  <a:gd name="connsiteX3" fmla="*/ 1117641 w 8668416"/>
                  <a:gd name="connsiteY3" fmla="*/ 3102936 h 7158748"/>
                  <a:gd name="connsiteX4" fmla="*/ 12175 w 8668416"/>
                  <a:gd name="connsiteY4" fmla="*/ 15421 h 7158748"/>
                  <a:gd name="connsiteX5" fmla="*/ 28408 w 8668416"/>
                  <a:gd name="connsiteY5" fmla="*/ 12175 h 7158748"/>
                  <a:gd name="connsiteX6" fmla="*/ 1133874 w 8668416"/>
                  <a:gd name="connsiteY6" fmla="*/ 3096443 h 7158748"/>
                  <a:gd name="connsiteX7" fmla="*/ 4622344 w 8668416"/>
                  <a:gd name="connsiteY7" fmla="*/ 6977751 h 7158748"/>
                  <a:gd name="connsiteX8" fmla="*/ 8649748 w 8668416"/>
                  <a:gd name="connsiteY8" fmla="*/ 5838195 h 7158748"/>
                  <a:gd name="connsiteX9" fmla="*/ 8659488 w 8668416"/>
                  <a:gd name="connsiteY9" fmla="*/ 5851181 h 7158748"/>
                  <a:gd name="connsiteX10" fmla="*/ 5617426 w 8668416"/>
                  <a:gd name="connsiteY10" fmla="*/ 7157937 h 715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7158748">
                    <a:moveTo>
                      <a:pt x="5617426" y="7157937"/>
                    </a:moveTo>
                    <a:cubicBezTo>
                      <a:pt x="5276533" y="7157937"/>
                      <a:pt x="4942134" y="7102745"/>
                      <a:pt x="4615851" y="6993984"/>
                    </a:cubicBezTo>
                    <a:cubicBezTo>
                      <a:pt x="3888613" y="6750489"/>
                      <a:pt x="3193841" y="6231033"/>
                      <a:pt x="2551014" y="5451850"/>
                    </a:cubicBezTo>
                    <a:cubicBezTo>
                      <a:pt x="2036428" y="4828503"/>
                      <a:pt x="1555932" y="4037956"/>
                      <a:pt x="1117641" y="3102936"/>
                    </a:cubicBezTo>
                    <a:cubicBezTo>
                      <a:pt x="374170" y="1510480"/>
                      <a:pt x="15421" y="31654"/>
                      <a:pt x="12175" y="15421"/>
                    </a:cubicBezTo>
                    <a:lnTo>
                      <a:pt x="28408" y="12175"/>
                    </a:lnTo>
                    <a:cubicBezTo>
                      <a:pt x="31654" y="26784"/>
                      <a:pt x="390403" y="1505610"/>
                      <a:pt x="1133874" y="3096443"/>
                    </a:cubicBezTo>
                    <a:cubicBezTo>
                      <a:pt x="1818907" y="4563905"/>
                      <a:pt x="2981188" y="6427453"/>
                      <a:pt x="4622344" y="6977751"/>
                    </a:cubicBezTo>
                    <a:cubicBezTo>
                      <a:pt x="5865791" y="7394939"/>
                      <a:pt x="7221245" y="7011840"/>
                      <a:pt x="8649748" y="5838195"/>
                    </a:cubicBezTo>
                    <a:lnTo>
                      <a:pt x="8659488" y="5851181"/>
                    </a:lnTo>
                    <a:cubicBezTo>
                      <a:pt x="7599474" y="6721270"/>
                      <a:pt x="6580042" y="7157937"/>
                      <a:pt x="5617426" y="71579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01" name="任意多边形: 形状 300">
                <a:extLst>
                  <a:ext uri="{FF2B5EF4-FFF2-40B4-BE49-F238E27FC236}">
                    <a16:creationId xmlns:a16="http://schemas.microsoft.com/office/drawing/2014/main" id="{746402B4-592E-4A21-866A-822E557FF2A1}"/>
                  </a:ext>
                </a:extLst>
              </p:cNvPr>
              <p:cNvSpPr/>
              <p:nvPr/>
            </p:nvSpPr>
            <p:spPr>
              <a:xfrm>
                <a:off x="10491321" y="14458"/>
                <a:ext cx="8668416" cy="6980186"/>
              </a:xfrm>
              <a:custGeom>
                <a:avLst/>
                <a:gdLst>
                  <a:gd name="connsiteX0" fmla="*/ 5672618 w 8668416"/>
                  <a:gd name="connsiteY0" fmla="*/ 6977751 h 6980185"/>
                  <a:gd name="connsiteX1" fmla="*/ 4667796 w 8668416"/>
                  <a:gd name="connsiteY1" fmla="*/ 6815421 h 6980185"/>
                  <a:gd name="connsiteX2" fmla="*/ 2599713 w 8668416"/>
                  <a:gd name="connsiteY2" fmla="*/ 5310623 h 6980185"/>
                  <a:gd name="connsiteX3" fmla="*/ 1148484 w 8668416"/>
                  <a:gd name="connsiteY3" fmla="*/ 3023394 h 6980185"/>
                  <a:gd name="connsiteX4" fmla="*/ 12175 w 8668416"/>
                  <a:gd name="connsiteY4" fmla="*/ 17045 h 6980185"/>
                  <a:gd name="connsiteX5" fmla="*/ 28408 w 8668416"/>
                  <a:gd name="connsiteY5" fmla="*/ 12175 h 6980185"/>
                  <a:gd name="connsiteX6" fmla="*/ 1164717 w 8668416"/>
                  <a:gd name="connsiteY6" fmla="*/ 3013654 h 6980185"/>
                  <a:gd name="connsiteX7" fmla="*/ 4674289 w 8668416"/>
                  <a:gd name="connsiteY7" fmla="*/ 6797565 h 6980185"/>
                  <a:gd name="connsiteX8" fmla="*/ 8649749 w 8668416"/>
                  <a:gd name="connsiteY8" fmla="*/ 5705085 h 6980185"/>
                  <a:gd name="connsiteX9" fmla="*/ 8659488 w 8668416"/>
                  <a:gd name="connsiteY9" fmla="*/ 5718071 h 6980185"/>
                  <a:gd name="connsiteX10" fmla="*/ 5672618 w 8668416"/>
                  <a:gd name="connsiteY10" fmla="*/ 6977751 h 6980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980185">
                    <a:moveTo>
                      <a:pt x="5672618" y="6977751"/>
                    </a:moveTo>
                    <a:cubicBezTo>
                      <a:pt x="5331725" y="6977751"/>
                      <a:pt x="4995702" y="6924182"/>
                      <a:pt x="4667796" y="6815421"/>
                    </a:cubicBezTo>
                    <a:cubicBezTo>
                      <a:pt x="3943805" y="6576796"/>
                      <a:pt x="3247410" y="6068703"/>
                      <a:pt x="2599713" y="5310623"/>
                    </a:cubicBezTo>
                    <a:cubicBezTo>
                      <a:pt x="2081881" y="4703509"/>
                      <a:pt x="1593268" y="3934065"/>
                      <a:pt x="1148484" y="3023394"/>
                    </a:cubicBezTo>
                    <a:cubicBezTo>
                      <a:pt x="390403" y="1471521"/>
                      <a:pt x="15421" y="31654"/>
                      <a:pt x="12175" y="17045"/>
                    </a:cubicBezTo>
                    <a:lnTo>
                      <a:pt x="28408" y="12175"/>
                    </a:lnTo>
                    <a:cubicBezTo>
                      <a:pt x="31654" y="26784"/>
                      <a:pt x="406636" y="1465027"/>
                      <a:pt x="1164717" y="3013654"/>
                    </a:cubicBezTo>
                    <a:cubicBezTo>
                      <a:pt x="1862736" y="4442158"/>
                      <a:pt x="3039627" y="6258630"/>
                      <a:pt x="4674289" y="6797565"/>
                    </a:cubicBezTo>
                    <a:cubicBezTo>
                      <a:pt x="5912866" y="7206636"/>
                      <a:pt x="7250465" y="6839770"/>
                      <a:pt x="8649749" y="5705085"/>
                    </a:cubicBezTo>
                    <a:lnTo>
                      <a:pt x="8659488" y="5718071"/>
                    </a:lnTo>
                    <a:cubicBezTo>
                      <a:pt x="7625447" y="6557317"/>
                      <a:pt x="6625495" y="6977751"/>
                      <a:pt x="5672618" y="69777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02" name="任意多边形: 形状 301">
                <a:extLst>
                  <a:ext uri="{FF2B5EF4-FFF2-40B4-BE49-F238E27FC236}">
                    <a16:creationId xmlns:a16="http://schemas.microsoft.com/office/drawing/2014/main" id="{85E02181-F028-4545-B984-EF6EDF8A8AEB}"/>
                  </a:ext>
                </a:extLst>
              </p:cNvPr>
              <p:cNvSpPr/>
              <p:nvPr/>
            </p:nvSpPr>
            <p:spPr>
              <a:xfrm>
                <a:off x="10488074" y="170295"/>
                <a:ext cx="8668416" cy="6801623"/>
              </a:xfrm>
              <a:custGeom>
                <a:avLst/>
                <a:gdLst>
                  <a:gd name="connsiteX0" fmla="*/ 5729433 w 8668416"/>
                  <a:gd name="connsiteY0" fmla="*/ 6795942 h 6801622"/>
                  <a:gd name="connsiteX1" fmla="*/ 4721365 w 8668416"/>
                  <a:gd name="connsiteY1" fmla="*/ 6635235 h 6801622"/>
                  <a:gd name="connsiteX2" fmla="*/ 2650036 w 8668416"/>
                  <a:gd name="connsiteY2" fmla="*/ 5166149 h 6801622"/>
                  <a:gd name="connsiteX3" fmla="*/ 1179327 w 8668416"/>
                  <a:gd name="connsiteY3" fmla="*/ 2938983 h 6801622"/>
                  <a:gd name="connsiteX4" fmla="*/ 12175 w 8668416"/>
                  <a:gd name="connsiteY4" fmla="*/ 17045 h 6801622"/>
                  <a:gd name="connsiteX5" fmla="*/ 28408 w 8668416"/>
                  <a:gd name="connsiteY5" fmla="*/ 12175 h 6801622"/>
                  <a:gd name="connsiteX6" fmla="*/ 1195560 w 8668416"/>
                  <a:gd name="connsiteY6" fmla="*/ 2932490 h 6801622"/>
                  <a:gd name="connsiteX7" fmla="*/ 4727858 w 8668416"/>
                  <a:gd name="connsiteY7" fmla="*/ 6619002 h 6801622"/>
                  <a:gd name="connsiteX8" fmla="*/ 8651371 w 8668416"/>
                  <a:gd name="connsiteY8" fmla="*/ 5573597 h 6801622"/>
                  <a:gd name="connsiteX9" fmla="*/ 8661112 w 8668416"/>
                  <a:gd name="connsiteY9" fmla="*/ 5586584 h 6801622"/>
                  <a:gd name="connsiteX10" fmla="*/ 5729433 w 8668416"/>
                  <a:gd name="connsiteY10" fmla="*/ 6795942 h 6801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801622">
                    <a:moveTo>
                      <a:pt x="5729433" y="6795942"/>
                    </a:moveTo>
                    <a:cubicBezTo>
                      <a:pt x="5386918" y="6795942"/>
                      <a:pt x="5050895" y="6742373"/>
                      <a:pt x="4721365" y="6635235"/>
                    </a:cubicBezTo>
                    <a:cubicBezTo>
                      <a:pt x="3998997" y="6401480"/>
                      <a:pt x="3302602" y="5906374"/>
                      <a:pt x="2650036" y="5166149"/>
                    </a:cubicBezTo>
                    <a:cubicBezTo>
                      <a:pt x="2128957" y="4575269"/>
                      <a:pt x="1633850" y="3825304"/>
                      <a:pt x="1179327" y="2938983"/>
                    </a:cubicBezTo>
                    <a:cubicBezTo>
                      <a:pt x="406636" y="1430938"/>
                      <a:pt x="15421" y="30031"/>
                      <a:pt x="12175" y="17045"/>
                    </a:cubicBezTo>
                    <a:lnTo>
                      <a:pt x="28408" y="12175"/>
                    </a:lnTo>
                    <a:cubicBezTo>
                      <a:pt x="31654" y="26784"/>
                      <a:pt x="422869" y="1426068"/>
                      <a:pt x="1195560" y="2932490"/>
                    </a:cubicBezTo>
                    <a:cubicBezTo>
                      <a:pt x="1908188" y="4322034"/>
                      <a:pt x="3098066" y="6089806"/>
                      <a:pt x="4727858" y="6619002"/>
                    </a:cubicBezTo>
                    <a:cubicBezTo>
                      <a:pt x="5959942" y="7018333"/>
                      <a:pt x="7279684" y="6667701"/>
                      <a:pt x="8651371" y="5573597"/>
                    </a:cubicBezTo>
                    <a:lnTo>
                      <a:pt x="8661112" y="5586584"/>
                    </a:lnTo>
                    <a:cubicBezTo>
                      <a:pt x="7651420" y="6390117"/>
                      <a:pt x="6669324" y="6795942"/>
                      <a:pt x="5729433" y="67959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03" name="任意多边形: 形状 302">
                <a:extLst>
                  <a:ext uri="{FF2B5EF4-FFF2-40B4-BE49-F238E27FC236}">
                    <a16:creationId xmlns:a16="http://schemas.microsoft.com/office/drawing/2014/main" id="{31A8BE3F-3D37-458B-8807-FEA5F9890B78}"/>
                  </a:ext>
                </a:extLst>
              </p:cNvPr>
              <p:cNvSpPr/>
              <p:nvPr/>
            </p:nvSpPr>
            <p:spPr>
              <a:xfrm>
                <a:off x="10484828" y="324508"/>
                <a:ext cx="8668416" cy="6623060"/>
              </a:xfrm>
              <a:custGeom>
                <a:avLst/>
                <a:gdLst>
                  <a:gd name="connsiteX0" fmla="*/ 5787873 w 8668416"/>
                  <a:gd name="connsiteY0" fmla="*/ 6614132 h 6623059"/>
                  <a:gd name="connsiteX1" fmla="*/ 4776557 w 8668416"/>
                  <a:gd name="connsiteY1" fmla="*/ 6455049 h 6623059"/>
                  <a:gd name="connsiteX2" fmla="*/ 2700358 w 8668416"/>
                  <a:gd name="connsiteY2" fmla="*/ 5023299 h 6623059"/>
                  <a:gd name="connsiteX3" fmla="*/ 1211793 w 8668416"/>
                  <a:gd name="connsiteY3" fmla="*/ 2857818 h 6623059"/>
                  <a:gd name="connsiteX4" fmla="*/ 12175 w 8668416"/>
                  <a:gd name="connsiteY4" fmla="*/ 17045 h 6623059"/>
                  <a:gd name="connsiteX5" fmla="*/ 28408 w 8668416"/>
                  <a:gd name="connsiteY5" fmla="*/ 12175 h 6623059"/>
                  <a:gd name="connsiteX6" fmla="*/ 1226402 w 8668416"/>
                  <a:gd name="connsiteY6" fmla="*/ 2851325 h 6623059"/>
                  <a:gd name="connsiteX7" fmla="*/ 4781427 w 8668416"/>
                  <a:gd name="connsiteY7" fmla="*/ 6440439 h 6623059"/>
                  <a:gd name="connsiteX8" fmla="*/ 8652995 w 8668416"/>
                  <a:gd name="connsiteY8" fmla="*/ 5442110 h 6623059"/>
                  <a:gd name="connsiteX9" fmla="*/ 8662734 w 8668416"/>
                  <a:gd name="connsiteY9" fmla="*/ 5455096 h 6623059"/>
                  <a:gd name="connsiteX10" fmla="*/ 5787873 w 8668416"/>
                  <a:gd name="connsiteY10" fmla="*/ 6614132 h 662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623059">
                    <a:moveTo>
                      <a:pt x="5787873" y="6614132"/>
                    </a:moveTo>
                    <a:cubicBezTo>
                      <a:pt x="5445356" y="6614132"/>
                      <a:pt x="5109333" y="6560563"/>
                      <a:pt x="4776557" y="6455049"/>
                    </a:cubicBezTo>
                    <a:cubicBezTo>
                      <a:pt x="4057436" y="6226163"/>
                      <a:pt x="3357794" y="5744044"/>
                      <a:pt x="2700358" y="5023299"/>
                    </a:cubicBezTo>
                    <a:cubicBezTo>
                      <a:pt x="2174409" y="4447028"/>
                      <a:pt x="1672810" y="3718166"/>
                      <a:pt x="1211793" y="2857818"/>
                    </a:cubicBezTo>
                    <a:cubicBezTo>
                      <a:pt x="424493" y="1391979"/>
                      <a:pt x="17045" y="31654"/>
                      <a:pt x="12175" y="17045"/>
                    </a:cubicBezTo>
                    <a:lnTo>
                      <a:pt x="28408" y="12175"/>
                    </a:lnTo>
                    <a:cubicBezTo>
                      <a:pt x="31654" y="25161"/>
                      <a:pt x="439102" y="1385486"/>
                      <a:pt x="1226402" y="2851325"/>
                    </a:cubicBezTo>
                    <a:cubicBezTo>
                      <a:pt x="1952017" y="4201910"/>
                      <a:pt x="3158128" y="5922607"/>
                      <a:pt x="4781427" y="6440439"/>
                    </a:cubicBezTo>
                    <a:cubicBezTo>
                      <a:pt x="6007018" y="6831654"/>
                      <a:pt x="7308903" y="6495631"/>
                      <a:pt x="8652995" y="5442110"/>
                    </a:cubicBezTo>
                    <a:lnTo>
                      <a:pt x="8662734" y="5455096"/>
                    </a:lnTo>
                    <a:cubicBezTo>
                      <a:pt x="7677392" y="6226163"/>
                      <a:pt x="6714776" y="6614132"/>
                      <a:pt x="5787873" y="6614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04" name="任意多边形: 形状 303">
                <a:extLst>
                  <a:ext uri="{FF2B5EF4-FFF2-40B4-BE49-F238E27FC236}">
                    <a16:creationId xmlns:a16="http://schemas.microsoft.com/office/drawing/2014/main" id="{D85FC848-28DA-4D10-A1DD-98DBC9C0D463}"/>
                  </a:ext>
                </a:extLst>
              </p:cNvPr>
              <p:cNvSpPr/>
              <p:nvPr/>
            </p:nvSpPr>
            <p:spPr>
              <a:xfrm>
                <a:off x="10481581" y="480345"/>
                <a:ext cx="8668416" cy="6444497"/>
              </a:xfrm>
              <a:custGeom>
                <a:avLst/>
                <a:gdLst>
                  <a:gd name="connsiteX0" fmla="*/ 5844688 w 8668416"/>
                  <a:gd name="connsiteY0" fmla="*/ 6432323 h 6444496"/>
                  <a:gd name="connsiteX1" fmla="*/ 4831750 w 8668416"/>
                  <a:gd name="connsiteY1" fmla="*/ 6276486 h 6444496"/>
                  <a:gd name="connsiteX2" fmla="*/ 2752303 w 8668416"/>
                  <a:gd name="connsiteY2" fmla="*/ 4882072 h 6444496"/>
                  <a:gd name="connsiteX3" fmla="*/ 1244259 w 8668416"/>
                  <a:gd name="connsiteY3" fmla="*/ 2776653 h 6444496"/>
                  <a:gd name="connsiteX4" fmla="*/ 12175 w 8668416"/>
                  <a:gd name="connsiteY4" fmla="*/ 17045 h 6444496"/>
                  <a:gd name="connsiteX5" fmla="*/ 28408 w 8668416"/>
                  <a:gd name="connsiteY5" fmla="*/ 12175 h 6444496"/>
                  <a:gd name="connsiteX6" fmla="*/ 1257245 w 8668416"/>
                  <a:gd name="connsiteY6" fmla="*/ 2768536 h 6444496"/>
                  <a:gd name="connsiteX7" fmla="*/ 4836619 w 8668416"/>
                  <a:gd name="connsiteY7" fmla="*/ 6260253 h 6444496"/>
                  <a:gd name="connsiteX8" fmla="*/ 8654618 w 8668416"/>
                  <a:gd name="connsiteY8" fmla="*/ 5307376 h 6444496"/>
                  <a:gd name="connsiteX9" fmla="*/ 8664358 w 8668416"/>
                  <a:gd name="connsiteY9" fmla="*/ 5320363 h 6444496"/>
                  <a:gd name="connsiteX10" fmla="*/ 5844688 w 8668416"/>
                  <a:gd name="connsiteY10" fmla="*/ 6432323 h 644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444496">
                    <a:moveTo>
                      <a:pt x="5844688" y="6432323"/>
                    </a:moveTo>
                    <a:cubicBezTo>
                      <a:pt x="5502172" y="6432323"/>
                      <a:pt x="5164526" y="6380377"/>
                      <a:pt x="4831750" y="6276486"/>
                    </a:cubicBezTo>
                    <a:cubicBezTo>
                      <a:pt x="4114251" y="6052471"/>
                      <a:pt x="3414609" y="5583337"/>
                      <a:pt x="2752303" y="4882072"/>
                    </a:cubicBezTo>
                    <a:cubicBezTo>
                      <a:pt x="2223108" y="4322034"/>
                      <a:pt x="1715015" y="3614275"/>
                      <a:pt x="1244259" y="2776653"/>
                    </a:cubicBezTo>
                    <a:cubicBezTo>
                      <a:pt x="440726" y="1353020"/>
                      <a:pt x="17045" y="30031"/>
                      <a:pt x="12175" y="17045"/>
                    </a:cubicBezTo>
                    <a:lnTo>
                      <a:pt x="28408" y="12175"/>
                    </a:lnTo>
                    <a:cubicBezTo>
                      <a:pt x="33278" y="25161"/>
                      <a:pt x="456959" y="1346527"/>
                      <a:pt x="1257245" y="2768536"/>
                    </a:cubicBezTo>
                    <a:cubicBezTo>
                      <a:pt x="1995846" y="4081785"/>
                      <a:pt x="3218190" y="5753783"/>
                      <a:pt x="4836619" y="6260253"/>
                    </a:cubicBezTo>
                    <a:cubicBezTo>
                      <a:pt x="6055717" y="6641728"/>
                      <a:pt x="7339746" y="6320315"/>
                      <a:pt x="8654618" y="5307376"/>
                    </a:cubicBezTo>
                    <a:lnTo>
                      <a:pt x="8664358" y="5320363"/>
                    </a:lnTo>
                    <a:cubicBezTo>
                      <a:pt x="7704989" y="6060587"/>
                      <a:pt x="6760228" y="6432323"/>
                      <a:pt x="5844688" y="64323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05" name="任意多边形: 形状 304">
                <a:extLst>
                  <a:ext uri="{FF2B5EF4-FFF2-40B4-BE49-F238E27FC236}">
                    <a16:creationId xmlns:a16="http://schemas.microsoft.com/office/drawing/2014/main" id="{AD065BC2-DA36-4F2F-A00B-F3EC2E483FED}"/>
                  </a:ext>
                </a:extLst>
              </p:cNvPr>
              <p:cNvSpPr/>
              <p:nvPr/>
            </p:nvSpPr>
            <p:spPr>
              <a:xfrm>
                <a:off x="10479958" y="636182"/>
                <a:ext cx="8668416" cy="6249701"/>
              </a:xfrm>
              <a:custGeom>
                <a:avLst/>
                <a:gdLst>
                  <a:gd name="connsiteX0" fmla="*/ 5903127 w 8668416"/>
                  <a:gd name="connsiteY0" fmla="*/ 6250513 h 6249701"/>
                  <a:gd name="connsiteX1" fmla="*/ 4886941 w 8668416"/>
                  <a:gd name="connsiteY1" fmla="*/ 6096300 h 6249701"/>
                  <a:gd name="connsiteX2" fmla="*/ 2802626 w 8668416"/>
                  <a:gd name="connsiteY2" fmla="*/ 4740845 h 6249701"/>
                  <a:gd name="connsiteX3" fmla="*/ 1273478 w 8668416"/>
                  <a:gd name="connsiteY3" fmla="*/ 2695488 h 6249701"/>
                  <a:gd name="connsiteX4" fmla="*/ 12175 w 8668416"/>
                  <a:gd name="connsiteY4" fmla="*/ 17045 h 6249701"/>
                  <a:gd name="connsiteX5" fmla="*/ 26784 w 8668416"/>
                  <a:gd name="connsiteY5" fmla="*/ 12175 h 6249701"/>
                  <a:gd name="connsiteX6" fmla="*/ 1288088 w 8668416"/>
                  <a:gd name="connsiteY6" fmla="*/ 2688995 h 6249701"/>
                  <a:gd name="connsiteX7" fmla="*/ 4891812 w 8668416"/>
                  <a:gd name="connsiteY7" fmla="*/ 6081690 h 6249701"/>
                  <a:gd name="connsiteX8" fmla="*/ 8654618 w 8668416"/>
                  <a:gd name="connsiteY8" fmla="*/ 5174266 h 6249701"/>
                  <a:gd name="connsiteX9" fmla="*/ 8664357 w 8668416"/>
                  <a:gd name="connsiteY9" fmla="*/ 5187252 h 6249701"/>
                  <a:gd name="connsiteX10" fmla="*/ 5903127 w 8668416"/>
                  <a:gd name="connsiteY10" fmla="*/ 6250513 h 6249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249701">
                    <a:moveTo>
                      <a:pt x="5903127" y="6250513"/>
                    </a:moveTo>
                    <a:cubicBezTo>
                      <a:pt x="5560611" y="6250513"/>
                      <a:pt x="5222965" y="6198567"/>
                      <a:pt x="4886941" y="6096300"/>
                    </a:cubicBezTo>
                    <a:cubicBezTo>
                      <a:pt x="4171066" y="5877154"/>
                      <a:pt x="3469802" y="5421007"/>
                      <a:pt x="2802626" y="4740845"/>
                    </a:cubicBezTo>
                    <a:cubicBezTo>
                      <a:pt x="2268560" y="4197040"/>
                      <a:pt x="1753975" y="3508761"/>
                      <a:pt x="1273478" y="2695488"/>
                    </a:cubicBezTo>
                    <a:cubicBezTo>
                      <a:pt x="456959" y="1312437"/>
                      <a:pt x="15421" y="30031"/>
                      <a:pt x="12175" y="17045"/>
                    </a:cubicBezTo>
                    <a:lnTo>
                      <a:pt x="26784" y="12175"/>
                    </a:lnTo>
                    <a:cubicBezTo>
                      <a:pt x="31654" y="25161"/>
                      <a:pt x="471568" y="1305944"/>
                      <a:pt x="1288088" y="2688995"/>
                    </a:cubicBezTo>
                    <a:cubicBezTo>
                      <a:pt x="2041299" y="3963285"/>
                      <a:pt x="3278252" y="5586584"/>
                      <a:pt x="4891812" y="6081690"/>
                    </a:cubicBezTo>
                    <a:cubicBezTo>
                      <a:pt x="6102792" y="6453425"/>
                      <a:pt x="7368965" y="6148245"/>
                      <a:pt x="8654618" y="5174266"/>
                    </a:cubicBezTo>
                    <a:lnTo>
                      <a:pt x="8664357" y="5187252"/>
                    </a:lnTo>
                    <a:cubicBezTo>
                      <a:pt x="7729338" y="5895011"/>
                      <a:pt x="6804058" y="6250513"/>
                      <a:pt x="5903127" y="62505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06" name="任意多边形: 形状 305">
                <a:extLst>
                  <a:ext uri="{FF2B5EF4-FFF2-40B4-BE49-F238E27FC236}">
                    <a16:creationId xmlns:a16="http://schemas.microsoft.com/office/drawing/2014/main" id="{A0D4712F-A11B-4E2A-BDDF-4C53A2EDEE94}"/>
                  </a:ext>
                </a:extLst>
              </p:cNvPr>
              <p:cNvSpPr/>
              <p:nvPr/>
            </p:nvSpPr>
            <p:spPr>
              <a:xfrm>
                <a:off x="10476711" y="790395"/>
                <a:ext cx="8668416" cy="6071138"/>
              </a:xfrm>
              <a:custGeom>
                <a:avLst/>
                <a:gdLst>
                  <a:gd name="connsiteX0" fmla="*/ 5961565 w 8668416"/>
                  <a:gd name="connsiteY0" fmla="*/ 6070327 h 6071138"/>
                  <a:gd name="connsiteX1" fmla="*/ 4943757 w 8668416"/>
                  <a:gd name="connsiteY1" fmla="*/ 5919360 h 6071138"/>
                  <a:gd name="connsiteX2" fmla="*/ 2854571 w 8668416"/>
                  <a:gd name="connsiteY2" fmla="*/ 4601241 h 6071138"/>
                  <a:gd name="connsiteX3" fmla="*/ 1305944 w 8668416"/>
                  <a:gd name="connsiteY3" fmla="*/ 2617570 h 6071138"/>
                  <a:gd name="connsiteX4" fmla="*/ 12175 w 8668416"/>
                  <a:gd name="connsiteY4" fmla="*/ 17045 h 6071138"/>
                  <a:gd name="connsiteX5" fmla="*/ 26784 w 8668416"/>
                  <a:gd name="connsiteY5" fmla="*/ 12175 h 6071138"/>
                  <a:gd name="connsiteX6" fmla="*/ 1320554 w 8668416"/>
                  <a:gd name="connsiteY6" fmla="*/ 2607830 h 6071138"/>
                  <a:gd name="connsiteX7" fmla="*/ 4950250 w 8668416"/>
                  <a:gd name="connsiteY7" fmla="*/ 5903127 h 6071138"/>
                  <a:gd name="connsiteX8" fmla="*/ 8657865 w 8668416"/>
                  <a:gd name="connsiteY8" fmla="*/ 5041155 h 6071138"/>
                  <a:gd name="connsiteX9" fmla="*/ 8667604 w 8668416"/>
                  <a:gd name="connsiteY9" fmla="*/ 5054141 h 6071138"/>
                  <a:gd name="connsiteX10" fmla="*/ 5961565 w 8668416"/>
                  <a:gd name="connsiteY10" fmla="*/ 6070327 h 607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071138">
                    <a:moveTo>
                      <a:pt x="5961565" y="6070327"/>
                    </a:moveTo>
                    <a:cubicBezTo>
                      <a:pt x="5619049" y="6070327"/>
                      <a:pt x="5279780" y="6020004"/>
                      <a:pt x="4943757" y="5919360"/>
                    </a:cubicBezTo>
                    <a:cubicBezTo>
                      <a:pt x="4231129" y="5705084"/>
                      <a:pt x="3528240" y="5261924"/>
                      <a:pt x="2854571" y="4601241"/>
                    </a:cubicBezTo>
                    <a:cubicBezTo>
                      <a:pt x="2315636" y="4073669"/>
                      <a:pt x="1794557" y="3404870"/>
                      <a:pt x="1305944" y="2617570"/>
                    </a:cubicBezTo>
                    <a:cubicBezTo>
                      <a:pt x="473192" y="1273478"/>
                      <a:pt x="17045" y="30031"/>
                      <a:pt x="12175" y="17045"/>
                    </a:cubicBezTo>
                    <a:lnTo>
                      <a:pt x="26784" y="12175"/>
                    </a:lnTo>
                    <a:cubicBezTo>
                      <a:pt x="31654" y="25161"/>
                      <a:pt x="487801" y="1266985"/>
                      <a:pt x="1320554" y="2607830"/>
                    </a:cubicBezTo>
                    <a:cubicBezTo>
                      <a:pt x="2088374" y="3844784"/>
                      <a:pt x="3339938" y="5421007"/>
                      <a:pt x="4950250" y="5903127"/>
                    </a:cubicBezTo>
                    <a:cubicBezTo>
                      <a:pt x="6153115" y="6263499"/>
                      <a:pt x="7401432" y="5974552"/>
                      <a:pt x="8657865" y="5041155"/>
                    </a:cubicBezTo>
                    <a:lnTo>
                      <a:pt x="8667604" y="5054141"/>
                    </a:lnTo>
                    <a:cubicBezTo>
                      <a:pt x="7755311" y="5731057"/>
                      <a:pt x="6849510" y="6070327"/>
                      <a:pt x="5961565" y="60703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07" name="任意多边形: 形状 306">
                <a:extLst>
                  <a:ext uri="{FF2B5EF4-FFF2-40B4-BE49-F238E27FC236}">
                    <a16:creationId xmlns:a16="http://schemas.microsoft.com/office/drawing/2014/main" id="{8871C6B7-CB3A-42C7-8A26-62B3EC348976}"/>
                  </a:ext>
                </a:extLst>
              </p:cNvPr>
              <p:cNvSpPr/>
              <p:nvPr/>
            </p:nvSpPr>
            <p:spPr>
              <a:xfrm>
                <a:off x="10473465" y="944608"/>
                <a:ext cx="8668416" cy="5892575"/>
              </a:xfrm>
              <a:custGeom>
                <a:avLst/>
                <a:gdLst>
                  <a:gd name="connsiteX0" fmla="*/ 6021627 w 8668416"/>
                  <a:gd name="connsiteY0" fmla="*/ 5888518 h 5892575"/>
                  <a:gd name="connsiteX1" fmla="*/ 5002196 w 8668416"/>
                  <a:gd name="connsiteY1" fmla="*/ 5740797 h 5892575"/>
                  <a:gd name="connsiteX2" fmla="*/ 2906517 w 8668416"/>
                  <a:gd name="connsiteY2" fmla="*/ 4460014 h 5892575"/>
                  <a:gd name="connsiteX3" fmla="*/ 1336787 w 8668416"/>
                  <a:gd name="connsiteY3" fmla="*/ 2536405 h 5892575"/>
                  <a:gd name="connsiteX4" fmla="*/ 12175 w 8668416"/>
                  <a:gd name="connsiteY4" fmla="*/ 18668 h 5892575"/>
                  <a:gd name="connsiteX5" fmla="*/ 26784 w 8668416"/>
                  <a:gd name="connsiteY5" fmla="*/ 12175 h 5892575"/>
                  <a:gd name="connsiteX6" fmla="*/ 1351396 w 8668416"/>
                  <a:gd name="connsiteY6" fmla="*/ 2528289 h 5892575"/>
                  <a:gd name="connsiteX7" fmla="*/ 5007066 w 8668416"/>
                  <a:gd name="connsiteY7" fmla="*/ 5726188 h 5892575"/>
                  <a:gd name="connsiteX8" fmla="*/ 8656242 w 8668416"/>
                  <a:gd name="connsiteY8" fmla="*/ 4909668 h 5892575"/>
                  <a:gd name="connsiteX9" fmla="*/ 8665981 w 8668416"/>
                  <a:gd name="connsiteY9" fmla="*/ 4922655 h 5892575"/>
                  <a:gd name="connsiteX10" fmla="*/ 6021627 w 8668416"/>
                  <a:gd name="connsiteY10" fmla="*/ 5888518 h 589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5892575">
                    <a:moveTo>
                      <a:pt x="6021627" y="5888518"/>
                    </a:moveTo>
                    <a:cubicBezTo>
                      <a:pt x="5680735" y="5888518"/>
                      <a:pt x="5339842" y="5839819"/>
                      <a:pt x="5002196" y="5740797"/>
                    </a:cubicBezTo>
                    <a:cubicBezTo>
                      <a:pt x="4291191" y="5533015"/>
                      <a:pt x="3586679" y="5101218"/>
                      <a:pt x="2906517" y="4460014"/>
                    </a:cubicBezTo>
                    <a:cubicBezTo>
                      <a:pt x="2362712" y="3947052"/>
                      <a:pt x="1835139" y="3299356"/>
                      <a:pt x="1336787" y="2536405"/>
                    </a:cubicBezTo>
                    <a:cubicBezTo>
                      <a:pt x="491048" y="1236142"/>
                      <a:pt x="17045" y="31654"/>
                      <a:pt x="12175" y="18668"/>
                    </a:cubicBezTo>
                    <a:lnTo>
                      <a:pt x="26784" y="12175"/>
                    </a:lnTo>
                    <a:cubicBezTo>
                      <a:pt x="31654" y="23538"/>
                      <a:pt x="504034" y="1228026"/>
                      <a:pt x="1351396" y="2528289"/>
                    </a:cubicBezTo>
                    <a:cubicBezTo>
                      <a:pt x="2132203" y="3727906"/>
                      <a:pt x="3401623" y="5255431"/>
                      <a:pt x="5007066" y="5726188"/>
                    </a:cubicBezTo>
                    <a:cubicBezTo>
                      <a:pt x="6201814" y="6076820"/>
                      <a:pt x="7430651" y="5802482"/>
                      <a:pt x="8656242" y="4909668"/>
                    </a:cubicBezTo>
                    <a:lnTo>
                      <a:pt x="8665981" y="4922655"/>
                    </a:lnTo>
                    <a:cubicBezTo>
                      <a:pt x="7782907" y="5565481"/>
                      <a:pt x="6896585" y="5888518"/>
                      <a:pt x="6021627" y="58885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08" name="任意多边形: 形状 307">
                <a:extLst>
                  <a:ext uri="{FF2B5EF4-FFF2-40B4-BE49-F238E27FC236}">
                    <a16:creationId xmlns:a16="http://schemas.microsoft.com/office/drawing/2014/main" id="{D208D2E5-C207-4926-AB98-15F05B1C1E0D}"/>
                  </a:ext>
                </a:extLst>
              </p:cNvPr>
              <p:cNvSpPr/>
              <p:nvPr/>
            </p:nvSpPr>
            <p:spPr>
              <a:xfrm>
                <a:off x="10470218" y="1100445"/>
                <a:ext cx="8668416" cy="5714012"/>
              </a:xfrm>
              <a:custGeom>
                <a:avLst/>
                <a:gdLst>
                  <a:gd name="connsiteX0" fmla="*/ 6083313 w 8668416"/>
                  <a:gd name="connsiteY0" fmla="*/ 5706708 h 5714012"/>
                  <a:gd name="connsiteX1" fmla="*/ 5063881 w 8668416"/>
                  <a:gd name="connsiteY1" fmla="*/ 5562234 h 5714012"/>
                  <a:gd name="connsiteX2" fmla="*/ 2963332 w 8668416"/>
                  <a:gd name="connsiteY2" fmla="*/ 4320411 h 5714012"/>
                  <a:gd name="connsiteX3" fmla="*/ 1372499 w 8668416"/>
                  <a:gd name="connsiteY3" fmla="*/ 2456863 h 5714012"/>
                  <a:gd name="connsiteX4" fmla="*/ 12175 w 8668416"/>
                  <a:gd name="connsiteY4" fmla="*/ 18668 h 5714012"/>
                  <a:gd name="connsiteX5" fmla="*/ 26784 w 8668416"/>
                  <a:gd name="connsiteY5" fmla="*/ 12175 h 5714012"/>
                  <a:gd name="connsiteX6" fmla="*/ 1385486 w 8668416"/>
                  <a:gd name="connsiteY6" fmla="*/ 2447123 h 5714012"/>
                  <a:gd name="connsiteX7" fmla="*/ 5068751 w 8668416"/>
                  <a:gd name="connsiteY7" fmla="*/ 5546001 h 5714012"/>
                  <a:gd name="connsiteX8" fmla="*/ 8659488 w 8668416"/>
                  <a:gd name="connsiteY8" fmla="*/ 4774934 h 5714012"/>
                  <a:gd name="connsiteX9" fmla="*/ 8669228 w 8668416"/>
                  <a:gd name="connsiteY9" fmla="*/ 4787921 h 5714012"/>
                  <a:gd name="connsiteX10" fmla="*/ 6083313 w 8668416"/>
                  <a:gd name="connsiteY10" fmla="*/ 5706708 h 571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5714012">
                    <a:moveTo>
                      <a:pt x="6083313" y="5706708"/>
                    </a:moveTo>
                    <a:cubicBezTo>
                      <a:pt x="5742420" y="5706708"/>
                      <a:pt x="5401527" y="5658009"/>
                      <a:pt x="5063881" y="5562234"/>
                    </a:cubicBezTo>
                    <a:cubicBezTo>
                      <a:pt x="4354500" y="5359322"/>
                      <a:pt x="3648364" y="4942134"/>
                      <a:pt x="2963332" y="4320411"/>
                    </a:cubicBezTo>
                    <a:cubicBezTo>
                      <a:pt x="2414657" y="3823681"/>
                      <a:pt x="1878969" y="3197087"/>
                      <a:pt x="1372499" y="2456863"/>
                    </a:cubicBezTo>
                    <a:cubicBezTo>
                      <a:pt x="508904" y="1197183"/>
                      <a:pt x="17045" y="30031"/>
                      <a:pt x="12175" y="18668"/>
                    </a:cubicBezTo>
                    <a:lnTo>
                      <a:pt x="26784" y="12175"/>
                    </a:lnTo>
                    <a:cubicBezTo>
                      <a:pt x="31654" y="23538"/>
                      <a:pt x="521891" y="1189067"/>
                      <a:pt x="1385486" y="2447123"/>
                    </a:cubicBezTo>
                    <a:cubicBezTo>
                      <a:pt x="2180902" y="3607782"/>
                      <a:pt x="3466555" y="5088231"/>
                      <a:pt x="5068751" y="5546001"/>
                    </a:cubicBezTo>
                    <a:cubicBezTo>
                      <a:pt x="6255383" y="5885270"/>
                      <a:pt x="7463117" y="5625543"/>
                      <a:pt x="8659488" y="4774934"/>
                    </a:cubicBezTo>
                    <a:lnTo>
                      <a:pt x="8669228" y="4787921"/>
                    </a:lnTo>
                    <a:cubicBezTo>
                      <a:pt x="7808879" y="5399904"/>
                      <a:pt x="6943661" y="5706708"/>
                      <a:pt x="6083313" y="57067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09" name="任意多边形: 形状 308">
                <a:extLst>
                  <a:ext uri="{FF2B5EF4-FFF2-40B4-BE49-F238E27FC236}">
                    <a16:creationId xmlns:a16="http://schemas.microsoft.com/office/drawing/2014/main" id="{6BBF584D-1322-4966-8A40-99D35BBAAA6D}"/>
                  </a:ext>
                </a:extLst>
              </p:cNvPr>
              <p:cNvSpPr/>
              <p:nvPr/>
            </p:nvSpPr>
            <p:spPr>
              <a:xfrm>
                <a:off x="10466972" y="1254659"/>
                <a:ext cx="8668416" cy="5535449"/>
              </a:xfrm>
              <a:custGeom>
                <a:avLst/>
                <a:gdLst>
                  <a:gd name="connsiteX0" fmla="*/ 6144998 w 8668416"/>
                  <a:gd name="connsiteY0" fmla="*/ 5526522 h 5535449"/>
                  <a:gd name="connsiteX1" fmla="*/ 5125566 w 8668416"/>
                  <a:gd name="connsiteY1" fmla="*/ 5385294 h 5535449"/>
                  <a:gd name="connsiteX2" fmla="*/ 3018524 w 8668416"/>
                  <a:gd name="connsiteY2" fmla="*/ 4182430 h 5535449"/>
                  <a:gd name="connsiteX3" fmla="*/ 1406589 w 8668416"/>
                  <a:gd name="connsiteY3" fmla="*/ 2378945 h 5535449"/>
                  <a:gd name="connsiteX4" fmla="*/ 12175 w 8668416"/>
                  <a:gd name="connsiteY4" fmla="*/ 18668 h 5535449"/>
                  <a:gd name="connsiteX5" fmla="*/ 26784 w 8668416"/>
                  <a:gd name="connsiteY5" fmla="*/ 12175 h 5535449"/>
                  <a:gd name="connsiteX6" fmla="*/ 1417952 w 8668416"/>
                  <a:gd name="connsiteY6" fmla="*/ 2367582 h 5535449"/>
                  <a:gd name="connsiteX7" fmla="*/ 5128813 w 8668416"/>
                  <a:gd name="connsiteY7" fmla="*/ 5369061 h 5535449"/>
                  <a:gd name="connsiteX8" fmla="*/ 8659488 w 8668416"/>
                  <a:gd name="connsiteY8" fmla="*/ 4641824 h 5535449"/>
                  <a:gd name="connsiteX9" fmla="*/ 8669227 w 8668416"/>
                  <a:gd name="connsiteY9" fmla="*/ 4654810 h 5535449"/>
                  <a:gd name="connsiteX10" fmla="*/ 6144998 w 8668416"/>
                  <a:gd name="connsiteY10" fmla="*/ 5526522 h 553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5535449">
                    <a:moveTo>
                      <a:pt x="6144998" y="5526522"/>
                    </a:moveTo>
                    <a:cubicBezTo>
                      <a:pt x="5804106" y="5526522"/>
                      <a:pt x="5464836" y="5479446"/>
                      <a:pt x="5125566" y="5385294"/>
                    </a:cubicBezTo>
                    <a:cubicBezTo>
                      <a:pt x="4417808" y="5188876"/>
                      <a:pt x="3708426" y="4783051"/>
                      <a:pt x="3018524" y="4182430"/>
                    </a:cubicBezTo>
                    <a:cubicBezTo>
                      <a:pt x="2466603" y="3701933"/>
                      <a:pt x="1924421" y="3094820"/>
                      <a:pt x="1406589" y="2378945"/>
                    </a:cubicBezTo>
                    <a:cubicBezTo>
                      <a:pt x="526761" y="1159847"/>
                      <a:pt x="17045" y="30031"/>
                      <a:pt x="12175" y="18668"/>
                    </a:cubicBezTo>
                    <a:lnTo>
                      <a:pt x="26784" y="12175"/>
                    </a:lnTo>
                    <a:cubicBezTo>
                      <a:pt x="31654" y="23538"/>
                      <a:pt x="539747" y="1150107"/>
                      <a:pt x="1417952" y="2367582"/>
                    </a:cubicBezTo>
                    <a:cubicBezTo>
                      <a:pt x="2229601" y="3490905"/>
                      <a:pt x="3531487" y="4924278"/>
                      <a:pt x="5128813" y="5369061"/>
                    </a:cubicBezTo>
                    <a:cubicBezTo>
                      <a:pt x="6305705" y="5696968"/>
                      <a:pt x="7493960" y="5451850"/>
                      <a:pt x="8659488" y="4641824"/>
                    </a:cubicBezTo>
                    <a:lnTo>
                      <a:pt x="8669227" y="4654810"/>
                    </a:lnTo>
                    <a:cubicBezTo>
                      <a:pt x="7836475" y="5235951"/>
                      <a:pt x="6990737" y="5526522"/>
                      <a:pt x="6144998" y="5526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10" name="任意多边形: 形状 309">
                <a:extLst>
                  <a:ext uri="{FF2B5EF4-FFF2-40B4-BE49-F238E27FC236}">
                    <a16:creationId xmlns:a16="http://schemas.microsoft.com/office/drawing/2014/main" id="{5455B565-46DF-4E5D-9975-E9767B38002A}"/>
                  </a:ext>
                </a:extLst>
              </p:cNvPr>
              <p:cNvSpPr/>
              <p:nvPr/>
            </p:nvSpPr>
            <p:spPr>
              <a:xfrm>
                <a:off x="10465348" y="1410495"/>
                <a:ext cx="8668416" cy="5356887"/>
              </a:xfrm>
              <a:custGeom>
                <a:avLst/>
                <a:gdLst>
                  <a:gd name="connsiteX0" fmla="*/ 6208307 w 8668416"/>
                  <a:gd name="connsiteY0" fmla="*/ 5344712 h 5356886"/>
                  <a:gd name="connsiteX1" fmla="*/ 5188875 w 8668416"/>
                  <a:gd name="connsiteY1" fmla="*/ 5206732 h 5356886"/>
                  <a:gd name="connsiteX2" fmla="*/ 3073717 w 8668416"/>
                  <a:gd name="connsiteY2" fmla="*/ 4042827 h 5356886"/>
                  <a:gd name="connsiteX3" fmla="*/ 1439055 w 8668416"/>
                  <a:gd name="connsiteY3" fmla="*/ 2299403 h 5356886"/>
                  <a:gd name="connsiteX4" fmla="*/ 12175 w 8668416"/>
                  <a:gd name="connsiteY4" fmla="*/ 18668 h 5356886"/>
                  <a:gd name="connsiteX5" fmla="*/ 26784 w 8668416"/>
                  <a:gd name="connsiteY5" fmla="*/ 12175 h 5356886"/>
                  <a:gd name="connsiteX6" fmla="*/ 1452041 w 8668416"/>
                  <a:gd name="connsiteY6" fmla="*/ 2289664 h 5356886"/>
                  <a:gd name="connsiteX7" fmla="*/ 5192122 w 8668416"/>
                  <a:gd name="connsiteY7" fmla="*/ 5192122 h 5356886"/>
                  <a:gd name="connsiteX8" fmla="*/ 8661111 w 8668416"/>
                  <a:gd name="connsiteY8" fmla="*/ 4510337 h 5356886"/>
                  <a:gd name="connsiteX9" fmla="*/ 8670851 w 8668416"/>
                  <a:gd name="connsiteY9" fmla="*/ 4523323 h 5356886"/>
                  <a:gd name="connsiteX10" fmla="*/ 6208307 w 8668416"/>
                  <a:gd name="connsiteY10" fmla="*/ 5344712 h 5356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5356886">
                    <a:moveTo>
                      <a:pt x="6208307" y="5344712"/>
                    </a:moveTo>
                    <a:cubicBezTo>
                      <a:pt x="5869037" y="5344712"/>
                      <a:pt x="5528145" y="5299260"/>
                      <a:pt x="5188875" y="5206732"/>
                    </a:cubicBezTo>
                    <a:cubicBezTo>
                      <a:pt x="4482740" y="5015183"/>
                      <a:pt x="3771735" y="4623967"/>
                      <a:pt x="3073717" y="4042827"/>
                    </a:cubicBezTo>
                    <a:cubicBezTo>
                      <a:pt x="2516925" y="3576940"/>
                      <a:pt x="1966627" y="2990928"/>
                      <a:pt x="1439055" y="2299403"/>
                    </a:cubicBezTo>
                    <a:cubicBezTo>
                      <a:pt x="542994" y="1120888"/>
                      <a:pt x="17045" y="30031"/>
                      <a:pt x="12175" y="18668"/>
                    </a:cubicBezTo>
                    <a:lnTo>
                      <a:pt x="26784" y="12175"/>
                    </a:lnTo>
                    <a:cubicBezTo>
                      <a:pt x="31654" y="23538"/>
                      <a:pt x="557603" y="1112772"/>
                      <a:pt x="1452041" y="2289664"/>
                    </a:cubicBezTo>
                    <a:cubicBezTo>
                      <a:pt x="2278300" y="3375651"/>
                      <a:pt x="3598042" y="4760324"/>
                      <a:pt x="5192122" y="5192122"/>
                    </a:cubicBezTo>
                    <a:cubicBezTo>
                      <a:pt x="6359274" y="5508665"/>
                      <a:pt x="7526426" y="5278157"/>
                      <a:pt x="8661111" y="4510337"/>
                    </a:cubicBezTo>
                    <a:lnTo>
                      <a:pt x="8670851" y="4523323"/>
                    </a:lnTo>
                    <a:cubicBezTo>
                      <a:pt x="7862448" y="5070375"/>
                      <a:pt x="7037813" y="5344712"/>
                      <a:pt x="6208307" y="53447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11" name="任意多边形: 形状 310">
                <a:extLst>
                  <a:ext uri="{FF2B5EF4-FFF2-40B4-BE49-F238E27FC236}">
                    <a16:creationId xmlns:a16="http://schemas.microsoft.com/office/drawing/2014/main" id="{B722DDCB-5FB8-4EDD-84D4-DC2DE74DBC01}"/>
                  </a:ext>
                </a:extLst>
              </p:cNvPr>
              <p:cNvSpPr/>
              <p:nvPr/>
            </p:nvSpPr>
            <p:spPr>
              <a:xfrm>
                <a:off x="10462102" y="1564708"/>
                <a:ext cx="8684649" cy="5178324"/>
              </a:xfrm>
              <a:custGeom>
                <a:avLst/>
                <a:gdLst>
                  <a:gd name="connsiteX0" fmla="*/ 6273239 w 8684649"/>
                  <a:gd name="connsiteY0" fmla="*/ 5166149 h 5178323"/>
                  <a:gd name="connsiteX1" fmla="*/ 5253807 w 8684649"/>
                  <a:gd name="connsiteY1" fmla="*/ 5031416 h 5178323"/>
                  <a:gd name="connsiteX2" fmla="*/ 3132155 w 8684649"/>
                  <a:gd name="connsiteY2" fmla="*/ 3904846 h 5178323"/>
                  <a:gd name="connsiteX3" fmla="*/ 1474767 w 8684649"/>
                  <a:gd name="connsiteY3" fmla="*/ 2219861 h 5178323"/>
                  <a:gd name="connsiteX4" fmla="*/ 12175 w 8684649"/>
                  <a:gd name="connsiteY4" fmla="*/ 20291 h 5178323"/>
                  <a:gd name="connsiteX5" fmla="*/ 26784 w 8684649"/>
                  <a:gd name="connsiteY5" fmla="*/ 12175 h 5178323"/>
                  <a:gd name="connsiteX6" fmla="*/ 1487754 w 8684649"/>
                  <a:gd name="connsiteY6" fmla="*/ 2210122 h 5178323"/>
                  <a:gd name="connsiteX7" fmla="*/ 5258677 w 8684649"/>
                  <a:gd name="connsiteY7" fmla="*/ 5015183 h 5178323"/>
                  <a:gd name="connsiteX8" fmla="*/ 8664358 w 8684649"/>
                  <a:gd name="connsiteY8" fmla="*/ 4377226 h 5178323"/>
                  <a:gd name="connsiteX9" fmla="*/ 8674097 w 8684649"/>
                  <a:gd name="connsiteY9" fmla="*/ 4390213 h 5178323"/>
                  <a:gd name="connsiteX10" fmla="*/ 6273239 w 8684649"/>
                  <a:gd name="connsiteY10" fmla="*/ 5166149 h 517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84649" h="5178323">
                    <a:moveTo>
                      <a:pt x="6273239" y="5166149"/>
                    </a:moveTo>
                    <a:cubicBezTo>
                      <a:pt x="5935593" y="5166149"/>
                      <a:pt x="5594700" y="5120697"/>
                      <a:pt x="5253807" y="5031416"/>
                    </a:cubicBezTo>
                    <a:cubicBezTo>
                      <a:pt x="4549295" y="4846360"/>
                      <a:pt x="3835044" y="4468131"/>
                      <a:pt x="3132155" y="3904846"/>
                    </a:cubicBezTo>
                    <a:cubicBezTo>
                      <a:pt x="2568871" y="3455192"/>
                      <a:pt x="2012079" y="2888661"/>
                      <a:pt x="1474767" y="2219861"/>
                    </a:cubicBezTo>
                    <a:cubicBezTo>
                      <a:pt x="560850" y="1083552"/>
                      <a:pt x="17045" y="30031"/>
                      <a:pt x="12175" y="20291"/>
                    </a:cubicBezTo>
                    <a:lnTo>
                      <a:pt x="26784" y="12175"/>
                    </a:lnTo>
                    <a:cubicBezTo>
                      <a:pt x="31654" y="21915"/>
                      <a:pt x="575460" y="1073812"/>
                      <a:pt x="1487754" y="2210122"/>
                    </a:cubicBezTo>
                    <a:cubicBezTo>
                      <a:pt x="2330246" y="3258773"/>
                      <a:pt x="3667844" y="4596371"/>
                      <a:pt x="5258677" y="5015183"/>
                    </a:cubicBezTo>
                    <a:cubicBezTo>
                      <a:pt x="6414466" y="5318739"/>
                      <a:pt x="7560515" y="5104464"/>
                      <a:pt x="8664358" y="4377226"/>
                    </a:cubicBezTo>
                    <a:lnTo>
                      <a:pt x="8674097" y="4390213"/>
                    </a:lnTo>
                    <a:cubicBezTo>
                      <a:pt x="7890044" y="4906421"/>
                      <a:pt x="7086511" y="5166149"/>
                      <a:pt x="6273239" y="51661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12" name="任意多边形: 形状 311">
                <a:extLst>
                  <a:ext uri="{FF2B5EF4-FFF2-40B4-BE49-F238E27FC236}">
                    <a16:creationId xmlns:a16="http://schemas.microsoft.com/office/drawing/2014/main" id="{4249C2C8-90BE-473E-93D1-3C703BF81A56}"/>
                  </a:ext>
                </a:extLst>
              </p:cNvPr>
              <p:cNvSpPr/>
              <p:nvPr/>
            </p:nvSpPr>
            <p:spPr>
              <a:xfrm>
                <a:off x="10458855" y="1720545"/>
                <a:ext cx="8668416" cy="4983528"/>
              </a:xfrm>
              <a:custGeom>
                <a:avLst/>
                <a:gdLst>
                  <a:gd name="connsiteX0" fmla="*/ 6339794 w 8668416"/>
                  <a:gd name="connsiteY0" fmla="*/ 4984340 h 4983527"/>
                  <a:gd name="connsiteX1" fmla="*/ 5321986 w 8668416"/>
                  <a:gd name="connsiteY1" fmla="*/ 4854476 h 4983527"/>
                  <a:gd name="connsiteX2" fmla="*/ 3190594 w 8668416"/>
                  <a:gd name="connsiteY2" fmla="*/ 3768489 h 4983527"/>
                  <a:gd name="connsiteX3" fmla="*/ 1510480 w 8668416"/>
                  <a:gd name="connsiteY3" fmla="*/ 2143566 h 4983527"/>
                  <a:gd name="connsiteX4" fmla="*/ 12175 w 8668416"/>
                  <a:gd name="connsiteY4" fmla="*/ 20291 h 4983527"/>
                  <a:gd name="connsiteX5" fmla="*/ 26784 w 8668416"/>
                  <a:gd name="connsiteY5" fmla="*/ 12175 h 4983527"/>
                  <a:gd name="connsiteX6" fmla="*/ 1523466 w 8668416"/>
                  <a:gd name="connsiteY6" fmla="*/ 2132203 h 4983527"/>
                  <a:gd name="connsiteX7" fmla="*/ 5325232 w 8668416"/>
                  <a:gd name="connsiteY7" fmla="*/ 4838243 h 4983527"/>
                  <a:gd name="connsiteX8" fmla="*/ 8664358 w 8668416"/>
                  <a:gd name="connsiteY8" fmla="*/ 4244116 h 4983527"/>
                  <a:gd name="connsiteX9" fmla="*/ 8672474 w 8668416"/>
                  <a:gd name="connsiteY9" fmla="*/ 4257102 h 4983527"/>
                  <a:gd name="connsiteX10" fmla="*/ 6339794 w 8668416"/>
                  <a:gd name="connsiteY10" fmla="*/ 4984340 h 4983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4983527">
                    <a:moveTo>
                      <a:pt x="6339794" y="4984340"/>
                    </a:moveTo>
                    <a:cubicBezTo>
                      <a:pt x="6003771" y="4984340"/>
                      <a:pt x="5664502" y="4940511"/>
                      <a:pt x="5321986" y="4854476"/>
                    </a:cubicBezTo>
                    <a:cubicBezTo>
                      <a:pt x="4619097" y="4675913"/>
                      <a:pt x="3901599" y="4309048"/>
                      <a:pt x="3190594" y="3768489"/>
                    </a:cubicBezTo>
                    <a:cubicBezTo>
                      <a:pt x="2622440" y="3335068"/>
                      <a:pt x="2057531" y="2788016"/>
                      <a:pt x="1510480" y="2143566"/>
                    </a:cubicBezTo>
                    <a:cubicBezTo>
                      <a:pt x="578706" y="1046216"/>
                      <a:pt x="17045" y="31654"/>
                      <a:pt x="12175" y="20291"/>
                    </a:cubicBezTo>
                    <a:lnTo>
                      <a:pt x="26784" y="12175"/>
                    </a:lnTo>
                    <a:cubicBezTo>
                      <a:pt x="31654" y="21915"/>
                      <a:pt x="593316" y="1036477"/>
                      <a:pt x="1523466" y="2132203"/>
                    </a:cubicBezTo>
                    <a:cubicBezTo>
                      <a:pt x="2382191" y="3143518"/>
                      <a:pt x="3737646" y="4434041"/>
                      <a:pt x="5325232" y="4838243"/>
                    </a:cubicBezTo>
                    <a:cubicBezTo>
                      <a:pt x="6469658" y="5128814"/>
                      <a:pt x="7592981" y="4929147"/>
                      <a:pt x="8664358" y="4244116"/>
                    </a:cubicBezTo>
                    <a:lnTo>
                      <a:pt x="8672474" y="4257102"/>
                    </a:lnTo>
                    <a:cubicBezTo>
                      <a:pt x="7917640" y="4740845"/>
                      <a:pt x="7135211" y="4984340"/>
                      <a:pt x="6339794" y="49843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13" name="任意多边形: 形状 312">
                <a:extLst>
                  <a:ext uri="{FF2B5EF4-FFF2-40B4-BE49-F238E27FC236}">
                    <a16:creationId xmlns:a16="http://schemas.microsoft.com/office/drawing/2014/main" id="{A776B735-F6CF-4488-BF49-5A34538DBB9C}"/>
                  </a:ext>
                </a:extLst>
              </p:cNvPr>
              <p:cNvSpPr/>
              <p:nvPr/>
            </p:nvSpPr>
            <p:spPr>
              <a:xfrm>
                <a:off x="10455608" y="1874759"/>
                <a:ext cx="8684649" cy="4804965"/>
              </a:xfrm>
              <a:custGeom>
                <a:avLst/>
                <a:gdLst>
                  <a:gd name="connsiteX0" fmla="*/ 6406349 w 8684649"/>
                  <a:gd name="connsiteY0" fmla="*/ 4804154 h 4804964"/>
                  <a:gd name="connsiteX1" fmla="*/ 5391788 w 8684649"/>
                  <a:gd name="connsiteY1" fmla="*/ 4677536 h 4804964"/>
                  <a:gd name="connsiteX2" fmla="*/ 3252279 w 8684649"/>
                  <a:gd name="connsiteY2" fmla="*/ 3630508 h 4804964"/>
                  <a:gd name="connsiteX3" fmla="*/ 1547816 w 8684649"/>
                  <a:gd name="connsiteY3" fmla="*/ 2065648 h 4804964"/>
                  <a:gd name="connsiteX4" fmla="*/ 12175 w 8684649"/>
                  <a:gd name="connsiteY4" fmla="*/ 20291 h 4804964"/>
                  <a:gd name="connsiteX5" fmla="*/ 26784 w 8684649"/>
                  <a:gd name="connsiteY5" fmla="*/ 12175 h 4804964"/>
                  <a:gd name="connsiteX6" fmla="*/ 1560802 w 8684649"/>
                  <a:gd name="connsiteY6" fmla="*/ 2054285 h 4804964"/>
                  <a:gd name="connsiteX7" fmla="*/ 5396657 w 8684649"/>
                  <a:gd name="connsiteY7" fmla="*/ 4662927 h 4804964"/>
                  <a:gd name="connsiteX8" fmla="*/ 8667604 w 8684649"/>
                  <a:gd name="connsiteY8" fmla="*/ 4111005 h 4804964"/>
                  <a:gd name="connsiteX9" fmla="*/ 8675721 w 8684649"/>
                  <a:gd name="connsiteY9" fmla="*/ 4123991 h 4804964"/>
                  <a:gd name="connsiteX10" fmla="*/ 6406349 w 8684649"/>
                  <a:gd name="connsiteY10" fmla="*/ 4804154 h 480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84649" h="4804964">
                    <a:moveTo>
                      <a:pt x="6406349" y="4804154"/>
                    </a:moveTo>
                    <a:cubicBezTo>
                      <a:pt x="6071950" y="4804154"/>
                      <a:pt x="5732680" y="4761948"/>
                      <a:pt x="5391788" y="4677536"/>
                    </a:cubicBezTo>
                    <a:cubicBezTo>
                      <a:pt x="4688899" y="4505466"/>
                      <a:pt x="3969777" y="4151587"/>
                      <a:pt x="3252279" y="3630508"/>
                    </a:cubicBezTo>
                    <a:cubicBezTo>
                      <a:pt x="2679255" y="3213321"/>
                      <a:pt x="2104607" y="2685748"/>
                      <a:pt x="1547816" y="2065648"/>
                    </a:cubicBezTo>
                    <a:cubicBezTo>
                      <a:pt x="599809" y="1008880"/>
                      <a:pt x="18668" y="30031"/>
                      <a:pt x="12175" y="20291"/>
                    </a:cubicBezTo>
                    <a:lnTo>
                      <a:pt x="26784" y="12175"/>
                    </a:lnTo>
                    <a:cubicBezTo>
                      <a:pt x="33278" y="21915"/>
                      <a:pt x="612795" y="999140"/>
                      <a:pt x="1560802" y="2054285"/>
                    </a:cubicBezTo>
                    <a:cubicBezTo>
                      <a:pt x="2435760" y="3028264"/>
                      <a:pt x="3810694" y="4271711"/>
                      <a:pt x="5396657" y="4662927"/>
                    </a:cubicBezTo>
                    <a:cubicBezTo>
                      <a:pt x="6528097" y="4940511"/>
                      <a:pt x="7628693" y="4755455"/>
                      <a:pt x="8667604" y="4111005"/>
                    </a:cubicBezTo>
                    <a:lnTo>
                      <a:pt x="8675721" y="4123991"/>
                    </a:lnTo>
                    <a:cubicBezTo>
                      <a:pt x="7946860" y="4576892"/>
                      <a:pt x="7187156" y="4804154"/>
                      <a:pt x="6406349" y="48041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14" name="任意多边形: 形状 313">
                <a:extLst>
                  <a:ext uri="{FF2B5EF4-FFF2-40B4-BE49-F238E27FC236}">
                    <a16:creationId xmlns:a16="http://schemas.microsoft.com/office/drawing/2014/main" id="{8BEA9BBB-9A4E-4530-882A-B1DF4B96BD20}"/>
                  </a:ext>
                </a:extLst>
              </p:cNvPr>
              <p:cNvSpPr/>
              <p:nvPr/>
            </p:nvSpPr>
            <p:spPr>
              <a:xfrm>
                <a:off x="10453985" y="2030595"/>
                <a:ext cx="8684649" cy="4626402"/>
              </a:xfrm>
              <a:custGeom>
                <a:avLst/>
                <a:gdLst>
                  <a:gd name="connsiteX0" fmla="*/ 6476151 w 8684649"/>
                  <a:gd name="connsiteY0" fmla="*/ 4623967 h 4626402"/>
                  <a:gd name="connsiteX1" fmla="*/ 5442110 w 8684649"/>
                  <a:gd name="connsiteY1" fmla="*/ 4497350 h 4626402"/>
                  <a:gd name="connsiteX2" fmla="*/ 2672762 w 8684649"/>
                  <a:gd name="connsiteY2" fmla="*/ 3007161 h 4626402"/>
                  <a:gd name="connsiteX3" fmla="*/ 12175 w 8684649"/>
                  <a:gd name="connsiteY3" fmla="*/ 20291 h 4626402"/>
                  <a:gd name="connsiteX4" fmla="*/ 25161 w 8684649"/>
                  <a:gd name="connsiteY4" fmla="*/ 12175 h 4626402"/>
                  <a:gd name="connsiteX5" fmla="*/ 2682502 w 8684649"/>
                  <a:gd name="connsiteY5" fmla="*/ 2994175 h 4626402"/>
                  <a:gd name="connsiteX6" fmla="*/ 8665981 w 8684649"/>
                  <a:gd name="connsiteY6" fmla="*/ 3977894 h 4626402"/>
                  <a:gd name="connsiteX7" fmla="*/ 8674097 w 8684649"/>
                  <a:gd name="connsiteY7" fmla="*/ 3992504 h 4626402"/>
                  <a:gd name="connsiteX8" fmla="*/ 6476151 w 8684649"/>
                  <a:gd name="connsiteY8" fmla="*/ 4623967 h 4626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4626402">
                    <a:moveTo>
                      <a:pt x="6476151" y="4623967"/>
                    </a:moveTo>
                    <a:cubicBezTo>
                      <a:pt x="6135259" y="4623967"/>
                      <a:pt x="5791119" y="4581762"/>
                      <a:pt x="5442110" y="4497350"/>
                    </a:cubicBezTo>
                    <a:cubicBezTo>
                      <a:pt x="4539556" y="4278204"/>
                      <a:pt x="3607782" y="3776605"/>
                      <a:pt x="2672762" y="3007161"/>
                    </a:cubicBezTo>
                    <a:cubicBezTo>
                      <a:pt x="1081929" y="1695536"/>
                      <a:pt x="21915" y="36524"/>
                      <a:pt x="12175" y="20291"/>
                    </a:cubicBezTo>
                    <a:lnTo>
                      <a:pt x="25161" y="12175"/>
                    </a:lnTo>
                    <a:cubicBezTo>
                      <a:pt x="34901" y="28408"/>
                      <a:pt x="1094915" y="1684173"/>
                      <a:pt x="2682502" y="2994175"/>
                    </a:cubicBezTo>
                    <a:cubicBezTo>
                      <a:pt x="4146717" y="4201910"/>
                      <a:pt x="6373883" y="5352828"/>
                      <a:pt x="8665981" y="3977894"/>
                    </a:cubicBezTo>
                    <a:lnTo>
                      <a:pt x="8674097" y="3992504"/>
                    </a:lnTo>
                    <a:cubicBezTo>
                      <a:pt x="7972833" y="4412939"/>
                      <a:pt x="7235855" y="4623967"/>
                      <a:pt x="6476151" y="46239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15" name="任意多边形: 形状 314">
                <a:extLst>
                  <a:ext uri="{FF2B5EF4-FFF2-40B4-BE49-F238E27FC236}">
                    <a16:creationId xmlns:a16="http://schemas.microsoft.com/office/drawing/2014/main" id="{71DADA61-5091-4102-96E0-92324AE69C88}"/>
                  </a:ext>
                </a:extLst>
              </p:cNvPr>
              <p:cNvSpPr/>
              <p:nvPr/>
            </p:nvSpPr>
            <p:spPr>
              <a:xfrm>
                <a:off x="10450739" y="2184809"/>
                <a:ext cx="8684649" cy="4447839"/>
              </a:xfrm>
              <a:custGeom>
                <a:avLst/>
                <a:gdLst>
                  <a:gd name="connsiteX0" fmla="*/ 6547576 w 8684649"/>
                  <a:gd name="connsiteY0" fmla="*/ 4443781 h 4447839"/>
                  <a:gd name="connsiteX1" fmla="*/ 5490809 w 8684649"/>
                  <a:gd name="connsiteY1" fmla="*/ 4315541 h 4447839"/>
                  <a:gd name="connsiteX2" fmla="*/ 2716591 w 8684649"/>
                  <a:gd name="connsiteY2" fmla="*/ 2878921 h 4447839"/>
                  <a:gd name="connsiteX3" fmla="*/ 12175 w 8684649"/>
                  <a:gd name="connsiteY3" fmla="*/ 21914 h 4447839"/>
                  <a:gd name="connsiteX4" fmla="*/ 25161 w 8684649"/>
                  <a:gd name="connsiteY4" fmla="*/ 12175 h 4447839"/>
                  <a:gd name="connsiteX5" fmla="*/ 2726331 w 8684649"/>
                  <a:gd name="connsiteY5" fmla="*/ 2865934 h 4447839"/>
                  <a:gd name="connsiteX6" fmla="*/ 8669227 w 8684649"/>
                  <a:gd name="connsiteY6" fmla="*/ 3844784 h 4447839"/>
                  <a:gd name="connsiteX7" fmla="*/ 8677344 w 8684649"/>
                  <a:gd name="connsiteY7" fmla="*/ 3859393 h 4447839"/>
                  <a:gd name="connsiteX8" fmla="*/ 6547576 w 8684649"/>
                  <a:gd name="connsiteY8" fmla="*/ 4443781 h 444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4447839">
                    <a:moveTo>
                      <a:pt x="6547576" y="4443781"/>
                    </a:moveTo>
                    <a:cubicBezTo>
                      <a:pt x="6201814" y="4443781"/>
                      <a:pt x="5847934" y="4401575"/>
                      <a:pt x="5490809" y="4315541"/>
                    </a:cubicBezTo>
                    <a:cubicBezTo>
                      <a:pt x="4591501" y="4101265"/>
                      <a:pt x="3658104" y="3617522"/>
                      <a:pt x="2716591" y="2878921"/>
                    </a:cubicBezTo>
                    <a:cubicBezTo>
                      <a:pt x="1112771" y="1620864"/>
                      <a:pt x="23538" y="38147"/>
                      <a:pt x="12175" y="21914"/>
                    </a:cubicBezTo>
                    <a:lnTo>
                      <a:pt x="25161" y="12175"/>
                    </a:lnTo>
                    <a:cubicBezTo>
                      <a:pt x="36524" y="28408"/>
                      <a:pt x="1124135" y="1609501"/>
                      <a:pt x="2726331" y="2865934"/>
                    </a:cubicBezTo>
                    <a:cubicBezTo>
                      <a:pt x="4203533" y="4024970"/>
                      <a:pt x="6433945" y="5133683"/>
                      <a:pt x="8669227" y="3844784"/>
                    </a:cubicBezTo>
                    <a:lnTo>
                      <a:pt x="8677344" y="3859393"/>
                    </a:lnTo>
                    <a:cubicBezTo>
                      <a:pt x="8002052" y="4248985"/>
                      <a:pt x="7289424" y="4443781"/>
                      <a:pt x="6547576" y="44437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16" name="任意多边形: 形状 315">
                <a:extLst>
                  <a:ext uri="{FF2B5EF4-FFF2-40B4-BE49-F238E27FC236}">
                    <a16:creationId xmlns:a16="http://schemas.microsoft.com/office/drawing/2014/main" id="{98C55E4A-7618-4F8F-ACD1-A7ACE59F749B}"/>
                  </a:ext>
                </a:extLst>
              </p:cNvPr>
              <p:cNvSpPr/>
              <p:nvPr/>
            </p:nvSpPr>
            <p:spPr>
              <a:xfrm>
                <a:off x="10447492" y="2339022"/>
                <a:ext cx="8684649" cy="4269276"/>
              </a:xfrm>
              <a:custGeom>
                <a:avLst/>
                <a:gdLst>
                  <a:gd name="connsiteX0" fmla="*/ 6622248 w 8684649"/>
                  <a:gd name="connsiteY0" fmla="*/ 4265218 h 4269276"/>
                  <a:gd name="connsiteX1" fmla="*/ 5539508 w 8684649"/>
                  <a:gd name="connsiteY1" fmla="*/ 4135354 h 4269276"/>
                  <a:gd name="connsiteX2" fmla="*/ 2758797 w 8684649"/>
                  <a:gd name="connsiteY2" fmla="*/ 2752303 h 4269276"/>
                  <a:gd name="connsiteX3" fmla="*/ 12175 w 8684649"/>
                  <a:gd name="connsiteY3" fmla="*/ 21914 h 4269276"/>
                  <a:gd name="connsiteX4" fmla="*/ 25161 w 8684649"/>
                  <a:gd name="connsiteY4" fmla="*/ 12175 h 4269276"/>
                  <a:gd name="connsiteX5" fmla="*/ 2770160 w 8684649"/>
                  <a:gd name="connsiteY5" fmla="*/ 2737694 h 4269276"/>
                  <a:gd name="connsiteX6" fmla="*/ 8670851 w 8684649"/>
                  <a:gd name="connsiteY6" fmla="*/ 3711673 h 4269276"/>
                  <a:gd name="connsiteX7" fmla="*/ 8678968 w 8684649"/>
                  <a:gd name="connsiteY7" fmla="*/ 3726283 h 4269276"/>
                  <a:gd name="connsiteX8" fmla="*/ 6622248 w 8684649"/>
                  <a:gd name="connsiteY8" fmla="*/ 4265218 h 426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4269276">
                    <a:moveTo>
                      <a:pt x="6622248" y="4265218"/>
                    </a:moveTo>
                    <a:cubicBezTo>
                      <a:pt x="6268369" y="4265218"/>
                      <a:pt x="5907996" y="4221389"/>
                      <a:pt x="5539508" y="4135354"/>
                    </a:cubicBezTo>
                    <a:cubicBezTo>
                      <a:pt x="4645070" y="3924325"/>
                      <a:pt x="3710050" y="3460062"/>
                      <a:pt x="2758797" y="2752303"/>
                    </a:cubicBezTo>
                    <a:cubicBezTo>
                      <a:pt x="1140368" y="1547816"/>
                      <a:pt x="23538" y="38147"/>
                      <a:pt x="12175" y="21914"/>
                    </a:cubicBezTo>
                    <a:lnTo>
                      <a:pt x="25161" y="12175"/>
                    </a:lnTo>
                    <a:cubicBezTo>
                      <a:pt x="36524" y="26784"/>
                      <a:pt x="1153354" y="1534829"/>
                      <a:pt x="2770160" y="2737694"/>
                    </a:cubicBezTo>
                    <a:cubicBezTo>
                      <a:pt x="4261971" y="3846407"/>
                      <a:pt x="6495631" y="4916161"/>
                      <a:pt x="8670851" y="3711673"/>
                    </a:cubicBezTo>
                    <a:lnTo>
                      <a:pt x="8678968" y="3726283"/>
                    </a:lnTo>
                    <a:cubicBezTo>
                      <a:pt x="8031272" y="4085032"/>
                      <a:pt x="7342993" y="4265218"/>
                      <a:pt x="6622248" y="42652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17" name="任意多边形: 形状 316">
                <a:extLst>
                  <a:ext uri="{FF2B5EF4-FFF2-40B4-BE49-F238E27FC236}">
                    <a16:creationId xmlns:a16="http://schemas.microsoft.com/office/drawing/2014/main" id="{E992E20A-9C91-44E5-8671-295F3A42E27B}"/>
                  </a:ext>
                </a:extLst>
              </p:cNvPr>
              <p:cNvSpPr/>
              <p:nvPr/>
            </p:nvSpPr>
            <p:spPr>
              <a:xfrm>
                <a:off x="10444245" y="2494859"/>
                <a:ext cx="8684649" cy="4090713"/>
              </a:xfrm>
              <a:custGeom>
                <a:avLst/>
                <a:gdLst>
                  <a:gd name="connsiteX0" fmla="*/ 6700166 w 8684649"/>
                  <a:gd name="connsiteY0" fmla="*/ 4085032 h 4090713"/>
                  <a:gd name="connsiteX1" fmla="*/ 5589830 w 8684649"/>
                  <a:gd name="connsiteY1" fmla="*/ 3953545 h 4090713"/>
                  <a:gd name="connsiteX2" fmla="*/ 2804249 w 8684649"/>
                  <a:gd name="connsiteY2" fmla="*/ 2624063 h 4090713"/>
                  <a:gd name="connsiteX3" fmla="*/ 12175 w 8684649"/>
                  <a:gd name="connsiteY3" fmla="*/ 21915 h 4090713"/>
                  <a:gd name="connsiteX4" fmla="*/ 25161 w 8684649"/>
                  <a:gd name="connsiteY4" fmla="*/ 12175 h 4090713"/>
                  <a:gd name="connsiteX5" fmla="*/ 2812365 w 8684649"/>
                  <a:gd name="connsiteY5" fmla="*/ 2609453 h 4090713"/>
                  <a:gd name="connsiteX6" fmla="*/ 8670851 w 8684649"/>
                  <a:gd name="connsiteY6" fmla="*/ 3578563 h 4090713"/>
                  <a:gd name="connsiteX7" fmla="*/ 8678967 w 8684649"/>
                  <a:gd name="connsiteY7" fmla="*/ 3593172 h 4090713"/>
                  <a:gd name="connsiteX8" fmla="*/ 6700166 w 8684649"/>
                  <a:gd name="connsiteY8" fmla="*/ 4085032 h 409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4090713">
                    <a:moveTo>
                      <a:pt x="6700166" y="4085032"/>
                    </a:moveTo>
                    <a:cubicBezTo>
                      <a:pt x="6339794" y="4085032"/>
                      <a:pt x="5968058" y="4041203"/>
                      <a:pt x="5589830" y="3953545"/>
                    </a:cubicBezTo>
                    <a:cubicBezTo>
                      <a:pt x="4700262" y="3747386"/>
                      <a:pt x="3763619" y="3299356"/>
                      <a:pt x="2804249" y="2624063"/>
                    </a:cubicBezTo>
                    <a:cubicBezTo>
                      <a:pt x="1171210" y="1471521"/>
                      <a:pt x="23538" y="36524"/>
                      <a:pt x="12175" y="21915"/>
                    </a:cubicBezTo>
                    <a:lnTo>
                      <a:pt x="25161" y="12175"/>
                    </a:lnTo>
                    <a:cubicBezTo>
                      <a:pt x="36524" y="26785"/>
                      <a:pt x="1180950" y="1460157"/>
                      <a:pt x="2812365" y="2609453"/>
                    </a:cubicBezTo>
                    <a:cubicBezTo>
                      <a:pt x="4317164" y="3669468"/>
                      <a:pt x="6554069" y="4698640"/>
                      <a:pt x="8670851" y="3578563"/>
                    </a:cubicBezTo>
                    <a:lnTo>
                      <a:pt x="8678967" y="3593172"/>
                    </a:lnTo>
                    <a:cubicBezTo>
                      <a:pt x="8062114" y="3921079"/>
                      <a:pt x="7398185" y="4085032"/>
                      <a:pt x="6700166" y="4085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18" name="任意多边形: 形状 317">
                <a:extLst>
                  <a:ext uri="{FF2B5EF4-FFF2-40B4-BE49-F238E27FC236}">
                    <a16:creationId xmlns:a16="http://schemas.microsoft.com/office/drawing/2014/main" id="{D41FFAB7-2577-4CAB-9530-786F8CD102F8}"/>
                  </a:ext>
                </a:extLst>
              </p:cNvPr>
              <p:cNvSpPr/>
              <p:nvPr/>
            </p:nvSpPr>
            <p:spPr>
              <a:xfrm>
                <a:off x="10442622" y="2649072"/>
                <a:ext cx="8684649" cy="3912151"/>
              </a:xfrm>
              <a:custGeom>
                <a:avLst/>
                <a:gdLst>
                  <a:gd name="connsiteX0" fmla="*/ 6779708 w 8684649"/>
                  <a:gd name="connsiteY0" fmla="*/ 3906469 h 3912150"/>
                  <a:gd name="connsiteX1" fmla="*/ 5636905 w 8684649"/>
                  <a:gd name="connsiteY1" fmla="*/ 3771735 h 3912150"/>
                  <a:gd name="connsiteX2" fmla="*/ 2844831 w 8684649"/>
                  <a:gd name="connsiteY2" fmla="*/ 2495823 h 3912150"/>
                  <a:gd name="connsiteX3" fmla="*/ 12175 w 8684649"/>
                  <a:gd name="connsiteY3" fmla="*/ 23538 h 3912150"/>
                  <a:gd name="connsiteX4" fmla="*/ 25161 w 8684649"/>
                  <a:gd name="connsiteY4" fmla="*/ 12175 h 3912150"/>
                  <a:gd name="connsiteX5" fmla="*/ 2856195 w 8684649"/>
                  <a:gd name="connsiteY5" fmla="*/ 2482836 h 3912150"/>
                  <a:gd name="connsiteX6" fmla="*/ 8672474 w 8684649"/>
                  <a:gd name="connsiteY6" fmla="*/ 3447075 h 3912150"/>
                  <a:gd name="connsiteX7" fmla="*/ 8678968 w 8684649"/>
                  <a:gd name="connsiteY7" fmla="*/ 3461685 h 3912150"/>
                  <a:gd name="connsiteX8" fmla="*/ 6779708 w 8684649"/>
                  <a:gd name="connsiteY8" fmla="*/ 3906469 h 391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912150">
                    <a:moveTo>
                      <a:pt x="6779708" y="3906469"/>
                    </a:moveTo>
                    <a:cubicBezTo>
                      <a:pt x="6409596" y="3906469"/>
                      <a:pt x="6028121" y="3862640"/>
                      <a:pt x="5636905" y="3771735"/>
                    </a:cubicBezTo>
                    <a:cubicBezTo>
                      <a:pt x="4752208" y="3570446"/>
                      <a:pt x="3812317" y="3140272"/>
                      <a:pt x="2844831" y="2495823"/>
                    </a:cubicBezTo>
                    <a:cubicBezTo>
                      <a:pt x="1198806" y="1398472"/>
                      <a:pt x="23538" y="36524"/>
                      <a:pt x="12175" y="23538"/>
                    </a:cubicBezTo>
                    <a:lnTo>
                      <a:pt x="25161" y="12175"/>
                    </a:lnTo>
                    <a:cubicBezTo>
                      <a:pt x="36524" y="25161"/>
                      <a:pt x="1210169" y="1385486"/>
                      <a:pt x="2856195" y="2482836"/>
                    </a:cubicBezTo>
                    <a:cubicBezTo>
                      <a:pt x="4373979" y="3494151"/>
                      <a:pt x="6614132" y="4482740"/>
                      <a:pt x="8672474" y="3447075"/>
                    </a:cubicBezTo>
                    <a:lnTo>
                      <a:pt x="8678968" y="3461685"/>
                    </a:lnTo>
                    <a:cubicBezTo>
                      <a:pt x="8089710" y="3757126"/>
                      <a:pt x="7455000" y="3906469"/>
                      <a:pt x="6779708" y="39064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19" name="任意多边形: 形状 318">
                <a:extLst>
                  <a:ext uri="{FF2B5EF4-FFF2-40B4-BE49-F238E27FC236}">
                    <a16:creationId xmlns:a16="http://schemas.microsoft.com/office/drawing/2014/main" id="{AA46E274-158C-4D6C-A8F5-89B3F837E3A0}"/>
                  </a:ext>
                </a:extLst>
              </p:cNvPr>
              <p:cNvSpPr/>
              <p:nvPr/>
            </p:nvSpPr>
            <p:spPr>
              <a:xfrm>
                <a:off x="10439375" y="2804909"/>
                <a:ext cx="8684649" cy="3733588"/>
              </a:xfrm>
              <a:custGeom>
                <a:avLst/>
                <a:gdLst>
                  <a:gd name="connsiteX0" fmla="*/ 6865743 w 8684649"/>
                  <a:gd name="connsiteY0" fmla="*/ 3726283 h 3733587"/>
                  <a:gd name="connsiteX1" fmla="*/ 5687228 w 8684649"/>
                  <a:gd name="connsiteY1" fmla="*/ 3589926 h 3733587"/>
                  <a:gd name="connsiteX2" fmla="*/ 2890284 w 8684649"/>
                  <a:gd name="connsiteY2" fmla="*/ 2367582 h 3733587"/>
                  <a:gd name="connsiteX3" fmla="*/ 12175 w 8684649"/>
                  <a:gd name="connsiteY3" fmla="*/ 23538 h 3733587"/>
                  <a:gd name="connsiteX4" fmla="*/ 23538 w 8684649"/>
                  <a:gd name="connsiteY4" fmla="*/ 12175 h 3733587"/>
                  <a:gd name="connsiteX5" fmla="*/ 2898400 w 8684649"/>
                  <a:gd name="connsiteY5" fmla="*/ 2354596 h 3733587"/>
                  <a:gd name="connsiteX6" fmla="*/ 8674098 w 8684649"/>
                  <a:gd name="connsiteY6" fmla="*/ 3313965 h 3733587"/>
                  <a:gd name="connsiteX7" fmla="*/ 8680590 w 8684649"/>
                  <a:gd name="connsiteY7" fmla="*/ 3328575 h 3733587"/>
                  <a:gd name="connsiteX8" fmla="*/ 6865743 w 8684649"/>
                  <a:gd name="connsiteY8" fmla="*/ 3726283 h 373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733587">
                    <a:moveTo>
                      <a:pt x="6865743" y="3726283"/>
                    </a:moveTo>
                    <a:cubicBezTo>
                      <a:pt x="6485891" y="3726283"/>
                      <a:pt x="6093053" y="3680831"/>
                      <a:pt x="5687228" y="3589926"/>
                    </a:cubicBezTo>
                    <a:cubicBezTo>
                      <a:pt x="4807400" y="3391884"/>
                      <a:pt x="3865886" y="2981189"/>
                      <a:pt x="2890284" y="2367582"/>
                    </a:cubicBezTo>
                    <a:cubicBezTo>
                      <a:pt x="1228026" y="1322177"/>
                      <a:pt x="23538" y="36524"/>
                      <a:pt x="12175" y="23538"/>
                    </a:cubicBezTo>
                    <a:lnTo>
                      <a:pt x="23538" y="12175"/>
                    </a:lnTo>
                    <a:cubicBezTo>
                      <a:pt x="34901" y="25161"/>
                      <a:pt x="1237765" y="1310814"/>
                      <a:pt x="2898400" y="2354596"/>
                    </a:cubicBezTo>
                    <a:cubicBezTo>
                      <a:pt x="4429171" y="3317212"/>
                      <a:pt x="6674194" y="4265218"/>
                      <a:pt x="8674098" y="3313965"/>
                    </a:cubicBezTo>
                    <a:lnTo>
                      <a:pt x="8680590" y="3328575"/>
                    </a:lnTo>
                    <a:cubicBezTo>
                      <a:pt x="8122176" y="3593172"/>
                      <a:pt x="7515062" y="3726283"/>
                      <a:pt x="6865743" y="37262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20" name="任意多边形: 形状 319">
                <a:extLst>
                  <a:ext uri="{FF2B5EF4-FFF2-40B4-BE49-F238E27FC236}">
                    <a16:creationId xmlns:a16="http://schemas.microsoft.com/office/drawing/2014/main" id="{86225C91-A0FF-4167-8693-CE2F81E52331}"/>
                  </a:ext>
                </a:extLst>
              </p:cNvPr>
              <p:cNvSpPr/>
              <p:nvPr/>
            </p:nvSpPr>
            <p:spPr>
              <a:xfrm>
                <a:off x="10436129" y="2959122"/>
                <a:ext cx="8684649" cy="3555025"/>
              </a:xfrm>
              <a:custGeom>
                <a:avLst/>
                <a:gdLst>
                  <a:gd name="connsiteX0" fmla="*/ 6956648 w 8684649"/>
                  <a:gd name="connsiteY0" fmla="*/ 3549344 h 3555024"/>
                  <a:gd name="connsiteX1" fmla="*/ 5737550 w 8684649"/>
                  <a:gd name="connsiteY1" fmla="*/ 3409740 h 3555024"/>
                  <a:gd name="connsiteX2" fmla="*/ 2934113 w 8684649"/>
                  <a:gd name="connsiteY2" fmla="*/ 2240965 h 3555024"/>
                  <a:gd name="connsiteX3" fmla="*/ 12175 w 8684649"/>
                  <a:gd name="connsiteY3" fmla="*/ 23538 h 3555024"/>
                  <a:gd name="connsiteX4" fmla="*/ 23538 w 8684649"/>
                  <a:gd name="connsiteY4" fmla="*/ 12175 h 3555024"/>
                  <a:gd name="connsiteX5" fmla="*/ 2942229 w 8684649"/>
                  <a:gd name="connsiteY5" fmla="*/ 2226355 h 3555024"/>
                  <a:gd name="connsiteX6" fmla="*/ 8675721 w 8684649"/>
                  <a:gd name="connsiteY6" fmla="*/ 3180855 h 3555024"/>
                  <a:gd name="connsiteX7" fmla="*/ 8682214 w 8684649"/>
                  <a:gd name="connsiteY7" fmla="*/ 3195464 h 3555024"/>
                  <a:gd name="connsiteX8" fmla="*/ 6956648 w 8684649"/>
                  <a:gd name="connsiteY8" fmla="*/ 3549344 h 3555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555024">
                    <a:moveTo>
                      <a:pt x="6956648" y="3549344"/>
                    </a:moveTo>
                    <a:cubicBezTo>
                      <a:pt x="6567056" y="3549344"/>
                      <a:pt x="6159608" y="3502268"/>
                      <a:pt x="5737550" y="3409740"/>
                    </a:cubicBezTo>
                    <a:cubicBezTo>
                      <a:pt x="4862592" y="3216567"/>
                      <a:pt x="3919455" y="2822105"/>
                      <a:pt x="2934113" y="2240965"/>
                    </a:cubicBezTo>
                    <a:cubicBezTo>
                      <a:pt x="1257245" y="1249129"/>
                      <a:pt x="25161" y="36524"/>
                      <a:pt x="12175" y="23538"/>
                    </a:cubicBezTo>
                    <a:lnTo>
                      <a:pt x="23538" y="12175"/>
                    </a:lnTo>
                    <a:cubicBezTo>
                      <a:pt x="36524" y="23538"/>
                      <a:pt x="1266985" y="1236143"/>
                      <a:pt x="2942229" y="2226355"/>
                    </a:cubicBezTo>
                    <a:cubicBezTo>
                      <a:pt x="4487610" y="3140272"/>
                      <a:pt x="6735879" y="4047697"/>
                      <a:pt x="8675721" y="3180855"/>
                    </a:cubicBezTo>
                    <a:lnTo>
                      <a:pt x="8682214" y="3195464"/>
                    </a:lnTo>
                    <a:cubicBezTo>
                      <a:pt x="8154642" y="3430843"/>
                      <a:pt x="7576748" y="3549344"/>
                      <a:pt x="6956648" y="35493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21" name="任意多边形: 形状 320">
                <a:extLst>
                  <a:ext uri="{FF2B5EF4-FFF2-40B4-BE49-F238E27FC236}">
                    <a16:creationId xmlns:a16="http://schemas.microsoft.com/office/drawing/2014/main" id="{FADD6776-6FE6-42ED-B024-0D312CEE51AC}"/>
                  </a:ext>
                </a:extLst>
              </p:cNvPr>
              <p:cNvSpPr/>
              <p:nvPr/>
            </p:nvSpPr>
            <p:spPr>
              <a:xfrm>
                <a:off x="10434506" y="3114959"/>
                <a:ext cx="8684649" cy="3376462"/>
              </a:xfrm>
              <a:custGeom>
                <a:avLst/>
                <a:gdLst>
                  <a:gd name="connsiteX0" fmla="*/ 7050799 w 8684649"/>
                  <a:gd name="connsiteY0" fmla="*/ 3370780 h 3376461"/>
                  <a:gd name="connsiteX1" fmla="*/ 5784626 w 8684649"/>
                  <a:gd name="connsiteY1" fmla="*/ 3226307 h 3376461"/>
                  <a:gd name="connsiteX2" fmla="*/ 2976319 w 8684649"/>
                  <a:gd name="connsiteY2" fmla="*/ 2111101 h 3376461"/>
                  <a:gd name="connsiteX3" fmla="*/ 12175 w 8684649"/>
                  <a:gd name="connsiteY3" fmla="*/ 23538 h 3376461"/>
                  <a:gd name="connsiteX4" fmla="*/ 23538 w 8684649"/>
                  <a:gd name="connsiteY4" fmla="*/ 12175 h 3376461"/>
                  <a:gd name="connsiteX5" fmla="*/ 2986058 w 8684649"/>
                  <a:gd name="connsiteY5" fmla="*/ 2098114 h 3376461"/>
                  <a:gd name="connsiteX6" fmla="*/ 8677344 w 8684649"/>
                  <a:gd name="connsiteY6" fmla="*/ 3047744 h 3376461"/>
                  <a:gd name="connsiteX7" fmla="*/ 8683837 w 8684649"/>
                  <a:gd name="connsiteY7" fmla="*/ 3062354 h 3376461"/>
                  <a:gd name="connsiteX8" fmla="*/ 7050799 w 8684649"/>
                  <a:gd name="connsiteY8" fmla="*/ 3370780 h 337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376461">
                    <a:moveTo>
                      <a:pt x="7050799" y="3370780"/>
                    </a:moveTo>
                    <a:cubicBezTo>
                      <a:pt x="6648221" y="3370780"/>
                      <a:pt x="6226163" y="3323705"/>
                      <a:pt x="5784626" y="3226307"/>
                    </a:cubicBezTo>
                    <a:cubicBezTo>
                      <a:pt x="4914537" y="3036381"/>
                      <a:pt x="3969778" y="2661399"/>
                      <a:pt x="2976319" y="2111101"/>
                    </a:cubicBezTo>
                    <a:cubicBezTo>
                      <a:pt x="1284841" y="1172834"/>
                      <a:pt x="23538" y="34901"/>
                      <a:pt x="12175" y="23538"/>
                    </a:cubicBezTo>
                    <a:lnTo>
                      <a:pt x="23538" y="12175"/>
                    </a:lnTo>
                    <a:cubicBezTo>
                      <a:pt x="36524" y="23538"/>
                      <a:pt x="1296204" y="1161471"/>
                      <a:pt x="2986058" y="2098114"/>
                    </a:cubicBezTo>
                    <a:cubicBezTo>
                      <a:pt x="4544426" y="2963333"/>
                      <a:pt x="6795941" y="3828551"/>
                      <a:pt x="8677344" y="3047744"/>
                    </a:cubicBezTo>
                    <a:lnTo>
                      <a:pt x="8683837" y="3062354"/>
                    </a:lnTo>
                    <a:cubicBezTo>
                      <a:pt x="8187108" y="3268513"/>
                      <a:pt x="7640057" y="3370780"/>
                      <a:pt x="7050799" y="33707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22" name="任意多边形: 形状 321">
                <a:extLst>
                  <a:ext uri="{FF2B5EF4-FFF2-40B4-BE49-F238E27FC236}">
                    <a16:creationId xmlns:a16="http://schemas.microsoft.com/office/drawing/2014/main" id="{B00C448A-4A69-4349-B41B-CFD225FD1F5C}"/>
                  </a:ext>
                </a:extLst>
              </p:cNvPr>
              <p:cNvSpPr/>
              <p:nvPr/>
            </p:nvSpPr>
            <p:spPr>
              <a:xfrm>
                <a:off x="10431259" y="3269172"/>
                <a:ext cx="8684649" cy="3197899"/>
              </a:xfrm>
              <a:custGeom>
                <a:avLst/>
                <a:gdLst>
                  <a:gd name="connsiteX0" fmla="*/ 7153067 w 8684649"/>
                  <a:gd name="connsiteY0" fmla="*/ 3195464 h 3197898"/>
                  <a:gd name="connsiteX1" fmla="*/ 5833325 w 8684649"/>
                  <a:gd name="connsiteY1" fmla="*/ 3047744 h 3197898"/>
                  <a:gd name="connsiteX2" fmla="*/ 3018524 w 8684649"/>
                  <a:gd name="connsiteY2" fmla="*/ 1986106 h 3197898"/>
                  <a:gd name="connsiteX3" fmla="*/ 12175 w 8684649"/>
                  <a:gd name="connsiteY3" fmla="*/ 25161 h 3197898"/>
                  <a:gd name="connsiteX4" fmla="*/ 21915 w 8684649"/>
                  <a:gd name="connsiteY4" fmla="*/ 12175 h 3197898"/>
                  <a:gd name="connsiteX5" fmla="*/ 3028264 w 8684649"/>
                  <a:gd name="connsiteY5" fmla="*/ 1969873 h 3197898"/>
                  <a:gd name="connsiteX6" fmla="*/ 8678968 w 8684649"/>
                  <a:gd name="connsiteY6" fmla="*/ 2914634 h 3197898"/>
                  <a:gd name="connsiteX7" fmla="*/ 8685461 w 8684649"/>
                  <a:gd name="connsiteY7" fmla="*/ 2929243 h 3197898"/>
                  <a:gd name="connsiteX8" fmla="*/ 7153067 w 8684649"/>
                  <a:gd name="connsiteY8" fmla="*/ 3195464 h 3197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197898">
                    <a:moveTo>
                      <a:pt x="7153067" y="3195464"/>
                    </a:moveTo>
                    <a:cubicBezTo>
                      <a:pt x="6737502" y="3195464"/>
                      <a:pt x="6297588" y="3146765"/>
                      <a:pt x="5833325" y="3047744"/>
                    </a:cubicBezTo>
                    <a:cubicBezTo>
                      <a:pt x="4968106" y="2862688"/>
                      <a:pt x="4020100" y="2505562"/>
                      <a:pt x="3018524" y="1986106"/>
                    </a:cubicBezTo>
                    <a:cubicBezTo>
                      <a:pt x="1315684" y="1099785"/>
                      <a:pt x="25161" y="34901"/>
                      <a:pt x="12175" y="25161"/>
                    </a:cubicBezTo>
                    <a:lnTo>
                      <a:pt x="21915" y="12175"/>
                    </a:lnTo>
                    <a:cubicBezTo>
                      <a:pt x="34901" y="23538"/>
                      <a:pt x="1323800" y="1086799"/>
                      <a:pt x="3028264" y="1969873"/>
                    </a:cubicBezTo>
                    <a:cubicBezTo>
                      <a:pt x="4599618" y="2784770"/>
                      <a:pt x="6856003" y="3611029"/>
                      <a:pt x="8678968" y="2914634"/>
                    </a:cubicBezTo>
                    <a:lnTo>
                      <a:pt x="8685461" y="2929243"/>
                    </a:lnTo>
                    <a:cubicBezTo>
                      <a:pt x="8221197" y="3106183"/>
                      <a:pt x="7709858" y="3195464"/>
                      <a:pt x="7153067" y="31954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23" name="任意多边形: 形状 322">
                <a:extLst>
                  <a:ext uri="{FF2B5EF4-FFF2-40B4-BE49-F238E27FC236}">
                    <a16:creationId xmlns:a16="http://schemas.microsoft.com/office/drawing/2014/main" id="{6AF0871B-5B5C-4188-AC98-90236BA1017C}"/>
                  </a:ext>
                </a:extLst>
              </p:cNvPr>
              <p:cNvSpPr/>
              <p:nvPr/>
            </p:nvSpPr>
            <p:spPr>
              <a:xfrm>
                <a:off x="10428012" y="3425009"/>
                <a:ext cx="8684649" cy="3019336"/>
              </a:xfrm>
              <a:custGeom>
                <a:avLst/>
                <a:gdLst>
                  <a:gd name="connsiteX0" fmla="*/ 7265075 w 8684649"/>
                  <a:gd name="connsiteY0" fmla="*/ 3018525 h 3019336"/>
                  <a:gd name="connsiteX1" fmla="*/ 5883647 w 8684649"/>
                  <a:gd name="connsiteY1" fmla="*/ 2864311 h 3019336"/>
                  <a:gd name="connsiteX2" fmla="*/ 3063977 w 8684649"/>
                  <a:gd name="connsiteY2" fmla="*/ 1856243 h 3019336"/>
                  <a:gd name="connsiteX3" fmla="*/ 12175 w 8684649"/>
                  <a:gd name="connsiteY3" fmla="*/ 25161 h 3019336"/>
                  <a:gd name="connsiteX4" fmla="*/ 21915 w 8684649"/>
                  <a:gd name="connsiteY4" fmla="*/ 12175 h 3019336"/>
                  <a:gd name="connsiteX5" fmla="*/ 3070470 w 8684649"/>
                  <a:gd name="connsiteY5" fmla="*/ 1841633 h 3019336"/>
                  <a:gd name="connsiteX6" fmla="*/ 8678967 w 8684649"/>
                  <a:gd name="connsiteY6" fmla="*/ 2781523 h 3019336"/>
                  <a:gd name="connsiteX7" fmla="*/ 8683837 w 8684649"/>
                  <a:gd name="connsiteY7" fmla="*/ 2796133 h 3019336"/>
                  <a:gd name="connsiteX8" fmla="*/ 7265075 w 8684649"/>
                  <a:gd name="connsiteY8" fmla="*/ 3018525 h 301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019336">
                    <a:moveTo>
                      <a:pt x="7265075" y="3018525"/>
                    </a:moveTo>
                    <a:cubicBezTo>
                      <a:pt x="6833277" y="3018525"/>
                      <a:pt x="6372260" y="2966579"/>
                      <a:pt x="5883647" y="2864311"/>
                    </a:cubicBezTo>
                    <a:cubicBezTo>
                      <a:pt x="5021675" y="2684125"/>
                      <a:pt x="4073669" y="2344856"/>
                      <a:pt x="3063977" y="1856243"/>
                    </a:cubicBezTo>
                    <a:cubicBezTo>
                      <a:pt x="1344903" y="1023490"/>
                      <a:pt x="25161" y="34901"/>
                      <a:pt x="12175" y="25161"/>
                    </a:cubicBezTo>
                    <a:lnTo>
                      <a:pt x="21915" y="12175"/>
                    </a:lnTo>
                    <a:cubicBezTo>
                      <a:pt x="34901" y="21915"/>
                      <a:pt x="1353020" y="1010504"/>
                      <a:pt x="3070470" y="1841633"/>
                    </a:cubicBezTo>
                    <a:cubicBezTo>
                      <a:pt x="4654810" y="2607830"/>
                      <a:pt x="6914442" y="3393506"/>
                      <a:pt x="8678967" y="2781523"/>
                    </a:cubicBezTo>
                    <a:lnTo>
                      <a:pt x="8683837" y="2796133"/>
                    </a:lnTo>
                    <a:cubicBezTo>
                      <a:pt x="8258534" y="2943853"/>
                      <a:pt x="7784530" y="3018525"/>
                      <a:pt x="7265075" y="3018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24" name="任意多边形: 形状 323">
                <a:extLst>
                  <a:ext uri="{FF2B5EF4-FFF2-40B4-BE49-F238E27FC236}">
                    <a16:creationId xmlns:a16="http://schemas.microsoft.com/office/drawing/2014/main" id="{45793C94-5F12-4297-B46F-31E0FA63BEF9}"/>
                  </a:ext>
                </a:extLst>
              </p:cNvPr>
              <p:cNvSpPr/>
              <p:nvPr/>
            </p:nvSpPr>
            <p:spPr>
              <a:xfrm>
                <a:off x="10426389" y="3579223"/>
                <a:ext cx="8684649" cy="2857006"/>
              </a:xfrm>
              <a:custGeom>
                <a:avLst/>
                <a:gdLst>
                  <a:gd name="connsiteX0" fmla="*/ 7386822 w 8684649"/>
                  <a:gd name="connsiteY0" fmla="*/ 2844832 h 2857006"/>
                  <a:gd name="connsiteX1" fmla="*/ 5932346 w 8684649"/>
                  <a:gd name="connsiteY1" fmla="*/ 2684125 h 2857006"/>
                  <a:gd name="connsiteX2" fmla="*/ 3106182 w 8684649"/>
                  <a:gd name="connsiteY2" fmla="*/ 1729625 h 2857006"/>
                  <a:gd name="connsiteX3" fmla="*/ 12175 w 8684649"/>
                  <a:gd name="connsiteY3" fmla="*/ 25161 h 2857006"/>
                  <a:gd name="connsiteX4" fmla="*/ 21915 w 8684649"/>
                  <a:gd name="connsiteY4" fmla="*/ 12175 h 2857006"/>
                  <a:gd name="connsiteX5" fmla="*/ 3114299 w 8684649"/>
                  <a:gd name="connsiteY5" fmla="*/ 1715015 h 2857006"/>
                  <a:gd name="connsiteX6" fmla="*/ 8680591 w 8684649"/>
                  <a:gd name="connsiteY6" fmla="*/ 2650036 h 2857006"/>
                  <a:gd name="connsiteX7" fmla="*/ 8685460 w 8684649"/>
                  <a:gd name="connsiteY7" fmla="*/ 2666269 h 2857006"/>
                  <a:gd name="connsiteX8" fmla="*/ 7386822 w 8684649"/>
                  <a:gd name="connsiteY8" fmla="*/ 2844832 h 2857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2857006">
                    <a:moveTo>
                      <a:pt x="7386822" y="2844832"/>
                    </a:moveTo>
                    <a:cubicBezTo>
                      <a:pt x="6938791" y="2844832"/>
                      <a:pt x="6451802" y="2791263"/>
                      <a:pt x="5932346" y="2684125"/>
                    </a:cubicBezTo>
                    <a:cubicBezTo>
                      <a:pt x="5075244" y="2507186"/>
                      <a:pt x="4125614" y="2185772"/>
                      <a:pt x="3106182" y="1729625"/>
                    </a:cubicBezTo>
                    <a:cubicBezTo>
                      <a:pt x="1372499" y="950441"/>
                      <a:pt x="25161" y="34901"/>
                      <a:pt x="12175" y="25161"/>
                    </a:cubicBezTo>
                    <a:lnTo>
                      <a:pt x="21915" y="12175"/>
                    </a:lnTo>
                    <a:cubicBezTo>
                      <a:pt x="34901" y="21915"/>
                      <a:pt x="1382239" y="935832"/>
                      <a:pt x="3114299" y="1715015"/>
                    </a:cubicBezTo>
                    <a:cubicBezTo>
                      <a:pt x="4713248" y="2432514"/>
                      <a:pt x="6976127" y="3177608"/>
                      <a:pt x="8680591" y="2650036"/>
                    </a:cubicBezTo>
                    <a:lnTo>
                      <a:pt x="8685460" y="2666269"/>
                    </a:lnTo>
                    <a:cubicBezTo>
                      <a:pt x="8295869" y="2784769"/>
                      <a:pt x="7862448" y="2844832"/>
                      <a:pt x="7386822" y="28448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25" name="任意多边形: 形状 324">
                <a:extLst>
                  <a:ext uri="{FF2B5EF4-FFF2-40B4-BE49-F238E27FC236}">
                    <a16:creationId xmlns:a16="http://schemas.microsoft.com/office/drawing/2014/main" id="{ABFCAD1C-3335-4931-8D81-A7D89C4351E6}"/>
                  </a:ext>
                </a:extLst>
              </p:cNvPr>
              <p:cNvSpPr/>
              <p:nvPr/>
            </p:nvSpPr>
            <p:spPr>
              <a:xfrm>
                <a:off x="10423143" y="3733436"/>
                <a:ext cx="8684649" cy="2678443"/>
              </a:xfrm>
              <a:custGeom>
                <a:avLst/>
                <a:gdLst>
                  <a:gd name="connsiteX0" fmla="*/ 7523179 w 8684649"/>
                  <a:gd name="connsiteY0" fmla="*/ 2672762 h 2678443"/>
                  <a:gd name="connsiteX1" fmla="*/ 5982668 w 8684649"/>
                  <a:gd name="connsiteY1" fmla="*/ 2503939 h 2678443"/>
                  <a:gd name="connsiteX2" fmla="*/ 3151635 w 8684649"/>
                  <a:gd name="connsiteY2" fmla="*/ 1603008 h 2678443"/>
                  <a:gd name="connsiteX3" fmla="*/ 12175 w 8684649"/>
                  <a:gd name="connsiteY3" fmla="*/ 26784 h 2678443"/>
                  <a:gd name="connsiteX4" fmla="*/ 20291 w 8684649"/>
                  <a:gd name="connsiteY4" fmla="*/ 12175 h 2678443"/>
                  <a:gd name="connsiteX5" fmla="*/ 3156505 w 8684649"/>
                  <a:gd name="connsiteY5" fmla="*/ 1586775 h 2678443"/>
                  <a:gd name="connsiteX6" fmla="*/ 8682214 w 8684649"/>
                  <a:gd name="connsiteY6" fmla="*/ 2516925 h 2678443"/>
                  <a:gd name="connsiteX7" fmla="*/ 8687084 w 8684649"/>
                  <a:gd name="connsiteY7" fmla="*/ 2533158 h 2678443"/>
                  <a:gd name="connsiteX8" fmla="*/ 7523179 w 8684649"/>
                  <a:gd name="connsiteY8" fmla="*/ 2672762 h 267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2678443">
                    <a:moveTo>
                      <a:pt x="7523179" y="2672762"/>
                    </a:moveTo>
                    <a:cubicBezTo>
                      <a:pt x="7054046" y="2672762"/>
                      <a:pt x="6539460" y="2615946"/>
                      <a:pt x="5982668" y="2503939"/>
                    </a:cubicBezTo>
                    <a:cubicBezTo>
                      <a:pt x="5130436" y="2331869"/>
                      <a:pt x="4177560" y="2028312"/>
                      <a:pt x="3151635" y="1603008"/>
                    </a:cubicBezTo>
                    <a:cubicBezTo>
                      <a:pt x="1401719" y="875770"/>
                      <a:pt x="26784" y="34901"/>
                      <a:pt x="12175" y="26784"/>
                    </a:cubicBezTo>
                    <a:lnTo>
                      <a:pt x="20291" y="12175"/>
                    </a:lnTo>
                    <a:cubicBezTo>
                      <a:pt x="33278" y="20291"/>
                      <a:pt x="1409835" y="861160"/>
                      <a:pt x="3156505" y="1586775"/>
                    </a:cubicBezTo>
                    <a:cubicBezTo>
                      <a:pt x="4768441" y="2255574"/>
                      <a:pt x="7034566" y="2960086"/>
                      <a:pt x="8682214" y="2516925"/>
                    </a:cubicBezTo>
                    <a:lnTo>
                      <a:pt x="8687084" y="2533158"/>
                    </a:lnTo>
                    <a:cubicBezTo>
                      <a:pt x="8338075" y="2625686"/>
                      <a:pt x="7950107" y="2672762"/>
                      <a:pt x="7523179" y="26727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26" name="任意多边形: 形状 325">
                <a:extLst>
                  <a:ext uri="{FF2B5EF4-FFF2-40B4-BE49-F238E27FC236}">
                    <a16:creationId xmlns:a16="http://schemas.microsoft.com/office/drawing/2014/main" id="{8A4B47D8-6B6E-4EFF-B445-6A9C963EA5A3}"/>
                  </a:ext>
                </a:extLst>
              </p:cNvPr>
              <p:cNvSpPr/>
              <p:nvPr/>
            </p:nvSpPr>
            <p:spPr>
              <a:xfrm>
                <a:off x="10419896" y="3889273"/>
                <a:ext cx="8684649" cy="2499880"/>
              </a:xfrm>
              <a:custGeom>
                <a:avLst/>
                <a:gdLst>
                  <a:gd name="connsiteX0" fmla="*/ 7675769 w 8684649"/>
                  <a:gd name="connsiteY0" fmla="*/ 2500692 h 2499880"/>
                  <a:gd name="connsiteX1" fmla="*/ 6031367 w 8684649"/>
                  <a:gd name="connsiteY1" fmla="*/ 2320506 h 2499880"/>
                  <a:gd name="connsiteX2" fmla="*/ 3193841 w 8684649"/>
                  <a:gd name="connsiteY2" fmla="*/ 1473144 h 2499880"/>
                  <a:gd name="connsiteX3" fmla="*/ 12175 w 8684649"/>
                  <a:gd name="connsiteY3" fmla="*/ 26784 h 2499880"/>
                  <a:gd name="connsiteX4" fmla="*/ 20291 w 8684649"/>
                  <a:gd name="connsiteY4" fmla="*/ 12175 h 2499880"/>
                  <a:gd name="connsiteX5" fmla="*/ 3200334 w 8684649"/>
                  <a:gd name="connsiteY5" fmla="*/ 1458534 h 2499880"/>
                  <a:gd name="connsiteX6" fmla="*/ 8683837 w 8684649"/>
                  <a:gd name="connsiteY6" fmla="*/ 2382191 h 2499880"/>
                  <a:gd name="connsiteX7" fmla="*/ 8687084 w 8684649"/>
                  <a:gd name="connsiteY7" fmla="*/ 2398424 h 2499880"/>
                  <a:gd name="connsiteX8" fmla="*/ 7675769 w 8684649"/>
                  <a:gd name="connsiteY8" fmla="*/ 2500692 h 2499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2499880">
                    <a:moveTo>
                      <a:pt x="7675769" y="2500692"/>
                    </a:moveTo>
                    <a:cubicBezTo>
                      <a:pt x="7183910" y="2500692"/>
                      <a:pt x="6635234" y="2440630"/>
                      <a:pt x="6031367" y="2320506"/>
                    </a:cubicBezTo>
                    <a:cubicBezTo>
                      <a:pt x="5184005" y="2153306"/>
                      <a:pt x="4229506" y="1867605"/>
                      <a:pt x="3193841" y="1473144"/>
                    </a:cubicBezTo>
                    <a:cubicBezTo>
                      <a:pt x="1430938" y="801098"/>
                      <a:pt x="26784" y="33277"/>
                      <a:pt x="12175" y="26784"/>
                    </a:cubicBezTo>
                    <a:lnTo>
                      <a:pt x="20291" y="12175"/>
                    </a:lnTo>
                    <a:cubicBezTo>
                      <a:pt x="34901" y="20291"/>
                      <a:pt x="1437431" y="786488"/>
                      <a:pt x="3200334" y="1458534"/>
                    </a:cubicBezTo>
                    <a:cubicBezTo>
                      <a:pt x="4825256" y="2078634"/>
                      <a:pt x="7096251" y="2740941"/>
                      <a:pt x="8683837" y="2382191"/>
                    </a:cubicBezTo>
                    <a:lnTo>
                      <a:pt x="8687084" y="2398424"/>
                    </a:lnTo>
                    <a:cubicBezTo>
                      <a:pt x="8385151" y="2466603"/>
                      <a:pt x="8047504" y="2500692"/>
                      <a:pt x="7675769" y="25006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27" name="任意多边形: 形状 326">
                <a:extLst>
                  <a:ext uri="{FF2B5EF4-FFF2-40B4-BE49-F238E27FC236}">
                    <a16:creationId xmlns:a16="http://schemas.microsoft.com/office/drawing/2014/main" id="{AB0CB410-D16A-4086-8641-333B8E673E3B}"/>
                  </a:ext>
                </a:extLst>
              </p:cNvPr>
              <p:cNvSpPr/>
              <p:nvPr/>
            </p:nvSpPr>
            <p:spPr>
              <a:xfrm>
                <a:off x="10418273" y="4043486"/>
                <a:ext cx="8684649" cy="2337551"/>
              </a:xfrm>
              <a:custGeom>
                <a:avLst/>
                <a:gdLst>
                  <a:gd name="connsiteX0" fmla="*/ 7851086 w 8684649"/>
                  <a:gd name="connsiteY0" fmla="*/ 2333492 h 2337550"/>
                  <a:gd name="connsiteX1" fmla="*/ 6078443 w 8684649"/>
                  <a:gd name="connsiteY1" fmla="*/ 2140320 h 2337550"/>
                  <a:gd name="connsiteX2" fmla="*/ 3236046 w 8684649"/>
                  <a:gd name="connsiteY2" fmla="*/ 1346526 h 2337550"/>
                  <a:gd name="connsiteX3" fmla="*/ 12175 w 8684649"/>
                  <a:gd name="connsiteY3" fmla="*/ 26784 h 2337550"/>
                  <a:gd name="connsiteX4" fmla="*/ 18668 w 8684649"/>
                  <a:gd name="connsiteY4" fmla="*/ 12175 h 2337550"/>
                  <a:gd name="connsiteX5" fmla="*/ 3242540 w 8684649"/>
                  <a:gd name="connsiteY5" fmla="*/ 1330293 h 2337550"/>
                  <a:gd name="connsiteX6" fmla="*/ 8683837 w 8684649"/>
                  <a:gd name="connsiteY6" fmla="*/ 2250704 h 2337550"/>
                  <a:gd name="connsiteX7" fmla="*/ 8687084 w 8684649"/>
                  <a:gd name="connsiteY7" fmla="*/ 2266937 h 2337550"/>
                  <a:gd name="connsiteX8" fmla="*/ 7851086 w 8684649"/>
                  <a:gd name="connsiteY8" fmla="*/ 2333492 h 2337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2337550">
                    <a:moveTo>
                      <a:pt x="7851086" y="2333492"/>
                    </a:moveTo>
                    <a:cubicBezTo>
                      <a:pt x="7333253" y="2333492"/>
                      <a:pt x="6740749" y="2268560"/>
                      <a:pt x="6078443" y="2140320"/>
                    </a:cubicBezTo>
                    <a:cubicBezTo>
                      <a:pt x="5235951" y="1976367"/>
                      <a:pt x="4279828" y="1708522"/>
                      <a:pt x="3236046" y="1346526"/>
                    </a:cubicBezTo>
                    <a:cubicBezTo>
                      <a:pt x="1460157" y="726426"/>
                      <a:pt x="26784" y="34901"/>
                      <a:pt x="12175" y="26784"/>
                    </a:cubicBezTo>
                    <a:lnTo>
                      <a:pt x="18668" y="12175"/>
                    </a:lnTo>
                    <a:cubicBezTo>
                      <a:pt x="33278" y="18668"/>
                      <a:pt x="1465027" y="711817"/>
                      <a:pt x="3242540" y="1330293"/>
                    </a:cubicBezTo>
                    <a:cubicBezTo>
                      <a:pt x="4880449" y="1901695"/>
                      <a:pt x="7154690" y="2525041"/>
                      <a:pt x="8683837" y="2250704"/>
                    </a:cubicBezTo>
                    <a:lnTo>
                      <a:pt x="8687084" y="2266937"/>
                    </a:lnTo>
                    <a:cubicBezTo>
                      <a:pt x="8435473" y="2310766"/>
                      <a:pt x="8156266" y="2333492"/>
                      <a:pt x="7851086" y="2333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28" name="任意多边形: 形状 327">
                <a:extLst>
                  <a:ext uri="{FF2B5EF4-FFF2-40B4-BE49-F238E27FC236}">
                    <a16:creationId xmlns:a16="http://schemas.microsoft.com/office/drawing/2014/main" id="{8E84FC8C-0E4E-4EFF-A490-6CFA3F212069}"/>
                  </a:ext>
                </a:extLst>
              </p:cNvPr>
              <p:cNvSpPr/>
              <p:nvPr/>
            </p:nvSpPr>
            <p:spPr>
              <a:xfrm>
                <a:off x="10415026" y="4199323"/>
                <a:ext cx="8684649" cy="2175221"/>
              </a:xfrm>
              <a:custGeom>
                <a:avLst/>
                <a:gdLst>
                  <a:gd name="connsiteX0" fmla="*/ 8058867 w 8684649"/>
                  <a:gd name="connsiteY0" fmla="*/ 2169539 h 2175220"/>
                  <a:gd name="connsiteX1" fmla="*/ 6128765 w 8684649"/>
                  <a:gd name="connsiteY1" fmla="*/ 1958510 h 2175220"/>
                  <a:gd name="connsiteX2" fmla="*/ 3279875 w 8684649"/>
                  <a:gd name="connsiteY2" fmla="*/ 1216662 h 2175220"/>
                  <a:gd name="connsiteX3" fmla="*/ 12175 w 8684649"/>
                  <a:gd name="connsiteY3" fmla="*/ 26784 h 2175220"/>
                  <a:gd name="connsiteX4" fmla="*/ 18668 w 8684649"/>
                  <a:gd name="connsiteY4" fmla="*/ 12175 h 2175220"/>
                  <a:gd name="connsiteX5" fmla="*/ 3284745 w 8684649"/>
                  <a:gd name="connsiteY5" fmla="*/ 1202053 h 2175220"/>
                  <a:gd name="connsiteX6" fmla="*/ 8687084 w 8684649"/>
                  <a:gd name="connsiteY6" fmla="*/ 2115970 h 2175220"/>
                  <a:gd name="connsiteX7" fmla="*/ 8688707 w 8684649"/>
                  <a:gd name="connsiteY7" fmla="*/ 2132203 h 2175220"/>
                  <a:gd name="connsiteX8" fmla="*/ 8058867 w 8684649"/>
                  <a:gd name="connsiteY8" fmla="*/ 2169539 h 217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2175220">
                    <a:moveTo>
                      <a:pt x="8058867" y="2169539"/>
                    </a:moveTo>
                    <a:cubicBezTo>
                      <a:pt x="7513439" y="2169539"/>
                      <a:pt x="6867366" y="2099737"/>
                      <a:pt x="6128765" y="1958510"/>
                    </a:cubicBezTo>
                    <a:cubicBezTo>
                      <a:pt x="5291143" y="1799427"/>
                      <a:pt x="4333396" y="1549439"/>
                      <a:pt x="3279875" y="1216662"/>
                    </a:cubicBezTo>
                    <a:cubicBezTo>
                      <a:pt x="1489377" y="651754"/>
                      <a:pt x="26784" y="33277"/>
                      <a:pt x="12175" y="26784"/>
                    </a:cubicBezTo>
                    <a:lnTo>
                      <a:pt x="18668" y="12175"/>
                    </a:lnTo>
                    <a:cubicBezTo>
                      <a:pt x="33278" y="18668"/>
                      <a:pt x="1494247" y="637145"/>
                      <a:pt x="3284745" y="1202053"/>
                    </a:cubicBezTo>
                    <a:cubicBezTo>
                      <a:pt x="4937264" y="1723132"/>
                      <a:pt x="7216375" y="2305896"/>
                      <a:pt x="8687084" y="2115970"/>
                    </a:cubicBezTo>
                    <a:lnTo>
                      <a:pt x="8688707" y="2132203"/>
                    </a:lnTo>
                    <a:cubicBezTo>
                      <a:pt x="8497158" y="2156552"/>
                      <a:pt x="8286129" y="2169539"/>
                      <a:pt x="8058867" y="21695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29" name="任意多边形: 形状 328">
                <a:extLst>
                  <a:ext uri="{FF2B5EF4-FFF2-40B4-BE49-F238E27FC236}">
                    <a16:creationId xmlns:a16="http://schemas.microsoft.com/office/drawing/2014/main" id="{92C1B552-B0C7-4C1B-BECA-5CE90D28F87C}"/>
                  </a:ext>
                </a:extLst>
              </p:cNvPr>
              <p:cNvSpPr/>
              <p:nvPr/>
            </p:nvSpPr>
            <p:spPr>
              <a:xfrm>
                <a:off x="10413403" y="4355159"/>
                <a:ext cx="8700882" cy="2012891"/>
              </a:xfrm>
              <a:custGeom>
                <a:avLst/>
                <a:gdLst>
                  <a:gd name="connsiteX0" fmla="*/ 8308855 w 8700882"/>
                  <a:gd name="connsiteY0" fmla="*/ 2012079 h 2012890"/>
                  <a:gd name="connsiteX1" fmla="*/ 3322081 w 8700882"/>
                  <a:gd name="connsiteY1" fmla="*/ 1088422 h 2012890"/>
                  <a:gd name="connsiteX2" fmla="*/ 12175 w 8700882"/>
                  <a:gd name="connsiteY2" fmla="*/ 26785 h 2012890"/>
                  <a:gd name="connsiteX3" fmla="*/ 17045 w 8700882"/>
                  <a:gd name="connsiteY3" fmla="*/ 12175 h 2012890"/>
                  <a:gd name="connsiteX4" fmla="*/ 3326951 w 8700882"/>
                  <a:gd name="connsiteY4" fmla="*/ 1073813 h 2012890"/>
                  <a:gd name="connsiteX5" fmla="*/ 8687084 w 8700882"/>
                  <a:gd name="connsiteY5" fmla="*/ 1982860 h 2012890"/>
                  <a:gd name="connsiteX6" fmla="*/ 8688707 w 8700882"/>
                  <a:gd name="connsiteY6" fmla="*/ 1999093 h 2012890"/>
                  <a:gd name="connsiteX7" fmla="*/ 8308855 w 8700882"/>
                  <a:gd name="connsiteY7" fmla="*/ 2012079 h 201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00882" h="2012890">
                    <a:moveTo>
                      <a:pt x="8308855" y="2012079"/>
                    </a:moveTo>
                    <a:cubicBezTo>
                      <a:pt x="6888469" y="2012079"/>
                      <a:pt x="4847982" y="1521843"/>
                      <a:pt x="3322081" y="1088422"/>
                    </a:cubicBezTo>
                    <a:cubicBezTo>
                      <a:pt x="1516973" y="575460"/>
                      <a:pt x="26784" y="31655"/>
                      <a:pt x="12175" y="26785"/>
                    </a:cubicBezTo>
                    <a:lnTo>
                      <a:pt x="17045" y="12175"/>
                    </a:lnTo>
                    <a:cubicBezTo>
                      <a:pt x="31654" y="17045"/>
                      <a:pt x="1521843" y="562474"/>
                      <a:pt x="3326951" y="1073813"/>
                    </a:cubicBezTo>
                    <a:cubicBezTo>
                      <a:pt x="4992456" y="1546192"/>
                      <a:pt x="7274814" y="2088375"/>
                      <a:pt x="8687084" y="1982860"/>
                    </a:cubicBezTo>
                    <a:lnTo>
                      <a:pt x="8688707" y="1999093"/>
                    </a:lnTo>
                    <a:cubicBezTo>
                      <a:pt x="8568583" y="2007210"/>
                      <a:pt x="8440343" y="2012079"/>
                      <a:pt x="8308855" y="20120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30" name="任意多边形: 形状 329">
                <a:extLst>
                  <a:ext uri="{FF2B5EF4-FFF2-40B4-BE49-F238E27FC236}">
                    <a16:creationId xmlns:a16="http://schemas.microsoft.com/office/drawing/2014/main" id="{150756B2-3EDE-4EF9-8616-D7DC1775B56C}"/>
                  </a:ext>
                </a:extLst>
              </p:cNvPr>
              <p:cNvSpPr/>
              <p:nvPr/>
            </p:nvSpPr>
            <p:spPr>
              <a:xfrm>
                <a:off x="10410156" y="4507750"/>
                <a:ext cx="8700882" cy="1866794"/>
              </a:xfrm>
              <a:custGeom>
                <a:avLst/>
                <a:gdLst>
                  <a:gd name="connsiteX0" fmla="*/ 8609166 w 8700882"/>
                  <a:gd name="connsiteY0" fmla="*/ 1869229 h 1866793"/>
                  <a:gd name="connsiteX1" fmla="*/ 3367534 w 8700882"/>
                  <a:gd name="connsiteY1" fmla="*/ 963428 h 1866793"/>
                  <a:gd name="connsiteX2" fmla="*/ 12175 w 8700882"/>
                  <a:gd name="connsiteY2" fmla="*/ 28408 h 1866793"/>
                  <a:gd name="connsiteX3" fmla="*/ 17045 w 8700882"/>
                  <a:gd name="connsiteY3" fmla="*/ 12175 h 1866793"/>
                  <a:gd name="connsiteX4" fmla="*/ 8609166 w 8700882"/>
                  <a:gd name="connsiteY4" fmla="*/ 1851372 h 1866793"/>
                  <a:gd name="connsiteX5" fmla="*/ 8690331 w 8700882"/>
                  <a:gd name="connsiteY5" fmla="*/ 1851372 h 1866793"/>
                  <a:gd name="connsiteX6" fmla="*/ 8690331 w 8700882"/>
                  <a:gd name="connsiteY6" fmla="*/ 1867605 h 1866793"/>
                  <a:gd name="connsiteX7" fmla="*/ 8609166 w 8700882"/>
                  <a:gd name="connsiteY7" fmla="*/ 1869229 h 186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00882" h="1866793">
                    <a:moveTo>
                      <a:pt x="8609166" y="1869229"/>
                    </a:moveTo>
                    <a:cubicBezTo>
                      <a:pt x="7245595" y="1869229"/>
                      <a:pt x="5015182" y="1378992"/>
                      <a:pt x="3367534" y="963428"/>
                    </a:cubicBezTo>
                    <a:cubicBezTo>
                      <a:pt x="1546192" y="504034"/>
                      <a:pt x="26784" y="33277"/>
                      <a:pt x="12175" y="28408"/>
                    </a:cubicBezTo>
                    <a:lnTo>
                      <a:pt x="17045" y="12175"/>
                    </a:lnTo>
                    <a:cubicBezTo>
                      <a:pt x="77107" y="30031"/>
                      <a:pt x="5976175" y="1851372"/>
                      <a:pt x="8609166" y="1851372"/>
                    </a:cubicBezTo>
                    <a:cubicBezTo>
                      <a:pt x="8636761" y="1851372"/>
                      <a:pt x="8662735" y="1851372"/>
                      <a:pt x="8690331" y="1851372"/>
                    </a:cubicBezTo>
                    <a:lnTo>
                      <a:pt x="8690331" y="1867605"/>
                    </a:lnTo>
                    <a:cubicBezTo>
                      <a:pt x="8662735" y="1869229"/>
                      <a:pt x="8636761" y="1869229"/>
                      <a:pt x="8609166" y="18692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31" name="任意多边形: 形状 330">
                <a:extLst>
                  <a:ext uri="{FF2B5EF4-FFF2-40B4-BE49-F238E27FC236}">
                    <a16:creationId xmlns:a16="http://schemas.microsoft.com/office/drawing/2014/main" id="{D210AF07-35DA-4881-9013-9604481FA13C}"/>
                  </a:ext>
                </a:extLst>
              </p:cNvPr>
              <p:cNvSpPr/>
              <p:nvPr/>
            </p:nvSpPr>
            <p:spPr>
              <a:xfrm>
                <a:off x="10406910" y="4663586"/>
                <a:ext cx="8700882" cy="1736930"/>
              </a:xfrm>
              <a:custGeom>
                <a:avLst/>
                <a:gdLst>
                  <a:gd name="connsiteX0" fmla="*/ 8690331 w 8700882"/>
                  <a:gd name="connsiteY0" fmla="*/ 1734495 h 1736929"/>
                  <a:gd name="connsiteX1" fmla="*/ 12175 w 8700882"/>
                  <a:gd name="connsiteY1" fmla="*/ 28408 h 1736929"/>
                  <a:gd name="connsiteX2" fmla="*/ 15421 w 8700882"/>
                  <a:gd name="connsiteY2" fmla="*/ 12175 h 1736929"/>
                  <a:gd name="connsiteX3" fmla="*/ 8690331 w 8700882"/>
                  <a:gd name="connsiteY3" fmla="*/ 1718262 h 1736929"/>
                  <a:gd name="connsiteX4" fmla="*/ 8690331 w 8700882"/>
                  <a:gd name="connsiteY4" fmla="*/ 1734495 h 173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0882" h="1736929">
                    <a:moveTo>
                      <a:pt x="8690331" y="1734495"/>
                    </a:moveTo>
                    <a:cubicBezTo>
                      <a:pt x="6211553" y="1611124"/>
                      <a:pt x="73860" y="44641"/>
                      <a:pt x="12175" y="28408"/>
                    </a:cubicBezTo>
                    <a:lnTo>
                      <a:pt x="15421" y="12175"/>
                    </a:lnTo>
                    <a:cubicBezTo>
                      <a:pt x="77107" y="28408"/>
                      <a:pt x="6211553" y="1593268"/>
                      <a:pt x="8690331" y="1718262"/>
                    </a:cubicBezTo>
                    <a:lnTo>
                      <a:pt x="8690331" y="17344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32" name="任意多边形: 形状 331">
                <a:extLst>
                  <a:ext uri="{FF2B5EF4-FFF2-40B4-BE49-F238E27FC236}">
                    <a16:creationId xmlns:a16="http://schemas.microsoft.com/office/drawing/2014/main" id="{4E093803-239A-49F8-8015-BFBDA64A9C31}"/>
                  </a:ext>
                </a:extLst>
              </p:cNvPr>
              <p:cNvSpPr/>
              <p:nvPr/>
            </p:nvSpPr>
            <p:spPr>
              <a:xfrm>
                <a:off x="10405286" y="4819423"/>
                <a:ext cx="8700882" cy="1607066"/>
              </a:xfrm>
              <a:custGeom>
                <a:avLst/>
                <a:gdLst>
                  <a:gd name="connsiteX0" fmla="*/ 8690330 w 8700882"/>
                  <a:gd name="connsiteY0" fmla="*/ 1601384 h 1607065"/>
                  <a:gd name="connsiteX1" fmla="*/ 12175 w 8700882"/>
                  <a:gd name="connsiteY1" fmla="*/ 28408 h 1607065"/>
                  <a:gd name="connsiteX2" fmla="*/ 15421 w 8700882"/>
                  <a:gd name="connsiteY2" fmla="*/ 12175 h 1607065"/>
                  <a:gd name="connsiteX3" fmla="*/ 8691954 w 8700882"/>
                  <a:gd name="connsiteY3" fmla="*/ 1585151 h 1607065"/>
                  <a:gd name="connsiteX4" fmla="*/ 8690330 w 8700882"/>
                  <a:gd name="connsiteY4" fmla="*/ 1601384 h 1607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0882" h="1607065">
                    <a:moveTo>
                      <a:pt x="8690330" y="1601384"/>
                    </a:moveTo>
                    <a:cubicBezTo>
                      <a:pt x="6323561" y="1314061"/>
                      <a:pt x="75483" y="41394"/>
                      <a:pt x="12175" y="28408"/>
                    </a:cubicBezTo>
                    <a:lnTo>
                      <a:pt x="15421" y="12175"/>
                    </a:lnTo>
                    <a:cubicBezTo>
                      <a:pt x="78730" y="25161"/>
                      <a:pt x="6326808" y="1299451"/>
                      <a:pt x="8691954" y="1585151"/>
                    </a:cubicBezTo>
                    <a:lnTo>
                      <a:pt x="8690330" y="16013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33" name="任意多边形: 形状 332">
                <a:extLst>
                  <a:ext uri="{FF2B5EF4-FFF2-40B4-BE49-F238E27FC236}">
                    <a16:creationId xmlns:a16="http://schemas.microsoft.com/office/drawing/2014/main" id="{B36A03B3-CB31-47E1-80BD-E73FE67689D7}"/>
                  </a:ext>
                </a:extLst>
              </p:cNvPr>
              <p:cNvSpPr/>
              <p:nvPr/>
            </p:nvSpPr>
            <p:spPr>
              <a:xfrm>
                <a:off x="10402040" y="4973636"/>
                <a:ext cx="8700882" cy="1477202"/>
              </a:xfrm>
              <a:custGeom>
                <a:avLst/>
                <a:gdLst>
                  <a:gd name="connsiteX0" fmla="*/ 8690331 w 8700882"/>
                  <a:gd name="connsiteY0" fmla="*/ 1468274 h 1477202"/>
                  <a:gd name="connsiteX1" fmla="*/ 12175 w 8700882"/>
                  <a:gd name="connsiteY1" fmla="*/ 28408 h 1477202"/>
                  <a:gd name="connsiteX2" fmla="*/ 15421 w 8700882"/>
                  <a:gd name="connsiteY2" fmla="*/ 12175 h 1477202"/>
                  <a:gd name="connsiteX3" fmla="*/ 8695201 w 8700882"/>
                  <a:gd name="connsiteY3" fmla="*/ 1452041 h 1477202"/>
                  <a:gd name="connsiteX4" fmla="*/ 8690331 w 8700882"/>
                  <a:gd name="connsiteY4" fmla="*/ 1468274 h 1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0882" h="1477202">
                    <a:moveTo>
                      <a:pt x="8690331" y="1468274"/>
                    </a:moveTo>
                    <a:cubicBezTo>
                      <a:pt x="6437192" y="1020244"/>
                      <a:pt x="77107" y="38148"/>
                      <a:pt x="12175" y="28408"/>
                    </a:cubicBezTo>
                    <a:lnTo>
                      <a:pt x="15421" y="12175"/>
                    </a:lnTo>
                    <a:cubicBezTo>
                      <a:pt x="78730" y="21915"/>
                      <a:pt x="6440438" y="1004011"/>
                      <a:pt x="8695201" y="1452041"/>
                    </a:cubicBezTo>
                    <a:lnTo>
                      <a:pt x="8690331" y="14682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34" name="任意多边形: 形状 333">
                <a:extLst>
                  <a:ext uri="{FF2B5EF4-FFF2-40B4-BE49-F238E27FC236}">
                    <a16:creationId xmlns:a16="http://schemas.microsoft.com/office/drawing/2014/main" id="{0C643C82-C68C-4FAE-B679-174B5503BD5F}"/>
                  </a:ext>
                </a:extLst>
              </p:cNvPr>
              <p:cNvSpPr/>
              <p:nvPr/>
            </p:nvSpPr>
            <p:spPr>
              <a:xfrm>
                <a:off x="10400416" y="5129473"/>
                <a:ext cx="8700882" cy="1347338"/>
              </a:xfrm>
              <a:custGeom>
                <a:avLst/>
                <a:gdLst>
                  <a:gd name="connsiteX0" fmla="*/ 8690330 w 8700882"/>
                  <a:gd name="connsiteY0" fmla="*/ 1335163 h 1347338"/>
                  <a:gd name="connsiteX1" fmla="*/ 12175 w 8700882"/>
                  <a:gd name="connsiteY1" fmla="*/ 28408 h 1347338"/>
                  <a:gd name="connsiteX2" fmla="*/ 13798 w 8700882"/>
                  <a:gd name="connsiteY2" fmla="*/ 12175 h 1347338"/>
                  <a:gd name="connsiteX3" fmla="*/ 8695200 w 8700882"/>
                  <a:gd name="connsiteY3" fmla="*/ 1318930 h 1347338"/>
                  <a:gd name="connsiteX4" fmla="*/ 8690330 w 8700882"/>
                  <a:gd name="connsiteY4" fmla="*/ 1335163 h 1347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0882" h="1347338">
                    <a:moveTo>
                      <a:pt x="8690330" y="1335163"/>
                    </a:moveTo>
                    <a:cubicBezTo>
                      <a:pt x="6550823" y="724803"/>
                      <a:pt x="77107" y="34901"/>
                      <a:pt x="12175" y="28408"/>
                    </a:cubicBezTo>
                    <a:lnTo>
                      <a:pt x="13798" y="12175"/>
                    </a:lnTo>
                    <a:cubicBezTo>
                      <a:pt x="78730" y="18668"/>
                      <a:pt x="6554070" y="708570"/>
                      <a:pt x="8695200" y="1318930"/>
                    </a:cubicBezTo>
                    <a:lnTo>
                      <a:pt x="8690330" y="13351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35" name="任意多边形: 形状 334">
                <a:extLst>
                  <a:ext uri="{FF2B5EF4-FFF2-40B4-BE49-F238E27FC236}">
                    <a16:creationId xmlns:a16="http://schemas.microsoft.com/office/drawing/2014/main" id="{C774D4BA-986C-4C92-ABAC-4B1AF68D96C4}"/>
                  </a:ext>
                </a:extLst>
              </p:cNvPr>
              <p:cNvSpPr/>
              <p:nvPr/>
            </p:nvSpPr>
            <p:spPr>
              <a:xfrm>
                <a:off x="10397170" y="5283687"/>
                <a:ext cx="8700882" cy="1201241"/>
              </a:xfrm>
              <a:custGeom>
                <a:avLst/>
                <a:gdLst>
                  <a:gd name="connsiteX0" fmla="*/ 8691954 w 8700882"/>
                  <a:gd name="connsiteY0" fmla="*/ 1202053 h 1201241"/>
                  <a:gd name="connsiteX1" fmla="*/ 12175 w 8700882"/>
                  <a:gd name="connsiteY1" fmla="*/ 28408 h 1201241"/>
                  <a:gd name="connsiteX2" fmla="*/ 13798 w 8700882"/>
                  <a:gd name="connsiteY2" fmla="*/ 12175 h 1201241"/>
                  <a:gd name="connsiteX3" fmla="*/ 8698447 w 8700882"/>
                  <a:gd name="connsiteY3" fmla="*/ 1185820 h 1201241"/>
                  <a:gd name="connsiteX4" fmla="*/ 8691954 w 8700882"/>
                  <a:gd name="connsiteY4" fmla="*/ 1202053 h 1201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0882" h="1201241">
                    <a:moveTo>
                      <a:pt x="8691954" y="1202053"/>
                    </a:moveTo>
                    <a:cubicBezTo>
                      <a:pt x="6664454" y="429363"/>
                      <a:pt x="78730" y="33277"/>
                      <a:pt x="12175" y="28408"/>
                    </a:cubicBezTo>
                    <a:lnTo>
                      <a:pt x="13798" y="12175"/>
                    </a:lnTo>
                    <a:cubicBezTo>
                      <a:pt x="80353" y="15422"/>
                      <a:pt x="6669324" y="413130"/>
                      <a:pt x="8698447" y="1185820"/>
                    </a:cubicBezTo>
                    <a:lnTo>
                      <a:pt x="8691954" y="120205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36" name="任意多边形: 形状 335">
                <a:extLst>
                  <a:ext uri="{FF2B5EF4-FFF2-40B4-BE49-F238E27FC236}">
                    <a16:creationId xmlns:a16="http://schemas.microsoft.com/office/drawing/2014/main" id="{00539734-8248-47E5-873A-357FD7F6CBEE}"/>
                  </a:ext>
                </a:extLst>
              </p:cNvPr>
              <p:cNvSpPr/>
              <p:nvPr/>
            </p:nvSpPr>
            <p:spPr>
              <a:xfrm>
                <a:off x="10395546" y="5439523"/>
                <a:ext cx="8700882" cy="1071377"/>
              </a:xfrm>
              <a:custGeom>
                <a:avLst/>
                <a:gdLst>
                  <a:gd name="connsiteX0" fmla="*/ 8690331 w 8700882"/>
                  <a:gd name="connsiteY0" fmla="*/ 1067319 h 1071377"/>
                  <a:gd name="connsiteX1" fmla="*/ 3625638 w 8700882"/>
                  <a:gd name="connsiteY1" fmla="*/ 193984 h 1071377"/>
                  <a:gd name="connsiteX2" fmla="*/ 12175 w 8700882"/>
                  <a:gd name="connsiteY2" fmla="*/ 28408 h 1071377"/>
                  <a:gd name="connsiteX3" fmla="*/ 12175 w 8700882"/>
                  <a:gd name="connsiteY3" fmla="*/ 12175 h 1071377"/>
                  <a:gd name="connsiteX4" fmla="*/ 3627262 w 8700882"/>
                  <a:gd name="connsiteY4" fmla="*/ 177751 h 1071377"/>
                  <a:gd name="connsiteX5" fmla="*/ 8698447 w 8700882"/>
                  <a:gd name="connsiteY5" fmla="*/ 1052710 h 1071377"/>
                  <a:gd name="connsiteX6" fmla="*/ 8690331 w 8700882"/>
                  <a:gd name="connsiteY6" fmla="*/ 1067319 h 107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00882" h="1071377">
                    <a:moveTo>
                      <a:pt x="8690331" y="1067319"/>
                    </a:moveTo>
                    <a:cubicBezTo>
                      <a:pt x="7690379" y="578706"/>
                      <a:pt x="5383671" y="322225"/>
                      <a:pt x="3625638" y="193984"/>
                    </a:cubicBezTo>
                    <a:cubicBezTo>
                      <a:pt x="1719885" y="54381"/>
                      <a:pt x="28408" y="28408"/>
                      <a:pt x="12175" y="28408"/>
                    </a:cubicBezTo>
                    <a:lnTo>
                      <a:pt x="12175" y="12175"/>
                    </a:lnTo>
                    <a:cubicBezTo>
                      <a:pt x="28408" y="12175"/>
                      <a:pt x="1721508" y="38148"/>
                      <a:pt x="3627262" y="177751"/>
                    </a:cubicBezTo>
                    <a:cubicBezTo>
                      <a:pt x="5386918" y="307615"/>
                      <a:pt x="7696872" y="564096"/>
                      <a:pt x="8698447" y="1052710"/>
                    </a:cubicBezTo>
                    <a:lnTo>
                      <a:pt x="8690331" y="10673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37" name="任意多边形: 形状 336">
                <a:extLst>
                  <a:ext uri="{FF2B5EF4-FFF2-40B4-BE49-F238E27FC236}">
                    <a16:creationId xmlns:a16="http://schemas.microsoft.com/office/drawing/2014/main" id="{1E6EA995-CC94-4EDD-BB29-753A14874658}"/>
                  </a:ext>
                </a:extLst>
              </p:cNvPr>
              <p:cNvSpPr/>
              <p:nvPr/>
            </p:nvSpPr>
            <p:spPr>
              <a:xfrm>
                <a:off x="10392300" y="5580984"/>
                <a:ext cx="8700882" cy="957746"/>
              </a:xfrm>
              <a:custGeom>
                <a:avLst/>
                <a:gdLst>
                  <a:gd name="connsiteX0" fmla="*/ 8691954 w 8700882"/>
                  <a:gd name="connsiteY0" fmla="*/ 948584 h 957746"/>
                  <a:gd name="connsiteX1" fmla="*/ 3669467 w 8700882"/>
                  <a:gd name="connsiteY1" fmla="*/ 80119 h 957746"/>
                  <a:gd name="connsiteX2" fmla="*/ 12175 w 8700882"/>
                  <a:gd name="connsiteY2" fmla="*/ 42783 h 957746"/>
                  <a:gd name="connsiteX3" fmla="*/ 12175 w 8700882"/>
                  <a:gd name="connsiteY3" fmla="*/ 26550 h 957746"/>
                  <a:gd name="connsiteX4" fmla="*/ 3671091 w 8700882"/>
                  <a:gd name="connsiteY4" fmla="*/ 63886 h 957746"/>
                  <a:gd name="connsiteX5" fmla="*/ 8700071 w 8700882"/>
                  <a:gd name="connsiteY5" fmla="*/ 935598 h 957746"/>
                  <a:gd name="connsiteX6" fmla="*/ 8691954 w 8700882"/>
                  <a:gd name="connsiteY6" fmla="*/ 948584 h 95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00882" h="957746">
                    <a:moveTo>
                      <a:pt x="8691954" y="948584"/>
                    </a:moveTo>
                    <a:cubicBezTo>
                      <a:pt x="7752064" y="375560"/>
                      <a:pt x="5442110" y="159661"/>
                      <a:pt x="3669467" y="80119"/>
                    </a:cubicBezTo>
                    <a:cubicBezTo>
                      <a:pt x="1749105" y="-7539"/>
                      <a:pt x="28408" y="42783"/>
                      <a:pt x="12175" y="42783"/>
                    </a:cubicBezTo>
                    <a:lnTo>
                      <a:pt x="12175" y="26550"/>
                    </a:lnTo>
                    <a:cubicBezTo>
                      <a:pt x="30031" y="26550"/>
                      <a:pt x="1750728" y="-23772"/>
                      <a:pt x="3671091" y="63886"/>
                    </a:cubicBezTo>
                    <a:cubicBezTo>
                      <a:pt x="5445356" y="145051"/>
                      <a:pt x="7756934" y="360950"/>
                      <a:pt x="8700071" y="935598"/>
                    </a:cubicBezTo>
                    <a:lnTo>
                      <a:pt x="8691954" y="9485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38" name="任意多边形: 形状 337">
                <a:extLst>
                  <a:ext uri="{FF2B5EF4-FFF2-40B4-BE49-F238E27FC236}">
                    <a16:creationId xmlns:a16="http://schemas.microsoft.com/office/drawing/2014/main" id="{56F79661-EABB-497F-AFF7-B11E65C7BBDA}"/>
                  </a:ext>
                </a:extLst>
              </p:cNvPr>
              <p:cNvSpPr/>
              <p:nvPr/>
            </p:nvSpPr>
            <p:spPr>
              <a:xfrm>
                <a:off x="10389053" y="5652716"/>
                <a:ext cx="8700882" cy="909047"/>
              </a:xfrm>
              <a:custGeom>
                <a:avLst/>
                <a:gdLst>
                  <a:gd name="connsiteX0" fmla="*/ 8693577 w 8700882"/>
                  <a:gd name="connsiteY0" fmla="*/ 897956 h 909047"/>
                  <a:gd name="connsiteX1" fmla="*/ 6619001 w 8700882"/>
                  <a:gd name="connsiteY1" fmla="*/ 240519 h 909047"/>
                  <a:gd name="connsiteX2" fmla="*/ 3714920 w 8700882"/>
                  <a:gd name="connsiteY2" fmla="*/ 34361 h 909047"/>
                  <a:gd name="connsiteX3" fmla="*/ 13798 w 8700882"/>
                  <a:gd name="connsiteY3" fmla="*/ 125266 h 909047"/>
                  <a:gd name="connsiteX4" fmla="*/ 12175 w 8700882"/>
                  <a:gd name="connsiteY4" fmla="*/ 109033 h 909047"/>
                  <a:gd name="connsiteX5" fmla="*/ 3714920 w 8700882"/>
                  <a:gd name="connsiteY5" fmla="*/ 18128 h 909047"/>
                  <a:gd name="connsiteX6" fmla="*/ 6622248 w 8700882"/>
                  <a:gd name="connsiteY6" fmla="*/ 224286 h 909047"/>
                  <a:gd name="connsiteX7" fmla="*/ 8703317 w 8700882"/>
                  <a:gd name="connsiteY7" fmla="*/ 884969 h 909047"/>
                  <a:gd name="connsiteX8" fmla="*/ 8693577 w 8700882"/>
                  <a:gd name="connsiteY8" fmla="*/ 897956 h 909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00882" h="909047">
                    <a:moveTo>
                      <a:pt x="8693577" y="897956"/>
                    </a:moveTo>
                    <a:cubicBezTo>
                      <a:pt x="8303986" y="607385"/>
                      <a:pt x="7607590" y="386616"/>
                      <a:pt x="6619001" y="240519"/>
                    </a:cubicBezTo>
                    <a:cubicBezTo>
                      <a:pt x="5828455" y="123642"/>
                      <a:pt x="4851229" y="53840"/>
                      <a:pt x="3714920" y="34361"/>
                    </a:cubicBezTo>
                    <a:cubicBezTo>
                      <a:pt x="1779947" y="271"/>
                      <a:pt x="31654" y="123642"/>
                      <a:pt x="13798" y="125266"/>
                    </a:cubicBezTo>
                    <a:lnTo>
                      <a:pt x="12175" y="109033"/>
                    </a:lnTo>
                    <a:cubicBezTo>
                      <a:pt x="30031" y="107409"/>
                      <a:pt x="1778324" y="-15962"/>
                      <a:pt x="3714920" y="18128"/>
                    </a:cubicBezTo>
                    <a:cubicBezTo>
                      <a:pt x="4851229" y="37607"/>
                      <a:pt x="5830078" y="107409"/>
                      <a:pt x="6622248" y="224286"/>
                    </a:cubicBezTo>
                    <a:cubicBezTo>
                      <a:pt x="7612461" y="370383"/>
                      <a:pt x="8313726" y="592775"/>
                      <a:pt x="8703317" y="884969"/>
                    </a:cubicBezTo>
                    <a:lnTo>
                      <a:pt x="8693577" y="8979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39" name="任意多边形: 形状 338">
                <a:extLst>
                  <a:ext uri="{FF2B5EF4-FFF2-40B4-BE49-F238E27FC236}">
                    <a16:creationId xmlns:a16="http://schemas.microsoft.com/office/drawing/2014/main" id="{99041F58-50A5-49A3-863C-657AE601B929}"/>
                  </a:ext>
                </a:extLst>
              </p:cNvPr>
              <p:cNvSpPr/>
              <p:nvPr/>
            </p:nvSpPr>
            <p:spPr>
              <a:xfrm>
                <a:off x="10385807" y="5684733"/>
                <a:ext cx="8700882" cy="892814"/>
              </a:xfrm>
              <a:custGeom>
                <a:avLst/>
                <a:gdLst>
                  <a:gd name="connsiteX0" fmla="*/ 8693577 w 8700882"/>
                  <a:gd name="connsiteY0" fmla="*/ 887042 h 892814"/>
                  <a:gd name="connsiteX1" fmla="*/ 6667700 w 8700882"/>
                  <a:gd name="connsiteY1" fmla="*/ 182530 h 892814"/>
                  <a:gd name="connsiteX2" fmla="*/ 3757125 w 8700882"/>
                  <a:gd name="connsiteY2" fmla="*/ 29940 h 892814"/>
                  <a:gd name="connsiteX3" fmla="*/ 13798 w 8700882"/>
                  <a:gd name="connsiteY3" fmla="*/ 249085 h 892814"/>
                  <a:gd name="connsiteX4" fmla="*/ 12175 w 8700882"/>
                  <a:gd name="connsiteY4" fmla="*/ 232852 h 892814"/>
                  <a:gd name="connsiteX5" fmla="*/ 3758749 w 8700882"/>
                  <a:gd name="connsiteY5" fmla="*/ 13707 h 892814"/>
                  <a:gd name="connsiteX6" fmla="*/ 6670947 w 8700882"/>
                  <a:gd name="connsiteY6" fmla="*/ 166297 h 892814"/>
                  <a:gd name="connsiteX7" fmla="*/ 8704940 w 8700882"/>
                  <a:gd name="connsiteY7" fmla="*/ 875679 h 892814"/>
                  <a:gd name="connsiteX8" fmla="*/ 8693577 w 8700882"/>
                  <a:gd name="connsiteY8" fmla="*/ 887042 h 89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00882" h="892814">
                    <a:moveTo>
                      <a:pt x="8693577" y="887042"/>
                    </a:moveTo>
                    <a:cubicBezTo>
                      <a:pt x="8331582" y="560759"/>
                      <a:pt x="7649796" y="322133"/>
                      <a:pt x="6667700" y="182530"/>
                    </a:cubicBezTo>
                    <a:cubicBezTo>
                      <a:pt x="5882024" y="70522"/>
                      <a:pt x="4901551" y="18577"/>
                      <a:pt x="3757125" y="29940"/>
                    </a:cubicBezTo>
                    <a:cubicBezTo>
                      <a:pt x="1809167" y="49419"/>
                      <a:pt x="31654" y="247462"/>
                      <a:pt x="13798" y="249085"/>
                    </a:cubicBezTo>
                    <a:lnTo>
                      <a:pt x="12175" y="232852"/>
                    </a:lnTo>
                    <a:cubicBezTo>
                      <a:pt x="30031" y="231229"/>
                      <a:pt x="1807543" y="33186"/>
                      <a:pt x="3758749" y="13707"/>
                    </a:cubicBezTo>
                    <a:cubicBezTo>
                      <a:pt x="4904798" y="2344"/>
                      <a:pt x="5883647" y="54289"/>
                      <a:pt x="6670947" y="166297"/>
                    </a:cubicBezTo>
                    <a:cubicBezTo>
                      <a:pt x="7656290" y="307524"/>
                      <a:pt x="8339698" y="546149"/>
                      <a:pt x="8704940" y="875679"/>
                    </a:cubicBezTo>
                    <a:lnTo>
                      <a:pt x="8693577" y="8870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40" name="任意多边形: 形状 339">
                <a:extLst>
                  <a:ext uri="{FF2B5EF4-FFF2-40B4-BE49-F238E27FC236}">
                    <a16:creationId xmlns:a16="http://schemas.microsoft.com/office/drawing/2014/main" id="{0FC8005D-CA97-4017-B301-94FA00FADE8D}"/>
                  </a:ext>
                </a:extLst>
              </p:cNvPr>
              <p:cNvSpPr/>
              <p:nvPr/>
            </p:nvSpPr>
            <p:spPr>
              <a:xfrm>
                <a:off x="10382560" y="5696006"/>
                <a:ext cx="8717115" cy="909047"/>
              </a:xfrm>
              <a:custGeom>
                <a:avLst/>
                <a:gdLst>
                  <a:gd name="connsiteX0" fmla="*/ 8695201 w 8717115"/>
                  <a:gd name="connsiteY0" fmla="*/ 898495 h 909047"/>
                  <a:gd name="connsiteX1" fmla="*/ 6718023 w 8717115"/>
                  <a:gd name="connsiteY1" fmla="*/ 145284 h 909047"/>
                  <a:gd name="connsiteX2" fmla="*/ 3802578 w 8717115"/>
                  <a:gd name="connsiteY2" fmla="*/ 46263 h 909047"/>
                  <a:gd name="connsiteX3" fmla="*/ 15421 w 8717115"/>
                  <a:gd name="connsiteY3" fmla="*/ 393649 h 909047"/>
                  <a:gd name="connsiteX4" fmla="*/ 12175 w 8717115"/>
                  <a:gd name="connsiteY4" fmla="*/ 377416 h 909047"/>
                  <a:gd name="connsiteX5" fmla="*/ 3800954 w 8717115"/>
                  <a:gd name="connsiteY5" fmla="*/ 30030 h 909047"/>
                  <a:gd name="connsiteX6" fmla="*/ 6719646 w 8717115"/>
                  <a:gd name="connsiteY6" fmla="*/ 129051 h 909047"/>
                  <a:gd name="connsiteX7" fmla="*/ 8706564 w 8717115"/>
                  <a:gd name="connsiteY7" fmla="*/ 887132 h 909047"/>
                  <a:gd name="connsiteX8" fmla="*/ 8695201 w 8717115"/>
                  <a:gd name="connsiteY8" fmla="*/ 898495 h 909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909047">
                    <a:moveTo>
                      <a:pt x="8695201" y="898495"/>
                    </a:moveTo>
                    <a:cubicBezTo>
                      <a:pt x="8359178" y="534876"/>
                      <a:pt x="7693625" y="281641"/>
                      <a:pt x="6718023" y="145284"/>
                    </a:cubicBezTo>
                    <a:cubicBezTo>
                      <a:pt x="5937216" y="36523"/>
                      <a:pt x="4955120" y="4057"/>
                      <a:pt x="3802578" y="46263"/>
                    </a:cubicBezTo>
                    <a:cubicBezTo>
                      <a:pt x="1838386" y="119311"/>
                      <a:pt x="33278" y="390402"/>
                      <a:pt x="15421" y="393649"/>
                    </a:cubicBezTo>
                    <a:lnTo>
                      <a:pt x="12175" y="377416"/>
                    </a:lnTo>
                    <a:cubicBezTo>
                      <a:pt x="30031" y="374170"/>
                      <a:pt x="1836763" y="101455"/>
                      <a:pt x="3800954" y="30030"/>
                    </a:cubicBezTo>
                    <a:cubicBezTo>
                      <a:pt x="4955120" y="-12176"/>
                      <a:pt x="5937216" y="20290"/>
                      <a:pt x="6719646" y="129051"/>
                    </a:cubicBezTo>
                    <a:cubicBezTo>
                      <a:pt x="7698495" y="265408"/>
                      <a:pt x="8367294" y="520266"/>
                      <a:pt x="8706564" y="887132"/>
                    </a:cubicBezTo>
                    <a:lnTo>
                      <a:pt x="8695201" y="8984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41" name="任意多边形: 形状 340">
                <a:extLst>
                  <a:ext uri="{FF2B5EF4-FFF2-40B4-BE49-F238E27FC236}">
                    <a16:creationId xmlns:a16="http://schemas.microsoft.com/office/drawing/2014/main" id="{732141E7-B197-4532-8EF0-9848F1BF2F43}"/>
                  </a:ext>
                </a:extLst>
              </p:cNvPr>
              <p:cNvSpPr/>
              <p:nvPr/>
            </p:nvSpPr>
            <p:spPr>
              <a:xfrm>
                <a:off x="10379313" y="5695918"/>
                <a:ext cx="8717115" cy="925280"/>
              </a:xfrm>
              <a:custGeom>
                <a:avLst/>
                <a:gdLst>
                  <a:gd name="connsiteX0" fmla="*/ 8696824 w 8717115"/>
                  <a:gd name="connsiteY0" fmla="*/ 919685 h 925280"/>
                  <a:gd name="connsiteX1" fmla="*/ 6768345 w 8717115"/>
                  <a:gd name="connsiteY1" fmla="*/ 119398 h 925280"/>
                  <a:gd name="connsiteX2" fmla="*/ 3846407 w 8717115"/>
                  <a:gd name="connsiteY2" fmla="*/ 73946 h 925280"/>
                  <a:gd name="connsiteX3" fmla="*/ 15421 w 8717115"/>
                  <a:gd name="connsiteY3" fmla="*/ 549573 h 925280"/>
                  <a:gd name="connsiteX4" fmla="*/ 12175 w 8717115"/>
                  <a:gd name="connsiteY4" fmla="*/ 533340 h 925280"/>
                  <a:gd name="connsiteX5" fmla="*/ 3844784 w 8717115"/>
                  <a:gd name="connsiteY5" fmla="*/ 57713 h 925280"/>
                  <a:gd name="connsiteX6" fmla="*/ 6769968 w 8717115"/>
                  <a:gd name="connsiteY6" fmla="*/ 103165 h 925280"/>
                  <a:gd name="connsiteX7" fmla="*/ 8709810 w 8717115"/>
                  <a:gd name="connsiteY7" fmla="*/ 909945 h 925280"/>
                  <a:gd name="connsiteX8" fmla="*/ 8696824 w 8717115"/>
                  <a:gd name="connsiteY8" fmla="*/ 919685 h 92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925280">
                    <a:moveTo>
                      <a:pt x="8696824" y="919685"/>
                    </a:moveTo>
                    <a:cubicBezTo>
                      <a:pt x="8386774" y="518730"/>
                      <a:pt x="7737454" y="249262"/>
                      <a:pt x="6768345" y="119398"/>
                    </a:cubicBezTo>
                    <a:cubicBezTo>
                      <a:pt x="5990785" y="15507"/>
                      <a:pt x="5008689" y="-726"/>
                      <a:pt x="3846407" y="73946"/>
                    </a:cubicBezTo>
                    <a:cubicBezTo>
                      <a:pt x="1867605" y="198940"/>
                      <a:pt x="33278" y="544703"/>
                      <a:pt x="15421" y="549573"/>
                    </a:cubicBezTo>
                    <a:lnTo>
                      <a:pt x="12175" y="533340"/>
                    </a:lnTo>
                    <a:cubicBezTo>
                      <a:pt x="30031" y="530093"/>
                      <a:pt x="1865982" y="184330"/>
                      <a:pt x="3844784" y="57713"/>
                    </a:cubicBezTo>
                    <a:cubicBezTo>
                      <a:pt x="5007066" y="-15335"/>
                      <a:pt x="5990785" y="-726"/>
                      <a:pt x="6769968" y="103165"/>
                    </a:cubicBezTo>
                    <a:cubicBezTo>
                      <a:pt x="7743948" y="234653"/>
                      <a:pt x="8396514" y="505743"/>
                      <a:pt x="8709810" y="909945"/>
                    </a:cubicBezTo>
                    <a:lnTo>
                      <a:pt x="8696824" y="9196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42" name="任意多边形: 形状 341">
                <a:extLst>
                  <a:ext uri="{FF2B5EF4-FFF2-40B4-BE49-F238E27FC236}">
                    <a16:creationId xmlns:a16="http://schemas.microsoft.com/office/drawing/2014/main" id="{9020FD76-B613-4021-9572-385A84A8488D}"/>
                  </a:ext>
                </a:extLst>
              </p:cNvPr>
              <p:cNvSpPr/>
              <p:nvPr/>
            </p:nvSpPr>
            <p:spPr>
              <a:xfrm>
                <a:off x="10374444" y="5685004"/>
                <a:ext cx="8717115" cy="957746"/>
              </a:xfrm>
              <a:custGeom>
                <a:avLst/>
                <a:gdLst>
                  <a:gd name="connsiteX0" fmla="*/ 8698447 w 8717115"/>
                  <a:gd name="connsiteY0" fmla="*/ 951702 h 957746"/>
                  <a:gd name="connsiteX1" fmla="*/ 6817044 w 8717115"/>
                  <a:gd name="connsiteY1" fmla="*/ 102717 h 957746"/>
                  <a:gd name="connsiteX2" fmla="*/ 3890236 w 8717115"/>
                  <a:gd name="connsiteY2" fmla="*/ 110833 h 957746"/>
                  <a:gd name="connsiteX3" fmla="*/ 15421 w 8717115"/>
                  <a:gd name="connsiteY3" fmla="*/ 713077 h 957746"/>
                  <a:gd name="connsiteX4" fmla="*/ 12175 w 8717115"/>
                  <a:gd name="connsiteY4" fmla="*/ 696844 h 957746"/>
                  <a:gd name="connsiteX5" fmla="*/ 3888613 w 8717115"/>
                  <a:gd name="connsiteY5" fmla="*/ 92977 h 957746"/>
                  <a:gd name="connsiteX6" fmla="*/ 6818667 w 8717115"/>
                  <a:gd name="connsiteY6" fmla="*/ 84861 h 957746"/>
                  <a:gd name="connsiteX7" fmla="*/ 8711434 w 8717115"/>
                  <a:gd name="connsiteY7" fmla="*/ 940339 h 957746"/>
                  <a:gd name="connsiteX8" fmla="*/ 8698447 w 8717115"/>
                  <a:gd name="connsiteY8" fmla="*/ 951702 h 95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957746">
                    <a:moveTo>
                      <a:pt x="8698447" y="951702"/>
                    </a:moveTo>
                    <a:cubicBezTo>
                      <a:pt x="8414370" y="513412"/>
                      <a:pt x="7781284" y="227711"/>
                      <a:pt x="6817044" y="102717"/>
                    </a:cubicBezTo>
                    <a:cubicBezTo>
                      <a:pt x="6044354" y="2073"/>
                      <a:pt x="5060635" y="5319"/>
                      <a:pt x="3890236" y="110833"/>
                    </a:cubicBezTo>
                    <a:cubicBezTo>
                      <a:pt x="1898448" y="289396"/>
                      <a:pt x="34901" y="709831"/>
                      <a:pt x="15421" y="713077"/>
                    </a:cubicBezTo>
                    <a:lnTo>
                      <a:pt x="12175" y="696844"/>
                    </a:lnTo>
                    <a:cubicBezTo>
                      <a:pt x="30031" y="691975"/>
                      <a:pt x="1895201" y="273163"/>
                      <a:pt x="3888613" y="92977"/>
                    </a:cubicBezTo>
                    <a:cubicBezTo>
                      <a:pt x="5059011" y="-12537"/>
                      <a:pt x="6045977" y="-14160"/>
                      <a:pt x="6818667" y="84861"/>
                    </a:cubicBezTo>
                    <a:cubicBezTo>
                      <a:pt x="7787777" y="209855"/>
                      <a:pt x="8424109" y="498802"/>
                      <a:pt x="8711434" y="940339"/>
                    </a:cubicBezTo>
                    <a:lnTo>
                      <a:pt x="8698447" y="95170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43" name="任意多边形: 形状 342">
                <a:extLst>
                  <a:ext uri="{FF2B5EF4-FFF2-40B4-BE49-F238E27FC236}">
                    <a16:creationId xmlns:a16="http://schemas.microsoft.com/office/drawing/2014/main" id="{CB7E69A5-9704-4D37-9599-06E4F46937FC}"/>
                  </a:ext>
                </a:extLst>
              </p:cNvPr>
              <p:cNvSpPr/>
              <p:nvPr/>
            </p:nvSpPr>
            <p:spPr>
              <a:xfrm>
                <a:off x="10371197" y="5673073"/>
                <a:ext cx="8717115" cy="990212"/>
              </a:xfrm>
              <a:custGeom>
                <a:avLst/>
                <a:gdLst>
                  <a:gd name="connsiteX0" fmla="*/ 8700070 w 8717115"/>
                  <a:gd name="connsiteY0" fmla="*/ 984736 h 990212"/>
                  <a:gd name="connsiteX1" fmla="*/ 6867366 w 8717115"/>
                  <a:gd name="connsiteY1" fmla="*/ 88675 h 990212"/>
                  <a:gd name="connsiteX2" fmla="*/ 3934065 w 8717115"/>
                  <a:gd name="connsiteY2" fmla="*/ 148737 h 990212"/>
                  <a:gd name="connsiteX3" fmla="*/ 17045 w 8717115"/>
                  <a:gd name="connsiteY3" fmla="*/ 880845 h 990212"/>
                  <a:gd name="connsiteX4" fmla="*/ 12175 w 8717115"/>
                  <a:gd name="connsiteY4" fmla="*/ 864612 h 990212"/>
                  <a:gd name="connsiteX5" fmla="*/ 3932442 w 8717115"/>
                  <a:gd name="connsiteY5" fmla="*/ 132504 h 990212"/>
                  <a:gd name="connsiteX6" fmla="*/ 6868989 w 8717115"/>
                  <a:gd name="connsiteY6" fmla="*/ 72442 h 990212"/>
                  <a:gd name="connsiteX7" fmla="*/ 8713057 w 8717115"/>
                  <a:gd name="connsiteY7" fmla="*/ 978243 h 990212"/>
                  <a:gd name="connsiteX8" fmla="*/ 8700070 w 8717115"/>
                  <a:gd name="connsiteY8" fmla="*/ 984736 h 990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990212">
                    <a:moveTo>
                      <a:pt x="8700070" y="984736"/>
                    </a:moveTo>
                    <a:cubicBezTo>
                      <a:pt x="8441966" y="509109"/>
                      <a:pt x="7825113" y="207176"/>
                      <a:pt x="6867366" y="88675"/>
                    </a:cubicBezTo>
                    <a:cubicBezTo>
                      <a:pt x="6099546" y="-7100"/>
                      <a:pt x="5112580" y="14003"/>
                      <a:pt x="3934065" y="148737"/>
                    </a:cubicBezTo>
                    <a:cubicBezTo>
                      <a:pt x="1927668" y="380869"/>
                      <a:pt x="36524" y="875975"/>
                      <a:pt x="17045" y="880845"/>
                    </a:cubicBezTo>
                    <a:lnTo>
                      <a:pt x="12175" y="864612"/>
                    </a:lnTo>
                    <a:cubicBezTo>
                      <a:pt x="31654" y="859742"/>
                      <a:pt x="1924421" y="364636"/>
                      <a:pt x="3932442" y="132504"/>
                    </a:cubicBezTo>
                    <a:cubicBezTo>
                      <a:pt x="5112580" y="-3853"/>
                      <a:pt x="6099546" y="-24956"/>
                      <a:pt x="6868989" y="72442"/>
                    </a:cubicBezTo>
                    <a:cubicBezTo>
                      <a:pt x="7831606" y="192566"/>
                      <a:pt x="8453329" y="497746"/>
                      <a:pt x="8713057" y="978243"/>
                    </a:cubicBezTo>
                    <a:lnTo>
                      <a:pt x="8700070" y="9847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44" name="任意多边形: 形状 343">
                <a:extLst>
                  <a:ext uri="{FF2B5EF4-FFF2-40B4-BE49-F238E27FC236}">
                    <a16:creationId xmlns:a16="http://schemas.microsoft.com/office/drawing/2014/main" id="{5A9D33B3-57A8-4F2B-944C-A88A8B8EC94D}"/>
                  </a:ext>
                </a:extLst>
              </p:cNvPr>
              <p:cNvSpPr/>
              <p:nvPr/>
            </p:nvSpPr>
            <p:spPr>
              <a:xfrm>
                <a:off x="10367950" y="5656768"/>
                <a:ext cx="8717115" cy="1055144"/>
              </a:xfrm>
              <a:custGeom>
                <a:avLst/>
                <a:gdLst>
                  <a:gd name="connsiteX0" fmla="*/ 17045 w 8717115"/>
                  <a:gd name="connsiteY0" fmla="*/ 1051364 h 1055144"/>
                  <a:gd name="connsiteX1" fmla="*/ 12175 w 8717115"/>
                  <a:gd name="connsiteY1" fmla="*/ 1035131 h 1055144"/>
                  <a:gd name="connsiteX2" fmla="*/ 3976271 w 8717115"/>
                  <a:gd name="connsiteY2" fmla="*/ 174782 h 1055144"/>
                  <a:gd name="connsiteX3" fmla="*/ 6919312 w 8717115"/>
                  <a:gd name="connsiteY3" fmla="*/ 61151 h 1055144"/>
                  <a:gd name="connsiteX4" fmla="*/ 8716304 w 8717115"/>
                  <a:gd name="connsiteY4" fmla="*/ 1015651 h 1055144"/>
                  <a:gd name="connsiteX5" fmla="*/ 8701694 w 8717115"/>
                  <a:gd name="connsiteY5" fmla="*/ 1022145 h 1055144"/>
                  <a:gd name="connsiteX6" fmla="*/ 6917689 w 8717115"/>
                  <a:gd name="connsiteY6" fmla="*/ 77384 h 1055144"/>
                  <a:gd name="connsiteX7" fmla="*/ 3979517 w 8717115"/>
                  <a:gd name="connsiteY7" fmla="*/ 191015 h 1055144"/>
                  <a:gd name="connsiteX8" fmla="*/ 17045 w 8717115"/>
                  <a:gd name="connsiteY8" fmla="*/ 1051364 h 105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1055144">
                    <a:moveTo>
                      <a:pt x="17045" y="1051364"/>
                    </a:moveTo>
                    <a:lnTo>
                      <a:pt x="12175" y="1035131"/>
                    </a:lnTo>
                    <a:cubicBezTo>
                      <a:pt x="31654" y="1028638"/>
                      <a:pt x="1953640" y="460483"/>
                      <a:pt x="3976271" y="174782"/>
                    </a:cubicBezTo>
                    <a:cubicBezTo>
                      <a:pt x="5164526" y="7583"/>
                      <a:pt x="6154738" y="-31377"/>
                      <a:pt x="6919312" y="61151"/>
                    </a:cubicBezTo>
                    <a:cubicBezTo>
                      <a:pt x="7877058" y="176406"/>
                      <a:pt x="8480925" y="497819"/>
                      <a:pt x="8716304" y="1015651"/>
                    </a:cubicBezTo>
                    <a:lnTo>
                      <a:pt x="8701694" y="1022145"/>
                    </a:lnTo>
                    <a:cubicBezTo>
                      <a:pt x="8469562" y="509182"/>
                      <a:pt x="7868942" y="191015"/>
                      <a:pt x="6917689" y="77384"/>
                    </a:cubicBezTo>
                    <a:cubicBezTo>
                      <a:pt x="6154738" y="-13520"/>
                      <a:pt x="5166149" y="23816"/>
                      <a:pt x="3979517" y="191015"/>
                    </a:cubicBezTo>
                    <a:cubicBezTo>
                      <a:pt x="1958510" y="478339"/>
                      <a:pt x="36524" y="1046494"/>
                      <a:pt x="17045" y="10513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45" name="任意多边形: 形状 344">
                <a:extLst>
                  <a:ext uri="{FF2B5EF4-FFF2-40B4-BE49-F238E27FC236}">
                    <a16:creationId xmlns:a16="http://schemas.microsoft.com/office/drawing/2014/main" id="{61E981B1-2A2E-48B1-9D6C-C3595FF3FED1}"/>
                  </a:ext>
                </a:extLst>
              </p:cNvPr>
              <p:cNvSpPr/>
              <p:nvPr/>
            </p:nvSpPr>
            <p:spPr>
              <a:xfrm>
                <a:off x="10366327" y="5641099"/>
                <a:ext cx="8717115" cy="1233707"/>
              </a:xfrm>
              <a:custGeom>
                <a:avLst/>
                <a:gdLst>
                  <a:gd name="connsiteX0" fmla="*/ 17045 w 8717115"/>
                  <a:gd name="connsiteY0" fmla="*/ 1222869 h 1233707"/>
                  <a:gd name="connsiteX1" fmla="*/ 12175 w 8717115"/>
                  <a:gd name="connsiteY1" fmla="*/ 1208260 h 1233707"/>
                  <a:gd name="connsiteX2" fmla="*/ 4020100 w 8717115"/>
                  <a:gd name="connsiteY2" fmla="*/ 219670 h 1233707"/>
                  <a:gd name="connsiteX3" fmla="*/ 6968011 w 8717115"/>
                  <a:gd name="connsiteY3" fmla="*/ 52471 h 1233707"/>
                  <a:gd name="connsiteX4" fmla="*/ 8717927 w 8717115"/>
                  <a:gd name="connsiteY4" fmla="*/ 1055669 h 1233707"/>
                  <a:gd name="connsiteX5" fmla="*/ 8703317 w 8717115"/>
                  <a:gd name="connsiteY5" fmla="*/ 1062163 h 1233707"/>
                  <a:gd name="connsiteX6" fmla="*/ 6966387 w 8717115"/>
                  <a:gd name="connsiteY6" fmla="*/ 70327 h 1233707"/>
                  <a:gd name="connsiteX7" fmla="*/ 4021723 w 8717115"/>
                  <a:gd name="connsiteY7" fmla="*/ 237527 h 1233707"/>
                  <a:gd name="connsiteX8" fmla="*/ 17045 w 8717115"/>
                  <a:gd name="connsiteY8" fmla="*/ 1222869 h 1233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1233707">
                    <a:moveTo>
                      <a:pt x="17045" y="1222869"/>
                    </a:moveTo>
                    <a:lnTo>
                      <a:pt x="12175" y="1208260"/>
                    </a:lnTo>
                    <a:cubicBezTo>
                      <a:pt x="31654" y="1201766"/>
                      <a:pt x="1982860" y="558940"/>
                      <a:pt x="4020100" y="219670"/>
                    </a:cubicBezTo>
                    <a:cubicBezTo>
                      <a:pt x="5216471" y="20005"/>
                      <a:pt x="6208307" y="-35187"/>
                      <a:pt x="6968011" y="52471"/>
                    </a:cubicBezTo>
                    <a:cubicBezTo>
                      <a:pt x="7919264" y="162855"/>
                      <a:pt x="8508521" y="498878"/>
                      <a:pt x="8717927" y="1055669"/>
                    </a:cubicBezTo>
                    <a:lnTo>
                      <a:pt x="8703317" y="1062163"/>
                    </a:lnTo>
                    <a:cubicBezTo>
                      <a:pt x="8497158" y="511864"/>
                      <a:pt x="7912771" y="179088"/>
                      <a:pt x="6966387" y="70327"/>
                    </a:cubicBezTo>
                    <a:cubicBezTo>
                      <a:pt x="6208307" y="-17331"/>
                      <a:pt x="5218094" y="39484"/>
                      <a:pt x="4021723" y="237527"/>
                    </a:cubicBezTo>
                    <a:cubicBezTo>
                      <a:pt x="1986106" y="573550"/>
                      <a:pt x="36524" y="1216376"/>
                      <a:pt x="17045" y="12228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46" name="任意多边形: 形状 345">
                <a:extLst>
                  <a:ext uri="{FF2B5EF4-FFF2-40B4-BE49-F238E27FC236}">
                    <a16:creationId xmlns:a16="http://schemas.microsoft.com/office/drawing/2014/main" id="{27560E35-5F96-4B07-AC49-44FFCCC24F6E}"/>
                  </a:ext>
                </a:extLst>
              </p:cNvPr>
              <p:cNvSpPr/>
              <p:nvPr/>
            </p:nvSpPr>
            <p:spPr>
              <a:xfrm>
                <a:off x="10363080" y="5621518"/>
                <a:ext cx="8717115" cy="1396037"/>
              </a:xfrm>
              <a:custGeom>
                <a:avLst/>
                <a:gdLst>
                  <a:gd name="connsiteX0" fmla="*/ 17045 w 8717115"/>
                  <a:gd name="connsiteY0" fmla="*/ 1396663 h 1396037"/>
                  <a:gd name="connsiteX1" fmla="*/ 12175 w 8717115"/>
                  <a:gd name="connsiteY1" fmla="*/ 1382054 h 1396037"/>
                  <a:gd name="connsiteX2" fmla="*/ 3210074 w 8717115"/>
                  <a:gd name="connsiteY2" fmla="*/ 447034 h 1396037"/>
                  <a:gd name="connsiteX3" fmla="*/ 5859298 w 8717115"/>
                  <a:gd name="connsiteY3" fmla="*/ 28222 h 1396037"/>
                  <a:gd name="connsiteX4" fmla="*/ 8013415 w 8717115"/>
                  <a:gd name="connsiteY4" fmla="*/ 309053 h 1396037"/>
                  <a:gd name="connsiteX5" fmla="*/ 8719550 w 8717115"/>
                  <a:gd name="connsiteY5" fmla="*/ 1097977 h 1396037"/>
                  <a:gd name="connsiteX6" fmla="*/ 8703317 w 8717115"/>
                  <a:gd name="connsiteY6" fmla="*/ 1102846 h 1396037"/>
                  <a:gd name="connsiteX7" fmla="*/ 8006922 w 8717115"/>
                  <a:gd name="connsiteY7" fmla="*/ 323663 h 1396037"/>
                  <a:gd name="connsiteX8" fmla="*/ 5860921 w 8717115"/>
                  <a:gd name="connsiteY8" fmla="*/ 44455 h 1396037"/>
                  <a:gd name="connsiteX9" fmla="*/ 3213320 w 8717115"/>
                  <a:gd name="connsiteY9" fmla="*/ 463267 h 1396037"/>
                  <a:gd name="connsiteX10" fmla="*/ 17045 w 8717115"/>
                  <a:gd name="connsiteY10" fmla="*/ 1396663 h 1396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17115" h="1396037">
                    <a:moveTo>
                      <a:pt x="17045" y="1396663"/>
                    </a:moveTo>
                    <a:lnTo>
                      <a:pt x="12175" y="1382054"/>
                    </a:lnTo>
                    <a:cubicBezTo>
                      <a:pt x="26784" y="1377184"/>
                      <a:pt x="1497493" y="843118"/>
                      <a:pt x="3210074" y="447034"/>
                    </a:cubicBezTo>
                    <a:cubicBezTo>
                      <a:pt x="4216519" y="213279"/>
                      <a:pt x="5107710" y="73675"/>
                      <a:pt x="5859298" y="28222"/>
                    </a:cubicBezTo>
                    <a:cubicBezTo>
                      <a:pt x="6800811" y="-28593"/>
                      <a:pt x="7524802" y="65558"/>
                      <a:pt x="8013415" y="309053"/>
                    </a:cubicBezTo>
                    <a:cubicBezTo>
                      <a:pt x="8375411" y="489239"/>
                      <a:pt x="8614035" y="753837"/>
                      <a:pt x="8719550" y="1097977"/>
                    </a:cubicBezTo>
                    <a:lnTo>
                      <a:pt x="8703317" y="1102846"/>
                    </a:lnTo>
                    <a:cubicBezTo>
                      <a:pt x="8599426" y="765200"/>
                      <a:pt x="8364048" y="502226"/>
                      <a:pt x="8006922" y="323663"/>
                    </a:cubicBezTo>
                    <a:cubicBezTo>
                      <a:pt x="7521556" y="81791"/>
                      <a:pt x="6799188" y="-12360"/>
                      <a:pt x="5860921" y="44455"/>
                    </a:cubicBezTo>
                    <a:cubicBezTo>
                      <a:pt x="5109333" y="89908"/>
                      <a:pt x="4219766" y="231135"/>
                      <a:pt x="3213320" y="463267"/>
                    </a:cubicBezTo>
                    <a:cubicBezTo>
                      <a:pt x="1500740" y="859351"/>
                      <a:pt x="31654" y="1391793"/>
                      <a:pt x="17045" y="13966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47" name="任意多边形: 形状 346">
                <a:extLst>
                  <a:ext uri="{FF2B5EF4-FFF2-40B4-BE49-F238E27FC236}">
                    <a16:creationId xmlns:a16="http://schemas.microsoft.com/office/drawing/2014/main" id="{FD41F401-2ED3-4F05-9A48-B7CE255B73D3}"/>
                  </a:ext>
                </a:extLst>
              </p:cNvPr>
              <p:cNvSpPr/>
              <p:nvPr/>
            </p:nvSpPr>
            <p:spPr>
              <a:xfrm>
                <a:off x="10358211" y="5602025"/>
                <a:ext cx="8717115" cy="1574600"/>
              </a:xfrm>
              <a:custGeom>
                <a:avLst/>
                <a:gdLst>
                  <a:gd name="connsiteX0" fmla="*/ 18668 w 8717115"/>
                  <a:gd name="connsiteY0" fmla="*/ 1571994 h 1574600"/>
                  <a:gd name="connsiteX1" fmla="*/ 12175 w 8717115"/>
                  <a:gd name="connsiteY1" fmla="*/ 1557384 h 1574600"/>
                  <a:gd name="connsiteX2" fmla="*/ 3231176 w 8717115"/>
                  <a:gd name="connsiteY2" fmla="*/ 521719 h 1574600"/>
                  <a:gd name="connsiteX3" fmla="*/ 5888517 w 8717115"/>
                  <a:gd name="connsiteY3" fmla="*/ 37976 h 1574600"/>
                  <a:gd name="connsiteX4" fmla="*/ 8031272 w 8717115"/>
                  <a:gd name="connsiteY4" fmla="*/ 297704 h 1574600"/>
                  <a:gd name="connsiteX5" fmla="*/ 8719550 w 8717115"/>
                  <a:gd name="connsiteY5" fmla="*/ 1140196 h 1574600"/>
                  <a:gd name="connsiteX6" fmla="*/ 8703317 w 8717115"/>
                  <a:gd name="connsiteY6" fmla="*/ 1143442 h 1574600"/>
                  <a:gd name="connsiteX7" fmla="*/ 8023155 w 8717115"/>
                  <a:gd name="connsiteY7" fmla="*/ 312314 h 1574600"/>
                  <a:gd name="connsiteX8" fmla="*/ 5888517 w 8717115"/>
                  <a:gd name="connsiteY8" fmla="*/ 54209 h 1574600"/>
                  <a:gd name="connsiteX9" fmla="*/ 3234423 w 8717115"/>
                  <a:gd name="connsiteY9" fmla="*/ 537952 h 1574600"/>
                  <a:gd name="connsiteX10" fmla="*/ 18668 w 8717115"/>
                  <a:gd name="connsiteY10" fmla="*/ 1571994 h 157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17115" h="1574600">
                    <a:moveTo>
                      <a:pt x="18668" y="1571994"/>
                    </a:moveTo>
                    <a:lnTo>
                      <a:pt x="12175" y="1557384"/>
                    </a:lnTo>
                    <a:cubicBezTo>
                      <a:pt x="26784" y="1550891"/>
                      <a:pt x="1510480" y="966503"/>
                      <a:pt x="3231176" y="521719"/>
                    </a:cubicBezTo>
                    <a:cubicBezTo>
                      <a:pt x="4242492" y="260368"/>
                      <a:pt x="5136929" y="98038"/>
                      <a:pt x="5888517" y="37976"/>
                    </a:cubicBezTo>
                    <a:cubicBezTo>
                      <a:pt x="6830030" y="-36696"/>
                      <a:pt x="7550775" y="50962"/>
                      <a:pt x="8031272" y="297704"/>
                    </a:cubicBezTo>
                    <a:cubicBezTo>
                      <a:pt x="8396513" y="486006"/>
                      <a:pt x="8628646" y="768461"/>
                      <a:pt x="8719550" y="1140196"/>
                    </a:cubicBezTo>
                    <a:lnTo>
                      <a:pt x="8703317" y="1143442"/>
                    </a:lnTo>
                    <a:cubicBezTo>
                      <a:pt x="8612413" y="776577"/>
                      <a:pt x="8383527" y="497370"/>
                      <a:pt x="8023155" y="312314"/>
                    </a:cubicBezTo>
                    <a:cubicBezTo>
                      <a:pt x="7544282" y="65572"/>
                      <a:pt x="6826784" y="-20463"/>
                      <a:pt x="5888517" y="54209"/>
                    </a:cubicBezTo>
                    <a:cubicBezTo>
                      <a:pt x="5136929" y="114271"/>
                      <a:pt x="4244115" y="276601"/>
                      <a:pt x="3234423" y="537952"/>
                    </a:cubicBezTo>
                    <a:cubicBezTo>
                      <a:pt x="1516973" y="981113"/>
                      <a:pt x="33278" y="1565500"/>
                      <a:pt x="18668" y="15719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48" name="任意多边形: 形状 347">
                <a:extLst>
                  <a:ext uri="{FF2B5EF4-FFF2-40B4-BE49-F238E27FC236}">
                    <a16:creationId xmlns:a16="http://schemas.microsoft.com/office/drawing/2014/main" id="{7802DDC6-B560-434A-87D7-8E41B7C118CC}"/>
                  </a:ext>
                </a:extLst>
              </p:cNvPr>
              <p:cNvSpPr/>
              <p:nvPr/>
            </p:nvSpPr>
            <p:spPr>
              <a:xfrm>
                <a:off x="10356587" y="5578414"/>
                <a:ext cx="8733348" cy="1753163"/>
              </a:xfrm>
              <a:custGeom>
                <a:avLst/>
                <a:gdLst>
                  <a:gd name="connsiteX0" fmla="*/ 18668 w 8733348"/>
                  <a:gd name="connsiteY0" fmla="*/ 1751441 h 1753162"/>
                  <a:gd name="connsiteX1" fmla="*/ 12175 w 8733348"/>
                  <a:gd name="connsiteY1" fmla="*/ 1735208 h 1753162"/>
                  <a:gd name="connsiteX2" fmla="*/ 3252280 w 8733348"/>
                  <a:gd name="connsiteY2" fmla="*/ 598898 h 1753162"/>
                  <a:gd name="connsiteX3" fmla="*/ 5917736 w 8733348"/>
                  <a:gd name="connsiteY3" fmla="*/ 50223 h 1753162"/>
                  <a:gd name="connsiteX4" fmla="*/ 8050751 w 8733348"/>
                  <a:gd name="connsiteY4" fmla="*/ 287225 h 1753162"/>
                  <a:gd name="connsiteX5" fmla="*/ 8722796 w 8733348"/>
                  <a:gd name="connsiteY5" fmla="*/ 1183286 h 1753162"/>
                  <a:gd name="connsiteX6" fmla="*/ 8706563 w 8733348"/>
                  <a:gd name="connsiteY6" fmla="*/ 1186533 h 1753162"/>
                  <a:gd name="connsiteX7" fmla="*/ 8042635 w 8733348"/>
                  <a:gd name="connsiteY7" fmla="*/ 301835 h 1753162"/>
                  <a:gd name="connsiteX8" fmla="*/ 5917736 w 8733348"/>
                  <a:gd name="connsiteY8" fmla="*/ 66456 h 1753162"/>
                  <a:gd name="connsiteX9" fmla="*/ 3255526 w 8733348"/>
                  <a:gd name="connsiteY9" fmla="*/ 615131 h 1753162"/>
                  <a:gd name="connsiteX10" fmla="*/ 18668 w 8733348"/>
                  <a:gd name="connsiteY10" fmla="*/ 1751441 h 1753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1753162">
                    <a:moveTo>
                      <a:pt x="18668" y="1751441"/>
                    </a:moveTo>
                    <a:lnTo>
                      <a:pt x="12175" y="1735208"/>
                    </a:lnTo>
                    <a:cubicBezTo>
                      <a:pt x="26784" y="1728715"/>
                      <a:pt x="1521843" y="1092382"/>
                      <a:pt x="3252280" y="598898"/>
                    </a:cubicBezTo>
                    <a:cubicBezTo>
                      <a:pt x="4268465" y="308328"/>
                      <a:pt x="5164526" y="124895"/>
                      <a:pt x="5917736" y="50223"/>
                    </a:cubicBezTo>
                    <a:cubicBezTo>
                      <a:pt x="6859250" y="-43928"/>
                      <a:pt x="7576748" y="37237"/>
                      <a:pt x="8050751" y="287225"/>
                    </a:cubicBezTo>
                    <a:cubicBezTo>
                      <a:pt x="8419240" y="482021"/>
                      <a:pt x="8644878" y="783955"/>
                      <a:pt x="8722796" y="1183286"/>
                    </a:cubicBezTo>
                    <a:lnTo>
                      <a:pt x="8706563" y="1186533"/>
                    </a:lnTo>
                    <a:cubicBezTo>
                      <a:pt x="8630269" y="792071"/>
                      <a:pt x="8406253" y="493384"/>
                      <a:pt x="8042635" y="301835"/>
                    </a:cubicBezTo>
                    <a:cubicBezTo>
                      <a:pt x="7571878" y="51847"/>
                      <a:pt x="6857627" y="-27695"/>
                      <a:pt x="5917736" y="66456"/>
                    </a:cubicBezTo>
                    <a:cubicBezTo>
                      <a:pt x="5166149" y="141128"/>
                      <a:pt x="4270088" y="326184"/>
                      <a:pt x="3255526" y="615131"/>
                    </a:cubicBezTo>
                    <a:cubicBezTo>
                      <a:pt x="1526713" y="1108615"/>
                      <a:pt x="33278" y="1744948"/>
                      <a:pt x="18668" y="17514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49" name="任意多边形: 形状 348">
                <a:extLst>
                  <a:ext uri="{FF2B5EF4-FFF2-40B4-BE49-F238E27FC236}">
                    <a16:creationId xmlns:a16="http://schemas.microsoft.com/office/drawing/2014/main" id="{976F6BB7-2A71-4232-BFD6-3491CBEAF4DA}"/>
                  </a:ext>
                </a:extLst>
              </p:cNvPr>
              <p:cNvSpPr/>
              <p:nvPr/>
            </p:nvSpPr>
            <p:spPr>
              <a:xfrm>
                <a:off x="10353341" y="5555427"/>
                <a:ext cx="8733348" cy="1931726"/>
              </a:xfrm>
              <a:custGeom>
                <a:avLst/>
                <a:gdLst>
                  <a:gd name="connsiteX0" fmla="*/ 18668 w 8733348"/>
                  <a:gd name="connsiteY0" fmla="*/ 1928641 h 1931725"/>
                  <a:gd name="connsiteX1" fmla="*/ 12175 w 8733348"/>
                  <a:gd name="connsiteY1" fmla="*/ 1914032 h 1931725"/>
                  <a:gd name="connsiteX2" fmla="*/ 3271759 w 8733348"/>
                  <a:gd name="connsiteY2" fmla="*/ 678700 h 1931725"/>
                  <a:gd name="connsiteX3" fmla="*/ 5943709 w 8733348"/>
                  <a:gd name="connsiteY3" fmla="*/ 63470 h 1931725"/>
                  <a:gd name="connsiteX4" fmla="*/ 8068608 w 8733348"/>
                  <a:gd name="connsiteY4" fmla="*/ 277746 h 1931725"/>
                  <a:gd name="connsiteX5" fmla="*/ 8724420 w 8733348"/>
                  <a:gd name="connsiteY5" fmla="*/ 1228999 h 1931725"/>
                  <a:gd name="connsiteX6" fmla="*/ 8708187 w 8733348"/>
                  <a:gd name="connsiteY6" fmla="*/ 1230622 h 1931725"/>
                  <a:gd name="connsiteX7" fmla="*/ 8060491 w 8733348"/>
                  <a:gd name="connsiteY7" fmla="*/ 290732 h 1931725"/>
                  <a:gd name="connsiteX8" fmla="*/ 5945332 w 8733348"/>
                  <a:gd name="connsiteY8" fmla="*/ 79703 h 1931725"/>
                  <a:gd name="connsiteX9" fmla="*/ 3275006 w 8733348"/>
                  <a:gd name="connsiteY9" fmla="*/ 693311 h 1931725"/>
                  <a:gd name="connsiteX10" fmla="*/ 18668 w 8733348"/>
                  <a:gd name="connsiteY10" fmla="*/ 1928641 h 193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1931725">
                    <a:moveTo>
                      <a:pt x="18668" y="1928641"/>
                    </a:moveTo>
                    <a:lnTo>
                      <a:pt x="12175" y="1914032"/>
                    </a:lnTo>
                    <a:cubicBezTo>
                      <a:pt x="26784" y="1907538"/>
                      <a:pt x="1534829" y="1220883"/>
                      <a:pt x="3271759" y="678700"/>
                    </a:cubicBezTo>
                    <a:cubicBezTo>
                      <a:pt x="4292814" y="360534"/>
                      <a:pt x="5192122" y="154375"/>
                      <a:pt x="5943709" y="63470"/>
                    </a:cubicBezTo>
                    <a:cubicBezTo>
                      <a:pt x="6885223" y="-48537"/>
                      <a:pt x="7601097" y="22888"/>
                      <a:pt x="8068608" y="277746"/>
                    </a:cubicBezTo>
                    <a:cubicBezTo>
                      <a:pt x="8440343" y="479035"/>
                      <a:pt x="8661111" y="800448"/>
                      <a:pt x="8724420" y="1228999"/>
                    </a:cubicBezTo>
                    <a:lnTo>
                      <a:pt x="8708187" y="1230622"/>
                    </a:lnTo>
                    <a:cubicBezTo>
                      <a:pt x="8644878" y="805318"/>
                      <a:pt x="8427356" y="490398"/>
                      <a:pt x="8060491" y="290732"/>
                    </a:cubicBezTo>
                    <a:cubicBezTo>
                      <a:pt x="7596227" y="39121"/>
                      <a:pt x="6885223" y="-32304"/>
                      <a:pt x="5945332" y="79703"/>
                    </a:cubicBezTo>
                    <a:cubicBezTo>
                      <a:pt x="5193745" y="168985"/>
                      <a:pt x="4296061" y="375144"/>
                      <a:pt x="3275006" y="693311"/>
                    </a:cubicBezTo>
                    <a:cubicBezTo>
                      <a:pt x="1539699" y="1235492"/>
                      <a:pt x="33278" y="1922148"/>
                      <a:pt x="18668" y="19286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50" name="任意多边形: 形状 349">
                <a:extLst>
                  <a:ext uri="{FF2B5EF4-FFF2-40B4-BE49-F238E27FC236}">
                    <a16:creationId xmlns:a16="http://schemas.microsoft.com/office/drawing/2014/main" id="{446CB013-76F2-4033-A40A-F31A11A0F7A7}"/>
                  </a:ext>
                </a:extLst>
              </p:cNvPr>
              <p:cNvSpPr/>
              <p:nvPr/>
            </p:nvSpPr>
            <p:spPr>
              <a:xfrm>
                <a:off x="10350094" y="5533602"/>
                <a:ext cx="8733348" cy="2110289"/>
              </a:xfrm>
              <a:custGeom>
                <a:avLst/>
                <a:gdLst>
                  <a:gd name="connsiteX0" fmla="*/ 18668 w 8733348"/>
                  <a:gd name="connsiteY0" fmla="*/ 2106304 h 2110288"/>
                  <a:gd name="connsiteX1" fmla="*/ 12175 w 8733348"/>
                  <a:gd name="connsiteY1" fmla="*/ 2091694 h 2110288"/>
                  <a:gd name="connsiteX2" fmla="*/ 3291239 w 8733348"/>
                  <a:gd name="connsiteY2" fmla="*/ 758965 h 2110288"/>
                  <a:gd name="connsiteX3" fmla="*/ 5971305 w 8733348"/>
                  <a:gd name="connsiteY3" fmla="*/ 78803 h 2110288"/>
                  <a:gd name="connsiteX4" fmla="*/ 8088087 w 8733348"/>
                  <a:gd name="connsiteY4" fmla="*/ 267106 h 2110288"/>
                  <a:gd name="connsiteX5" fmla="*/ 8726044 w 8733348"/>
                  <a:gd name="connsiteY5" fmla="*/ 1275174 h 2110288"/>
                  <a:gd name="connsiteX6" fmla="*/ 8709811 w 8733348"/>
                  <a:gd name="connsiteY6" fmla="*/ 1276797 h 2110288"/>
                  <a:gd name="connsiteX7" fmla="*/ 8079971 w 8733348"/>
                  <a:gd name="connsiteY7" fmla="*/ 281715 h 2110288"/>
                  <a:gd name="connsiteX8" fmla="*/ 5974552 w 8733348"/>
                  <a:gd name="connsiteY8" fmla="*/ 95036 h 2110288"/>
                  <a:gd name="connsiteX9" fmla="*/ 3297732 w 8733348"/>
                  <a:gd name="connsiteY9" fmla="*/ 773575 h 2110288"/>
                  <a:gd name="connsiteX10" fmla="*/ 18668 w 8733348"/>
                  <a:gd name="connsiteY10" fmla="*/ 2106304 h 211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2110288">
                    <a:moveTo>
                      <a:pt x="18668" y="2106304"/>
                    </a:moveTo>
                    <a:lnTo>
                      <a:pt x="12175" y="2091694"/>
                    </a:lnTo>
                    <a:cubicBezTo>
                      <a:pt x="26784" y="2083577"/>
                      <a:pt x="1546192" y="1348223"/>
                      <a:pt x="3291239" y="758965"/>
                    </a:cubicBezTo>
                    <a:cubicBezTo>
                      <a:pt x="4317163" y="413202"/>
                      <a:pt x="5218094" y="184317"/>
                      <a:pt x="5971305" y="78803"/>
                    </a:cubicBezTo>
                    <a:cubicBezTo>
                      <a:pt x="6914442" y="-52685"/>
                      <a:pt x="7625447" y="10624"/>
                      <a:pt x="8088087" y="267106"/>
                    </a:cubicBezTo>
                    <a:cubicBezTo>
                      <a:pt x="8463069" y="474888"/>
                      <a:pt x="8677345" y="814157"/>
                      <a:pt x="8726044" y="1275174"/>
                    </a:cubicBezTo>
                    <a:lnTo>
                      <a:pt x="8709811" y="1276797"/>
                    </a:lnTo>
                    <a:cubicBezTo>
                      <a:pt x="8662735" y="822274"/>
                      <a:pt x="8450083" y="486251"/>
                      <a:pt x="8079971" y="281715"/>
                    </a:cubicBezTo>
                    <a:cubicBezTo>
                      <a:pt x="7622200" y="26857"/>
                      <a:pt x="6912819" y="-34828"/>
                      <a:pt x="5974552" y="95036"/>
                    </a:cubicBezTo>
                    <a:cubicBezTo>
                      <a:pt x="5222965" y="200550"/>
                      <a:pt x="4322034" y="427812"/>
                      <a:pt x="3297732" y="773575"/>
                    </a:cubicBezTo>
                    <a:cubicBezTo>
                      <a:pt x="1551062" y="1362832"/>
                      <a:pt x="33278" y="2098187"/>
                      <a:pt x="18668" y="21063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51" name="任意多边形: 形状 350">
                <a:extLst>
                  <a:ext uri="{FF2B5EF4-FFF2-40B4-BE49-F238E27FC236}">
                    <a16:creationId xmlns:a16="http://schemas.microsoft.com/office/drawing/2014/main" id="{7CFE5C30-1B53-4C7B-8528-C6E0790339F7}"/>
                  </a:ext>
                </a:extLst>
              </p:cNvPr>
              <p:cNvSpPr/>
              <p:nvPr/>
            </p:nvSpPr>
            <p:spPr>
              <a:xfrm>
                <a:off x="10345224" y="5510583"/>
                <a:ext cx="8733348" cy="2288852"/>
              </a:xfrm>
              <a:custGeom>
                <a:avLst/>
                <a:gdLst>
                  <a:gd name="connsiteX0" fmla="*/ 20291 w 8733348"/>
                  <a:gd name="connsiteY0" fmla="*/ 2283536 h 2288851"/>
                  <a:gd name="connsiteX1" fmla="*/ 12175 w 8733348"/>
                  <a:gd name="connsiteY1" fmla="*/ 2268926 h 2288851"/>
                  <a:gd name="connsiteX2" fmla="*/ 3310718 w 8733348"/>
                  <a:gd name="connsiteY2" fmla="*/ 840422 h 2288851"/>
                  <a:gd name="connsiteX3" fmla="*/ 5998901 w 8733348"/>
                  <a:gd name="connsiteY3" fmla="*/ 95328 h 2288851"/>
                  <a:gd name="connsiteX4" fmla="*/ 8107567 w 8733348"/>
                  <a:gd name="connsiteY4" fmla="*/ 256035 h 2288851"/>
                  <a:gd name="connsiteX5" fmla="*/ 8727667 w 8733348"/>
                  <a:gd name="connsiteY5" fmla="*/ 1320919 h 2288851"/>
                  <a:gd name="connsiteX6" fmla="*/ 8711434 w 8733348"/>
                  <a:gd name="connsiteY6" fmla="*/ 1322543 h 2288851"/>
                  <a:gd name="connsiteX7" fmla="*/ 8099450 w 8733348"/>
                  <a:gd name="connsiteY7" fmla="*/ 270644 h 2288851"/>
                  <a:gd name="connsiteX8" fmla="*/ 6000525 w 8733348"/>
                  <a:gd name="connsiteY8" fmla="*/ 111561 h 2288851"/>
                  <a:gd name="connsiteX9" fmla="*/ 3315588 w 8733348"/>
                  <a:gd name="connsiteY9" fmla="*/ 856655 h 2288851"/>
                  <a:gd name="connsiteX10" fmla="*/ 20291 w 8733348"/>
                  <a:gd name="connsiteY10" fmla="*/ 2283536 h 228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2288851">
                    <a:moveTo>
                      <a:pt x="20291" y="2283536"/>
                    </a:moveTo>
                    <a:lnTo>
                      <a:pt x="12175" y="2268926"/>
                    </a:lnTo>
                    <a:cubicBezTo>
                      <a:pt x="26784" y="2260809"/>
                      <a:pt x="1557555" y="1476756"/>
                      <a:pt x="3310718" y="840422"/>
                    </a:cubicBezTo>
                    <a:cubicBezTo>
                      <a:pt x="4339890" y="467064"/>
                      <a:pt x="5245691" y="215452"/>
                      <a:pt x="5998901" y="95328"/>
                    </a:cubicBezTo>
                    <a:cubicBezTo>
                      <a:pt x="6942038" y="-55639"/>
                      <a:pt x="7651419" y="-446"/>
                      <a:pt x="8107567" y="256035"/>
                    </a:cubicBezTo>
                    <a:cubicBezTo>
                      <a:pt x="8485795" y="470311"/>
                      <a:pt x="8695201" y="827436"/>
                      <a:pt x="8727667" y="1320919"/>
                    </a:cubicBezTo>
                    <a:lnTo>
                      <a:pt x="8711434" y="1322543"/>
                    </a:lnTo>
                    <a:cubicBezTo>
                      <a:pt x="8678968" y="835553"/>
                      <a:pt x="8472809" y="483297"/>
                      <a:pt x="8099450" y="270644"/>
                    </a:cubicBezTo>
                    <a:cubicBezTo>
                      <a:pt x="7646550" y="14163"/>
                      <a:pt x="6940415" y="-37782"/>
                      <a:pt x="6000525" y="111561"/>
                    </a:cubicBezTo>
                    <a:cubicBezTo>
                      <a:pt x="5247314" y="231685"/>
                      <a:pt x="4344760" y="481673"/>
                      <a:pt x="3315588" y="856655"/>
                    </a:cubicBezTo>
                    <a:cubicBezTo>
                      <a:pt x="1565672" y="1491365"/>
                      <a:pt x="36524" y="2275419"/>
                      <a:pt x="20291" y="22835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52" name="任意多边形: 形状 351">
                <a:extLst>
                  <a:ext uri="{FF2B5EF4-FFF2-40B4-BE49-F238E27FC236}">
                    <a16:creationId xmlns:a16="http://schemas.microsoft.com/office/drawing/2014/main" id="{AD714F0C-4B71-4CA2-857C-3449F32054BA}"/>
                  </a:ext>
                </a:extLst>
              </p:cNvPr>
              <p:cNvSpPr/>
              <p:nvPr/>
            </p:nvSpPr>
            <p:spPr>
              <a:xfrm>
                <a:off x="10343601" y="5486121"/>
                <a:ext cx="8733348" cy="2467414"/>
              </a:xfrm>
              <a:custGeom>
                <a:avLst/>
                <a:gdLst>
                  <a:gd name="connsiteX0" fmla="*/ 20291 w 8733348"/>
                  <a:gd name="connsiteY0" fmla="*/ 2463834 h 2467414"/>
                  <a:gd name="connsiteX1" fmla="*/ 12175 w 8733348"/>
                  <a:gd name="connsiteY1" fmla="*/ 2449224 h 2467414"/>
                  <a:gd name="connsiteX2" fmla="*/ 3330198 w 8733348"/>
                  <a:gd name="connsiteY2" fmla="*/ 923324 h 2467414"/>
                  <a:gd name="connsiteX3" fmla="*/ 6026498 w 8733348"/>
                  <a:gd name="connsiteY3" fmla="*/ 113298 h 2467414"/>
                  <a:gd name="connsiteX4" fmla="*/ 8128670 w 8733348"/>
                  <a:gd name="connsiteY4" fmla="*/ 246408 h 2467414"/>
                  <a:gd name="connsiteX5" fmla="*/ 8729290 w 8733348"/>
                  <a:gd name="connsiteY5" fmla="*/ 1366484 h 2467414"/>
                  <a:gd name="connsiteX6" fmla="*/ 8713057 w 8733348"/>
                  <a:gd name="connsiteY6" fmla="*/ 1366484 h 2467414"/>
                  <a:gd name="connsiteX7" fmla="*/ 8120553 w 8733348"/>
                  <a:gd name="connsiteY7" fmla="*/ 259395 h 2467414"/>
                  <a:gd name="connsiteX8" fmla="*/ 6029744 w 8733348"/>
                  <a:gd name="connsiteY8" fmla="*/ 127907 h 2467414"/>
                  <a:gd name="connsiteX9" fmla="*/ 3336691 w 8733348"/>
                  <a:gd name="connsiteY9" fmla="*/ 937933 h 2467414"/>
                  <a:gd name="connsiteX10" fmla="*/ 20291 w 8733348"/>
                  <a:gd name="connsiteY10" fmla="*/ 2463834 h 246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2467414">
                    <a:moveTo>
                      <a:pt x="20291" y="2463834"/>
                    </a:moveTo>
                    <a:lnTo>
                      <a:pt x="12175" y="2449224"/>
                    </a:lnTo>
                    <a:cubicBezTo>
                      <a:pt x="26784" y="2441108"/>
                      <a:pt x="1568918" y="1608356"/>
                      <a:pt x="3330198" y="923324"/>
                    </a:cubicBezTo>
                    <a:cubicBezTo>
                      <a:pt x="4364239" y="520745"/>
                      <a:pt x="5271664" y="248031"/>
                      <a:pt x="6026498" y="113298"/>
                    </a:cubicBezTo>
                    <a:cubicBezTo>
                      <a:pt x="6971257" y="-57149"/>
                      <a:pt x="7677392" y="-11697"/>
                      <a:pt x="8128670" y="246408"/>
                    </a:cubicBezTo>
                    <a:cubicBezTo>
                      <a:pt x="8510145" y="465553"/>
                      <a:pt x="8713057" y="842159"/>
                      <a:pt x="8729290" y="1366484"/>
                    </a:cubicBezTo>
                    <a:lnTo>
                      <a:pt x="8713057" y="1366484"/>
                    </a:lnTo>
                    <a:cubicBezTo>
                      <a:pt x="8696824" y="848652"/>
                      <a:pt x="8497158" y="475293"/>
                      <a:pt x="8120553" y="259395"/>
                    </a:cubicBezTo>
                    <a:cubicBezTo>
                      <a:pt x="7674146" y="2913"/>
                      <a:pt x="6969634" y="-40916"/>
                      <a:pt x="6029744" y="127907"/>
                    </a:cubicBezTo>
                    <a:cubicBezTo>
                      <a:pt x="5276533" y="264264"/>
                      <a:pt x="4370733" y="536978"/>
                      <a:pt x="3336691" y="937933"/>
                    </a:cubicBezTo>
                    <a:cubicBezTo>
                      <a:pt x="1575412" y="1622966"/>
                      <a:pt x="34901" y="2455718"/>
                      <a:pt x="20291" y="2463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53" name="任意多边形: 形状 352">
                <a:extLst>
                  <a:ext uri="{FF2B5EF4-FFF2-40B4-BE49-F238E27FC236}">
                    <a16:creationId xmlns:a16="http://schemas.microsoft.com/office/drawing/2014/main" id="{4994C350-F4DA-414F-9331-DFB5F9D9E673}"/>
                  </a:ext>
                </a:extLst>
              </p:cNvPr>
              <p:cNvSpPr/>
              <p:nvPr/>
            </p:nvSpPr>
            <p:spPr>
              <a:xfrm>
                <a:off x="10340354" y="5460608"/>
                <a:ext cx="8733348" cy="2645977"/>
              </a:xfrm>
              <a:custGeom>
                <a:avLst/>
                <a:gdLst>
                  <a:gd name="connsiteX0" fmla="*/ 20291 w 8733348"/>
                  <a:gd name="connsiteY0" fmla="*/ 2643561 h 2645977"/>
                  <a:gd name="connsiteX1" fmla="*/ 12175 w 8733348"/>
                  <a:gd name="connsiteY1" fmla="*/ 2628951 h 2645977"/>
                  <a:gd name="connsiteX2" fmla="*/ 3349677 w 8733348"/>
                  <a:gd name="connsiteY2" fmla="*/ 1008899 h 2645977"/>
                  <a:gd name="connsiteX3" fmla="*/ 6054094 w 8733348"/>
                  <a:gd name="connsiteY3" fmla="*/ 132317 h 2645977"/>
                  <a:gd name="connsiteX4" fmla="*/ 8149772 w 8733348"/>
                  <a:gd name="connsiteY4" fmla="*/ 236209 h 2645977"/>
                  <a:gd name="connsiteX5" fmla="*/ 8730913 w 8733348"/>
                  <a:gd name="connsiteY5" fmla="*/ 1413100 h 2645977"/>
                  <a:gd name="connsiteX6" fmla="*/ 8714680 w 8733348"/>
                  <a:gd name="connsiteY6" fmla="*/ 1413100 h 2645977"/>
                  <a:gd name="connsiteX7" fmla="*/ 8141656 w 8733348"/>
                  <a:gd name="connsiteY7" fmla="*/ 249195 h 2645977"/>
                  <a:gd name="connsiteX8" fmla="*/ 6057340 w 8733348"/>
                  <a:gd name="connsiteY8" fmla="*/ 146927 h 2645977"/>
                  <a:gd name="connsiteX9" fmla="*/ 3356171 w 8733348"/>
                  <a:gd name="connsiteY9" fmla="*/ 1021885 h 2645977"/>
                  <a:gd name="connsiteX10" fmla="*/ 20291 w 8733348"/>
                  <a:gd name="connsiteY10" fmla="*/ 2643561 h 2645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2645977">
                    <a:moveTo>
                      <a:pt x="20291" y="2643561"/>
                    </a:moveTo>
                    <a:lnTo>
                      <a:pt x="12175" y="2628951"/>
                    </a:lnTo>
                    <a:cubicBezTo>
                      <a:pt x="28408" y="2620834"/>
                      <a:pt x="1580282" y="1739383"/>
                      <a:pt x="3349677" y="1008899"/>
                    </a:cubicBezTo>
                    <a:cubicBezTo>
                      <a:pt x="4388589" y="578724"/>
                      <a:pt x="5299260" y="284908"/>
                      <a:pt x="6054094" y="132317"/>
                    </a:cubicBezTo>
                    <a:cubicBezTo>
                      <a:pt x="7000477" y="-57609"/>
                      <a:pt x="7704988" y="-21896"/>
                      <a:pt x="8149772" y="236209"/>
                    </a:cubicBezTo>
                    <a:cubicBezTo>
                      <a:pt x="8536117" y="460224"/>
                      <a:pt x="8730913" y="856308"/>
                      <a:pt x="8730913" y="1413100"/>
                    </a:cubicBezTo>
                    <a:lnTo>
                      <a:pt x="8714680" y="1413100"/>
                    </a:lnTo>
                    <a:cubicBezTo>
                      <a:pt x="8714680" y="862802"/>
                      <a:pt x="8521508" y="471587"/>
                      <a:pt x="8141656" y="249195"/>
                    </a:cubicBezTo>
                    <a:cubicBezTo>
                      <a:pt x="7700119" y="-7286"/>
                      <a:pt x="6998853" y="-41376"/>
                      <a:pt x="6057340" y="146927"/>
                    </a:cubicBezTo>
                    <a:cubicBezTo>
                      <a:pt x="5302506" y="297894"/>
                      <a:pt x="4393459" y="593334"/>
                      <a:pt x="3356171" y="1021885"/>
                    </a:cubicBezTo>
                    <a:cubicBezTo>
                      <a:pt x="1586775" y="1755616"/>
                      <a:pt x="34901" y="2635444"/>
                      <a:pt x="20291" y="26435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208" name="组合 207">
              <a:extLst>
                <a:ext uri="{FF2B5EF4-FFF2-40B4-BE49-F238E27FC236}">
                  <a16:creationId xmlns:a16="http://schemas.microsoft.com/office/drawing/2014/main" id="{7EC29A4A-B4F2-4BDC-B9F2-93D183AC7682}"/>
                </a:ext>
              </a:extLst>
            </p:cNvPr>
            <p:cNvGrpSpPr/>
            <p:nvPr/>
          </p:nvGrpSpPr>
          <p:grpSpPr>
            <a:xfrm>
              <a:off x="163085" y="4310259"/>
              <a:ext cx="1227427" cy="2225904"/>
              <a:chOff x="6411599" y="-252763"/>
              <a:chExt cx="1227427" cy="2225904"/>
            </a:xfrm>
          </p:grpSpPr>
          <p:sp>
            <p:nvSpPr>
              <p:cNvPr id="209" name="平行四边形 208">
                <a:extLst>
                  <a:ext uri="{FF2B5EF4-FFF2-40B4-BE49-F238E27FC236}">
                    <a16:creationId xmlns:a16="http://schemas.microsoft.com/office/drawing/2014/main" id="{4DA78E31-8DD3-44BF-A408-C924BFAE3B59}"/>
                  </a:ext>
                </a:extLst>
              </p:cNvPr>
              <p:cNvSpPr/>
              <p:nvPr/>
            </p:nvSpPr>
            <p:spPr>
              <a:xfrm rot="16200000">
                <a:off x="6096299" y="1052688"/>
                <a:ext cx="1630239" cy="66562"/>
              </a:xfrm>
              <a:prstGeom prst="parallelogram">
                <a:avLst>
                  <a:gd name="adj" fmla="val 32625"/>
                </a:avLst>
              </a:prstGeom>
              <a:gradFill flip="none" rotWithShape="1">
                <a:gsLst>
                  <a:gs pos="0">
                    <a:srgbClr val="1FFFF6">
                      <a:alpha val="0"/>
                    </a:srgbClr>
                  </a:gs>
                  <a:gs pos="100000">
                    <a:srgbClr val="1FFFF6">
                      <a:alpha val="26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  <p:cxnSp>
            <p:nvCxnSpPr>
              <p:cNvPr id="210" name="直接连接符 209">
                <a:extLst>
                  <a:ext uri="{FF2B5EF4-FFF2-40B4-BE49-F238E27FC236}">
                    <a16:creationId xmlns:a16="http://schemas.microsoft.com/office/drawing/2014/main" id="{F5C0AB5D-72DC-4622-99EC-53DEB6EBCFB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883457" y="1529556"/>
                <a:ext cx="887171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等腰三角形 210">
                <a:extLst>
                  <a:ext uri="{FF2B5EF4-FFF2-40B4-BE49-F238E27FC236}">
                    <a16:creationId xmlns:a16="http://schemas.microsoft.com/office/drawing/2014/main" id="{7AFE2DA4-1694-44FF-A222-1EA62689AF98}"/>
                  </a:ext>
                </a:extLst>
              </p:cNvPr>
              <p:cNvSpPr/>
              <p:nvPr/>
            </p:nvSpPr>
            <p:spPr>
              <a:xfrm rot="19800000">
                <a:off x="7031366" y="415879"/>
                <a:ext cx="76364" cy="65832"/>
              </a:xfrm>
              <a:prstGeom prst="triangle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cxnSp>
            <p:nvCxnSpPr>
              <p:cNvPr id="212" name="直接连接符 211">
                <a:extLst>
                  <a:ext uri="{FF2B5EF4-FFF2-40B4-BE49-F238E27FC236}">
                    <a16:creationId xmlns:a16="http://schemas.microsoft.com/office/drawing/2014/main" id="{6C8B6B53-6A9A-476C-993E-ABF6FC63B04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195440" y="939979"/>
                <a:ext cx="887171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accent1">
                        <a:alpha val="2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接连接符 212">
                <a:extLst>
                  <a:ext uri="{FF2B5EF4-FFF2-40B4-BE49-F238E27FC236}">
                    <a16:creationId xmlns:a16="http://schemas.microsoft.com/office/drawing/2014/main" id="{E314E5FF-A83D-45A3-BDA7-AAA1DEB573B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151860" y="190823"/>
                <a:ext cx="887171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等腰三角形 213">
                <a:extLst>
                  <a:ext uri="{FF2B5EF4-FFF2-40B4-BE49-F238E27FC236}">
                    <a16:creationId xmlns:a16="http://schemas.microsoft.com/office/drawing/2014/main" id="{4DCA7F01-BF12-4541-8A63-E24976B9DEBF}"/>
                  </a:ext>
                </a:extLst>
              </p:cNvPr>
              <p:cNvSpPr/>
              <p:nvPr/>
            </p:nvSpPr>
            <p:spPr>
              <a:xfrm rot="19800000">
                <a:off x="6472527" y="1500499"/>
                <a:ext cx="358641" cy="309178"/>
              </a:xfrm>
              <a:prstGeom prst="triangle">
                <a:avLst/>
              </a:prstGeom>
              <a:solidFill>
                <a:schemeClr val="accent1">
                  <a:lumMod val="7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215" name="等腰三角形 214">
                <a:extLst>
                  <a:ext uri="{FF2B5EF4-FFF2-40B4-BE49-F238E27FC236}">
                    <a16:creationId xmlns:a16="http://schemas.microsoft.com/office/drawing/2014/main" id="{A743C8D5-E947-4129-BCDF-5A46A9ABD91E}"/>
                  </a:ext>
                </a:extLst>
              </p:cNvPr>
              <p:cNvSpPr/>
              <p:nvPr/>
            </p:nvSpPr>
            <p:spPr>
              <a:xfrm rot="19800000">
                <a:off x="6411599" y="1316600"/>
                <a:ext cx="212460" cy="183158"/>
              </a:xfrm>
              <a:prstGeom prst="triangle">
                <a:avLst/>
              </a:prstGeom>
              <a:solidFill>
                <a:schemeClr val="accent1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216" name="平行四边形 215">
                <a:extLst>
                  <a:ext uri="{FF2B5EF4-FFF2-40B4-BE49-F238E27FC236}">
                    <a16:creationId xmlns:a16="http://schemas.microsoft.com/office/drawing/2014/main" id="{560D2044-B753-4304-9B9C-B02D74B10C78}"/>
                  </a:ext>
                </a:extLst>
              </p:cNvPr>
              <p:cNvSpPr/>
              <p:nvPr/>
            </p:nvSpPr>
            <p:spPr>
              <a:xfrm rot="16200000">
                <a:off x="6756482" y="423437"/>
                <a:ext cx="871626" cy="45719"/>
              </a:xfrm>
              <a:prstGeom prst="parallelogram">
                <a:avLst>
                  <a:gd name="adj" fmla="val 32625"/>
                </a:avLst>
              </a:prstGeom>
              <a:gradFill flip="none" rotWithShape="1">
                <a:gsLst>
                  <a:gs pos="0">
                    <a:srgbClr val="1FFFF6">
                      <a:alpha val="0"/>
                    </a:srgbClr>
                  </a:gs>
                  <a:gs pos="100000">
                    <a:srgbClr val="1FFFF6">
                      <a:alpha val="16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217" name="平行四边形 216">
                <a:extLst>
                  <a:ext uri="{FF2B5EF4-FFF2-40B4-BE49-F238E27FC236}">
                    <a16:creationId xmlns:a16="http://schemas.microsoft.com/office/drawing/2014/main" id="{5F3AFCBA-1575-45B0-BE1A-7AEE4F8C8EFD}"/>
                  </a:ext>
                </a:extLst>
              </p:cNvPr>
              <p:cNvSpPr/>
              <p:nvPr/>
            </p:nvSpPr>
            <p:spPr>
              <a:xfrm rot="16200000">
                <a:off x="6242666" y="1432917"/>
                <a:ext cx="871626" cy="45719"/>
              </a:xfrm>
              <a:prstGeom prst="parallelogram">
                <a:avLst>
                  <a:gd name="adj" fmla="val 32625"/>
                </a:avLst>
              </a:prstGeom>
              <a:gradFill flip="none" rotWithShape="1">
                <a:gsLst>
                  <a:gs pos="0">
                    <a:srgbClr val="1FFFF6">
                      <a:alpha val="0"/>
                    </a:srgbClr>
                  </a:gs>
                  <a:gs pos="100000">
                    <a:srgbClr val="1FFFF6">
                      <a:alpha val="36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355" name="组合 354">
            <a:extLst>
              <a:ext uri="{FF2B5EF4-FFF2-40B4-BE49-F238E27FC236}">
                <a16:creationId xmlns:a16="http://schemas.microsoft.com/office/drawing/2014/main" id="{D34CD27D-E4CF-46E4-BD16-3972401855D1}"/>
              </a:ext>
            </a:extLst>
          </p:cNvPr>
          <p:cNvGrpSpPr/>
          <p:nvPr/>
        </p:nvGrpSpPr>
        <p:grpSpPr>
          <a:xfrm>
            <a:off x="9306306" y="3209849"/>
            <a:ext cx="3853222" cy="4201339"/>
            <a:chOff x="9306306" y="3209849"/>
            <a:chExt cx="3853222" cy="4201339"/>
          </a:xfrm>
        </p:grpSpPr>
        <p:grpSp>
          <p:nvGrpSpPr>
            <p:cNvPr id="218" name="图形 1111">
              <a:extLst>
                <a:ext uri="{FF2B5EF4-FFF2-40B4-BE49-F238E27FC236}">
                  <a16:creationId xmlns:a16="http://schemas.microsoft.com/office/drawing/2014/main" id="{1911C802-0A9F-452D-A5E3-F437ECAE4895}"/>
                </a:ext>
              </a:extLst>
            </p:cNvPr>
            <p:cNvGrpSpPr/>
            <p:nvPr/>
          </p:nvGrpSpPr>
          <p:grpSpPr>
            <a:xfrm rot="16564611">
              <a:off x="9132247" y="3383908"/>
              <a:ext cx="4201339" cy="3853222"/>
              <a:chOff x="10352529" y="-1367781"/>
              <a:chExt cx="8814513" cy="9480066"/>
            </a:xfrm>
            <a:gradFill>
              <a:gsLst>
                <a:gs pos="35000">
                  <a:schemeClr val="accent1">
                    <a:alpha val="5000"/>
                  </a:schemeClr>
                </a:gs>
                <a:gs pos="93000">
                  <a:schemeClr val="accent1">
                    <a:alpha val="0"/>
                  </a:schemeClr>
                </a:gs>
                <a:gs pos="75000">
                  <a:schemeClr val="accent1">
                    <a:alpha val="6000"/>
                  </a:schemeClr>
                </a:gs>
                <a:gs pos="56000">
                  <a:schemeClr val="accent1">
                    <a:alpha val="0"/>
                  </a:schemeClr>
                </a:gs>
                <a:gs pos="10000">
                  <a:schemeClr val="accent1">
                    <a:alpha val="2000"/>
                  </a:schemeClr>
                </a:gs>
              </a:gsLst>
              <a:lin ang="0" scaled="0"/>
            </a:gradFill>
          </p:grpSpPr>
          <p:sp>
            <p:nvSpPr>
              <p:cNvPr id="219" name="任意多边形: 形状 218">
                <a:extLst>
                  <a:ext uri="{FF2B5EF4-FFF2-40B4-BE49-F238E27FC236}">
                    <a16:creationId xmlns:a16="http://schemas.microsoft.com/office/drawing/2014/main" id="{9516ADDA-6A8A-4850-ACFC-3236550A566A}"/>
                  </a:ext>
                </a:extLst>
              </p:cNvPr>
              <p:cNvSpPr/>
              <p:nvPr/>
            </p:nvSpPr>
            <p:spPr>
              <a:xfrm>
                <a:off x="10517294" y="-1379956"/>
                <a:ext cx="8652183" cy="8619718"/>
              </a:xfrm>
              <a:custGeom>
                <a:avLst/>
                <a:gdLst>
                  <a:gd name="connsiteX0" fmla="*/ 5185629 w 8652183"/>
                  <a:gd name="connsiteY0" fmla="*/ 8612413 h 8619717"/>
                  <a:gd name="connsiteX1" fmla="*/ 4211649 w 8652183"/>
                  <a:gd name="connsiteY1" fmla="*/ 8438719 h 8619717"/>
                  <a:gd name="connsiteX2" fmla="*/ 2166293 w 8652183"/>
                  <a:gd name="connsiteY2" fmla="*/ 6606016 h 8619717"/>
                  <a:gd name="connsiteX3" fmla="*/ 877393 w 8652183"/>
                  <a:gd name="connsiteY3" fmla="*/ 3768489 h 8619717"/>
                  <a:gd name="connsiteX4" fmla="*/ 12175 w 8652183"/>
                  <a:gd name="connsiteY4" fmla="*/ 13798 h 8619717"/>
                  <a:gd name="connsiteX5" fmla="*/ 28408 w 8652183"/>
                  <a:gd name="connsiteY5" fmla="*/ 12175 h 8619717"/>
                  <a:gd name="connsiteX6" fmla="*/ 893626 w 8652183"/>
                  <a:gd name="connsiteY6" fmla="*/ 3761995 h 8619717"/>
                  <a:gd name="connsiteX7" fmla="*/ 2180902 w 8652183"/>
                  <a:gd name="connsiteY7" fmla="*/ 6596276 h 8619717"/>
                  <a:gd name="connsiteX8" fmla="*/ 4218142 w 8652183"/>
                  <a:gd name="connsiteY8" fmla="*/ 8422486 h 8619717"/>
                  <a:gd name="connsiteX9" fmla="*/ 8636762 w 8652183"/>
                  <a:gd name="connsiteY9" fmla="*/ 6903079 h 8619717"/>
                  <a:gd name="connsiteX10" fmla="*/ 8648125 w 8652183"/>
                  <a:gd name="connsiteY10" fmla="*/ 6914442 h 8619717"/>
                  <a:gd name="connsiteX11" fmla="*/ 5185629 w 8652183"/>
                  <a:gd name="connsiteY11" fmla="*/ 8612413 h 8619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52183" h="8619717">
                    <a:moveTo>
                      <a:pt x="5185629" y="8612413"/>
                    </a:moveTo>
                    <a:cubicBezTo>
                      <a:pt x="4849606" y="8612413"/>
                      <a:pt x="4524946" y="8553974"/>
                      <a:pt x="4211649" y="8438719"/>
                    </a:cubicBezTo>
                    <a:cubicBezTo>
                      <a:pt x="3460062" y="8159512"/>
                      <a:pt x="2773406" y="7542659"/>
                      <a:pt x="2166293" y="6606016"/>
                    </a:cubicBezTo>
                    <a:cubicBezTo>
                      <a:pt x="1680926" y="5856051"/>
                      <a:pt x="1247505" y="4901552"/>
                      <a:pt x="877393" y="3768489"/>
                    </a:cubicBezTo>
                    <a:cubicBezTo>
                      <a:pt x="247553" y="1836763"/>
                      <a:pt x="15421" y="31654"/>
                      <a:pt x="12175" y="13798"/>
                    </a:cubicBezTo>
                    <a:lnTo>
                      <a:pt x="28408" y="12175"/>
                    </a:lnTo>
                    <a:cubicBezTo>
                      <a:pt x="30031" y="30031"/>
                      <a:pt x="263786" y="1833516"/>
                      <a:pt x="893626" y="3761995"/>
                    </a:cubicBezTo>
                    <a:cubicBezTo>
                      <a:pt x="1263738" y="4895058"/>
                      <a:pt x="1697159" y="5847935"/>
                      <a:pt x="2180902" y="6596276"/>
                    </a:cubicBezTo>
                    <a:cubicBezTo>
                      <a:pt x="2784769" y="7531296"/>
                      <a:pt x="3471425" y="8144903"/>
                      <a:pt x="4218142" y="8422486"/>
                    </a:cubicBezTo>
                    <a:cubicBezTo>
                      <a:pt x="5503795" y="8899737"/>
                      <a:pt x="6990737" y="8388398"/>
                      <a:pt x="8636762" y="6903079"/>
                    </a:cubicBezTo>
                    <a:lnTo>
                      <a:pt x="8648125" y="6914442"/>
                    </a:lnTo>
                    <a:cubicBezTo>
                      <a:pt x="7396561" y="8044258"/>
                      <a:pt x="6237526" y="8612413"/>
                      <a:pt x="5185629" y="86124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20" name="任意多边形: 形状 219">
                <a:extLst>
                  <a:ext uri="{FF2B5EF4-FFF2-40B4-BE49-F238E27FC236}">
                    <a16:creationId xmlns:a16="http://schemas.microsoft.com/office/drawing/2014/main" id="{72A599F2-D7F9-409D-B039-4FC93FA8E6C3}"/>
                  </a:ext>
                </a:extLst>
              </p:cNvPr>
              <p:cNvSpPr/>
              <p:nvPr/>
            </p:nvSpPr>
            <p:spPr>
              <a:xfrm>
                <a:off x="10514047" y="-1224119"/>
                <a:ext cx="8652183" cy="8424922"/>
              </a:xfrm>
              <a:custGeom>
                <a:avLst/>
                <a:gdLst>
                  <a:gd name="connsiteX0" fmla="*/ 5239198 w 8652183"/>
                  <a:gd name="connsiteY0" fmla="*/ 8428980 h 8424921"/>
                  <a:gd name="connsiteX1" fmla="*/ 4261972 w 8652183"/>
                  <a:gd name="connsiteY1" fmla="*/ 8255288 h 8424921"/>
                  <a:gd name="connsiteX2" fmla="*/ 2214991 w 8652183"/>
                  <a:gd name="connsiteY2" fmla="*/ 6458295 h 8424921"/>
                  <a:gd name="connsiteX3" fmla="*/ 908236 w 8652183"/>
                  <a:gd name="connsiteY3" fmla="*/ 3682454 h 8424921"/>
                  <a:gd name="connsiteX4" fmla="*/ 12175 w 8652183"/>
                  <a:gd name="connsiteY4" fmla="*/ 13798 h 8424921"/>
                  <a:gd name="connsiteX5" fmla="*/ 28408 w 8652183"/>
                  <a:gd name="connsiteY5" fmla="*/ 12175 h 8424921"/>
                  <a:gd name="connsiteX6" fmla="*/ 924469 w 8652183"/>
                  <a:gd name="connsiteY6" fmla="*/ 3679207 h 8424921"/>
                  <a:gd name="connsiteX7" fmla="*/ 4268465 w 8652183"/>
                  <a:gd name="connsiteY7" fmla="*/ 8242300 h 8424921"/>
                  <a:gd name="connsiteX8" fmla="*/ 8640009 w 8652183"/>
                  <a:gd name="connsiteY8" fmla="*/ 6771592 h 8424921"/>
                  <a:gd name="connsiteX9" fmla="*/ 8651372 w 8652183"/>
                  <a:gd name="connsiteY9" fmla="*/ 6782955 h 8424921"/>
                  <a:gd name="connsiteX10" fmla="*/ 5239198 w 8652183"/>
                  <a:gd name="connsiteY10" fmla="*/ 8428980 h 842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8424921">
                    <a:moveTo>
                      <a:pt x="5239198" y="8428980"/>
                    </a:moveTo>
                    <a:cubicBezTo>
                      <a:pt x="4903175" y="8428980"/>
                      <a:pt x="4576891" y="8370541"/>
                      <a:pt x="4261972" y="8255288"/>
                    </a:cubicBezTo>
                    <a:cubicBezTo>
                      <a:pt x="3513630" y="7980950"/>
                      <a:pt x="2825352" y="7375459"/>
                      <a:pt x="2214991" y="6458295"/>
                    </a:cubicBezTo>
                    <a:cubicBezTo>
                      <a:pt x="1726378" y="5726187"/>
                      <a:pt x="1288088" y="4791167"/>
                      <a:pt x="908236" y="3682454"/>
                    </a:cubicBezTo>
                    <a:cubicBezTo>
                      <a:pt x="263786" y="1794557"/>
                      <a:pt x="15421" y="31654"/>
                      <a:pt x="12175" y="13798"/>
                    </a:cubicBezTo>
                    <a:lnTo>
                      <a:pt x="28408" y="12175"/>
                    </a:lnTo>
                    <a:cubicBezTo>
                      <a:pt x="30031" y="30031"/>
                      <a:pt x="278396" y="1791310"/>
                      <a:pt x="924469" y="3679207"/>
                    </a:cubicBezTo>
                    <a:cubicBezTo>
                      <a:pt x="1518596" y="5419384"/>
                      <a:pt x="2581857" y="7623824"/>
                      <a:pt x="4268465" y="8242300"/>
                    </a:cubicBezTo>
                    <a:cubicBezTo>
                      <a:pt x="5549247" y="8713057"/>
                      <a:pt x="7019956" y="8217951"/>
                      <a:pt x="8640009" y="6771592"/>
                    </a:cubicBezTo>
                    <a:lnTo>
                      <a:pt x="8651372" y="6782955"/>
                    </a:lnTo>
                    <a:cubicBezTo>
                      <a:pt x="7422535" y="7878682"/>
                      <a:pt x="6279732" y="8428980"/>
                      <a:pt x="5239198" y="84289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21" name="任意多边形: 形状 220">
                <a:extLst>
                  <a:ext uri="{FF2B5EF4-FFF2-40B4-BE49-F238E27FC236}">
                    <a16:creationId xmlns:a16="http://schemas.microsoft.com/office/drawing/2014/main" id="{28A0C039-A621-4093-BE3D-F22813E8674D}"/>
                  </a:ext>
                </a:extLst>
              </p:cNvPr>
              <p:cNvSpPr/>
              <p:nvPr/>
            </p:nvSpPr>
            <p:spPr>
              <a:xfrm>
                <a:off x="10510801" y="-1068282"/>
                <a:ext cx="8652183" cy="8246359"/>
              </a:xfrm>
              <a:custGeom>
                <a:avLst/>
                <a:gdLst>
                  <a:gd name="connsiteX0" fmla="*/ 5292766 w 8652183"/>
                  <a:gd name="connsiteY0" fmla="*/ 8247171 h 8246358"/>
                  <a:gd name="connsiteX1" fmla="*/ 4312294 w 8652183"/>
                  <a:gd name="connsiteY1" fmla="*/ 8075101 h 8246358"/>
                  <a:gd name="connsiteX2" fmla="*/ 2263690 w 8652183"/>
                  <a:gd name="connsiteY2" fmla="*/ 6313821 h 8246358"/>
                  <a:gd name="connsiteX3" fmla="*/ 939078 w 8652183"/>
                  <a:gd name="connsiteY3" fmla="*/ 3598042 h 8246358"/>
                  <a:gd name="connsiteX4" fmla="*/ 12175 w 8652183"/>
                  <a:gd name="connsiteY4" fmla="*/ 13798 h 8246358"/>
                  <a:gd name="connsiteX5" fmla="*/ 28408 w 8652183"/>
                  <a:gd name="connsiteY5" fmla="*/ 12175 h 8246358"/>
                  <a:gd name="connsiteX6" fmla="*/ 953688 w 8652183"/>
                  <a:gd name="connsiteY6" fmla="*/ 3594796 h 8246358"/>
                  <a:gd name="connsiteX7" fmla="*/ 4317164 w 8652183"/>
                  <a:gd name="connsiteY7" fmla="*/ 8060491 h 8246358"/>
                  <a:gd name="connsiteX8" fmla="*/ 8640008 w 8652183"/>
                  <a:gd name="connsiteY8" fmla="*/ 6636858 h 8246358"/>
                  <a:gd name="connsiteX9" fmla="*/ 8651372 w 8652183"/>
                  <a:gd name="connsiteY9" fmla="*/ 6649845 h 8246358"/>
                  <a:gd name="connsiteX10" fmla="*/ 5292766 w 8652183"/>
                  <a:gd name="connsiteY10" fmla="*/ 8247171 h 8246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8246358">
                    <a:moveTo>
                      <a:pt x="5292766" y="8247171"/>
                    </a:moveTo>
                    <a:cubicBezTo>
                      <a:pt x="4955120" y="8247171"/>
                      <a:pt x="4628837" y="8190355"/>
                      <a:pt x="4312294" y="8075101"/>
                    </a:cubicBezTo>
                    <a:cubicBezTo>
                      <a:pt x="3567199" y="7804010"/>
                      <a:pt x="2878921" y="7211506"/>
                      <a:pt x="2263690" y="6313821"/>
                    </a:cubicBezTo>
                    <a:cubicBezTo>
                      <a:pt x="1771831" y="5596324"/>
                      <a:pt x="1327047" y="4682406"/>
                      <a:pt x="939078" y="3598042"/>
                    </a:cubicBezTo>
                    <a:cubicBezTo>
                      <a:pt x="280019" y="1752351"/>
                      <a:pt x="15421" y="30031"/>
                      <a:pt x="12175" y="13798"/>
                    </a:cubicBezTo>
                    <a:lnTo>
                      <a:pt x="28408" y="12175"/>
                    </a:lnTo>
                    <a:cubicBezTo>
                      <a:pt x="31654" y="30031"/>
                      <a:pt x="294629" y="1750728"/>
                      <a:pt x="953688" y="3594796"/>
                    </a:cubicBezTo>
                    <a:cubicBezTo>
                      <a:pt x="1560802" y="5296013"/>
                      <a:pt x="2637049" y="7450131"/>
                      <a:pt x="4317164" y="8060491"/>
                    </a:cubicBezTo>
                    <a:cubicBezTo>
                      <a:pt x="5593076" y="8524754"/>
                      <a:pt x="7047552" y="8045881"/>
                      <a:pt x="8640008" y="6636858"/>
                    </a:cubicBezTo>
                    <a:lnTo>
                      <a:pt x="8651372" y="6649845"/>
                    </a:lnTo>
                    <a:cubicBezTo>
                      <a:pt x="7448507" y="7711482"/>
                      <a:pt x="6321938" y="8247171"/>
                      <a:pt x="5292766" y="824717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22" name="任意多边形: 形状 221">
                <a:extLst>
                  <a:ext uri="{FF2B5EF4-FFF2-40B4-BE49-F238E27FC236}">
                    <a16:creationId xmlns:a16="http://schemas.microsoft.com/office/drawing/2014/main" id="{659D0987-19AD-4B39-9506-E326618BFED4}"/>
                  </a:ext>
                </a:extLst>
              </p:cNvPr>
              <p:cNvSpPr/>
              <p:nvPr/>
            </p:nvSpPr>
            <p:spPr>
              <a:xfrm>
                <a:off x="10509177" y="-915692"/>
                <a:ext cx="8652183" cy="8067796"/>
              </a:xfrm>
              <a:custGeom>
                <a:avLst/>
                <a:gdLst>
                  <a:gd name="connsiteX0" fmla="*/ 5344712 w 8652183"/>
                  <a:gd name="connsiteY0" fmla="*/ 8066984 h 8067795"/>
                  <a:gd name="connsiteX1" fmla="*/ 4360993 w 8652183"/>
                  <a:gd name="connsiteY1" fmla="*/ 7896538 h 8067795"/>
                  <a:gd name="connsiteX2" fmla="*/ 2309143 w 8652183"/>
                  <a:gd name="connsiteY2" fmla="*/ 6170971 h 8067795"/>
                  <a:gd name="connsiteX3" fmla="*/ 966674 w 8652183"/>
                  <a:gd name="connsiteY3" fmla="*/ 3516877 h 8067795"/>
                  <a:gd name="connsiteX4" fmla="*/ 12175 w 8652183"/>
                  <a:gd name="connsiteY4" fmla="*/ 15421 h 8067795"/>
                  <a:gd name="connsiteX5" fmla="*/ 28408 w 8652183"/>
                  <a:gd name="connsiteY5" fmla="*/ 12175 h 8067795"/>
                  <a:gd name="connsiteX6" fmla="*/ 982907 w 8652183"/>
                  <a:gd name="connsiteY6" fmla="*/ 3510384 h 8067795"/>
                  <a:gd name="connsiteX7" fmla="*/ 4365863 w 8652183"/>
                  <a:gd name="connsiteY7" fmla="*/ 7880305 h 8067795"/>
                  <a:gd name="connsiteX8" fmla="*/ 8640009 w 8652183"/>
                  <a:gd name="connsiteY8" fmla="*/ 6505371 h 8067795"/>
                  <a:gd name="connsiteX9" fmla="*/ 8651371 w 8652183"/>
                  <a:gd name="connsiteY9" fmla="*/ 6518357 h 8067795"/>
                  <a:gd name="connsiteX10" fmla="*/ 5344712 w 8652183"/>
                  <a:gd name="connsiteY10" fmla="*/ 8066984 h 8067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8067795">
                    <a:moveTo>
                      <a:pt x="5344712" y="8066984"/>
                    </a:moveTo>
                    <a:cubicBezTo>
                      <a:pt x="5007066" y="8066984"/>
                      <a:pt x="4679159" y="8010169"/>
                      <a:pt x="4360993" y="7896538"/>
                    </a:cubicBezTo>
                    <a:cubicBezTo>
                      <a:pt x="3619145" y="7630317"/>
                      <a:pt x="2929243" y="7049176"/>
                      <a:pt x="2309143" y="6170971"/>
                    </a:cubicBezTo>
                    <a:cubicBezTo>
                      <a:pt x="1814037" y="5469706"/>
                      <a:pt x="1362759" y="4575269"/>
                      <a:pt x="966674" y="3516877"/>
                    </a:cubicBezTo>
                    <a:cubicBezTo>
                      <a:pt x="294629" y="1715015"/>
                      <a:pt x="13798" y="33278"/>
                      <a:pt x="12175" y="15421"/>
                    </a:cubicBezTo>
                    <a:lnTo>
                      <a:pt x="28408" y="12175"/>
                    </a:lnTo>
                    <a:cubicBezTo>
                      <a:pt x="31654" y="28408"/>
                      <a:pt x="310862" y="1710145"/>
                      <a:pt x="982907" y="3510384"/>
                    </a:cubicBezTo>
                    <a:cubicBezTo>
                      <a:pt x="1603008" y="5172642"/>
                      <a:pt x="2693865" y="7278061"/>
                      <a:pt x="4365863" y="7880305"/>
                    </a:cubicBezTo>
                    <a:cubicBezTo>
                      <a:pt x="5636906" y="8336453"/>
                      <a:pt x="7075148" y="7873812"/>
                      <a:pt x="8640009" y="6505371"/>
                    </a:cubicBezTo>
                    <a:lnTo>
                      <a:pt x="8651371" y="6518357"/>
                    </a:lnTo>
                    <a:cubicBezTo>
                      <a:pt x="7472857" y="7549152"/>
                      <a:pt x="6364144" y="8066984"/>
                      <a:pt x="5344712" y="80669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23" name="任意多边形: 形状 222">
                <a:extLst>
                  <a:ext uri="{FF2B5EF4-FFF2-40B4-BE49-F238E27FC236}">
                    <a16:creationId xmlns:a16="http://schemas.microsoft.com/office/drawing/2014/main" id="{70369415-555E-47B2-8F0A-729BAD4E7FBD}"/>
                  </a:ext>
                </a:extLst>
              </p:cNvPr>
              <p:cNvSpPr/>
              <p:nvPr/>
            </p:nvSpPr>
            <p:spPr>
              <a:xfrm>
                <a:off x="10505931" y="-759856"/>
                <a:ext cx="8652183" cy="7889233"/>
              </a:xfrm>
              <a:custGeom>
                <a:avLst/>
                <a:gdLst>
                  <a:gd name="connsiteX0" fmla="*/ 5398281 w 8652183"/>
                  <a:gd name="connsiteY0" fmla="*/ 7885175 h 7889233"/>
                  <a:gd name="connsiteX1" fmla="*/ 4409692 w 8652183"/>
                  <a:gd name="connsiteY1" fmla="*/ 7714729 h 7889233"/>
                  <a:gd name="connsiteX2" fmla="*/ 2356219 w 8652183"/>
                  <a:gd name="connsiteY2" fmla="*/ 6026498 h 7889233"/>
                  <a:gd name="connsiteX3" fmla="*/ 995894 w 8652183"/>
                  <a:gd name="connsiteY3" fmla="*/ 3434089 h 7889233"/>
                  <a:gd name="connsiteX4" fmla="*/ 12175 w 8652183"/>
                  <a:gd name="connsiteY4" fmla="*/ 15421 h 7889233"/>
                  <a:gd name="connsiteX5" fmla="*/ 28408 w 8652183"/>
                  <a:gd name="connsiteY5" fmla="*/ 12175 h 7889233"/>
                  <a:gd name="connsiteX6" fmla="*/ 1013750 w 8652183"/>
                  <a:gd name="connsiteY6" fmla="*/ 3427596 h 7889233"/>
                  <a:gd name="connsiteX7" fmla="*/ 4417808 w 8652183"/>
                  <a:gd name="connsiteY7" fmla="*/ 7700119 h 7889233"/>
                  <a:gd name="connsiteX8" fmla="*/ 8643255 w 8652183"/>
                  <a:gd name="connsiteY8" fmla="*/ 6372260 h 7889233"/>
                  <a:gd name="connsiteX9" fmla="*/ 8654618 w 8652183"/>
                  <a:gd name="connsiteY9" fmla="*/ 6385247 h 7889233"/>
                  <a:gd name="connsiteX10" fmla="*/ 5398281 w 8652183"/>
                  <a:gd name="connsiteY10" fmla="*/ 7885175 h 788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7889233">
                    <a:moveTo>
                      <a:pt x="5398281" y="7885175"/>
                    </a:moveTo>
                    <a:cubicBezTo>
                      <a:pt x="5059011" y="7885175"/>
                      <a:pt x="4729481" y="7828360"/>
                      <a:pt x="4409692" y="7714729"/>
                    </a:cubicBezTo>
                    <a:cubicBezTo>
                      <a:pt x="3671091" y="7453378"/>
                      <a:pt x="2979565" y="6885223"/>
                      <a:pt x="2356219" y="6026498"/>
                    </a:cubicBezTo>
                    <a:cubicBezTo>
                      <a:pt x="1857866" y="5339842"/>
                      <a:pt x="1400095" y="4468131"/>
                      <a:pt x="995894" y="3434089"/>
                    </a:cubicBezTo>
                    <a:cubicBezTo>
                      <a:pt x="310862" y="1672810"/>
                      <a:pt x="15421" y="31654"/>
                      <a:pt x="12175" y="15421"/>
                    </a:cubicBezTo>
                    <a:lnTo>
                      <a:pt x="28408" y="12175"/>
                    </a:lnTo>
                    <a:cubicBezTo>
                      <a:pt x="31654" y="28408"/>
                      <a:pt x="327095" y="1667940"/>
                      <a:pt x="1013750" y="3427596"/>
                    </a:cubicBezTo>
                    <a:cubicBezTo>
                      <a:pt x="1646837" y="5049272"/>
                      <a:pt x="2750680" y="7107615"/>
                      <a:pt x="4417808" y="7700119"/>
                    </a:cubicBezTo>
                    <a:cubicBezTo>
                      <a:pt x="5683981" y="8149773"/>
                      <a:pt x="7105991" y="7701742"/>
                      <a:pt x="8643255" y="6372260"/>
                    </a:cubicBezTo>
                    <a:lnTo>
                      <a:pt x="8654618" y="6385247"/>
                    </a:lnTo>
                    <a:cubicBezTo>
                      <a:pt x="7497206" y="7383575"/>
                      <a:pt x="6407973" y="7885175"/>
                      <a:pt x="5398281" y="78851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24" name="任意多边形: 形状 223">
                <a:extLst>
                  <a:ext uri="{FF2B5EF4-FFF2-40B4-BE49-F238E27FC236}">
                    <a16:creationId xmlns:a16="http://schemas.microsoft.com/office/drawing/2014/main" id="{D3837EEC-E92C-4091-BCA5-CFA3E8DCC3AD}"/>
                  </a:ext>
                </a:extLst>
              </p:cNvPr>
              <p:cNvSpPr/>
              <p:nvPr/>
            </p:nvSpPr>
            <p:spPr>
              <a:xfrm>
                <a:off x="10502684" y="-605642"/>
                <a:ext cx="8652183" cy="7710670"/>
              </a:xfrm>
              <a:custGeom>
                <a:avLst/>
                <a:gdLst>
                  <a:gd name="connsiteX0" fmla="*/ 5453473 w 8652183"/>
                  <a:gd name="connsiteY0" fmla="*/ 7703366 h 7710670"/>
                  <a:gd name="connsiteX1" fmla="*/ 4461637 w 8652183"/>
                  <a:gd name="connsiteY1" fmla="*/ 7534543 h 7710670"/>
                  <a:gd name="connsiteX2" fmla="*/ 2404917 w 8652183"/>
                  <a:gd name="connsiteY2" fmla="*/ 5882024 h 7710670"/>
                  <a:gd name="connsiteX3" fmla="*/ 1026737 w 8652183"/>
                  <a:gd name="connsiteY3" fmla="*/ 3351301 h 7710670"/>
                  <a:gd name="connsiteX4" fmla="*/ 12175 w 8652183"/>
                  <a:gd name="connsiteY4" fmla="*/ 15421 h 7710670"/>
                  <a:gd name="connsiteX5" fmla="*/ 28408 w 8652183"/>
                  <a:gd name="connsiteY5" fmla="*/ 12175 h 7710670"/>
                  <a:gd name="connsiteX6" fmla="*/ 1042970 w 8652183"/>
                  <a:gd name="connsiteY6" fmla="*/ 3344808 h 7710670"/>
                  <a:gd name="connsiteX7" fmla="*/ 4466507 w 8652183"/>
                  <a:gd name="connsiteY7" fmla="*/ 7519933 h 7710670"/>
                  <a:gd name="connsiteX8" fmla="*/ 8643255 w 8652183"/>
                  <a:gd name="connsiteY8" fmla="*/ 6239150 h 7710670"/>
                  <a:gd name="connsiteX9" fmla="*/ 8654618 w 8652183"/>
                  <a:gd name="connsiteY9" fmla="*/ 6252136 h 7710670"/>
                  <a:gd name="connsiteX10" fmla="*/ 5453473 w 8652183"/>
                  <a:gd name="connsiteY10" fmla="*/ 7703366 h 7710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7710670">
                    <a:moveTo>
                      <a:pt x="5453473" y="7703366"/>
                    </a:moveTo>
                    <a:cubicBezTo>
                      <a:pt x="5114203" y="7703366"/>
                      <a:pt x="4783050" y="7646550"/>
                      <a:pt x="4461637" y="7534543"/>
                    </a:cubicBezTo>
                    <a:cubicBezTo>
                      <a:pt x="3726283" y="7276438"/>
                      <a:pt x="3034757" y="6721270"/>
                      <a:pt x="2404917" y="5882024"/>
                    </a:cubicBezTo>
                    <a:cubicBezTo>
                      <a:pt x="1901695" y="5211602"/>
                      <a:pt x="1439055" y="4359370"/>
                      <a:pt x="1026737" y="3351301"/>
                    </a:cubicBezTo>
                    <a:cubicBezTo>
                      <a:pt x="327095" y="1633851"/>
                      <a:pt x="15421" y="31654"/>
                      <a:pt x="12175" y="15421"/>
                    </a:cubicBezTo>
                    <a:lnTo>
                      <a:pt x="28408" y="12175"/>
                    </a:lnTo>
                    <a:cubicBezTo>
                      <a:pt x="31654" y="28408"/>
                      <a:pt x="343328" y="1627357"/>
                      <a:pt x="1042970" y="3344808"/>
                    </a:cubicBezTo>
                    <a:cubicBezTo>
                      <a:pt x="1689043" y="4927524"/>
                      <a:pt x="2807496" y="6937168"/>
                      <a:pt x="4466507" y="7519933"/>
                    </a:cubicBezTo>
                    <a:cubicBezTo>
                      <a:pt x="5726187" y="7961470"/>
                      <a:pt x="7131964" y="7531296"/>
                      <a:pt x="8643255" y="6239150"/>
                    </a:cubicBezTo>
                    <a:lnTo>
                      <a:pt x="8654618" y="6252136"/>
                    </a:lnTo>
                    <a:cubicBezTo>
                      <a:pt x="7523179" y="7217999"/>
                      <a:pt x="6450179" y="7703366"/>
                      <a:pt x="5453473" y="77033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25" name="任意多边形: 形状 224">
                <a:extLst>
                  <a:ext uri="{FF2B5EF4-FFF2-40B4-BE49-F238E27FC236}">
                    <a16:creationId xmlns:a16="http://schemas.microsoft.com/office/drawing/2014/main" id="{7C30856F-1C00-45C0-864E-4CC6D54E7869}"/>
                  </a:ext>
                </a:extLst>
              </p:cNvPr>
              <p:cNvSpPr/>
              <p:nvPr/>
            </p:nvSpPr>
            <p:spPr>
              <a:xfrm>
                <a:off x="10499438" y="-449805"/>
                <a:ext cx="8652183" cy="7532107"/>
              </a:xfrm>
              <a:custGeom>
                <a:avLst/>
                <a:gdLst>
                  <a:gd name="connsiteX0" fmla="*/ 5508665 w 8652183"/>
                  <a:gd name="connsiteY0" fmla="*/ 7521556 h 7532107"/>
                  <a:gd name="connsiteX1" fmla="*/ 4513583 w 8652183"/>
                  <a:gd name="connsiteY1" fmla="*/ 7354356 h 7532107"/>
                  <a:gd name="connsiteX2" fmla="*/ 2455240 w 8652183"/>
                  <a:gd name="connsiteY2" fmla="*/ 5739174 h 7532107"/>
                  <a:gd name="connsiteX3" fmla="*/ 1059203 w 8652183"/>
                  <a:gd name="connsiteY3" fmla="*/ 3268513 h 7532107"/>
                  <a:gd name="connsiteX4" fmla="*/ 12175 w 8652183"/>
                  <a:gd name="connsiteY4" fmla="*/ 15421 h 7532107"/>
                  <a:gd name="connsiteX5" fmla="*/ 28408 w 8652183"/>
                  <a:gd name="connsiteY5" fmla="*/ 12175 h 7532107"/>
                  <a:gd name="connsiteX6" fmla="*/ 1073812 w 8652183"/>
                  <a:gd name="connsiteY6" fmla="*/ 3262019 h 7532107"/>
                  <a:gd name="connsiteX7" fmla="*/ 4518453 w 8652183"/>
                  <a:gd name="connsiteY7" fmla="*/ 7339747 h 7532107"/>
                  <a:gd name="connsiteX8" fmla="*/ 8646502 w 8652183"/>
                  <a:gd name="connsiteY8" fmla="*/ 6106040 h 7532107"/>
                  <a:gd name="connsiteX9" fmla="*/ 8656241 w 8652183"/>
                  <a:gd name="connsiteY9" fmla="*/ 6119026 h 7532107"/>
                  <a:gd name="connsiteX10" fmla="*/ 5508665 w 8652183"/>
                  <a:gd name="connsiteY10" fmla="*/ 7521556 h 753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7532107">
                    <a:moveTo>
                      <a:pt x="5508665" y="7521556"/>
                    </a:moveTo>
                    <a:cubicBezTo>
                      <a:pt x="5169396" y="7521556"/>
                      <a:pt x="4836619" y="7466364"/>
                      <a:pt x="4513583" y="7354356"/>
                    </a:cubicBezTo>
                    <a:cubicBezTo>
                      <a:pt x="3781475" y="7101122"/>
                      <a:pt x="3088326" y="6557316"/>
                      <a:pt x="2455240" y="5739174"/>
                    </a:cubicBezTo>
                    <a:cubicBezTo>
                      <a:pt x="1948770" y="5084984"/>
                      <a:pt x="1479637" y="4253855"/>
                      <a:pt x="1059203" y="3268513"/>
                    </a:cubicBezTo>
                    <a:cubicBezTo>
                      <a:pt x="343328" y="1591645"/>
                      <a:pt x="15421" y="31654"/>
                      <a:pt x="12175" y="15421"/>
                    </a:cubicBezTo>
                    <a:lnTo>
                      <a:pt x="28408" y="12175"/>
                    </a:lnTo>
                    <a:cubicBezTo>
                      <a:pt x="31654" y="28408"/>
                      <a:pt x="359561" y="1586775"/>
                      <a:pt x="1073812" y="3262019"/>
                    </a:cubicBezTo>
                    <a:cubicBezTo>
                      <a:pt x="1732872" y="4805777"/>
                      <a:pt x="2865934" y="6768345"/>
                      <a:pt x="4518453" y="7339747"/>
                    </a:cubicBezTo>
                    <a:cubicBezTo>
                      <a:pt x="5773263" y="7773168"/>
                      <a:pt x="7162806" y="7359226"/>
                      <a:pt x="8646502" y="6106040"/>
                    </a:cubicBezTo>
                    <a:lnTo>
                      <a:pt x="8656241" y="6119026"/>
                    </a:lnTo>
                    <a:cubicBezTo>
                      <a:pt x="7549152" y="7052423"/>
                      <a:pt x="6494008" y="7521556"/>
                      <a:pt x="5508665" y="75215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26" name="任意多边形: 形状 225">
                <a:extLst>
                  <a:ext uri="{FF2B5EF4-FFF2-40B4-BE49-F238E27FC236}">
                    <a16:creationId xmlns:a16="http://schemas.microsoft.com/office/drawing/2014/main" id="{8C81D6E0-3318-4714-99AC-8F3107EBE259}"/>
                  </a:ext>
                </a:extLst>
              </p:cNvPr>
              <p:cNvSpPr/>
              <p:nvPr/>
            </p:nvSpPr>
            <p:spPr>
              <a:xfrm>
                <a:off x="10496191" y="-293969"/>
                <a:ext cx="8652183" cy="7337311"/>
              </a:xfrm>
              <a:custGeom>
                <a:avLst/>
                <a:gdLst>
                  <a:gd name="connsiteX0" fmla="*/ 5563857 w 8652183"/>
                  <a:gd name="connsiteY0" fmla="*/ 7339746 h 7337311"/>
                  <a:gd name="connsiteX1" fmla="*/ 4565528 w 8652183"/>
                  <a:gd name="connsiteY1" fmla="*/ 7174170 h 7337311"/>
                  <a:gd name="connsiteX2" fmla="*/ 2503939 w 8652183"/>
                  <a:gd name="connsiteY2" fmla="*/ 5594700 h 7337311"/>
                  <a:gd name="connsiteX3" fmla="*/ 1090045 w 8652183"/>
                  <a:gd name="connsiteY3" fmla="*/ 3185724 h 7337311"/>
                  <a:gd name="connsiteX4" fmla="*/ 12175 w 8652183"/>
                  <a:gd name="connsiteY4" fmla="*/ 15421 h 7337311"/>
                  <a:gd name="connsiteX5" fmla="*/ 28408 w 8652183"/>
                  <a:gd name="connsiteY5" fmla="*/ 12175 h 7337311"/>
                  <a:gd name="connsiteX6" fmla="*/ 1103032 w 8652183"/>
                  <a:gd name="connsiteY6" fmla="*/ 3179231 h 7337311"/>
                  <a:gd name="connsiteX7" fmla="*/ 4568775 w 8652183"/>
                  <a:gd name="connsiteY7" fmla="*/ 7159561 h 7337311"/>
                  <a:gd name="connsiteX8" fmla="*/ 8646502 w 8652183"/>
                  <a:gd name="connsiteY8" fmla="*/ 5972929 h 7337311"/>
                  <a:gd name="connsiteX9" fmla="*/ 8656241 w 8652183"/>
                  <a:gd name="connsiteY9" fmla="*/ 5985915 h 7337311"/>
                  <a:gd name="connsiteX10" fmla="*/ 5563857 w 8652183"/>
                  <a:gd name="connsiteY10" fmla="*/ 7339746 h 7337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183" h="7337311">
                    <a:moveTo>
                      <a:pt x="5563857" y="7339746"/>
                    </a:moveTo>
                    <a:cubicBezTo>
                      <a:pt x="5222965" y="7339746"/>
                      <a:pt x="4890188" y="7284555"/>
                      <a:pt x="4565528" y="7174170"/>
                    </a:cubicBezTo>
                    <a:cubicBezTo>
                      <a:pt x="3835044" y="6925805"/>
                      <a:pt x="3141895" y="6393363"/>
                      <a:pt x="2503939" y="5594700"/>
                    </a:cubicBezTo>
                    <a:cubicBezTo>
                      <a:pt x="1994223" y="4955120"/>
                      <a:pt x="1518596" y="4145094"/>
                      <a:pt x="1090045" y="3185724"/>
                    </a:cubicBezTo>
                    <a:cubicBezTo>
                      <a:pt x="359561" y="1551062"/>
                      <a:pt x="15421" y="30031"/>
                      <a:pt x="12175" y="15421"/>
                    </a:cubicBezTo>
                    <a:lnTo>
                      <a:pt x="28408" y="12175"/>
                    </a:lnTo>
                    <a:cubicBezTo>
                      <a:pt x="31654" y="26784"/>
                      <a:pt x="374170" y="1546192"/>
                      <a:pt x="1103032" y="3179231"/>
                    </a:cubicBezTo>
                    <a:cubicBezTo>
                      <a:pt x="1775077" y="4685653"/>
                      <a:pt x="2922750" y="6597899"/>
                      <a:pt x="4568775" y="7159561"/>
                    </a:cubicBezTo>
                    <a:cubicBezTo>
                      <a:pt x="5818715" y="7584865"/>
                      <a:pt x="7190403" y="7187156"/>
                      <a:pt x="8646502" y="5972929"/>
                    </a:cubicBezTo>
                    <a:lnTo>
                      <a:pt x="8656241" y="5985915"/>
                    </a:lnTo>
                    <a:cubicBezTo>
                      <a:pt x="7575125" y="6885223"/>
                      <a:pt x="6537837" y="7339746"/>
                      <a:pt x="5563857" y="73397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27" name="任意多边形: 形状 226">
                <a:extLst>
                  <a:ext uri="{FF2B5EF4-FFF2-40B4-BE49-F238E27FC236}">
                    <a16:creationId xmlns:a16="http://schemas.microsoft.com/office/drawing/2014/main" id="{5271BDC8-6FA6-413E-9915-9685B0246512}"/>
                  </a:ext>
                </a:extLst>
              </p:cNvPr>
              <p:cNvSpPr/>
              <p:nvPr/>
            </p:nvSpPr>
            <p:spPr>
              <a:xfrm>
                <a:off x="10494568" y="-139755"/>
                <a:ext cx="8668416" cy="7158748"/>
              </a:xfrm>
              <a:custGeom>
                <a:avLst/>
                <a:gdLst>
                  <a:gd name="connsiteX0" fmla="*/ 5617426 w 8668416"/>
                  <a:gd name="connsiteY0" fmla="*/ 7157937 h 7158748"/>
                  <a:gd name="connsiteX1" fmla="*/ 4615851 w 8668416"/>
                  <a:gd name="connsiteY1" fmla="*/ 6993984 h 7158748"/>
                  <a:gd name="connsiteX2" fmla="*/ 2551014 w 8668416"/>
                  <a:gd name="connsiteY2" fmla="*/ 5451850 h 7158748"/>
                  <a:gd name="connsiteX3" fmla="*/ 1117641 w 8668416"/>
                  <a:gd name="connsiteY3" fmla="*/ 3102936 h 7158748"/>
                  <a:gd name="connsiteX4" fmla="*/ 12175 w 8668416"/>
                  <a:gd name="connsiteY4" fmla="*/ 15421 h 7158748"/>
                  <a:gd name="connsiteX5" fmla="*/ 28408 w 8668416"/>
                  <a:gd name="connsiteY5" fmla="*/ 12175 h 7158748"/>
                  <a:gd name="connsiteX6" fmla="*/ 1133874 w 8668416"/>
                  <a:gd name="connsiteY6" fmla="*/ 3096443 h 7158748"/>
                  <a:gd name="connsiteX7" fmla="*/ 4622344 w 8668416"/>
                  <a:gd name="connsiteY7" fmla="*/ 6977751 h 7158748"/>
                  <a:gd name="connsiteX8" fmla="*/ 8649748 w 8668416"/>
                  <a:gd name="connsiteY8" fmla="*/ 5838195 h 7158748"/>
                  <a:gd name="connsiteX9" fmla="*/ 8659488 w 8668416"/>
                  <a:gd name="connsiteY9" fmla="*/ 5851181 h 7158748"/>
                  <a:gd name="connsiteX10" fmla="*/ 5617426 w 8668416"/>
                  <a:gd name="connsiteY10" fmla="*/ 7157937 h 715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7158748">
                    <a:moveTo>
                      <a:pt x="5617426" y="7157937"/>
                    </a:moveTo>
                    <a:cubicBezTo>
                      <a:pt x="5276533" y="7157937"/>
                      <a:pt x="4942134" y="7102745"/>
                      <a:pt x="4615851" y="6993984"/>
                    </a:cubicBezTo>
                    <a:cubicBezTo>
                      <a:pt x="3888613" y="6750489"/>
                      <a:pt x="3193841" y="6231033"/>
                      <a:pt x="2551014" y="5451850"/>
                    </a:cubicBezTo>
                    <a:cubicBezTo>
                      <a:pt x="2036428" y="4828503"/>
                      <a:pt x="1555932" y="4037956"/>
                      <a:pt x="1117641" y="3102936"/>
                    </a:cubicBezTo>
                    <a:cubicBezTo>
                      <a:pt x="374170" y="1510480"/>
                      <a:pt x="15421" y="31654"/>
                      <a:pt x="12175" y="15421"/>
                    </a:cubicBezTo>
                    <a:lnTo>
                      <a:pt x="28408" y="12175"/>
                    </a:lnTo>
                    <a:cubicBezTo>
                      <a:pt x="31654" y="26784"/>
                      <a:pt x="390403" y="1505610"/>
                      <a:pt x="1133874" y="3096443"/>
                    </a:cubicBezTo>
                    <a:cubicBezTo>
                      <a:pt x="1818907" y="4563905"/>
                      <a:pt x="2981188" y="6427453"/>
                      <a:pt x="4622344" y="6977751"/>
                    </a:cubicBezTo>
                    <a:cubicBezTo>
                      <a:pt x="5865791" y="7394939"/>
                      <a:pt x="7221245" y="7011840"/>
                      <a:pt x="8649748" y="5838195"/>
                    </a:cubicBezTo>
                    <a:lnTo>
                      <a:pt x="8659488" y="5851181"/>
                    </a:lnTo>
                    <a:cubicBezTo>
                      <a:pt x="7599474" y="6721270"/>
                      <a:pt x="6580042" y="7157937"/>
                      <a:pt x="5617426" y="71579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28" name="任意多边形: 形状 227">
                <a:extLst>
                  <a:ext uri="{FF2B5EF4-FFF2-40B4-BE49-F238E27FC236}">
                    <a16:creationId xmlns:a16="http://schemas.microsoft.com/office/drawing/2014/main" id="{0F22363F-DD87-4B53-99A1-7A6D6E43AF78}"/>
                  </a:ext>
                </a:extLst>
              </p:cNvPr>
              <p:cNvSpPr/>
              <p:nvPr/>
            </p:nvSpPr>
            <p:spPr>
              <a:xfrm>
                <a:off x="10491321" y="14458"/>
                <a:ext cx="8668416" cy="6980186"/>
              </a:xfrm>
              <a:custGeom>
                <a:avLst/>
                <a:gdLst>
                  <a:gd name="connsiteX0" fmla="*/ 5672618 w 8668416"/>
                  <a:gd name="connsiteY0" fmla="*/ 6977751 h 6980185"/>
                  <a:gd name="connsiteX1" fmla="*/ 4667796 w 8668416"/>
                  <a:gd name="connsiteY1" fmla="*/ 6815421 h 6980185"/>
                  <a:gd name="connsiteX2" fmla="*/ 2599713 w 8668416"/>
                  <a:gd name="connsiteY2" fmla="*/ 5310623 h 6980185"/>
                  <a:gd name="connsiteX3" fmla="*/ 1148484 w 8668416"/>
                  <a:gd name="connsiteY3" fmla="*/ 3023394 h 6980185"/>
                  <a:gd name="connsiteX4" fmla="*/ 12175 w 8668416"/>
                  <a:gd name="connsiteY4" fmla="*/ 17045 h 6980185"/>
                  <a:gd name="connsiteX5" fmla="*/ 28408 w 8668416"/>
                  <a:gd name="connsiteY5" fmla="*/ 12175 h 6980185"/>
                  <a:gd name="connsiteX6" fmla="*/ 1164717 w 8668416"/>
                  <a:gd name="connsiteY6" fmla="*/ 3013654 h 6980185"/>
                  <a:gd name="connsiteX7" fmla="*/ 4674289 w 8668416"/>
                  <a:gd name="connsiteY7" fmla="*/ 6797565 h 6980185"/>
                  <a:gd name="connsiteX8" fmla="*/ 8649749 w 8668416"/>
                  <a:gd name="connsiteY8" fmla="*/ 5705085 h 6980185"/>
                  <a:gd name="connsiteX9" fmla="*/ 8659488 w 8668416"/>
                  <a:gd name="connsiteY9" fmla="*/ 5718071 h 6980185"/>
                  <a:gd name="connsiteX10" fmla="*/ 5672618 w 8668416"/>
                  <a:gd name="connsiteY10" fmla="*/ 6977751 h 6980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980185">
                    <a:moveTo>
                      <a:pt x="5672618" y="6977751"/>
                    </a:moveTo>
                    <a:cubicBezTo>
                      <a:pt x="5331725" y="6977751"/>
                      <a:pt x="4995702" y="6924182"/>
                      <a:pt x="4667796" y="6815421"/>
                    </a:cubicBezTo>
                    <a:cubicBezTo>
                      <a:pt x="3943805" y="6576796"/>
                      <a:pt x="3247410" y="6068703"/>
                      <a:pt x="2599713" y="5310623"/>
                    </a:cubicBezTo>
                    <a:cubicBezTo>
                      <a:pt x="2081881" y="4703509"/>
                      <a:pt x="1593268" y="3934065"/>
                      <a:pt x="1148484" y="3023394"/>
                    </a:cubicBezTo>
                    <a:cubicBezTo>
                      <a:pt x="390403" y="1471521"/>
                      <a:pt x="15421" y="31654"/>
                      <a:pt x="12175" y="17045"/>
                    </a:cubicBezTo>
                    <a:lnTo>
                      <a:pt x="28408" y="12175"/>
                    </a:lnTo>
                    <a:cubicBezTo>
                      <a:pt x="31654" y="26784"/>
                      <a:pt x="406636" y="1465027"/>
                      <a:pt x="1164717" y="3013654"/>
                    </a:cubicBezTo>
                    <a:cubicBezTo>
                      <a:pt x="1862736" y="4442158"/>
                      <a:pt x="3039627" y="6258630"/>
                      <a:pt x="4674289" y="6797565"/>
                    </a:cubicBezTo>
                    <a:cubicBezTo>
                      <a:pt x="5912866" y="7206636"/>
                      <a:pt x="7250465" y="6839770"/>
                      <a:pt x="8649749" y="5705085"/>
                    </a:cubicBezTo>
                    <a:lnTo>
                      <a:pt x="8659488" y="5718071"/>
                    </a:lnTo>
                    <a:cubicBezTo>
                      <a:pt x="7625447" y="6557317"/>
                      <a:pt x="6625495" y="6977751"/>
                      <a:pt x="5672618" y="69777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29" name="任意多边形: 形状 228">
                <a:extLst>
                  <a:ext uri="{FF2B5EF4-FFF2-40B4-BE49-F238E27FC236}">
                    <a16:creationId xmlns:a16="http://schemas.microsoft.com/office/drawing/2014/main" id="{21ABCDCD-2DB9-42E7-B598-0E21280CCAD8}"/>
                  </a:ext>
                </a:extLst>
              </p:cNvPr>
              <p:cNvSpPr/>
              <p:nvPr/>
            </p:nvSpPr>
            <p:spPr>
              <a:xfrm>
                <a:off x="10488074" y="170295"/>
                <a:ext cx="8668416" cy="6801623"/>
              </a:xfrm>
              <a:custGeom>
                <a:avLst/>
                <a:gdLst>
                  <a:gd name="connsiteX0" fmla="*/ 5729433 w 8668416"/>
                  <a:gd name="connsiteY0" fmla="*/ 6795942 h 6801622"/>
                  <a:gd name="connsiteX1" fmla="*/ 4721365 w 8668416"/>
                  <a:gd name="connsiteY1" fmla="*/ 6635235 h 6801622"/>
                  <a:gd name="connsiteX2" fmla="*/ 2650036 w 8668416"/>
                  <a:gd name="connsiteY2" fmla="*/ 5166149 h 6801622"/>
                  <a:gd name="connsiteX3" fmla="*/ 1179327 w 8668416"/>
                  <a:gd name="connsiteY3" fmla="*/ 2938983 h 6801622"/>
                  <a:gd name="connsiteX4" fmla="*/ 12175 w 8668416"/>
                  <a:gd name="connsiteY4" fmla="*/ 17045 h 6801622"/>
                  <a:gd name="connsiteX5" fmla="*/ 28408 w 8668416"/>
                  <a:gd name="connsiteY5" fmla="*/ 12175 h 6801622"/>
                  <a:gd name="connsiteX6" fmla="*/ 1195560 w 8668416"/>
                  <a:gd name="connsiteY6" fmla="*/ 2932490 h 6801622"/>
                  <a:gd name="connsiteX7" fmla="*/ 4727858 w 8668416"/>
                  <a:gd name="connsiteY7" fmla="*/ 6619002 h 6801622"/>
                  <a:gd name="connsiteX8" fmla="*/ 8651371 w 8668416"/>
                  <a:gd name="connsiteY8" fmla="*/ 5573597 h 6801622"/>
                  <a:gd name="connsiteX9" fmla="*/ 8661112 w 8668416"/>
                  <a:gd name="connsiteY9" fmla="*/ 5586584 h 6801622"/>
                  <a:gd name="connsiteX10" fmla="*/ 5729433 w 8668416"/>
                  <a:gd name="connsiteY10" fmla="*/ 6795942 h 6801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801622">
                    <a:moveTo>
                      <a:pt x="5729433" y="6795942"/>
                    </a:moveTo>
                    <a:cubicBezTo>
                      <a:pt x="5386918" y="6795942"/>
                      <a:pt x="5050895" y="6742373"/>
                      <a:pt x="4721365" y="6635235"/>
                    </a:cubicBezTo>
                    <a:cubicBezTo>
                      <a:pt x="3998997" y="6401480"/>
                      <a:pt x="3302602" y="5906374"/>
                      <a:pt x="2650036" y="5166149"/>
                    </a:cubicBezTo>
                    <a:cubicBezTo>
                      <a:pt x="2128957" y="4575269"/>
                      <a:pt x="1633850" y="3825304"/>
                      <a:pt x="1179327" y="2938983"/>
                    </a:cubicBezTo>
                    <a:cubicBezTo>
                      <a:pt x="406636" y="1430938"/>
                      <a:pt x="15421" y="30031"/>
                      <a:pt x="12175" y="17045"/>
                    </a:cubicBezTo>
                    <a:lnTo>
                      <a:pt x="28408" y="12175"/>
                    </a:lnTo>
                    <a:cubicBezTo>
                      <a:pt x="31654" y="26784"/>
                      <a:pt x="422869" y="1426068"/>
                      <a:pt x="1195560" y="2932490"/>
                    </a:cubicBezTo>
                    <a:cubicBezTo>
                      <a:pt x="1908188" y="4322034"/>
                      <a:pt x="3098066" y="6089806"/>
                      <a:pt x="4727858" y="6619002"/>
                    </a:cubicBezTo>
                    <a:cubicBezTo>
                      <a:pt x="5959942" y="7018333"/>
                      <a:pt x="7279684" y="6667701"/>
                      <a:pt x="8651371" y="5573597"/>
                    </a:cubicBezTo>
                    <a:lnTo>
                      <a:pt x="8661112" y="5586584"/>
                    </a:lnTo>
                    <a:cubicBezTo>
                      <a:pt x="7651420" y="6390117"/>
                      <a:pt x="6669324" y="6795942"/>
                      <a:pt x="5729433" y="67959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30" name="任意多边形: 形状 229">
                <a:extLst>
                  <a:ext uri="{FF2B5EF4-FFF2-40B4-BE49-F238E27FC236}">
                    <a16:creationId xmlns:a16="http://schemas.microsoft.com/office/drawing/2014/main" id="{7F298C19-0E66-4E25-90CC-F4F1666D45BD}"/>
                  </a:ext>
                </a:extLst>
              </p:cNvPr>
              <p:cNvSpPr/>
              <p:nvPr/>
            </p:nvSpPr>
            <p:spPr>
              <a:xfrm>
                <a:off x="10484828" y="324508"/>
                <a:ext cx="8668416" cy="6623060"/>
              </a:xfrm>
              <a:custGeom>
                <a:avLst/>
                <a:gdLst>
                  <a:gd name="connsiteX0" fmla="*/ 5787873 w 8668416"/>
                  <a:gd name="connsiteY0" fmla="*/ 6614132 h 6623059"/>
                  <a:gd name="connsiteX1" fmla="*/ 4776557 w 8668416"/>
                  <a:gd name="connsiteY1" fmla="*/ 6455049 h 6623059"/>
                  <a:gd name="connsiteX2" fmla="*/ 2700358 w 8668416"/>
                  <a:gd name="connsiteY2" fmla="*/ 5023299 h 6623059"/>
                  <a:gd name="connsiteX3" fmla="*/ 1211793 w 8668416"/>
                  <a:gd name="connsiteY3" fmla="*/ 2857818 h 6623059"/>
                  <a:gd name="connsiteX4" fmla="*/ 12175 w 8668416"/>
                  <a:gd name="connsiteY4" fmla="*/ 17045 h 6623059"/>
                  <a:gd name="connsiteX5" fmla="*/ 28408 w 8668416"/>
                  <a:gd name="connsiteY5" fmla="*/ 12175 h 6623059"/>
                  <a:gd name="connsiteX6" fmla="*/ 1226402 w 8668416"/>
                  <a:gd name="connsiteY6" fmla="*/ 2851325 h 6623059"/>
                  <a:gd name="connsiteX7" fmla="*/ 4781427 w 8668416"/>
                  <a:gd name="connsiteY7" fmla="*/ 6440439 h 6623059"/>
                  <a:gd name="connsiteX8" fmla="*/ 8652995 w 8668416"/>
                  <a:gd name="connsiteY8" fmla="*/ 5442110 h 6623059"/>
                  <a:gd name="connsiteX9" fmla="*/ 8662734 w 8668416"/>
                  <a:gd name="connsiteY9" fmla="*/ 5455096 h 6623059"/>
                  <a:gd name="connsiteX10" fmla="*/ 5787873 w 8668416"/>
                  <a:gd name="connsiteY10" fmla="*/ 6614132 h 662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623059">
                    <a:moveTo>
                      <a:pt x="5787873" y="6614132"/>
                    </a:moveTo>
                    <a:cubicBezTo>
                      <a:pt x="5445356" y="6614132"/>
                      <a:pt x="5109333" y="6560563"/>
                      <a:pt x="4776557" y="6455049"/>
                    </a:cubicBezTo>
                    <a:cubicBezTo>
                      <a:pt x="4057436" y="6226163"/>
                      <a:pt x="3357794" y="5744044"/>
                      <a:pt x="2700358" y="5023299"/>
                    </a:cubicBezTo>
                    <a:cubicBezTo>
                      <a:pt x="2174409" y="4447028"/>
                      <a:pt x="1672810" y="3718166"/>
                      <a:pt x="1211793" y="2857818"/>
                    </a:cubicBezTo>
                    <a:cubicBezTo>
                      <a:pt x="424493" y="1391979"/>
                      <a:pt x="17045" y="31654"/>
                      <a:pt x="12175" y="17045"/>
                    </a:cubicBezTo>
                    <a:lnTo>
                      <a:pt x="28408" y="12175"/>
                    </a:lnTo>
                    <a:cubicBezTo>
                      <a:pt x="31654" y="25161"/>
                      <a:pt x="439102" y="1385486"/>
                      <a:pt x="1226402" y="2851325"/>
                    </a:cubicBezTo>
                    <a:cubicBezTo>
                      <a:pt x="1952017" y="4201910"/>
                      <a:pt x="3158128" y="5922607"/>
                      <a:pt x="4781427" y="6440439"/>
                    </a:cubicBezTo>
                    <a:cubicBezTo>
                      <a:pt x="6007018" y="6831654"/>
                      <a:pt x="7308903" y="6495631"/>
                      <a:pt x="8652995" y="5442110"/>
                    </a:cubicBezTo>
                    <a:lnTo>
                      <a:pt x="8662734" y="5455096"/>
                    </a:lnTo>
                    <a:cubicBezTo>
                      <a:pt x="7677392" y="6226163"/>
                      <a:pt x="6714776" y="6614132"/>
                      <a:pt x="5787873" y="6614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31" name="任意多边形: 形状 230">
                <a:extLst>
                  <a:ext uri="{FF2B5EF4-FFF2-40B4-BE49-F238E27FC236}">
                    <a16:creationId xmlns:a16="http://schemas.microsoft.com/office/drawing/2014/main" id="{A46CD01B-933A-4C29-B81A-053F319C29E6}"/>
                  </a:ext>
                </a:extLst>
              </p:cNvPr>
              <p:cNvSpPr/>
              <p:nvPr/>
            </p:nvSpPr>
            <p:spPr>
              <a:xfrm>
                <a:off x="10481581" y="480345"/>
                <a:ext cx="8668416" cy="6444497"/>
              </a:xfrm>
              <a:custGeom>
                <a:avLst/>
                <a:gdLst>
                  <a:gd name="connsiteX0" fmla="*/ 5844688 w 8668416"/>
                  <a:gd name="connsiteY0" fmla="*/ 6432323 h 6444496"/>
                  <a:gd name="connsiteX1" fmla="*/ 4831750 w 8668416"/>
                  <a:gd name="connsiteY1" fmla="*/ 6276486 h 6444496"/>
                  <a:gd name="connsiteX2" fmla="*/ 2752303 w 8668416"/>
                  <a:gd name="connsiteY2" fmla="*/ 4882072 h 6444496"/>
                  <a:gd name="connsiteX3" fmla="*/ 1244259 w 8668416"/>
                  <a:gd name="connsiteY3" fmla="*/ 2776653 h 6444496"/>
                  <a:gd name="connsiteX4" fmla="*/ 12175 w 8668416"/>
                  <a:gd name="connsiteY4" fmla="*/ 17045 h 6444496"/>
                  <a:gd name="connsiteX5" fmla="*/ 28408 w 8668416"/>
                  <a:gd name="connsiteY5" fmla="*/ 12175 h 6444496"/>
                  <a:gd name="connsiteX6" fmla="*/ 1257245 w 8668416"/>
                  <a:gd name="connsiteY6" fmla="*/ 2768536 h 6444496"/>
                  <a:gd name="connsiteX7" fmla="*/ 4836619 w 8668416"/>
                  <a:gd name="connsiteY7" fmla="*/ 6260253 h 6444496"/>
                  <a:gd name="connsiteX8" fmla="*/ 8654618 w 8668416"/>
                  <a:gd name="connsiteY8" fmla="*/ 5307376 h 6444496"/>
                  <a:gd name="connsiteX9" fmla="*/ 8664358 w 8668416"/>
                  <a:gd name="connsiteY9" fmla="*/ 5320363 h 6444496"/>
                  <a:gd name="connsiteX10" fmla="*/ 5844688 w 8668416"/>
                  <a:gd name="connsiteY10" fmla="*/ 6432323 h 644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444496">
                    <a:moveTo>
                      <a:pt x="5844688" y="6432323"/>
                    </a:moveTo>
                    <a:cubicBezTo>
                      <a:pt x="5502172" y="6432323"/>
                      <a:pt x="5164526" y="6380377"/>
                      <a:pt x="4831750" y="6276486"/>
                    </a:cubicBezTo>
                    <a:cubicBezTo>
                      <a:pt x="4114251" y="6052471"/>
                      <a:pt x="3414609" y="5583337"/>
                      <a:pt x="2752303" y="4882072"/>
                    </a:cubicBezTo>
                    <a:cubicBezTo>
                      <a:pt x="2223108" y="4322034"/>
                      <a:pt x="1715015" y="3614275"/>
                      <a:pt x="1244259" y="2776653"/>
                    </a:cubicBezTo>
                    <a:cubicBezTo>
                      <a:pt x="440726" y="1353020"/>
                      <a:pt x="17045" y="30031"/>
                      <a:pt x="12175" y="17045"/>
                    </a:cubicBezTo>
                    <a:lnTo>
                      <a:pt x="28408" y="12175"/>
                    </a:lnTo>
                    <a:cubicBezTo>
                      <a:pt x="33278" y="25161"/>
                      <a:pt x="456959" y="1346527"/>
                      <a:pt x="1257245" y="2768536"/>
                    </a:cubicBezTo>
                    <a:cubicBezTo>
                      <a:pt x="1995846" y="4081785"/>
                      <a:pt x="3218190" y="5753783"/>
                      <a:pt x="4836619" y="6260253"/>
                    </a:cubicBezTo>
                    <a:cubicBezTo>
                      <a:pt x="6055717" y="6641728"/>
                      <a:pt x="7339746" y="6320315"/>
                      <a:pt x="8654618" y="5307376"/>
                    </a:cubicBezTo>
                    <a:lnTo>
                      <a:pt x="8664358" y="5320363"/>
                    </a:lnTo>
                    <a:cubicBezTo>
                      <a:pt x="7704989" y="6060587"/>
                      <a:pt x="6760228" y="6432323"/>
                      <a:pt x="5844688" y="64323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32" name="任意多边形: 形状 231">
                <a:extLst>
                  <a:ext uri="{FF2B5EF4-FFF2-40B4-BE49-F238E27FC236}">
                    <a16:creationId xmlns:a16="http://schemas.microsoft.com/office/drawing/2014/main" id="{1202994F-484A-4DD3-A9FE-EB75C62F8906}"/>
                  </a:ext>
                </a:extLst>
              </p:cNvPr>
              <p:cNvSpPr/>
              <p:nvPr/>
            </p:nvSpPr>
            <p:spPr>
              <a:xfrm>
                <a:off x="10479958" y="636182"/>
                <a:ext cx="8668416" cy="6249701"/>
              </a:xfrm>
              <a:custGeom>
                <a:avLst/>
                <a:gdLst>
                  <a:gd name="connsiteX0" fmla="*/ 5903127 w 8668416"/>
                  <a:gd name="connsiteY0" fmla="*/ 6250513 h 6249701"/>
                  <a:gd name="connsiteX1" fmla="*/ 4886941 w 8668416"/>
                  <a:gd name="connsiteY1" fmla="*/ 6096300 h 6249701"/>
                  <a:gd name="connsiteX2" fmla="*/ 2802626 w 8668416"/>
                  <a:gd name="connsiteY2" fmla="*/ 4740845 h 6249701"/>
                  <a:gd name="connsiteX3" fmla="*/ 1273478 w 8668416"/>
                  <a:gd name="connsiteY3" fmla="*/ 2695488 h 6249701"/>
                  <a:gd name="connsiteX4" fmla="*/ 12175 w 8668416"/>
                  <a:gd name="connsiteY4" fmla="*/ 17045 h 6249701"/>
                  <a:gd name="connsiteX5" fmla="*/ 26784 w 8668416"/>
                  <a:gd name="connsiteY5" fmla="*/ 12175 h 6249701"/>
                  <a:gd name="connsiteX6" fmla="*/ 1288088 w 8668416"/>
                  <a:gd name="connsiteY6" fmla="*/ 2688995 h 6249701"/>
                  <a:gd name="connsiteX7" fmla="*/ 4891812 w 8668416"/>
                  <a:gd name="connsiteY7" fmla="*/ 6081690 h 6249701"/>
                  <a:gd name="connsiteX8" fmla="*/ 8654618 w 8668416"/>
                  <a:gd name="connsiteY8" fmla="*/ 5174266 h 6249701"/>
                  <a:gd name="connsiteX9" fmla="*/ 8664357 w 8668416"/>
                  <a:gd name="connsiteY9" fmla="*/ 5187252 h 6249701"/>
                  <a:gd name="connsiteX10" fmla="*/ 5903127 w 8668416"/>
                  <a:gd name="connsiteY10" fmla="*/ 6250513 h 6249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249701">
                    <a:moveTo>
                      <a:pt x="5903127" y="6250513"/>
                    </a:moveTo>
                    <a:cubicBezTo>
                      <a:pt x="5560611" y="6250513"/>
                      <a:pt x="5222965" y="6198567"/>
                      <a:pt x="4886941" y="6096300"/>
                    </a:cubicBezTo>
                    <a:cubicBezTo>
                      <a:pt x="4171066" y="5877154"/>
                      <a:pt x="3469802" y="5421007"/>
                      <a:pt x="2802626" y="4740845"/>
                    </a:cubicBezTo>
                    <a:cubicBezTo>
                      <a:pt x="2268560" y="4197040"/>
                      <a:pt x="1753975" y="3508761"/>
                      <a:pt x="1273478" y="2695488"/>
                    </a:cubicBezTo>
                    <a:cubicBezTo>
                      <a:pt x="456959" y="1312437"/>
                      <a:pt x="15421" y="30031"/>
                      <a:pt x="12175" y="17045"/>
                    </a:cubicBezTo>
                    <a:lnTo>
                      <a:pt x="26784" y="12175"/>
                    </a:lnTo>
                    <a:cubicBezTo>
                      <a:pt x="31654" y="25161"/>
                      <a:pt x="471568" y="1305944"/>
                      <a:pt x="1288088" y="2688995"/>
                    </a:cubicBezTo>
                    <a:cubicBezTo>
                      <a:pt x="2041299" y="3963285"/>
                      <a:pt x="3278252" y="5586584"/>
                      <a:pt x="4891812" y="6081690"/>
                    </a:cubicBezTo>
                    <a:cubicBezTo>
                      <a:pt x="6102792" y="6453425"/>
                      <a:pt x="7368965" y="6148245"/>
                      <a:pt x="8654618" y="5174266"/>
                    </a:cubicBezTo>
                    <a:lnTo>
                      <a:pt x="8664357" y="5187252"/>
                    </a:lnTo>
                    <a:cubicBezTo>
                      <a:pt x="7729338" y="5895011"/>
                      <a:pt x="6804058" y="6250513"/>
                      <a:pt x="5903127" y="62505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33" name="任意多边形: 形状 232">
                <a:extLst>
                  <a:ext uri="{FF2B5EF4-FFF2-40B4-BE49-F238E27FC236}">
                    <a16:creationId xmlns:a16="http://schemas.microsoft.com/office/drawing/2014/main" id="{A9060160-CE53-4BA5-BFA1-FA4B5A85A7BD}"/>
                  </a:ext>
                </a:extLst>
              </p:cNvPr>
              <p:cNvSpPr/>
              <p:nvPr/>
            </p:nvSpPr>
            <p:spPr>
              <a:xfrm>
                <a:off x="10476711" y="790395"/>
                <a:ext cx="8668416" cy="6071138"/>
              </a:xfrm>
              <a:custGeom>
                <a:avLst/>
                <a:gdLst>
                  <a:gd name="connsiteX0" fmla="*/ 5961565 w 8668416"/>
                  <a:gd name="connsiteY0" fmla="*/ 6070327 h 6071138"/>
                  <a:gd name="connsiteX1" fmla="*/ 4943757 w 8668416"/>
                  <a:gd name="connsiteY1" fmla="*/ 5919360 h 6071138"/>
                  <a:gd name="connsiteX2" fmla="*/ 2854571 w 8668416"/>
                  <a:gd name="connsiteY2" fmla="*/ 4601241 h 6071138"/>
                  <a:gd name="connsiteX3" fmla="*/ 1305944 w 8668416"/>
                  <a:gd name="connsiteY3" fmla="*/ 2617570 h 6071138"/>
                  <a:gd name="connsiteX4" fmla="*/ 12175 w 8668416"/>
                  <a:gd name="connsiteY4" fmla="*/ 17045 h 6071138"/>
                  <a:gd name="connsiteX5" fmla="*/ 26784 w 8668416"/>
                  <a:gd name="connsiteY5" fmla="*/ 12175 h 6071138"/>
                  <a:gd name="connsiteX6" fmla="*/ 1320554 w 8668416"/>
                  <a:gd name="connsiteY6" fmla="*/ 2607830 h 6071138"/>
                  <a:gd name="connsiteX7" fmla="*/ 4950250 w 8668416"/>
                  <a:gd name="connsiteY7" fmla="*/ 5903127 h 6071138"/>
                  <a:gd name="connsiteX8" fmla="*/ 8657865 w 8668416"/>
                  <a:gd name="connsiteY8" fmla="*/ 5041155 h 6071138"/>
                  <a:gd name="connsiteX9" fmla="*/ 8667604 w 8668416"/>
                  <a:gd name="connsiteY9" fmla="*/ 5054141 h 6071138"/>
                  <a:gd name="connsiteX10" fmla="*/ 5961565 w 8668416"/>
                  <a:gd name="connsiteY10" fmla="*/ 6070327 h 607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6071138">
                    <a:moveTo>
                      <a:pt x="5961565" y="6070327"/>
                    </a:moveTo>
                    <a:cubicBezTo>
                      <a:pt x="5619049" y="6070327"/>
                      <a:pt x="5279780" y="6020004"/>
                      <a:pt x="4943757" y="5919360"/>
                    </a:cubicBezTo>
                    <a:cubicBezTo>
                      <a:pt x="4231129" y="5705084"/>
                      <a:pt x="3528240" y="5261924"/>
                      <a:pt x="2854571" y="4601241"/>
                    </a:cubicBezTo>
                    <a:cubicBezTo>
                      <a:pt x="2315636" y="4073669"/>
                      <a:pt x="1794557" y="3404870"/>
                      <a:pt x="1305944" y="2617570"/>
                    </a:cubicBezTo>
                    <a:cubicBezTo>
                      <a:pt x="473192" y="1273478"/>
                      <a:pt x="17045" y="30031"/>
                      <a:pt x="12175" y="17045"/>
                    </a:cubicBezTo>
                    <a:lnTo>
                      <a:pt x="26784" y="12175"/>
                    </a:lnTo>
                    <a:cubicBezTo>
                      <a:pt x="31654" y="25161"/>
                      <a:pt x="487801" y="1266985"/>
                      <a:pt x="1320554" y="2607830"/>
                    </a:cubicBezTo>
                    <a:cubicBezTo>
                      <a:pt x="2088374" y="3844784"/>
                      <a:pt x="3339938" y="5421007"/>
                      <a:pt x="4950250" y="5903127"/>
                    </a:cubicBezTo>
                    <a:cubicBezTo>
                      <a:pt x="6153115" y="6263499"/>
                      <a:pt x="7401432" y="5974552"/>
                      <a:pt x="8657865" y="5041155"/>
                    </a:cubicBezTo>
                    <a:lnTo>
                      <a:pt x="8667604" y="5054141"/>
                    </a:lnTo>
                    <a:cubicBezTo>
                      <a:pt x="7755311" y="5731057"/>
                      <a:pt x="6849510" y="6070327"/>
                      <a:pt x="5961565" y="60703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34" name="任意多边形: 形状 233">
                <a:extLst>
                  <a:ext uri="{FF2B5EF4-FFF2-40B4-BE49-F238E27FC236}">
                    <a16:creationId xmlns:a16="http://schemas.microsoft.com/office/drawing/2014/main" id="{7AE0F56D-0112-483C-9FCA-64602F6D8D9E}"/>
                  </a:ext>
                </a:extLst>
              </p:cNvPr>
              <p:cNvSpPr/>
              <p:nvPr/>
            </p:nvSpPr>
            <p:spPr>
              <a:xfrm>
                <a:off x="10473465" y="944608"/>
                <a:ext cx="8668416" cy="5892575"/>
              </a:xfrm>
              <a:custGeom>
                <a:avLst/>
                <a:gdLst>
                  <a:gd name="connsiteX0" fmla="*/ 6021627 w 8668416"/>
                  <a:gd name="connsiteY0" fmla="*/ 5888518 h 5892575"/>
                  <a:gd name="connsiteX1" fmla="*/ 5002196 w 8668416"/>
                  <a:gd name="connsiteY1" fmla="*/ 5740797 h 5892575"/>
                  <a:gd name="connsiteX2" fmla="*/ 2906517 w 8668416"/>
                  <a:gd name="connsiteY2" fmla="*/ 4460014 h 5892575"/>
                  <a:gd name="connsiteX3" fmla="*/ 1336787 w 8668416"/>
                  <a:gd name="connsiteY3" fmla="*/ 2536405 h 5892575"/>
                  <a:gd name="connsiteX4" fmla="*/ 12175 w 8668416"/>
                  <a:gd name="connsiteY4" fmla="*/ 18668 h 5892575"/>
                  <a:gd name="connsiteX5" fmla="*/ 26784 w 8668416"/>
                  <a:gd name="connsiteY5" fmla="*/ 12175 h 5892575"/>
                  <a:gd name="connsiteX6" fmla="*/ 1351396 w 8668416"/>
                  <a:gd name="connsiteY6" fmla="*/ 2528289 h 5892575"/>
                  <a:gd name="connsiteX7" fmla="*/ 5007066 w 8668416"/>
                  <a:gd name="connsiteY7" fmla="*/ 5726188 h 5892575"/>
                  <a:gd name="connsiteX8" fmla="*/ 8656242 w 8668416"/>
                  <a:gd name="connsiteY8" fmla="*/ 4909668 h 5892575"/>
                  <a:gd name="connsiteX9" fmla="*/ 8665981 w 8668416"/>
                  <a:gd name="connsiteY9" fmla="*/ 4922655 h 5892575"/>
                  <a:gd name="connsiteX10" fmla="*/ 6021627 w 8668416"/>
                  <a:gd name="connsiteY10" fmla="*/ 5888518 h 589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5892575">
                    <a:moveTo>
                      <a:pt x="6021627" y="5888518"/>
                    </a:moveTo>
                    <a:cubicBezTo>
                      <a:pt x="5680735" y="5888518"/>
                      <a:pt x="5339842" y="5839819"/>
                      <a:pt x="5002196" y="5740797"/>
                    </a:cubicBezTo>
                    <a:cubicBezTo>
                      <a:pt x="4291191" y="5533015"/>
                      <a:pt x="3586679" y="5101218"/>
                      <a:pt x="2906517" y="4460014"/>
                    </a:cubicBezTo>
                    <a:cubicBezTo>
                      <a:pt x="2362712" y="3947052"/>
                      <a:pt x="1835139" y="3299356"/>
                      <a:pt x="1336787" y="2536405"/>
                    </a:cubicBezTo>
                    <a:cubicBezTo>
                      <a:pt x="491048" y="1236142"/>
                      <a:pt x="17045" y="31654"/>
                      <a:pt x="12175" y="18668"/>
                    </a:cubicBezTo>
                    <a:lnTo>
                      <a:pt x="26784" y="12175"/>
                    </a:lnTo>
                    <a:cubicBezTo>
                      <a:pt x="31654" y="23538"/>
                      <a:pt x="504034" y="1228026"/>
                      <a:pt x="1351396" y="2528289"/>
                    </a:cubicBezTo>
                    <a:cubicBezTo>
                      <a:pt x="2132203" y="3727906"/>
                      <a:pt x="3401623" y="5255431"/>
                      <a:pt x="5007066" y="5726188"/>
                    </a:cubicBezTo>
                    <a:cubicBezTo>
                      <a:pt x="6201814" y="6076820"/>
                      <a:pt x="7430651" y="5802482"/>
                      <a:pt x="8656242" y="4909668"/>
                    </a:cubicBezTo>
                    <a:lnTo>
                      <a:pt x="8665981" y="4922655"/>
                    </a:lnTo>
                    <a:cubicBezTo>
                      <a:pt x="7782907" y="5565481"/>
                      <a:pt x="6896585" y="5888518"/>
                      <a:pt x="6021627" y="58885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35" name="任意多边形: 形状 234">
                <a:extLst>
                  <a:ext uri="{FF2B5EF4-FFF2-40B4-BE49-F238E27FC236}">
                    <a16:creationId xmlns:a16="http://schemas.microsoft.com/office/drawing/2014/main" id="{0E04DF81-D632-4175-B951-7C4571B31F24}"/>
                  </a:ext>
                </a:extLst>
              </p:cNvPr>
              <p:cNvSpPr/>
              <p:nvPr/>
            </p:nvSpPr>
            <p:spPr>
              <a:xfrm>
                <a:off x="10470218" y="1100445"/>
                <a:ext cx="8668416" cy="5714012"/>
              </a:xfrm>
              <a:custGeom>
                <a:avLst/>
                <a:gdLst>
                  <a:gd name="connsiteX0" fmla="*/ 6083313 w 8668416"/>
                  <a:gd name="connsiteY0" fmla="*/ 5706708 h 5714012"/>
                  <a:gd name="connsiteX1" fmla="*/ 5063881 w 8668416"/>
                  <a:gd name="connsiteY1" fmla="*/ 5562234 h 5714012"/>
                  <a:gd name="connsiteX2" fmla="*/ 2963332 w 8668416"/>
                  <a:gd name="connsiteY2" fmla="*/ 4320411 h 5714012"/>
                  <a:gd name="connsiteX3" fmla="*/ 1372499 w 8668416"/>
                  <a:gd name="connsiteY3" fmla="*/ 2456863 h 5714012"/>
                  <a:gd name="connsiteX4" fmla="*/ 12175 w 8668416"/>
                  <a:gd name="connsiteY4" fmla="*/ 18668 h 5714012"/>
                  <a:gd name="connsiteX5" fmla="*/ 26784 w 8668416"/>
                  <a:gd name="connsiteY5" fmla="*/ 12175 h 5714012"/>
                  <a:gd name="connsiteX6" fmla="*/ 1385486 w 8668416"/>
                  <a:gd name="connsiteY6" fmla="*/ 2447123 h 5714012"/>
                  <a:gd name="connsiteX7" fmla="*/ 5068751 w 8668416"/>
                  <a:gd name="connsiteY7" fmla="*/ 5546001 h 5714012"/>
                  <a:gd name="connsiteX8" fmla="*/ 8659488 w 8668416"/>
                  <a:gd name="connsiteY8" fmla="*/ 4774934 h 5714012"/>
                  <a:gd name="connsiteX9" fmla="*/ 8669228 w 8668416"/>
                  <a:gd name="connsiteY9" fmla="*/ 4787921 h 5714012"/>
                  <a:gd name="connsiteX10" fmla="*/ 6083313 w 8668416"/>
                  <a:gd name="connsiteY10" fmla="*/ 5706708 h 571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5714012">
                    <a:moveTo>
                      <a:pt x="6083313" y="5706708"/>
                    </a:moveTo>
                    <a:cubicBezTo>
                      <a:pt x="5742420" y="5706708"/>
                      <a:pt x="5401527" y="5658009"/>
                      <a:pt x="5063881" y="5562234"/>
                    </a:cubicBezTo>
                    <a:cubicBezTo>
                      <a:pt x="4354500" y="5359322"/>
                      <a:pt x="3648364" y="4942134"/>
                      <a:pt x="2963332" y="4320411"/>
                    </a:cubicBezTo>
                    <a:cubicBezTo>
                      <a:pt x="2414657" y="3823681"/>
                      <a:pt x="1878969" y="3197087"/>
                      <a:pt x="1372499" y="2456863"/>
                    </a:cubicBezTo>
                    <a:cubicBezTo>
                      <a:pt x="508904" y="1197183"/>
                      <a:pt x="17045" y="30031"/>
                      <a:pt x="12175" y="18668"/>
                    </a:cubicBezTo>
                    <a:lnTo>
                      <a:pt x="26784" y="12175"/>
                    </a:lnTo>
                    <a:cubicBezTo>
                      <a:pt x="31654" y="23538"/>
                      <a:pt x="521891" y="1189067"/>
                      <a:pt x="1385486" y="2447123"/>
                    </a:cubicBezTo>
                    <a:cubicBezTo>
                      <a:pt x="2180902" y="3607782"/>
                      <a:pt x="3466555" y="5088231"/>
                      <a:pt x="5068751" y="5546001"/>
                    </a:cubicBezTo>
                    <a:cubicBezTo>
                      <a:pt x="6255383" y="5885270"/>
                      <a:pt x="7463117" y="5625543"/>
                      <a:pt x="8659488" y="4774934"/>
                    </a:cubicBezTo>
                    <a:lnTo>
                      <a:pt x="8669228" y="4787921"/>
                    </a:lnTo>
                    <a:cubicBezTo>
                      <a:pt x="7808879" y="5399904"/>
                      <a:pt x="6943661" y="5706708"/>
                      <a:pt x="6083313" y="57067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36" name="任意多边形: 形状 235">
                <a:extLst>
                  <a:ext uri="{FF2B5EF4-FFF2-40B4-BE49-F238E27FC236}">
                    <a16:creationId xmlns:a16="http://schemas.microsoft.com/office/drawing/2014/main" id="{0AB2876C-B5E6-4CC5-92A8-A6EB8EEA99B3}"/>
                  </a:ext>
                </a:extLst>
              </p:cNvPr>
              <p:cNvSpPr/>
              <p:nvPr/>
            </p:nvSpPr>
            <p:spPr>
              <a:xfrm>
                <a:off x="10466972" y="1254659"/>
                <a:ext cx="8668416" cy="5535449"/>
              </a:xfrm>
              <a:custGeom>
                <a:avLst/>
                <a:gdLst>
                  <a:gd name="connsiteX0" fmla="*/ 6144998 w 8668416"/>
                  <a:gd name="connsiteY0" fmla="*/ 5526522 h 5535449"/>
                  <a:gd name="connsiteX1" fmla="*/ 5125566 w 8668416"/>
                  <a:gd name="connsiteY1" fmla="*/ 5385294 h 5535449"/>
                  <a:gd name="connsiteX2" fmla="*/ 3018524 w 8668416"/>
                  <a:gd name="connsiteY2" fmla="*/ 4182430 h 5535449"/>
                  <a:gd name="connsiteX3" fmla="*/ 1406589 w 8668416"/>
                  <a:gd name="connsiteY3" fmla="*/ 2378945 h 5535449"/>
                  <a:gd name="connsiteX4" fmla="*/ 12175 w 8668416"/>
                  <a:gd name="connsiteY4" fmla="*/ 18668 h 5535449"/>
                  <a:gd name="connsiteX5" fmla="*/ 26784 w 8668416"/>
                  <a:gd name="connsiteY5" fmla="*/ 12175 h 5535449"/>
                  <a:gd name="connsiteX6" fmla="*/ 1417952 w 8668416"/>
                  <a:gd name="connsiteY6" fmla="*/ 2367582 h 5535449"/>
                  <a:gd name="connsiteX7" fmla="*/ 5128813 w 8668416"/>
                  <a:gd name="connsiteY7" fmla="*/ 5369061 h 5535449"/>
                  <a:gd name="connsiteX8" fmla="*/ 8659488 w 8668416"/>
                  <a:gd name="connsiteY8" fmla="*/ 4641824 h 5535449"/>
                  <a:gd name="connsiteX9" fmla="*/ 8669227 w 8668416"/>
                  <a:gd name="connsiteY9" fmla="*/ 4654810 h 5535449"/>
                  <a:gd name="connsiteX10" fmla="*/ 6144998 w 8668416"/>
                  <a:gd name="connsiteY10" fmla="*/ 5526522 h 553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5535449">
                    <a:moveTo>
                      <a:pt x="6144998" y="5526522"/>
                    </a:moveTo>
                    <a:cubicBezTo>
                      <a:pt x="5804106" y="5526522"/>
                      <a:pt x="5464836" y="5479446"/>
                      <a:pt x="5125566" y="5385294"/>
                    </a:cubicBezTo>
                    <a:cubicBezTo>
                      <a:pt x="4417808" y="5188876"/>
                      <a:pt x="3708426" y="4783051"/>
                      <a:pt x="3018524" y="4182430"/>
                    </a:cubicBezTo>
                    <a:cubicBezTo>
                      <a:pt x="2466603" y="3701933"/>
                      <a:pt x="1924421" y="3094820"/>
                      <a:pt x="1406589" y="2378945"/>
                    </a:cubicBezTo>
                    <a:cubicBezTo>
                      <a:pt x="526761" y="1159847"/>
                      <a:pt x="17045" y="30031"/>
                      <a:pt x="12175" y="18668"/>
                    </a:cubicBezTo>
                    <a:lnTo>
                      <a:pt x="26784" y="12175"/>
                    </a:lnTo>
                    <a:cubicBezTo>
                      <a:pt x="31654" y="23538"/>
                      <a:pt x="539747" y="1150107"/>
                      <a:pt x="1417952" y="2367582"/>
                    </a:cubicBezTo>
                    <a:cubicBezTo>
                      <a:pt x="2229601" y="3490905"/>
                      <a:pt x="3531487" y="4924278"/>
                      <a:pt x="5128813" y="5369061"/>
                    </a:cubicBezTo>
                    <a:cubicBezTo>
                      <a:pt x="6305705" y="5696968"/>
                      <a:pt x="7493960" y="5451850"/>
                      <a:pt x="8659488" y="4641824"/>
                    </a:cubicBezTo>
                    <a:lnTo>
                      <a:pt x="8669227" y="4654810"/>
                    </a:lnTo>
                    <a:cubicBezTo>
                      <a:pt x="7836475" y="5235951"/>
                      <a:pt x="6990737" y="5526522"/>
                      <a:pt x="6144998" y="5526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37" name="任意多边形: 形状 236">
                <a:extLst>
                  <a:ext uri="{FF2B5EF4-FFF2-40B4-BE49-F238E27FC236}">
                    <a16:creationId xmlns:a16="http://schemas.microsoft.com/office/drawing/2014/main" id="{867D4F0E-5167-4EEB-AAD2-381D8C8410CF}"/>
                  </a:ext>
                </a:extLst>
              </p:cNvPr>
              <p:cNvSpPr/>
              <p:nvPr/>
            </p:nvSpPr>
            <p:spPr>
              <a:xfrm>
                <a:off x="10465348" y="1410495"/>
                <a:ext cx="8668416" cy="5356887"/>
              </a:xfrm>
              <a:custGeom>
                <a:avLst/>
                <a:gdLst>
                  <a:gd name="connsiteX0" fmla="*/ 6208307 w 8668416"/>
                  <a:gd name="connsiteY0" fmla="*/ 5344712 h 5356886"/>
                  <a:gd name="connsiteX1" fmla="*/ 5188875 w 8668416"/>
                  <a:gd name="connsiteY1" fmla="*/ 5206732 h 5356886"/>
                  <a:gd name="connsiteX2" fmla="*/ 3073717 w 8668416"/>
                  <a:gd name="connsiteY2" fmla="*/ 4042827 h 5356886"/>
                  <a:gd name="connsiteX3" fmla="*/ 1439055 w 8668416"/>
                  <a:gd name="connsiteY3" fmla="*/ 2299403 h 5356886"/>
                  <a:gd name="connsiteX4" fmla="*/ 12175 w 8668416"/>
                  <a:gd name="connsiteY4" fmla="*/ 18668 h 5356886"/>
                  <a:gd name="connsiteX5" fmla="*/ 26784 w 8668416"/>
                  <a:gd name="connsiteY5" fmla="*/ 12175 h 5356886"/>
                  <a:gd name="connsiteX6" fmla="*/ 1452041 w 8668416"/>
                  <a:gd name="connsiteY6" fmla="*/ 2289664 h 5356886"/>
                  <a:gd name="connsiteX7" fmla="*/ 5192122 w 8668416"/>
                  <a:gd name="connsiteY7" fmla="*/ 5192122 h 5356886"/>
                  <a:gd name="connsiteX8" fmla="*/ 8661111 w 8668416"/>
                  <a:gd name="connsiteY8" fmla="*/ 4510337 h 5356886"/>
                  <a:gd name="connsiteX9" fmla="*/ 8670851 w 8668416"/>
                  <a:gd name="connsiteY9" fmla="*/ 4523323 h 5356886"/>
                  <a:gd name="connsiteX10" fmla="*/ 6208307 w 8668416"/>
                  <a:gd name="connsiteY10" fmla="*/ 5344712 h 5356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5356886">
                    <a:moveTo>
                      <a:pt x="6208307" y="5344712"/>
                    </a:moveTo>
                    <a:cubicBezTo>
                      <a:pt x="5869037" y="5344712"/>
                      <a:pt x="5528145" y="5299260"/>
                      <a:pt x="5188875" y="5206732"/>
                    </a:cubicBezTo>
                    <a:cubicBezTo>
                      <a:pt x="4482740" y="5015183"/>
                      <a:pt x="3771735" y="4623967"/>
                      <a:pt x="3073717" y="4042827"/>
                    </a:cubicBezTo>
                    <a:cubicBezTo>
                      <a:pt x="2516925" y="3576940"/>
                      <a:pt x="1966627" y="2990928"/>
                      <a:pt x="1439055" y="2299403"/>
                    </a:cubicBezTo>
                    <a:cubicBezTo>
                      <a:pt x="542994" y="1120888"/>
                      <a:pt x="17045" y="30031"/>
                      <a:pt x="12175" y="18668"/>
                    </a:cubicBezTo>
                    <a:lnTo>
                      <a:pt x="26784" y="12175"/>
                    </a:lnTo>
                    <a:cubicBezTo>
                      <a:pt x="31654" y="23538"/>
                      <a:pt x="557603" y="1112772"/>
                      <a:pt x="1452041" y="2289664"/>
                    </a:cubicBezTo>
                    <a:cubicBezTo>
                      <a:pt x="2278300" y="3375651"/>
                      <a:pt x="3598042" y="4760324"/>
                      <a:pt x="5192122" y="5192122"/>
                    </a:cubicBezTo>
                    <a:cubicBezTo>
                      <a:pt x="6359274" y="5508665"/>
                      <a:pt x="7526426" y="5278157"/>
                      <a:pt x="8661111" y="4510337"/>
                    </a:cubicBezTo>
                    <a:lnTo>
                      <a:pt x="8670851" y="4523323"/>
                    </a:lnTo>
                    <a:cubicBezTo>
                      <a:pt x="7862448" y="5070375"/>
                      <a:pt x="7037813" y="5344712"/>
                      <a:pt x="6208307" y="53447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38" name="任意多边形: 形状 237">
                <a:extLst>
                  <a:ext uri="{FF2B5EF4-FFF2-40B4-BE49-F238E27FC236}">
                    <a16:creationId xmlns:a16="http://schemas.microsoft.com/office/drawing/2014/main" id="{794ED6E4-C2C8-4434-9D86-37827EEE7AAF}"/>
                  </a:ext>
                </a:extLst>
              </p:cNvPr>
              <p:cNvSpPr/>
              <p:nvPr/>
            </p:nvSpPr>
            <p:spPr>
              <a:xfrm>
                <a:off x="10462102" y="1564708"/>
                <a:ext cx="8684649" cy="5178324"/>
              </a:xfrm>
              <a:custGeom>
                <a:avLst/>
                <a:gdLst>
                  <a:gd name="connsiteX0" fmla="*/ 6273239 w 8684649"/>
                  <a:gd name="connsiteY0" fmla="*/ 5166149 h 5178323"/>
                  <a:gd name="connsiteX1" fmla="*/ 5253807 w 8684649"/>
                  <a:gd name="connsiteY1" fmla="*/ 5031416 h 5178323"/>
                  <a:gd name="connsiteX2" fmla="*/ 3132155 w 8684649"/>
                  <a:gd name="connsiteY2" fmla="*/ 3904846 h 5178323"/>
                  <a:gd name="connsiteX3" fmla="*/ 1474767 w 8684649"/>
                  <a:gd name="connsiteY3" fmla="*/ 2219861 h 5178323"/>
                  <a:gd name="connsiteX4" fmla="*/ 12175 w 8684649"/>
                  <a:gd name="connsiteY4" fmla="*/ 20291 h 5178323"/>
                  <a:gd name="connsiteX5" fmla="*/ 26784 w 8684649"/>
                  <a:gd name="connsiteY5" fmla="*/ 12175 h 5178323"/>
                  <a:gd name="connsiteX6" fmla="*/ 1487754 w 8684649"/>
                  <a:gd name="connsiteY6" fmla="*/ 2210122 h 5178323"/>
                  <a:gd name="connsiteX7" fmla="*/ 5258677 w 8684649"/>
                  <a:gd name="connsiteY7" fmla="*/ 5015183 h 5178323"/>
                  <a:gd name="connsiteX8" fmla="*/ 8664358 w 8684649"/>
                  <a:gd name="connsiteY8" fmla="*/ 4377226 h 5178323"/>
                  <a:gd name="connsiteX9" fmla="*/ 8674097 w 8684649"/>
                  <a:gd name="connsiteY9" fmla="*/ 4390213 h 5178323"/>
                  <a:gd name="connsiteX10" fmla="*/ 6273239 w 8684649"/>
                  <a:gd name="connsiteY10" fmla="*/ 5166149 h 517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84649" h="5178323">
                    <a:moveTo>
                      <a:pt x="6273239" y="5166149"/>
                    </a:moveTo>
                    <a:cubicBezTo>
                      <a:pt x="5935593" y="5166149"/>
                      <a:pt x="5594700" y="5120697"/>
                      <a:pt x="5253807" y="5031416"/>
                    </a:cubicBezTo>
                    <a:cubicBezTo>
                      <a:pt x="4549295" y="4846360"/>
                      <a:pt x="3835044" y="4468131"/>
                      <a:pt x="3132155" y="3904846"/>
                    </a:cubicBezTo>
                    <a:cubicBezTo>
                      <a:pt x="2568871" y="3455192"/>
                      <a:pt x="2012079" y="2888661"/>
                      <a:pt x="1474767" y="2219861"/>
                    </a:cubicBezTo>
                    <a:cubicBezTo>
                      <a:pt x="560850" y="1083552"/>
                      <a:pt x="17045" y="30031"/>
                      <a:pt x="12175" y="20291"/>
                    </a:cubicBezTo>
                    <a:lnTo>
                      <a:pt x="26784" y="12175"/>
                    </a:lnTo>
                    <a:cubicBezTo>
                      <a:pt x="31654" y="21915"/>
                      <a:pt x="575460" y="1073812"/>
                      <a:pt x="1487754" y="2210122"/>
                    </a:cubicBezTo>
                    <a:cubicBezTo>
                      <a:pt x="2330246" y="3258773"/>
                      <a:pt x="3667844" y="4596371"/>
                      <a:pt x="5258677" y="5015183"/>
                    </a:cubicBezTo>
                    <a:cubicBezTo>
                      <a:pt x="6414466" y="5318739"/>
                      <a:pt x="7560515" y="5104464"/>
                      <a:pt x="8664358" y="4377226"/>
                    </a:cubicBezTo>
                    <a:lnTo>
                      <a:pt x="8674097" y="4390213"/>
                    </a:lnTo>
                    <a:cubicBezTo>
                      <a:pt x="7890044" y="4906421"/>
                      <a:pt x="7086511" y="5166149"/>
                      <a:pt x="6273239" y="51661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39" name="任意多边形: 形状 238">
                <a:extLst>
                  <a:ext uri="{FF2B5EF4-FFF2-40B4-BE49-F238E27FC236}">
                    <a16:creationId xmlns:a16="http://schemas.microsoft.com/office/drawing/2014/main" id="{E6DB98F1-896B-4E15-9BF6-57D87784CCDA}"/>
                  </a:ext>
                </a:extLst>
              </p:cNvPr>
              <p:cNvSpPr/>
              <p:nvPr/>
            </p:nvSpPr>
            <p:spPr>
              <a:xfrm>
                <a:off x="10458855" y="1720545"/>
                <a:ext cx="8668416" cy="4983528"/>
              </a:xfrm>
              <a:custGeom>
                <a:avLst/>
                <a:gdLst>
                  <a:gd name="connsiteX0" fmla="*/ 6339794 w 8668416"/>
                  <a:gd name="connsiteY0" fmla="*/ 4984340 h 4983527"/>
                  <a:gd name="connsiteX1" fmla="*/ 5321986 w 8668416"/>
                  <a:gd name="connsiteY1" fmla="*/ 4854476 h 4983527"/>
                  <a:gd name="connsiteX2" fmla="*/ 3190594 w 8668416"/>
                  <a:gd name="connsiteY2" fmla="*/ 3768489 h 4983527"/>
                  <a:gd name="connsiteX3" fmla="*/ 1510480 w 8668416"/>
                  <a:gd name="connsiteY3" fmla="*/ 2143566 h 4983527"/>
                  <a:gd name="connsiteX4" fmla="*/ 12175 w 8668416"/>
                  <a:gd name="connsiteY4" fmla="*/ 20291 h 4983527"/>
                  <a:gd name="connsiteX5" fmla="*/ 26784 w 8668416"/>
                  <a:gd name="connsiteY5" fmla="*/ 12175 h 4983527"/>
                  <a:gd name="connsiteX6" fmla="*/ 1523466 w 8668416"/>
                  <a:gd name="connsiteY6" fmla="*/ 2132203 h 4983527"/>
                  <a:gd name="connsiteX7" fmla="*/ 5325232 w 8668416"/>
                  <a:gd name="connsiteY7" fmla="*/ 4838243 h 4983527"/>
                  <a:gd name="connsiteX8" fmla="*/ 8664358 w 8668416"/>
                  <a:gd name="connsiteY8" fmla="*/ 4244116 h 4983527"/>
                  <a:gd name="connsiteX9" fmla="*/ 8672474 w 8668416"/>
                  <a:gd name="connsiteY9" fmla="*/ 4257102 h 4983527"/>
                  <a:gd name="connsiteX10" fmla="*/ 6339794 w 8668416"/>
                  <a:gd name="connsiteY10" fmla="*/ 4984340 h 4983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8416" h="4983527">
                    <a:moveTo>
                      <a:pt x="6339794" y="4984340"/>
                    </a:moveTo>
                    <a:cubicBezTo>
                      <a:pt x="6003771" y="4984340"/>
                      <a:pt x="5664502" y="4940511"/>
                      <a:pt x="5321986" y="4854476"/>
                    </a:cubicBezTo>
                    <a:cubicBezTo>
                      <a:pt x="4619097" y="4675913"/>
                      <a:pt x="3901599" y="4309048"/>
                      <a:pt x="3190594" y="3768489"/>
                    </a:cubicBezTo>
                    <a:cubicBezTo>
                      <a:pt x="2622440" y="3335068"/>
                      <a:pt x="2057531" y="2788016"/>
                      <a:pt x="1510480" y="2143566"/>
                    </a:cubicBezTo>
                    <a:cubicBezTo>
                      <a:pt x="578706" y="1046216"/>
                      <a:pt x="17045" y="31654"/>
                      <a:pt x="12175" y="20291"/>
                    </a:cubicBezTo>
                    <a:lnTo>
                      <a:pt x="26784" y="12175"/>
                    </a:lnTo>
                    <a:cubicBezTo>
                      <a:pt x="31654" y="21915"/>
                      <a:pt x="593316" y="1036477"/>
                      <a:pt x="1523466" y="2132203"/>
                    </a:cubicBezTo>
                    <a:cubicBezTo>
                      <a:pt x="2382191" y="3143518"/>
                      <a:pt x="3737646" y="4434041"/>
                      <a:pt x="5325232" y="4838243"/>
                    </a:cubicBezTo>
                    <a:cubicBezTo>
                      <a:pt x="6469658" y="5128814"/>
                      <a:pt x="7592981" y="4929147"/>
                      <a:pt x="8664358" y="4244116"/>
                    </a:cubicBezTo>
                    <a:lnTo>
                      <a:pt x="8672474" y="4257102"/>
                    </a:lnTo>
                    <a:cubicBezTo>
                      <a:pt x="7917640" y="4740845"/>
                      <a:pt x="7135211" y="4984340"/>
                      <a:pt x="6339794" y="49843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40" name="任意多边形: 形状 239">
                <a:extLst>
                  <a:ext uri="{FF2B5EF4-FFF2-40B4-BE49-F238E27FC236}">
                    <a16:creationId xmlns:a16="http://schemas.microsoft.com/office/drawing/2014/main" id="{E0F6FA7E-A27B-425E-B01C-687840A623F6}"/>
                  </a:ext>
                </a:extLst>
              </p:cNvPr>
              <p:cNvSpPr/>
              <p:nvPr/>
            </p:nvSpPr>
            <p:spPr>
              <a:xfrm>
                <a:off x="10455608" y="1874759"/>
                <a:ext cx="8684649" cy="4804965"/>
              </a:xfrm>
              <a:custGeom>
                <a:avLst/>
                <a:gdLst>
                  <a:gd name="connsiteX0" fmla="*/ 6406349 w 8684649"/>
                  <a:gd name="connsiteY0" fmla="*/ 4804154 h 4804964"/>
                  <a:gd name="connsiteX1" fmla="*/ 5391788 w 8684649"/>
                  <a:gd name="connsiteY1" fmla="*/ 4677536 h 4804964"/>
                  <a:gd name="connsiteX2" fmla="*/ 3252279 w 8684649"/>
                  <a:gd name="connsiteY2" fmla="*/ 3630508 h 4804964"/>
                  <a:gd name="connsiteX3" fmla="*/ 1547816 w 8684649"/>
                  <a:gd name="connsiteY3" fmla="*/ 2065648 h 4804964"/>
                  <a:gd name="connsiteX4" fmla="*/ 12175 w 8684649"/>
                  <a:gd name="connsiteY4" fmla="*/ 20291 h 4804964"/>
                  <a:gd name="connsiteX5" fmla="*/ 26784 w 8684649"/>
                  <a:gd name="connsiteY5" fmla="*/ 12175 h 4804964"/>
                  <a:gd name="connsiteX6" fmla="*/ 1560802 w 8684649"/>
                  <a:gd name="connsiteY6" fmla="*/ 2054285 h 4804964"/>
                  <a:gd name="connsiteX7" fmla="*/ 5396657 w 8684649"/>
                  <a:gd name="connsiteY7" fmla="*/ 4662927 h 4804964"/>
                  <a:gd name="connsiteX8" fmla="*/ 8667604 w 8684649"/>
                  <a:gd name="connsiteY8" fmla="*/ 4111005 h 4804964"/>
                  <a:gd name="connsiteX9" fmla="*/ 8675721 w 8684649"/>
                  <a:gd name="connsiteY9" fmla="*/ 4123991 h 4804964"/>
                  <a:gd name="connsiteX10" fmla="*/ 6406349 w 8684649"/>
                  <a:gd name="connsiteY10" fmla="*/ 4804154 h 480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84649" h="4804964">
                    <a:moveTo>
                      <a:pt x="6406349" y="4804154"/>
                    </a:moveTo>
                    <a:cubicBezTo>
                      <a:pt x="6071950" y="4804154"/>
                      <a:pt x="5732680" y="4761948"/>
                      <a:pt x="5391788" y="4677536"/>
                    </a:cubicBezTo>
                    <a:cubicBezTo>
                      <a:pt x="4688899" y="4505466"/>
                      <a:pt x="3969777" y="4151587"/>
                      <a:pt x="3252279" y="3630508"/>
                    </a:cubicBezTo>
                    <a:cubicBezTo>
                      <a:pt x="2679255" y="3213321"/>
                      <a:pt x="2104607" y="2685748"/>
                      <a:pt x="1547816" y="2065648"/>
                    </a:cubicBezTo>
                    <a:cubicBezTo>
                      <a:pt x="599809" y="1008880"/>
                      <a:pt x="18668" y="30031"/>
                      <a:pt x="12175" y="20291"/>
                    </a:cubicBezTo>
                    <a:lnTo>
                      <a:pt x="26784" y="12175"/>
                    </a:lnTo>
                    <a:cubicBezTo>
                      <a:pt x="33278" y="21915"/>
                      <a:pt x="612795" y="999140"/>
                      <a:pt x="1560802" y="2054285"/>
                    </a:cubicBezTo>
                    <a:cubicBezTo>
                      <a:pt x="2435760" y="3028264"/>
                      <a:pt x="3810694" y="4271711"/>
                      <a:pt x="5396657" y="4662927"/>
                    </a:cubicBezTo>
                    <a:cubicBezTo>
                      <a:pt x="6528097" y="4940511"/>
                      <a:pt x="7628693" y="4755455"/>
                      <a:pt x="8667604" y="4111005"/>
                    </a:cubicBezTo>
                    <a:lnTo>
                      <a:pt x="8675721" y="4123991"/>
                    </a:lnTo>
                    <a:cubicBezTo>
                      <a:pt x="7946860" y="4576892"/>
                      <a:pt x="7187156" y="4804154"/>
                      <a:pt x="6406349" y="48041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41" name="任意多边形: 形状 240">
                <a:extLst>
                  <a:ext uri="{FF2B5EF4-FFF2-40B4-BE49-F238E27FC236}">
                    <a16:creationId xmlns:a16="http://schemas.microsoft.com/office/drawing/2014/main" id="{7310F81D-3D5E-4311-A5B7-FD79D66A85B2}"/>
                  </a:ext>
                </a:extLst>
              </p:cNvPr>
              <p:cNvSpPr/>
              <p:nvPr/>
            </p:nvSpPr>
            <p:spPr>
              <a:xfrm>
                <a:off x="10453985" y="2030595"/>
                <a:ext cx="8684649" cy="4626402"/>
              </a:xfrm>
              <a:custGeom>
                <a:avLst/>
                <a:gdLst>
                  <a:gd name="connsiteX0" fmla="*/ 6476151 w 8684649"/>
                  <a:gd name="connsiteY0" fmla="*/ 4623967 h 4626402"/>
                  <a:gd name="connsiteX1" fmla="*/ 5442110 w 8684649"/>
                  <a:gd name="connsiteY1" fmla="*/ 4497350 h 4626402"/>
                  <a:gd name="connsiteX2" fmla="*/ 2672762 w 8684649"/>
                  <a:gd name="connsiteY2" fmla="*/ 3007161 h 4626402"/>
                  <a:gd name="connsiteX3" fmla="*/ 12175 w 8684649"/>
                  <a:gd name="connsiteY3" fmla="*/ 20291 h 4626402"/>
                  <a:gd name="connsiteX4" fmla="*/ 25161 w 8684649"/>
                  <a:gd name="connsiteY4" fmla="*/ 12175 h 4626402"/>
                  <a:gd name="connsiteX5" fmla="*/ 2682502 w 8684649"/>
                  <a:gd name="connsiteY5" fmla="*/ 2994175 h 4626402"/>
                  <a:gd name="connsiteX6" fmla="*/ 8665981 w 8684649"/>
                  <a:gd name="connsiteY6" fmla="*/ 3977894 h 4626402"/>
                  <a:gd name="connsiteX7" fmla="*/ 8674097 w 8684649"/>
                  <a:gd name="connsiteY7" fmla="*/ 3992504 h 4626402"/>
                  <a:gd name="connsiteX8" fmla="*/ 6476151 w 8684649"/>
                  <a:gd name="connsiteY8" fmla="*/ 4623967 h 4626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4626402">
                    <a:moveTo>
                      <a:pt x="6476151" y="4623967"/>
                    </a:moveTo>
                    <a:cubicBezTo>
                      <a:pt x="6135259" y="4623967"/>
                      <a:pt x="5791119" y="4581762"/>
                      <a:pt x="5442110" y="4497350"/>
                    </a:cubicBezTo>
                    <a:cubicBezTo>
                      <a:pt x="4539556" y="4278204"/>
                      <a:pt x="3607782" y="3776605"/>
                      <a:pt x="2672762" y="3007161"/>
                    </a:cubicBezTo>
                    <a:cubicBezTo>
                      <a:pt x="1081929" y="1695536"/>
                      <a:pt x="21915" y="36524"/>
                      <a:pt x="12175" y="20291"/>
                    </a:cubicBezTo>
                    <a:lnTo>
                      <a:pt x="25161" y="12175"/>
                    </a:lnTo>
                    <a:cubicBezTo>
                      <a:pt x="34901" y="28408"/>
                      <a:pt x="1094915" y="1684173"/>
                      <a:pt x="2682502" y="2994175"/>
                    </a:cubicBezTo>
                    <a:cubicBezTo>
                      <a:pt x="4146717" y="4201910"/>
                      <a:pt x="6373883" y="5352828"/>
                      <a:pt x="8665981" y="3977894"/>
                    </a:cubicBezTo>
                    <a:lnTo>
                      <a:pt x="8674097" y="3992504"/>
                    </a:lnTo>
                    <a:cubicBezTo>
                      <a:pt x="7972833" y="4412939"/>
                      <a:pt x="7235855" y="4623967"/>
                      <a:pt x="6476151" y="46239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42" name="任意多边形: 形状 241">
                <a:extLst>
                  <a:ext uri="{FF2B5EF4-FFF2-40B4-BE49-F238E27FC236}">
                    <a16:creationId xmlns:a16="http://schemas.microsoft.com/office/drawing/2014/main" id="{B418699C-8B9F-4D53-A249-481A726A74D6}"/>
                  </a:ext>
                </a:extLst>
              </p:cNvPr>
              <p:cNvSpPr/>
              <p:nvPr/>
            </p:nvSpPr>
            <p:spPr>
              <a:xfrm>
                <a:off x="10450739" y="2184809"/>
                <a:ext cx="8684649" cy="4447839"/>
              </a:xfrm>
              <a:custGeom>
                <a:avLst/>
                <a:gdLst>
                  <a:gd name="connsiteX0" fmla="*/ 6547576 w 8684649"/>
                  <a:gd name="connsiteY0" fmla="*/ 4443781 h 4447839"/>
                  <a:gd name="connsiteX1" fmla="*/ 5490809 w 8684649"/>
                  <a:gd name="connsiteY1" fmla="*/ 4315541 h 4447839"/>
                  <a:gd name="connsiteX2" fmla="*/ 2716591 w 8684649"/>
                  <a:gd name="connsiteY2" fmla="*/ 2878921 h 4447839"/>
                  <a:gd name="connsiteX3" fmla="*/ 12175 w 8684649"/>
                  <a:gd name="connsiteY3" fmla="*/ 21914 h 4447839"/>
                  <a:gd name="connsiteX4" fmla="*/ 25161 w 8684649"/>
                  <a:gd name="connsiteY4" fmla="*/ 12175 h 4447839"/>
                  <a:gd name="connsiteX5" fmla="*/ 2726331 w 8684649"/>
                  <a:gd name="connsiteY5" fmla="*/ 2865934 h 4447839"/>
                  <a:gd name="connsiteX6" fmla="*/ 8669227 w 8684649"/>
                  <a:gd name="connsiteY6" fmla="*/ 3844784 h 4447839"/>
                  <a:gd name="connsiteX7" fmla="*/ 8677344 w 8684649"/>
                  <a:gd name="connsiteY7" fmla="*/ 3859393 h 4447839"/>
                  <a:gd name="connsiteX8" fmla="*/ 6547576 w 8684649"/>
                  <a:gd name="connsiteY8" fmla="*/ 4443781 h 444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4447839">
                    <a:moveTo>
                      <a:pt x="6547576" y="4443781"/>
                    </a:moveTo>
                    <a:cubicBezTo>
                      <a:pt x="6201814" y="4443781"/>
                      <a:pt x="5847934" y="4401575"/>
                      <a:pt x="5490809" y="4315541"/>
                    </a:cubicBezTo>
                    <a:cubicBezTo>
                      <a:pt x="4591501" y="4101265"/>
                      <a:pt x="3658104" y="3617522"/>
                      <a:pt x="2716591" y="2878921"/>
                    </a:cubicBezTo>
                    <a:cubicBezTo>
                      <a:pt x="1112771" y="1620864"/>
                      <a:pt x="23538" y="38147"/>
                      <a:pt x="12175" y="21914"/>
                    </a:cubicBezTo>
                    <a:lnTo>
                      <a:pt x="25161" y="12175"/>
                    </a:lnTo>
                    <a:cubicBezTo>
                      <a:pt x="36524" y="28408"/>
                      <a:pt x="1124135" y="1609501"/>
                      <a:pt x="2726331" y="2865934"/>
                    </a:cubicBezTo>
                    <a:cubicBezTo>
                      <a:pt x="4203533" y="4024970"/>
                      <a:pt x="6433945" y="5133683"/>
                      <a:pt x="8669227" y="3844784"/>
                    </a:cubicBezTo>
                    <a:lnTo>
                      <a:pt x="8677344" y="3859393"/>
                    </a:lnTo>
                    <a:cubicBezTo>
                      <a:pt x="8002052" y="4248985"/>
                      <a:pt x="7289424" y="4443781"/>
                      <a:pt x="6547576" y="44437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43" name="任意多边形: 形状 242">
                <a:extLst>
                  <a:ext uri="{FF2B5EF4-FFF2-40B4-BE49-F238E27FC236}">
                    <a16:creationId xmlns:a16="http://schemas.microsoft.com/office/drawing/2014/main" id="{02CA9908-4C34-4A14-B323-8FEE9594F195}"/>
                  </a:ext>
                </a:extLst>
              </p:cNvPr>
              <p:cNvSpPr/>
              <p:nvPr/>
            </p:nvSpPr>
            <p:spPr>
              <a:xfrm>
                <a:off x="10447492" y="2339022"/>
                <a:ext cx="8684649" cy="4269276"/>
              </a:xfrm>
              <a:custGeom>
                <a:avLst/>
                <a:gdLst>
                  <a:gd name="connsiteX0" fmla="*/ 6622248 w 8684649"/>
                  <a:gd name="connsiteY0" fmla="*/ 4265218 h 4269276"/>
                  <a:gd name="connsiteX1" fmla="*/ 5539508 w 8684649"/>
                  <a:gd name="connsiteY1" fmla="*/ 4135354 h 4269276"/>
                  <a:gd name="connsiteX2" fmla="*/ 2758797 w 8684649"/>
                  <a:gd name="connsiteY2" fmla="*/ 2752303 h 4269276"/>
                  <a:gd name="connsiteX3" fmla="*/ 12175 w 8684649"/>
                  <a:gd name="connsiteY3" fmla="*/ 21914 h 4269276"/>
                  <a:gd name="connsiteX4" fmla="*/ 25161 w 8684649"/>
                  <a:gd name="connsiteY4" fmla="*/ 12175 h 4269276"/>
                  <a:gd name="connsiteX5" fmla="*/ 2770160 w 8684649"/>
                  <a:gd name="connsiteY5" fmla="*/ 2737694 h 4269276"/>
                  <a:gd name="connsiteX6" fmla="*/ 8670851 w 8684649"/>
                  <a:gd name="connsiteY6" fmla="*/ 3711673 h 4269276"/>
                  <a:gd name="connsiteX7" fmla="*/ 8678968 w 8684649"/>
                  <a:gd name="connsiteY7" fmla="*/ 3726283 h 4269276"/>
                  <a:gd name="connsiteX8" fmla="*/ 6622248 w 8684649"/>
                  <a:gd name="connsiteY8" fmla="*/ 4265218 h 426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4269276">
                    <a:moveTo>
                      <a:pt x="6622248" y="4265218"/>
                    </a:moveTo>
                    <a:cubicBezTo>
                      <a:pt x="6268369" y="4265218"/>
                      <a:pt x="5907996" y="4221389"/>
                      <a:pt x="5539508" y="4135354"/>
                    </a:cubicBezTo>
                    <a:cubicBezTo>
                      <a:pt x="4645070" y="3924325"/>
                      <a:pt x="3710050" y="3460062"/>
                      <a:pt x="2758797" y="2752303"/>
                    </a:cubicBezTo>
                    <a:cubicBezTo>
                      <a:pt x="1140368" y="1547816"/>
                      <a:pt x="23538" y="38147"/>
                      <a:pt x="12175" y="21914"/>
                    </a:cubicBezTo>
                    <a:lnTo>
                      <a:pt x="25161" y="12175"/>
                    </a:lnTo>
                    <a:cubicBezTo>
                      <a:pt x="36524" y="26784"/>
                      <a:pt x="1153354" y="1534829"/>
                      <a:pt x="2770160" y="2737694"/>
                    </a:cubicBezTo>
                    <a:cubicBezTo>
                      <a:pt x="4261971" y="3846407"/>
                      <a:pt x="6495631" y="4916161"/>
                      <a:pt x="8670851" y="3711673"/>
                    </a:cubicBezTo>
                    <a:lnTo>
                      <a:pt x="8678968" y="3726283"/>
                    </a:lnTo>
                    <a:cubicBezTo>
                      <a:pt x="8031272" y="4085032"/>
                      <a:pt x="7342993" y="4265218"/>
                      <a:pt x="6622248" y="42652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44" name="任意多边形: 形状 243">
                <a:extLst>
                  <a:ext uri="{FF2B5EF4-FFF2-40B4-BE49-F238E27FC236}">
                    <a16:creationId xmlns:a16="http://schemas.microsoft.com/office/drawing/2014/main" id="{E860301C-EB23-4508-8FD5-8359EFE34FA6}"/>
                  </a:ext>
                </a:extLst>
              </p:cNvPr>
              <p:cNvSpPr/>
              <p:nvPr/>
            </p:nvSpPr>
            <p:spPr>
              <a:xfrm>
                <a:off x="10444245" y="2494859"/>
                <a:ext cx="8684649" cy="4090713"/>
              </a:xfrm>
              <a:custGeom>
                <a:avLst/>
                <a:gdLst>
                  <a:gd name="connsiteX0" fmla="*/ 6700166 w 8684649"/>
                  <a:gd name="connsiteY0" fmla="*/ 4085032 h 4090713"/>
                  <a:gd name="connsiteX1" fmla="*/ 5589830 w 8684649"/>
                  <a:gd name="connsiteY1" fmla="*/ 3953545 h 4090713"/>
                  <a:gd name="connsiteX2" fmla="*/ 2804249 w 8684649"/>
                  <a:gd name="connsiteY2" fmla="*/ 2624063 h 4090713"/>
                  <a:gd name="connsiteX3" fmla="*/ 12175 w 8684649"/>
                  <a:gd name="connsiteY3" fmla="*/ 21915 h 4090713"/>
                  <a:gd name="connsiteX4" fmla="*/ 25161 w 8684649"/>
                  <a:gd name="connsiteY4" fmla="*/ 12175 h 4090713"/>
                  <a:gd name="connsiteX5" fmla="*/ 2812365 w 8684649"/>
                  <a:gd name="connsiteY5" fmla="*/ 2609453 h 4090713"/>
                  <a:gd name="connsiteX6" fmla="*/ 8670851 w 8684649"/>
                  <a:gd name="connsiteY6" fmla="*/ 3578563 h 4090713"/>
                  <a:gd name="connsiteX7" fmla="*/ 8678967 w 8684649"/>
                  <a:gd name="connsiteY7" fmla="*/ 3593172 h 4090713"/>
                  <a:gd name="connsiteX8" fmla="*/ 6700166 w 8684649"/>
                  <a:gd name="connsiteY8" fmla="*/ 4085032 h 409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4090713">
                    <a:moveTo>
                      <a:pt x="6700166" y="4085032"/>
                    </a:moveTo>
                    <a:cubicBezTo>
                      <a:pt x="6339794" y="4085032"/>
                      <a:pt x="5968058" y="4041203"/>
                      <a:pt x="5589830" y="3953545"/>
                    </a:cubicBezTo>
                    <a:cubicBezTo>
                      <a:pt x="4700262" y="3747386"/>
                      <a:pt x="3763619" y="3299356"/>
                      <a:pt x="2804249" y="2624063"/>
                    </a:cubicBezTo>
                    <a:cubicBezTo>
                      <a:pt x="1171210" y="1471521"/>
                      <a:pt x="23538" y="36524"/>
                      <a:pt x="12175" y="21915"/>
                    </a:cubicBezTo>
                    <a:lnTo>
                      <a:pt x="25161" y="12175"/>
                    </a:lnTo>
                    <a:cubicBezTo>
                      <a:pt x="36524" y="26785"/>
                      <a:pt x="1180950" y="1460157"/>
                      <a:pt x="2812365" y="2609453"/>
                    </a:cubicBezTo>
                    <a:cubicBezTo>
                      <a:pt x="4317164" y="3669468"/>
                      <a:pt x="6554069" y="4698640"/>
                      <a:pt x="8670851" y="3578563"/>
                    </a:cubicBezTo>
                    <a:lnTo>
                      <a:pt x="8678967" y="3593172"/>
                    </a:lnTo>
                    <a:cubicBezTo>
                      <a:pt x="8062114" y="3921079"/>
                      <a:pt x="7398185" y="4085032"/>
                      <a:pt x="6700166" y="4085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45" name="任意多边形: 形状 244">
                <a:extLst>
                  <a:ext uri="{FF2B5EF4-FFF2-40B4-BE49-F238E27FC236}">
                    <a16:creationId xmlns:a16="http://schemas.microsoft.com/office/drawing/2014/main" id="{56F641A0-7C60-4479-964A-033341638AED}"/>
                  </a:ext>
                </a:extLst>
              </p:cNvPr>
              <p:cNvSpPr/>
              <p:nvPr/>
            </p:nvSpPr>
            <p:spPr>
              <a:xfrm>
                <a:off x="10442622" y="2649072"/>
                <a:ext cx="8684649" cy="3912151"/>
              </a:xfrm>
              <a:custGeom>
                <a:avLst/>
                <a:gdLst>
                  <a:gd name="connsiteX0" fmla="*/ 6779708 w 8684649"/>
                  <a:gd name="connsiteY0" fmla="*/ 3906469 h 3912150"/>
                  <a:gd name="connsiteX1" fmla="*/ 5636905 w 8684649"/>
                  <a:gd name="connsiteY1" fmla="*/ 3771735 h 3912150"/>
                  <a:gd name="connsiteX2" fmla="*/ 2844831 w 8684649"/>
                  <a:gd name="connsiteY2" fmla="*/ 2495823 h 3912150"/>
                  <a:gd name="connsiteX3" fmla="*/ 12175 w 8684649"/>
                  <a:gd name="connsiteY3" fmla="*/ 23538 h 3912150"/>
                  <a:gd name="connsiteX4" fmla="*/ 25161 w 8684649"/>
                  <a:gd name="connsiteY4" fmla="*/ 12175 h 3912150"/>
                  <a:gd name="connsiteX5" fmla="*/ 2856195 w 8684649"/>
                  <a:gd name="connsiteY5" fmla="*/ 2482836 h 3912150"/>
                  <a:gd name="connsiteX6" fmla="*/ 8672474 w 8684649"/>
                  <a:gd name="connsiteY6" fmla="*/ 3447075 h 3912150"/>
                  <a:gd name="connsiteX7" fmla="*/ 8678968 w 8684649"/>
                  <a:gd name="connsiteY7" fmla="*/ 3461685 h 3912150"/>
                  <a:gd name="connsiteX8" fmla="*/ 6779708 w 8684649"/>
                  <a:gd name="connsiteY8" fmla="*/ 3906469 h 391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912150">
                    <a:moveTo>
                      <a:pt x="6779708" y="3906469"/>
                    </a:moveTo>
                    <a:cubicBezTo>
                      <a:pt x="6409596" y="3906469"/>
                      <a:pt x="6028121" y="3862640"/>
                      <a:pt x="5636905" y="3771735"/>
                    </a:cubicBezTo>
                    <a:cubicBezTo>
                      <a:pt x="4752208" y="3570446"/>
                      <a:pt x="3812317" y="3140272"/>
                      <a:pt x="2844831" y="2495823"/>
                    </a:cubicBezTo>
                    <a:cubicBezTo>
                      <a:pt x="1198806" y="1398472"/>
                      <a:pt x="23538" y="36524"/>
                      <a:pt x="12175" y="23538"/>
                    </a:cubicBezTo>
                    <a:lnTo>
                      <a:pt x="25161" y="12175"/>
                    </a:lnTo>
                    <a:cubicBezTo>
                      <a:pt x="36524" y="25161"/>
                      <a:pt x="1210169" y="1385486"/>
                      <a:pt x="2856195" y="2482836"/>
                    </a:cubicBezTo>
                    <a:cubicBezTo>
                      <a:pt x="4373979" y="3494151"/>
                      <a:pt x="6614132" y="4482740"/>
                      <a:pt x="8672474" y="3447075"/>
                    </a:cubicBezTo>
                    <a:lnTo>
                      <a:pt x="8678968" y="3461685"/>
                    </a:lnTo>
                    <a:cubicBezTo>
                      <a:pt x="8089710" y="3757126"/>
                      <a:pt x="7455000" y="3906469"/>
                      <a:pt x="6779708" y="39064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46" name="任意多边形: 形状 245">
                <a:extLst>
                  <a:ext uri="{FF2B5EF4-FFF2-40B4-BE49-F238E27FC236}">
                    <a16:creationId xmlns:a16="http://schemas.microsoft.com/office/drawing/2014/main" id="{2930D476-1673-4AD6-8C7D-8BF83CE24C81}"/>
                  </a:ext>
                </a:extLst>
              </p:cNvPr>
              <p:cNvSpPr/>
              <p:nvPr/>
            </p:nvSpPr>
            <p:spPr>
              <a:xfrm>
                <a:off x="10439375" y="2804909"/>
                <a:ext cx="8684649" cy="3733588"/>
              </a:xfrm>
              <a:custGeom>
                <a:avLst/>
                <a:gdLst>
                  <a:gd name="connsiteX0" fmla="*/ 6865743 w 8684649"/>
                  <a:gd name="connsiteY0" fmla="*/ 3726283 h 3733587"/>
                  <a:gd name="connsiteX1" fmla="*/ 5687228 w 8684649"/>
                  <a:gd name="connsiteY1" fmla="*/ 3589926 h 3733587"/>
                  <a:gd name="connsiteX2" fmla="*/ 2890284 w 8684649"/>
                  <a:gd name="connsiteY2" fmla="*/ 2367582 h 3733587"/>
                  <a:gd name="connsiteX3" fmla="*/ 12175 w 8684649"/>
                  <a:gd name="connsiteY3" fmla="*/ 23538 h 3733587"/>
                  <a:gd name="connsiteX4" fmla="*/ 23538 w 8684649"/>
                  <a:gd name="connsiteY4" fmla="*/ 12175 h 3733587"/>
                  <a:gd name="connsiteX5" fmla="*/ 2898400 w 8684649"/>
                  <a:gd name="connsiteY5" fmla="*/ 2354596 h 3733587"/>
                  <a:gd name="connsiteX6" fmla="*/ 8674098 w 8684649"/>
                  <a:gd name="connsiteY6" fmla="*/ 3313965 h 3733587"/>
                  <a:gd name="connsiteX7" fmla="*/ 8680590 w 8684649"/>
                  <a:gd name="connsiteY7" fmla="*/ 3328575 h 3733587"/>
                  <a:gd name="connsiteX8" fmla="*/ 6865743 w 8684649"/>
                  <a:gd name="connsiteY8" fmla="*/ 3726283 h 373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733587">
                    <a:moveTo>
                      <a:pt x="6865743" y="3726283"/>
                    </a:moveTo>
                    <a:cubicBezTo>
                      <a:pt x="6485891" y="3726283"/>
                      <a:pt x="6093053" y="3680831"/>
                      <a:pt x="5687228" y="3589926"/>
                    </a:cubicBezTo>
                    <a:cubicBezTo>
                      <a:pt x="4807400" y="3391884"/>
                      <a:pt x="3865886" y="2981189"/>
                      <a:pt x="2890284" y="2367582"/>
                    </a:cubicBezTo>
                    <a:cubicBezTo>
                      <a:pt x="1228026" y="1322177"/>
                      <a:pt x="23538" y="36524"/>
                      <a:pt x="12175" y="23538"/>
                    </a:cubicBezTo>
                    <a:lnTo>
                      <a:pt x="23538" y="12175"/>
                    </a:lnTo>
                    <a:cubicBezTo>
                      <a:pt x="34901" y="25161"/>
                      <a:pt x="1237765" y="1310814"/>
                      <a:pt x="2898400" y="2354596"/>
                    </a:cubicBezTo>
                    <a:cubicBezTo>
                      <a:pt x="4429171" y="3317212"/>
                      <a:pt x="6674194" y="4265218"/>
                      <a:pt x="8674098" y="3313965"/>
                    </a:cubicBezTo>
                    <a:lnTo>
                      <a:pt x="8680590" y="3328575"/>
                    </a:lnTo>
                    <a:cubicBezTo>
                      <a:pt x="8122176" y="3593172"/>
                      <a:pt x="7515062" y="3726283"/>
                      <a:pt x="6865743" y="37262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47" name="任意多边形: 形状 246">
                <a:extLst>
                  <a:ext uri="{FF2B5EF4-FFF2-40B4-BE49-F238E27FC236}">
                    <a16:creationId xmlns:a16="http://schemas.microsoft.com/office/drawing/2014/main" id="{F5270DCE-3044-4E56-AD31-F99DBC8717D9}"/>
                  </a:ext>
                </a:extLst>
              </p:cNvPr>
              <p:cNvSpPr/>
              <p:nvPr/>
            </p:nvSpPr>
            <p:spPr>
              <a:xfrm>
                <a:off x="10436129" y="2959122"/>
                <a:ext cx="8684649" cy="3555025"/>
              </a:xfrm>
              <a:custGeom>
                <a:avLst/>
                <a:gdLst>
                  <a:gd name="connsiteX0" fmla="*/ 6956648 w 8684649"/>
                  <a:gd name="connsiteY0" fmla="*/ 3549344 h 3555024"/>
                  <a:gd name="connsiteX1" fmla="*/ 5737550 w 8684649"/>
                  <a:gd name="connsiteY1" fmla="*/ 3409740 h 3555024"/>
                  <a:gd name="connsiteX2" fmla="*/ 2934113 w 8684649"/>
                  <a:gd name="connsiteY2" fmla="*/ 2240965 h 3555024"/>
                  <a:gd name="connsiteX3" fmla="*/ 12175 w 8684649"/>
                  <a:gd name="connsiteY3" fmla="*/ 23538 h 3555024"/>
                  <a:gd name="connsiteX4" fmla="*/ 23538 w 8684649"/>
                  <a:gd name="connsiteY4" fmla="*/ 12175 h 3555024"/>
                  <a:gd name="connsiteX5" fmla="*/ 2942229 w 8684649"/>
                  <a:gd name="connsiteY5" fmla="*/ 2226355 h 3555024"/>
                  <a:gd name="connsiteX6" fmla="*/ 8675721 w 8684649"/>
                  <a:gd name="connsiteY6" fmla="*/ 3180855 h 3555024"/>
                  <a:gd name="connsiteX7" fmla="*/ 8682214 w 8684649"/>
                  <a:gd name="connsiteY7" fmla="*/ 3195464 h 3555024"/>
                  <a:gd name="connsiteX8" fmla="*/ 6956648 w 8684649"/>
                  <a:gd name="connsiteY8" fmla="*/ 3549344 h 3555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555024">
                    <a:moveTo>
                      <a:pt x="6956648" y="3549344"/>
                    </a:moveTo>
                    <a:cubicBezTo>
                      <a:pt x="6567056" y="3549344"/>
                      <a:pt x="6159608" y="3502268"/>
                      <a:pt x="5737550" y="3409740"/>
                    </a:cubicBezTo>
                    <a:cubicBezTo>
                      <a:pt x="4862592" y="3216567"/>
                      <a:pt x="3919455" y="2822105"/>
                      <a:pt x="2934113" y="2240965"/>
                    </a:cubicBezTo>
                    <a:cubicBezTo>
                      <a:pt x="1257245" y="1249129"/>
                      <a:pt x="25161" y="36524"/>
                      <a:pt x="12175" y="23538"/>
                    </a:cubicBezTo>
                    <a:lnTo>
                      <a:pt x="23538" y="12175"/>
                    </a:lnTo>
                    <a:cubicBezTo>
                      <a:pt x="36524" y="23538"/>
                      <a:pt x="1266985" y="1236143"/>
                      <a:pt x="2942229" y="2226355"/>
                    </a:cubicBezTo>
                    <a:cubicBezTo>
                      <a:pt x="4487610" y="3140272"/>
                      <a:pt x="6735879" y="4047697"/>
                      <a:pt x="8675721" y="3180855"/>
                    </a:cubicBezTo>
                    <a:lnTo>
                      <a:pt x="8682214" y="3195464"/>
                    </a:lnTo>
                    <a:cubicBezTo>
                      <a:pt x="8154642" y="3430843"/>
                      <a:pt x="7576748" y="3549344"/>
                      <a:pt x="6956648" y="35493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48" name="任意多边形: 形状 247">
                <a:extLst>
                  <a:ext uri="{FF2B5EF4-FFF2-40B4-BE49-F238E27FC236}">
                    <a16:creationId xmlns:a16="http://schemas.microsoft.com/office/drawing/2014/main" id="{47C34FEB-0B76-46D7-9648-51ED0EB87745}"/>
                  </a:ext>
                </a:extLst>
              </p:cNvPr>
              <p:cNvSpPr/>
              <p:nvPr/>
            </p:nvSpPr>
            <p:spPr>
              <a:xfrm>
                <a:off x="10434506" y="3114959"/>
                <a:ext cx="8684649" cy="3376462"/>
              </a:xfrm>
              <a:custGeom>
                <a:avLst/>
                <a:gdLst>
                  <a:gd name="connsiteX0" fmla="*/ 7050799 w 8684649"/>
                  <a:gd name="connsiteY0" fmla="*/ 3370780 h 3376461"/>
                  <a:gd name="connsiteX1" fmla="*/ 5784626 w 8684649"/>
                  <a:gd name="connsiteY1" fmla="*/ 3226307 h 3376461"/>
                  <a:gd name="connsiteX2" fmla="*/ 2976319 w 8684649"/>
                  <a:gd name="connsiteY2" fmla="*/ 2111101 h 3376461"/>
                  <a:gd name="connsiteX3" fmla="*/ 12175 w 8684649"/>
                  <a:gd name="connsiteY3" fmla="*/ 23538 h 3376461"/>
                  <a:gd name="connsiteX4" fmla="*/ 23538 w 8684649"/>
                  <a:gd name="connsiteY4" fmla="*/ 12175 h 3376461"/>
                  <a:gd name="connsiteX5" fmla="*/ 2986058 w 8684649"/>
                  <a:gd name="connsiteY5" fmla="*/ 2098114 h 3376461"/>
                  <a:gd name="connsiteX6" fmla="*/ 8677344 w 8684649"/>
                  <a:gd name="connsiteY6" fmla="*/ 3047744 h 3376461"/>
                  <a:gd name="connsiteX7" fmla="*/ 8683837 w 8684649"/>
                  <a:gd name="connsiteY7" fmla="*/ 3062354 h 3376461"/>
                  <a:gd name="connsiteX8" fmla="*/ 7050799 w 8684649"/>
                  <a:gd name="connsiteY8" fmla="*/ 3370780 h 337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376461">
                    <a:moveTo>
                      <a:pt x="7050799" y="3370780"/>
                    </a:moveTo>
                    <a:cubicBezTo>
                      <a:pt x="6648221" y="3370780"/>
                      <a:pt x="6226163" y="3323705"/>
                      <a:pt x="5784626" y="3226307"/>
                    </a:cubicBezTo>
                    <a:cubicBezTo>
                      <a:pt x="4914537" y="3036381"/>
                      <a:pt x="3969778" y="2661399"/>
                      <a:pt x="2976319" y="2111101"/>
                    </a:cubicBezTo>
                    <a:cubicBezTo>
                      <a:pt x="1284841" y="1172834"/>
                      <a:pt x="23538" y="34901"/>
                      <a:pt x="12175" y="23538"/>
                    </a:cubicBezTo>
                    <a:lnTo>
                      <a:pt x="23538" y="12175"/>
                    </a:lnTo>
                    <a:cubicBezTo>
                      <a:pt x="36524" y="23538"/>
                      <a:pt x="1296204" y="1161471"/>
                      <a:pt x="2986058" y="2098114"/>
                    </a:cubicBezTo>
                    <a:cubicBezTo>
                      <a:pt x="4544426" y="2963333"/>
                      <a:pt x="6795941" y="3828551"/>
                      <a:pt x="8677344" y="3047744"/>
                    </a:cubicBezTo>
                    <a:lnTo>
                      <a:pt x="8683837" y="3062354"/>
                    </a:lnTo>
                    <a:cubicBezTo>
                      <a:pt x="8187108" y="3268513"/>
                      <a:pt x="7640057" y="3370780"/>
                      <a:pt x="7050799" y="33707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49" name="任意多边形: 形状 248">
                <a:extLst>
                  <a:ext uri="{FF2B5EF4-FFF2-40B4-BE49-F238E27FC236}">
                    <a16:creationId xmlns:a16="http://schemas.microsoft.com/office/drawing/2014/main" id="{0CA050BA-C7BD-48B9-885D-36DB797C5FE3}"/>
                  </a:ext>
                </a:extLst>
              </p:cNvPr>
              <p:cNvSpPr/>
              <p:nvPr/>
            </p:nvSpPr>
            <p:spPr>
              <a:xfrm>
                <a:off x="10431259" y="3269172"/>
                <a:ext cx="8684649" cy="3197899"/>
              </a:xfrm>
              <a:custGeom>
                <a:avLst/>
                <a:gdLst>
                  <a:gd name="connsiteX0" fmla="*/ 7153067 w 8684649"/>
                  <a:gd name="connsiteY0" fmla="*/ 3195464 h 3197898"/>
                  <a:gd name="connsiteX1" fmla="*/ 5833325 w 8684649"/>
                  <a:gd name="connsiteY1" fmla="*/ 3047744 h 3197898"/>
                  <a:gd name="connsiteX2" fmla="*/ 3018524 w 8684649"/>
                  <a:gd name="connsiteY2" fmla="*/ 1986106 h 3197898"/>
                  <a:gd name="connsiteX3" fmla="*/ 12175 w 8684649"/>
                  <a:gd name="connsiteY3" fmla="*/ 25161 h 3197898"/>
                  <a:gd name="connsiteX4" fmla="*/ 21915 w 8684649"/>
                  <a:gd name="connsiteY4" fmla="*/ 12175 h 3197898"/>
                  <a:gd name="connsiteX5" fmla="*/ 3028264 w 8684649"/>
                  <a:gd name="connsiteY5" fmla="*/ 1969873 h 3197898"/>
                  <a:gd name="connsiteX6" fmla="*/ 8678968 w 8684649"/>
                  <a:gd name="connsiteY6" fmla="*/ 2914634 h 3197898"/>
                  <a:gd name="connsiteX7" fmla="*/ 8685461 w 8684649"/>
                  <a:gd name="connsiteY7" fmla="*/ 2929243 h 3197898"/>
                  <a:gd name="connsiteX8" fmla="*/ 7153067 w 8684649"/>
                  <a:gd name="connsiteY8" fmla="*/ 3195464 h 3197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197898">
                    <a:moveTo>
                      <a:pt x="7153067" y="3195464"/>
                    </a:moveTo>
                    <a:cubicBezTo>
                      <a:pt x="6737502" y="3195464"/>
                      <a:pt x="6297588" y="3146765"/>
                      <a:pt x="5833325" y="3047744"/>
                    </a:cubicBezTo>
                    <a:cubicBezTo>
                      <a:pt x="4968106" y="2862688"/>
                      <a:pt x="4020100" y="2505562"/>
                      <a:pt x="3018524" y="1986106"/>
                    </a:cubicBezTo>
                    <a:cubicBezTo>
                      <a:pt x="1315684" y="1099785"/>
                      <a:pt x="25161" y="34901"/>
                      <a:pt x="12175" y="25161"/>
                    </a:cubicBezTo>
                    <a:lnTo>
                      <a:pt x="21915" y="12175"/>
                    </a:lnTo>
                    <a:cubicBezTo>
                      <a:pt x="34901" y="23538"/>
                      <a:pt x="1323800" y="1086799"/>
                      <a:pt x="3028264" y="1969873"/>
                    </a:cubicBezTo>
                    <a:cubicBezTo>
                      <a:pt x="4599618" y="2784770"/>
                      <a:pt x="6856003" y="3611029"/>
                      <a:pt x="8678968" y="2914634"/>
                    </a:cubicBezTo>
                    <a:lnTo>
                      <a:pt x="8685461" y="2929243"/>
                    </a:lnTo>
                    <a:cubicBezTo>
                      <a:pt x="8221197" y="3106183"/>
                      <a:pt x="7709858" y="3195464"/>
                      <a:pt x="7153067" y="31954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50" name="任意多边形: 形状 249">
                <a:extLst>
                  <a:ext uri="{FF2B5EF4-FFF2-40B4-BE49-F238E27FC236}">
                    <a16:creationId xmlns:a16="http://schemas.microsoft.com/office/drawing/2014/main" id="{1B89B7E4-687D-49DF-A531-A2AB7CBB5547}"/>
                  </a:ext>
                </a:extLst>
              </p:cNvPr>
              <p:cNvSpPr/>
              <p:nvPr/>
            </p:nvSpPr>
            <p:spPr>
              <a:xfrm>
                <a:off x="10428012" y="3425009"/>
                <a:ext cx="8684649" cy="3019336"/>
              </a:xfrm>
              <a:custGeom>
                <a:avLst/>
                <a:gdLst>
                  <a:gd name="connsiteX0" fmla="*/ 7265075 w 8684649"/>
                  <a:gd name="connsiteY0" fmla="*/ 3018525 h 3019336"/>
                  <a:gd name="connsiteX1" fmla="*/ 5883647 w 8684649"/>
                  <a:gd name="connsiteY1" fmla="*/ 2864311 h 3019336"/>
                  <a:gd name="connsiteX2" fmla="*/ 3063977 w 8684649"/>
                  <a:gd name="connsiteY2" fmla="*/ 1856243 h 3019336"/>
                  <a:gd name="connsiteX3" fmla="*/ 12175 w 8684649"/>
                  <a:gd name="connsiteY3" fmla="*/ 25161 h 3019336"/>
                  <a:gd name="connsiteX4" fmla="*/ 21915 w 8684649"/>
                  <a:gd name="connsiteY4" fmla="*/ 12175 h 3019336"/>
                  <a:gd name="connsiteX5" fmla="*/ 3070470 w 8684649"/>
                  <a:gd name="connsiteY5" fmla="*/ 1841633 h 3019336"/>
                  <a:gd name="connsiteX6" fmla="*/ 8678967 w 8684649"/>
                  <a:gd name="connsiteY6" fmla="*/ 2781523 h 3019336"/>
                  <a:gd name="connsiteX7" fmla="*/ 8683837 w 8684649"/>
                  <a:gd name="connsiteY7" fmla="*/ 2796133 h 3019336"/>
                  <a:gd name="connsiteX8" fmla="*/ 7265075 w 8684649"/>
                  <a:gd name="connsiteY8" fmla="*/ 3018525 h 301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3019336">
                    <a:moveTo>
                      <a:pt x="7265075" y="3018525"/>
                    </a:moveTo>
                    <a:cubicBezTo>
                      <a:pt x="6833277" y="3018525"/>
                      <a:pt x="6372260" y="2966579"/>
                      <a:pt x="5883647" y="2864311"/>
                    </a:cubicBezTo>
                    <a:cubicBezTo>
                      <a:pt x="5021675" y="2684125"/>
                      <a:pt x="4073669" y="2344856"/>
                      <a:pt x="3063977" y="1856243"/>
                    </a:cubicBezTo>
                    <a:cubicBezTo>
                      <a:pt x="1344903" y="1023490"/>
                      <a:pt x="25161" y="34901"/>
                      <a:pt x="12175" y="25161"/>
                    </a:cubicBezTo>
                    <a:lnTo>
                      <a:pt x="21915" y="12175"/>
                    </a:lnTo>
                    <a:cubicBezTo>
                      <a:pt x="34901" y="21915"/>
                      <a:pt x="1353020" y="1010504"/>
                      <a:pt x="3070470" y="1841633"/>
                    </a:cubicBezTo>
                    <a:cubicBezTo>
                      <a:pt x="4654810" y="2607830"/>
                      <a:pt x="6914442" y="3393506"/>
                      <a:pt x="8678967" y="2781523"/>
                    </a:cubicBezTo>
                    <a:lnTo>
                      <a:pt x="8683837" y="2796133"/>
                    </a:lnTo>
                    <a:cubicBezTo>
                      <a:pt x="8258534" y="2943853"/>
                      <a:pt x="7784530" y="3018525"/>
                      <a:pt x="7265075" y="3018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51" name="任意多边形: 形状 250">
                <a:extLst>
                  <a:ext uri="{FF2B5EF4-FFF2-40B4-BE49-F238E27FC236}">
                    <a16:creationId xmlns:a16="http://schemas.microsoft.com/office/drawing/2014/main" id="{0AF7E795-3CAC-4339-8D4D-6238BA82FCEE}"/>
                  </a:ext>
                </a:extLst>
              </p:cNvPr>
              <p:cNvSpPr/>
              <p:nvPr/>
            </p:nvSpPr>
            <p:spPr>
              <a:xfrm>
                <a:off x="10426389" y="3579223"/>
                <a:ext cx="8684649" cy="2857006"/>
              </a:xfrm>
              <a:custGeom>
                <a:avLst/>
                <a:gdLst>
                  <a:gd name="connsiteX0" fmla="*/ 7386822 w 8684649"/>
                  <a:gd name="connsiteY0" fmla="*/ 2844832 h 2857006"/>
                  <a:gd name="connsiteX1" fmla="*/ 5932346 w 8684649"/>
                  <a:gd name="connsiteY1" fmla="*/ 2684125 h 2857006"/>
                  <a:gd name="connsiteX2" fmla="*/ 3106182 w 8684649"/>
                  <a:gd name="connsiteY2" fmla="*/ 1729625 h 2857006"/>
                  <a:gd name="connsiteX3" fmla="*/ 12175 w 8684649"/>
                  <a:gd name="connsiteY3" fmla="*/ 25161 h 2857006"/>
                  <a:gd name="connsiteX4" fmla="*/ 21915 w 8684649"/>
                  <a:gd name="connsiteY4" fmla="*/ 12175 h 2857006"/>
                  <a:gd name="connsiteX5" fmla="*/ 3114299 w 8684649"/>
                  <a:gd name="connsiteY5" fmla="*/ 1715015 h 2857006"/>
                  <a:gd name="connsiteX6" fmla="*/ 8680591 w 8684649"/>
                  <a:gd name="connsiteY6" fmla="*/ 2650036 h 2857006"/>
                  <a:gd name="connsiteX7" fmla="*/ 8685460 w 8684649"/>
                  <a:gd name="connsiteY7" fmla="*/ 2666269 h 2857006"/>
                  <a:gd name="connsiteX8" fmla="*/ 7386822 w 8684649"/>
                  <a:gd name="connsiteY8" fmla="*/ 2844832 h 2857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2857006">
                    <a:moveTo>
                      <a:pt x="7386822" y="2844832"/>
                    </a:moveTo>
                    <a:cubicBezTo>
                      <a:pt x="6938791" y="2844832"/>
                      <a:pt x="6451802" y="2791263"/>
                      <a:pt x="5932346" y="2684125"/>
                    </a:cubicBezTo>
                    <a:cubicBezTo>
                      <a:pt x="5075244" y="2507186"/>
                      <a:pt x="4125614" y="2185772"/>
                      <a:pt x="3106182" y="1729625"/>
                    </a:cubicBezTo>
                    <a:cubicBezTo>
                      <a:pt x="1372499" y="950441"/>
                      <a:pt x="25161" y="34901"/>
                      <a:pt x="12175" y="25161"/>
                    </a:cubicBezTo>
                    <a:lnTo>
                      <a:pt x="21915" y="12175"/>
                    </a:lnTo>
                    <a:cubicBezTo>
                      <a:pt x="34901" y="21915"/>
                      <a:pt x="1382239" y="935832"/>
                      <a:pt x="3114299" y="1715015"/>
                    </a:cubicBezTo>
                    <a:cubicBezTo>
                      <a:pt x="4713248" y="2432514"/>
                      <a:pt x="6976127" y="3177608"/>
                      <a:pt x="8680591" y="2650036"/>
                    </a:cubicBezTo>
                    <a:lnTo>
                      <a:pt x="8685460" y="2666269"/>
                    </a:lnTo>
                    <a:cubicBezTo>
                      <a:pt x="8295869" y="2784769"/>
                      <a:pt x="7862448" y="2844832"/>
                      <a:pt x="7386822" y="28448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52" name="任意多边形: 形状 251">
                <a:extLst>
                  <a:ext uri="{FF2B5EF4-FFF2-40B4-BE49-F238E27FC236}">
                    <a16:creationId xmlns:a16="http://schemas.microsoft.com/office/drawing/2014/main" id="{76F084FD-B90D-409F-BC4D-86BE520DC10B}"/>
                  </a:ext>
                </a:extLst>
              </p:cNvPr>
              <p:cNvSpPr/>
              <p:nvPr/>
            </p:nvSpPr>
            <p:spPr>
              <a:xfrm>
                <a:off x="10423143" y="3733436"/>
                <a:ext cx="8684649" cy="2678443"/>
              </a:xfrm>
              <a:custGeom>
                <a:avLst/>
                <a:gdLst>
                  <a:gd name="connsiteX0" fmla="*/ 7523179 w 8684649"/>
                  <a:gd name="connsiteY0" fmla="*/ 2672762 h 2678443"/>
                  <a:gd name="connsiteX1" fmla="*/ 5982668 w 8684649"/>
                  <a:gd name="connsiteY1" fmla="*/ 2503939 h 2678443"/>
                  <a:gd name="connsiteX2" fmla="*/ 3151635 w 8684649"/>
                  <a:gd name="connsiteY2" fmla="*/ 1603008 h 2678443"/>
                  <a:gd name="connsiteX3" fmla="*/ 12175 w 8684649"/>
                  <a:gd name="connsiteY3" fmla="*/ 26784 h 2678443"/>
                  <a:gd name="connsiteX4" fmla="*/ 20291 w 8684649"/>
                  <a:gd name="connsiteY4" fmla="*/ 12175 h 2678443"/>
                  <a:gd name="connsiteX5" fmla="*/ 3156505 w 8684649"/>
                  <a:gd name="connsiteY5" fmla="*/ 1586775 h 2678443"/>
                  <a:gd name="connsiteX6" fmla="*/ 8682214 w 8684649"/>
                  <a:gd name="connsiteY6" fmla="*/ 2516925 h 2678443"/>
                  <a:gd name="connsiteX7" fmla="*/ 8687084 w 8684649"/>
                  <a:gd name="connsiteY7" fmla="*/ 2533158 h 2678443"/>
                  <a:gd name="connsiteX8" fmla="*/ 7523179 w 8684649"/>
                  <a:gd name="connsiteY8" fmla="*/ 2672762 h 267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2678443">
                    <a:moveTo>
                      <a:pt x="7523179" y="2672762"/>
                    </a:moveTo>
                    <a:cubicBezTo>
                      <a:pt x="7054046" y="2672762"/>
                      <a:pt x="6539460" y="2615946"/>
                      <a:pt x="5982668" y="2503939"/>
                    </a:cubicBezTo>
                    <a:cubicBezTo>
                      <a:pt x="5130436" y="2331869"/>
                      <a:pt x="4177560" y="2028312"/>
                      <a:pt x="3151635" y="1603008"/>
                    </a:cubicBezTo>
                    <a:cubicBezTo>
                      <a:pt x="1401719" y="875770"/>
                      <a:pt x="26784" y="34901"/>
                      <a:pt x="12175" y="26784"/>
                    </a:cubicBezTo>
                    <a:lnTo>
                      <a:pt x="20291" y="12175"/>
                    </a:lnTo>
                    <a:cubicBezTo>
                      <a:pt x="33278" y="20291"/>
                      <a:pt x="1409835" y="861160"/>
                      <a:pt x="3156505" y="1586775"/>
                    </a:cubicBezTo>
                    <a:cubicBezTo>
                      <a:pt x="4768441" y="2255574"/>
                      <a:pt x="7034566" y="2960086"/>
                      <a:pt x="8682214" y="2516925"/>
                    </a:cubicBezTo>
                    <a:lnTo>
                      <a:pt x="8687084" y="2533158"/>
                    </a:lnTo>
                    <a:cubicBezTo>
                      <a:pt x="8338075" y="2625686"/>
                      <a:pt x="7950107" y="2672762"/>
                      <a:pt x="7523179" y="26727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53" name="任意多边形: 形状 252">
                <a:extLst>
                  <a:ext uri="{FF2B5EF4-FFF2-40B4-BE49-F238E27FC236}">
                    <a16:creationId xmlns:a16="http://schemas.microsoft.com/office/drawing/2014/main" id="{E61E866B-74D2-4B7F-90E4-D7743560CA2C}"/>
                  </a:ext>
                </a:extLst>
              </p:cNvPr>
              <p:cNvSpPr/>
              <p:nvPr/>
            </p:nvSpPr>
            <p:spPr>
              <a:xfrm>
                <a:off x="10419896" y="3889273"/>
                <a:ext cx="8684649" cy="2499880"/>
              </a:xfrm>
              <a:custGeom>
                <a:avLst/>
                <a:gdLst>
                  <a:gd name="connsiteX0" fmla="*/ 7675769 w 8684649"/>
                  <a:gd name="connsiteY0" fmla="*/ 2500692 h 2499880"/>
                  <a:gd name="connsiteX1" fmla="*/ 6031367 w 8684649"/>
                  <a:gd name="connsiteY1" fmla="*/ 2320506 h 2499880"/>
                  <a:gd name="connsiteX2" fmla="*/ 3193841 w 8684649"/>
                  <a:gd name="connsiteY2" fmla="*/ 1473144 h 2499880"/>
                  <a:gd name="connsiteX3" fmla="*/ 12175 w 8684649"/>
                  <a:gd name="connsiteY3" fmla="*/ 26784 h 2499880"/>
                  <a:gd name="connsiteX4" fmla="*/ 20291 w 8684649"/>
                  <a:gd name="connsiteY4" fmla="*/ 12175 h 2499880"/>
                  <a:gd name="connsiteX5" fmla="*/ 3200334 w 8684649"/>
                  <a:gd name="connsiteY5" fmla="*/ 1458534 h 2499880"/>
                  <a:gd name="connsiteX6" fmla="*/ 8683837 w 8684649"/>
                  <a:gd name="connsiteY6" fmla="*/ 2382191 h 2499880"/>
                  <a:gd name="connsiteX7" fmla="*/ 8687084 w 8684649"/>
                  <a:gd name="connsiteY7" fmla="*/ 2398424 h 2499880"/>
                  <a:gd name="connsiteX8" fmla="*/ 7675769 w 8684649"/>
                  <a:gd name="connsiteY8" fmla="*/ 2500692 h 2499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2499880">
                    <a:moveTo>
                      <a:pt x="7675769" y="2500692"/>
                    </a:moveTo>
                    <a:cubicBezTo>
                      <a:pt x="7183910" y="2500692"/>
                      <a:pt x="6635234" y="2440630"/>
                      <a:pt x="6031367" y="2320506"/>
                    </a:cubicBezTo>
                    <a:cubicBezTo>
                      <a:pt x="5184005" y="2153306"/>
                      <a:pt x="4229506" y="1867605"/>
                      <a:pt x="3193841" y="1473144"/>
                    </a:cubicBezTo>
                    <a:cubicBezTo>
                      <a:pt x="1430938" y="801098"/>
                      <a:pt x="26784" y="33277"/>
                      <a:pt x="12175" y="26784"/>
                    </a:cubicBezTo>
                    <a:lnTo>
                      <a:pt x="20291" y="12175"/>
                    </a:lnTo>
                    <a:cubicBezTo>
                      <a:pt x="34901" y="20291"/>
                      <a:pt x="1437431" y="786488"/>
                      <a:pt x="3200334" y="1458534"/>
                    </a:cubicBezTo>
                    <a:cubicBezTo>
                      <a:pt x="4825256" y="2078634"/>
                      <a:pt x="7096251" y="2740941"/>
                      <a:pt x="8683837" y="2382191"/>
                    </a:cubicBezTo>
                    <a:lnTo>
                      <a:pt x="8687084" y="2398424"/>
                    </a:lnTo>
                    <a:cubicBezTo>
                      <a:pt x="8385151" y="2466603"/>
                      <a:pt x="8047504" y="2500692"/>
                      <a:pt x="7675769" y="25006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54" name="任意多边形: 形状 253">
                <a:extLst>
                  <a:ext uri="{FF2B5EF4-FFF2-40B4-BE49-F238E27FC236}">
                    <a16:creationId xmlns:a16="http://schemas.microsoft.com/office/drawing/2014/main" id="{CBBB2567-853B-4A2A-8C26-302F1A9AACF9}"/>
                  </a:ext>
                </a:extLst>
              </p:cNvPr>
              <p:cNvSpPr/>
              <p:nvPr/>
            </p:nvSpPr>
            <p:spPr>
              <a:xfrm>
                <a:off x="10418273" y="4043486"/>
                <a:ext cx="8684649" cy="2337551"/>
              </a:xfrm>
              <a:custGeom>
                <a:avLst/>
                <a:gdLst>
                  <a:gd name="connsiteX0" fmla="*/ 7851086 w 8684649"/>
                  <a:gd name="connsiteY0" fmla="*/ 2333492 h 2337550"/>
                  <a:gd name="connsiteX1" fmla="*/ 6078443 w 8684649"/>
                  <a:gd name="connsiteY1" fmla="*/ 2140320 h 2337550"/>
                  <a:gd name="connsiteX2" fmla="*/ 3236046 w 8684649"/>
                  <a:gd name="connsiteY2" fmla="*/ 1346526 h 2337550"/>
                  <a:gd name="connsiteX3" fmla="*/ 12175 w 8684649"/>
                  <a:gd name="connsiteY3" fmla="*/ 26784 h 2337550"/>
                  <a:gd name="connsiteX4" fmla="*/ 18668 w 8684649"/>
                  <a:gd name="connsiteY4" fmla="*/ 12175 h 2337550"/>
                  <a:gd name="connsiteX5" fmla="*/ 3242540 w 8684649"/>
                  <a:gd name="connsiteY5" fmla="*/ 1330293 h 2337550"/>
                  <a:gd name="connsiteX6" fmla="*/ 8683837 w 8684649"/>
                  <a:gd name="connsiteY6" fmla="*/ 2250704 h 2337550"/>
                  <a:gd name="connsiteX7" fmla="*/ 8687084 w 8684649"/>
                  <a:gd name="connsiteY7" fmla="*/ 2266937 h 2337550"/>
                  <a:gd name="connsiteX8" fmla="*/ 7851086 w 8684649"/>
                  <a:gd name="connsiteY8" fmla="*/ 2333492 h 2337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2337550">
                    <a:moveTo>
                      <a:pt x="7851086" y="2333492"/>
                    </a:moveTo>
                    <a:cubicBezTo>
                      <a:pt x="7333253" y="2333492"/>
                      <a:pt x="6740749" y="2268560"/>
                      <a:pt x="6078443" y="2140320"/>
                    </a:cubicBezTo>
                    <a:cubicBezTo>
                      <a:pt x="5235951" y="1976367"/>
                      <a:pt x="4279828" y="1708522"/>
                      <a:pt x="3236046" y="1346526"/>
                    </a:cubicBezTo>
                    <a:cubicBezTo>
                      <a:pt x="1460157" y="726426"/>
                      <a:pt x="26784" y="34901"/>
                      <a:pt x="12175" y="26784"/>
                    </a:cubicBezTo>
                    <a:lnTo>
                      <a:pt x="18668" y="12175"/>
                    </a:lnTo>
                    <a:cubicBezTo>
                      <a:pt x="33278" y="18668"/>
                      <a:pt x="1465027" y="711817"/>
                      <a:pt x="3242540" y="1330293"/>
                    </a:cubicBezTo>
                    <a:cubicBezTo>
                      <a:pt x="4880449" y="1901695"/>
                      <a:pt x="7154690" y="2525041"/>
                      <a:pt x="8683837" y="2250704"/>
                    </a:cubicBezTo>
                    <a:lnTo>
                      <a:pt x="8687084" y="2266937"/>
                    </a:lnTo>
                    <a:cubicBezTo>
                      <a:pt x="8435473" y="2310766"/>
                      <a:pt x="8156266" y="2333492"/>
                      <a:pt x="7851086" y="2333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55" name="任意多边形: 形状 254">
                <a:extLst>
                  <a:ext uri="{FF2B5EF4-FFF2-40B4-BE49-F238E27FC236}">
                    <a16:creationId xmlns:a16="http://schemas.microsoft.com/office/drawing/2014/main" id="{A929019A-F3AC-4A4C-B455-883A442C1523}"/>
                  </a:ext>
                </a:extLst>
              </p:cNvPr>
              <p:cNvSpPr/>
              <p:nvPr/>
            </p:nvSpPr>
            <p:spPr>
              <a:xfrm>
                <a:off x="10415026" y="4199323"/>
                <a:ext cx="8684649" cy="2175221"/>
              </a:xfrm>
              <a:custGeom>
                <a:avLst/>
                <a:gdLst>
                  <a:gd name="connsiteX0" fmla="*/ 8058867 w 8684649"/>
                  <a:gd name="connsiteY0" fmla="*/ 2169539 h 2175220"/>
                  <a:gd name="connsiteX1" fmla="*/ 6128765 w 8684649"/>
                  <a:gd name="connsiteY1" fmla="*/ 1958510 h 2175220"/>
                  <a:gd name="connsiteX2" fmla="*/ 3279875 w 8684649"/>
                  <a:gd name="connsiteY2" fmla="*/ 1216662 h 2175220"/>
                  <a:gd name="connsiteX3" fmla="*/ 12175 w 8684649"/>
                  <a:gd name="connsiteY3" fmla="*/ 26784 h 2175220"/>
                  <a:gd name="connsiteX4" fmla="*/ 18668 w 8684649"/>
                  <a:gd name="connsiteY4" fmla="*/ 12175 h 2175220"/>
                  <a:gd name="connsiteX5" fmla="*/ 3284745 w 8684649"/>
                  <a:gd name="connsiteY5" fmla="*/ 1202053 h 2175220"/>
                  <a:gd name="connsiteX6" fmla="*/ 8687084 w 8684649"/>
                  <a:gd name="connsiteY6" fmla="*/ 2115970 h 2175220"/>
                  <a:gd name="connsiteX7" fmla="*/ 8688707 w 8684649"/>
                  <a:gd name="connsiteY7" fmla="*/ 2132203 h 2175220"/>
                  <a:gd name="connsiteX8" fmla="*/ 8058867 w 8684649"/>
                  <a:gd name="connsiteY8" fmla="*/ 2169539 h 217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4649" h="2175220">
                    <a:moveTo>
                      <a:pt x="8058867" y="2169539"/>
                    </a:moveTo>
                    <a:cubicBezTo>
                      <a:pt x="7513439" y="2169539"/>
                      <a:pt x="6867366" y="2099737"/>
                      <a:pt x="6128765" y="1958510"/>
                    </a:cubicBezTo>
                    <a:cubicBezTo>
                      <a:pt x="5291143" y="1799427"/>
                      <a:pt x="4333396" y="1549439"/>
                      <a:pt x="3279875" y="1216662"/>
                    </a:cubicBezTo>
                    <a:cubicBezTo>
                      <a:pt x="1489377" y="651754"/>
                      <a:pt x="26784" y="33277"/>
                      <a:pt x="12175" y="26784"/>
                    </a:cubicBezTo>
                    <a:lnTo>
                      <a:pt x="18668" y="12175"/>
                    </a:lnTo>
                    <a:cubicBezTo>
                      <a:pt x="33278" y="18668"/>
                      <a:pt x="1494247" y="637145"/>
                      <a:pt x="3284745" y="1202053"/>
                    </a:cubicBezTo>
                    <a:cubicBezTo>
                      <a:pt x="4937264" y="1723132"/>
                      <a:pt x="7216375" y="2305896"/>
                      <a:pt x="8687084" y="2115970"/>
                    </a:cubicBezTo>
                    <a:lnTo>
                      <a:pt x="8688707" y="2132203"/>
                    </a:lnTo>
                    <a:cubicBezTo>
                      <a:pt x="8497158" y="2156552"/>
                      <a:pt x="8286129" y="2169539"/>
                      <a:pt x="8058867" y="21695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56" name="任意多边形: 形状 255">
                <a:extLst>
                  <a:ext uri="{FF2B5EF4-FFF2-40B4-BE49-F238E27FC236}">
                    <a16:creationId xmlns:a16="http://schemas.microsoft.com/office/drawing/2014/main" id="{9204A12D-8761-481A-BA23-2F0F74D43C24}"/>
                  </a:ext>
                </a:extLst>
              </p:cNvPr>
              <p:cNvSpPr/>
              <p:nvPr/>
            </p:nvSpPr>
            <p:spPr>
              <a:xfrm>
                <a:off x="10413403" y="4355159"/>
                <a:ext cx="8700882" cy="2012891"/>
              </a:xfrm>
              <a:custGeom>
                <a:avLst/>
                <a:gdLst>
                  <a:gd name="connsiteX0" fmla="*/ 8308855 w 8700882"/>
                  <a:gd name="connsiteY0" fmla="*/ 2012079 h 2012890"/>
                  <a:gd name="connsiteX1" fmla="*/ 3322081 w 8700882"/>
                  <a:gd name="connsiteY1" fmla="*/ 1088422 h 2012890"/>
                  <a:gd name="connsiteX2" fmla="*/ 12175 w 8700882"/>
                  <a:gd name="connsiteY2" fmla="*/ 26785 h 2012890"/>
                  <a:gd name="connsiteX3" fmla="*/ 17045 w 8700882"/>
                  <a:gd name="connsiteY3" fmla="*/ 12175 h 2012890"/>
                  <a:gd name="connsiteX4" fmla="*/ 3326951 w 8700882"/>
                  <a:gd name="connsiteY4" fmla="*/ 1073813 h 2012890"/>
                  <a:gd name="connsiteX5" fmla="*/ 8687084 w 8700882"/>
                  <a:gd name="connsiteY5" fmla="*/ 1982860 h 2012890"/>
                  <a:gd name="connsiteX6" fmla="*/ 8688707 w 8700882"/>
                  <a:gd name="connsiteY6" fmla="*/ 1999093 h 2012890"/>
                  <a:gd name="connsiteX7" fmla="*/ 8308855 w 8700882"/>
                  <a:gd name="connsiteY7" fmla="*/ 2012079 h 201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00882" h="2012890">
                    <a:moveTo>
                      <a:pt x="8308855" y="2012079"/>
                    </a:moveTo>
                    <a:cubicBezTo>
                      <a:pt x="6888469" y="2012079"/>
                      <a:pt x="4847982" y="1521843"/>
                      <a:pt x="3322081" y="1088422"/>
                    </a:cubicBezTo>
                    <a:cubicBezTo>
                      <a:pt x="1516973" y="575460"/>
                      <a:pt x="26784" y="31655"/>
                      <a:pt x="12175" y="26785"/>
                    </a:cubicBezTo>
                    <a:lnTo>
                      <a:pt x="17045" y="12175"/>
                    </a:lnTo>
                    <a:cubicBezTo>
                      <a:pt x="31654" y="17045"/>
                      <a:pt x="1521843" y="562474"/>
                      <a:pt x="3326951" y="1073813"/>
                    </a:cubicBezTo>
                    <a:cubicBezTo>
                      <a:pt x="4992456" y="1546192"/>
                      <a:pt x="7274814" y="2088375"/>
                      <a:pt x="8687084" y="1982860"/>
                    </a:cubicBezTo>
                    <a:lnTo>
                      <a:pt x="8688707" y="1999093"/>
                    </a:lnTo>
                    <a:cubicBezTo>
                      <a:pt x="8568583" y="2007210"/>
                      <a:pt x="8440343" y="2012079"/>
                      <a:pt x="8308855" y="20120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57" name="任意多边形: 形状 256">
                <a:extLst>
                  <a:ext uri="{FF2B5EF4-FFF2-40B4-BE49-F238E27FC236}">
                    <a16:creationId xmlns:a16="http://schemas.microsoft.com/office/drawing/2014/main" id="{0BAC2B1D-EFDA-44C9-AC71-EC13F4E6A2AB}"/>
                  </a:ext>
                </a:extLst>
              </p:cNvPr>
              <p:cNvSpPr/>
              <p:nvPr/>
            </p:nvSpPr>
            <p:spPr>
              <a:xfrm>
                <a:off x="10410156" y="4507750"/>
                <a:ext cx="8700882" cy="1866794"/>
              </a:xfrm>
              <a:custGeom>
                <a:avLst/>
                <a:gdLst>
                  <a:gd name="connsiteX0" fmla="*/ 8609166 w 8700882"/>
                  <a:gd name="connsiteY0" fmla="*/ 1869229 h 1866793"/>
                  <a:gd name="connsiteX1" fmla="*/ 3367534 w 8700882"/>
                  <a:gd name="connsiteY1" fmla="*/ 963428 h 1866793"/>
                  <a:gd name="connsiteX2" fmla="*/ 12175 w 8700882"/>
                  <a:gd name="connsiteY2" fmla="*/ 28408 h 1866793"/>
                  <a:gd name="connsiteX3" fmla="*/ 17045 w 8700882"/>
                  <a:gd name="connsiteY3" fmla="*/ 12175 h 1866793"/>
                  <a:gd name="connsiteX4" fmla="*/ 8609166 w 8700882"/>
                  <a:gd name="connsiteY4" fmla="*/ 1851372 h 1866793"/>
                  <a:gd name="connsiteX5" fmla="*/ 8690331 w 8700882"/>
                  <a:gd name="connsiteY5" fmla="*/ 1851372 h 1866793"/>
                  <a:gd name="connsiteX6" fmla="*/ 8690331 w 8700882"/>
                  <a:gd name="connsiteY6" fmla="*/ 1867605 h 1866793"/>
                  <a:gd name="connsiteX7" fmla="*/ 8609166 w 8700882"/>
                  <a:gd name="connsiteY7" fmla="*/ 1869229 h 186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00882" h="1866793">
                    <a:moveTo>
                      <a:pt x="8609166" y="1869229"/>
                    </a:moveTo>
                    <a:cubicBezTo>
                      <a:pt x="7245595" y="1869229"/>
                      <a:pt x="5015182" y="1378992"/>
                      <a:pt x="3367534" y="963428"/>
                    </a:cubicBezTo>
                    <a:cubicBezTo>
                      <a:pt x="1546192" y="504034"/>
                      <a:pt x="26784" y="33277"/>
                      <a:pt x="12175" y="28408"/>
                    </a:cubicBezTo>
                    <a:lnTo>
                      <a:pt x="17045" y="12175"/>
                    </a:lnTo>
                    <a:cubicBezTo>
                      <a:pt x="77107" y="30031"/>
                      <a:pt x="5976175" y="1851372"/>
                      <a:pt x="8609166" y="1851372"/>
                    </a:cubicBezTo>
                    <a:cubicBezTo>
                      <a:pt x="8636761" y="1851372"/>
                      <a:pt x="8662735" y="1851372"/>
                      <a:pt x="8690331" y="1851372"/>
                    </a:cubicBezTo>
                    <a:lnTo>
                      <a:pt x="8690331" y="1867605"/>
                    </a:lnTo>
                    <a:cubicBezTo>
                      <a:pt x="8662735" y="1869229"/>
                      <a:pt x="8636761" y="1869229"/>
                      <a:pt x="8609166" y="18692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58" name="任意多边形: 形状 257">
                <a:extLst>
                  <a:ext uri="{FF2B5EF4-FFF2-40B4-BE49-F238E27FC236}">
                    <a16:creationId xmlns:a16="http://schemas.microsoft.com/office/drawing/2014/main" id="{FB7C34DF-9F9E-4041-9953-542FD33C650B}"/>
                  </a:ext>
                </a:extLst>
              </p:cNvPr>
              <p:cNvSpPr/>
              <p:nvPr/>
            </p:nvSpPr>
            <p:spPr>
              <a:xfrm>
                <a:off x="10406910" y="4663586"/>
                <a:ext cx="8700882" cy="1736930"/>
              </a:xfrm>
              <a:custGeom>
                <a:avLst/>
                <a:gdLst>
                  <a:gd name="connsiteX0" fmla="*/ 8690331 w 8700882"/>
                  <a:gd name="connsiteY0" fmla="*/ 1734495 h 1736929"/>
                  <a:gd name="connsiteX1" fmla="*/ 12175 w 8700882"/>
                  <a:gd name="connsiteY1" fmla="*/ 28408 h 1736929"/>
                  <a:gd name="connsiteX2" fmla="*/ 15421 w 8700882"/>
                  <a:gd name="connsiteY2" fmla="*/ 12175 h 1736929"/>
                  <a:gd name="connsiteX3" fmla="*/ 8690331 w 8700882"/>
                  <a:gd name="connsiteY3" fmla="*/ 1718262 h 1736929"/>
                  <a:gd name="connsiteX4" fmla="*/ 8690331 w 8700882"/>
                  <a:gd name="connsiteY4" fmla="*/ 1734495 h 173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0882" h="1736929">
                    <a:moveTo>
                      <a:pt x="8690331" y="1734495"/>
                    </a:moveTo>
                    <a:cubicBezTo>
                      <a:pt x="6211553" y="1611124"/>
                      <a:pt x="73860" y="44641"/>
                      <a:pt x="12175" y="28408"/>
                    </a:cubicBezTo>
                    <a:lnTo>
                      <a:pt x="15421" y="12175"/>
                    </a:lnTo>
                    <a:cubicBezTo>
                      <a:pt x="77107" y="28408"/>
                      <a:pt x="6211553" y="1593268"/>
                      <a:pt x="8690331" y="1718262"/>
                    </a:cubicBezTo>
                    <a:lnTo>
                      <a:pt x="8690331" y="17344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59" name="任意多边形: 形状 258">
                <a:extLst>
                  <a:ext uri="{FF2B5EF4-FFF2-40B4-BE49-F238E27FC236}">
                    <a16:creationId xmlns:a16="http://schemas.microsoft.com/office/drawing/2014/main" id="{D1B5B85B-136D-4C13-A4F0-E79121BB7349}"/>
                  </a:ext>
                </a:extLst>
              </p:cNvPr>
              <p:cNvSpPr/>
              <p:nvPr/>
            </p:nvSpPr>
            <p:spPr>
              <a:xfrm>
                <a:off x="10405286" y="4819423"/>
                <a:ext cx="8700882" cy="1607066"/>
              </a:xfrm>
              <a:custGeom>
                <a:avLst/>
                <a:gdLst>
                  <a:gd name="connsiteX0" fmla="*/ 8690330 w 8700882"/>
                  <a:gd name="connsiteY0" fmla="*/ 1601384 h 1607065"/>
                  <a:gd name="connsiteX1" fmla="*/ 12175 w 8700882"/>
                  <a:gd name="connsiteY1" fmla="*/ 28408 h 1607065"/>
                  <a:gd name="connsiteX2" fmla="*/ 15421 w 8700882"/>
                  <a:gd name="connsiteY2" fmla="*/ 12175 h 1607065"/>
                  <a:gd name="connsiteX3" fmla="*/ 8691954 w 8700882"/>
                  <a:gd name="connsiteY3" fmla="*/ 1585151 h 1607065"/>
                  <a:gd name="connsiteX4" fmla="*/ 8690330 w 8700882"/>
                  <a:gd name="connsiteY4" fmla="*/ 1601384 h 1607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0882" h="1607065">
                    <a:moveTo>
                      <a:pt x="8690330" y="1601384"/>
                    </a:moveTo>
                    <a:cubicBezTo>
                      <a:pt x="6323561" y="1314061"/>
                      <a:pt x="75483" y="41394"/>
                      <a:pt x="12175" y="28408"/>
                    </a:cubicBezTo>
                    <a:lnTo>
                      <a:pt x="15421" y="12175"/>
                    </a:lnTo>
                    <a:cubicBezTo>
                      <a:pt x="78730" y="25161"/>
                      <a:pt x="6326808" y="1299451"/>
                      <a:pt x="8691954" y="1585151"/>
                    </a:cubicBezTo>
                    <a:lnTo>
                      <a:pt x="8690330" y="16013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60" name="任意多边形: 形状 259">
                <a:extLst>
                  <a:ext uri="{FF2B5EF4-FFF2-40B4-BE49-F238E27FC236}">
                    <a16:creationId xmlns:a16="http://schemas.microsoft.com/office/drawing/2014/main" id="{F667FE53-F954-43F5-8BC9-A70F05F0F51A}"/>
                  </a:ext>
                </a:extLst>
              </p:cNvPr>
              <p:cNvSpPr/>
              <p:nvPr/>
            </p:nvSpPr>
            <p:spPr>
              <a:xfrm>
                <a:off x="10402040" y="4973636"/>
                <a:ext cx="8700882" cy="1477202"/>
              </a:xfrm>
              <a:custGeom>
                <a:avLst/>
                <a:gdLst>
                  <a:gd name="connsiteX0" fmla="*/ 8690331 w 8700882"/>
                  <a:gd name="connsiteY0" fmla="*/ 1468274 h 1477202"/>
                  <a:gd name="connsiteX1" fmla="*/ 12175 w 8700882"/>
                  <a:gd name="connsiteY1" fmla="*/ 28408 h 1477202"/>
                  <a:gd name="connsiteX2" fmla="*/ 15421 w 8700882"/>
                  <a:gd name="connsiteY2" fmla="*/ 12175 h 1477202"/>
                  <a:gd name="connsiteX3" fmla="*/ 8695201 w 8700882"/>
                  <a:gd name="connsiteY3" fmla="*/ 1452041 h 1477202"/>
                  <a:gd name="connsiteX4" fmla="*/ 8690331 w 8700882"/>
                  <a:gd name="connsiteY4" fmla="*/ 1468274 h 1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0882" h="1477202">
                    <a:moveTo>
                      <a:pt x="8690331" y="1468274"/>
                    </a:moveTo>
                    <a:cubicBezTo>
                      <a:pt x="6437192" y="1020244"/>
                      <a:pt x="77107" y="38148"/>
                      <a:pt x="12175" y="28408"/>
                    </a:cubicBezTo>
                    <a:lnTo>
                      <a:pt x="15421" y="12175"/>
                    </a:lnTo>
                    <a:cubicBezTo>
                      <a:pt x="78730" y="21915"/>
                      <a:pt x="6440438" y="1004011"/>
                      <a:pt x="8695201" y="1452041"/>
                    </a:cubicBezTo>
                    <a:lnTo>
                      <a:pt x="8690331" y="14682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61" name="任意多边形: 形状 260">
                <a:extLst>
                  <a:ext uri="{FF2B5EF4-FFF2-40B4-BE49-F238E27FC236}">
                    <a16:creationId xmlns:a16="http://schemas.microsoft.com/office/drawing/2014/main" id="{7E1B22B6-5CD4-4A41-B575-4542F2188FF1}"/>
                  </a:ext>
                </a:extLst>
              </p:cNvPr>
              <p:cNvSpPr/>
              <p:nvPr/>
            </p:nvSpPr>
            <p:spPr>
              <a:xfrm>
                <a:off x="10400416" y="5129473"/>
                <a:ext cx="8700882" cy="1347338"/>
              </a:xfrm>
              <a:custGeom>
                <a:avLst/>
                <a:gdLst>
                  <a:gd name="connsiteX0" fmla="*/ 8690330 w 8700882"/>
                  <a:gd name="connsiteY0" fmla="*/ 1335163 h 1347338"/>
                  <a:gd name="connsiteX1" fmla="*/ 12175 w 8700882"/>
                  <a:gd name="connsiteY1" fmla="*/ 28408 h 1347338"/>
                  <a:gd name="connsiteX2" fmla="*/ 13798 w 8700882"/>
                  <a:gd name="connsiteY2" fmla="*/ 12175 h 1347338"/>
                  <a:gd name="connsiteX3" fmla="*/ 8695200 w 8700882"/>
                  <a:gd name="connsiteY3" fmla="*/ 1318930 h 1347338"/>
                  <a:gd name="connsiteX4" fmla="*/ 8690330 w 8700882"/>
                  <a:gd name="connsiteY4" fmla="*/ 1335163 h 1347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0882" h="1347338">
                    <a:moveTo>
                      <a:pt x="8690330" y="1335163"/>
                    </a:moveTo>
                    <a:cubicBezTo>
                      <a:pt x="6550823" y="724803"/>
                      <a:pt x="77107" y="34901"/>
                      <a:pt x="12175" y="28408"/>
                    </a:cubicBezTo>
                    <a:lnTo>
                      <a:pt x="13798" y="12175"/>
                    </a:lnTo>
                    <a:cubicBezTo>
                      <a:pt x="78730" y="18668"/>
                      <a:pt x="6554070" y="708570"/>
                      <a:pt x="8695200" y="1318930"/>
                    </a:cubicBezTo>
                    <a:lnTo>
                      <a:pt x="8690330" y="13351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62" name="任意多边形: 形状 261">
                <a:extLst>
                  <a:ext uri="{FF2B5EF4-FFF2-40B4-BE49-F238E27FC236}">
                    <a16:creationId xmlns:a16="http://schemas.microsoft.com/office/drawing/2014/main" id="{89C49F50-73AB-4DE6-AE99-FAEAA686DEA4}"/>
                  </a:ext>
                </a:extLst>
              </p:cNvPr>
              <p:cNvSpPr/>
              <p:nvPr/>
            </p:nvSpPr>
            <p:spPr>
              <a:xfrm>
                <a:off x="10397170" y="5283687"/>
                <a:ext cx="8700882" cy="1201241"/>
              </a:xfrm>
              <a:custGeom>
                <a:avLst/>
                <a:gdLst>
                  <a:gd name="connsiteX0" fmla="*/ 8691954 w 8700882"/>
                  <a:gd name="connsiteY0" fmla="*/ 1202053 h 1201241"/>
                  <a:gd name="connsiteX1" fmla="*/ 12175 w 8700882"/>
                  <a:gd name="connsiteY1" fmla="*/ 28408 h 1201241"/>
                  <a:gd name="connsiteX2" fmla="*/ 13798 w 8700882"/>
                  <a:gd name="connsiteY2" fmla="*/ 12175 h 1201241"/>
                  <a:gd name="connsiteX3" fmla="*/ 8698447 w 8700882"/>
                  <a:gd name="connsiteY3" fmla="*/ 1185820 h 1201241"/>
                  <a:gd name="connsiteX4" fmla="*/ 8691954 w 8700882"/>
                  <a:gd name="connsiteY4" fmla="*/ 1202053 h 1201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0882" h="1201241">
                    <a:moveTo>
                      <a:pt x="8691954" y="1202053"/>
                    </a:moveTo>
                    <a:cubicBezTo>
                      <a:pt x="6664454" y="429363"/>
                      <a:pt x="78730" y="33277"/>
                      <a:pt x="12175" y="28408"/>
                    </a:cubicBezTo>
                    <a:lnTo>
                      <a:pt x="13798" y="12175"/>
                    </a:lnTo>
                    <a:cubicBezTo>
                      <a:pt x="80353" y="15422"/>
                      <a:pt x="6669324" y="413130"/>
                      <a:pt x="8698447" y="1185820"/>
                    </a:cubicBezTo>
                    <a:lnTo>
                      <a:pt x="8691954" y="120205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63" name="任意多边形: 形状 262">
                <a:extLst>
                  <a:ext uri="{FF2B5EF4-FFF2-40B4-BE49-F238E27FC236}">
                    <a16:creationId xmlns:a16="http://schemas.microsoft.com/office/drawing/2014/main" id="{82FAA9EE-25F1-4811-BBA6-F41ACBBFA633}"/>
                  </a:ext>
                </a:extLst>
              </p:cNvPr>
              <p:cNvSpPr/>
              <p:nvPr/>
            </p:nvSpPr>
            <p:spPr>
              <a:xfrm>
                <a:off x="10395546" y="5439523"/>
                <a:ext cx="8700882" cy="1071377"/>
              </a:xfrm>
              <a:custGeom>
                <a:avLst/>
                <a:gdLst>
                  <a:gd name="connsiteX0" fmla="*/ 8690331 w 8700882"/>
                  <a:gd name="connsiteY0" fmla="*/ 1067319 h 1071377"/>
                  <a:gd name="connsiteX1" fmla="*/ 3625638 w 8700882"/>
                  <a:gd name="connsiteY1" fmla="*/ 193984 h 1071377"/>
                  <a:gd name="connsiteX2" fmla="*/ 12175 w 8700882"/>
                  <a:gd name="connsiteY2" fmla="*/ 28408 h 1071377"/>
                  <a:gd name="connsiteX3" fmla="*/ 12175 w 8700882"/>
                  <a:gd name="connsiteY3" fmla="*/ 12175 h 1071377"/>
                  <a:gd name="connsiteX4" fmla="*/ 3627262 w 8700882"/>
                  <a:gd name="connsiteY4" fmla="*/ 177751 h 1071377"/>
                  <a:gd name="connsiteX5" fmla="*/ 8698447 w 8700882"/>
                  <a:gd name="connsiteY5" fmla="*/ 1052710 h 1071377"/>
                  <a:gd name="connsiteX6" fmla="*/ 8690331 w 8700882"/>
                  <a:gd name="connsiteY6" fmla="*/ 1067319 h 107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00882" h="1071377">
                    <a:moveTo>
                      <a:pt x="8690331" y="1067319"/>
                    </a:moveTo>
                    <a:cubicBezTo>
                      <a:pt x="7690379" y="578706"/>
                      <a:pt x="5383671" y="322225"/>
                      <a:pt x="3625638" y="193984"/>
                    </a:cubicBezTo>
                    <a:cubicBezTo>
                      <a:pt x="1719885" y="54381"/>
                      <a:pt x="28408" y="28408"/>
                      <a:pt x="12175" y="28408"/>
                    </a:cubicBezTo>
                    <a:lnTo>
                      <a:pt x="12175" y="12175"/>
                    </a:lnTo>
                    <a:cubicBezTo>
                      <a:pt x="28408" y="12175"/>
                      <a:pt x="1721508" y="38148"/>
                      <a:pt x="3627262" y="177751"/>
                    </a:cubicBezTo>
                    <a:cubicBezTo>
                      <a:pt x="5386918" y="307615"/>
                      <a:pt x="7696872" y="564096"/>
                      <a:pt x="8698447" y="1052710"/>
                    </a:cubicBezTo>
                    <a:lnTo>
                      <a:pt x="8690331" y="10673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64" name="任意多边形: 形状 263">
                <a:extLst>
                  <a:ext uri="{FF2B5EF4-FFF2-40B4-BE49-F238E27FC236}">
                    <a16:creationId xmlns:a16="http://schemas.microsoft.com/office/drawing/2014/main" id="{C63246DC-9DAD-429D-8420-8D8E8515DA10}"/>
                  </a:ext>
                </a:extLst>
              </p:cNvPr>
              <p:cNvSpPr/>
              <p:nvPr/>
            </p:nvSpPr>
            <p:spPr>
              <a:xfrm>
                <a:off x="10392300" y="5580984"/>
                <a:ext cx="8700882" cy="957746"/>
              </a:xfrm>
              <a:custGeom>
                <a:avLst/>
                <a:gdLst>
                  <a:gd name="connsiteX0" fmla="*/ 8691954 w 8700882"/>
                  <a:gd name="connsiteY0" fmla="*/ 948584 h 957746"/>
                  <a:gd name="connsiteX1" fmla="*/ 3669467 w 8700882"/>
                  <a:gd name="connsiteY1" fmla="*/ 80119 h 957746"/>
                  <a:gd name="connsiteX2" fmla="*/ 12175 w 8700882"/>
                  <a:gd name="connsiteY2" fmla="*/ 42783 h 957746"/>
                  <a:gd name="connsiteX3" fmla="*/ 12175 w 8700882"/>
                  <a:gd name="connsiteY3" fmla="*/ 26550 h 957746"/>
                  <a:gd name="connsiteX4" fmla="*/ 3671091 w 8700882"/>
                  <a:gd name="connsiteY4" fmla="*/ 63886 h 957746"/>
                  <a:gd name="connsiteX5" fmla="*/ 8700071 w 8700882"/>
                  <a:gd name="connsiteY5" fmla="*/ 935598 h 957746"/>
                  <a:gd name="connsiteX6" fmla="*/ 8691954 w 8700882"/>
                  <a:gd name="connsiteY6" fmla="*/ 948584 h 95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00882" h="957746">
                    <a:moveTo>
                      <a:pt x="8691954" y="948584"/>
                    </a:moveTo>
                    <a:cubicBezTo>
                      <a:pt x="7752064" y="375560"/>
                      <a:pt x="5442110" y="159661"/>
                      <a:pt x="3669467" y="80119"/>
                    </a:cubicBezTo>
                    <a:cubicBezTo>
                      <a:pt x="1749105" y="-7539"/>
                      <a:pt x="28408" y="42783"/>
                      <a:pt x="12175" y="42783"/>
                    </a:cubicBezTo>
                    <a:lnTo>
                      <a:pt x="12175" y="26550"/>
                    </a:lnTo>
                    <a:cubicBezTo>
                      <a:pt x="30031" y="26550"/>
                      <a:pt x="1750728" y="-23772"/>
                      <a:pt x="3671091" y="63886"/>
                    </a:cubicBezTo>
                    <a:cubicBezTo>
                      <a:pt x="5445356" y="145051"/>
                      <a:pt x="7756934" y="360950"/>
                      <a:pt x="8700071" y="935598"/>
                    </a:cubicBezTo>
                    <a:lnTo>
                      <a:pt x="8691954" y="9485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65" name="任意多边形: 形状 264">
                <a:extLst>
                  <a:ext uri="{FF2B5EF4-FFF2-40B4-BE49-F238E27FC236}">
                    <a16:creationId xmlns:a16="http://schemas.microsoft.com/office/drawing/2014/main" id="{FC0522E2-564B-4A46-8AAC-D4868BA449B3}"/>
                  </a:ext>
                </a:extLst>
              </p:cNvPr>
              <p:cNvSpPr/>
              <p:nvPr/>
            </p:nvSpPr>
            <p:spPr>
              <a:xfrm>
                <a:off x="10389053" y="5652716"/>
                <a:ext cx="8700882" cy="909047"/>
              </a:xfrm>
              <a:custGeom>
                <a:avLst/>
                <a:gdLst>
                  <a:gd name="connsiteX0" fmla="*/ 8693577 w 8700882"/>
                  <a:gd name="connsiteY0" fmla="*/ 897956 h 909047"/>
                  <a:gd name="connsiteX1" fmla="*/ 6619001 w 8700882"/>
                  <a:gd name="connsiteY1" fmla="*/ 240519 h 909047"/>
                  <a:gd name="connsiteX2" fmla="*/ 3714920 w 8700882"/>
                  <a:gd name="connsiteY2" fmla="*/ 34361 h 909047"/>
                  <a:gd name="connsiteX3" fmla="*/ 13798 w 8700882"/>
                  <a:gd name="connsiteY3" fmla="*/ 125266 h 909047"/>
                  <a:gd name="connsiteX4" fmla="*/ 12175 w 8700882"/>
                  <a:gd name="connsiteY4" fmla="*/ 109033 h 909047"/>
                  <a:gd name="connsiteX5" fmla="*/ 3714920 w 8700882"/>
                  <a:gd name="connsiteY5" fmla="*/ 18128 h 909047"/>
                  <a:gd name="connsiteX6" fmla="*/ 6622248 w 8700882"/>
                  <a:gd name="connsiteY6" fmla="*/ 224286 h 909047"/>
                  <a:gd name="connsiteX7" fmla="*/ 8703317 w 8700882"/>
                  <a:gd name="connsiteY7" fmla="*/ 884969 h 909047"/>
                  <a:gd name="connsiteX8" fmla="*/ 8693577 w 8700882"/>
                  <a:gd name="connsiteY8" fmla="*/ 897956 h 909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00882" h="909047">
                    <a:moveTo>
                      <a:pt x="8693577" y="897956"/>
                    </a:moveTo>
                    <a:cubicBezTo>
                      <a:pt x="8303986" y="607385"/>
                      <a:pt x="7607590" y="386616"/>
                      <a:pt x="6619001" y="240519"/>
                    </a:cubicBezTo>
                    <a:cubicBezTo>
                      <a:pt x="5828455" y="123642"/>
                      <a:pt x="4851229" y="53840"/>
                      <a:pt x="3714920" y="34361"/>
                    </a:cubicBezTo>
                    <a:cubicBezTo>
                      <a:pt x="1779947" y="271"/>
                      <a:pt x="31654" y="123642"/>
                      <a:pt x="13798" y="125266"/>
                    </a:cubicBezTo>
                    <a:lnTo>
                      <a:pt x="12175" y="109033"/>
                    </a:lnTo>
                    <a:cubicBezTo>
                      <a:pt x="30031" y="107409"/>
                      <a:pt x="1778324" y="-15962"/>
                      <a:pt x="3714920" y="18128"/>
                    </a:cubicBezTo>
                    <a:cubicBezTo>
                      <a:pt x="4851229" y="37607"/>
                      <a:pt x="5830078" y="107409"/>
                      <a:pt x="6622248" y="224286"/>
                    </a:cubicBezTo>
                    <a:cubicBezTo>
                      <a:pt x="7612461" y="370383"/>
                      <a:pt x="8313726" y="592775"/>
                      <a:pt x="8703317" y="884969"/>
                    </a:cubicBezTo>
                    <a:lnTo>
                      <a:pt x="8693577" y="8979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66" name="任意多边形: 形状 265">
                <a:extLst>
                  <a:ext uri="{FF2B5EF4-FFF2-40B4-BE49-F238E27FC236}">
                    <a16:creationId xmlns:a16="http://schemas.microsoft.com/office/drawing/2014/main" id="{020D41F9-49D9-40CC-95ED-1F7EFD59DE67}"/>
                  </a:ext>
                </a:extLst>
              </p:cNvPr>
              <p:cNvSpPr/>
              <p:nvPr/>
            </p:nvSpPr>
            <p:spPr>
              <a:xfrm>
                <a:off x="10385807" y="5684733"/>
                <a:ext cx="8700882" cy="892814"/>
              </a:xfrm>
              <a:custGeom>
                <a:avLst/>
                <a:gdLst>
                  <a:gd name="connsiteX0" fmla="*/ 8693577 w 8700882"/>
                  <a:gd name="connsiteY0" fmla="*/ 887042 h 892814"/>
                  <a:gd name="connsiteX1" fmla="*/ 6667700 w 8700882"/>
                  <a:gd name="connsiteY1" fmla="*/ 182530 h 892814"/>
                  <a:gd name="connsiteX2" fmla="*/ 3757125 w 8700882"/>
                  <a:gd name="connsiteY2" fmla="*/ 29940 h 892814"/>
                  <a:gd name="connsiteX3" fmla="*/ 13798 w 8700882"/>
                  <a:gd name="connsiteY3" fmla="*/ 249085 h 892814"/>
                  <a:gd name="connsiteX4" fmla="*/ 12175 w 8700882"/>
                  <a:gd name="connsiteY4" fmla="*/ 232852 h 892814"/>
                  <a:gd name="connsiteX5" fmla="*/ 3758749 w 8700882"/>
                  <a:gd name="connsiteY5" fmla="*/ 13707 h 892814"/>
                  <a:gd name="connsiteX6" fmla="*/ 6670947 w 8700882"/>
                  <a:gd name="connsiteY6" fmla="*/ 166297 h 892814"/>
                  <a:gd name="connsiteX7" fmla="*/ 8704940 w 8700882"/>
                  <a:gd name="connsiteY7" fmla="*/ 875679 h 892814"/>
                  <a:gd name="connsiteX8" fmla="*/ 8693577 w 8700882"/>
                  <a:gd name="connsiteY8" fmla="*/ 887042 h 89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00882" h="892814">
                    <a:moveTo>
                      <a:pt x="8693577" y="887042"/>
                    </a:moveTo>
                    <a:cubicBezTo>
                      <a:pt x="8331582" y="560759"/>
                      <a:pt x="7649796" y="322133"/>
                      <a:pt x="6667700" y="182530"/>
                    </a:cubicBezTo>
                    <a:cubicBezTo>
                      <a:pt x="5882024" y="70522"/>
                      <a:pt x="4901551" y="18577"/>
                      <a:pt x="3757125" y="29940"/>
                    </a:cubicBezTo>
                    <a:cubicBezTo>
                      <a:pt x="1809167" y="49419"/>
                      <a:pt x="31654" y="247462"/>
                      <a:pt x="13798" y="249085"/>
                    </a:cubicBezTo>
                    <a:lnTo>
                      <a:pt x="12175" y="232852"/>
                    </a:lnTo>
                    <a:cubicBezTo>
                      <a:pt x="30031" y="231229"/>
                      <a:pt x="1807543" y="33186"/>
                      <a:pt x="3758749" y="13707"/>
                    </a:cubicBezTo>
                    <a:cubicBezTo>
                      <a:pt x="4904798" y="2344"/>
                      <a:pt x="5883647" y="54289"/>
                      <a:pt x="6670947" y="166297"/>
                    </a:cubicBezTo>
                    <a:cubicBezTo>
                      <a:pt x="7656290" y="307524"/>
                      <a:pt x="8339698" y="546149"/>
                      <a:pt x="8704940" y="875679"/>
                    </a:cubicBezTo>
                    <a:lnTo>
                      <a:pt x="8693577" y="8870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67" name="任意多边形: 形状 266">
                <a:extLst>
                  <a:ext uri="{FF2B5EF4-FFF2-40B4-BE49-F238E27FC236}">
                    <a16:creationId xmlns:a16="http://schemas.microsoft.com/office/drawing/2014/main" id="{515C2C33-F555-4591-B6CF-7A0ABC70A2E9}"/>
                  </a:ext>
                </a:extLst>
              </p:cNvPr>
              <p:cNvSpPr/>
              <p:nvPr/>
            </p:nvSpPr>
            <p:spPr>
              <a:xfrm>
                <a:off x="10382560" y="5696006"/>
                <a:ext cx="8717115" cy="909047"/>
              </a:xfrm>
              <a:custGeom>
                <a:avLst/>
                <a:gdLst>
                  <a:gd name="connsiteX0" fmla="*/ 8695201 w 8717115"/>
                  <a:gd name="connsiteY0" fmla="*/ 898495 h 909047"/>
                  <a:gd name="connsiteX1" fmla="*/ 6718023 w 8717115"/>
                  <a:gd name="connsiteY1" fmla="*/ 145284 h 909047"/>
                  <a:gd name="connsiteX2" fmla="*/ 3802578 w 8717115"/>
                  <a:gd name="connsiteY2" fmla="*/ 46263 h 909047"/>
                  <a:gd name="connsiteX3" fmla="*/ 15421 w 8717115"/>
                  <a:gd name="connsiteY3" fmla="*/ 393649 h 909047"/>
                  <a:gd name="connsiteX4" fmla="*/ 12175 w 8717115"/>
                  <a:gd name="connsiteY4" fmla="*/ 377416 h 909047"/>
                  <a:gd name="connsiteX5" fmla="*/ 3800954 w 8717115"/>
                  <a:gd name="connsiteY5" fmla="*/ 30030 h 909047"/>
                  <a:gd name="connsiteX6" fmla="*/ 6719646 w 8717115"/>
                  <a:gd name="connsiteY6" fmla="*/ 129051 h 909047"/>
                  <a:gd name="connsiteX7" fmla="*/ 8706564 w 8717115"/>
                  <a:gd name="connsiteY7" fmla="*/ 887132 h 909047"/>
                  <a:gd name="connsiteX8" fmla="*/ 8695201 w 8717115"/>
                  <a:gd name="connsiteY8" fmla="*/ 898495 h 909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909047">
                    <a:moveTo>
                      <a:pt x="8695201" y="898495"/>
                    </a:moveTo>
                    <a:cubicBezTo>
                      <a:pt x="8359178" y="534876"/>
                      <a:pt x="7693625" y="281641"/>
                      <a:pt x="6718023" y="145284"/>
                    </a:cubicBezTo>
                    <a:cubicBezTo>
                      <a:pt x="5937216" y="36523"/>
                      <a:pt x="4955120" y="4057"/>
                      <a:pt x="3802578" y="46263"/>
                    </a:cubicBezTo>
                    <a:cubicBezTo>
                      <a:pt x="1838386" y="119311"/>
                      <a:pt x="33278" y="390402"/>
                      <a:pt x="15421" y="393649"/>
                    </a:cubicBezTo>
                    <a:lnTo>
                      <a:pt x="12175" y="377416"/>
                    </a:lnTo>
                    <a:cubicBezTo>
                      <a:pt x="30031" y="374170"/>
                      <a:pt x="1836763" y="101455"/>
                      <a:pt x="3800954" y="30030"/>
                    </a:cubicBezTo>
                    <a:cubicBezTo>
                      <a:pt x="4955120" y="-12176"/>
                      <a:pt x="5937216" y="20290"/>
                      <a:pt x="6719646" y="129051"/>
                    </a:cubicBezTo>
                    <a:cubicBezTo>
                      <a:pt x="7698495" y="265408"/>
                      <a:pt x="8367294" y="520266"/>
                      <a:pt x="8706564" y="887132"/>
                    </a:cubicBezTo>
                    <a:lnTo>
                      <a:pt x="8695201" y="8984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68" name="任意多边形: 形状 267">
                <a:extLst>
                  <a:ext uri="{FF2B5EF4-FFF2-40B4-BE49-F238E27FC236}">
                    <a16:creationId xmlns:a16="http://schemas.microsoft.com/office/drawing/2014/main" id="{3806DA1C-BEAB-4BB7-87AB-7DC095CDF485}"/>
                  </a:ext>
                </a:extLst>
              </p:cNvPr>
              <p:cNvSpPr/>
              <p:nvPr/>
            </p:nvSpPr>
            <p:spPr>
              <a:xfrm>
                <a:off x="10379313" y="5695918"/>
                <a:ext cx="8717115" cy="925280"/>
              </a:xfrm>
              <a:custGeom>
                <a:avLst/>
                <a:gdLst>
                  <a:gd name="connsiteX0" fmla="*/ 8696824 w 8717115"/>
                  <a:gd name="connsiteY0" fmla="*/ 919685 h 925280"/>
                  <a:gd name="connsiteX1" fmla="*/ 6768345 w 8717115"/>
                  <a:gd name="connsiteY1" fmla="*/ 119398 h 925280"/>
                  <a:gd name="connsiteX2" fmla="*/ 3846407 w 8717115"/>
                  <a:gd name="connsiteY2" fmla="*/ 73946 h 925280"/>
                  <a:gd name="connsiteX3" fmla="*/ 15421 w 8717115"/>
                  <a:gd name="connsiteY3" fmla="*/ 549573 h 925280"/>
                  <a:gd name="connsiteX4" fmla="*/ 12175 w 8717115"/>
                  <a:gd name="connsiteY4" fmla="*/ 533340 h 925280"/>
                  <a:gd name="connsiteX5" fmla="*/ 3844784 w 8717115"/>
                  <a:gd name="connsiteY5" fmla="*/ 57713 h 925280"/>
                  <a:gd name="connsiteX6" fmla="*/ 6769968 w 8717115"/>
                  <a:gd name="connsiteY6" fmla="*/ 103165 h 925280"/>
                  <a:gd name="connsiteX7" fmla="*/ 8709810 w 8717115"/>
                  <a:gd name="connsiteY7" fmla="*/ 909945 h 925280"/>
                  <a:gd name="connsiteX8" fmla="*/ 8696824 w 8717115"/>
                  <a:gd name="connsiteY8" fmla="*/ 919685 h 92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925280">
                    <a:moveTo>
                      <a:pt x="8696824" y="919685"/>
                    </a:moveTo>
                    <a:cubicBezTo>
                      <a:pt x="8386774" y="518730"/>
                      <a:pt x="7737454" y="249262"/>
                      <a:pt x="6768345" y="119398"/>
                    </a:cubicBezTo>
                    <a:cubicBezTo>
                      <a:pt x="5990785" y="15507"/>
                      <a:pt x="5008689" y="-726"/>
                      <a:pt x="3846407" y="73946"/>
                    </a:cubicBezTo>
                    <a:cubicBezTo>
                      <a:pt x="1867605" y="198940"/>
                      <a:pt x="33278" y="544703"/>
                      <a:pt x="15421" y="549573"/>
                    </a:cubicBezTo>
                    <a:lnTo>
                      <a:pt x="12175" y="533340"/>
                    </a:lnTo>
                    <a:cubicBezTo>
                      <a:pt x="30031" y="530093"/>
                      <a:pt x="1865982" y="184330"/>
                      <a:pt x="3844784" y="57713"/>
                    </a:cubicBezTo>
                    <a:cubicBezTo>
                      <a:pt x="5007066" y="-15335"/>
                      <a:pt x="5990785" y="-726"/>
                      <a:pt x="6769968" y="103165"/>
                    </a:cubicBezTo>
                    <a:cubicBezTo>
                      <a:pt x="7743948" y="234653"/>
                      <a:pt x="8396514" y="505743"/>
                      <a:pt x="8709810" y="909945"/>
                    </a:cubicBezTo>
                    <a:lnTo>
                      <a:pt x="8696824" y="9196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69" name="任意多边形: 形状 268">
                <a:extLst>
                  <a:ext uri="{FF2B5EF4-FFF2-40B4-BE49-F238E27FC236}">
                    <a16:creationId xmlns:a16="http://schemas.microsoft.com/office/drawing/2014/main" id="{756C1111-DD77-45F4-A0E4-D6244533A926}"/>
                  </a:ext>
                </a:extLst>
              </p:cNvPr>
              <p:cNvSpPr/>
              <p:nvPr/>
            </p:nvSpPr>
            <p:spPr>
              <a:xfrm>
                <a:off x="10374444" y="5685004"/>
                <a:ext cx="8717115" cy="957746"/>
              </a:xfrm>
              <a:custGeom>
                <a:avLst/>
                <a:gdLst>
                  <a:gd name="connsiteX0" fmla="*/ 8698447 w 8717115"/>
                  <a:gd name="connsiteY0" fmla="*/ 951702 h 957746"/>
                  <a:gd name="connsiteX1" fmla="*/ 6817044 w 8717115"/>
                  <a:gd name="connsiteY1" fmla="*/ 102717 h 957746"/>
                  <a:gd name="connsiteX2" fmla="*/ 3890236 w 8717115"/>
                  <a:gd name="connsiteY2" fmla="*/ 110833 h 957746"/>
                  <a:gd name="connsiteX3" fmla="*/ 15421 w 8717115"/>
                  <a:gd name="connsiteY3" fmla="*/ 713077 h 957746"/>
                  <a:gd name="connsiteX4" fmla="*/ 12175 w 8717115"/>
                  <a:gd name="connsiteY4" fmla="*/ 696844 h 957746"/>
                  <a:gd name="connsiteX5" fmla="*/ 3888613 w 8717115"/>
                  <a:gd name="connsiteY5" fmla="*/ 92977 h 957746"/>
                  <a:gd name="connsiteX6" fmla="*/ 6818667 w 8717115"/>
                  <a:gd name="connsiteY6" fmla="*/ 84861 h 957746"/>
                  <a:gd name="connsiteX7" fmla="*/ 8711434 w 8717115"/>
                  <a:gd name="connsiteY7" fmla="*/ 940339 h 957746"/>
                  <a:gd name="connsiteX8" fmla="*/ 8698447 w 8717115"/>
                  <a:gd name="connsiteY8" fmla="*/ 951702 h 95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957746">
                    <a:moveTo>
                      <a:pt x="8698447" y="951702"/>
                    </a:moveTo>
                    <a:cubicBezTo>
                      <a:pt x="8414370" y="513412"/>
                      <a:pt x="7781284" y="227711"/>
                      <a:pt x="6817044" y="102717"/>
                    </a:cubicBezTo>
                    <a:cubicBezTo>
                      <a:pt x="6044354" y="2073"/>
                      <a:pt x="5060635" y="5319"/>
                      <a:pt x="3890236" y="110833"/>
                    </a:cubicBezTo>
                    <a:cubicBezTo>
                      <a:pt x="1898448" y="289396"/>
                      <a:pt x="34901" y="709831"/>
                      <a:pt x="15421" y="713077"/>
                    </a:cubicBezTo>
                    <a:lnTo>
                      <a:pt x="12175" y="696844"/>
                    </a:lnTo>
                    <a:cubicBezTo>
                      <a:pt x="30031" y="691975"/>
                      <a:pt x="1895201" y="273163"/>
                      <a:pt x="3888613" y="92977"/>
                    </a:cubicBezTo>
                    <a:cubicBezTo>
                      <a:pt x="5059011" y="-12537"/>
                      <a:pt x="6045977" y="-14160"/>
                      <a:pt x="6818667" y="84861"/>
                    </a:cubicBezTo>
                    <a:cubicBezTo>
                      <a:pt x="7787777" y="209855"/>
                      <a:pt x="8424109" y="498802"/>
                      <a:pt x="8711434" y="940339"/>
                    </a:cubicBezTo>
                    <a:lnTo>
                      <a:pt x="8698447" y="95170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70" name="任意多边形: 形状 269">
                <a:extLst>
                  <a:ext uri="{FF2B5EF4-FFF2-40B4-BE49-F238E27FC236}">
                    <a16:creationId xmlns:a16="http://schemas.microsoft.com/office/drawing/2014/main" id="{9EADA262-BD5A-4048-81CF-872E743226BF}"/>
                  </a:ext>
                </a:extLst>
              </p:cNvPr>
              <p:cNvSpPr/>
              <p:nvPr/>
            </p:nvSpPr>
            <p:spPr>
              <a:xfrm>
                <a:off x="10371197" y="5673073"/>
                <a:ext cx="8717115" cy="990212"/>
              </a:xfrm>
              <a:custGeom>
                <a:avLst/>
                <a:gdLst>
                  <a:gd name="connsiteX0" fmla="*/ 8700070 w 8717115"/>
                  <a:gd name="connsiteY0" fmla="*/ 984736 h 990212"/>
                  <a:gd name="connsiteX1" fmla="*/ 6867366 w 8717115"/>
                  <a:gd name="connsiteY1" fmla="*/ 88675 h 990212"/>
                  <a:gd name="connsiteX2" fmla="*/ 3934065 w 8717115"/>
                  <a:gd name="connsiteY2" fmla="*/ 148737 h 990212"/>
                  <a:gd name="connsiteX3" fmla="*/ 17045 w 8717115"/>
                  <a:gd name="connsiteY3" fmla="*/ 880845 h 990212"/>
                  <a:gd name="connsiteX4" fmla="*/ 12175 w 8717115"/>
                  <a:gd name="connsiteY4" fmla="*/ 864612 h 990212"/>
                  <a:gd name="connsiteX5" fmla="*/ 3932442 w 8717115"/>
                  <a:gd name="connsiteY5" fmla="*/ 132504 h 990212"/>
                  <a:gd name="connsiteX6" fmla="*/ 6868989 w 8717115"/>
                  <a:gd name="connsiteY6" fmla="*/ 72442 h 990212"/>
                  <a:gd name="connsiteX7" fmla="*/ 8713057 w 8717115"/>
                  <a:gd name="connsiteY7" fmla="*/ 978243 h 990212"/>
                  <a:gd name="connsiteX8" fmla="*/ 8700070 w 8717115"/>
                  <a:gd name="connsiteY8" fmla="*/ 984736 h 990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990212">
                    <a:moveTo>
                      <a:pt x="8700070" y="984736"/>
                    </a:moveTo>
                    <a:cubicBezTo>
                      <a:pt x="8441966" y="509109"/>
                      <a:pt x="7825113" y="207176"/>
                      <a:pt x="6867366" y="88675"/>
                    </a:cubicBezTo>
                    <a:cubicBezTo>
                      <a:pt x="6099546" y="-7100"/>
                      <a:pt x="5112580" y="14003"/>
                      <a:pt x="3934065" y="148737"/>
                    </a:cubicBezTo>
                    <a:cubicBezTo>
                      <a:pt x="1927668" y="380869"/>
                      <a:pt x="36524" y="875975"/>
                      <a:pt x="17045" y="880845"/>
                    </a:cubicBezTo>
                    <a:lnTo>
                      <a:pt x="12175" y="864612"/>
                    </a:lnTo>
                    <a:cubicBezTo>
                      <a:pt x="31654" y="859742"/>
                      <a:pt x="1924421" y="364636"/>
                      <a:pt x="3932442" y="132504"/>
                    </a:cubicBezTo>
                    <a:cubicBezTo>
                      <a:pt x="5112580" y="-3853"/>
                      <a:pt x="6099546" y="-24956"/>
                      <a:pt x="6868989" y="72442"/>
                    </a:cubicBezTo>
                    <a:cubicBezTo>
                      <a:pt x="7831606" y="192566"/>
                      <a:pt x="8453329" y="497746"/>
                      <a:pt x="8713057" y="978243"/>
                    </a:cubicBezTo>
                    <a:lnTo>
                      <a:pt x="8700070" y="9847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71" name="任意多边形: 形状 270">
                <a:extLst>
                  <a:ext uri="{FF2B5EF4-FFF2-40B4-BE49-F238E27FC236}">
                    <a16:creationId xmlns:a16="http://schemas.microsoft.com/office/drawing/2014/main" id="{7CBD21C6-7FA4-4871-B2F3-F2541FE6CC98}"/>
                  </a:ext>
                </a:extLst>
              </p:cNvPr>
              <p:cNvSpPr/>
              <p:nvPr/>
            </p:nvSpPr>
            <p:spPr>
              <a:xfrm>
                <a:off x="10367950" y="5656768"/>
                <a:ext cx="8717115" cy="1055144"/>
              </a:xfrm>
              <a:custGeom>
                <a:avLst/>
                <a:gdLst>
                  <a:gd name="connsiteX0" fmla="*/ 17045 w 8717115"/>
                  <a:gd name="connsiteY0" fmla="*/ 1051364 h 1055144"/>
                  <a:gd name="connsiteX1" fmla="*/ 12175 w 8717115"/>
                  <a:gd name="connsiteY1" fmla="*/ 1035131 h 1055144"/>
                  <a:gd name="connsiteX2" fmla="*/ 3976271 w 8717115"/>
                  <a:gd name="connsiteY2" fmla="*/ 174782 h 1055144"/>
                  <a:gd name="connsiteX3" fmla="*/ 6919312 w 8717115"/>
                  <a:gd name="connsiteY3" fmla="*/ 61151 h 1055144"/>
                  <a:gd name="connsiteX4" fmla="*/ 8716304 w 8717115"/>
                  <a:gd name="connsiteY4" fmla="*/ 1015651 h 1055144"/>
                  <a:gd name="connsiteX5" fmla="*/ 8701694 w 8717115"/>
                  <a:gd name="connsiteY5" fmla="*/ 1022145 h 1055144"/>
                  <a:gd name="connsiteX6" fmla="*/ 6917689 w 8717115"/>
                  <a:gd name="connsiteY6" fmla="*/ 77384 h 1055144"/>
                  <a:gd name="connsiteX7" fmla="*/ 3979517 w 8717115"/>
                  <a:gd name="connsiteY7" fmla="*/ 191015 h 1055144"/>
                  <a:gd name="connsiteX8" fmla="*/ 17045 w 8717115"/>
                  <a:gd name="connsiteY8" fmla="*/ 1051364 h 105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1055144">
                    <a:moveTo>
                      <a:pt x="17045" y="1051364"/>
                    </a:moveTo>
                    <a:lnTo>
                      <a:pt x="12175" y="1035131"/>
                    </a:lnTo>
                    <a:cubicBezTo>
                      <a:pt x="31654" y="1028638"/>
                      <a:pt x="1953640" y="460483"/>
                      <a:pt x="3976271" y="174782"/>
                    </a:cubicBezTo>
                    <a:cubicBezTo>
                      <a:pt x="5164526" y="7583"/>
                      <a:pt x="6154738" y="-31377"/>
                      <a:pt x="6919312" y="61151"/>
                    </a:cubicBezTo>
                    <a:cubicBezTo>
                      <a:pt x="7877058" y="176406"/>
                      <a:pt x="8480925" y="497819"/>
                      <a:pt x="8716304" y="1015651"/>
                    </a:cubicBezTo>
                    <a:lnTo>
                      <a:pt x="8701694" y="1022145"/>
                    </a:lnTo>
                    <a:cubicBezTo>
                      <a:pt x="8469562" y="509182"/>
                      <a:pt x="7868942" y="191015"/>
                      <a:pt x="6917689" y="77384"/>
                    </a:cubicBezTo>
                    <a:cubicBezTo>
                      <a:pt x="6154738" y="-13520"/>
                      <a:pt x="5166149" y="23816"/>
                      <a:pt x="3979517" y="191015"/>
                    </a:cubicBezTo>
                    <a:cubicBezTo>
                      <a:pt x="1958510" y="478339"/>
                      <a:pt x="36524" y="1046494"/>
                      <a:pt x="17045" y="10513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72" name="任意多边形: 形状 271">
                <a:extLst>
                  <a:ext uri="{FF2B5EF4-FFF2-40B4-BE49-F238E27FC236}">
                    <a16:creationId xmlns:a16="http://schemas.microsoft.com/office/drawing/2014/main" id="{8C6414B8-1C15-4DC2-A517-497D0CC4B4B5}"/>
                  </a:ext>
                </a:extLst>
              </p:cNvPr>
              <p:cNvSpPr/>
              <p:nvPr/>
            </p:nvSpPr>
            <p:spPr>
              <a:xfrm>
                <a:off x="10366327" y="5641099"/>
                <a:ext cx="8717115" cy="1233707"/>
              </a:xfrm>
              <a:custGeom>
                <a:avLst/>
                <a:gdLst>
                  <a:gd name="connsiteX0" fmla="*/ 17045 w 8717115"/>
                  <a:gd name="connsiteY0" fmla="*/ 1222869 h 1233707"/>
                  <a:gd name="connsiteX1" fmla="*/ 12175 w 8717115"/>
                  <a:gd name="connsiteY1" fmla="*/ 1208260 h 1233707"/>
                  <a:gd name="connsiteX2" fmla="*/ 4020100 w 8717115"/>
                  <a:gd name="connsiteY2" fmla="*/ 219670 h 1233707"/>
                  <a:gd name="connsiteX3" fmla="*/ 6968011 w 8717115"/>
                  <a:gd name="connsiteY3" fmla="*/ 52471 h 1233707"/>
                  <a:gd name="connsiteX4" fmla="*/ 8717927 w 8717115"/>
                  <a:gd name="connsiteY4" fmla="*/ 1055669 h 1233707"/>
                  <a:gd name="connsiteX5" fmla="*/ 8703317 w 8717115"/>
                  <a:gd name="connsiteY5" fmla="*/ 1062163 h 1233707"/>
                  <a:gd name="connsiteX6" fmla="*/ 6966387 w 8717115"/>
                  <a:gd name="connsiteY6" fmla="*/ 70327 h 1233707"/>
                  <a:gd name="connsiteX7" fmla="*/ 4021723 w 8717115"/>
                  <a:gd name="connsiteY7" fmla="*/ 237527 h 1233707"/>
                  <a:gd name="connsiteX8" fmla="*/ 17045 w 8717115"/>
                  <a:gd name="connsiteY8" fmla="*/ 1222869 h 1233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7115" h="1233707">
                    <a:moveTo>
                      <a:pt x="17045" y="1222869"/>
                    </a:moveTo>
                    <a:lnTo>
                      <a:pt x="12175" y="1208260"/>
                    </a:lnTo>
                    <a:cubicBezTo>
                      <a:pt x="31654" y="1201766"/>
                      <a:pt x="1982860" y="558940"/>
                      <a:pt x="4020100" y="219670"/>
                    </a:cubicBezTo>
                    <a:cubicBezTo>
                      <a:pt x="5216471" y="20005"/>
                      <a:pt x="6208307" y="-35187"/>
                      <a:pt x="6968011" y="52471"/>
                    </a:cubicBezTo>
                    <a:cubicBezTo>
                      <a:pt x="7919264" y="162855"/>
                      <a:pt x="8508521" y="498878"/>
                      <a:pt x="8717927" y="1055669"/>
                    </a:cubicBezTo>
                    <a:lnTo>
                      <a:pt x="8703317" y="1062163"/>
                    </a:lnTo>
                    <a:cubicBezTo>
                      <a:pt x="8497158" y="511864"/>
                      <a:pt x="7912771" y="179088"/>
                      <a:pt x="6966387" y="70327"/>
                    </a:cubicBezTo>
                    <a:cubicBezTo>
                      <a:pt x="6208307" y="-17331"/>
                      <a:pt x="5218094" y="39484"/>
                      <a:pt x="4021723" y="237527"/>
                    </a:cubicBezTo>
                    <a:cubicBezTo>
                      <a:pt x="1986106" y="573550"/>
                      <a:pt x="36524" y="1216376"/>
                      <a:pt x="17045" y="12228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73" name="任意多边形: 形状 272">
                <a:extLst>
                  <a:ext uri="{FF2B5EF4-FFF2-40B4-BE49-F238E27FC236}">
                    <a16:creationId xmlns:a16="http://schemas.microsoft.com/office/drawing/2014/main" id="{F19FC502-2070-45FE-990A-6D771457C056}"/>
                  </a:ext>
                </a:extLst>
              </p:cNvPr>
              <p:cNvSpPr/>
              <p:nvPr/>
            </p:nvSpPr>
            <p:spPr>
              <a:xfrm>
                <a:off x="10363080" y="5621518"/>
                <a:ext cx="8717115" cy="1396037"/>
              </a:xfrm>
              <a:custGeom>
                <a:avLst/>
                <a:gdLst>
                  <a:gd name="connsiteX0" fmla="*/ 17045 w 8717115"/>
                  <a:gd name="connsiteY0" fmla="*/ 1396663 h 1396037"/>
                  <a:gd name="connsiteX1" fmla="*/ 12175 w 8717115"/>
                  <a:gd name="connsiteY1" fmla="*/ 1382054 h 1396037"/>
                  <a:gd name="connsiteX2" fmla="*/ 3210074 w 8717115"/>
                  <a:gd name="connsiteY2" fmla="*/ 447034 h 1396037"/>
                  <a:gd name="connsiteX3" fmla="*/ 5859298 w 8717115"/>
                  <a:gd name="connsiteY3" fmla="*/ 28222 h 1396037"/>
                  <a:gd name="connsiteX4" fmla="*/ 8013415 w 8717115"/>
                  <a:gd name="connsiteY4" fmla="*/ 309053 h 1396037"/>
                  <a:gd name="connsiteX5" fmla="*/ 8719550 w 8717115"/>
                  <a:gd name="connsiteY5" fmla="*/ 1097977 h 1396037"/>
                  <a:gd name="connsiteX6" fmla="*/ 8703317 w 8717115"/>
                  <a:gd name="connsiteY6" fmla="*/ 1102846 h 1396037"/>
                  <a:gd name="connsiteX7" fmla="*/ 8006922 w 8717115"/>
                  <a:gd name="connsiteY7" fmla="*/ 323663 h 1396037"/>
                  <a:gd name="connsiteX8" fmla="*/ 5860921 w 8717115"/>
                  <a:gd name="connsiteY8" fmla="*/ 44455 h 1396037"/>
                  <a:gd name="connsiteX9" fmla="*/ 3213320 w 8717115"/>
                  <a:gd name="connsiteY9" fmla="*/ 463267 h 1396037"/>
                  <a:gd name="connsiteX10" fmla="*/ 17045 w 8717115"/>
                  <a:gd name="connsiteY10" fmla="*/ 1396663 h 1396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17115" h="1396037">
                    <a:moveTo>
                      <a:pt x="17045" y="1396663"/>
                    </a:moveTo>
                    <a:lnTo>
                      <a:pt x="12175" y="1382054"/>
                    </a:lnTo>
                    <a:cubicBezTo>
                      <a:pt x="26784" y="1377184"/>
                      <a:pt x="1497493" y="843118"/>
                      <a:pt x="3210074" y="447034"/>
                    </a:cubicBezTo>
                    <a:cubicBezTo>
                      <a:pt x="4216519" y="213279"/>
                      <a:pt x="5107710" y="73675"/>
                      <a:pt x="5859298" y="28222"/>
                    </a:cubicBezTo>
                    <a:cubicBezTo>
                      <a:pt x="6800811" y="-28593"/>
                      <a:pt x="7524802" y="65558"/>
                      <a:pt x="8013415" y="309053"/>
                    </a:cubicBezTo>
                    <a:cubicBezTo>
                      <a:pt x="8375411" y="489239"/>
                      <a:pt x="8614035" y="753837"/>
                      <a:pt x="8719550" y="1097977"/>
                    </a:cubicBezTo>
                    <a:lnTo>
                      <a:pt x="8703317" y="1102846"/>
                    </a:lnTo>
                    <a:cubicBezTo>
                      <a:pt x="8599426" y="765200"/>
                      <a:pt x="8364048" y="502226"/>
                      <a:pt x="8006922" y="323663"/>
                    </a:cubicBezTo>
                    <a:cubicBezTo>
                      <a:pt x="7521556" y="81791"/>
                      <a:pt x="6799188" y="-12360"/>
                      <a:pt x="5860921" y="44455"/>
                    </a:cubicBezTo>
                    <a:cubicBezTo>
                      <a:pt x="5109333" y="89908"/>
                      <a:pt x="4219766" y="231135"/>
                      <a:pt x="3213320" y="463267"/>
                    </a:cubicBezTo>
                    <a:cubicBezTo>
                      <a:pt x="1500740" y="859351"/>
                      <a:pt x="31654" y="1391793"/>
                      <a:pt x="17045" y="13966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74" name="任意多边形: 形状 273">
                <a:extLst>
                  <a:ext uri="{FF2B5EF4-FFF2-40B4-BE49-F238E27FC236}">
                    <a16:creationId xmlns:a16="http://schemas.microsoft.com/office/drawing/2014/main" id="{24E79255-F77F-4B82-954F-12300CCAF036}"/>
                  </a:ext>
                </a:extLst>
              </p:cNvPr>
              <p:cNvSpPr/>
              <p:nvPr/>
            </p:nvSpPr>
            <p:spPr>
              <a:xfrm>
                <a:off x="10358211" y="5602025"/>
                <a:ext cx="8717115" cy="1574600"/>
              </a:xfrm>
              <a:custGeom>
                <a:avLst/>
                <a:gdLst>
                  <a:gd name="connsiteX0" fmla="*/ 18668 w 8717115"/>
                  <a:gd name="connsiteY0" fmla="*/ 1571994 h 1574600"/>
                  <a:gd name="connsiteX1" fmla="*/ 12175 w 8717115"/>
                  <a:gd name="connsiteY1" fmla="*/ 1557384 h 1574600"/>
                  <a:gd name="connsiteX2" fmla="*/ 3231176 w 8717115"/>
                  <a:gd name="connsiteY2" fmla="*/ 521719 h 1574600"/>
                  <a:gd name="connsiteX3" fmla="*/ 5888517 w 8717115"/>
                  <a:gd name="connsiteY3" fmla="*/ 37976 h 1574600"/>
                  <a:gd name="connsiteX4" fmla="*/ 8031272 w 8717115"/>
                  <a:gd name="connsiteY4" fmla="*/ 297704 h 1574600"/>
                  <a:gd name="connsiteX5" fmla="*/ 8719550 w 8717115"/>
                  <a:gd name="connsiteY5" fmla="*/ 1140196 h 1574600"/>
                  <a:gd name="connsiteX6" fmla="*/ 8703317 w 8717115"/>
                  <a:gd name="connsiteY6" fmla="*/ 1143442 h 1574600"/>
                  <a:gd name="connsiteX7" fmla="*/ 8023155 w 8717115"/>
                  <a:gd name="connsiteY7" fmla="*/ 312314 h 1574600"/>
                  <a:gd name="connsiteX8" fmla="*/ 5888517 w 8717115"/>
                  <a:gd name="connsiteY8" fmla="*/ 54209 h 1574600"/>
                  <a:gd name="connsiteX9" fmla="*/ 3234423 w 8717115"/>
                  <a:gd name="connsiteY9" fmla="*/ 537952 h 1574600"/>
                  <a:gd name="connsiteX10" fmla="*/ 18668 w 8717115"/>
                  <a:gd name="connsiteY10" fmla="*/ 1571994 h 157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17115" h="1574600">
                    <a:moveTo>
                      <a:pt x="18668" y="1571994"/>
                    </a:moveTo>
                    <a:lnTo>
                      <a:pt x="12175" y="1557384"/>
                    </a:lnTo>
                    <a:cubicBezTo>
                      <a:pt x="26784" y="1550891"/>
                      <a:pt x="1510480" y="966503"/>
                      <a:pt x="3231176" y="521719"/>
                    </a:cubicBezTo>
                    <a:cubicBezTo>
                      <a:pt x="4242492" y="260368"/>
                      <a:pt x="5136929" y="98038"/>
                      <a:pt x="5888517" y="37976"/>
                    </a:cubicBezTo>
                    <a:cubicBezTo>
                      <a:pt x="6830030" y="-36696"/>
                      <a:pt x="7550775" y="50962"/>
                      <a:pt x="8031272" y="297704"/>
                    </a:cubicBezTo>
                    <a:cubicBezTo>
                      <a:pt x="8396513" y="486006"/>
                      <a:pt x="8628646" y="768461"/>
                      <a:pt x="8719550" y="1140196"/>
                    </a:cubicBezTo>
                    <a:lnTo>
                      <a:pt x="8703317" y="1143442"/>
                    </a:lnTo>
                    <a:cubicBezTo>
                      <a:pt x="8612413" y="776577"/>
                      <a:pt x="8383527" y="497370"/>
                      <a:pt x="8023155" y="312314"/>
                    </a:cubicBezTo>
                    <a:cubicBezTo>
                      <a:pt x="7544282" y="65572"/>
                      <a:pt x="6826784" y="-20463"/>
                      <a:pt x="5888517" y="54209"/>
                    </a:cubicBezTo>
                    <a:cubicBezTo>
                      <a:pt x="5136929" y="114271"/>
                      <a:pt x="4244115" y="276601"/>
                      <a:pt x="3234423" y="537952"/>
                    </a:cubicBezTo>
                    <a:cubicBezTo>
                      <a:pt x="1516973" y="981113"/>
                      <a:pt x="33278" y="1565500"/>
                      <a:pt x="18668" y="15719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75" name="任意多边形: 形状 274">
                <a:extLst>
                  <a:ext uri="{FF2B5EF4-FFF2-40B4-BE49-F238E27FC236}">
                    <a16:creationId xmlns:a16="http://schemas.microsoft.com/office/drawing/2014/main" id="{0523C1D1-EAFD-4788-977A-C900BF30D610}"/>
                  </a:ext>
                </a:extLst>
              </p:cNvPr>
              <p:cNvSpPr/>
              <p:nvPr/>
            </p:nvSpPr>
            <p:spPr>
              <a:xfrm>
                <a:off x="10356587" y="5578414"/>
                <a:ext cx="8733348" cy="1753163"/>
              </a:xfrm>
              <a:custGeom>
                <a:avLst/>
                <a:gdLst>
                  <a:gd name="connsiteX0" fmla="*/ 18668 w 8733348"/>
                  <a:gd name="connsiteY0" fmla="*/ 1751441 h 1753162"/>
                  <a:gd name="connsiteX1" fmla="*/ 12175 w 8733348"/>
                  <a:gd name="connsiteY1" fmla="*/ 1735208 h 1753162"/>
                  <a:gd name="connsiteX2" fmla="*/ 3252280 w 8733348"/>
                  <a:gd name="connsiteY2" fmla="*/ 598898 h 1753162"/>
                  <a:gd name="connsiteX3" fmla="*/ 5917736 w 8733348"/>
                  <a:gd name="connsiteY3" fmla="*/ 50223 h 1753162"/>
                  <a:gd name="connsiteX4" fmla="*/ 8050751 w 8733348"/>
                  <a:gd name="connsiteY4" fmla="*/ 287225 h 1753162"/>
                  <a:gd name="connsiteX5" fmla="*/ 8722796 w 8733348"/>
                  <a:gd name="connsiteY5" fmla="*/ 1183286 h 1753162"/>
                  <a:gd name="connsiteX6" fmla="*/ 8706563 w 8733348"/>
                  <a:gd name="connsiteY6" fmla="*/ 1186533 h 1753162"/>
                  <a:gd name="connsiteX7" fmla="*/ 8042635 w 8733348"/>
                  <a:gd name="connsiteY7" fmla="*/ 301835 h 1753162"/>
                  <a:gd name="connsiteX8" fmla="*/ 5917736 w 8733348"/>
                  <a:gd name="connsiteY8" fmla="*/ 66456 h 1753162"/>
                  <a:gd name="connsiteX9" fmla="*/ 3255526 w 8733348"/>
                  <a:gd name="connsiteY9" fmla="*/ 615131 h 1753162"/>
                  <a:gd name="connsiteX10" fmla="*/ 18668 w 8733348"/>
                  <a:gd name="connsiteY10" fmla="*/ 1751441 h 1753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1753162">
                    <a:moveTo>
                      <a:pt x="18668" y="1751441"/>
                    </a:moveTo>
                    <a:lnTo>
                      <a:pt x="12175" y="1735208"/>
                    </a:lnTo>
                    <a:cubicBezTo>
                      <a:pt x="26784" y="1728715"/>
                      <a:pt x="1521843" y="1092382"/>
                      <a:pt x="3252280" y="598898"/>
                    </a:cubicBezTo>
                    <a:cubicBezTo>
                      <a:pt x="4268465" y="308328"/>
                      <a:pt x="5164526" y="124895"/>
                      <a:pt x="5917736" y="50223"/>
                    </a:cubicBezTo>
                    <a:cubicBezTo>
                      <a:pt x="6859250" y="-43928"/>
                      <a:pt x="7576748" y="37237"/>
                      <a:pt x="8050751" y="287225"/>
                    </a:cubicBezTo>
                    <a:cubicBezTo>
                      <a:pt x="8419240" y="482021"/>
                      <a:pt x="8644878" y="783955"/>
                      <a:pt x="8722796" y="1183286"/>
                    </a:cubicBezTo>
                    <a:lnTo>
                      <a:pt x="8706563" y="1186533"/>
                    </a:lnTo>
                    <a:cubicBezTo>
                      <a:pt x="8630269" y="792071"/>
                      <a:pt x="8406253" y="493384"/>
                      <a:pt x="8042635" y="301835"/>
                    </a:cubicBezTo>
                    <a:cubicBezTo>
                      <a:pt x="7571878" y="51847"/>
                      <a:pt x="6857627" y="-27695"/>
                      <a:pt x="5917736" y="66456"/>
                    </a:cubicBezTo>
                    <a:cubicBezTo>
                      <a:pt x="5166149" y="141128"/>
                      <a:pt x="4270088" y="326184"/>
                      <a:pt x="3255526" y="615131"/>
                    </a:cubicBezTo>
                    <a:cubicBezTo>
                      <a:pt x="1526713" y="1108615"/>
                      <a:pt x="33278" y="1744948"/>
                      <a:pt x="18668" y="17514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76" name="任意多边形: 形状 275">
                <a:extLst>
                  <a:ext uri="{FF2B5EF4-FFF2-40B4-BE49-F238E27FC236}">
                    <a16:creationId xmlns:a16="http://schemas.microsoft.com/office/drawing/2014/main" id="{5F2A8301-3336-4A27-A30F-59E689A41ECF}"/>
                  </a:ext>
                </a:extLst>
              </p:cNvPr>
              <p:cNvSpPr/>
              <p:nvPr/>
            </p:nvSpPr>
            <p:spPr>
              <a:xfrm>
                <a:off x="10353341" y="5555427"/>
                <a:ext cx="8733348" cy="1931726"/>
              </a:xfrm>
              <a:custGeom>
                <a:avLst/>
                <a:gdLst>
                  <a:gd name="connsiteX0" fmla="*/ 18668 w 8733348"/>
                  <a:gd name="connsiteY0" fmla="*/ 1928641 h 1931725"/>
                  <a:gd name="connsiteX1" fmla="*/ 12175 w 8733348"/>
                  <a:gd name="connsiteY1" fmla="*/ 1914032 h 1931725"/>
                  <a:gd name="connsiteX2" fmla="*/ 3271759 w 8733348"/>
                  <a:gd name="connsiteY2" fmla="*/ 678700 h 1931725"/>
                  <a:gd name="connsiteX3" fmla="*/ 5943709 w 8733348"/>
                  <a:gd name="connsiteY3" fmla="*/ 63470 h 1931725"/>
                  <a:gd name="connsiteX4" fmla="*/ 8068608 w 8733348"/>
                  <a:gd name="connsiteY4" fmla="*/ 277746 h 1931725"/>
                  <a:gd name="connsiteX5" fmla="*/ 8724420 w 8733348"/>
                  <a:gd name="connsiteY5" fmla="*/ 1228999 h 1931725"/>
                  <a:gd name="connsiteX6" fmla="*/ 8708187 w 8733348"/>
                  <a:gd name="connsiteY6" fmla="*/ 1230622 h 1931725"/>
                  <a:gd name="connsiteX7" fmla="*/ 8060491 w 8733348"/>
                  <a:gd name="connsiteY7" fmla="*/ 290732 h 1931725"/>
                  <a:gd name="connsiteX8" fmla="*/ 5945332 w 8733348"/>
                  <a:gd name="connsiteY8" fmla="*/ 79703 h 1931725"/>
                  <a:gd name="connsiteX9" fmla="*/ 3275006 w 8733348"/>
                  <a:gd name="connsiteY9" fmla="*/ 693311 h 1931725"/>
                  <a:gd name="connsiteX10" fmla="*/ 18668 w 8733348"/>
                  <a:gd name="connsiteY10" fmla="*/ 1928641 h 193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1931725">
                    <a:moveTo>
                      <a:pt x="18668" y="1928641"/>
                    </a:moveTo>
                    <a:lnTo>
                      <a:pt x="12175" y="1914032"/>
                    </a:lnTo>
                    <a:cubicBezTo>
                      <a:pt x="26784" y="1907538"/>
                      <a:pt x="1534829" y="1220883"/>
                      <a:pt x="3271759" y="678700"/>
                    </a:cubicBezTo>
                    <a:cubicBezTo>
                      <a:pt x="4292814" y="360534"/>
                      <a:pt x="5192122" y="154375"/>
                      <a:pt x="5943709" y="63470"/>
                    </a:cubicBezTo>
                    <a:cubicBezTo>
                      <a:pt x="6885223" y="-48537"/>
                      <a:pt x="7601097" y="22888"/>
                      <a:pt x="8068608" y="277746"/>
                    </a:cubicBezTo>
                    <a:cubicBezTo>
                      <a:pt x="8440343" y="479035"/>
                      <a:pt x="8661111" y="800448"/>
                      <a:pt x="8724420" y="1228999"/>
                    </a:cubicBezTo>
                    <a:lnTo>
                      <a:pt x="8708187" y="1230622"/>
                    </a:lnTo>
                    <a:cubicBezTo>
                      <a:pt x="8644878" y="805318"/>
                      <a:pt x="8427356" y="490398"/>
                      <a:pt x="8060491" y="290732"/>
                    </a:cubicBezTo>
                    <a:cubicBezTo>
                      <a:pt x="7596227" y="39121"/>
                      <a:pt x="6885223" y="-32304"/>
                      <a:pt x="5945332" y="79703"/>
                    </a:cubicBezTo>
                    <a:cubicBezTo>
                      <a:pt x="5193745" y="168985"/>
                      <a:pt x="4296061" y="375144"/>
                      <a:pt x="3275006" y="693311"/>
                    </a:cubicBezTo>
                    <a:cubicBezTo>
                      <a:pt x="1539699" y="1235492"/>
                      <a:pt x="33278" y="1922148"/>
                      <a:pt x="18668" y="19286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77" name="任意多边形: 形状 276">
                <a:extLst>
                  <a:ext uri="{FF2B5EF4-FFF2-40B4-BE49-F238E27FC236}">
                    <a16:creationId xmlns:a16="http://schemas.microsoft.com/office/drawing/2014/main" id="{8A057242-6875-4F71-9604-C72DBE4877F7}"/>
                  </a:ext>
                </a:extLst>
              </p:cNvPr>
              <p:cNvSpPr/>
              <p:nvPr/>
            </p:nvSpPr>
            <p:spPr>
              <a:xfrm>
                <a:off x="10350094" y="5533602"/>
                <a:ext cx="8733348" cy="2110289"/>
              </a:xfrm>
              <a:custGeom>
                <a:avLst/>
                <a:gdLst>
                  <a:gd name="connsiteX0" fmla="*/ 18668 w 8733348"/>
                  <a:gd name="connsiteY0" fmla="*/ 2106304 h 2110288"/>
                  <a:gd name="connsiteX1" fmla="*/ 12175 w 8733348"/>
                  <a:gd name="connsiteY1" fmla="*/ 2091694 h 2110288"/>
                  <a:gd name="connsiteX2" fmla="*/ 3291239 w 8733348"/>
                  <a:gd name="connsiteY2" fmla="*/ 758965 h 2110288"/>
                  <a:gd name="connsiteX3" fmla="*/ 5971305 w 8733348"/>
                  <a:gd name="connsiteY3" fmla="*/ 78803 h 2110288"/>
                  <a:gd name="connsiteX4" fmla="*/ 8088087 w 8733348"/>
                  <a:gd name="connsiteY4" fmla="*/ 267106 h 2110288"/>
                  <a:gd name="connsiteX5" fmla="*/ 8726044 w 8733348"/>
                  <a:gd name="connsiteY5" fmla="*/ 1275174 h 2110288"/>
                  <a:gd name="connsiteX6" fmla="*/ 8709811 w 8733348"/>
                  <a:gd name="connsiteY6" fmla="*/ 1276797 h 2110288"/>
                  <a:gd name="connsiteX7" fmla="*/ 8079971 w 8733348"/>
                  <a:gd name="connsiteY7" fmla="*/ 281715 h 2110288"/>
                  <a:gd name="connsiteX8" fmla="*/ 5974552 w 8733348"/>
                  <a:gd name="connsiteY8" fmla="*/ 95036 h 2110288"/>
                  <a:gd name="connsiteX9" fmla="*/ 3297732 w 8733348"/>
                  <a:gd name="connsiteY9" fmla="*/ 773575 h 2110288"/>
                  <a:gd name="connsiteX10" fmla="*/ 18668 w 8733348"/>
                  <a:gd name="connsiteY10" fmla="*/ 2106304 h 211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2110288">
                    <a:moveTo>
                      <a:pt x="18668" y="2106304"/>
                    </a:moveTo>
                    <a:lnTo>
                      <a:pt x="12175" y="2091694"/>
                    </a:lnTo>
                    <a:cubicBezTo>
                      <a:pt x="26784" y="2083577"/>
                      <a:pt x="1546192" y="1348223"/>
                      <a:pt x="3291239" y="758965"/>
                    </a:cubicBezTo>
                    <a:cubicBezTo>
                      <a:pt x="4317163" y="413202"/>
                      <a:pt x="5218094" y="184317"/>
                      <a:pt x="5971305" y="78803"/>
                    </a:cubicBezTo>
                    <a:cubicBezTo>
                      <a:pt x="6914442" y="-52685"/>
                      <a:pt x="7625447" y="10624"/>
                      <a:pt x="8088087" y="267106"/>
                    </a:cubicBezTo>
                    <a:cubicBezTo>
                      <a:pt x="8463069" y="474888"/>
                      <a:pt x="8677345" y="814157"/>
                      <a:pt x="8726044" y="1275174"/>
                    </a:cubicBezTo>
                    <a:lnTo>
                      <a:pt x="8709811" y="1276797"/>
                    </a:lnTo>
                    <a:cubicBezTo>
                      <a:pt x="8662735" y="822274"/>
                      <a:pt x="8450083" y="486251"/>
                      <a:pt x="8079971" y="281715"/>
                    </a:cubicBezTo>
                    <a:cubicBezTo>
                      <a:pt x="7622200" y="26857"/>
                      <a:pt x="6912819" y="-34828"/>
                      <a:pt x="5974552" y="95036"/>
                    </a:cubicBezTo>
                    <a:cubicBezTo>
                      <a:pt x="5222965" y="200550"/>
                      <a:pt x="4322034" y="427812"/>
                      <a:pt x="3297732" y="773575"/>
                    </a:cubicBezTo>
                    <a:cubicBezTo>
                      <a:pt x="1551062" y="1362832"/>
                      <a:pt x="33278" y="2098187"/>
                      <a:pt x="18668" y="21063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78" name="任意多边形: 形状 277">
                <a:extLst>
                  <a:ext uri="{FF2B5EF4-FFF2-40B4-BE49-F238E27FC236}">
                    <a16:creationId xmlns:a16="http://schemas.microsoft.com/office/drawing/2014/main" id="{D715639A-EACD-4DC0-B260-FA26FBB4DF09}"/>
                  </a:ext>
                </a:extLst>
              </p:cNvPr>
              <p:cNvSpPr/>
              <p:nvPr/>
            </p:nvSpPr>
            <p:spPr>
              <a:xfrm>
                <a:off x="10345224" y="5510583"/>
                <a:ext cx="8733348" cy="2288852"/>
              </a:xfrm>
              <a:custGeom>
                <a:avLst/>
                <a:gdLst>
                  <a:gd name="connsiteX0" fmla="*/ 20291 w 8733348"/>
                  <a:gd name="connsiteY0" fmla="*/ 2283536 h 2288851"/>
                  <a:gd name="connsiteX1" fmla="*/ 12175 w 8733348"/>
                  <a:gd name="connsiteY1" fmla="*/ 2268926 h 2288851"/>
                  <a:gd name="connsiteX2" fmla="*/ 3310718 w 8733348"/>
                  <a:gd name="connsiteY2" fmla="*/ 840422 h 2288851"/>
                  <a:gd name="connsiteX3" fmla="*/ 5998901 w 8733348"/>
                  <a:gd name="connsiteY3" fmla="*/ 95328 h 2288851"/>
                  <a:gd name="connsiteX4" fmla="*/ 8107567 w 8733348"/>
                  <a:gd name="connsiteY4" fmla="*/ 256035 h 2288851"/>
                  <a:gd name="connsiteX5" fmla="*/ 8727667 w 8733348"/>
                  <a:gd name="connsiteY5" fmla="*/ 1320919 h 2288851"/>
                  <a:gd name="connsiteX6" fmla="*/ 8711434 w 8733348"/>
                  <a:gd name="connsiteY6" fmla="*/ 1322543 h 2288851"/>
                  <a:gd name="connsiteX7" fmla="*/ 8099450 w 8733348"/>
                  <a:gd name="connsiteY7" fmla="*/ 270644 h 2288851"/>
                  <a:gd name="connsiteX8" fmla="*/ 6000525 w 8733348"/>
                  <a:gd name="connsiteY8" fmla="*/ 111561 h 2288851"/>
                  <a:gd name="connsiteX9" fmla="*/ 3315588 w 8733348"/>
                  <a:gd name="connsiteY9" fmla="*/ 856655 h 2288851"/>
                  <a:gd name="connsiteX10" fmla="*/ 20291 w 8733348"/>
                  <a:gd name="connsiteY10" fmla="*/ 2283536 h 228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2288851">
                    <a:moveTo>
                      <a:pt x="20291" y="2283536"/>
                    </a:moveTo>
                    <a:lnTo>
                      <a:pt x="12175" y="2268926"/>
                    </a:lnTo>
                    <a:cubicBezTo>
                      <a:pt x="26784" y="2260809"/>
                      <a:pt x="1557555" y="1476756"/>
                      <a:pt x="3310718" y="840422"/>
                    </a:cubicBezTo>
                    <a:cubicBezTo>
                      <a:pt x="4339890" y="467064"/>
                      <a:pt x="5245691" y="215452"/>
                      <a:pt x="5998901" y="95328"/>
                    </a:cubicBezTo>
                    <a:cubicBezTo>
                      <a:pt x="6942038" y="-55639"/>
                      <a:pt x="7651419" y="-446"/>
                      <a:pt x="8107567" y="256035"/>
                    </a:cubicBezTo>
                    <a:cubicBezTo>
                      <a:pt x="8485795" y="470311"/>
                      <a:pt x="8695201" y="827436"/>
                      <a:pt x="8727667" y="1320919"/>
                    </a:cubicBezTo>
                    <a:lnTo>
                      <a:pt x="8711434" y="1322543"/>
                    </a:lnTo>
                    <a:cubicBezTo>
                      <a:pt x="8678968" y="835553"/>
                      <a:pt x="8472809" y="483297"/>
                      <a:pt x="8099450" y="270644"/>
                    </a:cubicBezTo>
                    <a:cubicBezTo>
                      <a:pt x="7646550" y="14163"/>
                      <a:pt x="6940415" y="-37782"/>
                      <a:pt x="6000525" y="111561"/>
                    </a:cubicBezTo>
                    <a:cubicBezTo>
                      <a:pt x="5247314" y="231685"/>
                      <a:pt x="4344760" y="481673"/>
                      <a:pt x="3315588" y="856655"/>
                    </a:cubicBezTo>
                    <a:cubicBezTo>
                      <a:pt x="1565672" y="1491365"/>
                      <a:pt x="36524" y="2275419"/>
                      <a:pt x="20291" y="22835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79" name="任意多边形: 形状 278">
                <a:extLst>
                  <a:ext uri="{FF2B5EF4-FFF2-40B4-BE49-F238E27FC236}">
                    <a16:creationId xmlns:a16="http://schemas.microsoft.com/office/drawing/2014/main" id="{2B72C024-C210-44FA-8F7B-FE3DA8EFF987}"/>
                  </a:ext>
                </a:extLst>
              </p:cNvPr>
              <p:cNvSpPr/>
              <p:nvPr/>
            </p:nvSpPr>
            <p:spPr>
              <a:xfrm>
                <a:off x="10343601" y="5486121"/>
                <a:ext cx="8733348" cy="2467414"/>
              </a:xfrm>
              <a:custGeom>
                <a:avLst/>
                <a:gdLst>
                  <a:gd name="connsiteX0" fmla="*/ 20291 w 8733348"/>
                  <a:gd name="connsiteY0" fmla="*/ 2463834 h 2467414"/>
                  <a:gd name="connsiteX1" fmla="*/ 12175 w 8733348"/>
                  <a:gd name="connsiteY1" fmla="*/ 2449224 h 2467414"/>
                  <a:gd name="connsiteX2" fmla="*/ 3330198 w 8733348"/>
                  <a:gd name="connsiteY2" fmla="*/ 923324 h 2467414"/>
                  <a:gd name="connsiteX3" fmla="*/ 6026498 w 8733348"/>
                  <a:gd name="connsiteY3" fmla="*/ 113298 h 2467414"/>
                  <a:gd name="connsiteX4" fmla="*/ 8128670 w 8733348"/>
                  <a:gd name="connsiteY4" fmla="*/ 246408 h 2467414"/>
                  <a:gd name="connsiteX5" fmla="*/ 8729290 w 8733348"/>
                  <a:gd name="connsiteY5" fmla="*/ 1366484 h 2467414"/>
                  <a:gd name="connsiteX6" fmla="*/ 8713057 w 8733348"/>
                  <a:gd name="connsiteY6" fmla="*/ 1366484 h 2467414"/>
                  <a:gd name="connsiteX7" fmla="*/ 8120553 w 8733348"/>
                  <a:gd name="connsiteY7" fmla="*/ 259395 h 2467414"/>
                  <a:gd name="connsiteX8" fmla="*/ 6029744 w 8733348"/>
                  <a:gd name="connsiteY8" fmla="*/ 127907 h 2467414"/>
                  <a:gd name="connsiteX9" fmla="*/ 3336691 w 8733348"/>
                  <a:gd name="connsiteY9" fmla="*/ 937933 h 2467414"/>
                  <a:gd name="connsiteX10" fmla="*/ 20291 w 8733348"/>
                  <a:gd name="connsiteY10" fmla="*/ 2463834 h 246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2467414">
                    <a:moveTo>
                      <a:pt x="20291" y="2463834"/>
                    </a:moveTo>
                    <a:lnTo>
                      <a:pt x="12175" y="2449224"/>
                    </a:lnTo>
                    <a:cubicBezTo>
                      <a:pt x="26784" y="2441108"/>
                      <a:pt x="1568918" y="1608356"/>
                      <a:pt x="3330198" y="923324"/>
                    </a:cubicBezTo>
                    <a:cubicBezTo>
                      <a:pt x="4364239" y="520745"/>
                      <a:pt x="5271664" y="248031"/>
                      <a:pt x="6026498" y="113298"/>
                    </a:cubicBezTo>
                    <a:cubicBezTo>
                      <a:pt x="6971257" y="-57149"/>
                      <a:pt x="7677392" y="-11697"/>
                      <a:pt x="8128670" y="246408"/>
                    </a:cubicBezTo>
                    <a:cubicBezTo>
                      <a:pt x="8510145" y="465553"/>
                      <a:pt x="8713057" y="842159"/>
                      <a:pt x="8729290" y="1366484"/>
                    </a:cubicBezTo>
                    <a:lnTo>
                      <a:pt x="8713057" y="1366484"/>
                    </a:lnTo>
                    <a:cubicBezTo>
                      <a:pt x="8696824" y="848652"/>
                      <a:pt x="8497158" y="475293"/>
                      <a:pt x="8120553" y="259395"/>
                    </a:cubicBezTo>
                    <a:cubicBezTo>
                      <a:pt x="7674146" y="2913"/>
                      <a:pt x="6969634" y="-40916"/>
                      <a:pt x="6029744" y="127907"/>
                    </a:cubicBezTo>
                    <a:cubicBezTo>
                      <a:pt x="5276533" y="264264"/>
                      <a:pt x="4370733" y="536978"/>
                      <a:pt x="3336691" y="937933"/>
                    </a:cubicBezTo>
                    <a:cubicBezTo>
                      <a:pt x="1575412" y="1622966"/>
                      <a:pt x="34901" y="2455718"/>
                      <a:pt x="20291" y="2463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80" name="任意多边形: 形状 279">
                <a:extLst>
                  <a:ext uri="{FF2B5EF4-FFF2-40B4-BE49-F238E27FC236}">
                    <a16:creationId xmlns:a16="http://schemas.microsoft.com/office/drawing/2014/main" id="{04A903DF-1ECD-49C7-9C7F-71FE19568FEB}"/>
                  </a:ext>
                </a:extLst>
              </p:cNvPr>
              <p:cNvSpPr/>
              <p:nvPr/>
            </p:nvSpPr>
            <p:spPr>
              <a:xfrm>
                <a:off x="10340354" y="5460608"/>
                <a:ext cx="8733348" cy="2645977"/>
              </a:xfrm>
              <a:custGeom>
                <a:avLst/>
                <a:gdLst>
                  <a:gd name="connsiteX0" fmla="*/ 20291 w 8733348"/>
                  <a:gd name="connsiteY0" fmla="*/ 2643561 h 2645977"/>
                  <a:gd name="connsiteX1" fmla="*/ 12175 w 8733348"/>
                  <a:gd name="connsiteY1" fmla="*/ 2628951 h 2645977"/>
                  <a:gd name="connsiteX2" fmla="*/ 3349677 w 8733348"/>
                  <a:gd name="connsiteY2" fmla="*/ 1008899 h 2645977"/>
                  <a:gd name="connsiteX3" fmla="*/ 6054094 w 8733348"/>
                  <a:gd name="connsiteY3" fmla="*/ 132317 h 2645977"/>
                  <a:gd name="connsiteX4" fmla="*/ 8149772 w 8733348"/>
                  <a:gd name="connsiteY4" fmla="*/ 236209 h 2645977"/>
                  <a:gd name="connsiteX5" fmla="*/ 8730913 w 8733348"/>
                  <a:gd name="connsiteY5" fmla="*/ 1413100 h 2645977"/>
                  <a:gd name="connsiteX6" fmla="*/ 8714680 w 8733348"/>
                  <a:gd name="connsiteY6" fmla="*/ 1413100 h 2645977"/>
                  <a:gd name="connsiteX7" fmla="*/ 8141656 w 8733348"/>
                  <a:gd name="connsiteY7" fmla="*/ 249195 h 2645977"/>
                  <a:gd name="connsiteX8" fmla="*/ 6057340 w 8733348"/>
                  <a:gd name="connsiteY8" fmla="*/ 146927 h 2645977"/>
                  <a:gd name="connsiteX9" fmla="*/ 3356171 w 8733348"/>
                  <a:gd name="connsiteY9" fmla="*/ 1021885 h 2645977"/>
                  <a:gd name="connsiteX10" fmla="*/ 20291 w 8733348"/>
                  <a:gd name="connsiteY10" fmla="*/ 2643561 h 2645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3348" h="2645977">
                    <a:moveTo>
                      <a:pt x="20291" y="2643561"/>
                    </a:moveTo>
                    <a:lnTo>
                      <a:pt x="12175" y="2628951"/>
                    </a:lnTo>
                    <a:cubicBezTo>
                      <a:pt x="28408" y="2620834"/>
                      <a:pt x="1580282" y="1739383"/>
                      <a:pt x="3349677" y="1008899"/>
                    </a:cubicBezTo>
                    <a:cubicBezTo>
                      <a:pt x="4388589" y="578724"/>
                      <a:pt x="5299260" y="284908"/>
                      <a:pt x="6054094" y="132317"/>
                    </a:cubicBezTo>
                    <a:cubicBezTo>
                      <a:pt x="7000477" y="-57609"/>
                      <a:pt x="7704988" y="-21896"/>
                      <a:pt x="8149772" y="236209"/>
                    </a:cubicBezTo>
                    <a:cubicBezTo>
                      <a:pt x="8536117" y="460224"/>
                      <a:pt x="8730913" y="856308"/>
                      <a:pt x="8730913" y="1413100"/>
                    </a:cubicBezTo>
                    <a:lnTo>
                      <a:pt x="8714680" y="1413100"/>
                    </a:lnTo>
                    <a:cubicBezTo>
                      <a:pt x="8714680" y="862802"/>
                      <a:pt x="8521508" y="471587"/>
                      <a:pt x="8141656" y="249195"/>
                    </a:cubicBezTo>
                    <a:cubicBezTo>
                      <a:pt x="7700119" y="-7286"/>
                      <a:pt x="6998853" y="-41376"/>
                      <a:pt x="6057340" y="146927"/>
                    </a:cubicBezTo>
                    <a:cubicBezTo>
                      <a:pt x="5302506" y="297894"/>
                      <a:pt x="4393459" y="593334"/>
                      <a:pt x="3356171" y="1021885"/>
                    </a:cubicBezTo>
                    <a:cubicBezTo>
                      <a:pt x="1586775" y="1755616"/>
                      <a:pt x="34901" y="2635444"/>
                      <a:pt x="20291" y="26435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lIns="44240" tIns="22120" rIns="44240" bIns="22120" anchor="ctr"/>
              <a:lstStyle/>
              <a:p>
                <a:pPr defTabSz="2209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7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281" name="组合 280">
              <a:extLst>
                <a:ext uri="{FF2B5EF4-FFF2-40B4-BE49-F238E27FC236}">
                  <a16:creationId xmlns:a16="http://schemas.microsoft.com/office/drawing/2014/main" id="{CA693C83-D425-4CD1-AE3A-4084001877D3}"/>
                </a:ext>
              </a:extLst>
            </p:cNvPr>
            <p:cNvGrpSpPr/>
            <p:nvPr/>
          </p:nvGrpSpPr>
          <p:grpSpPr>
            <a:xfrm flipH="1">
              <a:off x="11042890" y="4310259"/>
              <a:ext cx="1227427" cy="2225904"/>
              <a:chOff x="6411599" y="-252763"/>
              <a:chExt cx="1227427" cy="2225904"/>
            </a:xfrm>
          </p:grpSpPr>
          <p:sp>
            <p:nvSpPr>
              <p:cNvPr id="282" name="平行四边形 281">
                <a:extLst>
                  <a:ext uri="{FF2B5EF4-FFF2-40B4-BE49-F238E27FC236}">
                    <a16:creationId xmlns:a16="http://schemas.microsoft.com/office/drawing/2014/main" id="{C2A62BF6-2C67-4D8F-9E3F-0CF5B1C57159}"/>
                  </a:ext>
                </a:extLst>
              </p:cNvPr>
              <p:cNvSpPr/>
              <p:nvPr/>
            </p:nvSpPr>
            <p:spPr>
              <a:xfrm rot="16200000">
                <a:off x="6096299" y="1052688"/>
                <a:ext cx="1630239" cy="66562"/>
              </a:xfrm>
              <a:prstGeom prst="parallelogram">
                <a:avLst>
                  <a:gd name="adj" fmla="val 32625"/>
                </a:avLst>
              </a:prstGeom>
              <a:gradFill flip="none" rotWithShape="1">
                <a:gsLst>
                  <a:gs pos="0">
                    <a:srgbClr val="1FFFF6">
                      <a:alpha val="0"/>
                    </a:srgbClr>
                  </a:gs>
                  <a:gs pos="100000">
                    <a:srgbClr val="1FFFF6">
                      <a:alpha val="26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  <p:cxnSp>
            <p:nvCxnSpPr>
              <p:cNvPr id="283" name="直接连接符 282">
                <a:extLst>
                  <a:ext uri="{FF2B5EF4-FFF2-40B4-BE49-F238E27FC236}">
                    <a16:creationId xmlns:a16="http://schemas.microsoft.com/office/drawing/2014/main" id="{E10AD8B7-6FF0-4FE5-9F8A-221B7B28061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883457" y="1529556"/>
                <a:ext cx="887171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等腰三角形 283">
                <a:extLst>
                  <a:ext uri="{FF2B5EF4-FFF2-40B4-BE49-F238E27FC236}">
                    <a16:creationId xmlns:a16="http://schemas.microsoft.com/office/drawing/2014/main" id="{E2DACFD8-53FB-4A16-BA64-DBB98104BBEB}"/>
                  </a:ext>
                </a:extLst>
              </p:cNvPr>
              <p:cNvSpPr/>
              <p:nvPr/>
            </p:nvSpPr>
            <p:spPr>
              <a:xfrm rot="19800000">
                <a:off x="7031366" y="415879"/>
                <a:ext cx="76364" cy="65832"/>
              </a:xfrm>
              <a:prstGeom prst="triangle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cxnSp>
            <p:nvCxnSpPr>
              <p:cNvPr id="285" name="直接连接符 284">
                <a:extLst>
                  <a:ext uri="{FF2B5EF4-FFF2-40B4-BE49-F238E27FC236}">
                    <a16:creationId xmlns:a16="http://schemas.microsoft.com/office/drawing/2014/main" id="{97C00AA2-B117-409B-9A8B-B0EF285BCFC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195440" y="939979"/>
                <a:ext cx="887171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accent1">
                        <a:alpha val="2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直接连接符 285">
                <a:extLst>
                  <a:ext uri="{FF2B5EF4-FFF2-40B4-BE49-F238E27FC236}">
                    <a16:creationId xmlns:a16="http://schemas.microsoft.com/office/drawing/2014/main" id="{E7A2A56D-03FE-41CC-80DE-B7BC0EFD0AC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151860" y="190823"/>
                <a:ext cx="887171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" name="等腰三角形 286">
                <a:extLst>
                  <a:ext uri="{FF2B5EF4-FFF2-40B4-BE49-F238E27FC236}">
                    <a16:creationId xmlns:a16="http://schemas.microsoft.com/office/drawing/2014/main" id="{36AA2390-D002-49FE-9A9F-86E34B268442}"/>
                  </a:ext>
                </a:extLst>
              </p:cNvPr>
              <p:cNvSpPr/>
              <p:nvPr/>
            </p:nvSpPr>
            <p:spPr>
              <a:xfrm rot="19800000">
                <a:off x="6472527" y="1500499"/>
                <a:ext cx="358641" cy="309178"/>
              </a:xfrm>
              <a:prstGeom prst="triangle">
                <a:avLst/>
              </a:prstGeom>
              <a:solidFill>
                <a:schemeClr val="accent1">
                  <a:lumMod val="7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288" name="等腰三角形 287">
                <a:extLst>
                  <a:ext uri="{FF2B5EF4-FFF2-40B4-BE49-F238E27FC236}">
                    <a16:creationId xmlns:a16="http://schemas.microsoft.com/office/drawing/2014/main" id="{E13D343D-C73B-4526-ADCE-951BC32729D5}"/>
                  </a:ext>
                </a:extLst>
              </p:cNvPr>
              <p:cNvSpPr/>
              <p:nvPr/>
            </p:nvSpPr>
            <p:spPr>
              <a:xfrm rot="19800000">
                <a:off x="6411599" y="1316600"/>
                <a:ext cx="212460" cy="183158"/>
              </a:xfrm>
              <a:prstGeom prst="triangle">
                <a:avLst/>
              </a:prstGeom>
              <a:solidFill>
                <a:schemeClr val="accent1">
                  <a:lumMod val="75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289" name="平行四边形 288">
                <a:extLst>
                  <a:ext uri="{FF2B5EF4-FFF2-40B4-BE49-F238E27FC236}">
                    <a16:creationId xmlns:a16="http://schemas.microsoft.com/office/drawing/2014/main" id="{DF8669C2-2B9C-4B30-96FA-A10A265E9AE6}"/>
                  </a:ext>
                </a:extLst>
              </p:cNvPr>
              <p:cNvSpPr/>
              <p:nvPr/>
            </p:nvSpPr>
            <p:spPr>
              <a:xfrm rot="16200000">
                <a:off x="6756482" y="423437"/>
                <a:ext cx="871626" cy="45719"/>
              </a:xfrm>
              <a:prstGeom prst="parallelogram">
                <a:avLst>
                  <a:gd name="adj" fmla="val 32625"/>
                </a:avLst>
              </a:prstGeom>
              <a:gradFill flip="none" rotWithShape="1">
                <a:gsLst>
                  <a:gs pos="0">
                    <a:srgbClr val="1FFFF6">
                      <a:alpha val="0"/>
                    </a:srgbClr>
                  </a:gs>
                  <a:gs pos="100000">
                    <a:srgbClr val="1FFFF6">
                      <a:alpha val="16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290" name="平行四边形 289">
                <a:extLst>
                  <a:ext uri="{FF2B5EF4-FFF2-40B4-BE49-F238E27FC236}">
                    <a16:creationId xmlns:a16="http://schemas.microsoft.com/office/drawing/2014/main" id="{61411134-739E-473D-AA22-11D233511E3D}"/>
                  </a:ext>
                </a:extLst>
              </p:cNvPr>
              <p:cNvSpPr/>
              <p:nvPr/>
            </p:nvSpPr>
            <p:spPr>
              <a:xfrm rot="16200000">
                <a:off x="6242666" y="1432917"/>
                <a:ext cx="871626" cy="45719"/>
              </a:xfrm>
              <a:prstGeom prst="parallelogram">
                <a:avLst>
                  <a:gd name="adj" fmla="val 32625"/>
                </a:avLst>
              </a:prstGeom>
              <a:gradFill flip="none" rotWithShape="1">
                <a:gsLst>
                  <a:gs pos="0">
                    <a:srgbClr val="1FFFF6">
                      <a:alpha val="0"/>
                    </a:srgbClr>
                  </a:gs>
                  <a:gs pos="100000">
                    <a:srgbClr val="1FFFF6">
                      <a:alpha val="36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437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C6C4B0A2-C0D4-4372-88E1-E652FC76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06133"/>
            <a:ext cx="8966654" cy="387798"/>
          </a:xfrm>
        </p:spPr>
        <p:txBody>
          <a:bodyPr/>
          <a:lstStyle/>
          <a:p>
            <a:r>
              <a:rPr lang="zh-CN" altLang="en-US" dirty="0"/>
              <a:t>成功经验分享</a:t>
            </a:r>
          </a:p>
        </p:txBody>
      </p:sp>
      <p:grpSp>
        <p:nvGrpSpPr>
          <p:cNvPr id="162" name="组合 161">
            <a:extLst>
              <a:ext uri="{FF2B5EF4-FFF2-40B4-BE49-F238E27FC236}">
                <a16:creationId xmlns:a16="http://schemas.microsoft.com/office/drawing/2014/main" id="{767308BD-0F57-4D62-BB91-0B51911DC658}"/>
              </a:ext>
            </a:extLst>
          </p:cNvPr>
          <p:cNvGrpSpPr/>
          <p:nvPr/>
        </p:nvGrpSpPr>
        <p:grpSpPr>
          <a:xfrm>
            <a:off x="11370876" y="5016557"/>
            <a:ext cx="915154" cy="1659605"/>
            <a:chOff x="6411599" y="-252763"/>
            <a:chExt cx="1227427" cy="2225904"/>
          </a:xfrm>
        </p:grpSpPr>
        <p:sp>
          <p:nvSpPr>
            <p:cNvPr id="163" name="平行四边形 162">
              <a:extLst>
                <a:ext uri="{FF2B5EF4-FFF2-40B4-BE49-F238E27FC236}">
                  <a16:creationId xmlns:a16="http://schemas.microsoft.com/office/drawing/2014/main" id="{C03C456C-280B-4A47-A26C-30AEA91CF19A}"/>
                </a:ext>
              </a:extLst>
            </p:cNvPr>
            <p:cNvSpPr/>
            <p:nvPr/>
          </p:nvSpPr>
          <p:spPr>
            <a:xfrm rot="16200000">
              <a:off x="6096299" y="1052688"/>
              <a:ext cx="1630239" cy="66562"/>
            </a:xfrm>
            <a:prstGeom prst="parallelogram">
              <a:avLst>
                <a:gd name="adj" fmla="val 32625"/>
              </a:avLst>
            </a:prstGeom>
            <a:gradFill flip="none" rotWithShape="1">
              <a:gsLst>
                <a:gs pos="0">
                  <a:srgbClr val="1FFFF6">
                    <a:alpha val="0"/>
                  </a:srgbClr>
                </a:gs>
                <a:gs pos="100000">
                  <a:srgbClr val="1FFFF6">
                    <a:alpha val="2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cxnSp>
          <p:nvCxnSpPr>
            <p:cNvPr id="164" name="直接连接符 163">
              <a:extLst>
                <a:ext uri="{FF2B5EF4-FFF2-40B4-BE49-F238E27FC236}">
                  <a16:creationId xmlns:a16="http://schemas.microsoft.com/office/drawing/2014/main" id="{B5D59FD5-3E0A-49FE-AA5A-E082038A2EE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883457" y="1529556"/>
              <a:ext cx="887171" cy="0"/>
            </a:xfrm>
            <a:prstGeom prst="line">
              <a:avLst/>
            </a:prstGeom>
            <a:ln w="9525"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等腰三角形 164">
              <a:extLst>
                <a:ext uri="{FF2B5EF4-FFF2-40B4-BE49-F238E27FC236}">
                  <a16:creationId xmlns:a16="http://schemas.microsoft.com/office/drawing/2014/main" id="{46F335B2-1294-42A0-8649-247F00774A92}"/>
                </a:ext>
              </a:extLst>
            </p:cNvPr>
            <p:cNvSpPr/>
            <p:nvPr/>
          </p:nvSpPr>
          <p:spPr>
            <a:xfrm rot="19800000">
              <a:off x="7031366" y="415879"/>
              <a:ext cx="76364" cy="65832"/>
            </a:xfrm>
            <a:prstGeom prst="triangle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36DE19A1-93EA-4DCE-8D0F-EB7A3D88751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95440" y="939979"/>
              <a:ext cx="887171" cy="0"/>
            </a:xfrm>
            <a:prstGeom prst="line">
              <a:avLst/>
            </a:prstGeom>
            <a:ln w="9525">
              <a:gradFill>
                <a:gsLst>
                  <a:gs pos="0">
                    <a:schemeClr val="accent1">
                      <a:alpha val="2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id="{73D5DB85-D099-47C5-B4EC-325ABBE4999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151860" y="190823"/>
              <a:ext cx="887171" cy="0"/>
            </a:xfrm>
            <a:prstGeom prst="line">
              <a:avLst/>
            </a:prstGeom>
            <a:ln w="9525"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等腰三角形 167">
              <a:extLst>
                <a:ext uri="{FF2B5EF4-FFF2-40B4-BE49-F238E27FC236}">
                  <a16:creationId xmlns:a16="http://schemas.microsoft.com/office/drawing/2014/main" id="{CD42549F-5D99-4D94-B932-CFF32C219C9A}"/>
                </a:ext>
              </a:extLst>
            </p:cNvPr>
            <p:cNvSpPr/>
            <p:nvPr/>
          </p:nvSpPr>
          <p:spPr>
            <a:xfrm rot="19800000">
              <a:off x="6472527" y="1500499"/>
              <a:ext cx="358641" cy="309178"/>
            </a:xfrm>
            <a:prstGeom prst="triangle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69" name="等腰三角形 168">
              <a:extLst>
                <a:ext uri="{FF2B5EF4-FFF2-40B4-BE49-F238E27FC236}">
                  <a16:creationId xmlns:a16="http://schemas.microsoft.com/office/drawing/2014/main" id="{5836641B-24A4-424B-B4F4-F54F5E58BC55}"/>
                </a:ext>
              </a:extLst>
            </p:cNvPr>
            <p:cNvSpPr/>
            <p:nvPr/>
          </p:nvSpPr>
          <p:spPr>
            <a:xfrm rot="19800000">
              <a:off x="6411599" y="1316600"/>
              <a:ext cx="212460" cy="183158"/>
            </a:xfrm>
            <a:prstGeom prst="triangle">
              <a:avLst/>
            </a:pr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70" name="平行四边形 169">
              <a:extLst>
                <a:ext uri="{FF2B5EF4-FFF2-40B4-BE49-F238E27FC236}">
                  <a16:creationId xmlns:a16="http://schemas.microsoft.com/office/drawing/2014/main" id="{8D9DB7CA-D0EE-4082-8AAD-A17061D6DA54}"/>
                </a:ext>
              </a:extLst>
            </p:cNvPr>
            <p:cNvSpPr/>
            <p:nvPr/>
          </p:nvSpPr>
          <p:spPr>
            <a:xfrm rot="16200000">
              <a:off x="6756482" y="423437"/>
              <a:ext cx="871626" cy="45719"/>
            </a:xfrm>
            <a:prstGeom prst="parallelogram">
              <a:avLst>
                <a:gd name="adj" fmla="val 32625"/>
              </a:avLst>
            </a:prstGeom>
            <a:gradFill flip="none" rotWithShape="1">
              <a:gsLst>
                <a:gs pos="0">
                  <a:srgbClr val="1FFFF6">
                    <a:alpha val="0"/>
                  </a:srgbClr>
                </a:gs>
                <a:gs pos="100000">
                  <a:srgbClr val="1FFFF6">
                    <a:alpha val="1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171" name="平行四边形 170">
              <a:extLst>
                <a:ext uri="{FF2B5EF4-FFF2-40B4-BE49-F238E27FC236}">
                  <a16:creationId xmlns:a16="http://schemas.microsoft.com/office/drawing/2014/main" id="{D551C899-CD16-46FA-8E57-9A1659ACD6E3}"/>
                </a:ext>
              </a:extLst>
            </p:cNvPr>
            <p:cNvSpPr/>
            <p:nvPr/>
          </p:nvSpPr>
          <p:spPr>
            <a:xfrm rot="16200000">
              <a:off x="6242666" y="1432917"/>
              <a:ext cx="871626" cy="45719"/>
            </a:xfrm>
            <a:prstGeom prst="parallelogram">
              <a:avLst>
                <a:gd name="adj" fmla="val 32625"/>
              </a:avLst>
            </a:prstGeom>
            <a:gradFill flip="none" rotWithShape="1">
              <a:gsLst>
                <a:gs pos="0">
                  <a:srgbClr val="1FFFF6">
                    <a:alpha val="0"/>
                  </a:srgbClr>
                </a:gs>
                <a:gs pos="100000">
                  <a:srgbClr val="1FFFF6">
                    <a:alpha val="3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</p:grpSp>
      <p:pic>
        <p:nvPicPr>
          <p:cNvPr id="120" name="图片 119">
            <a:extLst>
              <a:ext uri="{FF2B5EF4-FFF2-40B4-BE49-F238E27FC236}">
                <a16:creationId xmlns:a16="http://schemas.microsoft.com/office/drawing/2014/main" id="{C9351039-D2A7-4255-B09B-1EC101C1173A}"/>
              </a:ext>
            </a:extLst>
          </p:cNvPr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61656">
            <a:off x="237786" y="3417290"/>
            <a:ext cx="7740432" cy="164207"/>
          </a:xfrm>
          <a:prstGeom prst="rect">
            <a:avLst/>
          </a:prstGeom>
        </p:spPr>
      </p:pic>
      <p:pic>
        <p:nvPicPr>
          <p:cNvPr id="121" name="图片 120">
            <a:extLst>
              <a:ext uri="{FF2B5EF4-FFF2-40B4-BE49-F238E27FC236}">
                <a16:creationId xmlns:a16="http://schemas.microsoft.com/office/drawing/2014/main" id="{6FAFC99B-414A-4D18-BA19-3262BF3C2FB6}"/>
              </a:ext>
            </a:extLst>
          </p:cNvPr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8344" flipH="1">
            <a:off x="4249678" y="3417289"/>
            <a:ext cx="7740432" cy="164207"/>
          </a:xfrm>
          <a:prstGeom prst="rect">
            <a:avLst/>
          </a:prstGeom>
        </p:spPr>
      </p:pic>
      <p:sp>
        <p:nvSpPr>
          <p:cNvPr id="122" name="文本框 121">
            <a:extLst>
              <a:ext uri="{FF2B5EF4-FFF2-40B4-BE49-F238E27FC236}">
                <a16:creationId xmlns:a16="http://schemas.microsoft.com/office/drawing/2014/main" id="{783FC32F-5C65-4E9C-964F-44AFEB50C478}"/>
              </a:ext>
            </a:extLst>
          </p:cNvPr>
          <p:cNvSpPr txBox="1"/>
          <p:nvPr/>
        </p:nvSpPr>
        <p:spPr>
          <a:xfrm>
            <a:off x="861369" y="3392253"/>
            <a:ext cx="258521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4800" b="1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defRPr>
            </a:lvl1pPr>
          </a:lstStyle>
          <a:p>
            <a:pPr algn="ctr"/>
            <a:r>
              <a:rPr lang="zh-CN" altLang="en-US" sz="2000" dirty="0">
                <a:sym typeface="+mn-lt"/>
              </a:rPr>
              <a:t>善于总结</a:t>
            </a:r>
            <a:endParaRPr lang="en-US" altLang="zh-CN" sz="2000" dirty="0">
              <a:sym typeface="+mn-lt"/>
            </a:endParaRPr>
          </a:p>
          <a:p>
            <a:pPr algn="ctr"/>
            <a:r>
              <a:rPr lang="zh-CN" altLang="en-US" sz="2000" dirty="0">
                <a:sym typeface="+mn-lt"/>
              </a:rPr>
              <a:t>工作中的经验教训</a:t>
            </a: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7096D9DE-5D6E-4378-96B9-A975E50A6723}"/>
              </a:ext>
            </a:extLst>
          </p:cNvPr>
          <p:cNvSpPr txBox="1"/>
          <p:nvPr/>
        </p:nvSpPr>
        <p:spPr>
          <a:xfrm>
            <a:off x="773185" y="4287736"/>
            <a:ext cx="2761584" cy="17269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2"/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7AD3B7D1-8B99-4ED8-9D92-7AEC16A9B952}"/>
              </a:ext>
            </a:extLst>
          </p:cNvPr>
          <p:cNvSpPr txBox="1"/>
          <p:nvPr/>
        </p:nvSpPr>
        <p:spPr>
          <a:xfrm>
            <a:off x="4760130" y="3392253"/>
            <a:ext cx="258521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4800" b="1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defRPr>
            </a:lvl1pPr>
          </a:lstStyle>
          <a:p>
            <a:pPr algn="ctr"/>
            <a:r>
              <a:rPr lang="zh-CN" altLang="en-US" sz="2000" dirty="0">
                <a:sym typeface="+mn-lt"/>
              </a:rPr>
              <a:t>善于总结</a:t>
            </a:r>
            <a:endParaRPr lang="en-US" altLang="zh-CN" sz="2000" dirty="0">
              <a:sym typeface="+mn-lt"/>
            </a:endParaRPr>
          </a:p>
          <a:p>
            <a:pPr algn="ctr"/>
            <a:r>
              <a:rPr lang="zh-CN" altLang="en-US" sz="2000" dirty="0">
                <a:sym typeface="+mn-lt"/>
              </a:rPr>
              <a:t>工作中的经验教训</a:t>
            </a: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A4A1B440-208A-4EE1-BF50-4A21440CC39C}"/>
              </a:ext>
            </a:extLst>
          </p:cNvPr>
          <p:cNvSpPr txBox="1"/>
          <p:nvPr/>
        </p:nvSpPr>
        <p:spPr>
          <a:xfrm>
            <a:off x="4671946" y="4287736"/>
            <a:ext cx="2761584" cy="17269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2"/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8A88520B-E6D0-4EBE-A634-32940CE1720C}"/>
              </a:ext>
            </a:extLst>
          </p:cNvPr>
          <p:cNvSpPr txBox="1"/>
          <p:nvPr/>
        </p:nvSpPr>
        <p:spPr>
          <a:xfrm>
            <a:off x="8658891" y="3392253"/>
            <a:ext cx="258521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4800" b="1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defRPr>
            </a:lvl1pPr>
          </a:lstStyle>
          <a:p>
            <a:pPr algn="ctr"/>
            <a:r>
              <a:rPr lang="zh-CN" altLang="en-US" sz="2000" dirty="0">
                <a:sym typeface="+mn-lt"/>
              </a:rPr>
              <a:t>善于总结</a:t>
            </a:r>
            <a:endParaRPr lang="en-US" altLang="zh-CN" sz="2000" dirty="0">
              <a:sym typeface="+mn-lt"/>
            </a:endParaRPr>
          </a:p>
          <a:p>
            <a:pPr algn="ctr"/>
            <a:r>
              <a:rPr lang="zh-CN" altLang="en-US" sz="2000" dirty="0">
                <a:sym typeface="+mn-lt"/>
              </a:rPr>
              <a:t>工作中的经验教训</a:t>
            </a: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754D66B0-4B71-4075-9C17-60C7683A1810}"/>
              </a:ext>
            </a:extLst>
          </p:cNvPr>
          <p:cNvSpPr txBox="1"/>
          <p:nvPr/>
        </p:nvSpPr>
        <p:spPr>
          <a:xfrm>
            <a:off x="8570707" y="4287736"/>
            <a:ext cx="2761584" cy="17269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2"/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F2D412CB-231D-44A8-8B27-09DE7E8C3F24}"/>
              </a:ext>
            </a:extLst>
          </p:cNvPr>
          <p:cNvGrpSpPr/>
          <p:nvPr/>
        </p:nvGrpSpPr>
        <p:grpSpPr>
          <a:xfrm flipH="1">
            <a:off x="-254754" y="5016557"/>
            <a:ext cx="915154" cy="1659605"/>
            <a:chOff x="6411599" y="-252763"/>
            <a:chExt cx="1227427" cy="2225904"/>
          </a:xfrm>
        </p:grpSpPr>
        <p:sp>
          <p:nvSpPr>
            <p:cNvPr id="174" name="平行四边形 173">
              <a:extLst>
                <a:ext uri="{FF2B5EF4-FFF2-40B4-BE49-F238E27FC236}">
                  <a16:creationId xmlns:a16="http://schemas.microsoft.com/office/drawing/2014/main" id="{04258F5D-B31E-4C3C-8C90-BAC1B96C651B}"/>
                </a:ext>
              </a:extLst>
            </p:cNvPr>
            <p:cNvSpPr/>
            <p:nvPr/>
          </p:nvSpPr>
          <p:spPr>
            <a:xfrm rot="16200000">
              <a:off x="6096299" y="1052688"/>
              <a:ext cx="1630239" cy="66562"/>
            </a:xfrm>
            <a:prstGeom prst="parallelogram">
              <a:avLst>
                <a:gd name="adj" fmla="val 32625"/>
              </a:avLst>
            </a:prstGeom>
            <a:gradFill flip="none" rotWithShape="1">
              <a:gsLst>
                <a:gs pos="0">
                  <a:srgbClr val="1FFFF6">
                    <a:alpha val="0"/>
                  </a:srgbClr>
                </a:gs>
                <a:gs pos="100000">
                  <a:srgbClr val="1FFFF6">
                    <a:alpha val="2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cxnSp>
          <p:nvCxnSpPr>
            <p:cNvPr id="175" name="直接连接符 174">
              <a:extLst>
                <a:ext uri="{FF2B5EF4-FFF2-40B4-BE49-F238E27FC236}">
                  <a16:creationId xmlns:a16="http://schemas.microsoft.com/office/drawing/2014/main" id="{0111D97B-BCF9-41A1-BE1E-256462763F4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883457" y="1529556"/>
              <a:ext cx="887171" cy="0"/>
            </a:xfrm>
            <a:prstGeom prst="line">
              <a:avLst/>
            </a:prstGeom>
            <a:ln w="9525"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等腰三角形 175">
              <a:extLst>
                <a:ext uri="{FF2B5EF4-FFF2-40B4-BE49-F238E27FC236}">
                  <a16:creationId xmlns:a16="http://schemas.microsoft.com/office/drawing/2014/main" id="{27082B01-EB2A-45B3-A07C-0A402D573935}"/>
                </a:ext>
              </a:extLst>
            </p:cNvPr>
            <p:cNvSpPr/>
            <p:nvPr/>
          </p:nvSpPr>
          <p:spPr>
            <a:xfrm rot="19800000">
              <a:off x="7031366" y="415879"/>
              <a:ext cx="76364" cy="65832"/>
            </a:xfrm>
            <a:prstGeom prst="triangle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A5C48D61-1D90-4431-922D-A758D2EF867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95440" y="939979"/>
              <a:ext cx="887171" cy="0"/>
            </a:xfrm>
            <a:prstGeom prst="line">
              <a:avLst/>
            </a:prstGeom>
            <a:ln w="9525">
              <a:gradFill>
                <a:gsLst>
                  <a:gs pos="0">
                    <a:schemeClr val="accent1">
                      <a:alpha val="2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id="{A3186AAC-D157-4B2C-AB24-842A63D1563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151860" y="190823"/>
              <a:ext cx="887171" cy="0"/>
            </a:xfrm>
            <a:prstGeom prst="line">
              <a:avLst/>
            </a:prstGeom>
            <a:ln w="9525">
              <a:gradFill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等腰三角形 178">
              <a:extLst>
                <a:ext uri="{FF2B5EF4-FFF2-40B4-BE49-F238E27FC236}">
                  <a16:creationId xmlns:a16="http://schemas.microsoft.com/office/drawing/2014/main" id="{C302A1E9-07FA-400D-BB04-C1B04DF04162}"/>
                </a:ext>
              </a:extLst>
            </p:cNvPr>
            <p:cNvSpPr/>
            <p:nvPr/>
          </p:nvSpPr>
          <p:spPr>
            <a:xfrm rot="19800000">
              <a:off x="6472527" y="1500499"/>
              <a:ext cx="358641" cy="309178"/>
            </a:xfrm>
            <a:prstGeom prst="triangle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80" name="等腰三角形 179">
              <a:extLst>
                <a:ext uri="{FF2B5EF4-FFF2-40B4-BE49-F238E27FC236}">
                  <a16:creationId xmlns:a16="http://schemas.microsoft.com/office/drawing/2014/main" id="{91714C67-1A65-4CAF-84DF-C4EF2CA3400C}"/>
                </a:ext>
              </a:extLst>
            </p:cNvPr>
            <p:cNvSpPr/>
            <p:nvPr/>
          </p:nvSpPr>
          <p:spPr>
            <a:xfrm rot="19800000">
              <a:off x="6411599" y="1316600"/>
              <a:ext cx="212460" cy="183158"/>
            </a:xfrm>
            <a:prstGeom prst="triangle">
              <a:avLst/>
            </a:pr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81" name="平行四边形 180">
              <a:extLst>
                <a:ext uri="{FF2B5EF4-FFF2-40B4-BE49-F238E27FC236}">
                  <a16:creationId xmlns:a16="http://schemas.microsoft.com/office/drawing/2014/main" id="{FC11A750-D799-4BD2-98D2-86FF1D947A55}"/>
                </a:ext>
              </a:extLst>
            </p:cNvPr>
            <p:cNvSpPr/>
            <p:nvPr/>
          </p:nvSpPr>
          <p:spPr>
            <a:xfrm rot="16200000">
              <a:off x="6756482" y="423437"/>
              <a:ext cx="871626" cy="45719"/>
            </a:xfrm>
            <a:prstGeom prst="parallelogram">
              <a:avLst>
                <a:gd name="adj" fmla="val 32625"/>
              </a:avLst>
            </a:prstGeom>
            <a:gradFill flip="none" rotWithShape="1">
              <a:gsLst>
                <a:gs pos="0">
                  <a:srgbClr val="1FFFF6">
                    <a:alpha val="0"/>
                  </a:srgbClr>
                </a:gs>
                <a:gs pos="100000">
                  <a:srgbClr val="1FFFF6">
                    <a:alpha val="1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182" name="平行四边形 181">
              <a:extLst>
                <a:ext uri="{FF2B5EF4-FFF2-40B4-BE49-F238E27FC236}">
                  <a16:creationId xmlns:a16="http://schemas.microsoft.com/office/drawing/2014/main" id="{823B7E5A-AF2A-4D8E-829A-9ACC2F2B1A95}"/>
                </a:ext>
              </a:extLst>
            </p:cNvPr>
            <p:cNvSpPr/>
            <p:nvPr/>
          </p:nvSpPr>
          <p:spPr>
            <a:xfrm rot="16200000">
              <a:off x="6242666" y="1432917"/>
              <a:ext cx="871626" cy="45719"/>
            </a:xfrm>
            <a:prstGeom prst="parallelogram">
              <a:avLst>
                <a:gd name="adj" fmla="val 32625"/>
              </a:avLst>
            </a:prstGeom>
            <a:gradFill flip="none" rotWithShape="1">
              <a:gsLst>
                <a:gs pos="0">
                  <a:srgbClr val="1FFFF6">
                    <a:alpha val="0"/>
                  </a:srgbClr>
                </a:gs>
                <a:gs pos="100000">
                  <a:srgbClr val="1FFFF6">
                    <a:alpha val="3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0D01CC3-B545-4C49-B096-CCB714B3F074}"/>
              </a:ext>
            </a:extLst>
          </p:cNvPr>
          <p:cNvGrpSpPr/>
          <p:nvPr/>
        </p:nvGrpSpPr>
        <p:grpSpPr>
          <a:xfrm>
            <a:off x="1875493" y="2238013"/>
            <a:ext cx="622602" cy="622598"/>
            <a:chOff x="2135974" y="2146362"/>
            <a:chExt cx="393341" cy="393341"/>
          </a:xfrm>
          <a:gradFill>
            <a:gsLst>
              <a:gs pos="48000">
                <a:srgbClr val="FFFFFF"/>
              </a:gs>
              <a:gs pos="100000">
                <a:srgbClr val="FFFFFF"/>
              </a:gs>
              <a:gs pos="66000">
                <a:srgbClr val="FFFFFF">
                  <a:lumMod val="65000"/>
                </a:srgbClr>
              </a:gs>
            </a:gsLst>
            <a:lin ang="5400000" scaled="1"/>
          </a:gradFill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4EAC9B89-7115-4AB2-BD39-E0968EC14F22}"/>
                </a:ext>
              </a:extLst>
            </p:cNvPr>
            <p:cNvSpPr/>
            <p:nvPr/>
          </p:nvSpPr>
          <p:spPr>
            <a:xfrm>
              <a:off x="2269016" y="2146362"/>
              <a:ext cx="127257" cy="138826"/>
            </a:xfrm>
            <a:custGeom>
              <a:avLst/>
              <a:gdLst>
                <a:gd name="connsiteX0" fmla="*/ 46275 w 127257"/>
                <a:gd name="connsiteY0" fmla="*/ 138826 h 138826"/>
                <a:gd name="connsiteX1" fmla="*/ 80982 w 127257"/>
                <a:gd name="connsiteY1" fmla="*/ 138826 h 138826"/>
                <a:gd name="connsiteX2" fmla="*/ 80982 w 127257"/>
                <a:gd name="connsiteY2" fmla="*/ 63629 h 138826"/>
                <a:gd name="connsiteX3" fmla="*/ 127257 w 127257"/>
                <a:gd name="connsiteY3" fmla="*/ 63629 h 138826"/>
                <a:gd name="connsiteX4" fmla="*/ 63629 w 127257"/>
                <a:gd name="connsiteY4" fmla="*/ 0 h 138826"/>
                <a:gd name="connsiteX5" fmla="*/ 0 w 127257"/>
                <a:gd name="connsiteY5" fmla="*/ 63629 h 138826"/>
                <a:gd name="connsiteX6" fmla="*/ 46275 w 127257"/>
                <a:gd name="connsiteY6" fmla="*/ 63629 h 138826"/>
                <a:gd name="connsiteX7" fmla="*/ 46275 w 127257"/>
                <a:gd name="connsiteY7" fmla="*/ 138826 h 138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257" h="138826">
                  <a:moveTo>
                    <a:pt x="46275" y="138826"/>
                  </a:moveTo>
                  <a:lnTo>
                    <a:pt x="80982" y="138826"/>
                  </a:lnTo>
                  <a:lnTo>
                    <a:pt x="80982" y="63629"/>
                  </a:lnTo>
                  <a:lnTo>
                    <a:pt x="127257" y="63629"/>
                  </a:lnTo>
                  <a:lnTo>
                    <a:pt x="63629" y="0"/>
                  </a:lnTo>
                  <a:lnTo>
                    <a:pt x="0" y="63629"/>
                  </a:lnTo>
                  <a:lnTo>
                    <a:pt x="46275" y="63629"/>
                  </a:lnTo>
                  <a:lnTo>
                    <a:pt x="46275" y="138826"/>
                  </a:lnTo>
                  <a:close/>
                </a:path>
              </a:pathLst>
            </a:custGeom>
            <a:grpFill/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7DBD7671-DD89-4137-8B7E-2C91B79B52CD}"/>
                </a:ext>
              </a:extLst>
            </p:cNvPr>
            <p:cNvSpPr/>
            <p:nvPr/>
          </p:nvSpPr>
          <p:spPr>
            <a:xfrm>
              <a:off x="2269016" y="2400877"/>
              <a:ext cx="127257" cy="138826"/>
            </a:xfrm>
            <a:custGeom>
              <a:avLst/>
              <a:gdLst>
                <a:gd name="connsiteX0" fmla="*/ 80982 w 127257"/>
                <a:gd name="connsiteY0" fmla="*/ 0 h 138826"/>
                <a:gd name="connsiteX1" fmla="*/ 46275 w 127257"/>
                <a:gd name="connsiteY1" fmla="*/ 0 h 138826"/>
                <a:gd name="connsiteX2" fmla="*/ 46275 w 127257"/>
                <a:gd name="connsiteY2" fmla="*/ 75197 h 138826"/>
                <a:gd name="connsiteX3" fmla="*/ 0 w 127257"/>
                <a:gd name="connsiteY3" fmla="*/ 75197 h 138826"/>
                <a:gd name="connsiteX4" fmla="*/ 63629 w 127257"/>
                <a:gd name="connsiteY4" fmla="*/ 138826 h 138826"/>
                <a:gd name="connsiteX5" fmla="*/ 127257 w 127257"/>
                <a:gd name="connsiteY5" fmla="*/ 75197 h 138826"/>
                <a:gd name="connsiteX6" fmla="*/ 80982 w 127257"/>
                <a:gd name="connsiteY6" fmla="*/ 75197 h 138826"/>
                <a:gd name="connsiteX7" fmla="*/ 80982 w 127257"/>
                <a:gd name="connsiteY7" fmla="*/ 0 h 138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257" h="138826">
                  <a:moveTo>
                    <a:pt x="80982" y="0"/>
                  </a:moveTo>
                  <a:lnTo>
                    <a:pt x="46275" y="0"/>
                  </a:lnTo>
                  <a:lnTo>
                    <a:pt x="46275" y="75197"/>
                  </a:lnTo>
                  <a:lnTo>
                    <a:pt x="0" y="75197"/>
                  </a:lnTo>
                  <a:lnTo>
                    <a:pt x="63629" y="138826"/>
                  </a:lnTo>
                  <a:lnTo>
                    <a:pt x="127257" y="75197"/>
                  </a:lnTo>
                  <a:lnTo>
                    <a:pt x="80982" y="75197"/>
                  </a:lnTo>
                  <a:lnTo>
                    <a:pt x="80982" y="0"/>
                  </a:lnTo>
                  <a:close/>
                </a:path>
              </a:pathLst>
            </a:custGeom>
            <a:grpFill/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144B3C47-86DD-4589-8195-5E994F4C40ED}"/>
                </a:ext>
              </a:extLst>
            </p:cNvPr>
            <p:cNvSpPr/>
            <p:nvPr/>
          </p:nvSpPr>
          <p:spPr>
            <a:xfrm>
              <a:off x="2390489" y="2279404"/>
              <a:ext cx="138826" cy="127257"/>
            </a:xfrm>
            <a:custGeom>
              <a:avLst/>
              <a:gdLst>
                <a:gd name="connsiteX0" fmla="*/ 138826 w 138826"/>
                <a:gd name="connsiteY0" fmla="*/ 63629 h 127257"/>
                <a:gd name="connsiteX1" fmla="*/ 75197 w 138826"/>
                <a:gd name="connsiteY1" fmla="*/ 0 h 127257"/>
                <a:gd name="connsiteX2" fmla="*/ 75197 w 138826"/>
                <a:gd name="connsiteY2" fmla="*/ 46275 h 127257"/>
                <a:gd name="connsiteX3" fmla="*/ 0 w 138826"/>
                <a:gd name="connsiteY3" fmla="*/ 46275 h 127257"/>
                <a:gd name="connsiteX4" fmla="*/ 0 w 138826"/>
                <a:gd name="connsiteY4" fmla="*/ 80982 h 127257"/>
                <a:gd name="connsiteX5" fmla="*/ 75197 w 138826"/>
                <a:gd name="connsiteY5" fmla="*/ 80982 h 127257"/>
                <a:gd name="connsiteX6" fmla="*/ 75197 w 138826"/>
                <a:gd name="connsiteY6" fmla="*/ 127257 h 127257"/>
                <a:gd name="connsiteX7" fmla="*/ 138826 w 138826"/>
                <a:gd name="connsiteY7" fmla="*/ 63629 h 12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826" h="127257">
                  <a:moveTo>
                    <a:pt x="138826" y="63629"/>
                  </a:moveTo>
                  <a:lnTo>
                    <a:pt x="75197" y="0"/>
                  </a:lnTo>
                  <a:lnTo>
                    <a:pt x="75197" y="46275"/>
                  </a:lnTo>
                  <a:lnTo>
                    <a:pt x="0" y="46275"/>
                  </a:lnTo>
                  <a:lnTo>
                    <a:pt x="0" y="80982"/>
                  </a:lnTo>
                  <a:lnTo>
                    <a:pt x="75197" y="80982"/>
                  </a:lnTo>
                  <a:lnTo>
                    <a:pt x="75197" y="127257"/>
                  </a:lnTo>
                  <a:lnTo>
                    <a:pt x="138826" y="63629"/>
                  </a:lnTo>
                  <a:close/>
                </a:path>
              </a:pathLst>
            </a:custGeom>
            <a:grpFill/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A7394FAA-F040-4613-90AA-90D096EAF23F}"/>
                </a:ext>
              </a:extLst>
            </p:cNvPr>
            <p:cNvSpPr/>
            <p:nvPr/>
          </p:nvSpPr>
          <p:spPr>
            <a:xfrm>
              <a:off x="2135974" y="2279404"/>
              <a:ext cx="138826" cy="127257"/>
            </a:xfrm>
            <a:custGeom>
              <a:avLst/>
              <a:gdLst>
                <a:gd name="connsiteX0" fmla="*/ 138826 w 138826"/>
                <a:gd name="connsiteY0" fmla="*/ 80982 h 127257"/>
                <a:gd name="connsiteX1" fmla="*/ 138826 w 138826"/>
                <a:gd name="connsiteY1" fmla="*/ 46275 h 127257"/>
                <a:gd name="connsiteX2" fmla="*/ 63629 w 138826"/>
                <a:gd name="connsiteY2" fmla="*/ 46275 h 127257"/>
                <a:gd name="connsiteX3" fmla="*/ 63629 w 138826"/>
                <a:gd name="connsiteY3" fmla="*/ 0 h 127257"/>
                <a:gd name="connsiteX4" fmla="*/ 0 w 138826"/>
                <a:gd name="connsiteY4" fmla="*/ 63629 h 127257"/>
                <a:gd name="connsiteX5" fmla="*/ 63629 w 138826"/>
                <a:gd name="connsiteY5" fmla="*/ 127257 h 127257"/>
                <a:gd name="connsiteX6" fmla="*/ 63629 w 138826"/>
                <a:gd name="connsiteY6" fmla="*/ 80982 h 127257"/>
                <a:gd name="connsiteX7" fmla="*/ 138826 w 138826"/>
                <a:gd name="connsiteY7" fmla="*/ 80982 h 12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826" h="127257">
                  <a:moveTo>
                    <a:pt x="138826" y="80982"/>
                  </a:moveTo>
                  <a:lnTo>
                    <a:pt x="138826" y="46275"/>
                  </a:lnTo>
                  <a:lnTo>
                    <a:pt x="63629" y="46275"/>
                  </a:lnTo>
                  <a:lnTo>
                    <a:pt x="63629" y="0"/>
                  </a:lnTo>
                  <a:lnTo>
                    <a:pt x="0" y="63629"/>
                  </a:lnTo>
                  <a:lnTo>
                    <a:pt x="63629" y="127257"/>
                  </a:lnTo>
                  <a:lnTo>
                    <a:pt x="63629" y="80982"/>
                  </a:lnTo>
                  <a:lnTo>
                    <a:pt x="138826" y="80982"/>
                  </a:lnTo>
                  <a:close/>
                </a:path>
              </a:pathLst>
            </a:custGeom>
            <a:grpFill/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</a:endParaRPr>
            </a:p>
          </p:txBody>
        </p: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B4502A01-7573-46E0-939B-8A373DDE5137}"/>
              </a:ext>
            </a:extLst>
          </p:cNvPr>
          <p:cNvGrpSpPr/>
          <p:nvPr/>
        </p:nvGrpSpPr>
        <p:grpSpPr>
          <a:xfrm>
            <a:off x="1302428" y="1846399"/>
            <a:ext cx="1768732" cy="1290407"/>
            <a:chOff x="7536217" y="3590024"/>
            <a:chExt cx="1494662" cy="1090455"/>
          </a:xfrm>
        </p:grpSpPr>
        <p:sp>
          <p:nvSpPr>
            <p:cNvPr id="147" name="菱形 146">
              <a:extLst>
                <a:ext uri="{FF2B5EF4-FFF2-40B4-BE49-F238E27FC236}">
                  <a16:creationId xmlns:a16="http://schemas.microsoft.com/office/drawing/2014/main" id="{24150171-C372-4E88-97FB-179590C179C5}"/>
                </a:ext>
              </a:extLst>
            </p:cNvPr>
            <p:cNvSpPr/>
            <p:nvPr/>
          </p:nvSpPr>
          <p:spPr>
            <a:xfrm>
              <a:off x="7640080" y="4390503"/>
              <a:ext cx="1286936" cy="289976"/>
            </a:xfrm>
            <a:prstGeom prst="diamond">
              <a:avLst/>
            </a:prstGeom>
            <a:noFill/>
            <a:ln>
              <a:gradFill>
                <a:gsLst>
                  <a:gs pos="31000">
                    <a:schemeClr val="accent1">
                      <a:alpha val="0"/>
                    </a:schemeClr>
                  </a:gs>
                  <a:gs pos="44000">
                    <a:schemeClr val="accent1">
                      <a:alpha val="50000"/>
                    </a:schemeClr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菱形 147">
              <a:extLst>
                <a:ext uri="{FF2B5EF4-FFF2-40B4-BE49-F238E27FC236}">
                  <a16:creationId xmlns:a16="http://schemas.microsoft.com/office/drawing/2014/main" id="{B927FFE9-3B93-45A5-93D3-2BE6D8528384}"/>
                </a:ext>
              </a:extLst>
            </p:cNvPr>
            <p:cNvSpPr/>
            <p:nvPr/>
          </p:nvSpPr>
          <p:spPr>
            <a:xfrm>
              <a:off x="7640080" y="4287261"/>
              <a:ext cx="1286936" cy="289976"/>
            </a:xfrm>
            <a:prstGeom prst="diamond">
              <a:avLst/>
            </a:prstGeom>
            <a:noFill/>
            <a:ln>
              <a:gradFill>
                <a:gsLst>
                  <a:gs pos="34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A68B9336-B72F-496B-B923-A3EF50445FFF}"/>
                </a:ext>
              </a:extLst>
            </p:cNvPr>
            <p:cNvSpPr/>
            <p:nvPr/>
          </p:nvSpPr>
          <p:spPr>
            <a:xfrm>
              <a:off x="7536217" y="3590024"/>
              <a:ext cx="1494662" cy="987213"/>
            </a:xfrm>
            <a:custGeom>
              <a:avLst/>
              <a:gdLst>
                <a:gd name="connsiteX0" fmla="*/ 0 w 1494662"/>
                <a:gd name="connsiteY0" fmla="*/ 0 h 987213"/>
                <a:gd name="connsiteX1" fmla="*/ 1494662 w 1494662"/>
                <a:gd name="connsiteY1" fmla="*/ 0 h 987213"/>
                <a:gd name="connsiteX2" fmla="*/ 1318974 w 1494662"/>
                <a:gd name="connsiteY2" fmla="*/ 858409 h 987213"/>
                <a:gd name="connsiteX3" fmla="*/ 747331 w 1494662"/>
                <a:gd name="connsiteY3" fmla="*/ 987213 h 987213"/>
                <a:gd name="connsiteX4" fmla="*/ 175688 w 1494662"/>
                <a:gd name="connsiteY4" fmla="*/ 858409 h 98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662" h="987213">
                  <a:moveTo>
                    <a:pt x="0" y="0"/>
                  </a:moveTo>
                  <a:lnTo>
                    <a:pt x="1494662" y="0"/>
                  </a:lnTo>
                  <a:lnTo>
                    <a:pt x="1318974" y="858409"/>
                  </a:lnTo>
                  <a:lnTo>
                    <a:pt x="747331" y="987213"/>
                  </a:lnTo>
                  <a:lnTo>
                    <a:pt x="175688" y="858409"/>
                  </a:lnTo>
                  <a:close/>
                </a:path>
              </a:pathLst>
            </a:custGeom>
            <a:gradFill>
              <a:gsLst>
                <a:gs pos="52000">
                  <a:schemeClr val="accent1">
                    <a:alpha val="0"/>
                  </a:schemeClr>
                </a:gs>
                <a:gs pos="100000">
                  <a:schemeClr val="accent1">
                    <a:alpha val="4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F399E88-2119-4FC3-941A-6FADA92148A5}"/>
              </a:ext>
            </a:extLst>
          </p:cNvPr>
          <p:cNvGrpSpPr>
            <a:grpSpLocks/>
          </p:cNvGrpSpPr>
          <p:nvPr/>
        </p:nvGrpSpPr>
        <p:grpSpPr>
          <a:xfrm>
            <a:off x="5761826" y="2258402"/>
            <a:ext cx="581824" cy="581820"/>
            <a:chOff x="2972262" y="2146354"/>
            <a:chExt cx="393340" cy="393356"/>
          </a:xfrm>
          <a:gradFill>
            <a:gsLst>
              <a:gs pos="48000">
                <a:srgbClr val="FFFFFF"/>
              </a:gs>
              <a:gs pos="100000">
                <a:srgbClr val="FFFFFF"/>
              </a:gs>
              <a:gs pos="66000">
                <a:srgbClr val="FFFFFF">
                  <a:lumMod val="65000"/>
                </a:srgbClr>
              </a:gs>
            </a:gsLst>
            <a:lin ang="5400000" scaled="1"/>
          </a:gradFill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B8C5748B-991A-439A-B319-ABB50D2CC428}"/>
                </a:ext>
              </a:extLst>
            </p:cNvPr>
            <p:cNvSpPr/>
            <p:nvPr/>
          </p:nvSpPr>
          <p:spPr>
            <a:xfrm>
              <a:off x="2972262" y="2146354"/>
              <a:ext cx="393340" cy="115705"/>
            </a:xfrm>
            <a:custGeom>
              <a:avLst/>
              <a:gdLst>
                <a:gd name="connsiteX0" fmla="*/ 338614 w 393340"/>
                <a:gd name="connsiteY0" fmla="*/ 40499 h 115705"/>
                <a:gd name="connsiteX1" fmla="*/ 266076 w 393340"/>
                <a:gd name="connsiteY1" fmla="*/ 2682 h 115705"/>
                <a:gd name="connsiteX2" fmla="*/ 228259 w 393340"/>
                <a:gd name="connsiteY2" fmla="*/ 40499 h 115705"/>
                <a:gd name="connsiteX3" fmla="*/ 0 w 393340"/>
                <a:gd name="connsiteY3" fmla="*/ 40499 h 115705"/>
                <a:gd name="connsiteX4" fmla="*/ 0 w 393340"/>
                <a:gd name="connsiteY4" fmla="*/ 75206 h 115705"/>
                <a:gd name="connsiteX5" fmla="*/ 228259 w 393340"/>
                <a:gd name="connsiteY5" fmla="*/ 75206 h 115705"/>
                <a:gd name="connsiteX6" fmla="*/ 300797 w 393340"/>
                <a:gd name="connsiteY6" fmla="*/ 113023 h 115705"/>
                <a:gd name="connsiteX7" fmla="*/ 338614 w 393340"/>
                <a:gd name="connsiteY7" fmla="*/ 75206 h 115705"/>
                <a:gd name="connsiteX8" fmla="*/ 393340 w 393340"/>
                <a:gd name="connsiteY8" fmla="*/ 75206 h 115705"/>
                <a:gd name="connsiteX9" fmla="*/ 393340 w 393340"/>
                <a:gd name="connsiteY9" fmla="*/ 40499 h 115705"/>
                <a:gd name="connsiteX10" fmla="*/ 283436 w 393340"/>
                <a:gd name="connsiteY10" fmla="*/ 80990 h 115705"/>
                <a:gd name="connsiteX11" fmla="*/ 260299 w 393340"/>
                <a:gd name="connsiteY11" fmla="*/ 57853 h 115705"/>
                <a:gd name="connsiteX12" fmla="*/ 283436 w 393340"/>
                <a:gd name="connsiteY12" fmla="*/ 34715 h 115705"/>
                <a:gd name="connsiteX13" fmla="*/ 306574 w 393340"/>
                <a:gd name="connsiteY13" fmla="*/ 57853 h 115705"/>
                <a:gd name="connsiteX14" fmla="*/ 283436 w 393340"/>
                <a:gd name="connsiteY14" fmla="*/ 80990 h 11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3340" h="115705">
                  <a:moveTo>
                    <a:pt x="338614" y="40499"/>
                  </a:moveTo>
                  <a:cubicBezTo>
                    <a:pt x="329026" y="10026"/>
                    <a:pt x="296550" y="-6906"/>
                    <a:pt x="266076" y="2682"/>
                  </a:cubicBezTo>
                  <a:cubicBezTo>
                    <a:pt x="248050" y="8354"/>
                    <a:pt x="233931" y="22473"/>
                    <a:pt x="228259" y="40499"/>
                  </a:cubicBezTo>
                  <a:lnTo>
                    <a:pt x="0" y="40499"/>
                  </a:lnTo>
                  <a:lnTo>
                    <a:pt x="0" y="75206"/>
                  </a:lnTo>
                  <a:lnTo>
                    <a:pt x="228259" y="75206"/>
                  </a:lnTo>
                  <a:cubicBezTo>
                    <a:pt x="237847" y="105679"/>
                    <a:pt x="270323" y="122611"/>
                    <a:pt x="300797" y="113023"/>
                  </a:cubicBezTo>
                  <a:cubicBezTo>
                    <a:pt x="318823" y="107352"/>
                    <a:pt x="332942" y="93232"/>
                    <a:pt x="338614" y="75206"/>
                  </a:cubicBezTo>
                  <a:lnTo>
                    <a:pt x="393340" y="75206"/>
                  </a:lnTo>
                  <a:lnTo>
                    <a:pt x="393340" y="40499"/>
                  </a:lnTo>
                  <a:close/>
                  <a:moveTo>
                    <a:pt x="283436" y="80990"/>
                  </a:moveTo>
                  <a:cubicBezTo>
                    <a:pt x="270658" y="80990"/>
                    <a:pt x="260299" y="70631"/>
                    <a:pt x="260299" y="57853"/>
                  </a:cubicBezTo>
                  <a:cubicBezTo>
                    <a:pt x="260299" y="45074"/>
                    <a:pt x="270658" y="34715"/>
                    <a:pt x="283436" y="34715"/>
                  </a:cubicBezTo>
                  <a:cubicBezTo>
                    <a:pt x="296215" y="34715"/>
                    <a:pt x="306574" y="45074"/>
                    <a:pt x="306574" y="57853"/>
                  </a:cubicBezTo>
                  <a:cubicBezTo>
                    <a:pt x="306574" y="70631"/>
                    <a:pt x="296215" y="80990"/>
                    <a:pt x="283436" y="80990"/>
                  </a:cubicBezTo>
                  <a:close/>
                </a:path>
              </a:pathLst>
            </a:custGeom>
            <a:grpFill/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38A17A08-D125-4841-8371-CD9C08BDD3A1}"/>
                </a:ext>
              </a:extLst>
            </p:cNvPr>
            <p:cNvSpPr/>
            <p:nvPr/>
          </p:nvSpPr>
          <p:spPr>
            <a:xfrm>
              <a:off x="2972262" y="2424014"/>
              <a:ext cx="393340" cy="115696"/>
            </a:xfrm>
            <a:custGeom>
              <a:avLst/>
              <a:gdLst>
                <a:gd name="connsiteX0" fmla="*/ 260299 w 393340"/>
                <a:gd name="connsiteY0" fmla="*/ 0 h 115696"/>
                <a:gd name="connsiteX1" fmla="*/ 205121 w 393340"/>
                <a:gd name="connsiteY1" fmla="*/ 40491 h 115696"/>
                <a:gd name="connsiteX2" fmla="*/ 0 w 393340"/>
                <a:gd name="connsiteY2" fmla="*/ 40491 h 115696"/>
                <a:gd name="connsiteX3" fmla="*/ 0 w 393340"/>
                <a:gd name="connsiteY3" fmla="*/ 75197 h 115696"/>
                <a:gd name="connsiteX4" fmla="*/ 205121 w 393340"/>
                <a:gd name="connsiteY4" fmla="*/ 75197 h 115696"/>
                <a:gd name="connsiteX5" fmla="*/ 277659 w 393340"/>
                <a:gd name="connsiteY5" fmla="*/ 113015 h 115696"/>
                <a:gd name="connsiteX6" fmla="*/ 315476 w 393340"/>
                <a:gd name="connsiteY6" fmla="*/ 75197 h 115696"/>
                <a:gd name="connsiteX7" fmla="*/ 393340 w 393340"/>
                <a:gd name="connsiteY7" fmla="*/ 75197 h 115696"/>
                <a:gd name="connsiteX8" fmla="*/ 393340 w 393340"/>
                <a:gd name="connsiteY8" fmla="*/ 40491 h 115696"/>
                <a:gd name="connsiteX9" fmla="*/ 315476 w 393340"/>
                <a:gd name="connsiteY9" fmla="*/ 40491 h 115696"/>
                <a:gd name="connsiteX10" fmla="*/ 260299 w 393340"/>
                <a:gd name="connsiteY10" fmla="*/ 0 h 115696"/>
                <a:gd name="connsiteX11" fmla="*/ 260299 w 393340"/>
                <a:gd name="connsiteY11" fmla="*/ 80982 h 115696"/>
                <a:gd name="connsiteX12" fmla="*/ 237161 w 393340"/>
                <a:gd name="connsiteY12" fmla="*/ 57844 h 115696"/>
                <a:gd name="connsiteX13" fmla="*/ 260299 w 393340"/>
                <a:gd name="connsiteY13" fmla="*/ 34707 h 115696"/>
                <a:gd name="connsiteX14" fmla="*/ 283436 w 393340"/>
                <a:gd name="connsiteY14" fmla="*/ 57844 h 115696"/>
                <a:gd name="connsiteX15" fmla="*/ 260299 w 393340"/>
                <a:gd name="connsiteY15" fmla="*/ 80982 h 11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340" h="115696">
                  <a:moveTo>
                    <a:pt x="260299" y="0"/>
                  </a:moveTo>
                  <a:cubicBezTo>
                    <a:pt x="235049" y="32"/>
                    <a:pt x="212727" y="16413"/>
                    <a:pt x="205121" y="40491"/>
                  </a:cubicBezTo>
                  <a:lnTo>
                    <a:pt x="0" y="40491"/>
                  </a:lnTo>
                  <a:lnTo>
                    <a:pt x="0" y="75197"/>
                  </a:lnTo>
                  <a:lnTo>
                    <a:pt x="205121" y="75197"/>
                  </a:lnTo>
                  <a:cubicBezTo>
                    <a:pt x="214709" y="105671"/>
                    <a:pt x="247185" y="122602"/>
                    <a:pt x="277659" y="113015"/>
                  </a:cubicBezTo>
                  <a:cubicBezTo>
                    <a:pt x="295686" y="107343"/>
                    <a:pt x="309805" y="93223"/>
                    <a:pt x="315476" y="75197"/>
                  </a:cubicBezTo>
                  <a:lnTo>
                    <a:pt x="393340" y="75197"/>
                  </a:lnTo>
                  <a:lnTo>
                    <a:pt x="393340" y="40491"/>
                  </a:lnTo>
                  <a:lnTo>
                    <a:pt x="315476" y="40491"/>
                  </a:lnTo>
                  <a:cubicBezTo>
                    <a:pt x="307871" y="16413"/>
                    <a:pt x="285549" y="32"/>
                    <a:pt x="260299" y="0"/>
                  </a:cubicBezTo>
                  <a:close/>
                  <a:moveTo>
                    <a:pt x="260299" y="80982"/>
                  </a:moveTo>
                  <a:cubicBezTo>
                    <a:pt x="247520" y="80982"/>
                    <a:pt x="237161" y="70623"/>
                    <a:pt x="237161" y="57844"/>
                  </a:cubicBezTo>
                  <a:cubicBezTo>
                    <a:pt x="237161" y="45066"/>
                    <a:pt x="247520" y="34707"/>
                    <a:pt x="260299" y="34707"/>
                  </a:cubicBezTo>
                  <a:cubicBezTo>
                    <a:pt x="273077" y="34707"/>
                    <a:pt x="283436" y="45066"/>
                    <a:pt x="283436" y="57844"/>
                  </a:cubicBezTo>
                  <a:cubicBezTo>
                    <a:pt x="283436" y="70623"/>
                    <a:pt x="273077" y="80982"/>
                    <a:pt x="260299" y="80982"/>
                  </a:cubicBezTo>
                  <a:close/>
                </a:path>
              </a:pathLst>
            </a:custGeom>
            <a:grpFill/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D6BB2E7B-5FF1-4913-AC2F-353C6EE8909B}"/>
                </a:ext>
              </a:extLst>
            </p:cNvPr>
            <p:cNvSpPr/>
            <p:nvPr/>
          </p:nvSpPr>
          <p:spPr>
            <a:xfrm>
              <a:off x="2972262" y="2285188"/>
              <a:ext cx="393340" cy="115696"/>
            </a:xfrm>
            <a:custGeom>
              <a:avLst/>
              <a:gdLst>
                <a:gd name="connsiteX0" fmla="*/ 115688 w 393340"/>
                <a:gd name="connsiteY0" fmla="*/ 0 h 115696"/>
                <a:gd name="connsiteX1" fmla="*/ 60511 w 393340"/>
                <a:gd name="connsiteY1" fmla="*/ 40491 h 115696"/>
                <a:gd name="connsiteX2" fmla="*/ 0 w 393340"/>
                <a:gd name="connsiteY2" fmla="*/ 40491 h 115696"/>
                <a:gd name="connsiteX3" fmla="*/ 0 w 393340"/>
                <a:gd name="connsiteY3" fmla="*/ 75197 h 115696"/>
                <a:gd name="connsiteX4" fmla="*/ 60511 w 393340"/>
                <a:gd name="connsiteY4" fmla="*/ 75197 h 115696"/>
                <a:gd name="connsiteX5" fmla="*/ 133049 w 393340"/>
                <a:gd name="connsiteY5" fmla="*/ 113015 h 115696"/>
                <a:gd name="connsiteX6" fmla="*/ 170866 w 393340"/>
                <a:gd name="connsiteY6" fmla="*/ 75197 h 115696"/>
                <a:gd name="connsiteX7" fmla="*/ 393340 w 393340"/>
                <a:gd name="connsiteY7" fmla="*/ 75197 h 115696"/>
                <a:gd name="connsiteX8" fmla="*/ 393340 w 393340"/>
                <a:gd name="connsiteY8" fmla="*/ 40491 h 115696"/>
                <a:gd name="connsiteX9" fmla="*/ 170866 w 393340"/>
                <a:gd name="connsiteY9" fmla="*/ 40491 h 115696"/>
                <a:gd name="connsiteX10" fmla="*/ 115688 w 393340"/>
                <a:gd name="connsiteY10" fmla="*/ 0 h 115696"/>
                <a:gd name="connsiteX11" fmla="*/ 115688 w 393340"/>
                <a:gd name="connsiteY11" fmla="*/ 80982 h 115696"/>
                <a:gd name="connsiteX12" fmla="*/ 92551 w 393340"/>
                <a:gd name="connsiteY12" fmla="*/ 57844 h 115696"/>
                <a:gd name="connsiteX13" fmla="*/ 115688 w 393340"/>
                <a:gd name="connsiteY13" fmla="*/ 34707 h 115696"/>
                <a:gd name="connsiteX14" fmla="*/ 138826 w 393340"/>
                <a:gd name="connsiteY14" fmla="*/ 57844 h 115696"/>
                <a:gd name="connsiteX15" fmla="*/ 115688 w 393340"/>
                <a:gd name="connsiteY15" fmla="*/ 80982 h 11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340" h="115696">
                  <a:moveTo>
                    <a:pt x="115688" y="0"/>
                  </a:moveTo>
                  <a:cubicBezTo>
                    <a:pt x="90438" y="32"/>
                    <a:pt x="68116" y="16413"/>
                    <a:pt x="60511" y="40491"/>
                  </a:cubicBezTo>
                  <a:lnTo>
                    <a:pt x="0" y="40491"/>
                  </a:lnTo>
                  <a:lnTo>
                    <a:pt x="0" y="75197"/>
                  </a:lnTo>
                  <a:lnTo>
                    <a:pt x="60511" y="75197"/>
                  </a:lnTo>
                  <a:cubicBezTo>
                    <a:pt x="70098" y="105671"/>
                    <a:pt x="102575" y="122602"/>
                    <a:pt x="133049" y="113015"/>
                  </a:cubicBezTo>
                  <a:cubicBezTo>
                    <a:pt x="151075" y="107343"/>
                    <a:pt x="165194" y="93223"/>
                    <a:pt x="170866" y="75197"/>
                  </a:cubicBezTo>
                  <a:lnTo>
                    <a:pt x="393340" y="75197"/>
                  </a:lnTo>
                  <a:lnTo>
                    <a:pt x="393340" y="40491"/>
                  </a:lnTo>
                  <a:lnTo>
                    <a:pt x="170866" y="40491"/>
                  </a:lnTo>
                  <a:cubicBezTo>
                    <a:pt x="163261" y="16413"/>
                    <a:pt x="140938" y="32"/>
                    <a:pt x="115688" y="0"/>
                  </a:cubicBezTo>
                  <a:close/>
                  <a:moveTo>
                    <a:pt x="115688" y="80982"/>
                  </a:moveTo>
                  <a:cubicBezTo>
                    <a:pt x="102910" y="80982"/>
                    <a:pt x="92551" y="70623"/>
                    <a:pt x="92551" y="57844"/>
                  </a:cubicBezTo>
                  <a:cubicBezTo>
                    <a:pt x="92551" y="45066"/>
                    <a:pt x="102910" y="34707"/>
                    <a:pt x="115688" y="34707"/>
                  </a:cubicBezTo>
                  <a:cubicBezTo>
                    <a:pt x="128467" y="34707"/>
                    <a:pt x="138826" y="45066"/>
                    <a:pt x="138826" y="57844"/>
                  </a:cubicBezTo>
                  <a:cubicBezTo>
                    <a:pt x="138826" y="70623"/>
                    <a:pt x="128467" y="80982"/>
                    <a:pt x="115688" y="80982"/>
                  </a:cubicBezTo>
                  <a:close/>
                </a:path>
              </a:pathLst>
            </a:custGeom>
            <a:grpFill/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</a:endParaRPr>
            </a:p>
          </p:txBody>
        </p:sp>
      </p:grpSp>
      <p:grpSp>
        <p:nvGrpSpPr>
          <p:cNvPr id="199" name="组合 198">
            <a:extLst>
              <a:ext uri="{FF2B5EF4-FFF2-40B4-BE49-F238E27FC236}">
                <a16:creationId xmlns:a16="http://schemas.microsoft.com/office/drawing/2014/main" id="{8E2963E1-E5F0-4C80-9AD2-7169808363DF}"/>
              </a:ext>
            </a:extLst>
          </p:cNvPr>
          <p:cNvGrpSpPr/>
          <p:nvPr/>
        </p:nvGrpSpPr>
        <p:grpSpPr>
          <a:xfrm>
            <a:off x="5168372" y="1846399"/>
            <a:ext cx="1768732" cy="1290407"/>
            <a:chOff x="7536217" y="3590024"/>
            <a:chExt cx="1494662" cy="1090455"/>
          </a:xfrm>
        </p:grpSpPr>
        <p:sp>
          <p:nvSpPr>
            <p:cNvPr id="200" name="菱形 199">
              <a:extLst>
                <a:ext uri="{FF2B5EF4-FFF2-40B4-BE49-F238E27FC236}">
                  <a16:creationId xmlns:a16="http://schemas.microsoft.com/office/drawing/2014/main" id="{1BB5D8CC-D5E1-4B5C-A9E0-26E0973FFCA3}"/>
                </a:ext>
              </a:extLst>
            </p:cNvPr>
            <p:cNvSpPr/>
            <p:nvPr/>
          </p:nvSpPr>
          <p:spPr>
            <a:xfrm>
              <a:off x="7640080" y="4390503"/>
              <a:ext cx="1286936" cy="289976"/>
            </a:xfrm>
            <a:prstGeom prst="diamond">
              <a:avLst/>
            </a:prstGeom>
            <a:noFill/>
            <a:ln>
              <a:gradFill>
                <a:gsLst>
                  <a:gs pos="31000">
                    <a:schemeClr val="accent1">
                      <a:alpha val="0"/>
                    </a:schemeClr>
                  </a:gs>
                  <a:gs pos="44000">
                    <a:schemeClr val="accent1">
                      <a:alpha val="50000"/>
                    </a:schemeClr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菱形 200">
              <a:extLst>
                <a:ext uri="{FF2B5EF4-FFF2-40B4-BE49-F238E27FC236}">
                  <a16:creationId xmlns:a16="http://schemas.microsoft.com/office/drawing/2014/main" id="{5CF26359-7696-4085-B204-29652B55DCC5}"/>
                </a:ext>
              </a:extLst>
            </p:cNvPr>
            <p:cNvSpPr/>
            <p:nvPr/>
          </p:nvSpPr>
          <p:spPr>
            <a:xfrm>
              <a:off x="7640080" y="4287261"/>
              <a:ext cx="1286936" cy="289976"/>
            </a:xfrm>
            <a:prstGeom prst="diamond">
              <a:avLst/>
            </a:prstGeom>
            <a:noFill/>
            <a:ln>
              <a:gradFill>
                <a:gsLst>
                  <a:gs pos="34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8FB3EB69-907F-4668-8E56-F0A847C2B737}"/>
                </a:ext>
              </a:extLst>
            </p:cNvPr>
            <p:cNvSpPr/>
            <p:nvPr/>
          </p:nvSpPr>
          <p:spPr>
            <a:xfrm>
              <a:off x="7536217" y="3590024"/>
              <a:ext cx="1494662" cy="987213"/>
            </a:xfrm>
            <a:custGeom>
              <a:avLst/>
              <a:gdLst>
                <a:gd name="connsiteX0" fmla="*/ 0 w 1494662"/>
                <a:gd name="connsiteY0" fmla="*/ 0 h 987213"/>
                <a:gd name="connsiteX1" fmla="*/ 1494662 w 1494662"/>
                <a:gd name="connsiteY1" fmla="*/ 0 h 987213"/>
                <a:gd name="connsiteX2" fmla="*/ 1318974 w 1494662"/>
                <a:gd name="connsiteY2" fmla="*/ 858409 h 987213"/>
                <a:gd name="connsiteX3" fmla="*/ 747331 w 1494662"/>
                <a:gd name="connsiteY3" fmla="*/ 987213 h 987213"/>
                <a:gd name="connsiteX4" fmla="*/ 175688 w 1494662"/>
                <a:gd name="connsiteY4" fmla="*/ 858409 h 98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662" h="987213">
                  <a:moveTo>
                    <a:pt x="0" y="0"/>
                  </a:moveTo>
                  <a:lnTo>
                    <a:pt x="1494662" y="0"/>
                  </a:lnTo>
                  <a:lnTo>
                    <a:pt x="1318974" y="858409"/>
                  </a:lnTo>
                  <a:lnTo>
                    <a:pt x="747331" y="987213"/>
                  </a:lnTo>
                  <a:lnTo>
                    <a:pt x="175688" y="858409"/>
                  </a:lnTo>
                  <a:close/>
                </a:path>
              </a:pathLst>
            </a:custGeom>
            <a:gradFill>
              <a:gsLst>
                <a:gs pos="52000">
                  <a:schemeClr val="accent1">
                    <a:alpha val="0"/>
                  </a:schemeClr>
                </a:gs>
                <a:gs pos="100000">
                  <a:schemeClr val="accent1">
                    <a:alpha val="4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70D6E9A-66FB-49AA-895A-067989733DCD}"/>
              </a:ext>
            </a:extLst>
          </p:cNvPr>
          <p:cNvGrpSpPr>
            <a:grpSpLocks/>
          </p:cNvGrpSpPr>
          <p:nvPr/>
        </p:nvGrpSpPr>
        <p:grpSpPr>
          <a:xfrm>
            <a:off x="9607381" y="2238013"/>
            <a:ext cx="622602" cy="622598"/>
            <a:chOff x="3831688" y="2179854"/>
            <a:chExt cx="347065" cy="341280"/>
          </a:xfrm>
          <a:gradFill>
            <a:gsLst>
              <a:gs pos="48000">
                <a:srgbClr val="FFFFFF"/>
              </a:gs>
              <a:gs pos="100000">
                <a:srgbClr val="FFFFFF"/>
              </a:gs>
              <a:gs pos="66000">
                <a:srgbClr val="FFFFFF">
                  <a:lumMod val="65000"/>
                </a:srgbClr>
              </a:gs>
            </a:gsLst>
            <a:lin ang="5400000" scaled="1"/>
          </a:gradFill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6190E312-B53D-4833-A122-990087A2AA50}"/>
                </a:ext>
              </a:extLst>
            </p:cNvPr>
            <p:cNvSpPr/>
            <p:nvPr/>
          </p:nvSpPr>
          <p:spPr>
            <a:xfrm>
              <a:off x="3831688" y="2278189"/>
              <a:ext cx="144610" cy="144610"/>
            </a:xfrm>
            <a:custGeom>
              <a:avLst/>
              <a:gdLst>
                <a:gd name="connsiteX0" fmla="*/ 72305 w 144610"/>
                <a:gd name="connsiteY0" fmla="*/ 0 h 144610"/>
                <a:gd name="connsiteX1" fmla="*/ 0 w 144610"/>
                <a:gd name="connsiteY1" fmla="*/ 72305 h 144610"/>
                <a:gd name="connsiteX2" fmla="*/ 72305 w 144610"/>
                <a:gd name="connsiteY2" fmla="*/ 144610 h 144610"/>
                <a:gd name="connsiteX3" fmla="*/ 144610 w 144610"/>
                <a:gd name="connsiteY3" fmla="*/ 72305 h 144610"/>
                <a:gd name="connsiteX4" fmla="*/ 72305 w 144610"/>
                <a:gd name="connsiteY4" fmla="*/ 0 h 144610"/>
                <a:gd name="connsiteX5" fmla="*/ 72305 w 144610"/>
                <a:gd name="connsiteY5" fmla="*/ 27997 h 144610"/>
                <a:gd name="connsiteX6" fmla="*/ 92666 w 144610"/>
                <a:gd name="connsiteY6" fmla="*/ 48242 h 144610"/>
                <a:gd name="connsiteX7" fmla="*/ 72421 w 144610"/>
                <a:gd name="connsiteY7" fmla="*/ 68603 h 144610"/>
                <a:gd name="connsiteX8" fmla="*/ 52060 w 144610"/>
                <a:gd name="connsiteY8" fmla="*/ 48358 h 144610"/>
                <a:gd name="connsiteX9" fmla="*/ 52060 w 144610"/>
                <a:gd name="connsiteY9" fmla="*/ 48300 h 144610"/>
                <a:gd name="connsiteX10" fmla="*/ 72305 w 144610"/>
                <a:gd name="connsiteY10" fmla="*/ 27997 h 144610"/>
                <a:gd name="connsiteX11" fmla="*/ 112796 w 144610"/>
                <a:gd name="connsiteY11" fmla="*/ 109383 h 144610"/>
                <a:gd name="connsiteX12" fmla="*/ 31814 w 144610"/>
                <a:gd name="connsiteY12" fmla="*/ 109383 h 144610"/>
                <a:gd name="connsiteX13" fmla="*/ 31814 w 144610"/>
                <a:gd name="connsiteY13" fmla="*/ 93765 h 144610"/>
                <a:gd name="connsiteX14" fmla="*/ 35863 w 144610"/>
                <a:gd name="connsiteY14" fmla="*/ 85667 h 144610"/>
                <a:gd name="connsiteX15" fmla="*/ 55588 w 144610"/>
                <a:gd name="connsiteY15" fmla="*/ 76412 h 144610"/>
                <a:gd name="connsiteX16" fmla="*/ 72305 w 144610"/>
                <a:gd name="connsiteY16" fmla="*/ 73925 h 144610"/>
                <a:gd name="connsiteX17" fmla="*/ 89022 w 144610"/>
                <a:gd name="connsiteY17" fmla="*/ 76412 h 144610"/>
                <a:gd name="connsiteX18" fmla="*/ 108805 w 144610"/>
                <a:gd name="connsiteY18" fmla="*/ 86072 h 144610"/>
                <a:gd name="connsiteX19" fmla="*/ 112854 w 144610"/>
                <a:gd name="connsiteY19" fmla="*/ 94170 h 14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610" h="144610">
                  <a:moveTo>
                    <a:pt x="72305" y="0"/>
                  </a:moveTo>
                  <a:cubicBezTo>
                    <a:pt x="32372" y="0"/>
                    <a:pt x="0" y="32372"/>
                    <a:pt x="0" y="72305"/>
                  </a:cubicBezTo>
                  <a:cubicBezTo>
                    <a:pt x="0" y="112239"/>
                    <a:pt x="32372" y="144610"/>
                    <a:pt x="72305" y="144610"/>
                  </a:cubicBezTo>
                  <a:cubicBezTo>
                    <a:pt x="112239" y="144610"/>
                    <a:pt x="144610" y="112239"/>
                    <a:pt x="144610" y="72305"/>
                  </a:cubicBezTo>
                  <a:cubicBezTo>
                    <a:pt x="144610" y="32372"/>
                    <a:pt x="112239" y="0"/>
                    <a:pt x="72305" y="0"/>
                  </a:cubicBezTo>
                  <a:close/>
                  <a:moveTo>
                    <a:pt x="72305" y="27997"/>
                  </a:moveTo>
                  <a:cubicBezTo>
                    <a:pt x="83518" y="27965"/>
                    <a:pt x="92635" y="37029"/>
                    <a:pt x="92666" y="48242"/>
                  </a:cubicBezTo>
                  <a:cubicBezTo>
                    <a:pt x="92698" y="59455"/>
                    <a:pt x="83634" y="68571"/>
                    <a:pt x="72421" y="68603"/>
                  </a:cubicBezTo>
                  <a:cubicBezTo>
                    <a:pt x="61208" y="68635"/>
                    <a:pt x="52092" y="59571"/>
                    <a:pt x="52060" y="48358"/>
                  </a:cubicBezTo>
                  <a:cubicBezTo>
                    <a:pt x="52060" y="48339"/>
                    <a:pt x="52060" y="48319"/>
                    <a:pt x="52060" y="48300"/>
                  </a:cubicBezTo>
                  <a:cubicBezTo>
                    <a:pt x="52060" y="37109"/>
                    <a:pt x="61115" y="28028"/>
                    <a:pt x="72305" y="27997"/>
                  </a:cubicBezTo>
                  <a:close/>
                  <a:moveTo>
                    <a:pt x="112796" y="109383"/>
                  </a:moveTo>
                  <a:lnTo>
                    <a:pt x="31814" y="109383"/>
                  </a:lnTo>
                  <a:lnTo>
                    <a:pt x="31814" y="93765"/>
                  </a:lnTo>
                  <a:cubicBezTo>
                    <a:pt x="31891" y="90598"/>
                    <a:pt x="33376" y="87629"/>
                    <a:pt x="35863" y="85667"/>
                  </a:cubicBezTo>
                  <a:cubicBezTo>
                    <a:pt x="41876" y="81504"/>
                    <a:pt x="48543" y="78376"/>
                    <a:pt x="55588" y="76412"/>
                  </a:cubicBezTo>
                  <a:cubicBezTo>
                    <a:pt x="61027" y="74851"/>
                    <a:pt x="66647" y="74014"/>
                    <a:pt x="72305" y="73925"/>
                  </a:cubicBezTo>
                  <a:cubicBezTo>
                    <a:pt x="77969" y="73942"/>
                    <a:pt x="83599" y="74780"/>
                    <a:pt x="89022" y="76412"/>
                  </a:cubicBezTo>
                  <a:cubicBezTo>
                    <a:pt x="96197" y="78275"/>
                    <a:pt x="102924" y="81560"/>
                    <a:pt x="108805" y="86072"/>
                  </a:cubicBezTo>
                  <a:cubicBezTo>
                    <a:pt x="111293" y="88034"/>
                    <a:pt x="112777" y="91003"/>
                    <a:pt x="112854" y="94170"/>
                  </a:cubicBezTo>
                  <a:close/>
                </a:path>
              </a:pathLst>
            </a:custGeom>
            <a:grpFill/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A3354A11-86C7-40E1-901E-EF8B04F48561}"/>
                </a:ext>
              </a:extLst>
            </p:cNvPr>
            <p:cNvSpPr/>
            <p:nvPr/>
          </p:nvSpPr>
          <p:spPr>
            <a:xfrm>
              <a:off x="3985901" y="2259274"/>
              <a:ext cx="82427" cy="63744"/>
            </a:xfrm>
            <a:custGeom>
              <a:avLst/>
              <a:gdLst>
                <a:gd name="connsiteX0" fmla="*/ 70801 w 82427"/>
                <a:gd name="connsiteY0" fmla="*/ 0 h 63744"/>
                <a:gd name="connsiteX1" fmla="*/ 0 w 82427"/>
                <a:gd name="connsiteY1" fmla="*/ 42458 h 63744"/>
                <a:gd name="connsiteX2" fmla="*/ 9486 w 82427"/>
                <a:gd name="connsiteY2" fmla="*/ 63744 h 63744"/>
                <a:gd name="connsiteX3" fmla="*/ 82428 w 82427"/>
                <a:gd name="connsiteY3" fmla="*/ 20130 h 63744"/>
                <a:gd name="connsiteX4" fmla="*/ 70801 w 82427"/>
                <a:gd name="connsiteY4" fmla="*/ 0 h 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7" h="63744">
                  <a:moveTo>
                    <a:pt x="70801" y="0"/>
                  </a:moveTo>
                  <a:lnTo>
                    <a:pt x="0" y="42458"/>
                  </a:lnTo>
                  <a:cubicBezTo>
                    <a:pt x="3988" y="49155"/>
                    <a:pt x="7172" y="56300"/>
                    <a:pt x="9486" y="63744"/>
                  </a:cubicBezTo>
                  <a:lnTo>
                    <a:pt x="82428" y="20130"/>
                  </a:lnTo>
                  <a:cubicBezTo>
                    <a:pt x="77548" y="14052"/>
                    <a:pt x="73628" y="7263"/>
                    <a:pt x="70801" y="0"/>
                  </a:cubicBezTo>
                  <a:close/>
                </a:path>
              </a:pathLst>
            </a:custGeom>
            <a:grpFill/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AE5F8917-F1A6-4EDC-9FA2-3644C21B9CD0}"/>
                </a:ext>
              </a:extLst>
            </p:cNvPr>
            <p:cNvSpPr/>
            <p:nvPr/>
          </p:nvSpPr>
          <p:spPr>
            <a:xfrm>
              <a:off x="4074634" y="2179854"/>
              <a:ext cx="104119" cy="104119"/>
            </a:xfrm>
            <a:custGeom>
              <a:avLst/>
              <a:gdLst>
                <a:gd name="connsiteX0" fmla="*/ 104120 w 104119"/>
                <a:gd name="connsiteY0" fmla="*/ 52060 h 104119"/>
                <a:gd name="connsiteX1" fmla="*/ 52060 w 104119"/>
                <a:gd name="connsiteY1" fmla="*/ 104120 h 104119"/>
                <a:gd name="connsiteX2" fmla="*/ 0 w 104119"/>
                <a:gd name="connsiteY2" fmla="*/ 52060 h 104119"/>
                <a:gd name="connsiteX3" fmla="*/ 52060 w 104119"/>
                <a:gd name="connsiteY3" fmla="*/ 0 h 104119"/>
                <a:gd name="connsiteX4" fmla="*/ 104120 w 104119"/>
                <a:gd name="connsiteY4" fmla="*/ 52060 h 10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19" h="104119">
                  <a:moveTo>
                    <a:pt x="104120" y="52060"/>
                  </a:moveTo>
                  <a:cubicBezTo>
                    <a:pt x="104120" y="80812"/>
                    <a:pt x="80812" y="104120"/>
                    <a:pt x="52060" y="104120"/>
                  </a:cubicBezTo>
                  <a:cubicBezTo>
                    <a:pt x="23308" y="104120"/>
                    <a:pt x="0" y="80812"/>
                    <a:pt x="0" y="52060"/>
                  </a:cubicBezTo>
                  <a:cubicBezTo>
                    <a:pt x="0" y="23308"/>
                    <a:pt x="23308" y="0"/>
                    <a:pt x="52060" y="0"/>
                  </a:cubicBezTo>
                  <a:cubicBezTo>
                    <a:pt x="80812" y="0"/>
                    <a:pt x="104120" y="23308"/>
                    <a:pt x="104120" y="52060"/>
                  </a:cubicBezTo>
                  <a:close/>
                </a:path>
              </a:pathLst>
            </a:custGeom>
            <a:grpFill/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81D25076-43E6-424E-890B-F3D19F3F1A11}"/>
                </a:ext>
              </a:extLst>
            </p:cNvPr>
            <p:cNvSpPr/>
            <p:nvPr/>
          </p:nvSpPr>
          <p:spPr>
            <a:xfrm>
              <a:off x="3985901" y="2377739"/>
              <a:ext cx="82427" cy="63975"/>
            </a:xfrm>
            <a:custGeom>
              <a:avLst/>
              <a:gdLst>
                <a:gd name="connsiteX0" fmla="*/ 82428 w 82427"/>
                <a:gd name="connsiteY0" fmla="*/ 43962 h 63975"/>
                <a:gd name="connsiteX1" fmla="*/ 9486 w 82427"/>
                <a:gd name="connsiteY1" fmla="*/ 0 h 63975"/>
                <a:gd name="connsiteX2" fmla="*/ 0 w 82427"/>
                <a:gd name="connsiteY2" fmla="*/ 21287 h 63975"/>
                <a:gd name="connsiteX3" fmla="*/ 70801 w 82427"/>
                <a:gd name="connsiteY3" fmla="*/ 63976 h 63975"/>
                <a:gd name="connsiteX4" fmla="*/ 82428 w 82427"/>
                <a:gd name="connsiteY4" fmla="*/ 43962 h 6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7" h="63975">
                  <a:moveTo>
                    <a:pt x="82428" y="43962"/>
                  </a:moveTo>
                  <a:lnTo>
                    <a:pt x="9486" y="0"/>
                  </a:lnTo>
                  <a:cubicBezTo>
                    <a:pt x="7172" y="7444"/>
                    <a:pt x="3988" y="14589"/>
                    <a:pt x="0" y="21287"/>
                  </a:cubicBezTo>
                  <a:lnTo>
                    <a:pt x="70801" y="63976"/>
                  </a:lnTo>
                  <a:cubicBezTo>
                    <a:pt x="73643" y="56755"/>
                    <a:pt x="77563" y="50007"/>
                    <a:pt x="82428" y="43962"/>
                  </a:cubicBezTo>
                  <a:close/>
                </a:path>
              </a:pathLst>
            </a:custGeom>
            <a:grpFill/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742DC950-7902-42E0-937B-8A9B5F187C69}"/>
                </a:ext>
              </a:extLst>
            </p:cNvPr>
            <p:cNvSpPr/>
            <p:nvPr/>
          </p:nvSpPr>
          <p:spPr>
            <a:xfrm>
              <a:off x="4074634" y="2417015"/>
              <a:ext cx="104119" cy="104119"/>
            </a:xfrm>
            <a:custGeom>
              <a:avLst/>
              <a:gdLst>
                <a:gd name="connsiteX0" fmla="*/ 104120 w 104119"/>
                <a:gd name="connsiteY0" fmla="*/ 52060 h 104119"/>
                <a:gd name="connsiteX1" fmla="*/ 52060 w 104119"/>
                <a:gd name="connsiteY1" fmla="*/ 104120 h 104119"/>
                <a:gd name="connsiteX2" fmla="*/ 0 w 104119"/>
                <a:gd name="connsiteY2" fmla="*/ 52060 h 104119"/>
                <a:gd name="connsiteX3" fmla="*/ 52060 w 104119"/>
                <a:gd name="connsiteY3" fmla="*/ 0 h 104119"/>
                <a:gd name="connsiteX4" fmla="*/ 104120 w 104119"/>
                <a:gd name="connsiteY4" fmla="*/ 52060 h 10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19" h="104119">
                  <a:moveTo>
                    <a:pt x="104120" y="52060"/>
                  </a:moveTo>
                  <a:cubicBezTo>
                    <a:pt x="104120" y="80812"/>
                    <a:pt x="80812" y="104120"/>
                    <a:pt x="52060" y="104120"/>
                  </a:cubicBezTo>
                  <a:cubicBezTo>
                    <a:pt x="23308" y="104120"/>
                    <a:pt x="0" y="80812"/>
                    <a:pt x="0" y="52060"/>
                  </a:cubicBezTo>
                  <a:cubicBezTo>
                    <a:pt x="0" y="23308"/>
                    <a:pt x="23308" y="0"/>
                    <a:pt x="52060" y="0"/>
                  </a:cubicBezTo>
                  <a:cubicBezTo>
                    <a:pt x="80812" y="0"/>
                    <a:pt x="104120" y="23308"/>
                    <a:pt x="104120" y="52060"/>
                  </a:cubicBezTo>
                  <a:close/>
                </a:path>
              </a:pathLst>
            </a:custGeom>
            <a:grpFill/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</a:endParaRPr>
            </a:p>
          </p:txBody>
        </p:sp>
      </p:grpSp>
      <p:grpSp>
        <p:nvGrpSpPr>
          <p:cNvPr id="208" name="组合 207">
            <a:extLst>
              <a:ext uri="{FF2B5EF4-FFF2-40B4-BE49-F238E27FC236}">
                <a16:creationId xmlns:a16="http://schemas.microsoft.com/office/drawing/2014/main" id="{2757D25D-095B-4D6B-9B8A-6ABE56C4DCC5}"/>
              </a:ext>
            </a:extLst>
          </p:cNvPr>
          <p:cNvGrpSpPr/>
          <p:nvPr/>
        </p:nvGrpSpPr>
        <p:grpSpPr>
          <a:xfrm>
            <a:off x="9034316" y="1846399"/>
            <a:ext cx="1768732" cy="1290407"/>
            <a:chOff x="7536217" y="3590024"/>
            <a:chExt cx="1494662" cy="1090455"/>
          </a:xfrm>
        </p:grpSpPr>
        <p:sp>
          <p:nvSpPr>
            <p:cNvPr id="209" name="菱形 208">
              <a:extLst>
                <a:ext uri="{FF2B5EF4-FFF2-40B4-BE49-F238E27FC236}">
                  <a16:creationId xmlns:a16="http://schemas.microsoft.com/office/drawing/2014/main" id="{10ACF4C5-FDD9-49E2-A8D8-7A334B52DD22}"/>
                </a:ext>
              </a:extLst>
            </p:cNvPr>
            <p:cNvSpPr/>
            <p:nvPr/>
          </p:nvSpPr>
          <p:spPr>
            <a:xfrm>
              <a:off x="7640080" y="4390503"/>
              <a:ext cx="1286936" cy="289976"/>
            </a:xfrm>
            <a:prstGeom prst="diamond">
              <a:avLst/>
            </a:prstGeom>
            <a:noFill/>
            <a:ln>
              <a:gradFill>
                <a:gsLst>
                  <a:gs pos="31000">
                    <a:schemeClr val="accent1">
                      <a:alpha val="0"/>
                    </a:schemeClr>
                  </a:gs>
                  <a:gs pos="44000">
                    <a:schemeClr val="accent1">
                      <a:alpha val="50000"/>
                    </a:schemeClr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菱形 209">
              <a:extLst>
                <a:ext uri="{FF2B5EF4-FFF2-40B4-BE49-F238E27FC236}">
                  <a16:creationId xmlns:a16="http://schemas.microsoft.com/office/drawing/2014/main" id="{1D5F925A-4899-470F-96B7-F7FA5A782B03}"/>
                </a:ext>
              </a:extLst>
            </p:cNvPr>
            <p:cNvSpPr/>
            <p:nvPr/>
          </p:nvSpPr>
          <p:spPr>
            <a:xfrm>
              <a:off x="7640080" y="4287261"/>
              <a:ext cx="1286936" cy="289976"/>
            </a:xfrm>
            <a:prstGeom prst="diamond">
              <a:avLst/>
            </a:prstGeom>
            <a:noFill/>
            <a:ln>
              <a:gradFill>
                <a:gsLst>
                  <a:gs pos="34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029C85C9-9761-4A8C-BDA1-34B6372B6E7D}"/>
                </a:ext>
              </a:extLst>
            </p:cNvPr>
            <p:cNvSpPr/>
            <p:nvPr/>
          </p:nvSpPr>
          <p:spPr>
            <a:xfrm>
              <a:off x="7536217" y="3590024"/>
              <a:ext cx="1494662" cy="987213"/>
            </a:xfrm>
            <a:custGeom>
              <a:avLst/>
              <a:gdLst>
                <a:gd name="connsiteX0" fmla="*/ 0 w 1494662"/>
                <a:gd name="connsiteY0" fmla="*/ 0 h 987213"/>
                <a:gd name="connsiteX1" fmla="*/ 1494662 w 1494662"/>
                <a:gd name="connsiteY1" fmla="*/ 0 h 987213"/>
                <a:gd name="connsiteX2" fmla="*/ 1318974 w 1494662"/>
                <a:gd name="connsiteY2" fmla="*/ 858409 h 987213"/>
                <a:gd name="connsiteX3" fmla="*/ 747331 w 1494662"/>
                <a:gd name="connsiteY3" fmla="*/ 987213 h 987213"/>
                <a:gd name="connsiteX4" fmla="*/ 175688 w 1494662"/>
                <a:gd name="connsiteY4" fmla="*/ 858409 h 98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662" h="987213">
                  <a:moveTo>
                    <a:pt x="0" y="0"/>
                  </a:moveTo>
                  <a:lnTo>
                    <a:pt x="1494662" y="0"/>
                  </a:lnTo>
                  <a:lnTo>
                    <a:pt x="1318974" y="858409"/>
                  </a:lnTo>
                  <a:lnTo>
                    <a:pt x="747331" y="987213"/>
                  </a:lnTo>
                  <a:lnTo>
                    <a:pt x="175688" y="858409"/>
                  </a:lnTo>
                  <a:close/>
                </a:path>
              </a:pathLst>
            </a:custGeom>
            <a:gradFill>
              <a:gsLst>
                <a:gs pos="52000">
                  <a:schemeClr val="accent1">
                    <a:alpha val="0"/>
                  </a:schemeClr>
                </a:gs>
                <a:gs pos="100000">
                  <a:schemeClr val="accent1">
                    <a:alpha val="4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1079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FD8D666-FD7F-487F-A2DA-A9D2591F2103}"/>
              </a:ext>
            </a:extLst>
          </p:cNvPr>
          <p:cNvSpPr txBox="1"/>
          <p:nvPr/>
        </p:nvSpPr>
        <p:spPr>
          <a:xfrm>
            <a:off x="2691709" y="1145426"/>
            <a:ext cx="6808582" cy="1487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800" b="1" dirty="0">
                <a:ln>
                  <a:gradFill>
                    <a:gsLst>
                      <a:gs pos="0">
                        <a:schemeClr val="accent1">
                          <a:lumMod val="45000"/>
                          <a:lumOff val="55000"/>
                          <a:alpha val="57000"/>
                        </a:schemeClr>
                      </a:gs>
                      <a:gs pos="69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sym typeface="+mn-ea"/>
              </a:rPr>
              <a:t>PART TWO</a:t>
            </a:r>
            <a:endParaRPr lang="zh-CN" altLang="en-US" sz="8800" b="1" dirty="0">
              <a:ln>
                <a:gradFill>
                  <a:gsLst>
                    <a:gs pos="0">
                      <a:schemeClr val="accent1">
                        <a:lumMod val="45000"/>
                        <a:lumOff val="55000"/>
                        <a:alpha val="57000"/>
                      </a:schemeClr>
                    </a:gs>
                    <a:gs pos="69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sym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C2FA18-00F4-4A4E-BD6E-1ABA6B62D3A4}"/>
              </a:ext>
            </a:extLst>
          </p:cNvPr>
          <p:cNvSpPr/>
          <p:nvPr/>
        </p:nvSpPr>
        <p:spPr>
          <a:xfrm>
            <a:off x="2823074" y="2452787"/>
            <a:ext cx="1856605" cy="1769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11500" b="1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rPr>
              <a:t>02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F9A74AE-7F27-4186-9880-F089235E97C0}"/>
              </a:ext>
            </a:extLst>
          </p:cNvPr>
          <p:cNvSpPr txBox="1"/>
          <p:nvPr/>
        </p:nvSpPr>
        <p:spPr>
          <a:xfrm>
            <a:off x="5569986" y="2754031"/>
            <a:ext cx="388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800" b="1" dirty="0">
                <a:gradFill>
                  <a:gsLst>
                    <a:gs pos="48000">
                      <a:srgbClr val="FFFFFF"/>
                    </a:gs>
                    <a:gs pos="100000">
                      <a:srgbClr val="FFFFFF"/>
                    </a:gs>
                    <a:gs pos="66000">
                      <a:srgbClr val="FFFFFF">
                        <a:lumMod val="65000"/>
                      </a:srgbClr>
                    </a:gs>
                  </a:gsLst>
                  <a:lin ang="5400000" scaled="1"/>
                </a:gradFill>
                <a:effectLst>
                  <a:outerShdw dist="38100" dir="3000000" algn="tl" rotWithShape="0">
                    <a:srgbClr val="1FFFF6">
                      <a:alpha val="21000"/>
                    </a:srgbClr>
                  </a:outerShdw>
                </a:effectLst>
                <a:latin typeface="+mj-ea"/>
                <a:ea typeface="+mj-ea"/>
                <a:cs typeface="Times New Roman" charset="0"/>
              </a:rPr>
              <a:t>存在问题分析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87224A4-B1C0-4DD7-BB95-9E3905110FAF}"/>
              </a:ext>
            </a:extLst>
          </p:cNvPr>
          <p:cNvSpPr txBox="1"/>
          <p:nvPr/>
        </p:nvSpPr>
        <p:spPr>
          <a:xfrm>
            <a:off x="5569985" y="3613480"/>
            <a:ext cx="3791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</a:rPr>
              <a:t>EXISTING PROBLEM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58FA39D4-0C63-4FA3-93E7-B7E7487FC2DE}"/>
              </a:ext>
            </a:extLst>
          </p:cNvPr>
          <p:cNvCxnSpPr>
            <a:cxnSpLocks/>
          </p:cNvCxnSpPr>
          <p:nvPr/>
        </p:nvCxnSpPr>
        <p:spPr>
          <a:xfrm>
            <a:off x="4992486" y="2632756"/>
            <a:ext cx="0" cy="1437439"/>
          </a:xfrm>
          <a:prstGeom prst="line">
            <a:avLst/>
          </a:prstGeom>
          <a:ln>
            <a:solidFill>
              <a:schemeClr val="bg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id="{1C433002-0972-4891-808E-2F6461C59222}"/>
              </a:ext>
            </a:extLst>
          </p:cNvPr>
          <p:cNvSpPr/>
          <p:nvPr/>
        </p:nvSpPr>
        <p:spPr>
          <a:xfrm>
            <a:off x="5335157" y="5381624"/>
            <a:ext cx="121511" cy="121511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152F7AD-FA36-4BD6-8F4D-3F5FE71F81D3}"/>
              </a:ext>
            </a:extLst>
          </p:cNvPr>
          <p:cNvSpPr/>
          <p:nvPr/>
        </p:nvSpPr>
        <p:spPr>
          <a:xfrm>
            <a:off x="5801882" y="5381624"/>
            <a:ext cx="121511" cy="1215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50B4586F-72FB-4E19-AD7E-81FDA75CF8E4}"/>
              </a:ext>
            </a:extLst>
          </p:cNvPr>
          <p:cNvSpPr/>
          <p:nvPr/>
        </p:nvSpPr>
        <p:spPr>
          <a:xfrm>
            <a:off x="6268607" y="5381624"/>
            <a:ext cx="121511" cy="121511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9AD33C82-FB17-4B54-A982-03BE4B3FBFE6}"/>
              </a:ext>
            </a:extLst>
          </p:cNvPr>
          <p:cNvSpPr/>
          <p:nvPr/>
        </p:nvSpPr>
        <p:spPr>
          <a:xfrm>
            <a:off x="6735332" y="5381624"/>
            <a:ext cx="121511" cy="121511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3514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宽&quot;,&quot;HeaderHeight&quot;:10.0,&quot;FooterHeight&quot;:9.0,&quot;SideMargin&quot;:5.5,&quot;TopMargin&quot;:0.0,&quot;BottomMargin&quot;:0.0,&quot;IntervalMargin&quot;:2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9075;#380233;#380235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主题​​">
  <a:themeElements>
    <a:clrScheme name="ov2iur2c">
      <a:dk1>
        <a:srgbClr val="000000"/>
      </a:dk1>
      <a:lt1>
        <a:srgbClr val="FFFFFF"/>
      </a:lt1>
      <a:dk2>
        <a:srgbClr val="00152A"/>
      </a:dk2>
      <a:lt2>
        <a:srgbClr val="DFE3E5"/>
      </a:lt2>
      <a:accent1>
        <a:srgbClr val="00FFFF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微软雅黑+Arial">
      <a:majorFont>
        <a:latin typeface="Arial Bold"/>
        <a:ea typeface="微软雅黑 Bold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20000"/>
          </a:lnSpc>
          <a:defRPr sz="1800" dirty="0" smtClean="0">
            <a:solidFill>
              <a:schemeClr val="tx1">
                <a:lumMod val="65000"/>
                <a:lumOff val="35000"/>
              </a:schemeClr>
            </a:solidFill>
            <a:sym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erawhr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3865</TotalTime>
  <Words>2009</Words>
  <Application>Microsoft Office PowerPoint</Application>
  <PresentationFormat>宽屏</PresentationFormat>
  <Paragraphs>214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DIN Light</vt:lpstr>
      <vt:lpstr>OPPOSans B</vt:lpstr>
      <vt:lpstr>阿里巴巴普惠体 R</vt:lpstr>
      <vt:lpstr>等线</vt:lpstr>
      <vt:lpstr>等线</vt:lpstr>
      <vt:lpstr>思源黑体 CN Light</vt:lpstr>
      <vt:lpstr>思源黑体 CN Medium</vt:lpstr>
      <vt:lpstr>微软雅黑</vt:lpstr>
      <vt:lpstr>微软雅黑 Bold</vt:lpstr>
      <vt:lpstr>微软雅黑 Light</vt:lpstr>
      <vt:lpstr>Arial</vt:lpstr>
      <vt:lpstr>Calibri</vt:lpstr>
      <vt:lpstr>Office 主题​​</vt:lpstr>
      <vt:lpstr>1_Office 主题</vt:lpstr>
      <vt:lpstr>PowerPoint 演示文稿</vt:lpstr>
      <vt:lpstr>PowerPoint 演示文稿</vt:lpstr>
      <vt:lpstr>PowerPoint 演示文稿</vt:lpstr>
      <vt:lpstr>全年工作回顾</vt:lpstr>
      <vt:lpstr>核心工作指标</vt:lpstr>
      <vt:lpstr>关键业务汇报</vt:lpstr>
      <vt:lpstr>亮点成果展示</vt:lpstr>
      <vt:lpstr>成功经验分享</vt:lpstr>
      <vt:lpstr>PowerPoint 演示文稿</vt:lpstr>
      <vt:lpstr>各项数据详细对比</vt:lpstr>
      <vt:lpstr>市场数据反馈</vt:lpstr>
      <vt:lpstr>团队建设方面</vt:lpstr>
      <vt:lpstr>履约管理方面</vt:lpstr>
      <vt:lpstr>商务管理方面</vt:lpstr>
      <vt:lpstr>PowerPoint 演示文稿</vt:lpstr>
      <vt:lpstr>经验复盘</vt:lpstr>
      <vt:lpstr>团队建设提升方案</vt:lpstr>
      <vt:lpstr>履约管理提升方案</vt:lpstr>
      <vt:lpstr>商务管理提升方案</vt:lpstr>
      <vt:lpstr>PowerPoint 演示文稿</vt:lpstr>
      <vt:lpstr>市场前景分析</vt:lpstr>
      <vt:lpstr>明年工作目标</vt:lpstr>
      <vt:lpstr>项目团队架构</vt:lpstr>
      <vt:lpstr>项目时间进度规划</vt:lpstr>
      <vt:lpstr>明年提升计划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梁浩宇</dc:creator>
  <cp:lastModifiedBy>Xin Zhang (FA Talent)</cp:lastModifiedBy>
  <cp:revision>71</cp:revision>
  <dcterms:created xsi:type="dcterms:W3CDTF">2020-09-30T13:53:28Z</dcterms:created>
  <dcterms:modified xsi:type="dcterms:W3CDTF">2021-12-14T04:09:11Z</dcterms:modified>
</cp:coreProperties>
</file>