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tags/tag5.xml" ContentType="application/vnd.openxmlformats-officedocument.presentationml.tags+xml"/>
  <Override PartName="/ppt/notesSlides/notesSlide15.xml" ContentType="application/vnd.openxmlformats-officedocument.presentationml.notesSlide+xml"/>
  <Override PartName="/ppt/tags/tag6.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0.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25.xml" ContentType="application/vnd.openxmlformats-officedocument.presentationml.notesSlide+xml"/>
  <Override PartName="/ppt/tags/tag7.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8.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9.xml" ContentType="application/vnd.openxmlformats-officedocument.presentationml.tags+xml"/>
  <Override PartName="/ppt/notesSlides/notesSlide41.xml" ContentType="application/vnd.openxmlformats-officedocument.presentationml.notesSlide+xml"/>
  <Override PartName="/ppt/tags/tag10.xml" ContentType="application/vnd.openxmlformats-officedocument.presentationml.tags+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tags/tag13.xml" ContentType="application/vnd.openxmlformats-officedocument.presentationml.tags+xml"/>
  <Override PartName="/ppt/notesSlides/notesSlide49.xml" ContentType="application/vnd.openxmlformats-officedocument.presentationml.notesSlide+xml"/>
  <Override PartName="/ppt/tags/tag14.xml" ContentType="application/vnd.openxmlformats-officedocument.presentationml.tags+xml"/>
  <Override PartName="/ppt/notesSlides/notesSlide50.xml" ContentType="application/vnd.openxmlformats-officedocument.presentationml.notesSlide+xml"/>
  <Override PartName="/ppt/tags/tag15.xml" ContentType="application/vnd.openxmlformats-officedocument.presentationml.tags+xml"/>
  <Override PartName="/ppt/notesSlides/notesSlide51.xml" ContentType="application/vnd.openxmlformats-officedocument.presentationml.notesSlide+xml"/>
  <Override PartName="/ppt/tags/tag16.xml" ContentType="application/vnd.openxmlformats-officedocument.presentationml.tags+xml"/>
  <Override PartName="/ppt/notesSlides/notesSlide52.xml" ContentType="application/vnd.openxmlformats-officedocument.presentationml.notesSlide+xml"/>
  <Override PartName="/ppt/tags/tag17.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6" r:id="rId2"/>
  </p:sldMasterIdLst>
  <p:notesMasterIdLst>
    <p:notesMasterId r:id="rId57"/>
  </p:notesMasterIdLst>
  <p:handoutMasterIdLst>
    <p:handoutMasterId r:id="rId58"/>
  </p:handoutMasterIdLst>
  <p:sldIdLst>
    <p:sldId id="303" r:id="rId3"/>
    <p:sldId id="324" r:id="rId4"/>
    <p:sldId id="304" r:id="rId5"/>
    <p:sldId id="258" r:id="rId6"/>
    <p:sldId id="326" r:id="rId7"/>
    <p:sldId id="272" r:id="rId8"/>
    <p:sldId id="283" r:id="rId9"/>
    <p:sldId id="278" r:id="rId10"/>
    <p:sldId id="284" r:id="rId11"/>
    <p:sldId id="285" r:id="rId12"/>
    <p:sldId id="286" r:id="rId13"/>
    <p:sldId id="287" r:id="rId14"/>
    <p:sldId id="288" r:id="rId15"/>
    <p:sldId id="289" r:id="rId16"/>
    <p:sldId id="290" r:id="rId17"/>
    <p:sldId id="291" r:id="rId18"/>
    <p:sldId id="273" r:id="rId19"/>
    <p:sldId id="280" r:id="rId20"/>
    <p:sldId id="281" r:id="rId21"/>
    <p:sldId id="296" r:id="rId22"/>
    <p:sldId id="298" r:id="rId23"/>
    <p:sldId id="328" r:id="rId24"/>
    <p:sldId id="329" r:id="rId25"/>
    <p:sldId id="297" r:id="rId26"/>
    <p:sldId id="292" r:id="rId27"/>
    <p:sldId id="294" r:id="rId28"/>
    <p:sldId id="274" r:id="rId29"/>
    <p:sldId id="282" r:id="rId30"/>
    <p:sldId id="295" r:id="rId31"/>
    <p:sldId id="302" r:id="rId32"/>
    <p:sldId id="308" r:id="rId33"/>
    <p:sldId id="307" r:id="rId34"/>
    <p:sldId id="309" r:id="rId35"/>
    <p:sldId id="310" r:id="rId36"/>
    <p:sldId id="311" r:id="rId37"/>
    <p:sldId id="275" r:id="rId38"/>
    <p:sldId id="293" r:id="rId39"/>
    <p:sldId id="299" r:id="rId40"/>
    <p:sldId id="300" r:id="rId41"/>
    <p:sldId id="276" r:id="rId42"/>
    <p:sldId id="305" r:id="rId43"/>
    <p:sldId id="306" r:id="rId44"/>
    <p:sldId id="301" r:id="rId45"/>
    <p:sldId id="277" r:id="rId46"/>
    <p:sldId id="312" r:id="rId47"/>
    <p:sldId id="313" r:id="rId48"/>
    <p:sldId id="279" r:id="rId49"/>
    <p:sldId id="314" r:id="rId50"/>
    <p:sldId id="316" r:id="rId51"/>
    <p:sldId id="317" r:id="rId52"/>
    <p:sldId id="318" r:id="rId53"/>
    <p:sldId id="325" r:id="rId54"/>
    <p:sldId id="327" r:id="rId55"/>
    <p:sldId id="323" r:id="rId56"/>
  </p:sldIdLst>
  <p:sldSz cx="12192000" cy="6858000"/>
  <p:notesSz cx="6858000" cy="9144000"/>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模板" id="{DC3FE601-CD60-4434-BBD0-5812AC086285}">
          <p14:sldIdLst>
            <p14:sldId id="303"/>
            <p14:sldId id="324"/>
            <p14:sldId id="304"/>
            <p14:sldId id="258"/>
            <p14:sldId id="326"/>
            <p14:sldId id="272"/>
            <p14:sldId id="283"/>
            <p14:sldId id="278"/>
            <p14:sldId id="284"/>
            <p14:sldId id="285"/>
            <p14:sldId id="286"/>
            <p14:sldId id="287"/>
            <p14:sldId id="288"/>
            <p14:sldId id="289"/>
            <p14:sldId id="290"/>
            <p14:sldId id="291"/>
            <p14:sldId id="273"/>
            <p14:sldId id="280"/>
            <p14:sldId id="281"/>
            <p14:sldId id="296"/>
            <p14:sldId id="298"/>
            <p14:sldId id="328"/>
            <p14:sldId id="329"/>
            <p14:sldId id="297"/>
            <p14:sldId id="292"/>
            <p14:sldId id="294"/>
            <p14:sldId id="274"/>
            <p14:sldId id="282"/>
            <p14:sldId id="295"/>
            <p14:sldId id="302"/>
            <p14:sldId id="308"/>
            <p14:sldId id="307"/>
            <p14:sldId id="309"/>
            <p14:sldId id="310"/>
            <p14:sldId id="311"/>
            <p14:sldId id="275"/>
            <p14:sldId id="293"/>
            <p14:sldId id="299"/>
            <p14:sldId id="300"/>
            <p14:sldId id="276"/>
            <p14:sldId id="305"/>
            <p14:sldId id="306"/>
            <p14:sldId id="301"/>
            <p14:sldId id="277"/>
            <p14:sldId id="312"/>
            <p14:sldId id="313"/>
            <p14:sldId id="279"/>
          </p14:sldIdLst>
        </p14:section>
        <p14:section name="使用技巧" id="{18215EEC-114E-46A9-9D70-5228C87B9B6C}">
          <p14:sldIdLst>
            <p14:sldId id="314"/>
            <p14:sldId id="316"/>
            <p14:sldId id="317"/>
            <p14:sldId id="318"/>
            <p14:sldId id="325"/>
            <p14:sldId id="327"/>
          </p14:sldIdLst>
        </p14:section>
        <p14:section name="封底页" id="{432AF36C-D4A6-42E1-A2CB-932C78857944}">
          <p14:sldIdLst>
            <p14:sldId id="323"/>
          </p14:sldIdLst>
        </p14:section>
      </p14:sectionLst>
    </p:ext>
    <p:ext uri="{EFAFB233-063F-42B5-8137-9DF3F51BA10A}">
      <p15:sldGuideLst xmlns:p15="http://schemas.microsoft.com/office/powerpoint/2012/main">
        <p15:guide id="3" orient="horz" pos="648" userDrawn="1">
          <p15:clr>
            <a:srgbClr val="A4A3A4"/>
          </p15:clr>
        </p15:guide>
        <p15:guide id="4" orient="horz" pos="712" userDrawn="1">
          <p15:clr>
            <a:srgbClr val="A4A3A4"/>
          </p15:clr>
        </p15:guide>
        <p15:guide id="5" orient="horz" pos="3929" userDrawn="1">
          <p15:clr>
            <a:srgbClr val="A4A3A4"/>
          </p15:clr>
        </p15:guide>
        <p15:guide id="6" orient="horz" pos="3864" userDrawn="1">
          <p15:clr>
            <a:srgbClr val="A4A3A4"/>
          </p15:clr>
        </p15:guide>
        <p15:guide id="7"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751" autoAdjust="0"/>
    <p:restoredTop sz="94826" autoAdjust="0"/>
  </p:normalViewPr>
  <p:slideViewPr>
    <p:cSldViewPr snapToGrid="0" showGuides="1">
      <p:cViewPr varScale="1">
        <p:scale>
          <a:sx n="62" d="100"/>
          <a:sy n="62" d="100"/>
        </p:scale>
        <p:origin x="597" y="33"/>
      </p:cViewPr>
      <p:guideLst>
        <p:guide orient="horz" pos="648"/>
        <p:guide orient="horz" pos="712"/>
        <p:guide orient="horz" pos="3929"/>
        <p:guide orient="horz" pos="3864"/>
        <p:guide pos="3840"/>
      </p:guideLst>
    </p:cSldViewPr>
  </p:slideViewPr>
  <p:outlineViewPr>
    <p:cViewPr>
      <p:scale>
        <a:sx n="33" d="100"/>
        <a:sy n="33" d="100"/>
      </p:scale>
      <p:origin x="0" y="-24672"/>
    </p:cViewPr>
  </p:outlineViewPr>
  <p:notesTextViewPr>
    <p:cViewPr>
      <p:scale>
        <a:sx n="1" d="1"/>
        <a:sy n="1" d="1"/>
      </p:scale>
      <p:origin x="0" y="0"/>
    </p:cViewPr>
  </p:notesTextViewPr>
  <p:sorterViewPr>
    <p:cViewPr>
      <p:scale>
        <a:sx n="100" d="100"/>
        <a:sy n="100" d="100"/>
      </p:scale>
      <p:origin x="0" y="-57636"/>
    </p:cViewPr>
  </p:sorterViewPr>
  <p:notesViewPr>
    <p:cSldViewPr snapToGrid="0" showGuides="1">
      <p:cViewPr varScale="1">
        <p:scale>
          <a:sx n="51" d="100"/>
          <a:sy n="51" d="100"/>
        </p:scale>
        <p:origin x="884" y="40"/>
      </p:cViewPr>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gs" Target="tags/tag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r>
              <a:rPr lang="zh-CN"/>
              <a:t>表</a:t>
            </a:r>
            <a:r>
              <a:rPr lang="en-US"/>
              <a:t>2-1</a:t>
            </a:r>
            <a:endParaRPr lang="zh-CN"/>
          </a:p>
        </c:rich>
      </c:tx>
      <c:layout>
        <c:manualLayout>
          <c:xMode val="edge"/>
          <c:yMode val="edge"/>
          <c:x val="0.92764525993883795"/>
          <c:y val="0.90353658536585379"/>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title>
    <c:autoTitleDeleted val="0"/>
    <c:plotArea>
      <c:layout>
        <c:manualLayout>
          <c:layoutTarget val="inner"/>
          <c:xMode val="edge"/>
          <c:yMode val="edge"/>
          <c:x val="5.3900968800918235E-2"/>
          <c:y val="0.12109780103706549"/>
          <c:w val="0.92367293537849049"/>
          <c:h val="0.68242846168619176"/>
        </c:manualLayout>
      </c:layout>
      <c:barChart>
        <c:barDir val="col"/>
        <c:grouping val="clustered"/>
        <c:varyColors val="0"/>
        <c:ser>
          <c:idx val="0"/>
          <c:order val="0"/>
          <c:tx>
            <c:strRef>
              <c:f>Sheet1!$B$1</c:f>
              <c:strCache>
                <c:ptCount val="1"/>
                <c:pt idx="0">
                  <c:v>系列 1</c:v>
                </c:pt>
              </c:strCache>
            </c:strRef>
          </c:tx>
          <c:spPr>
            <a:solidFill>
              <a:schemeClr val="accent1"/>
            </a:solidFill>
            <a:ln>
              <a:noFill/>
            </a:ln>
            <a:effectLst/>
          </c:spPr>
          <c:invertIfNegative val="0"/>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CD23-4614-BEDA-7DEA966FF8DE}"/>
            </c:ext>
          </c:extLst>
        </c:ser>
        <c:ser>
          <c:idx val="1"/>
          <c:order val="1"/>
          <c:tx>
            <c:strRef>
              <c:f>Sheet1!$C$1</c:f>
              <c:strCache>
                <c:ptCount val="1"/>
                <c:pt idx="0">
                  <c:v>系列 2</c:v>
                </c:pt>
              </c:strCache>
            </c:strRef>
          </c:tx>
          <c:spPr>
            <a:solidFill>
              <a:schemeClr val="accent2"/>
            </a:solidFill>
            <a:ln>
              <a:noFill/>
            </a:ln>
            <a:effectLst/>
          </c:spPr>
          <c:invertIfNegative val="0"/>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CD23-4614-BEDA-7DEA966FF8DE}"/>
            </c:ext>
          </c:extLst>
        </c:ser>
        <c:ser>
          <c:idx val="2"/>
          <c:order val="2"/>
          <c:tx>
            <c:strRef>
              <c:f>Sheet1!$D$1</c:f>
              <c:strCache>
                <c:ptCount val="1"/>
                <c:pt idx="0">
                  <c:v>系列 3</c:v>
                </c:pt>
              </c:strCache>
            </c:strRef>
          </c:tx>
          <c:spPr>
            <a:solidFill>
              <a:schemeClr val="accent3"/>
            </a:solidFill>
            <a:ln>
              <a:noFill/>
            </a:ln>
            <a:effectLst/>
          </c:spPr>
          <c:invertIfNegative val="0"/>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CD23-4614-BEDA-7DEA966FF8DE}"/>
            </c:ext>
          </c:extLst>
        </c:ser>
        <c:dLbls>
          <c:showLegendKey val="0"/>
          <c:showVal val="0"/>
          <c:showCatName val="0"/>
          <c:showSerName val="0"/>
          <c:showPercent val="0"/>
          <c:showBubbleSize val="0"/>
        </c:dLbls>
        <c:gapWidth val="219"/>
        <c:overlap val="-27"/>
        <c:axId val="1036297864"/>
        <c:axId val="1036292288"/>
      </c:barChart>
      <c:catAx>
        <c:axId val="1036297864"/>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036292288"/>
        <c:crosses val="autoZero"/>
        <c:auto val="1"/>
        <c:lblAlgn val="ctr"/>
        <c:lblOffset val="100"/>
        <c:noMultiLvlLbl val="0"/>
      </c:catAx>
      <c:valAx>
        <c:axId val="1036292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0362978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r>
              <a:rPr lang="zh-CN"/>
              <a:t>表</a:t>
            </a:r>
            <a:r>
              <a:rPr lang="en-US"/>
              <a:t>2-2</a:t>
            </a:r>
            <a:endParaRPr lang="zh-CN"/>
          </a:p>
        </c:rich>
      </c:tx>
      <c:layout>
        <c:manualLayout>
          <c:xMode val="edge"/>
          <c:yMode val="edge"/>
          <c:x val="0.45903947520823557"/>
          <c:y val="1.0305956692067348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title>
    <c:autoTitleDeleted val="0"/>
    <c:plotArea>
      <c:layout>
        <c:manualLayout>
          <c:layoutTarget val="inner"/>
          <c:xMode val="edge"/>
          <c:yMode val="edge"/>
          <c:x val="5.3900968800918235E-2"/>
          <c:y val="0.10242578411759298"/>
          <c:w val="0.92367293537849049"/>
          <c:h val="0.77944106951686365"/>
        </c:manualLayout>
      </c:layout>
      <c:lineChart>
        <c:grouping val="standard"/>
        <c:varyColors val="0"/>
        <c:ser>
          <c:idx val="0"/>
          <c:order val="0"/>
          <c:tx>
            <c:strRef>
              <c:f>Sheet1!$B$1</c:f>
              <c:strCache>
                <c:ptCount val="1"/>
                <c:pt idx="0">
                  <c:v>系列 1</c:v>
                </c:pt>
              </c:strCache>
            </c:strRef>
          </c:tx>
          <c:spPr>
            <a:ln w="28575" cap="rnd">
              <a:solidFill>
                <a:schemeClr val="accent1"/>
              </a:solidFill>
              <a:round/>
            </a:ln>
            <a:effectLst/>
          </c:spPr>
          <c:marker>
            <c:symbol val="none"/>
          </c:marker>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F14B-4AA5-83C4-C62864726B98}"/>
            </c:ext>
          </c:extLst>
        </c:ser>
        <c:ser>
          <c:idx val="1"/>
          <c:order val="1"/>
          <c:tx>
            <c:strRef>
              <c:f>Sheet1!$C$1</c:f>
              <c:strCache>
                <c:ptCount val="1"/>
                <c:pt idx="0">
                  <c:v>系列 2</c:v>
                </c:pt>
              </c:strCache>
            </c:strRef>
          </c:tx>
          <c:spPr>
            <a:ln w="28575" cap="rnd">
              <a:solidFill>
                <a:schemeClr val="accent2"/>
              </a:solidFill>
              <a:round/>
            </a:ln>
            <a:effectLst/>
          </c:spPr>
          <c:marker>
            <c:symbol val="none"/>
          </c:marker>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F14B-4AA5-83C4-C62864726B98}"/>
            </c:ext>
          </c:extLst>
        </c:ser>
        <c:ser>
          <c:idx val="2"/>
          <c:order val="2"/>
          <c:tx>
            <c:strRef>
              <c:f>Sheet1!$D$1</c:f>
              <c:strCache>
                <c:ptCount val="1"/>
                <c:pt idx="0">
                  <c:v>系列 3</c:v>
                </c:pt>
              </c:strCache>
            </c:strRef>
          </c:tx>
          <c:spPr>
            <a:ln w="28575" cap="rnd">
              <a:solidFill>
                <a:schemeClr val="accent3"/>
              </a:solidFill>
              <a:round/>
            </a:ln>
            <a:effectLst/>
          </c:spPr>
          <c:marker>
            <c:symbol val="none"/>
          </c:marker>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F14B-4AA5-83C4-C62864726B98}"/>
            </c:ext>
          </c:extLst>
        </c:ser>
        <c:dLbls>
          <c:showLegendKey val="0"/>
          <c:showVal val="0"/>
          <c:showCatName val="0"/>
          <c:showSerName val="0"/>
          <c:showPercent val="0"/>
          <c:showBubbleSize val="0"/>
        </c:dLbls>
        <c:smooth val="0"/>
        <c:axId val="1036283760"/>
        <c:axId val="1036280808"/>
      </c:lineChart>
      <c:catAx>
        <c:axId val="1036283760"/>
        <c:scaling>
          <c:orientation val="minMax"/>
        </c:scaling>
        <c:delete val="0"/>
        <c:axPos val="b"/>
        <c:numFmt formatCode="General" sourceLinked="1"/>
        <c:majorTickMark val="none"/>
        <c:minorTickMark val="none"/>
        <c:tickLblPos val="nextTo"/>
        <c:spPr>
          <a:noFill/>
          <a:ln w="9525" cap="flat" cmpd="sng" algn="ctr">
            <a:solidFill>
              <a:schemeClr val="tx1">
                <a:lumMod val="50000"/>
                <a:lumOff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036280808"/>
        <c:crosses val="autoZero"/>
        <c:auto val="1"/>
        <c:lblAlgn val="ctr"/>
        <c:lblOffset val="100"/>
        <c:noMultiLvlLbl val="0"/>
      </c:catAx>
      <c:valAx>
        <c:axId val="10362808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crossAx val="1036283760"/>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88219233058078861"/>
          <c:y val="0.32561410705657845"/>
        </c:manualLayout>
      </c:layout>
      <c:overlay val="0"/>
      <c:spPr>
        <a:noFill/>
        <a:ln>
          <a:noFill/>
        </a:ln>
        <a:effectLst/>
      </c:spPr>
      <c:txPr>
        <a:bodyPr vert="eaVert"/>
        <a:lstStyle/>
        <a:p>
          <a:pPr>
            <a:defRPr/>
          </a:pPr>
          <a:endParaRPr lang="zh-CN"/>
        </a:p>
      </c:txPr>
    </c:title>
    <c:autoTitleDeleted val="0"/>
    <c:plotArea>
      <c:layout>
        <c:manualLayout>
          <c:layoutTarget val="inner"/>
          <c:xMode val="edge"/>
          <c:yMode val="edge"/>
          <c:x val="0.466135830460293"/>
          <c:y val="0.10026668882811191"/>
          <c:w val="0.37003939466967006"/>
          <c:h val="0.83148519552097155"/>
        </c:manualLayout>
      </c:layout>
      <c:doughnutChart>
        <c:varyColors val="1"/>
        <c:ser>
          <c:idx val="0"/>
          <c:order val="0"/>
          <c:tx>
            <c:strRef>
              <c:f>Sheet1!$B$1</c:f>
              <c:strCache>
                <c:ptCount val="1"/>
                <c:pt idx="0">
                  <c:v>净利润</c:v>
                </c:pt>
              </c:strCache>
            </c:strRef>
          </c:tx>
          <c:spPr>
            <a:ln w="9525"/>
          </c:spPr>
          <c:dPt>
            <c:idx val="0"/>
            <c:bubble3D val="0"/>
            <c:spPr>
              <a:solidFill>
                <a:schemeClr val="accent1"/>
              </a:solidFill>
              <a:ln w="9525">
                <a:solidFill>
                  <a:schemeClr val="lt1"/>
                </a:solidFill>
              </a:ln>
              <a:effectLst/>
            </c:spPr>
            <c:extLst>
              <c:ext xmlns:c16="http://schemas.microsoft.com/office/drawing/2014/chart" uri="{C3380CC4-5D6E-409C-BE32-E72D297353CC}">
                <c16:uniqueId val="{00000001-08D9-4E5F-A5A4-6E6086A513F2}"/>
              </c:ext>
            </c:extLst>
          </c:dPt>
          <c:dPt>
            <c:idx val="1"/>
            <c:bubble3D val="0"/>
            <c:spPr>
              <a:solidFill>
                <a:schemeClr val="tx1">
                  <a:lumMod val="75000"/>
                  <a:lumOff val="25000"/>
                </a:schemeClr>
              </a:solidFill>
              <a:ln w="9525">
                <a:solidFill>
                  <a:schemeClr val="lt1"/>
                </a:solidFill>
              </a:ln>
              <a:effectLst/>
            </c:spPr>
            <c:extLst>
              <c:ext xmlns:c16="http://schemas.microsoft.com/office/drawing/2014/chart" uri="{C3380CC4-5D6E-409C-BE32-E72D297353CC}">
                <c16:uniqueId val="{00000003-E728-41CC-9275-4055CDFEA40D}"/>
              </c:ext>
            </c:extLst>
          </c:dPt>
          <c:dPt>
            <c:idx val="2"/>
            <c:bubble3D val="0"/>
            <c:spPr>
              <a:solidFill>
                <a:schemeClr val="tx1">
                  <a:lumMod val="50000"/>
                  <a:lumOff val="50000"/>
                </a:schemeClr>
              </a:solidFill>
              <a:ln w="9525">
                <a:solidFill>
                  <a:schemeClr val="lt1"/>
                </a:solidFill>
              </a:ln>
              <a:effectLst/>
            </c:spPr>
            <c:extLst>
              <c:ext xmlns:c16="http://schemas.microsoft.com/office/drawing/2014/chart" uri="{C3380CC4-5D6E-409C-BE32-E72D297353CC}">
                <c16:uniqueId val="{00000002-E728-41CC-9275-4055CDFEA40D}"/>
              </c:ext>
            </c:extLst>
          </c:dPt>
          <c:dPt>
            <c:idx val="3"/>
            <c:bubble3D val="0"/>
            <c:spPr>
              <a:solidFill>
                <a:schemeClr val="bg1">
                  <a:lumMod val="75000"/>
                </a:schemeClr>
              </a:solidFill>
              <a:ln w="9525">
                <a:solidFill>
                  <a:schemeClr val="lt1"/>
                </a:solidFill>
              </a:ln>
              <a:effectLst/>
            </c:spPr>
            <c:extLst>
              <c:ext xmlns:c16="http://schemas.microsoft.com/office/drawing/2014/chart" uri="{C3380CC4-5D6E-409C-BE32-E72D297353CC}">
                <c16:uniqueId val="{00000001-E728-41CC-9275-4055CDFEA40D}"/>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2.2000000000000002</c:v>
                </c:pt>
                <c:pt idx="1">
                  <c:v>3.2</c:v>
                </c:pt>
                <c:pt idx="2">
                  <c:v>1.4</c:v>
                </c:pt>
                <c:pt idx="3">
                  <c:v>1.2</c:v>
                </c:pt>
              </c:numCache>
            </c:numRef>
          </c:val>
          <c:extLst>
            <c:ext xmlns:c16="http://schemas.microsoft.com/office/drawing/2014/chart" uri="{C3380CC4-5D6E-409C-BE32-E72D297353CC}">
              <c16:uniqueId val="{00000000-E728-41CC-9275-4055CDFEA4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3.0468358850521578E-2"/>
          <c:y val="0.33122814338514012"/>
        </c:manualLayout>
      </c:layout>
      <c:overlay val="0"/>
      <c:spPr>
        <a:noFill/>
        <a:ln>
          <a:noFill/>
        </a:ln>
        <a:effectLst/>
      </c:spPr>
      <c:txPr>
        <a:bodyPr vert="eaVert"/>
        <a:lstStyle/>
        <a:p>
          <a:pPr>
            <a:defRPr/>
          </a:pPr>
          <a:endParaRPr lang="zh-CN"/>
        </a:p>
      </c:txPr>
    </c:title>
    <c:autoTitleDeleted val="0"/>
    <c:plotArea>
      <c:layout>
        <c:manualLayout>
          <c:layoutTarget val="inner"/>
          <c:xMode val="edge"/>
          <c:yMode val="edge"/>
          <c:x val="0.19130759810551481"/>
          <c:y val="0.1058807251566736"/>
          <c:w val="0.36254407924181242"/>
          <c:h val="0.81464308653528639"/>
        </c:manualLayout>
      </c:layout>
      <c:doughnutChart>
        <c:varyColors val="1"/>
        <c:ser>
          <c:idx val="0"/>
          <c:order val="0"/>
          <c:tx>
            <c:strRef>
              <c:f>Sheet1!$B$1</c:f>
              <c:strCache>
                <c:ptCount val="1"/>
                <c:pt idx="0">
                  <c:v>销售额</c:v>
                </c:pt>
              </c:strCache>
            </c:strRef>
          </c:tx>
          <c:spPr>
            <a:ln w="9525"/>
          </c:spPr>
          <c:dPt>
            <c:idx val="0"/>
            <c:bubble3D val="0"/>
            <c:spPr>
              <a:solidFill>
                <a:schemeClr val="accent1"/>
              </a:solidFill>
              <a:ln w="9525">
                <a:solidFill>
                  <a:schemeClr val="accent1"/>
                </a:solidFill>
              </a:ln>
              <a:effectLst/>
            </c:spPr>
            <c:extLst>
              <c:ext xmlns:c16="http://schemas.microsoft.com/office/drawing/2014/chart" uri="{C3380CC4-5D6E-409C-BE32-E72D297353CC}">
                <c16:uniqueId val="{00000001-1D24-4267-B6DD-D7495C6B1F68}"/>
              </c:ext>
            </c:extLst>
          </c:dPt>
          <c:dPt>
            <c:idx val="1"/>
            <c:bubble3D val="0"/>
            <c:spPr>
              <a:solidFill>
                <a:schemeClr val="tx1">
                  <a:lumMod val="75000"/>
                  <a:lumOff val="25000"/>
                </a:schemeClr>
              </a:solidFill>
              <a:ln w="9525">
                <a:solidFill>
                  <a:schemeClr val="lt1"/>
                </a:solidFill>
              </a:ln>
              <a:effectLst/>
            </c:spPr>
            <c:extLst>
              <c:ext xmlns:c16="http://schemas.microsoft.com/office/drawing/2014/chart" uri="{C3380CC4-5D6E-409C-BE32-E72D297353CC}">
                <c16:uniqueId val="{00000004-1D24-4267-B6DD-D7495C6B1F68}"/>
              </c:ext>
            </c:extLst>
          </c:dPt>
          <c:dPt>
            <c:idx val="2"/>
            <c:bubble3D val="0"/>
            <c:spPr>
              <a:solidFill>
                <a:schemeClr val="tx1">
                  <a:lumMod val="50000"/>
                  <a:lumOff val="50000"/>
                </a:schemeClr>
              </a:solidFill>
              <a:ln w="9525">
                <a:solidFill>
                  <a:schemeClr val="lt1"/>
                </a:solidFill>
              </a:ln>
              <a:effectLst/>
            </c:spPr>
            <c:extLst>
              <c:ext xmlns:c16="http://schemas.microsoft.com/office/drawing/2014/chart" uri="{C3380CC4-5D6E-409C-BE32-E72D297353CC}">
                <c16:uniqueId val="{00000003-1D24-4267-B6DD-D7495C6B1F68}"/>
              </c:ext>
            </c:extLst>
          </c:dPt>
          <c:dPt>
            <c:idx val="3"/>
            <c:bubble3D val="0"/>
            <c:spPr>
              <a:solidFill>
                <a:schemeClr val="bg1">
                  <a:lumMod val="75000"/>
                </a:schemeClr>
              </a:solidFill>
              <a:ln w="9525">
                <a:solidFill>
                  <a:schemeClr val="lt1"/>
                </a:solidFill>
              </a:ln>
              <a:effectLst/>
            </c:spPr>
            <c:extLst>
              <c:ext xmlns:c16="http://schemas.microsoft.com/office/drawing/2014/chart" uri="{C3380CC4-5D6E-409C-BE32-E72D297353CC}">
                <c16:uniqueId val="{00000002-1D24-4267-B6DD-D7495C6B1F68}"/>
              </c:ext>
            </c:extLst>
          </c:dPt>
          <c:cat>
            <c:strRef>
              <c:f>Sheet1!$A$2:$A$5</c:f>
              <c:strCache>
                <c:ptCount val="4"/>
                <c:pt idx="0">
                  <c:v>第一季度</c:v>
                </c:pt>
                <c:pt idx="1">
                  <c:v>第二季度</c:v>
                </c:pt>
                <c:pt idx="2">
                  <c:v>第三季度</c:v>
                </c:pt>
                <c:pt idx="3">
                  <c:v>第四季度</c:v>
                </c:pt>
              </c:strCache>
            </c:strRef>
          </c:cat>
          <c:val>
            <c:numRef>
              <c:f>Sheet1!$B$2:$B$5</c:f>
              <c:numCache>
                <c:formatCode>General</c:formatCode>
                <c:ptCount val="4"/>
                <c:pt idx="0">
                  <c:v>8.1999999999999993</c:v>
                </c:pt>
                <c:pt idx="1">
                  <c:v>3.2</c:v>
                </c:pt>
                <c:pt idx="2">
                  <c:v>1.4</c:v>
                </c:pt>
                <c:pt idx="3">
                  <c:v>1.2</c:v>
                </c:pt>
              </c:numCache>
            </c:numRef>
          </c:val>
          <c:extLst>
            <c:ext xmlns:c16="http://schemas.microsoft.com/office/drawing/2014/chart" uri="{C3380CC4-5D6E-409C-BE32-E72D297353CC}">
              <c16:uniqueId val="{00000000-1D24-4267-B6DD-D7495C6B1F68}"/>
            </c:ext>
          </c:extLst>
        </c:ser>
        <c:dLbls>
          <c:showLegendKey val="0"/>
          <c:showVal val="0"/>
          <c:showCatName val="0"/>
          <c:showSerName val="0"/>
          <c:showPercent val="0"/>
          <c:showBubbleSize val="0"/>
          <c:showLeaderLines val="1"/>
        </c:dLbls>
        <c:firstSliceAng val="0"/>
        <c:holeSize val="75"/>
      </c:doughnutChart>
      <c:spPr>
        <a:noFill/>
        <a:ln>
          <a:noFill/>
        </a:ln>
        <a:effectLst/>
      </c:spPr>
    </c:plotArea>
    <c:legend>
      <c:legendPos val="r"/>
      <c:layout>
        <c:manualLayout>
          <c:xMode val="edge"/>
          <c:yMode val="edge"/>
          <c:x val="0.67401122330039798"/>
          <c:y val="0.24521580223031961"/>
          <c:w val="0.17358402966649777"/>
          <c:h val="0.52001006106038095"/>
        </c:manualLayout>
      </c:layout>
      <c:overlay val="0"/>
      <c:spPr>
        <a:noFill/>
        <a:ln>
          <a:noFill/>
        </a:ln>
        <a:effectLst/>
      </c:spPr>
      <c:txPr>
        <a:bodyPr rot="0" vert="horz"/>
        <a:lstStyle/>
        <a:p>
          <a:pPr>
            <a:defRPr/>
          </a:pPr>
          <a:endParaRPr lang="zh-C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0874073315977663"/>
          <c:y val="5.4794520547945206E-3"/>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Arial" panose="020B0604020202020204" pitchFamily="34" charset="0"/>
              <a:ea typeface="微软雅黑" panose="020B0503020204020204" pitchFamily="34" charset="-122"/>
              <a:cs typeface="+mn-cs"/>
              <a:sym typeface="Arial" panose="020B0604020202020204" pitchFamily="34" charset="0"/>
            </a:defRPr>
          </a:pPr>
          <a:endParaRPr lang="zh-CN"/>
        </a:p>
      </c:txPr>
    </c:title>
    <c:autoTitleDeleted val="0"/>
    <c:plotArea>
      <c:layout>
        <c:manualLayout>
          <c:layoutTarget val="inner"/>
          <c:xMode val="edge"/>
          <c:yMode val="edge"/>
          <c:x val="0.31037361597062757"/>
          <c:y val="0.23443857189084241"/>
          <c:w val="0.37925251220120637"/>
          <c:h val="0.63953403084888361"/>
        </c:manualLayout>
      </c:layout>
      <c:doughnutChart>
        <c:varyColors val="1"/>
        <c:ser>
          <c:idx val="0"/>
          <c:order val="0"/>
          <c:tx>
            <c:strRef>
              <c:f>Sheet1!$B$1</c:f>
              <c:strCache>
                <c:ptCount val="1"/>
                <c:pt idx="0">
                  <c:v>权益资本比重</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306-4F27-B9F7-4737FFB1E7B7}"/>
              </c:ext>
            </c:extLst>
          </c:dPt>
          <c:dPt>
            <c:idx val="1"/>
            <c:bubble3D val="0"/>
            <c:spPr>
              <a:solidFill>
                <a:schemeClr val="tx1">
                  <a:lumMod val="50000"/>
                  <a:lumOff val="50000"/>
                </a:schemeClr>
              </a:solidFill>
              <a:ln w="19050">
                <a:solidFill>
                  <a:schemeClr val="lt1"/>
                </a:solidFill>
              </a:ln>
              <a:effectLst/>
            </c:spPr>
            <c:extLst>
              <c:ext xmlns:c16="http://schemas.microsoft.com/office/drawing/2014/chart" uri="{C3380CC4-5D6E-409C-BE32-E72D297353CC}">
                <c16:uniqueId val="{00000001-2ED3-4052-8B27-4C5D8564B3B9}"/>
              </c:ext>
            </c:extLst>
          </c:dPt>
          <c:cat>
            <c:strRef>
              <c:f>Sheet1!$A$2:$A$3</c:f>
              <c:strCache>
                <c:ptCount val="2"/>
                <c:pt idx="0">
                  <c:v>第一季度</c:v>
                </c:pt>
                <c:pt idx="1">
                  <c:v>第二季度</c:v>
                </c:pt>
              </c:strCache>
            </c:strRef>
          </c:cat>
          <c:val>
            <c:numRef>
              <c:f>Sheet1!$B$2:$B$3</c:f>
              <c:numCache>
                <c:formatCode>General</c:formatCode>
                <c:ptCount val="2"/>
                <c:pt idx="0">
                  <c:v>32.28</c:v>
                </c:pt>
                <c:pt idx="1">
                  <c:v>67.72</c:v>
                </c:pt>
              </c:numCache>
            </c:numRef>
          </c:val>
          <c:extLst>
            <c:ext xmlns:c16="http://schemas.microsoft.com/office/drawing/2014/chart" uri="{C3380CC4-5D6E-409C-BE32-E72D297353CC}">
              <c16:uniqueId val="{00000000-2ED3-4052-8B27-4C5D8564B3B9}"/>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ea typeface="微软雅黑" panose="020B0503020204020204" pitchFamily="34" charset="-122"/>
          <a:sym typeface="Arial" panose="020B0604020202020204" pitchFamily="34" charset="0"/>
        </a:defRPr>
      </a:pPr>
      <a:endParaRPr lang="zh-CN"/>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DBAF70-EF94-43E5-8F01-CD03EB01554B}" type="doc">
      <dgm:prSet loTypeId="urn:microsoft.com/office/officeart/2005/8/layout/pyramid1" loCatId="pyramid" qsTypeId="urn:microsoft.com/office/officeart/2005/8/quickstyle/3d5" qsCatId="3D" csTypeId="urn:microsoft.com/office/officeart/2005/8/colors/accent1_2" csCatId="accent1" phldr="1"/>
      <dgm:spPr/>
    </dgm:pt>
    <dgm:pt modelId="{C80A1C83-98A8-4CF1-9C82-E3F965619B23}">
      <dgm:prSet phldrT="[文本]" custT="1"/>
      <dgm:spPr/>
      <dgm:t>
        <a:bodyPr anchor="b"/>
        <a:lstStyle/>
        <a:p>
          <a:r>
            <a:rPr lang="en-US" altLang="zh-CN"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科研平台</a:t>
          </a:r>
          <a:r>
            <a:rPr lang="en-US" altLang="zh-CN"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dgm:t>
    </dgm:pt>
    <dgm:pt modelId="{B6DA4803-2145-4207-98FD-8917C9870708}" type="parTrans" cxnId="{C8AD69BC-DC36-4E83-BBFA-69681BD065EA}">
      <dgm:prSet/>
      <dgm:spPr/>
      <dgm:t>
        <a:bodyPr/>
        <a:lstStyle/>
        <a:p>
          <a:endParaRPr lang="zh-CN" altLang="en-US"/>
        </a:p>
      </dgm:t>
    </dgm:pt>
    <dgm:pt modelId="{F4BC2233-E080-4A4F-A1F9-22087F326A87}" type="sibTrans" cxnId="{C8AD69BC-DC36-4E83-BBFA-69681BD065EA}">
      <dgm:prSet/>
      <dgm:spPr/>
      <dgm:t>
        <a:bodyPr/>
        <a:lstStyle/>
        <a:p>
          <a:endParaRPr lang="zh-CN" altLang="en-US"/>
        </a:p>
      </dgm:t>
    </dgm:pt>
    <dgm:pt modelId="{40D6673C-9D57-43D9-B547-2BF63553B32A}">
      <dgm:prSet phldrT="[文本]" custT="1"/>
      <dgm:spPr>
        <a:solidFill>
          <a:schemeClr val="tx1">
            <a:lumMod val="50000"/>
            <a:lumOff val="50000"/>
          </a:schemeClr>
        </a:solidFill>
      </dgm:spPr>
      <dgm:t>
        <a:bodyPr anchor="b"/>
        <a:lstStyle/>
        <a:p>
          <a:r>
            <a:rPr lang="en-US" altLang="zh-CN"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科研项目</a:t>
          </a:r>
          <a:r>
            <a:rPr lang="en-US" altLang="zh-CN"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dgm:t>
    </dgm:pt>
    <dgm:pt modelId="{5B1F7681-F527-483A-ABD3-7881852A931F}" type="parTrans" cxnId="{43443D2C-630B-485C-AA68-CFB5E7F31206}">
      <dgm:prSet/>
      <dgm:spPr/>
      <dgm:t>
        <a:bodyPr/>
        <a:lstStyle/>
        <a:p>
          <a:endParaRPr lang="zh-CN" altLang="en-US"/>
        </a:p>
      </dgm:t>
    </dgm:pt>
    <dgm:pt modelId="{348D5E8C-7251-421D-A35E-86809A51272F}" type="sibTrans" cxnId="{43443D2C-630B-485C-AA68-CFB5E7F31206}">
      <dgm:prSet/>
      <dgm:spPr/>
      <dgm:t>
        <a:bodyPr/>
        <a:lstStyle/>
        <a:p>
          <a:endParaRPr lang="zh-CN" altLang="en-US"/>
        </a:p>
      </dgm:t>
    </dgm:pt>
    <dgm:pt modelId="{D52AF78A-1030-4359-AB7E-7F3332EE8742}">
      <dgm:prSet phldrT="[文本]" custT="1"/>
      <dgm:spPr>
        <a:solidFill>
          <a:schemeClr val="tx1">
            <a:lumMod val="50000"/>
            <a:lumOff val="50000"/>
          </a:schemeClr>
        </a:solidFill>
      </dgm:spPr>
      <dgm:t>
        <a:bodyPr anchor="b"/>
        <a:lstStyle/>
        <a:p>
          <a:r>
            <a:rPr lang="en-US" altLang="zh-CN"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学术交流</a:t>
          </a:r>
          <a:r>
            <a:rPr lang="en-US" altLang="zh-CN" sz="1800" b="1"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dgm:t>
    </dgm:pt>
    <dgm:pt modelId="{C2A02880-D32C-46D7-AD6A-FBC3D279DCFB}" type="parTrans" cxnId="{818A3FF1-EF95-47B8-9900-EBDA72610B6C}">
      <dgm:prSet/>
      <dgm:spPr/>
      <dgm:t>
        <a:bodyPr/>
        <a:lstStyle/>
        <a:p>
          <a:endParaRPr lang="zh-CN" altLang="en-US"/>
        </a:p>
      </dgm:t>
    </dgm:pt>
    <dgm:pt modelId="{9EBC8460-A6A6-4649-B7FE-458DD6AC4007}" type="sibTrans" cxnId="{818A3FF1-EF95-47B8-9900-EBDA72610B6C}">
      <dgm:prSet/>
      <dgm:spPr/>
      <dgm:t>
        <a:bodyPr/>
        <a:lstStyle/>
        <a:p>
          <a:endParaRPr lang="zh-CN" altLang="en-US"/>
        </a:p>
      </dgm:t>
    </dgm:pt>
    <dgm:pt modelId="{0C2B4177-5BCB-4EA2-BC68-83CCEE87FFB2}" type="pres">
      <dgm:prSet presAssocID="{55DBAF70-EF94-43E5-8F01-CD03EB01554B}" presName="Name0" presStyleCnt="0">
        <dgm:presLayoutVars>
          <dgm:dir/>
          <dgm:animLvl val="lvl"/>
          <dgm:resizeHandles val="exact"/>
        </dgm:presLayoutVars>
      </dgm:prSet>
      <dgm:spPr/>
    </dgm:pt>
    <dgm:pt modelId="{B3B0F779-EFA5-42C3-A3D0-9C541446C879}" type="pres">
      <dgm:prSet presAssocID="{C80A1C83-98A8-4CF1-9C82-E3F965619B23}" presName="Name8" presStyleCnt="0"/>
      <dgm:spPr/>
    </dgm:pt>
    <dgm:pt modelId="{06D33DD8-136F-4C83-8034-A8B37FAC5D54}" type="pres">
      <dgm:prSet presAssocID="{C80A1C83-98A8-4CF1-9C82-E3F965619B23}" presName="level" presStyleLbl="node1" presStyleIdx="0" presStyleCnt="3">
        <dgm:presLayoutVars>
          <dgm:chMax val="1"/>
          <dgm:bulletEnabled val="1"/>
        </dgm:presLayoutVars>
      </dgm:prSet>
      <dgm:spPr/>
    </dgm:pt>
    <dgm:pt modelId="{17A27FAE-6389-48CB-84D9-93FC793A65DE}" type="pres">
      <dgm:prSet presAssocID="{C80A1C83-98A8-4CF1-9C82-E3F965619B23}" presName="levelTx" presStyleLbl="revTx" presStyleIdx="0" presStyleCnt="0">
        <dgm:presLayoutVars>
          <dgm:chMax val="1"/>
          <dgm:bulletEnabled val="1"/>
        </dgm:presLayoutVars>
      </dgm:prSet>
      <dgm:spPr/>
    </dgm:pt>
    <dgm:pt modelId="{0C4DE679-C259-46AD-95EE-622833472B49}" type="pres">
      <dgm:prSet presAssocID="{40D6673C-9D57-43D9-B547-2BF63553B32A}" presName="Name8" presStyleCnt="0"/>
      <dgm:spPr/>
    </dgm:pt>
    <dgm:pt modelId="{F5C63E2F-517E-458C-9D6C-160528ADAC84}" type="pres">
      <dgm:prSet presAssocID="{40D6673C-9D57-43D9-B547-2BF63553B32A}" presName="level" presStyleLbl="node1" presStyleIdx="1" presStyleCnt="3">
        <dgm:presLayoutVars>
          <dgm:chMax val="1"/>
          <dgm:bulletEnabled val="1"/>
        </dgm:presLayoutVars>
      </dgm:prSet>
      <dgm:spPr/>
    </dgm:pt>
    <dgm:pt modelId="{DFA29109-739C-44A2-81E8-60B6D35A3E64}" type="pres">
      <dgm:prSet presAssocID="{40D6673C-9D57-43D9-B547-2BF63553B32A}" presName="levelTx" presStyleLbl="revTx" presStyleIdx="0" presStyleCnt="0">
        <dgm:presLayoutVars>
          <dgm:chMax val="1"/>
          <dgm:bulletEnabled val="1"/>
        </dgm:presLayoutVars>
      </dgm:prSet>
      <dgm:spPr/>
    </dgm:pt>
    <dgm:pt modelId="{6B9E9FCD-7A94-426F-B8F8-DE282EFBBBFC}" type="pres">
      <dgm:prSet presAssocID="{D52AF78A-1030-4359-AB7E-7F3332EE8742}" presName="Name8" presStyleCnt="0"/>
      <dgm:spPr/>
    </dgm:pt>
    <dgm:pt modelId="{D691652E-01F8-4EE2-901B-58E7A1B70602}" type="pres">
      <dgm:prSet presAssocID="{D52AF78A-1030-4359-AB7E-7F3332EE8742}" presName="level" presStyleLbl="node1" presStyleIdx="2" presStyleCnt="3">
        <dgm:presLayoutVars>
          <dgm:chMax val="1"/>
          <dgm:bulletEnabled val="1"/>
        </dgm:presLayoutVars>
      </dgm:prSet>
      <dgm:spPr/>
    </dgm:pt>
    <dgm:pt modelId="{C514BEB2-621E-4D0C-9DD9-9FBD8F6130A5}" type="pres">
      <dgm:prSet presAssocID="{D52AF78A-1030-4359-AB7E-7F3332EE8742}" presName="levelTx" presStyleLbl="revTx" presStyleIdx="0" presStyleCnt="0">
        <dgm:presLayoutVars>
          <dgm:chMax val="1"/>
          <dgm:bulletEnabled val="1"/>
        </dgm:presLayoutVars>
      </dgm:prSet>
      <dgm:spPr/>
    </dgm:pt>
  </dgm:ptLst>
  <dgm:cxnLst>
    <dgm:cxn modelId="{E5E13025-C6BC-4752-9CCD-C87B97D65982}" type="presOf" srcId="{55DBAF70-EF94-43E5-8F01-CD03EB01554B}" destId="{0C2B4177-5BCB-4EA2-BC68-83CCEE87FFB2}" srcOrd="0" destOrd="0" presId="urn:microsoft.com/office/officeart/2005/8/layout/pyramid1"/>
    <dgm:cxn modelId="{84349B29-1887-4961-96E2-A45CD9E81D21}" type="presOf" srcId="{C80A1C83-98A8-4CF1-9C82-E3F965619B23}" destId="{06D33DD8-136F-4C83-8034-A8B37FAC5D54}" srcOrd="0" destOrd="0" presId="urn:microsoft.com/office/officeart/2005/8/layout/pyramid1"/>
    <dgm:cxn modelId="{21AA6C2B-9C6B-47B8-940A-B06220E993CA}" type="presOf" srcId="{40D6673C-9D57-43D9-B547-2BF63553B32A}" destId="{DFA29109-739C-44A2-81E8-60B6D35A3E64}" srcOrd="1" destOrd="0" presId="urn:microsoft.com/office/officeart/2005/8/layout/pyramid1"/>
    <dgm:cxn modelId="{43443D2C-630B-485C-AA68-CFB5E7F31206}" srcId="{55DBAF70-EF94-43E5-8F01-CD03EB01554B}" destId="{40D6673C-9D57-43D9-B547-2BF63553B32A}" srcOrd="1" destOrd="0" parTransId="{5B1F7681-F527-483A-ABD3-7881852A931F}" sibTransId="{348D5E8C-7251-421D-A35E-86809A51272F}"/>
    <dgm:cxn modelId="{C5324834-4C15-4CE9-9CC7-DFB9831CCD6C}" type="presOf" srcId="{D52AF78A-1030-4359-AB7E-7F3332EE8742}" destId="{D691652E-01F8-4EE2-901B-58E7A1B70602}" srcOrd="0" destOrd="0" presId="urn:microsoft.com/office/officeart/2005/8/layout/pyramid1"/>
    <dgm:cxn modelId="{82212F6D-7E43-411E-8963-D01AAC014C1B}" type="presOf" srcId="{D52AF78A-1030-4359-AB7E-7F3332EE8742}" destId="{C514BEB2-621E-4D0C-9DD9-9FBD8F6130A5}" srcOrd="1" destOrd="0" presId="urn:microsoft.com/office/officeart/2005/8/layout/pyramid1"/>
    <dgm:cxn modelId="{B0B216AA-FC1B-455A-B627-C6266998DE43}" type="presOf" srcId="{40D6673C-9D57-43D9-B547-2BF63553B32A}" destId="{F5C63E2F-517E-458C-9D6C-160528ADAC84}" srcOrd="0" destOrd="0" presId="urn:microsoft.com/office/officeart/2005/8/layout/pyramid1"/>
    <dgm:cxn modelId="{C2C705B3-6857-4C95-BCF8-654CB3FE9072}" type="presOf" srcId="{C80A1C83-98A8-4CF1-9C82-E3F965619B23}" destId="{17A27FAE-6389-48CB-84D9-93FC793A65DE}" srcOrd="1" destOrd="0" presId="urn:microsoft.com/office/officeart/2005/8/layout/pyramid1"/>
    <dgm:cxn modelId="{C8AD69BC-DC36-4E83-BBFA-69681BD065EA}" srcId="{55DBAF70-EF94-43E5-8F01-CD03EB01554B}" destId="{C80A1C83-98A8-4CF1-9C82-E3F965619B23}" srcOrd="0" destOrd="0" parTransId="{B6DA4803-2145-4207-98FD-8917C9870708}" sibTransId="{F4BC2233-E080-4A4F-A1F9-22087F326A87}"/>
    <dgm:cxn modelId="{818A3FF1-EF95-47B8-9900-EBDA72610B6C}" srcId="{55DBAF70-EF94-43E5-8F01-CD03EB01554B}" destId="{D52AF78A-1030-4359-AB7E-7F3332EE8742}" srcOrd="2" destOrd="0" parTransId="{C2A02880-D32C-46D7-AD6A-FBC3D279DCFB}" sibTransId="{9EBC8460-A6A6-4649-B7FE-458DD6AC4007}"/>
    <dgm:cxn modelId="{731504C3-E92D-40B2-909C-C9F4AB66E190}" type="presParOf" srcId="{0C2B4177-5BCB-4EA2-BC68-83CCEE87FFB2}" destId="{B3B0F779-EFA5-42C3-A3D0-9C541446C879}" srcOrd="0" destOrd="0" presId="urn:microsoft.com/office/officeart/2005/8/layout/pyramid1"/>
    <dgm:cxn modelId="{03E6C10E-54DA-4E1E-9173-A78AB43D981E}" type="presParOf" srcId="{B3B0F779-EFA5-42C3-A3D0-9C541446C879}" destId="{06D33DD8-136F-4C83-8034-A8B37FAC5D54}" srcOrd="0" destOrd="0" presId="urn:microsoft.com/office/officeart/2005/8/layout/pyramid1"/>
    <dgm:cxn modelId="{BC4EECEC-A1DE-44AC-8103-2D9A00441A35}" type="presParOf" srcId="{B3B0F779-EFA5-42C3-A3D0-9C541446C879}" destId="{17A27FAE-6389-48CB-84D9-93FC793A65DE}" srcOrd="1" destOrd="0" presId="urn:microsoft.com/office/officeart/2005/8/layout/pyramid1"/>
    <dgm:cxn modelId="{70961C66-5C3A-47B7-8E26-AAFBE793D4D6}" type="presParOf" srcId="{0C2B4177-5BCB-4EA2-BC68-83CCEE87FFB2}" destId="{0C4DE679-C259-46AD-95EE-622833472B49}" srcOrd="1" destOrd="0" presId="urn:microsoft.com/office/officeart/2005/8/layout/pyramid1"/>
    <dgm:cxn modelId="{8B517BD9-993C-4A00-94B1-6E3C0391B8F7}" type="presParOf" srcId="{0C4DE679-C259-46AD-95EE-622833472B49}" destId="{F5C63E2F-517E-458C-9D6C-160528ADAC84}" srcOrd="0" destOrd="0" presId="urn:microsoft.com/office/officeart/2005/8/layout/pyramid1"/>
    <dgm:cxn modelId="{73FD8DC4-F56F-466E-A08A-1745DE6856AF}" type="presParOf" srcId="{0C4DE679-C259-46AD-95EE-622833472B49}" destId="{DFA29109-739C-44A2-81E8-60B6D35A3E64}" srcOrd="1" destOrd="0" presId="urn:microsoft.com/office/officeart/2005/8/layout/pyramid1"/>
    <dgm:cxn modelId="{6D0B5546-57DE-45FB-B51E-3649A646F8C8}" type="presParOf" srcId="{0C2B4177-5BCB-4EA2-BC68-83CCEE87FFB2}" destId="{6B9E9FCD-7A94-426F-B8F8-DE282EFBBBFC}" srcOrd="2" destOrd="0" presId="urn:microsoft.com/office/officeart/2005/8/layout/pyramid1"/>
    <dgm:cxn modelId="{84C8D18E-9924-480B-8574-42C2EB47C132}" type="presParOf" srcId="{6B9E9FCD-7A94-426F-B8F8-DE282EFBBBFC}" destId="{D691652E-01F8-4EE2-901B-58E7A1B70602}" srcOrd="0" destOrd="0" presId="urn:microsoft.com/office/officeart/2005/8/layout/pyramid1"/>
    <dgm:cxn modelId="{48193514-C2A3-45EB-BDE0-CE036A87FC82}" type="presParOf" srcId="{6B9E9FCD-7A94-426F-B8F8-DE282EFBBBFC}" destId="{C514BEB2-621E-4D0C-9DD9-9FBD8F6130A5}"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33DD8-136F-4C83-8034-A8B37FAC5D54}">
      <dsp:nvSpPr>
        <dsp:cNvPr id="0" name=""/>
        <dsp:cNvSpPr/>
      </dsp:nvSpPr>
      <dsp:spPr>
        <a:xfrm>
          <a:off x="1875578" y="0"/>
          <a:ext cx="1875578" cy="1316150"/>
        </a:xfrm>
        <a:prstGeom prst="trapezoid">
          <a:avLst>
            <a:gd name="adj" fmla="val 71252"/>
          </a:avLst>
        </a:prstGeom>
        <a:solidFill>
          <a:schemeClr val="accent1">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en-US" altLang="zh-CN"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科研平台</a:t>
          </a:r>
          <a:r>
            <a:rPr lang="en-US" altLang="zh-CN"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dsp:txBody>
      <dsp:txXfrm>
        <a:off x="1875578" y="0"/>
        <a:ext cx="1875578" cy="1316150"/>
      </dsp:txXfrm>
    </dsp:sp>
    <dsp:sp modelId="{F5C63E2F-517E-458C-9D6C-160528ADAC84}">
      <dsp:nvSpPr>
        <dsp:cNvPr id="0" name=""/>
        <dsp:cNvSpPr/>
      </dsp:nvSpPr>
      <dsp:spPr>
        <a:xfrm>
          <a:off x="937789" y="1316150"/>
          <a:ext cx="3751156" cy="1316150"/>
        </a:xfrm>
        <a:prstGeom prst="trapezoid">
          <a:avLst>
            <a:gd name="adj" fmla="val 71252"/>
          </a:avLst>
        </a:prstGeom>
        <a:solidFill>
          <a:schemeClr val="tx1">
            <a:lumMod val="50000"/>
            <a:lumOff val="5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en-US" altLang="zh-CN"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科研项目</a:t>
          </a:r>
          <a:r>
            <a:rPr lang="en-US" altLang="zh-CN"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dsp:txBody>
      <dsp:txXfrm>
        <a:off x="1594241" y="1316150"/>
        <a:ext cx="2438251" cy="1316150"/>
      </dsp:txXfrm>
    </dsp:sp>
    <dsp:sp modelId="{D691652E-01F8-4EE2-901B-58E7A1B70602}">
      <dsp:nvSpPr>
        <dsp:cNvPr id="0" name=""/>
        <dsp:cNvSpPr/>
      </dsp:nvSpPr>
      <dsp:spPr>
        <a:xfrm>
          <a:off x="0" y="2632300"/>
          <a:ext cx="5626735" cy="1316150"/>
        </a:xfrm>
        <a:prstGeom prst="trapezoid">
          <a:avLst>
            <a:gd name="adj" fmla="val 71252"/>
          </a:avLst>
        </a:prstGeom>
        <a:solidFill>
          <a:schemeClr val="tx1">
            <a:lumMod val="50000"/>
            <a:lumOff val="5000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en-US" altLang="zh-CN"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r>
            <a:rPr lang="zh-CN" altLang="en-US"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学术交流</a:t>
          </a:r>
          <a:r>
            <a:rPr lang="en-US" altLang="zh-CN"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rPr>
            <a:t>]</a:t>
          </a:r>
          <a:endParaRPr lang="zh-CN" altLang="en-US" sz="1800" b="1" kern="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dsp:txBody>
      <dsp:txXfrm>
        <a:off x="984678" y="2632300"/>
        <a:ext cx="3657377" cy="1316150"/>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0.37138</cdr:x>
      <cdr:y>0.43986</cdr:y>
    </cdr:from>
    <cdr:to>
      <cdr:x>0.68115</cdr:x>
      <cdr:y>0.63559</cdr:y>
    </cdr:to>
    <cdr:sp macro="" textlink="">
      <cdr:nvSpPr>
        <cdr:cNvPr id="2" name="文本框 1">
          <a:extLst xmlns:a="http://schemas.openxmlformats.org/drawingml/2006/main">
            <a:ext uri="{FF2B5EF4-FFF2-40B4-BE49-F238E27FC236}">
              <a16:creationId xmlns:a16="http://schemas.microsoft.com/office/drawing/2014/main" id="{7B7B4129-6849-4792-85EC-AC40E2354580}"/>
            </a:ext>
          </a:extLst>
        </cdr:cNvPr>
        <cdr:cNvSpPr txBox="1"/>
      </cdr:nvSpPr>
      <cdr:spPr>
        <a:xfrm xmlns:a="http://schemas.openxmlformats.org/drawingml/2006/main">
          <a:off x="1451504" y="1019492"/>
          <a:ext cx="1210733" cy="45365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l" hangingPunct="0">
            <a:lnSpc>
              <a:spcPct val="130000"/>
            </a:lnSpc>
          </a:pPr>
          <a:r>
            <a:rPr lang="en-US" altLang="zh-CN" sz="2000" dirty="0">
              <a:solidFill>
                <a:schemeClr val="accent1"/>
              </a:solidFill>
              <a:latin typeface="+mj-ea"/>
              <a:ea typeface="+mj-ea"/>
            </a:rPr>
            <a:t>32.28</a:t>
          </a:r>
          <a:r>
            <a:rPr lang="en-US" altLang="zh-CN" sz="1400" dirty="0">
              <a:solidFill>
                <a:schemeClr val="accent1"/>
              </a:solidFill>
              <a:latin typeface="+mj-ea"/>
              <a:ea typeface="+mj-ea"/>
            </a:rPr>
            <a:t>%</a:t>
          </a:r>
          <a:endParaRPr lang="zh-CN" altLang="en-US" sz="1400" dirty="0">
            <a:solidFill>
              <a:schemeClr val="accent1"/>
            </a:solidFill>
            <a:latin typeface="+mj-ea"/>
            <a:ea typeface="+mj-ea"/>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6839AED0-FBAE-4E0E-8B18-F7F030E4D81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B255629-213D-4952-8ADA-C19DC200E8E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C93F741-E4FA-40DB-B01D-E263EE2AF386}" type="datetimeFigureOut">
              <a:rPr lang="zh-CN" altLang="en-US" smtClean="0"/>
              <a:t>2020/5/13</a:t>
            </a:fld>
            <a:endParaRPr lang="zh-CN" altLang="en-US"/>
          </a:p>
        </p:txBody>
      </p:sp>
      <p:sp>
        <p:nvSpPr>
          <p:cNvPr id="4" name="页脚占位符 3">
            <a:extLst>
              <a:ext uri="{FF2B5EF4-FFF2-40B4-BE49-F238E27FC236}">
                <a16:creationId xmlns:a16="http://schemas.microsoft.com/office/drawing/2014/main" id="{93E713AC-5958-426E-8A47-92C7172F41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E048E027-2960-41F5-BD30-01BCC53E78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377CA8-D496-46ED-8F1B-7B7C0F5EAEAB}" type="slidenum">
              <a:rPr lang="zh-CN" altLang="en-US" smtClean="0"/>
              <a:t>‹#›</a:t>
            </a:fld>
            <a:endParaRPr lang="zh-CN" altLang="en-US"/>
          </a:p>
        </p:txBody>
      </p:sp>
    </p:spTree>
    <p:extLst>
      <p:ext uri="{BB962C8B-B14F-4D97-AF65-F5344CB8AC3E}">
        <p14:creationId xmlns:p14="http://schemas.microsoft.com/office/powerpoint/2010/main" val="2332155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85E5E2-C434-4B6D-82D2-07DE8F764B5E}" type="datetimeFigureOut">
              <a:rPr lang="zh-CN" altLang="en-US" smtClean="0"/>
              <a:t>2020/5/13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8739B3-2C37-4205-B4A6-B3BBF58B4BB7}" type="slidenum">
              <a:rPr lang="zh-CN" altLang="en-US" smtClean="0"/>
              <a:t>‹#›</a:t>
            </a:fld>
            <a:endParaRPr lang="zh-CN" altLang="en-US"/>
          </a:p>
        </p:txBody>
      </p:sp>
    </p:spTree>
    <p:extLst>
      <p:ext uri="{BB962C8B-B14F-4D97-AF65-F5344CB8AC3E}">
        <p14:creationId xmlns:p14="http://schemas.microsoft.com/office/powerpoint/2010/main" val="373680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a:t>
            </a:fld>
            <a:endParaRPr lang="zh-CN" altLang="en-US"/>
          </a:p>
        </p:txBody>
      </p:sp>
    </p:spTree>
    <p:extLst>
      <p:ext uri="{BB962C8B-B14F-4D97-AF65-F5344CB8AC3E}">
        <p14:creationId xmlns:p14="http://schemas.microsoft.com/office/powerpoint/2010/main" val="3312132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10</a:t>
            </a:fld>
            <a:endParaRPr lang="zh-CN" altLang="en-US"/>
          </a:p>
        </p:txBody>
      </p:sp>
    </p:spTree>
    <p:extLst>
      <p:ext uri="{BB962C8B-B14F-4D97-AF65-F5344CB8AC3E}">
        <p14:creationId xmlns:p14="http://schemas.microsoft.com/office/powerpoint/2010/main" val="3517164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11</a:t>
            </a:fld>
            <a:endParaRPr lang="zh-CN" altLang="en-US"/>
          </a:p>
        </p:txBody>
      </p:sp>
    </p:spTree>
    <p:extLst>
      <p:ext uri="{BB962C8B-B14F-4D97-AF65-F5344CB8AC3E}">
        <p14:creationId xmlns:p14="http://schemas.microsoft.com/office/powerpoint/2010/main" val="3706673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12</a:t>
            </a:fld>
            <a:endParaRPr lang="zh-CN" altLang="en-US"/>
          </a:p>
        </p:txBody>
      </p:sp>
    </p:spTree>
    <p:extLst>
      <p:ext uri="{BB962C8B-B14F-4D97-AF65-F5344CB8AC3E}">
        <p14:creationId xmlns:p14="http://schemas.microsoft.com/office/powerpoint/2010/main" val="25294716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13</a:t>
            </a:fld>
            <a:endParaRPr lang="zh-CN" altLang="en-US"/>
          </a:p>
        </p:txBody>
      </p:sp>
    </p:spTree>
    <p:extLst>
      <p:ext uri="{BB962C8B-B14F-4D97-AF65-F5344CB8AC3E}">
        <p14:creationId xmlns:p14="http://schemas.microsoft.com/office/powerpoint/2010/main" val="1129161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14</a:t>
            </a:fld>
            <a:endParaRPr lang="zh-CN" altLang="en-US"/>
          </a:p>
        </p:txBody>
      </p:sp>
    </p:spTree>
    <p:extLst>
      <p:ext uri="{BB962C8B-B14F-4D97-AF65-F5344CB8AC3E}">
        <p14:creationId xmlns:p14="http://schemas.microsoft.com/office/powerpoint/2010/main" val="15818907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15</a:t>
            </a:fld>
            <a:endParaRPr lang="zh-CN" altLang="en-US"/>
          </a:p>
        </p:txBody>
      </p:sp>
    </p:spTree>
    <p:extLst>
      <p:ext uri="{BB962C8B-B14F-4D97-AF65-F5344CB8AC3E}">
        <p14:creationId xmlns:p14="http://schemas.microsoft.com/office/powerpoint/2010/main" val="2408594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16</a:t>
            </a:fld>
            <a:endParaRPr lang="zh-CN" altLang="en-US"/>
          </a:p>
        </p:txBody>
      </p:sp>
    </p:spTree>
    <p:extLst>
      <p:ext uri="{BB962C8B-B14F-4D97-AF65-F5344CB8AC3E}">
        <p14:creationId xmlns:p14="http://schemas.microsoft.com/office/powerpoint/2010/main" val="224487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17</a:t>
            </a:fld>
            <a:endParaRPr lang="zh-CN" altLang="en-US"/>
          </a:p>
        </p:txBody>
      </p:sp>
    </p:spTree>
    <p:extLst>
      <p:ext uri="{BB962C8B-B14F-4D97-AF65-F5344CB8AC3E}">
        <p14:creationId xmlns:p14="http://schemas.microsoft.com/office/powerpoint/2010/main" val="268861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18</a:t>
            </a:fld>
            <a:endParaRPr lang="zh-CN" altLang="en-US"/>
          </a:p>
        </p:txBody>
      </p:sp>
    </p:spTree>
    <p:extLst>
      <p:ext uri="{BB962C8B-B14F-4D97-AF65-F5344CB8AC3E}">
        <p14:creationId xmlns:p14="http://schemas.microsoft.com/office/powerpoint/2010/main" val="28758601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19</a:t>
            </a:fld>
            <a:endParaRPr lang="zh-CN" altLang="en-US"/>
          </a:p>
        </p:txBody>
      </p:sp>
    </p:spTree>
    <p:extLst>
      <p:ext uri="{BB962C8B-B14F-4D97-AF65-F5344CB8AC3E}">
        <p14:creationId xmlns:p14="http://schemas.microsoft.com/office/powerpoint/2010/main" val="2175650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a:t>
            </a:fld>
            <a:endParaRPr lang="zh-CN" altLang="en-US"/>
          </a:p>
        </p:txBody>
      </p:sp>
    </p:spTree>
    <p:extLst>
      <p:ext uri="{BB962C8B-B14F-4D97-AF65-F5344CB8AC3E}">
        <p14:creationId xmlns:p14="http://schemas.microsoft.com/office/powerpoint/2010/main" val="959602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20</a:t>
            </a:fld>
            <a:endParaRPr lang="zh-CN" altLang="en-US"/>
          </a:p>
        </p:txBody>
      </p:sp>
    </p:spTree>
    <p:extLst>
      <p:ext uri="{BB962C8B-B14F-4D97-AF65-F5344CB8AC3E}">
        <p14:creationId xmlns:p14="http://schemas.microsoft.com/office/powerpoint/2010/main" val="4632590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21</a:t>
            </a:fld>
            <a:endParaRPr lang="zh-CN" altLang="en-US"/>
          </a:p>
        </p:txBody>
      </p:sp>
    </p:spTree>
    <p:extLst>
      <p:ext uri="{BB962C8B-B14F-4D97-AF65-F5344CB8AC3E}">
        <p14:creationId xmlns:p14="http://schemas.microsoft.com/office/powerpoint/2010/main" val="35856083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22</a:t>
            </a:fld>
            <a:endParaRPr lang="zh-CN" altLang="en-US"/>
          </a:p>
        </p:txBody>
      </p:sp>
    </p:spTree>
    <p:extLst>
      <p:ext uri="{BB962C8B-B14F-4D97-AF65-F5344CB8AC3E}">
        <p14:creationId xmlns:p14="http://schemas.microsoft.com/office/powerpoint/2010/main" val="130096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23</a:t>
            </a:fld>
            <a:endParaRPr lang="zh-CN" altLang="en-US"/>
          </a:p>
        </p:txBody>
      </p:sp>
    </p:spTree>
    <p:extLst>
      <p:ext uri="{BB962C8B-B14F-4D97-AF65-F5344CB8AC3E}">
        <p14:creationId xmlns:p14="http://schemas.microsoft.com/office/powerpoint/2010/main" val="2659894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24</a:t>
            </a:fld>
            <a:endParaRPr lang="zh-CN" altLang="en-US"/>
          </a:p>
        </p:txBody>
      </p:sp>
    </p:spTree>
    <p:extLst>
      <p:ext uri="{BB962C8B-B14F-4D97-AF65-F5344CB8AC3E}">
        <p14:creationId xmlns:p14="http://schemas.microsoft.com/office/powerpoint/2010/main" val="32473001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25</a:t>
            </a:fld>
            <a:endParaRPr lang="zh-CN" altLang="en-US"/>
          </a:p>
        </p:txBody>
      </p:sp>
    </p:spTree>
    <p:extLst>
      <p:ext uri="{BB962C8B-B14F-4D97-AF65-F5344CB8AC3E}">
        <p14:creationId xmlns:p14="http://schemas.microsoft.com/office/powerpoint/2010/main" val="42881222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26</a:t>
            </a:fld>
            <a:endParaRPr lang="zh-CN" altLang="en-US"/>
          </a:p>
        </p:txBody>
      </p:sp>
    </p:spTree>
    <p:extLst>
      <p:ext uri="{BB962C8B-B14F-4D97-AF65-F5344CB8AC3E}">
        <p14:creationId xmlns:p14="http://schemas.microsoft.com/office/powerpoint/2010/main" val="574103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27</a:t>
            </a:fld>
            <a:endParaRPr lang="zh-CN" altLang="en-US"/>
          </a:p>
        </p:txBody>
      </p:sp>
    </p:spTree>
    <p:extLst>
      <p:ext uri="{BB962C8B-B14F-4D97-AF65-F5344CB8AC3E}">
        <p14:creationId xmlns:p14="http://schemas.microsoft.com/office/powerpoint/2010/main" val="13815052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28</a:t>
            </a:fld>
            <a:endParaRPr lang="zh-CN" altLang="en-US"/>
          </a:p>
        </p:txBody>
      </p:sp>
    </p:spTree>
    <p:extLst>
      <p:ext uri="{BB962C8B-B14F-4D97-AF65-F5344CB8AC3E}">
        <p14:creationId xmlns:p14="http://schemas.microsoft.com/office/powerpoint/2010/main" val="3620280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29</a:t>
            </a:fld>
            <a:endParaRPr lang="zh-CN" altLang="en-US"/>
          </a:p>
        </p:txBody>
      </p:sp>
    </p:spTree>
    <p:extLst>
      <p:ext uri="{BB962C8B-B14F-4D97-AF65-F5344CB8AC3E}">
        <p14:creationId xmlns:p14="http://schemas.microsoft.com/office/powerpoint/2010/main" val="19866412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a:t>
            </a:fld>
            <a:endParaRPr lang="zh-CN" altLang="en-US"/>
          </a:p>
        </p:txBody>
      </p:sp>
    </p:spTree>
    <p:extLst>
      <p:ext uri="{BB962C8B-B14F-4D97-AF65-F5344CB8AC3E}">
        <p14:creationId xmlns:p14="http://schemas.microsoft.com/office/powerpoint/2010/main" val="39541387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30</a:t>
            </a:fld>
            <a:endParaRPr lang="zh-CN" altLang="en-US"/>
          </a:p>
        </p:txBody>
      </p:sp>
    </p:spTree>
    <p:extLst>
      <p:ext uri="{BB962C8B-B14F-4D97-AF65-F5344CB8AC3E}">
        <p14:creationId xmlns:p14="http://schemas.microsoft.com/office/powerpoint/2010/main" val="2721904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31</a:t>
            </a:fld>
            <a:endParaRPr lang="zh-CN" altLang="en-US"/>
          </a:p>
        </p:txBody>
      </p:sp>
    </p:spTree>
    <p:extLst>
      <p:ext uri="{BB962C8B-B14F-4D97-AF65-F5344CB8AC3E}">
        <p14:creationId xmlns:p14="http://schemas.microsoft.com/office/powerpoint/2010/main" val="16064613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32</a:t>
            </a:fld>
            <a:endParaRPr lang="zh-CN" altLang="en-US"/>
          </a:p>
        </p:txBody>
      </p:sp>
    </p:spTree>
    <p:extLst>
      <p:ext uri="{BB962C8B-B14F-4D97-AF65-F5344CB8AC3E}">
        <p14:creationId xmlns:p14="http://schemas.microsoft.com/office/powerpoint/2010/main" val="774764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33</a:t>
            </a:fld>
            <a:endParaRPr lang="zh-CN" altLang="en-US"/>
          </a:p>
        </p:txBody>
      </p:sp>
    </p:spTree>
    <p:extLst>
      <p:ext uri="{BB962C8B-B14F-4D97-AF65-F5344CB8AC3E}">
        <p14:creationId xmlns:p14="http://schemas.microsoft.com/office/powerpoint/2010/main" val="32555528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34</a:t>
            </a:fld>
            <a:endParaRPr lang="zh-CN" altLang="en-US"/>
          </a:p>
        </p:txBody>
      </p:sp>
    </p:spTree>
    <p:extLst>
      <p:ext uri="{BB962C8B-B14F-4D97-AF65-F5344CB8AC3E}">
        <p14:creationId xmlns:p14="http://schemas.microsoft.com/office/powerpoint/2010/main" val="17626917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35</a:t>
            </a:fld>
            <a:endParaRPr lang="zh-CN" altLang="en-US"/>
          </a:p>
        </p:txBody>
      </p:sp>
    </p:spTree>
    <p:extLst>
      <p:ext uri="{BB962C8B-B14F-4D97-AF65-F5344CB8AC3E}">
        <p14:creationId xmlns:p14="http://schemas.microsoft.com/office/powerpoint/2010/main" val="29769543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36</a:t>
            </a:fld>
            <a:endParaRPr lang="zh-CN" altLang="en-US"/>
          </a:p>
        </p:txBody>
      </p:sp>
    </p:spTree>
    <p:extLst>
      <p:ext uri="{BB962C8B-B14F-4D97-AF65-F5344CB8AC3E}">
        <p14:creationId xmlns:p14="http://schemas.microsoft.com/office/powerpoint/2010/main" val="3887395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37</a:t>
            </a:fld>
            <a:endParaRPr lang="zh-CN" altLang="en-US"/>
          </a:p>
        </p:txBody>
      </p:sp>
    </p:spTree>
    <p:extLst>
      <p:ext uri="{BB962C8B-B14F-4D97-AF65-F5344CB8AC3E}">
        <p14:creationId xmlns:p14="http://schemas.microsoft.com/office/powerpoint/2010/main" val="222930079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38</a:t>
            </a:fld>
            <a:endParaRPr lang="zh-CN" altLang="en-US"/>
          </a:p>
        </p:txBody>
      </p:sp>
    </p:spTree>
    <p:extLst>
      <p:ext uri="{BB962C8B-B14F-4D97-AF65-F5344CB8AC3E}">
        <p14:creationId xmlns:p14="http://schemas.microsoft.com/office/powerpoint/2010/main" val="3885303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39</a:t>
            </a:fld>
            <a:endParaRPr lang="zh-CN" altLang="en-US"/>
          </a:p>
        </p:txBody>
      </p:sp>
    </p:spTree>
    <p:extLst>
      <p:ext uri="{BB962C8B-B14F-4D97-AF65-F5344CB8AC3E}">
        <p14:creationId xmlns:p14="http://schemas.microsoft.com/office/powerpoint/2010/main" val="2273669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a:t>
            </a:fld>
            <a:endParaRPr lang="zh-CN" altLang="en-US"/>
          </a:p>
        </p:txBody>
      </p:sp>
    </p:spTree>
    <p:extLst>
      <p:ext uri="{BB962C8B-B14F-4D97-AF65-F5344CB8AC3E}">
        <p14:creationId xmlns:p14="http://schemas.microsoft.com/office/powerpoint/2010/main" val="33592934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40</a:t>
            </a:fld>
            <a:endParaRPr lang="zh-CN" altLang="en-US"/>
          </a:p>
        </p:txBody>
      </p:sp>
    </p:spTree>
    <p:extLst>
      <p:ext uri="{BB962C8B-B14F-4D97-AF65-F5344CB8AC3E}">
        <p14:creationId xmlns:p14="http://schemas.microsoft.com/office/powerpoint/2010/main" val="26461444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41</a:t>
            </a:fld>
            <a:endParaRPr lang="zh-CN" altLang="en-US"/>
          </a:p>
        </p:txBody>
      </p:sp>
    </p:spTree>
    <p:extLst>
      <p:ext uri="{BB962C8B-B14F-4D97-AF65-F5344CB8AC3E}">
        <p14:creationId xmlns:p14="http://schemas.microsoft.com/office/powerpoint/2010/main" val="32972451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42</a:t>
            </a:fld>
            <a:endParaRPr lang="zh-CN" altLang="en-US"/>
          </a:p>
        </p:txBody>
      </p:sp>
    </p:spTree>
    <p:extLst>
      <p:ext uri="{BB962C8B-B14F-4D97-AF65-F5344CB8AC3E}">
        <p14:creationId xmlns:p14="http://schemas.microsoft.com/office/powerpoint/2010/main" val="1834596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43</a:t>
            </a:fld>
            <a:endParaRPr lang="zh-CN" altLang="en-US"/>
          </a:p>
        </p:txBody>
      </p:sp>
    </p:spTree>
    <p:extLst>
      <p:ext uri="{BB962C8B-B14F-4D97-AF65-F5344CB8AC3E}">
        <p14:creationId xmlns:p14="http://schemas.microsoft.com/office/powerpoint/2010/main" val="4761813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44</a:t>
            </a:fld>
            <a:endParaRPr lang="zh-CN" altLang="en-US"/>
          </a:p>
        </p:txBody>
      </p:sp>
    </p:spTree>
    <p:extLst>
      <p:ext uri="{BB962C8B-B14F-4D97-AF65-F5344CB8AC3E}">
        <p14:creationId xmlns:p14="http://schemas.microsoft.com/office/powerpoint/2010/main" val="775953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45</a:t>
            </a:fld>
            <a:endParaRPr lang="zh-CN" altLang="en-US"/>
          </a:p>
        </p:txBody>
      </p:sp>
    </p:spTree>
    <p:extLst>
      <p:ext uri="{BB962C8B-B14F-4D97-AF65-F5344CB8AC3E}">
        <p14:creationId xmlns:p14="http://schemas.microsoft.com/office/powerpoint/2010/main" val="9066147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46</a:t>
            </a:fld>
            <a:endParaRPr lang="zh-CN" altLang="en-US"/>
          </a:p>
        </p:txBody>
      </p:sp>
    </p:spTree>
    <p:extLst>
      <p:ext uri="{BB962C8B-B14F-4D97-AF65-F5344CB8AC3E}">
        <p14:creationId xmlns:p14="http://schemas.microsoft.com/office/powerpoint/2010/main" val="25653900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47</a:t>
            </a:fld>
            <a:endParaRPr lang="zh-CN" altLang="en-US"/>
          </a:p>
        </p:txBody>
      </p:sp>
    </p:spTree>
    <p:extLst>
      <p:ext uri="{BB962C8B-B14F-4D97-AF65-F5344CB8AC3E}">
        <p14:creationId xmlns:p14="http://schemas.microsoft.com/office/powerpoint/2010/main" val="26587844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48</a:t>
            </a:fld>
            <a:endParaRPr lang="zh-CN" altLang="en-US"/>
          </a:p>
        </p:txBody>
      </p:sp>
    </p:spTree>
    <p:extLst>
      <p:ext uri="{BB962C8B-B14F-4D97-AF65-F5344CB8AC3E}">
        <p14:creationId xmlns:p14="http://schemas.microsoft.com/office/powerpoint/2010/main" val="4021134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49</a:t>
            </a:fld>
            <a:endParaRPr lang="zh-CN" altLang="en-US"/>
          </a:p>
        </p:txBody>
      </p:sp>
    </p:spTree>
    <p:extLst>
      <p:ext uri="{BB962C8B-B14F-4D97-AF65-F5344CB8AC3E}">
        <p14:creationId xmlns:p14="http://schemas.microsoft.com/office/powerpoint/2010/main" val="3798368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5</a:t>
            </a:fld>
            <a:endParaRPr lang="zh-CN" altLang="en-US"/>
          </a:p>
        </p:txBody>
      </p:sp>
    </p:spTree>
    <p:extLst>
      <p:ext uri="{BB962C8B-B14F-4D97-AF65-F5344CB8AC3E}">
        <p14:creationId xmlns:p14="http://schemas.microsoft.com/office/powerpoint/2010/main" val="29803735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50</a:t>
            </a:fld>
            <a:endParaRPr lang="zh-CN" altLang="en-US"/>
          </a:p>
        </p:txBody>
      </p:sp>
    </p:spTree>
    <p:extLst>
      <p:ext uri="{BB962C8B-B14F-4D97-AF65-F5344CB8AC3E}">
        <p14:creationId xmlns:p14="http://schemas.microsoft.com/office/powerpoint/2010/main" val="386713640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51</a:t>
            </a:fld>
            <a:endParaRPr lang="zh-CN" altLang="en-US"/>
          </a:p>
        </p:txBody>
      </p:sp>
    </p:spTree>
    <p:extLst>
      <p:ext uri="{BB962C8B-B14F-4D97-AF65-F5344CB8AC3E}">
        <p14:creationId xmlns:p14="http://schemas.microsoft.com/office/powerpoint/2010/main" val="38988708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52</a:t>
            </a:fld>
            <a:endParaRPr lang="zh-CN" altLang="en-US"/>
          </a:p>
        </p:txBody>
      </p:sp>
    </p:spTree>
    <p:extLst>
      <p:ext uri="{BB962C8B-B14F-4D97-AF65-F5344CB8AC3E}">
        <p14:creationId xmlns:p14="http://schemas.microsoft.com/office/powerpoint/2010/main" val="19200186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53</a:t>
            </a:fld>
            <a:endParaRPr lang="zh-CN" altLang="en-US"/>
          </a:p>
        </p:txBody>
      </p:sp>
    </p:spTree>
    <p:extLst>
      <p:ext uri="{BB962C8B-B14F-4D97-AF65-F5344CB8AC3E}">
        <p14:creationId xmlns:p14="http://schemas.microsoft.com/office/powerpoint/2010/main" val="28952826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54</a:t>
            </a:fld>
            <a:endParaRPr lang="zh-CN" altLang="en-US"/>
          </a:p>
        </p:txBody>
      </p:sp>
    </p:spTree>
    <p:extLst>
      <p:ext uri="{BB962C8B-B14F-4D97-AF65-F5344CB8AC3E}">
        <p14:creationId xmlns:p14="http://schemas.microsoft.com/office/powerpoint/2010/main" val="354107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6</a:t>
            </a:fld>
            <a:endParaRPr lang="zh-CN" altLang="en-US"/>
          </a:p>
        </p:txBody>
      </p:sp>
    </p:spTree>
    <p:extLst>
      <p:ext uri="{BB962C8B-B14F-4D97-AF65-F5344CB8AC3E}">
        <p14:creationId xmlns:p14="http://schemas.microsoft.com/office/powerpoint/2010/main" val="2555968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7</a:t>
            </a:fld>
            <a:endParaRPr lang="zh-CN" altLang="en-US"/>
          </a:p>
        </p:txBody>
      </p:sp>
    </p:spTree>
    <p:extLst>
      <p:ext uri="{BB962C8B-B14F-4D97-AF65-F5344CB8AC3E}">
        <p14:creationId xmlns:p14="http://schemas.microsoft.com/office/powerpoint/2010/main" val="26171214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8</a:t>
            </a:fld>
            <a:endParaRPr lang="zh-CN" altLang="en-US"/>
          </a:p>
        </p:txBody>
      </p:sp>
    </p:spTree>
    <p:extLst>
      <p:ext uri="{BB962C8B-B14F-4D97-AF65-F5344CB8AC3E}">
        <p14:creationId xmlns:p14="http://schemas.microsoft.com/office/powerpoint/2010/main" val="1939097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838739B3-2C37-4205-B4A6-B3BBF58B4BB7}" type="slidenum">
              <a:rPr lang="zh-CN" altLang="en-US" smtClean="0"/>
              <a:t>9</a:t>
            </a:fld>
            <a:endParaRPr lang="zh-CN" altLang="en-US"/>
          </a:p>
        </p:txBody>
      </p:sp>
    </p:spTree>
    <p:extLst>
      <p:ext uri="{BB962C8B-B14F-4D97-AF65-F5344CB8AC3E}">
        <p14:creationId xmlns:p14="http://schemas.microsoft.com/office/powerpoint/2010/main" val="119006330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3.png"/><Relationship Id="rId9" Type="http://schemas.microsoft.com/office/2007/relationships/hdphoto" Target="../media/hdphoto3.wdp"/></Relationships>
</file>

<file path=ppt/slideLayouts/_rels/slideLayout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6.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封面版式1">
    <p:bg>
      <p:bgPr>
        <a:solidFill>
          <a:schemeClr val="bg1"/>
        </a:solidFill>
        <a:effectLst/>
      </p:bgPr>
    </p:bg>
    <p:spTree>
      <p:nvGrpSpPr>
        <p:cNvPr id="1" name=""/>
        <p:cNvGrpSpPr/>
        <p:nvPr/>
      </p:nvGrpSpPr>
      <p:grpSpPr>
        <a:xfrm>
          <a:off x="0" y="0"/>
          <a:ext cx="0" cy="0"/>
          <a:chOff x="0" y="0"/>
          <a:chExt cx="0" cy="0"/>
        </a:xfrm>
      </p:grpSpPr>
      <p:sp>
        <p:nvSpPr>
          <p:cNvPr id="6" name="椭圆 5">
            <a:extLst>
              <a:ext uri="{FF2B5EF4-FFF2-40B4-BE49-F238E27FC236}">
                <a16:creationId xmlns:a16="http://schemas.microsoft.com/office/drawing/2014/main" id="{5EFABD24-62FA-4B5F-BDA2-72DF0821F7B3}"/>
              </a:ext>
            </a:extLst>
          </p:cNvPr>
          <p:cNvSpPr/>
          <p:nvPr userDrawn="1"/>
        </p:nvSpPr>
        <p:spPr>
          <a:xfrm>
            <a:off x="911224" y="6035346"/>
            <a:ext cx="3567644" cy="219596"/>
          </a:xfrm>
          <a:prstGeom prst="ellipse">
            <a:avLst/>
          </a:prstGeom>
          <a:solidFill>
            <a:schemeClr val="tx1">
              <a:alpha val="2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草地上有许多树&#10;&#10;描述已自动生成">
            <a:extLst>
              <a:ext uri="{FF2B5EF4-FFF2-40B4-BE49-F238E27FC236}">
                <a16:creationId xmlns:a16="http://schemas.microsoft.com/office/drawing/2014/main" id="{942342AD-E44C-47C9-951B-B215DBBD9FA7}"/>
              </a:ext>
            </a:extLst>
          </p:cNvPr>
          <p:cNvPicPr>
            <a:picLocks noChangeAspect="1"/>
          </p:cNvPicPr>
          <p:nvPr userDrawn="1"/>
        </p:nvPicPr>
        <p:blipFill>
          <a:blip r:embed="rId2">
            <a:alphaModFix amt="10000"/>
            <a:extLst>
              <a:ext uri="{28A0092B-C50C-407E-A947-70E740481C1C}">
                <a14:useLocalDpi xmlns:a14="http://schemas.microsoft.com/office/drawing/2010/main"/>
              </a:ext>
            </a:extLst>
          </a:blip>
          <a:stretch>
            <a:fillRect/>
          </a:stretch>
        </p:blipFill>
        <p:spPr>
          <a:xfrm>
            <a:off x="0" y="-5882"/>
            <a:ext cx="12191999" cy="6869763"/>
          </a:xfrm>
          <a:prstGeom prst="rect">
            <a:avLst/>
          </a:prstGeom>
        </p:spPr>
      </p:pic>
      <p:sp>
        <p:nvSpPr>
          <p:cNvPr id="17" name="矩形 16">
            <a:extLst>
              <a:ext uri="{FF2B5EF4-FFF2-40B4-BE49-F238E27FC236}">
                <a16:creationId xmlns:a16="http://schemas.microsoft.com/office/drawing/2014/main" id="{03FBCD7F-D43B-4E9C-BFCF-845137FCD480}"/>
              </a:ext>
            </a:extLst>
          </p:cNvPr>
          <p:cNvSpPr/>
          <p:nvPr userDrawn="1"/>
        </p:nvSpPr>
        <p:spPr>
          <a:xfrm>
            <a:off x="0" y="0"/>
            <a:ext cx="12192000" cy="6858000"/>
          </a:xfrm>
          <a:prstGeom prst="rect">
            <a:avLst/>
          </a:prstGeom>
          <a:gradFill flip="none" rotWithShape="1">
            <a:gsLst>
              <a:gs pos="0">
                <a:schemeClr val="bg1">
                  <a:alpha val="10000"/>
                </a:schemeClr>
              </a:gs>
              <a:gs pos="71000">
                <a:schemeClr val="bg1">
                  <a:alpha val="80000"/>
                </a:schemeClr>
              </a:gs>
              <a:gs pos="32000">
                <a:schemeClr val="bg1">
                  <a:alpha val="80000"/>
                </a:schemeClr>
              </a:gs>
              <a:gs pos="100000">
                <a:schemeClr val="bg1">
                  <a:alpha val="1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图片包含 游戏机, 树, 蓝色, 花&#10;&#10;描述已自动生成">
            <a:extLst>
              <a:ext uri="{FF2B5EF4-FFF2-40B4-BE49-F238E27FC236}">
                <a16:creationId xmlns:a16="http://schemas.microsoft.com/office/drawing/2014/main" id="{596A15BB-0979-4695-8EFD-509F383DE48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940483" y="1133475"/>
            <a:ext cx="3538635" cy="4989273"/>
          </a:xfrm>
          <a:prstGeom prst="rect">
            <a:avLst/>
          </a:prstGeom>
        </p:spPr>
      </p:pic>
      <p:sp>
        <p:nvSpPr>
          <p:cNvPr id="19" name="矩形 18">
            <a:extLst>
              <a:ext uri="{FF2B5EF4-FFF2-40B4-BE49-F238E27FC236}">
                <a16:creationId xmlns:a16="http://schemas.microsoft.com/office/drawing/2014/main" id="{778857FA-BC3F-4681-B20B-B9D1CFA3735E}"/>
              </a:ext>
            </a:extLst>
          </p:cNvPr>
          <p:cNvSpPr/>
          <p:nvPr userDrawn="1"/>
        </p:nvSpPr>
        <p:spPr>
          <a:xfrm>
            <a:off x="926464" y="1125538"/>
            <a:ext cx="3567646" cy="5000832"/>
          </a:xfrm>
          <a:prstGeom prst="rect">
            <a:avLst/>
          </a:prstGeom>
          <a:solidFill>
            <a:schemeClr val="accent1">
              <a:alpha val="50000"/>
            </a:schemeClr>
          </a:solidFill>
          <a:ln w="38100">
            <a:solidFill>
              <a:schemeClr val="accent1"/>
            </a:solidFill>
          </a:ln>
          <a:effectLst>
            <a:outerShdw blurRad="393700" sx="103000" sy="103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a:extLst>
              <a:ext uri="{FF2B5EF4-FFF2-40B4-BE49-F238E27FC236}">
                <a16:creationId xmlns:a16="http://schemas.microsoft.com/office/drawing/2014/main" id="{4DB7F393-17DD-4C4F-8A1C-A6C264C646FD}"/>
              </a:ext>
            </a:extLst>
          </p:cNvPr>
          <p:cNvSpPr txBox="1"/>
          <p:nvPr userDrawn="1"/>
        </p:nvSpPr>
        <p:spPr>
          <a:xfrm>
            <a:off x="940484" y="5109649"/>
            <a:ext cx="461665" cy="1024451"/>
          </a:xfrm>
          <a:prstGeom prst="rect">
            <a:avLst/>
          </a:prstGeom>
          <a:noFill/>
        </p:spPr>
        <p:txBody>
          <a:bodyPr vert="eaVert" wrap="square" tIns="0" rtlCol="0">
            <a:spAutoFit/>
          </a:bodyPr>
          <a:lstStyle/>
          <a:p>
            <a:r>
              <a:rPr lang="zh-CN" altLang="en-US" sz="1800" dirty="0">
                <a:solidFill>
                  <a:schemeClr val="bg1">
                    <a:alpha val="40000"/>
                  </a:schemeClr>
                </a:solidFill>
                <a:latin typeface="微软雅黑" panose="020B0503020204020204" pitchFamily="34" charset="-122"/>
                <a:ea typeface="微软雅黑" panose="020B0503020204020204" pitchFamily="34" charset="-122"/>
              </a:rPr>
              <a:t>博学济世</a:t>
            </a:r>
          </a:p>
        </p:txBody>
      </p:sp>
      <p:cxnSp>
        <p:nvCxnSpPr>
          <p:cNvPr id="21" name="直接连接符 20">
            <a:extLst>
              <a:ext uri="{FF2B5EF4-FFF2-40B4-BE49-F238E27FC236}">
                <a16:creationId xmlns:a16="http://schemas.microsoft.com/office/drawing/2014/main" id="{4611B115-4ED6-4473-9082-9DD01187195F}"/>
              </a:ext>
            </a:extLst>
          </p:cNvPr>
          <p:cNvCxnSpPr>
            <a:cxnSpLocks/>
          </p:cNvCxnSpPr>
          <p:nvPr userDrawn="1"/>
        </p:nvCxnSpPr>
        <p:spPr>
          <a:xfrm>
            <a:off x="5051427" y="5194940"/>
            <a:ext cx="1341224"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接连接符 21">
            <a:extLst>
              <a:ext uri="{FF2B5EF4-FFF2-40B4-BE49-F238E27FC236}">
                <a16:creationId xmlns:a16="http://schemas.microsoft.com/office/drawing/2014/main" id="{2E263C93-F603-43A5-9262-D22110422C6D}"/>
              </a:ext>
            </a:extLst>
          </p:cNvPr>
          <p:cNvCxnSpPr>
            <a:cxnSpLocks/>
          </p:cNvCxnSpPr>
          <p:nvPr userDrawn="1"/>
        </p:nvCxnSpPr>
        <p:spPr>
          <a:xfrm>
            <a:off x="7101614" y="5194940"/>
            <a:ext cx="13428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标题 6">
            <a:extLst>
              <a:ext uri="{FF2B5EF4-FFF2-40B4-BE49-F238E27FC236}">
                <a16:creationId xmlns:a16="http://schemas.microsoft.com/office/drawing/2014/main" id="{1A302182-BD41-42E7-B9A9-64C81D7CF7F3}"/>
              </a:ext>
            </a:extLst>
          </p:cNvPr>
          <p:cNvSpPr>
            <a:spLocks noGrp="1"/>
          </p:cNvSpPr>
          <p:nvPr>
            <p:ph type="title" hasCustomPrompt="1"/>
          </p:nvPr>
        </p:nvSpPr>
        <p:spPr>
          <a:xfrm>
            <a:off x="5051425" y="2168525"/>
            <a:ext cx="6229352" cy="1574092"/>
          </a:xfrm>
        </p:spPr>
        <p:txBody>
          <a:bodyPr lIns="0" tIns="0">
            <a:noAutofit/>
          </a:bodyPr>
          <a:lstStyle>
            <a:lvl1pPr>
              <a:defRPr sz="5400" b="1">
                <a:solidFill>
                  <a:schemeClr val="accent1"/>
                </a:solidFill>
                <a:latin typeface="+mj-lt"/>
              </a:defRPr>
            </a:lvl1pPr>
          </a:lstStyle>
          <a:p>
            <a:r>
              <a:rPr lang="zh-CN" altLang="en-US" dirty="0"/>
              <a:t>此处编辑</a:t>
            </a:r>
            <a:br>
              <a:rPr lang="en-US" altLang="zh-CN" dirty="0"/>
            </a:br>
            <a:r>
              <a:rPr lang="zh-CN" altLang="en-US" dirty="0"/>
              <a:t>母版主标题</a:t>
            </a:r>
          </a:p>
        </p:txBody>
      </p:sp>
      <p:sp>
        <p:nvSpPr>
          <p:cNvPr id="3" name="文本占位符 2">
            <a:extLst>
              <a:ext uri="{FF2B5EF4-FFF2-40B4-BE49-F238E27FC236}">
                <a16:creationId xmlns:a16="http://schemas.microsoft.com/office/drawing/2014/main" id="{FB8D6F0D-C9DD-4F51-A46F-C2692278F5E5}"/>
              </a:ext>
            </a:extLst>
          </p:cNvPr>
          <p:cNvSpPr>
            <a:spLocks noGrp="1"/>
          </p:cNvSpPr>
          <p:nvPr>
            <p:ph type="body" sz="quarter" idx="10" hasCustomPrompt="1"/>
          </p:nvPr>
        </p:nvSpPr>
        <p:spPr>
          <a:xfrm>
            <a:off x="5051427" y="3691466"/>
            <a:ext cx="3598467" cy="998007"/>
          </a:xfrm>
        </p:spPr>
        <p:txBody>
          <a:bodyPr lIns="0" tIns="0"/>
          <a:lstStyle>
            <a:lvl1pPr marL="0" indent="0">
              <a:buNone/>
              <a:defRPr>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此处输入副标题</a:t>
            </a:r>
            <a:endParaRPr lang="en-US" altLang="zh-CN" dirty="0"/>
          </a:p>
          <a:p>
            <a:pPr lvl="0"/>
            <a:r>
              <a:rPr lang="zh-CN" altLang="en-US" dirty="0"/>
              <a:t>此处输入副标题</a:t>
            </a:r>
          </a:p>
        </p:txBody>
      </p:sp>
      <p:sp>
        <p:nvSpPr>
          <p:cNvPr id="9" name="文本占位符 8">
            <a:extLst>
              <a:ext uri="{FF2B5EF4-FFF2-40B4-BE49-F238E27FC236}">
                <a16:creationId xmlns:a16="http://schemas.microsoft.com/office/drawing/2014/main" id="{0FAABEC5-3879-4411-9994-E1EFEC8119EC}"/>
              </a:ext>
            </a:extLst>
          </p:cNvPr>
          <p:cNvSpPr>
            <a:spLocks noGrp="1"/>
          </p:cNvSpPr>
          <p:nvPr>
            <p:ph type="body" sz="quarter" idx="11" hasCustomPrompt="1"/>
          </p:nvPr>
        </p:nvSpPr>
        <p:spPr>
          <a:xfrm>
            <a:off x="5051427" y="4813300"/>
            <a:ext cx="2052638" cy="455512"/>
          </a:xfrm>
        </p:spPr>
        <p:txBody>
          <a:bodyPr lIns="0">
            <a:normAutofit/>
          </a:bodyPr>
          <a:lstStyle>
            <a:lvl1pPr marL="0" indent="0">
              <a:buNone/>
              <a:defRPr sz="2000" b="1">
                <a:solidFill>
                  <a:schemeClr val="tx1">
                    <a:lumMod val="50000"/>
                    <a:lumOff val="50000"/>
                  </a:schemeClr>
                </a:solidFill>
                <a:latin typeface="思源黑体 CN Normal" panose="020B0400000000000000" pitchFamily="34" charset="-122"/>
                <a:ea typeface="思源黑体 CN Normal" panose="020B0400000000000000" pitchFamily="34" charset="-122"/>
              </a:defRPr>
            </a:lvl1pPr>
          </a:lstStyle>
          <a:p>
            <a:pPr lvl="0"/>
            <a:r>
              <a:rPr lang="zh-CN" altLang="en-US" dirty="0"/>
              <a:t>指导老师</a:t>
            </a:r>
          </a:p>
        </p:txBody>
      </p:sp>
      <p:sp>
        <p:nvSpPr>
          <p:cNvPr id="85" name="文本占位符 8">
            <a:extLst>
              <a:ext uri="{FF2B5EF4-FFF2-40B4-BE49-F238E27FC236}">
                <a16:creationId xmlns:a16="http://schemas.microsoft.com/office/drawing/2014/main" id="{573977A8-47AE-4149-B360-18268F82D42E}"/>
              </a:ext>
            </a:extLst>
          </p:cNvPr>
          <p:cNvSpPr>
            <a:spLocks noGrp="1"/>
          </p:cNvSpPr>
          <p:nvPr>
            <p:ph type="body" sz="quarter" idx="12" hasCustomPrompt="1"/>
          </p:nvPr>
        </p:nvSpPr>
        <p:spPr>
          <a:xfrm>
            <a:off x="7109727" y="4813300"/>
            <a:ext cx="2052638" cy="455512"/>
          </a:xfrm>
        </p:spPr>
        <p:txBody>
          <a:bodyPr lIns="0">
            <a:normAutofit/>
          </a:bodyPr>
          <a:lstStyle>
            <a:lvl1pPr marL="0" indent="0">
              <a:buNone/>
              <a:defRPr sz="2000" b="1">
                <a:solidFill>
                  <a:schemeClr val="tx1">
                    <a:lumMod val="50000"/>
                    <a:lumOff val="50000"/>
                  </a:schemeClr>
                </a:solidFill>
                <a:latin typeface="思源黑体 CN Normal" panose="020B0400000000000000" pitchFamily="34" charset="-122"/>
                <a:ea typeface="思源黑体 CN Normal" panose="020B0400000000000000" pitchFamily="34" charset="-122"/>
              </a:defRPr>
            </a:lvl1pPr>
          </a:lstStyle>
          <a:p>
            <a:pPr lvl="0"/>
            <a:r>
              <a:rPr lang="zh-CN" altLang="en-US" dirty="0"/>
              <a:t>答辩人</a:t>
            </a:r>
          </a:p>
        </p:txBody>
      </p:sp>
      <p:sp>
        <p:nvSpPr>
          <p:cNvPr id="94" name="文本占位符 8">
            <a:extLst>
              <a:ext uri="{FF2B5EF4-FFF2-40B4-BE49-F238E27FC236}">
                <a16:creationId xmlns:a16="http://schemas.microsoft.com/office/drawing/2014/main" id="{EDA4D32B-9A48-43FD-92FA-EF4409FDE41C}"/>
              </a:ext>
            </a:extLst>
          </p:cNvPr>
          <p:cNvSpPr>
            <a:spLocks noGrp="1"/>
          </p:cNvSpPr>
          <p:nvPr>
            <p:ph type="body" sz="quarter" idx="13" hasCustomPrompt="1"/>
          </p:nvPr>
        </p:nvSpPr>
        <p:spPr>
          <a:xfrm>
            <a:off x="5051427" y="5268812"/>
            <a:ext cx="2052638" cy="455512"/>
          </a:xfrm>
        </p:spPr>
        <p:txBody>
          <a:bodyPr lIns="0">
            <a:normAutofit/>
          </a:bodyPr>
          <a:lstStyle>
            <a:lvl1pPr marL="0" indent="0">
              <a:buNone/>
              <a:defRPr sz="2000" b="0">
                <a:solidFill>
                  <a:schemeClr val="tx1">
                    <a:lumMod val="50000"/>
                    <a:lumOff val="50000"/>
                  </a:schemeClr>
                </a:solidFill>
                <a:latin typeface="思源黑体 CN Normal" panose="020B0400000000000000" pitchFamily="34" charset="-122"/>
                <a:ea typeface="思源黑体 CN Normal" panose="020B0400000000000000" pitchFamily="34" charset="-122"/>
              </a:defRPr>
            </a:lvl1pPr>
          </a:lstStyle>
          <a:p>
            <a:pPr lvl="0"/>
            <a:r>
              <a:rPr lang="zh-CN" altLang="en-US" dirty="0"/>
              <a:t>指导老师</a:t>
            </a:r>
          </a:p>
        </p:txBody>
      </p:sp>
      <p:sp>
        <p:nvSpPr>
          <p:cNvPr id="96" name="文本占位符 8">
            <a:extLst>
              <a:ext uri="{FF2B5EF4-FFF2-40B4-BE49-F238E27FC236}">
                <a16:creationId xmlns:a16="http://schemas.microsoft.com/office/drawing/2014/main" id="{42FCD2CE-A74A-49BF-B9DF-CEA5CBD51EB3}"/>
              </a:ext>
            </a:extLst>
          </p:cNvPr>
          <p:cNvSpPr>
            <a:spLocks noGrp="1"/>
          </p:cNvSpPr>
          <p:nvPr>
            <p:ph type="body" sz="quarter" idx="14" hasCustomPrompt="1"/>
          </p:nvPr>
        </p:nvSpPr>
        <p:spPr>
          <a:xfrm>
            <a:off x="7109727" y="5268812"/>
            <a:ext cx="2052638" cy="455512"/>
          </a:xfrm>
        </p:spPr>
        <p:txBody>
          <a:bodyPr lIns="0">
            <a:normAutofit/>
          </a:bodyPr>
          <a:lstStyle>
            <a:lvl1pPr marL="0" indent="0">
              <a:buNone/>
              <a:defRPr sz="2000" b="0">
                <a:solidFill>
                  <a:schemeClr val="tx1">
                    <a:lumMod val="50000"/>
                    <a:lumOff val="50000"/>
                  </a:schemeClr>
                </a:solidFill>
                <a:latin typeface="思源黑体 CN Normal" panose="020B0400000000000000" pitchFamily="34" charset="-122"/>
                <a:ea typeface="思源黑体 CN Normal" panose="020B0400000000000000" pitchFamily="34" charset="-122"/>
              </a:defRPr>
            </a:lvl1pPr>
          </a:lstStyle>
          <a:p>
            <a:pPr lvl="0"/>
            <a:r>
              <a:rPr lang="zh-CN" altLang="en-US" dirty="0"/>
              <a:t>答辩人</a:t>
            </a:r>
          </a:p>
        </p:txBody>
      </p:sp>
      <p:pic>
        <p:nvPicPr>
          <p:cNvPr id="23" name="图片 22" descr="图片包含 游戏机&#10;&#10;描述已自动生成">
            <a:extLst>
              <a:ext uri="{FF2B5EF4-FFF2-40B4-BE49-F238E27FC236}">
                <a16:creationId xmlns:a16="http://schemas.microsoft.com/office/drawing/2014/main" id="{6252A329-7771-4464-9420-946C6F395768}"/>
              </a:ext>
            </a:extLst>
          </p:cNvPr>
          <p:cNvPicPr>
            <a:picLocks noChangeAspect="1"/>
          </p:cNvPicPr>
          <p:nvPr userDrawn="1"/>
        </p:nvPicPr>
        <p:blipFill>
          <a:blip r:embed="rId4" cstate="screen">
            <a:alphaModFix amt="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4992022" y="1070422"/>
            <a:ext cx="733427" cy="718759"/>
          </a:xfrm>
          <a:prstGeom prst="rect">
            <a:avLst/>
          </a:prstGeom>
        </p:spPr>
      </p:pic>
      <p:pic>
        <p:nvPicPr>
          <p:cNvPr id="24" name="图片 23">
            <a:extLst>
              <a:ext uri="{FF2B5EF4-FFF2-40B4-BE49-F238E27FC236}">
                <a16:creationId xmlns:a16="http://schemas.microsoft.com/office/drawing/2014/main" id="{E765F7F5-ECDB-4F62-B419-AD557E1BF400}"/>
              </a:ext>
            </a:extLst>
          </p:cNvPr>
          <p:cNvPicPr>
            <a:picLocks noChangeAspect="1"/>
          </p:cNvPicPr>
          <p:nvPr userDrawn="1"/>
        </p:nvPicPr>
        <p:blipFill rotWithShape="1">
          <a:blip r:embed="rId6">
            <a:alphaModFix amt="50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5708516" y="1120976"/>
            <a:ext cx="2004483" cy="605680"/>
          </a:xfrm>
          <a:prstGeom prst="rect">
            <a:avLst/>
          </a:prstGeom>
        </p:spPr>
      </p:pic>
      <p:pic>
        <p:nvPicPr>
          <p:cNvPr id="25" name="图片 24" descr="图片包含 游戏机, 树, 蓝色, 花&#10;&#10;描述已自动生成">
            <a:extLst>
              <a:ext uri="{FF2B5EF4-FFF2-40B4-BE49-F238E27FC236}">
                <a16:creationId xmlns:a16="http://schemas.microsoft.com/office/drawing/2014/main" id="{E2122557-F939-4F68-8BC8-B595C199FC6B}"/>
              </a:ext>
            </a:extLst>
          </p:cNvPr>
          <p:cNvPicPr>
            <a:picLocks noChangeAspect="1"/>
          </p:cNvPicPr>
          <p:nvPr userDrawn="1"/>
        </p:nvPicPr>
        <p:blipFill rotWithShape="1">
          <a:blip r:embed="rId8" cstate="screen">
            <a:extLst>
              <a:ext uri="{BEBA8EAE-BF5A-486C-A8C5-ECC9F3942E4B}">
                <a14:imgProps xmlns:a14="http://schemas.microsoft.com/office/drawing/2010/main">
                  <a14:imgLayer r:embed="rId9">
                    <a14:imgEffect>
                      <a14:backgroundRemoval t="9996" b="89983" l="9979" r="89991">
                        <a14:backgroundMark x1="21124" y1="11912" x2="28462" y2="35736"/>
                        <a14:backgroundMark x1="28462" y1="35736" x2="31563" y2="40418"/>
                        <a14:backgroundMark x1="32300" y1="38371" x2="34787" y2="30205"/>
                      </a14:backgroundRemoval>
                    </a14:imgEffect>
                  </a14:imgLayer>
                </a14:imgProps>
              </a:ext>
              <a:ext uri="{28A0092B-C50C-407E-A947-70E740481C1C}">
                <a14:useLocalDpi xmlns:a14="http://schemas.microsoft.com/office/drawing/2010/main"/>
              </a:ext>
            </a:extLst>
          </a:blip>
          <a:srcRect/>
          <a:stretch/>
        </p:blipFill>
        <p:spPr>
          <a:xfrm>
            <a:off x="940483" y="1133475"/>
            <a:ext cx="3538635" cy="4989273"/>
          </a:xfrm>
          <a:prstGeom prst="rect">
            <a:avLst/>
          </a:prstGeom>
        </p:spPr>
      </p:pic>
      <p:pic>
        <p:nvPicPr>
          <p:cNvPr id="11" name="图片 10" descr="图片包含 游戏机, 食物&#10;&#10;描述已自动生成">
            <a:extLst>
              <a:ext uri="{FF2B5EF4-FFF2-40B4-BE49-F238E27FC236}">
                <a16:creationId xmlns:a16="http://schemas.microsoft.com/office/drawing/2014/main" id="{0F010864-048C-4055-9F4A-D78A797FCEE5}"/>
              </a:ext>
            </a:extLst>
          </p:cNvPr>
          <p:cNvPicPr>
            <a:picLocks noChangeAspect="1"/>
          </p:cNvPicPr>
          <p:nvPr userDrawn="1"/>
        </p:nvPicPr>
        <p:blipFill>
          <a:blip r:embed="rId10" cstate="screen">
            <a:extLst>
              <a:ext uri="{BEBA8EAE-BF5A-486C-A8C5-ECC9F3942E4B}">
                <a14:imgProps xmlns:a14="http://schemas.microsoft.com/office/drawing/2010/main">
                  <a14:imgLayer r:embed="rId11">
                    <a14:imgEffect>
                      <a14:backgroundRemoval t="10000" b="90000" l="10000" r="90000"/>
                    </a14:imgEffect>
                    <a14:imgEffect>
                      <a14:artisticBlur/>
                    </a14:imgEffect>
                  </a14:imgLayer>
                </a14:imgProps>
              </a:ext>
              <a:ext uri="{28A0092B-C50C-407E-A947-70E740481C1C}">
                <a14:useLocalDpi xmlns:a14="http://schemas.microsoft.com/office/drawing/2010/main"/>
              </a:ext>
            </a:extLst>
          </a:blip>
          <a:stretch>
            <a:fillRect/>
          </a:stretch>
        </p:blipFill>
        <p:spPr>
          <a:xfrm rot="7200000">
            <a:off x="6966438" y="-2564355"/>
            <a:ext cx="6611030" cy="4407353"/>
          </a:xfrm>
          <a:prstGeom prst="rect">
            <a:avLst/>
          </a:prstGeom>
        </p:spPr>
      </p:pic>
      <p:pic>
        <p:nvPicPr>
          <p:cNvPr id="26" name="图片 25" descr="图片包含 游戏机, 树, 蓝色, 花&#10;&#10;描述已自动生成">
            <a:extLst>
              <a:ext uri="{FF2B5EF4-FFF2-40B4-BE49-F238E27FC236}">
                <a16:creationId xmlns:a16="http://schemas.microsoft.com/office/drawing/2014/main" id="{CB95B13B-5DDB-4309-BFDF-E74DB0E32D8A}"/>
              </a:ext>
            </a:extLst>
          </p:cNvPr>
          <p:cNvPicPr>
            <a:picLocks noChangeAspect="1"/>
          </p:cNvPicPr>
          <p:nvPr userDrawn="1"/>
        </p:nvPicPr>
        <p:blipFill rotWithShape="1">
          <a:blip r:embed="rId12" cstate="screen">
            <a:extLst>
              <a:ext uri="{BEBA8EAE-BF5A-486C-A8C5-ECC9F3942E4B}">
                <a14:imgProps xmlns:a14="http://schemas.microsoft.com/office/drawing/2010/main">
                  <a14:imgLayer r:embed="rId13">
                    <a14:imgEffect>
                      <a14:backgroundRemoval t="9996" b="89983" l="9979" r="89991">
                        <a14:backgroundMark x1="21124" y1="11912" x2="28462" y2="35736"/>
                        <a14:backgroundMark x1="28462" y1="35736" x2="31563" y2="40418"/>
                        <a14:backgroundMark x1="32300" y1="38371" x2="34787" y2="30205"/>
                      </a14:backgroundRemoval>
                    </a14:imgEffect>
                    <a14:imgEffect>
                      <a14:artisticBlur radius="30"/>
                    </a14:imgEffect>
                  </a14:imgLayer>
                </a14:imgProps>
              </a:ext>
              <a:ext uri="{28A0092B-C50C-407E-A947-70E740481C1C}">
                <a14:useLocalDpi xmlns:a14="http://schemas.microsoft.com/office/drawing/2010/main"/>
              </a:ext>
            </a:extLst>
          </a:blip>
          <a:srcRect/>
          <a:stretch/>
        </p:blipFill>
        <p:spPr>
          <a:xfrm rot="7200000">
            <a:off x="10254446" y="4054667"/>
            <a:ext cx="3875104" cy="5463675"/>
          </a:xfrm>
          <a:prstGeom prst="rect">
            <a:avLst/>
          </a:prstGeom>
        </p:spPr>
      </p:pic>
    </p:spTree>
    <p:extLst>
      <p:ext uri="{BB962C8B-B14F-4D97-AF65-F5344CB8AC3E}">
        <p14:creationId xmlns:p14="http://schemas.microsoft.com/office/powerpoint/2010/main" val="949856104"/>
      </p:ext>
    </p:extLst>
  </p:cSld>
  <p:clrMapOvr>
    <a:masterClrMapping/>
  </p:clrMapOvr>
  <p:extLst>
    <p:ext uri="{DCECCB84-F9BA-43D5-87BE-67443E8EF086}">
      <p15:sldGuideLst xmlns:p15="http://schemas.microsoft.com/office/powerpoint/2012/main">
        <p15:guide id="1" orient="horz" pos="1366" userDrawn="1">
          <p15:clr>
            <a:srgbClr val="FBAE40"/>
          </p15:clr>
        </p15:guide>
        <p15:guide id="2" orient="horz" pos="295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四项排版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911225" y="1125538"/>
            <a:ext cx="599941" cy="5033962"/>
          </a:xfrm>
          <a:prstGeom prst="rect">
            <a:avLst/>
          </a:prstGeom>
        </p:spPr>
        <p:txBody>
          <a:bodyPr vert="eaVert" lIns="0" rIns="0" anchor="b"/>
          <a:lstStyle>
            <a:lvl1pPr algn="l">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hangingPunct="0">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
        <p:nvSpPr>
          <p:cNvPr id="21" name="文本占位符 8">
            <a:extLst>
              <a:ext uri="{FF2B5EF4-FFF2-40B4-BE49-F238E27FC236}">
                <a16:creationId xmlns:a16="http://schemas.microsoft.com/office/drawing/2014/main" id="{C8BDC068-C435-4B92-A243-6781E61137C3}"/>
              </a:ext>
            </a:extLst>
          </p:cNvPr>
          <p:cNvSpPr>
            <a:spLocks noGrp="1"/>
          </p:cNvSpPr>
          <p:nvPr>
            <p:ph type="body" sz="quarter" idx="14" hasCustomPrompt="1"/>
          </p:nvPr>
        </p:nvSpPr>
        <p:spPr>
          <a:xfrm>
            <a:off x="2963863" y="1125538"/>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22" name="文本占位符 8">
            <a:extLst>
              <a:ext uri="{FF2B5EF4-FFF2-40B4-BE49-F238E27FC236}">
                <a16:creationId xmlns:a16="http://schemas.microsoft.com/office/drawing/2014/main" id="{B7206DA3-F02F-4736-9170-1AEB2EBE9F59}"/>
              </a:ext>
            </a:extLst>
          </p:cNvPr>
          <p:cNvSpPr>
            <a:spLocks noGrp="1"/>
          </p:cNvSpPr>
          <p:nvPr>
            <p:ph type="body" sz="quarter" idx="15" hasCustomPrompt="1"/>
          </p:nvPr>
        </p:nvSpPr>
        <p:spPr>
          <a:xfrm>
            <a:off x="2963862" y="1650471"/>
            <a:ext cx="3449637" cy="1778529"/>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5" name="文本占位符 8">
            <a:extLst>
              <a:ext uri="{FF2B5EF4-FFF2-40B4-BE49-F238E27FC236}">
                <a16:creationId xmlns:a16="http://schemas.microsoft.com/office/drawing/2014/main" id="{7241B41D-A2F9-4E58-A076-F2CCA4163E1B}"/>
              </a:ext>
            </a:extLst>
          </p:cNvPr>
          <p:cNvSpPr>
            <a:spLocks noGrp="1"/>
          </p:cNvSpPr>
          <p:nvPr>
            <p:ph type="body" sz="quarter" idx="16" hasCustomPrompt="1"/>
          </p:nvPr>
        </p:nvSpPr>
        <p:spPr>
          <a:xfrm>
            <a:off x="7140576" y="1125538"/>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28" name="文本占位符 8">
            <a:extLst>
              <a:ext uri="{FF2B5EF4-FFF2-40B4-BE49-F238E27FC236}">
                <a16:creationId xmlns:a16="http://schemas.microsoft.com/office/drawing/2014/main" id="{FB0E0FDE-BC62-4569-9BCB-C411C484B80B}"/>
              </a:ext>
            </a:extLst>
          </p:cNvPr>
          <p:cNvSpPr>
            <a:spLocks noGrp="1"/>
          </p:cNvSpPr>
          <p:nvPr>
            <p:ph type="body" sz="quarter" idx="17" hasCustomPrompt="1"/>
          </p:nvPr>
        </p:nvSpPr>
        <p:spPr>
          <a:xfrm>
            <a:off x="7140575" y="1650471"/>
            <a:ext cx="3449637" cy="1778529"/>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9" name="文本占位符 8">
            <a:extLst>
              <a:ext uri="{FF2B5EF4-FFF2-40B4-BE49-F238E27FC236}">
                <a16:creationId xmlns:a16="http://schemas.microsoft.com/office/drawing/2014/main" id="{538B2E73-FFB9-4632-AC63-0DCCA3ED4ADB}"/>
              </a:ext>
            </a:extLst>
          </p:cNvPr>
          <p:cNvSpPr>
            <a:spLocks noGrp="1"/>
          </p:cNvSpPr>
          <p:nvPr>
            <p:ph type="body" sz="quarter" idx="18" hasCustomPrompt="1"/>
          </p:nvPr>
        </p:nvSpPr>
        <p:spPr>
          <a:xfrm>
            <a:off x="2963863" y="3856038"/>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30" name="文本占位符 8">
            <a:extLst>
              <a:ext uri="{FF2B5EF4-FFF2-40B4-BE49-F238E27FC236}">
                <a16:creationId xmlns:a16="http://schemas.microsoft.com/office/drawing/2014/main" id="{30DFE341-DE4F-41C2-8823-A90AF1E0E311}"/>
              </a:ext>
            </a:extLst>
          </p:cNvPr>
          <p:cNvSpPr>
            <a:spLocks noGrp="1"/>
          </p:cNvSpPr>
          <p:nvPr>
            <p:ph type="body" sz="quarter" idx="19" hasCustomPrompt="1"/>
          </p:nvPr>
        </p:nvSpPr>
        <p:spPr>
          <a:xfrm>
            <a:off x="2963862" y="4380971"/>
            <a:ext cx="3449637" cy="1778529"/>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31" name="文本占位符 8">
            <a:extLst>
              <a:ext uri="{FF2B5EF4-FFF2-40B4-BE49-F238E27FC236}">
                <a16:creationId xmlns:a16="http://schemas.microsoft.com/office/drawing/2014/main" id="{6F7C4FEF-BCAE-484B-ACB7-751BC65070AC}"/>
              </a:ext>
            </a:extLst>
          </p:cNvPr>
          <p:cNvSpPr>
            <a:spLocks noGrp="1"/>
          </p:cNvSpPr>
          <p:nvPr>
            <p:ph type="body" sz="quarter" idx="20" hasCustomPrompt="1"/>
          </p:nvPr>
        </p:nvSpPr>
        <p:spPr>
          <a:xfrm>
            <a:off x="7140576" y="3856038"/>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32" name="文本占位符 8">
            <a:extLst>
              <a:ext uri="{FF2B5EF4-FFF2-40B4-BE49-F238E27FC236}">
                <a16:creationId xmlns:a16="http://schemas.microsoft.com/office/drawing/2014/main" id="{84A6ADC1-F85C-4EFB-88FF-036C68DC5777}"/>
              </a:ext>
            </a:extLst>
          </p:cNvPr>
          <p:cNvSpPr>
            <a:spLocks noGrp="1"/>
          </p:cNvSpPr>
          <p:nvPr>
            <p:ph type="body" sz="quarter" idx="21" hasCustomPrompt="1"/>
          </p:nvPr>
        </p:nvSpPr>
        <p:spPr>
          <a:xfrm>
            <a:off x="7140575" y="4380971"/>
            <a:ext cx="3449637" cy="1778529"/>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cxnSp>
        <p:nvCxnSpPr>
          <p:cNvPr id="8" name="直接连接符 7">
            <a:extLst>
              <a:ext uri="{FF2B5EF4-FFF2-40B4-BE49-F238E27FC236}">
                <a16:creationId xmlns:a16="http://schemas.microsoft.com/office/drawing/2014/main" id="{D4CE63F6-D63A-427A-887D-0B22059AD883}"/>
              </a:ext>
            </a:extLst>
          </p:cNvPr>
          <p:cNvCxnSpPr/>
          <p:nvPr userDrawn="1"/>
        </p:nvCxnSpPr>
        <p:spPr>
          <a:xfrm>
            <a:off x="911225" y="1052513"/>
            <a:ext cx="599941" cy="0"/>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5" name="图片 14" descr="图片包含 游戏机&#10;&#10;描述已自动生成" hidden="1">
            <a:extLst>
              <a:ext uri="{FF2B5EF4-FFF2-40B4-BE49-F238E27FC236}">
                <a16:creationId xmlns:a16="http://schemas.microsoft.com/office/drawing/2014/main" id="{D875C87E-C979-4DE3-BC11-31C38EF34DE1}"/>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10883821"/>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四项文字排版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E0137-2EFC-4E87-B8AC-C64D3E3E0C0F}"/>
              </a:ext>
            </a:extLst>
          </p:cNvPr>
          <p:cNvSpPr>
            <a:spLocks noGrp="1"/>
          </p:cNvSpPr>
          <p:nvPr>
            <p:ph type="title"/>
          </p:nvPr>
        </p:nvSpPr>
        <p:spPr>
          <a:xfrm>
            <a:off x="911224" y="1071146"/>
            <a:ext cx="4140201" cy="1295400"/>
          </a:xfrm>
          <a:prstGeom prst="rect">
            <a:avLst/>
          </a:prstGeom>
        </p:spPr>
        <p:txBody>
          <a:bodyPr vert="horz" lIns="0" tIns="0" rIns="0" bIns="45720" rtlCol="0" anchor="t">
            <a:normAutofit/>
          </a:bodyPr>
          <a:lstStyle>
            <a:lvl1pPr>
              <a:defRPr lang="zh-CN" altLang="en-US" dirty="0">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pPr lvl="0"/>
            <a:r>
              <a:rPr lang="zh-CN" altLang="en-US" dirty="0"/>
              <a:t>单击此处编辑母版标题样式</a:t>
            </a:r>
          </a:p>
        </p:txBody>
      </p:sp>
      <p:sp>
        <p:nvSpPr>
          <p:cNvPr id="6" name="灯片编号占位符 4">
            <a:extLst>
              <a:ext uri="{FF2B5EF4-FFF2-40B4-BE49-F238E27FC236}">
                <a16:creationId xmlns:a16="http://schemas.microsoft.com/office/drawing/2014/main" id="{D81C7C07-F9FF-4B13-8769-AB03C31F1F5E}"/>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
        <p:nvSpPr>
          <p:cNvPr id="8" name="文本占位符 8">
            <a:extLst>
              <a:ext uri="{FF2B5EF4-FFF2-40B4-BE49-F238E27FC236}">
                <a16:creationId xmlns:a16="http://schemas.microsoft.com/office/drawing/2014/main" id="{1A90159E-7E5C-4A51-9542-0DB9E91D0292}"/>
              </a:ext>
            </a:extLst>
          </p:cNvPr>
          <p:cNvSpPr>
            <a:spLocks noGrp="1"/>
          </p:cNvSpPr>
          <p:nvPr>
            <p:ph type="body" sz="quarter" idx="13" hasCustomPrompt="1"/>
          </p:nvPr>
        </p:nvSpPr>
        <p:spPr>
          <a:xfrm>
            <a:off x="2963863" y="3429000"/>
            <a:ext cx="1709737" cy="2132351"/>
          </a:xfrm>
          <a:prstGeom prst="rect">
            <a:avLst/>
          </a:prstGeom>
        </p:spPr>
        <p:txBody>
          <a:bodyPr lIns="0" tIns="0">
            <a:normAutofit/>
          </a:bodyPr>
          <a:lstStyle>
            <a:lvl1pPr marL="0" indent="0">
              <a:lnSpc>
                <a:spcPct val="110000"/>
              </a:lnSpc>
              <a:spcBef>
                <a:spcPts val="600"/>
              </a:spcBef>
              <a:buNone/>
              <a:defRPr sz="1800">
                <a:solidFill>
                  <a:schemeClr val="tx1">
                    <a:lumMod val="50000"/>
                    <a:lumOff val="50000"/>
                  </a:schemeClr>
                </a:solidFill>
              </a:defRPr>
            </a:lvl1pPr>
          </a:lstStyle>
          <a:p>
            <a:pPr lvl="0"/>
            <a:r>
              <a:rPr lang="zh-CN" altLang="en-US" dirty="0"/>
              <a:t>在此处输入正文</a:t>
            </a:r>
          </a:p>
        </p:txBody>
      </p:sp>
      <p:sp>
        <p:nvSpPr>
          <p:cNvPr id="15" name="文本占位符 8">
            <a:extLst>
              <a:ext uri="{FF2B5EF4-FFF2-40B4-BE49-F238E27FC236}">
                <a16:creationId xmlns:a16="http://schemas.microsoft.com/office/drawing/2014/main" id="{A1FD493B-6780-4E07-9C5E-EA9637F9AF7B}"/>
              </a:ext>
            </a:extLst>
          </p:cNvPr>
          <p:cNvSpPr>
            <a:spLocks noGrp="1"/>
          </p:cNvSpPr>
          <p:nvPr>
            <p:ph type="body" sz="quarter" idx="14" hasCustomPrompt="1"/>
          </p:nvPr>
        </p:nvSpPr>
        <p:spPr>
          <a:xfrm>
            <a:off x="5051425" y="3429000"/>
            <a:ext cx="1709737" cy="2132351"/>
          </a:xfrm>
          <a:prstGeom prst="rect">
            <a:avLst/>
          </a:prstGeom>
        </p:spPr>
        <p:txBody>
          <a:bodyPr lIns="0" tIns="0">
            <a:normAutofit/>
          </a:bodyPr>
          <a:lstStyle>
            <a:lvl1pPr marL="0" indent="0">
              <a:lnSpc>
                <a:spcPct val="110000"/>
              </a:lnSpc>
              <a:spcBef>
                <a:spcPts val="600"/>
              </a:spcBef>
              <a:buNone/>
              <a:defRPr sz="1800">
                <a:solidFill>
                  <a:schemeClr val="tx1">
                    <a:lumMod val="50000"/>
                    <a:lumOff val="50000"/>
                  </a:schemeClr>
                </a:solidFill>
              </a:defRPr>
            </a:lvl1pPr>
          </a:lstStyle>
          <a:p>
            <a:pPr lvl="0"/>
            <a:r>
              <a:rPr lang="zh-CN" altLang="en-US" dirty="0"/>
              <a:t>在此处输入正文</a:t>
            </a:r>
          </a:p>
        </p:txBody>
      </p:sp>
      <p:sp>
        <p:nvSpPr>
          <p:cNvPr id="16" name="文本占位符 8">
            <a:extLst>
              <a:ext uri="{FF2B5EF4-FFF2-40B4-BE49-F238E27FC236}">
                <a16:creationId xmlns:a16="http://schemas.microsoft.com/office/drawing/2014/main" id="{5C287DBC-5F5C-4F98-A030-8F9FC4C1D5AA}"/>
              </a:ext>
            </a:extLst>
          </p:cNvPr>
          <p:cNvSpPr>
            <a:spLocks noGrp="1"/>
          </p:cNvSpPr>
          <p:nvPr>
            <p:ph type="body" sz="quarter" idx="15" hasCustomPrompt="1"/>
          </p:nvPr>
        </p:nvSpPr>
        <p:spPr>
          <a:xfrm>
            <a:off x="7138987" y="3429000"/>
            <a:ext cx="1709737" cy="2132351"/>
          </a:xfrm>
          <a:prstGeom prst="rect">
            <a:avLst/>
          </a:prstGeom>
        </p:spPr>
        <p:txBody>
          <a:bodyPr lIns="0" tIns="0">
            <a:normAutofit/>
          </a:bodyPr>
          <a:lstStyle>
            <a:lvl1pPr marL="0" indent="0">
              <a:lnSpc>
                <a:spcPct val="110000"/>
              </a:lnSpc>
              <a:spcBef>
                <a:spcPts val="600"/>
              </a:spcBef>
              <a:buNone/>
              <a:defRPr sz="1800">
                <a:solidFill>
                  <a:schemeClr val="tx1">
                    <a:lumMod val="50000"/>
                    <a:lumOff val="50000"/>
                  </a:schemeClr>
                </a:solidFill>
              </a:defRPr>
            </a:lvl1pPr>
          </a:lstStyle>
          <a:p>
            <a:pPr lvl="0"/>
            <a:r>
              <a:rPr lang="zh-CN" altLang="en-US" dirty="0"/>
              <a:t>在此处输入正文</a:t>
            </a:r>
          </a:p>
        </p:txBody>
      </p:sp>
      <p:sp>
        <p:nvSpPr>
          <p:cNvPr id="17" name="文本占位符 8">
            <a:extLst>
              <a:ext uri="{FF2B5EF4-FFF2-40B4-BE49-F238E27FC236}">
                <a16:creationId xmlns:a16="http://schemas.microsoft.com/office/drawing/2014/main" id="{BB254313-7313-4240-9591-874219FA6AFF}"/>
              </a:ext>
            </a:extLst>
          </p:cNvPr>
          <p:cNvSpPr>
            <a:spLocks noGrp="1"/>
          </p:cNvSpPr>
          <p:nvPr>
            <p:ph type="body" sz="quarter" idx="16" hasCustomPrompt="1"/>
          </p:nvPr>
        </p:nvSpPr>
        <p:spPr>
          <a:xfrm>
            <a:off x="9226549" y="3429000"/>
            <a:ext cx="1709737" cy="2132351"/>
          </a:xfrm>
          <a:prstGeom prst="rect">
            <a:avLst/>
          </a:prstGeom>
        </p:spPr>
        <p:txBody>
          <a:bodyPr lIns="0" tIns="0">
            <a:normAutofit/>
          </a:bodyPr>
          <a:lstStyle>
            <a:lvl1pPr marL="0" indent="0">
              <a:lnSpc>
                <a:spcPct val="110000"/>
              </a:lnSpc>
              <a:spcBef>
                <a:spcPts val="600"/>
              </a:spcBef>
              <a:buNone/>
              <a:defRPr sz="1800">
                <a:solidFill>
                  <a:schemeClr val="tx1">
                    <a:lumMod val="50000"/>
                    <a:lumOff val="50000"/>
                  </a:schemeClr>
                </a:solidFill>
              </a:defRPr>
            </a:lvl1pPr>
          </a:lstStyle>
          <a:p>
            <a:pPr lvl="0"/>
            <a:r>
              <a:rPr lang="zh-CN" altLang="en-US" dirty="0"/>
              <a:t>在此处输入正文</a:t>
            </a:r>
          </a:p>
        </p:txBody>
      </p:sp>
      <p:pic>
        <p:nvPicPr>
          <p:cNvPr id="11" name="图片 10" descr="图片包含 游戏机&#10;&#10;描述已自动生成">
            <a:extLst>
              <a:ext uri="{FF2B5EF4-FFF2-40B4-BE49-F238E27FC236}">
                <a16:creationId xmlns:a16="http://schemas.microsoft.com/office/drawing/2014/main" id="{08FFB8A6-AABB-4D01-8A8D-257776729CA7}"/>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1985541505"/>
      </p:ext>
    </p:extLst>
  </p:cSld>
  <p:clrMapOvr>
    <a:masterClrMapping/>
  </p:clrMapOvr>
  <p:extLst>
    <p:ext uri="{DCECCB84-F9BA-43D5-87BE-67443E8EF086}">
      <p15:sldGuideLst xmlns:p15="http://schemas.microsoft.com/office/powerpoint/2012/main">
        <p15:guide id="1" orient="horz" pos="134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图文混排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文本占位符 8">
            <a:extLst>
              <a:ext uri="{FF2B5EF4-FFF2-40B4-BE49-F238E27FC236}">
                <a16:creationId xmlns:a16="http://schemas.microsoft.com/office/drawing/2014/main" id="{32522A1B-58E4-437F-A19D-EF290EF816D1}"/>
              </a:ext>
            </a:extLst>
          </p:cNvPr>
          <p:cNvSpPr>
            <a:spLocks noGrp="1"/>
          </p:cNvSpPr>
          <p:nvPr>
            <p:ph type="body" sz="quarter" idx="13" hasCustomPrompt="1"/>
          </p:nvPr>
        </p:nvSpPr>
        <p:spPr>
          <a:xfrm>
            <a:off x="911226" y="2133600"/>
            <a:ext cx="6229347" cy="4032250"/>
          </a:xfrm>
          <a:prstGeom prst="rect">
            <a:avLst/>
          </a:prstGeom>
        </p:spPr>
        <p:txBody>
          <a:bodyPr>
            <a:normAutofit/>
          </a:bodyPr>
          <a:lstStyle>
            <a:lvl1pPr marL="0" indent="0">
              <a:lnSpc>
                <a:spcPct val="130000"/>
              </a:lnSpc>
              <a:spcBef>
                <a:spcPts val="600"/>
              </a:spcBef>
              <a:buNone/>
              <a:defRPr sz="18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9B629E55-B308-4E15-97A5-B986B289C73E}"/>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4" name="图片占位符 3">
            <a:extLst>
              <a:ext uri="{FF2B5EF4-FFF2-40B4-BE49-F238E27FC236}">
                <a16:creationId xmlns:a16="http://schemas.microsoft.com/office/drawing/2014/main" id="{BA7D2F86-07E2-487A-9D54-4C5D24086B1C}"/>
              </a:ext>
            </a:extLst>
          </p:cNvPr>
          <p:cNvSpPr>
            <a:spLocks noGrp="1"/>
          </p:cNvSpPr>
          <p:nvPr>
            <p:ph type="pic" sz="quarter" idx="14"/>
          </p:nvPr>
        </p:nvSpPr>
        <p:spPr>
          <a:xfrm>
            <a:off x="7620000" y="2133600"/>
            <a:ext cx="3660775" cy="4000500"/>
          </a:xfrm>
        </p:spPr>
        <p:txBody>
          <a:bodyPr/>
          <a:lstStyle/>
          <a:p>
            <a:endParaRPr lang="zh-CN" altLang="en-US"/>
          </a:p>
        </p:txBody>
      </p:sp>
    </p:spTree>
    <p:extLst>
      <p:ext uri="{BB962C8B-B14F-4D97-AF65-F5344CB8AC3E}">
        <p14:creationId xmlns:p14="http://schemas.microsoft.com/office/powerpoint/2010/main" val="3163893476"/>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图文混排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文本占位符 8">
            <a:extLst>
              <a:ext uri="{FF2B5EF4-FFF2-40B4-BE49-F238E27FC236}">
                <a16:creationId xmlns:a16="http://schemas.microsoft.com/office/drawing/2014/main" id="{32522A1B-58E4-437F-A19D-EF290EF816D1}"/>
              </a:ext>
            </a:extLst>
          </p:cNvPr>
          <p:cNvSpPr>
            <a:spLocks noGrp="1"/>
          </p:cNvSpPr>
          <p:nvPr>
            <p:ph type="body" sz="quarter" idx="13" hasCustomPrompt="1"/>
          </p:nvPr>
        </p:nvSpPr>
        <p:spPr>
          <a:xfrm>
            <a:off x="911227" y="1889760"/>
            <a:ext cx="6229348" cy="2317114"/>
          </a:xfrm>
          <a:prstGeom prst="rect">
            <a:avLst/>
          </a:prstGeom>
        </p:spPr>
        <p:txBody>
          <a:bodyPr>
            <a:normAutofit/>
          </a:bodyPr>
          <a:lstStyle>
            <a:lvl1pPr marL="0" indent="0">
              <a:lnSpc>
                <a:spcPct val="130000"/>
              </a:lnSpc>
              <a:spcBef>
                <a:spcPts val="600"/>
              </a:spcBef>
              <a:buNone/>
              <a:defRPr sz="18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9B629E55-B308-4E15-97A5-B986B289C73E}"/>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6" name="内容占位符 5">
            <a:extLst>
              <a:ext uri="{FF2B5EF4-FFF2-40B4-BE49-F238E27FC236}">
                <a16:creationId xmlns:a16="http://schemas.microsoft.com/office/drawing/2014/main" id="{378A8B9E-8B22-4441-B20D-BCFF1C106BAA}"/>
              </a:ext>
            </a:extLst>
          </p:cNvPr>
          <p:cNvSpPr>
            <a:spLocks noGrp="1"/>
          </p:cNvSpPr>
          <p:nvPr>
            <p:ph sz="quarter" idx="15"/>
          </p:nvPr>
        </p:nvSpPr>
        <p:spPr>
          <a:xfrm>
            <a:off x="7372350" y="1883411"/>
            <a:ext cx="3908425" cy="231711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1" name="内容占位符 10">
            <a:extLst>
              <a:ext uri="{FF2B5EF4-FFF2-40B4-BE49-F238E27FC236}">
                <a16:creationId xmlns:a16="http://schemas.microsoft.com/office/drawing/2014/main" id="{118F40B0-8788-4F96-8C62-46C7918B3280}"/>
              </a:ext>
            </a:extLst>
          </p:cNvPr>
          <p:cNvSpPr>
            <a:spLocks noGrp="1"/>
          </p:cNvSpPr>
          <p:nvPr>
            <p:ph sz="quarter" idx="16"/>
          </p:nvPr>
        </p:nvSpPr>
        <p:spPr>
          <a:xfrm>
            <a:off x="911225" y="4438651"/>
            <a:ext cx="10369550" cy="16891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2582874096"/>
      </p:ext>
    </p:extLst>
  </p:cSld>
  <p:clrMapOvr>
    <a:masterClrMapping/>
  </p:clrMapOvr>
  <p:hf hdr="0" ftr="0" dt="0"/>
  <p:extLst>
    <p:ext uri="{DCECCB84-F9BA-43D5-87BE-67443E8EF086}">
      <p15:sldGuideLst xmlns:p15="http://schemas.microsoft.com/office/powerpoint/2012/main">
        <p15:guide id="1" orient="horz" pos="1344">
          <p15:clr>
            <a:srgbClr val="FBAE40"/>
          </p15:clr>
        </p15:guide>
        <p15:guide id="2" orient="horz" pos="2976"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文混排3">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hangingPunct="0">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本占位符 8">
            <a:extLst>
              <a:ext uri="{FF2B5EF4-FFF2-40B4-BE49-F238E27FC236}">
                <a16:creationId xmlns:a16="http://schemas.microsoft.com/office/drawing/2014/main" id="{B0CBA42B-940F-4A9F-9D75-E5D09A604BEA}"/>
              </a:ext>
            </a:extLst>
          </p:cNvPr>
          <p:cNvSpPr>
            <a:spLocks noGrp="1"/>
          </p:cNvSpPr>
          <p:nvPr>
            <p:ph type="body" sz="quarter" idx="14" hasCustomPrompt="1"/>
          </p:nvPr>
        </p:nvSpPr>
        <p:spPr>
          <a:xfrm>
            <a:off x="1023239" y="4242217"/>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11" name="文本占位符 8">
            <a:extLst>
              <a:ext uri="{FF2B5EF4-FFF2-40B4-BE49-F238E27FC236}">
                <a16:creationId xmlns:a16="http://schemas.microsoft.com/office/drawing/2014/main" id="{2D98CA97-CEE7-4579-9AF2-8C210B6336E5}"/>
              </a:ext>
            </a:extLst>
          </p:cNvPr>
          <p:cNvSpPr>
            <a:spLocks noGrp="1"/>
          </p:cNvSpPr>
          <p:nvPr>
            <p:ph type="body" sz="quarter" idx="15" hasCustomPrompt="1"/>
          </p:nvPr>
        </p:nvSpPr>
        <p:spPr>
          <a:xfrm>
            <a:off x="1023239" y="4748614"/>
            <a:ext cx="2983682" cy="1417236"/>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3" name="文本占位符 8">
            <a:extLst>
              <a:ext uri="{FF2B5EF4-FFF2-40B4-BE49-F238E27FC236}">
                <a16:creationId xmlns:a16="http://schemas.microsoft.com/office/drawing/2014/main" id="{31622217-C132-40F1-8945-B1F69447A60C}"/>
              </a:ext>
            </a:extLst>
          </p:cNvPr>
          <p:cNvSpPr>
            <a:spLocks noGrp="1"/>
          </p:cNvSpPr>
          <p:nvPr>
            <p:ph type="body" sz="quarter" idx="16" hasCustomPrompt="1"/>
          </p:nvPr>
        </p:nvSpPr>
        <p:spPr>
          <a:xfrm>
            <a:off x="4676121" y="4242217"/>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24" name="文本占位符 8">
            <a:extLst>
              <a:ext uri="{FF2B5EF4-FFF2-40B4-BE49-F238E27FC236}">
                <a16:creationId xmlns:a16="http://schemas.microsoft.com/office/drawing/2014/main" id="{04A591F0-DF88-4D10-A1D9-A639505B5EE3}"/>
              </a:ext>
            </a:extLst>
          </p:cNvPr>
          <p:cNvSpPr>
            <a:spLocks noGrp="1"/>
          </p:cNvSpPr>
          <p:nvPr>
            <p:ph type="body" sz="quarter" idx="17" hasCustomPrompt="1"/>
          </p:nvPr>
        </p:nvSpPr>
        <p:spPr>
          <a:xfrm>
            <a:off x="4676121" y="4748614"/>
            <a:ext cx="2983682" cy="1417236"/>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6" name="文本占位符 8">
            <a:extLst>
              <a:ext uri="{FF2B5EF4-FFF2-40B4-BE49-F238E27FC236}">
                <a16:creationId xmlns:a16="http://schemas.microsoft.com/office/drawing/2014/main" id="{52B4313D-A3E7-44EF-83ED-5C5F667189ED}"/>
              </a:ext>
            </a:extLst>
          </p:cNvPr>
          <p:cNvSpPr>
            <a:spLocks noGrp="1"/>
          </p:cNvSpPr>
          <p:nvPr>
            <p:ph type="body" sz="quarter" idx="18" hasCustomPrompt="1"/>
          </p:nvPr>
        </p:nvSpPr>
        <p:spPr>
          <a:xfrm>
            <a:off x="8329003" y="4242217"/>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27" name="文本占位符 8">
            <a:extLst>
              <a:ext uri="{FF2B5EF4-FFF2-40B4-BE49-F238E27FC236}">
                <a16:creationId xmlns:a16="http://schemas.microsoft.com/office/drawing/2014/main" id="{23F25884-6856-460C-A20F-16F2D6612CFF}"/>
              </a:ext>
            </a:extLst>
          </p:cNvPr>
          <p:cNvSpPr>
            <a:spLocks noGrp="1"/>
          </p:cNvSpPr>
          <p:nvPr>
            <p:ph type="body" sz="quarter" idx="19" hasCustomPrompt="1"/>
          </p:nvPr>
        </p:nvSpPr>
        <p:spPr>
          <a:xfrm>
            <a:off x="8329003" y="4748614"/>
            <a:ext cx="2983682" cy="1417236"/>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327398D3-5914-4BAA-93E1-2F440BE0332D}"/>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8" name="图片占位符 7">
            <a:extLst>
              <a:ext uri="{FF2B5EF4-FFF2-40B4-BE49-F238E27FC236}">
                <a16:creationId xmlns:a16="http://schemas.microsoft.com/office/drawing/2014/main" id="{61926442-275F-496E-9739-298DAD1213E7}"/>
              </a:ext>
            </a:extLst>
          </p:cNvPr>
          <p:cNvSpPr>
            <a:spLocks noGrp="1"/>
          </p:cNvSpPr>
          <p:nvPr>
            <p:ph type="pic" sz="quarter" idx="20"/>
          </p:nvPr>
        </p:nvSpPr>
        <p:spPr>
          <a:xfrm>
            <a:off x="1023938" y="2133600"/>
            <a:ext cx="2982983" cy="1967345"/>
          </a:xfrm>
        </p:spPr>
        <p:txBody>
          <a:bodyPr/>
          <a:lstStyle/>
          <a:p>
            <a:endParaRPr lang="zh-CN" altLang="en-US"/>
          </a:p>
        </p:txBody>
      </p:sp>
      <p:sp>
        <p:nvSpPr>
          <p:cNvPr id="16" name="图片占位符 7">
            <a:extLst>
              <a:ext uri="{FF2B5EF4-FFF2-40B4-BE49-F238E27FC236}">
                <a16:creationId xmlns:a16="http://schemas.microsoft.com/office/drawing/2014/main" id="{A7267FC6-F682-407F-B559-467A10B8AC1D}"/>
              </a:ext>
            </a:extLst>
          </p:cNvPr>
          <p:cNvSpPr>
            <a:spLocks noGrp="1"/>
          </p:cNvSpPr>
          <p:nvPr>
            <p:ph type="pic" sz="quarter" idx="21"/>
          </p:nvPr>
        </p:nvSpPr>
        <p:spPr>
          <a:xfrm>
            <a:off x="4676820" y="2133600"/>
            <a:ext cx="2982983" cy="1967345"/>
          </a:xfrm>
        </p:spPr>
        <p:txBody>
          <a:bodyPr/>
          <a:lstStyle/>
          <a:p>
            <a:endParaRPr lang="zh-CN" altLang="en-US"/>
          </a:p>
        </p:txBody>
      </p:sp>
      <p:sp>
        <p:nvSpPr>
          <p:cNvPr id="17" name="图片占位符 7">
            <a:extLst>
              <a:ext uri="{FF2B5EF4-FFF2-40B4-BE49-F238E27FC236}">
                <a16:creationId xmlns:a16="http://schemas.microsoft.com/office/drawing/2014/main" id="{43F1A727-3EAD-4A6B-B006-112C8921952D}"/>
              </a:ext>
            </a:extLst>
          </p:cNvPr>
          <p:cNvSpPr>
            <a:spLocks noGrp="1"/>
          </p:cNvSpPr>
          <p:nvPr>
            <p:ph type="pic" sz="quarter" idx="22"/>
          </p:nvPr>
        </p:nvSpPr>
        <p:spPr>
          <a:xfrm>
            <a:off x="8329702" y="2133600"/>
            <a:ext cx="2982983" cy="1967345"/>
          </a:xfrm>
        </p:spPr>
        <p:txBody>
          <a:bodyPr/>
          <a:lstStyle/>
          <a:p>
            <a:endParaRPr lang="zh-CN" altLang="en-US"/>
          </a:p>
        </p:txBody>
      </p:sp>
    </p:spTree>
    <p:extLst>
      <p:ext uri="{BB962C8B-B14F-4D97-AF65-F5344CB8AC3E}">
        <p14:creationId xmlns:p14="http://schemas.microsoft.com/office/powerpoint/2010/main" val="970312978"/>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图文混排4">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hangingPunct="0">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本占位符 8">
            <a:extLst>
              <a:ext uri="{FF2B5EF4-FFF2-40B4-BE49-F238E27FC236}">
                <a16:creationId xmlns:a16="http://schemas.microsoft.com/office/drawing/2014/main" id="{B0CBA42B-940F-4A9F-9D75-E5D09A604BEA}"/>
              </a:ext>
            </a:extLst>
          </p:cNvPr>
          <p:cNvSpPr>
            <a:spLocks noGrp="1"/>
          </p:cNvSpPr>
          <p:nvPr>
            <p:ph type="body" sz="quarter" idx="14" hasCustomPrompt="1"/>
          </p:nvPr>
        </p:nvSpPr>
        <p:spPr>
          <a:xfrm>
            <a:off x="2963165" y="4354561"/>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11" name="文本占位符 8">
            <a:extLst>
              <a:ext uri="{FF2B5EF4-FFF2-40B4-BE49-F238E27FC236}">
                <a16:creationId xmlns:a16="http://schemas.microsoft.com/office/drawing/2014/main" id="{2D98CA97-CEE7-4579-9AF2-8C210B6336E5}"/>
              </a:ext>
            </a:extLst>
          </p:cNvPr>
          <p:cNvSpPr>
            <a:spLocks noGrp="1"/>
          </p:cNvSpPr>
          <p:nvPr>
            <p:ph type="body" sz="quarter" idx="15" hasCustomPrompt="1"/>
          </p:nvPr>
        </p:nvSpPr>
        <p:spPr>
          <a:xfrm>
            <a:off x="2963164" y="4677878"/>
            <a:ext cx="1871999" cy="1487972"/>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327398D3-5914-4BAA-93E1-2F440BE0332D}"/>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8" name="图片占位符 7">
            <a:extLst>
              <a:ext uri="{FF2B5EF4-FFF2-40B4-BE49-F238E27FC236}">
                <a16:creationId xmlns:a16="http://schemas.microsoft.com/office/drawing/2014/main" id="{61926442-275F-496E-9739-298DAD1213E7}"/>
              </a:ext>
            </a:extLst>
          </p:cNvPr>
          <p:cNvSpPr>
            <a:spLocks noGrp="1"/>
          </p:cNvSpPr>
          <p:nvPr>
            <p:ph type="pic" sz="quarter" idx="20"/>
          </p:nvPr>
        </p:nvSpPr>
        <p:spPr>
          <a:xfrm>
            <a:off x="2963864" y="2133600"/>
            <a:ext cx="1871372" cy="1967345"/>
          </a:xfrm>
        </p:spPr>
        <p:txBody>
          <a:bodyPr/>
          <a:lstStyle/>
          <a:p>
            <a:endParaRPr lang="zh-CN" altLang="en-US"/>
          </a:p>
        </p:txBody>
      </p:sp>
      <p:sp>
        <p:nvSpPr>
          <p:cNvPr id="25" name="文本占位符 8">
            <a:extLst>
              <a:ext uri="{FF2B5EF4-FFF2-40B4-BE49-F238E27FC236}">
                <a16:creationId xmlns:a16="http://schemas.microsoft.com/office/drawing/2014/main" id="{3F50F373-1B43-4382-8A36-FE4D704191F0}"/>
              </a:ext>
            </a:extLst>
          </p:cNvPr>
          <p:cNvSpPr>
            <a:spLocks noGrp="1"/>
          </p:cNvSpPr>
          <p:nvPr>
            <p:ph type="body" sz="quarter" idx="21" hasCustomPrompt="1"/>
          </p:nvPr>
        </p:nvSpPr>
        <p:spPr>
          <a:xfrm>
            <a:off x="5051426" y="4354561"/>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28" name="文本占位符 8">
            <a:extLst>
              <a:ext uri="{FF2B5EF4-FFF2-40B4-BE49-F238E27FC236}">
                <a16:creationId xmlns:a16="http://schemas.microsoft.com/office/drawing/2014/main" id="{3EB6B616-2903-4818-91E4-608E696C1C27}"/>
              </a:ext>
            </a:extLst>
          </p:cNvPr>
          <p:cNvSpPr>
            <a:spLocks noGrp="1"/>
          </p:cNvSpPr>
          <p:nvPr>
            <p:ph type="body" sz="quarter" idx="22" hasCustomPrompt="1"/>
          </p:nvPr>
        </p:nvSpPr>
        <p:spPr>
          <a:xfrm>
            <a:off x="5051425" y="4677878"/>
            <a:ext cx="1871999" cy="1487972"/>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9" name="图片占位符 7">
            <a:extLst>
              <a:ext uri="{FF2B5EF4-FFF2-40B4-BE49-F238E27FC236}">
                <a16:creationId xmlns:a16="http://schemas.microsoft.com/office/drawing/2014/main" id="{D8832B4F-8491-4FC3-B912-C264A4A7C668}"/>
              </a:ext>
            </a:extLst>
          </p:cNvPr>
          <p:cNvSpPr>
            <a:spLocks noGrp="1"/>
          </p:cNvSpPr>
          <p:nvPr>
            <p:ph type="pic" sz="quarter" idx="23"/>
          </p:nvPr>
        </p:nvSpPr>
        <p:spPr>
          <a:xfrm>
            <a:off x="5052125" y="2133600"/>
            <a:ext cx="1871372" cy="1967345"/>
          </a:xfrm>
        </p:spPr>
        <p:txBody>
          <a:bodyPr/>
          <a:lstStyle/>
          <a:p>
            <a:endParaRPr lang="zh-CN" altLang="en-US"/>
          </a:p>
        </p:txBody>
      </p:sp>
      <p:sp>
        <p:nvSpPr>
          <p:cNvPr id="30" name="文本占位符 8">
            <a:extLst>
              <a:ext uri="{FF2B5EF4-FFF2-40B4-BE49-F238E27FC236}">
                <a16:creationId xmlns:a16="http://schemas.microsoft.com/office/drawing/2014/main" id="{84ACA05B-904C-4CDF-AFB0-E368C0DE1680}"/>
              </a:ext>
            </a:extLst>
          </p:cNvPr>
          <p:cNvSpPr>
            <a:spLocks noGrp="1"/>
          </p:cNvSpPr>
          <p:nvPr>
            <p:ph type="body" sz="quarter" idx="24" hasCustomPrompt="1"/>
          </p:nvPr>
        </p:nvSpPr>
        <p:spPr>
          <a:xfrm>
            <a:off x="7139687" y="4354561"/>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31" name="文本占位符 8">
            <a:extLst>
              <a:ext uri="{FF2B5EF4-FFF2-40B4-BE49-F238E27FC236}">
                <a16:creationId xmlns:a16="http://schemas.microsoft.com/office/drawing/2014/main" id="{9CC7C621-2DC5-4936-A5B8-7824B8F5002C}"/>
              </a:ext>
            </a:extLst>
          </p:cNvPr>
          <p:cNvSpPr>
            <a:spLocks noGrp="1"/>
          </p:cNvSpPr>
          <p:nvPr>
            <p:ph type="body" sz="quarter" idx="25" hasCustomPrompt="1"/>
          </p:nvPr>
        </p:nvSpPr>
        <p:spPr>
          <a:xfrm>
            <a:off x="7139686" y="4677878"/>
            <a:ext cx="1871999" cy="1487972"/>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32" name="图片占位符 7">
            <a:extLst>
              <a:ext uri="{FF2B5EF4-FFF2-40B4-BE49-F238E27FC236}">
                <a16:creationId xmlns:a16="http://schemas.microsoft.com/office/drawing/2014/main" id="{7D6898C8-60C8-42F9-A8F2-D08427A00B40}"/>
              </a:ext>
            </a:extLst>
          </p:cNvPr>
          <p:cNvSpPr>
            <a:spLocks noGrp="1"/>
          </p:cNvSpPr>
          <p:nvPr>
            <p:ph type="pic" sz="quarter" idx="26"/>
          </p:nvPr>
        </p:nvSpPr>
        <p:spPr>
          <a:xfrm>
            <a:off x="7140386" y="2133600"/>
            <a:ext cx="1871372" cy="1967345"/>
          </a:xfrm>
        </p:spPr>
        <p:txBody>
          <a:bodyPr/>
          <a:lstStyle/>
          <a:p>
            <a:endParaRPr lang="zh-CN" altLang="en-US"/>
          </a:p>
        </p:txBody>
      </p:sp>
      <p:sp>
        <p:nvSpPr>
          <p:cNvPr id="33" name="文本占位符 8">
            <a:extLst>
              <a:ext uri="{FF2B5EF4-FFF2-40B4-BE49-F238E27FC236}">
                <a16:creationId xmlns:a16="http://schemas.microsoft.com/office/drawing/2014/main" id="{779661B3-E907-47BC-9F98-A52E28154558}"/>
              </a:ext>
            </a:extLst>
          </p:cNvPr>
          <p:cNvSpPr>
            <a:spLocks noGrp="1"/>
          </p:cNvSpPr>
          <p:nvPr>
            <p:ph type="body" sz="quarter" idx="27" hasCustomPrompt="1"/>
          </p:nvPr>
        </p:nvSpPr>
        <p:spPr>
          <a:xfrm>
            <a:off x="9227948" y="4354561"/>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34" name="文本占位符 8">
            <a:extLst>
              <a:ext uri="{FF2B5EF4-FFF2-40B4-BE49-F238E27FC236}">
                <a16:creationId xmlns:a16="http://schemas.microsoft.com/office/drawing/2014/main" id="{EE74FEDF-D050-4EF5-B28F-63B0DAEBD38F}"/>
              </a:ext>
            </a:extLst>
          </p:cNvPr>
          <p:cNvSpPr>
            <a:spLocks noGrp="1"/>
          </p:cNvSpPr>
          <p:nvPr>
            <p:ph type="body" sz="quarter" idx="28" hasCustomPrompt="1"/>
          </p:nvPr>
        </p:nvSpPr>
        <p:spPr>
          <a:xfrm>
            <a:off x="9227947" y="4677878"/>
            <a:ext cx="1871999" cy="1487972"/>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35" name="图片占位符 7">
            <a:extLst>
              <a:ext uri="{FF2B5EF4-FFF2-40B4-BE49-F238E27FC236}">
                <a16:creationId xmlns:a16="http://schemas.microsoft.com/office/drawing/2014/main" id="{A9AAF1FB-3B32-49AC-ABF0-F3955FFA660C}"/>
              </a:ext>
            </a:extLst>
          </p:cNvPr>
          <p:cNvSpPr>
            <a:spLocks noGrp="1"/>
          </p:cNvSpPr>
          <p:nvPr>
            <p:ph type="pic" sz="quarter" idx="29"/>
          </p:nvPr>
        </p:nvSpPr>
        <p:spPr>
          <a:xfrm>
            <a:off x="9228647" y="2133600"/>
            <a:ext cx="1871372" cy="1967345"/>
          </a:xfrm>
        </p:spPr>
        <p:txBody>
          <a:bodyPr/>
          <a:lstStyle/>
          <a:p>
            <a:endParaRPr lang="zh-CN" altLang="en-US"/>
          </a:p>
        </p:txBody>
      </p:sp>
    </p:spTree>
    <p:extLst>
      <p:ext uri="{BB962C8B-B14F-4D97-AF65-F5344CB8AC3E}">
        <p14:creationId xmlns:p14="http://schemas.microsoft.com/office/powerpoint/2010/main" val="4284470242"/>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图文混排5">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hangingPunct="0">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本占位符 8">
            <a:extLst>
              <a:ext uri="{FF2B5EF4-FFF2-40B4-BE49-F238E27FC236}">
                <a16:creationId xmlns:a16="http://schemas.microsoft.com/office/drawing/2014/main" id="{B0CBA42B-940F-4A9F-9D75-E5D09A604BEA}"/>
              </a:ext>
            </a:extLst>
          </p:cNvPr>
          <p:cNvSpPr>
            <a:spLocks noGrp="1"/>
          </p:cNvSpPr>
          <p:nvPr>
            <p:ph type="body" sz="quarter" idx="14" hasCustomPrompt="1"/>
          </p:nvPr>
        </p:nvSpPr>
        <p:spPr>
          <a:xfrm>
            <a:off x="2963165" y="3522520"/>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11" name="文本占位符 8">
            <a:extLst>
              <a:ext uri="{FF2B5EF4-FFF2-40B4-BE49-F238E27FC236}">
                <a16:creationId xmlns:a16="http://schemas.microsoft.com/office/drawing/2014/main" id="{2D98CA97-CEE7-4579-9AF2-8C210B6336E5}"/>
              </a:ext>
            </a:extLst>
          </p:cNvPr>
          <p:cNvSpPr>
            <a:spLocks noGrp="1"/>
          </p:cNvSpPr>
          <p:nvPr>
            <p:ph type="body" sz="quarter" idx="15" hasCustomPrompt="1"/>
          </p:nvPr>
        </p:nvSpPr>
        <p:spPr>
          <a:xfrm>
            <a:off x="2963164" y="3807737"/>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327398D3-5914-4BAA-93E1-2F440BE0332D}"/>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8" name="图片占位符 7">
            <a:extLst>
              <a:ext uri="{FF2B5EF4-FFF2-40B4-BE49-F238E27FC236}">
                <a16:creationId xmlns:a16="http://schemas.microsoft.com/office/drawing/2014/main" id="{61926442-275F-496E-9739-298DAD1213E7}"/>
              </a:ext>
            </a:extLst>
          </p:cNvPr>
          <p:cNvSpPr>
            <a:spLocks noGrp="1"/>
          </p:cNvSpPr>
          <p:nvPr>
            <p:ph type="pic" sz="quarter" idx="20"/>
          </p:nvPr>
        </p:nvSpPr>
        <p:spPr>
          <a:xfrm>
            <a:off x="2963864" y="2133601"/>
            <a:ext cx="1871372" cy="1295400"/>
          </a:xfrm>
          <a:ln>
            <a:solidFill>
              <a:schemeClr val="accent1"/>
            </a:solidFill>
          </a:ln>
        </p:spPr>
        <p:txBody>
          <a:bodyPr/>
          <a:lstStyle/>
          <a:p>
            <a:endParaRPr lang="zh-CN" altLang="en-US"/>
          </a:p>
        </p:txBody>
      </p:sp>
      <p:sp>
        <p:nvSpPr>
          <p:cNvPr id="25" name="文本占位符 8">
            <a:extLst>
              <a:ext uri="{FF2B5EF4-FFF2-40B4-BE49-F238E27FC236}">
                <a16:creationId xmlns:a16="http://schemas.microsoft.com/office/drawing/2014/main" id="{3F50F373-1B43-4382-8A36-FE4D704191F0}"/>
              </a:ext>
            </a:extLst>
          </p:cNvPr>
          <p:cNvSpPr>
            <a:spLocks noGrp="1"/>
          </p:cNvSpPr>
          <p:nvPr>
            <p:ph type="body" sz="quarter" idx="21" hasCustomPrompt="1"/>
          </p:nvPr>
        </p:nvSpPr>
        <p:spPr>
          <a:xfrm>
            <a:off x="5051426" y="3522520"/>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28" name="文本占位符 8">
            <a:extLst>
              <a:ext uri="{FF2B5EF4-FFF2-40B4-BE49-F238E27FC236}">
                <a16:creationId xmlns:a16="http://schemas.microsoft.com/office/drawing/2014/main" id="{3EB6B616-2903-4818-91E4-608E696C1C27}"/>
              </a:ext>
            </a:extLst>
          </p:cNvPr>
          <p:cNvSpPr>
            <a:spLocks noGrp="1"/>
          </p:cNvSpPr>
          <p:nvPr>
            <p:ph type="body" sz="quarter" idx="22" hasCustomPrompt="1"/>
          </p:nvPr>
        </p:nvSpPr>
        <p:spPr>
          <a:xfrm>
            <a:off x="5051425" y="3807737"/>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9" name="图片占位符 7">
            <a:extLst>
              <a:ext uri="{FF2B5EF4-FFF2-40B4-BE49-F238E27FC236}">
                <a16:creationId xmlns:a16="http://schemas.microsoft.com/office/drawing/2014/main" id="{D8832B4F-8491-4FC3-B912-C264A4A7C668}"/>
              </a:ext>
            </a:extLst>
          </p:cNvPr>
          <p:cNvSpPr>
            <a:spLocks noGrp="1"/>
          </p:cNvSpPr>
          <p:nvPr>
            <p:ph type="pic" sz="quarter" idx="23"/>
          </p:nvPr>
        </p:nvSpPr>
        <p:spPr>
          <a:xfrm>
            <a:off x="5052125" y="2133601"/>
            <a:ext cx="1871372" cy="1295400"/>
          </a:xfrm>
          <a:ln>
            <a:solidFill>
              <a:schemeClr val="accent1"/>
            </a:solidFill>
          </a:ln>
        </p:spPr>
        <p:txBody>
          <a:bodyPr/>
          <a:lstStyle/>
          <a:p>
            <a:endParaRPr lang="zh-CN" altLang="en-US"/>
          </a:p>
        </p:txBody>
      </p:sp>
      <p:sp>
        <p:nvSpPr>
          <p:cNvPr id="30" name="文本占位符 8">
            <a:extLst>
              <a:ext uri="{FF2B5EF4-FFF2-40B4-BE49-F238E27FC236}">
                <a16:creationId xmlns:a16="http://schemas.microsoft.com/office/drawing/2014/main" id="{84ACA05B-904C-4CDF-AFB0-E368C0DE1680}"/>
              </a:ext>
            </a:extLst>
          </p:cNvPr>
          <p:cNvSpPr>
            <a:spLocks noGrp="1"/>
          </p:cNvSpPr>
          <p:nvPr>
            <p:ph type="body" sz="quarter" idx="24" hasCustomPrompt="1"/>
          </p:nvPr>
        </p:nvSpPr>
        <p:spPr>
          <a:xfrm>
            <a:off x="7139687" y="3522520"/>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31" name="文本占位符 8">
            <a:extLst>
              <a:ext uri="{FF2B5EF4-FFF2-40B4-BE49-F238E27FC236}">
                <a16:creationId xmlns:a16="http://schemas.microsoft.com/office/drawing/2014/main" id="{9CC7C621-2DC5-4936-A5B8-7824B8F5002C}"/>
              </a:ext>
            </a:extLst>
          </p:cNvPr>
          <p:cNvSpPr>
            <a:spLocks noGrp="1"/>
          </p:cNvSpPr>
          <p:nvPr>
            <p:ph type="body" sz="quarter" idx="25" hasCustomPrompt="1"/>
          </p:nvPr>
        </p:nvSpPr>
        <p:spPr>
          <a:xfrm>
            <a:off x="7139686" y="3807737"/>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32" name="图片占位符 7">
            <a:extLst>
              <a:ext uri="{FF2B5EF4-FFF2-40B4-BE49-F238E27FC236}">
                <a16:creationId xmlns:a16="http://schemas.microsoft.com/office/drawing/2014/main" id="{7D6898C8-60C8-42F9-A8F2-D08427A00B40}"/>
              </a:ext>
            </a:extLst>
          </p:cNvPr>
          <p:cNvSpPr>
            <a:spLocks noGrp="1"/>
          </p:cNvSpPr>
          <p:nvPr>
            <p:ph type="pic" sz="quarter" idx="26"/>
          </p:nvPr>
        </p:nvSpPr>
        <p:spPr>
          <a:xfrm>
            <a:off x="7140386" y="2133601"/>
            <a:ext cx="1871372" cy="1295400"/>
          </a:xfrm>
          <a:ln>
            <a:solidFill>
              <a:schemeClr val="accent1"/>
            </a:solidFill>
          </a:ln>
        </p:spPr>
        <p:txBody>
          <a:bodyPr/>
          <a:lstStyle/>
          <a:p>
            <a:endParaRPr lang="zh-CN" altLang="en-US"/>
          </a:p>
        </p:txBody>
      </p:sp>
      <p:sp>
        <p:nvSpPr>
          <p:cNvPr id="33" name="文本占位符 8">
            <a:extLst>
              <a:ext uri="{FF2B5EF4-FFF2-40B4-BE49-F238E27FC236}">
                <a16:creationId xmlns:a16="http://schemas.microsoft.com/office/drawing/2014/main" id="{779661B3-E907-47BC-9F98-A52E28154558}"/>
              </a:ext>
            </a:extLst>
          </p:cNvPr>
          <p:cNvSpPr>
            <a:spLocks noGrp="1"/>
          </p:cNvSpPr>
          <p:nvPr>
            <p:ph type="body" sz="quarter" idx="27" hasCustomPrompt="1"/>
          </p:nvPr>
        </p:nvSpPr>
        <p:spPr>
          <a:xfrm>
            <a:off x="9227948" y="3522520"/>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34" name="文本占位符 8">
            <a:extLst>
              <a:ext uri="{FF2B5EF4-FFF2-40B4-BE49-F238E27FC236}">
                <a16:creationId xmlns:a16="http://schemas.microsoft.com/office/drawing/2014/main" id="{EE74FEDF-D050-4EF5-B28F-63B0DAEBD38F}"/>
              </a:ext>
            </a:extLst>
          </p:cNvPr>
          <p:cNvSpPr>
            <a:spLocks noGrp="1"/>
          </p:cNvSpPr>
          <p:nvPr>
            <p:ph type="body" sz="quarter" idx="28" hasCustomPrompt="1"/>
          </p:nvPr>
        </p:nvSpPr>
        <p:spPr>
          <a:xfrm>
            <a:off x="9227947" y="3807737"/>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35" name="图片占位符 7">
            <a:extLst>
              <a:ext uri="{FF2B5EF4-FFF2-40B4-BE49-F238E27FC236}">
                <a16:creationId xmlns:a16="http://schemas.microsoft.com/office/drawing/2014/main" id="{A9AAF1FB-3B32-49AC-ABF0-F3955FFA660C}"/>
              </a:ext>
            </a:extLst>
          </p:cNvPr>
          <p:cNvSpPr>
            <a:spLocks noGrp="1"/>
          </p:cNvSpPr>
          <p:nvPr>
            <p:ph type="pic" sz="quarter" idx="29"/>
          </p:nvPr>
        </p:nvSpPr>
        <p:spPr>
          <a:xfrm>
            <a:off x="9228647" y="2133601"/>
            <a:ext cx="1871372" cy="1295400"/>
          </a:xfrm>
          <a:ln>
            <a:solidFill>
              <a:schemeClr val="accent1"/>
            </a:solidFill>
          </a:ln>
        </p:spPr>
        <p:txBody>
          <a:bodyPr/>
          <a:lstStyle/>
          <a:p>
            <a:endParaRPr lang="zh-CN" altLang="en-US"/>
          </a:p>
        </p:txBody>
      </p:sp>
      <p:sp>
        <p:nvSpPr>
          <p:cNvPr id="18" name="文本占位符 8">
            <a:extLst>
              <a:ext uri="{FF2B5EF4-FFF2-40B4-BE49-F238E27FC236}">
                <a16:creationId xmlns:a16="http://schemas.microsoft.com/office/drawing/2014/main" id="{C72A8724-00A0-4E6D-B9C5-503BD75B0756}"/>
              </a:ext>
            </a:extLst>
          </p:cNvPr>
          <p:cNvSpPr>
            <a:spLocks noGrp="1"/>
          </p:cNvSpPr>
          <p:nvPr>
            <p:ph type="body" sz="quarter" idx="30" hasCustomPrompt="1"/>
          </p:nvPr>
        </p:nvSpPr>
        <p:spPr>
          <a:xfrm>
            <a:off x="2963165" y="5583402"/>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19" name="文本占位符 8">
            <a:extLst>
              <a:ext uri="{FF2B5EF4-FFF2-40B4-BE49-F238E27FC236}">
                <a16:creationId xmlns:a16="http://schemas.microsoft.com/office/drawing/2014/main" id="{3B3B5596-FDD9-46D3-B3ED-6F213504ABEA}"/>
              </a:ext>
            </a:extLst>
          </p:cNvPr>
          <p:cNvSpPr>
            <a:spLocks noGrp="1"/>
          </p:cNvSpPr>
          <p:nvPr>
            <p:ph type="body" sz="quarter" idx="31" hasCustomPrompt="1"/>
          </p:nvPr>
        </p:nvSpPr>
        <p:spPr>
          <a:xfrm>
            <a:off x="2963164" y="5868619"/>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0" name="图片占位符 7">
            <a:extLst>
              <a:ext uri="{FF2B5EF4-FFF2-40B4-BE49-F238E27FC236}">
                <a16:creationId xmlns:a16="http://schemas.microsoft.com/office/drawing/2014/main" id="{B3490545-89A0-416A-9CA6-E2FCEACC91CA}"/>
              </a:ext>
            </a:extLst>
          </p:cNvPr>
          <p:cNvSpPr>
            <a:spLocks noGrp="1"/>
          </p:cNvSpPr>
          <p:nvPr>
            <p:ph type="pic" sz="quarter" idx="32"/>
          </p:nvPr>
        </p:nvSpPr>
        <p:spPr>
          <a:xfrm>
            <a:off x="2963864" y="4194483"/>
            <a:ext cx="1871372" cy="1295400"/>
          </a:xfrm>
          <a:ln>
            <a:solidFill>
              <a:schemeClr val="accent1"/>
            </a:solidFill>
          </a:ln>
        </p:spPr>
        <p:txBody>
          <a:bodyPr/>
          <a:lstStyle/>
          <a:p>
            <a:endParaRPr lang="zh-CN" altLang="en-US"/>
          </a:p>
        </p:txBody>
      </p:sp>
      <p:sp>
        <p:nvSpPr>
          <p:cNvPr id="21" name="文本占位符 8">
            <a:extLst>
              <a:ext uri="{FF2B5EF4-FFF2-40B4-BE49-F238E27FC236}">
                <a16:creationId xmlns:a16="http://schemas.microsoft.com/office/drawing/2014/main" id="{59489E42-F0F0-4E6F-8649-19BF75C7153D}"/>
              </a:ext>
            </a:extLst>
          </p:cNvPr>
          <p:cNvSpPr>
            <a:spLocks noGrp="1"/>
          </p:cNvSpPr>
          <p:nvPr>
            <p:ph type="body" sz="quarter" idx="33" hasCustomPrompt="1"/>
          </p:nvPr>
        </p:nvSpPr>
        <p:spPr>
          <a:xfrm>
            <a:off x="5051426" y="5583402"/>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22" name="文本占位符 8">
            <a:extLst>
              <a:ext uri="{FF2B5EF4-FFF2-40B4-BE49-F238E27FC236}">
                <a16:creationId xmlns:a16="http://schemas.microsoft.com/office/drawing/2014/main" id="{B04FFAC9-087D-4A9F-B906-F93A3EC3942B}"/>
              </a:ext>
            </a:extLst>
          </p:cNvPr>
          <p:cNvSpPr>
            <a:spLocks noGrp="1"/>
          </p:cNvSpPr>
          <p:nvPr>
            <p:ph type="body" sz="quarter" idx="34" hasCustomPrompt="1"/>
          </p:nvPr>
        </p:nvSpPr>
        <p:spPr>
          <a:xfrm>
            <a:off x="5051425" y="5868619"/>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3" name="图片占位符 7">
            <a:extLst>
              <a:ext uri="{FF2B5EF4-FFF2-40B4-BE49-F238E27FC236}">
                <a16:creationId xmlns:a16="http://schemas.microsoft.com/office/drawing/2014/main" id="{AAC3DB3E-E0A2-4BF4-BD97-F39131944AD2}"/>
              </a:ext>
            </a:extLst>
          </p:cNvPr>
          <p:cNvSpPr>
            <a:spLocks noGrp="1"/>
          </p:cNvSpPr>
          <p:nvPr>
            <p:ph type="pic" sz="quarter" idx="35"/>
          </p:nvPr>
        </p:nvSpPr>
        <p:spPr>
          <a:xfrm>
            <a:off x="5052125" y="4194483"/>
            <a:ext cx="1871372" cy="1295400"/>
          </a:xfrm>
          <a:ln>
            <a:solidFill>
              <a:schemeClr val="accent1"/>
            </a:solidFill>
          </a:ln>
        </p:spPr>
        <p:txBody>
          <a:bodyPr/>
          <a:lstStyle/>
          <a:p>
            <a:endParaRPr lang="zh-CN" altLang="en-US"/>
          </a:p>
        </p:txBody>
      </p:sp>
      <p:sp>
        <p:nvSpPr>
          <p:cNvPr id="24" name="文本占位符 8">
            <a:extLst>
              <a:ext uri="{FF2B5EF4-FFF2-40B4-BE49-F238E27FC236}">
                <a16:creationId xmlns:a16="http://schemas.microsoft.com/office/drawing/2014/main" id="{9B7F4677-41A5-435D-82B3-2B328A957780}"/>
              </a:ext>
            </a:extLst>
          </p:cNvPr>
          <p:cNvSpPr>
            <a:spLocks noGrp="1"/>
          </p:cNvSpPr>
          <p:nvPr>
            <p:ph type="body" sz="quarter" idx="36" hasCustomPrompt="1"/>
          </p:nvPr>
        </p:nvSpPr>
        <p:spPr>
          <a:xfrm>
            <a:off x="7139687" y="5583402"/>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26" name="文本占位符 8">
            <a:extLst>
              <a:ext uri="{FF2B5EF4-FFF2-40B4-BE49-F238E27FC236}">
                <a16:creationId xmlns:a16="http://schemas.microsoft.com/office/drawing/2014/main" id="{509FE216-CA2B-4BC2-940F-D4868198BBC5}"/>
              </a:ext>
            </a:extLst>
          </p:cNvPr>
          <p:cNvSpPr>
            <a:spLocks noGrp="1"/>
          </p:cNvSpPr>
          <p:nvPr>
            <p:ph type="body" sz="quarter" idx="37" hasCustomPrompt="1"/>
          </p:nvPr>
        </p:nvSpPr>
        <p:spPr>
          <a:xfrm>
            <a:off x="7139686" y="5868619"/>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7" name="图片占位符 7">
            <a:extLst>
              <a:ext uri="{FF2B5EF4-FFF2-40B4-BE49-F238E27FC236}">
                <a16:creationId xmlns:a16="http://schemas.microsoft.com/office/drawing/2014/main" id="{150A56A3-F4E0-4FB0-9761-B245CCE8DC9C}"/>
              </a:ext>
            </a:extLst>
          </p:cNvPr>
          <p:cNvSpPr>
            <a:spLocks noGrp="1"/>
          </p:cNvSpPr>
          <p:nvPr>
            <p:ph type="pic" sz="quarter" idx="38"/>
          </p:nvPr>
        </p:nvSpPr>
        <p:spPr>
          <a:xfrm>
            <a:off x="7140386" y="4194483"/>
            <a:ext cx="1871372" cy="1295400"/>
          </a:xfrm>
          <a:ln>
            <a:solidFill>
              <a:schemeClr val="accent1"/>
            </a:solidFill>
          </a:ln>
        </p:spPr>
        <p:txBody>
          <a:bodyPr/>
          <a:lstStyle/>
          <a:p>
            <a:endParaRPr lang="zh-CN" altLang="en-US"/>
          </a:p>
        </p:txBody>
      </p:sp>
      <p:sp>
        <p:nvSpPr>
          <p:cNvPr id="36" name="文本占位符 8">
            <a:extLst>
              <a:ext uri="{FF2B5EF4-FFF2-40B4-BE49-F238E27FC236}">
                <a16:creationId xmlns:a16="http://schemas.microsoft.com/office/drawing/2014/main" id="{0B958858-BD77-4F52-BF64-9A078A704290}"/>
              </a:ext>
            </a:extLst>
          </p:cNvPr>
          <p:cNvSpPr>
            <a:spLocks noGrp="1"/>
          </p:cNvSpPr>
          <p:nvPr>
            <p:ph type="body" sz="quarter" idx="39" hasCustomPrompt="1"/>
          </p:nvPr>
        </p:nvSpPr>
        <p:spPr>
          <a:xfrm>
            <a:off x="9227948" y="5583402"/>
            <a:ext cx="1840062" cy="252781"/>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此处输入小标题</a:t>
            </a:r>
          </a:p>
        </p:txBody>
      </p:sp>
      <p:sp>
        <p:nvSpPr>
          <p:cNvPr id="37" name="文本占位符 8">
            <a:extLst>
              <a:ext uri="{FF2B5EF4-FFF2-40B4-BE49-F238E27FC236}">
                <a16:creationId xmlns:a16="http://schemas.microsoft.com/office/drawing/2014/main" id="{B8D492AB-6446-405F-8C2C-6A20E1BD6159}"/>
              </a:ext>
            </a:extLst>
          </p:cNvPr>
          <p:cNvSpPr>
            <a:spLocks noGrp="1"/>
          </p:cNvSpPr>
          <p:nvPr>
            <p:ph type="body" sz="quarter" idx="40" hasCustomPrompt="1"/>
          </p:nvPr>
        </p:nvSpPr>
        <p:spPr>
          <a:xfrm>
            <a:off x="9227947" y="5868619"/>
            <a:ext cx="1871999" cy="252781"/>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38" name="图片占位符 7">
            <a:extLst>
              <a:ext uri="{FF2B5EF4-FFF2-40B4-BE49-F238E27FC236}">
                <a16:creationId xmlns:a16="http://schemas.microsoft.com/office/drawing/2014/main" id="{C08E3742-38E2-444C-9C95-E26B27039827}"/>
              </a:ext>
            </a:extLst>
          </p:cNvPr>
          <p:cNvSpPr>
            <a:spLocks noGrp="1"/>
          </p:cNvSpPr>
          <p:nvPr>
            <p:ph type="pic" sz="quarter" idx="41"/>
          </p:nvPr>
        </p:nvSpPr>
        <p:spPr>
          <a:xfrm>
            <a:off x="9228647" y="4194483"/>
            <a:ext cx="1871372" cy="1295400"/>
          </a:xfrm>
          <a:ln>
            <a:solidFill>
              <a:schemeClr val="accent1"/>
            </a:solidFill>
          </a:ln>
        </p:spPr>
        <p:txBody>
          <a:bodyPr/>
          <a:lstStyle/>
          <a:p>
            <a:endParaRPr lang="zh-CN" altLang="en-US"/>
          </a:p>
        </p:txBody>
      </p:sp>
    </p:spTree>
    <p:extLst>
      <p:ext uri="{BB962C8B-B14F-4D97-AF65-F5344CB8AC3E}">
        <p14:creationId xmlns:p14="http://schemas.microsoft.com/office/powerpoint/2010/main" val="1670975424"/>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人物介绍1">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C9D23F6D-EC11-4620-8C8E-8F308CA48E59}"/>
              </a:ext>
            </a:extLst>
          </p:cNvPr>
          <p:cNvSpPr/>
          <p:nvPr userDrawn="1"/>
        </p:nvSpPr>
        <p:spPr>
          <a:xfrm>
            <a:off x="6959065" y="2503371"/>
            <a:ext cx="2514032" cy="2514032"/>
          </a:xfrm>
          <a:prstGeom prst="ellipse">
            <a:avLst/>
          </a:prstGeom>
          <a:noFill/>
          <a:ln>
            <a:gradFill flip="none" rotWithShape="1">
              <a:gsLst>
                <a:gs pos="0">
                  <a:schemeClr val="accent1"/>
                </a:gs>
                <a:gs pos="100000">
                  <a:schemeClr val="accent1">
                    <a:alpha val="0"/>
                  </a:schemeClr>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F462CFED-5A96-40C5-BB43-34AB1356F9AC}"/>
              </a:ext>
            </a:extLst>
          </p:cNvPr>
          <p:cNvSpPr/>
          <p:nvPr userDrawn="1"/>
        </p:nvSpPr>
        <p:spPr>
          <a:xfrm>
            <a:off x="2963864" y="2605238"/>
            <a:ext cx="5646736" cy="2590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4">
            <a:extLst>
              <a:ext uri="{FF2B5EF4-FFF2-40B4-BE49-F238E27FC236}">
                <a16:creationId xmlns:a16="http://schemas.microsoft.com/office/drawing/2014/main" id="{D81C7C07-F9FF-4B13-8769-AB03C31F1F5E}"/>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
        <p:nvSpPr>
          <p:cNvPr id="8" name="文本占位符 8">
            <a:extLst>
              <a:ext uri="{FF2B5EF4-FFF2-40B4-BE49-F238E27FC236}">
                <a16:creationId xmlns:a16="http://schemas.microsoft.com/office/drawing/2014/main" id="{1A90159E-7E5C-4A51-9542-0DB9E91D0292}"/>
              </a:ext>
            </a:extLst>
          </p:cNvPr>
          <p:cNvSpPr>
            <a:spLocks noGrp="1"/>
          </p:cNvSpPr>
          <p:nvPr>
            <p:ph type="body" sz="quarter" idx="13" hasCustomPrompt="1"/>
          </p:nvPr>
        </p:nvSpPr>
        <p:spPr>
          <a:xfrm>
            <a:off x="3183467" y="3761699"/>
            <a:ext cx="3433233" cy="1255702"/>
          </a:xfrm>
          <a:prstGeom prst="rect">
            <a:avLst/>
          </a:prstGeom>
        </p:spPr>
        <p:txBody>
          <a:bodyPr lIns="90000" tIns="0" anchor="ctr">
            <a:normAutofit/>
          </a:bodyPr>
          <a:lstStyle>
            <a:lvl1pPr marL="0" indent="0" algn="l">
              <a:lnSpc>
                <a:spcPct val="110000"/>
              </a:lnSpc>
              <a:spcBef>
                <a:spcPts val="600"/>
              </a:spcBef>
              <a:buNone/>
              <a:defRPr sz="1400">
                <a:solidFill>
                  <a:schemeClr val="tx1">
                    <a:lumMod val="50000"/>
                    <a:lumOff val="50000"/>
                  </a:schemeClr>
                </a:solidFill>
              </a:defRPr>
            </a:lvl1pPr>
          </a:lstStyle>
          <a:p>
            <a:pPr lvl="0"/>
            <a:r>
              <a:rPr lang="zh-CN" altLang="en-US" dirty="0"/>
              <a:t>在此处输入正文</a:t>
            </a:r>
          </a:p>
        </p:txBody>
      </p:sp>
      <p:pic>
        <p:nvPicPr>
          <p:cNvPr id="7" name="图片 6" descr="图片包含 游戏机&#10;&#10;描述已自动生成">
            <a:extLst>
              <a:ext uri="{FF2B5EF4-FFF2-40B4-BE49-F238E27FC236}">
                <a16:creationId xmlns:a16="http://schemas.microsoft.com/office/drawing/2014/main" id="{5136583A-7689-4429-95D0-8462D5DD6FB7}"/>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22" name="图片占位符 21">
            <a:extLst>
              <a:ext uri="{FF2B5EF4-FFF2-40B4-BE49-F238E27FC236}">
                <a16:creationId xmlns:a16="http://schemas.microsoft.com/office/drawing/2014/main" id="{A0403C2B-483B-41FB-886F-57BF748E1506}"/>
              </a:ext>
            </a:extLst>
          </p:cNvPr>
          <p:cNvSpPr>
            <a:spLocks noGrp="1"/>
          </p:cNvSpPr>
          <p:nvPr>
            <p:ph type="pic" sz="quarter" idx="14" hasCustomPrompt="1"/>
          </p:nvPr>
        </p:nvSpPr>
        <p:spPr>
          <a:xfrm>
            <a:off x="6959063" y="1647824"/>
            <a:ext cx="2514032" cy="3369577"/>
          </a:xfrm>
          <a:custGeom>
            <a:avLst/>
            <a:gdLst>
              <a:gd name="connsiteX0" fmla="*/ 0 w 2514032"/>
              <a:gd name="connsiteY0" fmla="*/ 0 h 3369577"/>
              <a:gd name="connsiteX1" fmla="*/ 2514032 w 2514032"/>
              <a:gd name="connsiteY1" fmla="*/ 0 h 3369577"/>
              <a:gd name="connsiteX2" fmla="*/ 2514032 w 2514032"/>
              <a:gd name="connsiteY2" fmla="*/ 1573966 h 3369577"/>
              <a:gd name="connsiteX3" fmla="*/ 2514032 w 2514032"/>
              <a:gd name="connsiteY3" fmla="*/ 2112523 h 3369577"/>
              <a:gd name="connsiteX4" fmla="*/ 2514032 w 2514032"/>
              <a:gd name="connsiteY4" fmla="*/ 2112601 h 3369577"/>
              <a:gd name="connsiteX5" fmla="*/ 2514032 w 2514032"/>
              <a:gd name="connsiteY5" fmla="*/ 2134903 h 3369577"/>
              <a:gd name="connsiteX6" fmla="*/ 2512906 w 2514032"/>
              <a:gd name="connsiteY6" fmla="*/ 2134903 h 3369577"/>
              <a:gd name="connsiteX7" fmla="*/ 2507544 w 2514032"/>
              <a:gd name="connsiteY7" fmla="*/ 2241085 h 3369577"/>
              <a:gd name="connsiteX8" fmla="*/ 1377610 w 2514032"/>
              <a:gd name="connsiteY8" fmla="*/ 3363868 h 3369577"/>
              <a:gd name="connsiteX9" fmla="*/ 1257039 w 2514032"/>
              <a:gd name="connsiteY9" fmla="*/ 3369577 h 3369577"/>
              <a:gd name="connsiteX10" fmla="*/ 1256997 w 2514032"/>
              <a:gd name="connsiteY10" fmla="*/ 3369577 h 3369577"/>
              <a:gd name="connsiteX11" fmla="*/ 1136426 w 2514032"/>
              <a:gd name="connsiteY11" fmla="*/ 3363868 h 3369577"/>
              <a:gd name="connsiteX12" fmla="*/ 6492 w 2514032"/>
              <a:gd name="connsiteY12" fmla="*/ 2241085 h 3369577"/>
              <a:gd name="connsiteX13" fmla="*/ 1130 w 2514032"/>
              <a:gd name="connsiteY13" fmla="*/ 2134903 h 3369577"/>
              <a:gd name="connsiteX14" fmla="*/ 0 w 2514032"/>
              <a:gd name="connsiteY14" fmla="*/ 2134903 h 3369577"/>
              <a:gd name="connsiteX15" fmla="*/ 0 w 2514032"/>
              <a:gd name="connsiteY15" fmla="*/ 1681749 h 336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14032" h="3369577">
                <a:moveTo>
                  <a:pt x="0" y="0"/>
                </a:moveTo>
                <a:lnTo>
                  <a:pt x="2514032" y="0"/>
                </a:lnTo>
                <a:lnTo>
                  <a:pt x="2514032" y="1573966"/>
                </a:lnTo>
                <a:lnTo>
                  <a:pt x="2514032" y="2112523"/>
                </a:lnTo>
                <a:lnTo>
                  <a:pt x="2514032" y="2112601"/>
                </a:lnTo>
                <a:lnTo>
                  <a:pt x="2514032" y="2134903"/>
                </a:lnTo>
                <a:lnTo>
                  <a:pt x="2512906" y="2134903"/>
                </a:lnTo>
                <a:lnTo>
                  <a:pt x="2507544" y="2241085"/>
                </a:lnTo>
                <a:cubicBezTo>
                  <a:pt x="2447195" y="2835327"/>
                  <a:pt x="1972934" y="3307205"/>
                  <a:pt x="1377610" y="3363868"/>
                </a:cubicBezTo>
                <a:lnTo>
                  <a:pt x="1257039" y="3369577"/>
                </a:lnTo>
                <a:lnTo>
                  <a:pt x="1256997" y="3369577"/>
                </a:lnTo>
                <a:lnTo>
                  <a:pt x="1136426" y="3363868"/>
                </a:lnTo>
                <a:cubicBezTo>
                  <a:pt x="541103" y="3307205"/>
                  <a:pt x="66841" y="2835327"/>
                  <a:pt x="6492" y="2241085"/>
                </a:cubicBezTo>
                <a:lnTo>
                  <a:pt x="1130" y="2134903"/>
                </a:lnTo>
                <a:lnTo>
                  <a:pt x="0" y="2134903"/>
                </a:lnTo>
                <a:lnTo>
                  <a:pt x="0" y="1681749"/>
                </a:lnTo>
                <a:close/>
              </a:path>
            </a:pathLst>
          </a:custGeom>
        </p:spPr>
        <p:txBody>
          <a:bodyPr wrap="square">
            <a:noAutofit/>
          </a:bodyPr>
          <a:lstStyle>
            <a:lvl1pPr>
              <a:defRPr/>
            </a:lvl1pPr>
          </a:lstStyle>
          <a:p>
            <a:r>
              <a:rPr lang="zh-CN" altLang="en-US" dirty="0"/>
              <a:t>推荐采用去背景的人像图片</a:t>
            </a:r>
            <a:endParaRPr lang="en-US" altLang="zh-CN" dirty="0"/>
          </a:p>
          <a:p>
            <a:r>
              <a:rPr lang="zh-CN" altLang="en-US" dirty="0"/>
              <a:t>未去背景头像建议使用</a:t>
            </a:r>
            <a:r>
              <a:rPr lang="en-US" altLang="zh-CN" dirty="0"/>
              <a:t>【</a:t>
            </a:r>
            <a:r>
              <a:rPr lang="zh-CN" altLang="en-US" dirty="0"/>
              <a:t>人物介绍</a:t>
            </a:r>
            <a:r>
              <a:rPr lang="en-US" altLang="zh-CN" dirty="0"/>
              <a:t>2】</a:t>
            </a:r>
            <a:r>
              <a:rPr lang="zh-CN" altLang="en-US" dirty="0"/>
              <a:t>版式</a:t>
            </a:r>
          </a:p>
        </p:txBody>
      </p:sp>
      <p:sp>
        <p:nvSpPr>
          <p:cNvPr id="10" name="标题 1">
            <a:extLst>
              <a:ext uri="{FF2B5EF4-FFF2-40B4-BE49-F238E27FC236}">
                <a16:creationId xmlns:a16="http://schemas.microsoft.com/office/drawing/2014/main" id="{DD5E0546-0DD8-4691-9E7B-863D4600E13A}"/>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cxnSp>
        <p:nvCxnSpPr>
          <p:cNvPr id="11" name="直接连接符 10">
            <a:extLst>
              <a:ext uri="{FF2B5EF4-FFF2-40B4-BE49-F238E27FC236}">
                <a16:creationId xmlns:a16="http://schemas.microsoft.com/office/drawing/2014/main" id="{AFCC91DE-A052-46EE-90F7-DA0C81D13884}"/>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3" name="文本占位符 8">
            <a:extLst>
              <a:ext uri="{FF2B5EF4-FFF2-40B4-BE49-F238E27FC236}">
                <a16:creationId xmlns:a16="http://schemas.microsoft.com/office/drawing/2014/main" id="{C3A82AE7-A704-4212-91EB-71EC8FD27105}"/>
              </a:ext>
            </a:extLst>
          </p:cNvPr>
          <p:cNvSpPr>
            <a:spLocks noGrp="1"/>
          </p:cNvSpPr>
          <p:nvPr>
            <p:ph type="body" sz="quarter" idx="15" hasCustomPrompt="1"/>
          </p:nvPr>
        </p:nvSpPr>
        <p:spPr>
          <a:xfrm>
            <a:off x="3183467" y="3034325"/>
            <a:ext cx="3433233" cy="298287"/>
          </a:xfrm>
          <a:prstGeom prst="rect">
            <a:avLst/>
          </a:prstGeom>
        </p:spPr>
        <p:txBody>
          <a:bodyPr wrap="square" lIns="90000" tIns="0" anchor="ctr">
            <a:noAutofit/>
          </a:bodyPr>
          <a:lstStyle>
            <a:lvl1pPr marL="0" indent="0" algn="l">
              <a:lnSpc>
                <a:spcPct val="110000"/>
              </a:lnSpc>
              <a:spcBef>
                <a:spcPts val="600"/>
              </a:spcBef>
              <a:buNone/>
              <a:defRPr sz="1600">
                <a:solidFill>
                  <a:schemeClr val="accent1"/>
                </a:solidFill>
              </a:defRPr>
            </a:lvl1pPr>
          </a:lstStyle>
          <a:p>
            <a:pPr lvl="0"/>
            <a:r>
              <a:rPr lang="zh-CN" altLang="en-US" dirty="0"/>
              <a:t>在此处输入标题</a:t>
            </a:r>
          </a:p>
        </p:txBody>
      </p:sp>
      <p:sp>
        <p:nvSpPr>
          <p:cNvPr id="25" name="文本占位符 8">
            <a:extLst>
              <a:ext uri="{FF2B5EF4-FFF2-40B4-BE49-F238E27FC236}">
                <a16:creationId xmlns:a16="http://schemas.microsoft.com/office/drawing/2014/main" id="{E8CD0A3F-481B-4662-96BD-D467F28F97CE}"/>
              </a:ext>
            </a:extLst>
          </p:cNvPr>
          <p:cNvSpPr>
            <a:spLocks noGrp="1"/>
          </p:cNvSpPr>
          <p:nvPr>
            <p:ph type="body" sz="quarter" idx="16" hasCustomPrompt="1"/>
          </p:nvPr>
        </p:nvSpPr>
        <p:spPr>
          <a:xfrm>
            <a:off x="3183467" y="3336228"/>
            <a:ext cx="3433233" cy="235257"/>
          </a:xfrm>
          <a:prstGeom prst="rect">
            <a:avLst/>
          </a:prstGeom>
        </p:spPr>
        <p:txBody>
          <a:bodyPr wrap="square" lIns="90000" tIns="0" anchor="ctr">
            <a:noAutofit/>
          </a:bodyPr>
          <a:lstStyle>
            <a:lvl1pPr marL="0" indent="0" algn="l">
              <a:lnSpc>
                <a:spcPct val="110000"/>
              </a:lnSpc>
              <a:spcBef>
                <a:spcPts val="600"/>
              </a:spcBef>
              <a:buNone/>
              <a:defRPr sz="1200">
                <a:solidFill>
                  <a:schemeClr val="tx1">
                    <a:lumMod val="50000"/>
                    <a:lumOff val="50000"/>
                  </a:schemeClr>
                </a:solidFill>
              </a:defRPr>
            </a:lvl1pPr>
          </a:lstStyle>
          <a:p>
            <a:pPr lvl="0"/>
            <a:r>
              <a:rPr lang="zh-CN" altLang="en-US" dirty="0"/>
              <a:t>在此处输入副标题</a:t>
            </a:r>
          </a:p>
        </p:txBody>
      </p:sp>
    </p:spTree>
    <p:extLst>
      <p:ext uri="{BB962C8B-B14F-4D97-AF65-F5344CB8AC3E}">
        <p14:creationId xmlns:p14="http://schemas.microsoft.com/office/powerpoint/2010/main" val="2770510629"/>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人物介绍2">
    <p:spTree>
      <p:nvGrpSpPr>
        <p:cNvPr id="1" name=""/>
        <p:cNvGrpSpPr/>
        <p:nvPr/>
      </p:nvGrpSpPr>
      <p:grpSpPr>
        <a:xfrm>
          <a:off x="0" y="0"/>
          <a:ext cx="0" cy="0"/>
          <a:chOff x="0" y="0"/>
          <a:chExt cx="0" cy="0"/>
        </a:xfrm>
      </p:grpSpPr>
      <p:sp>
        <p:nvSpPr>
          <p:cNvPr id="15" name="椭圆 14">
            <a:extLst>
              <a:ext uri="{FF2B5EF4-FFF2-40B4-BE49-F238E27FC236}">
                <a16:creationId xmlns:a16="http://schemas.microsoft.com/office/drawing/2014/main" id="{C9D23F6D-EC11-4620-8C8E-8F308CA48E59}"/>
              </a:ext>
            </a:extLst>
          </p:cNvPr>
          <p:cNvSpPr/>
          <p:nvPr userDrawn="1"/>
        </p:nvSpPr>
        <p:spPr>
          <a:xfrm>
            <a:off x="6959065" y="2503371"/>
            <a:ext cx="2514032" cy="2514032"/>
          </a:xfrm>
          <a:prstGeom prst="ellipse">
            <a:avLst/>
          </a:prstGeom>
          <a:noFill/>
          <a:ln>
            <a:gradFill flip="none" rotWithShape="1">
              <a:gsLst>
                <a:gs pos="0">
                  <a:schemeClr val="accent1"/>
                </a:gs>
                <a:gs pos="100000">
                  <a:schemeClr val="accent1">
                    <a:alpha val="0"/>
                  </a:schemeClr>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a:extLst>
              <a:ext uri="{FF2B5EF4-FFF2-40B4-BE49-F238E27FC236}">
                <a16:creationId xmlns:a16="http://schemas.microsoft.com/office/drawing/2014/main" id="{F462CFED-5A96-40C5-BB43-34AB1356F9AC}"/>
              </a:ext>
            </a:extLst>
          </p:cNvPr>
          <p:cNvSpPr/>
          <p:nvPr userDrawn="1"/>
        </p:nvSpPr>
        <p:spPr>
          <a:xfrm>
            <a:off x="2963864" y="2605238"/>
            <a:ext cx="5646736" cy="25908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4">
            <a:extLst>
              <a:ext uri="{FF2B5EF4-FFF2-40B4-BE49-F238E27FC236}">
                <a16:creationId xmlns:a16="http://schemas.microsoft.com/office/drawing/2014/main" id="{D81C7C07-F9FF-4B13-8769-AB03C31F1F5E}"/>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dirty="0"/>
              <a:t>博学济世</a:t>
            </a:r>
            <a:r>
              <a:rPr lang="en-US" altLang="zh-CN" dirty="0"/>
              <a:t>·Page </a:t>
            </a:r>
            <a:fld id="{A8BAEE34-A889-4A56-95D4-15848EFCDC0B}" type="slidenum">
              <a:rPr lang="en-US" altLang="zh-CN" smtClean="0"/>
              <a:pPr/>
              <a:t>‹#›</a:t>
            </a:fld>
            <a:endParaRPr dirty="0"/>
          </a:p>
        </p:txBody>
      </p:sp>
      <p:pic>
        <p:nvPicPr>
          <p:cNvPr id="7" name="图片 6" descr="图片包含 游戏机&#10;&#10;描述已自动生成">
            <a:extLst>
              <a:ext uri="{FF2B5EF4-FFF2-40B4-BE49-F238E27FC236}">
                <a16:creationId xmlns:a16="http://schemas.microsoft.com/office/drawing/2014/main" id="{5136583A-7689-4429-95D0-8462D5DD6FB7}"/>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13" name="图片占位符 12">
            <a:extLst>
              <a:ext uri="{FF2B5EF4-FFF2-40B4-BE49-F238E27FC236}">
                <a16:creationId xmlns:a16="http://schemas.microsoft.com/office/drawing/2014/main" id="{C9F2BF31-6E47-4009-9006-18EDE6A5B115}"/>
              </a:ext>
            </a:extLst>
          </p:cNvPr>
          <p:cNvSpPr>
            <a:spLocks noGrp="1"/>
          </p:cNvSpPr>
          <p:nvPr>
            <p:ph type="pic" sz="quarter" idx="14" hasCustomPrompt="1"/>
          </p:nvPr>
        </p:nvSpPr>
        <p:spPr>
          <a:xfrm>
            <a:off x="6959065" y="2503371"/>
            <a:ext cx="2514030" cy="2514030"/>
          </a:xfrm>
          <a:custGeom>
            <a:avLst/>
            <a:gdLst>
              <a:gd name="connsiteX0" fmla="*/ 1257016 w 2514030"/>
              <a:gd name="connsiteY0" fmla="*/ 0 h 2514030"/>
              <a:gd name="connsiteX1" fmla="*/ 2507542 w 2514030"/>
              <a:gd name="connsiteY1" fmla="*/ 1128493 h 2514030"/>
              <a:gd name="connsiteX2" fmla="*/ 2514030 w 2514030"/>
              <a:gd name="connsiteY2" fmla="*/ 1256977 h 2514030"/>
              <a:gd name="connsiteX3" fmla="*/ 2514030 w 2514030"/>
              <a:gd name="connsiteY3" fmla="*/ 1257054 h 2514030"/>
              <a:gd name="connsiteX4" fmla="*/ 2514030 w 2514030"/>
              <a:gd name="connsiteY4" fmla="*/ 1257055 h 2514030"/>
              <a:gd name="connsiteX5" fmla="*/ 2511060 w 2514030"/>
              <a:gd name="connsiteY5" fmla="*/ 1315874 h 2514030"/>
              <a:gd name="connsiteX6" fmla="*/ 2507542 w 2514030"/>
              <a:gd name="connsiteY6" fmla="*/ 1385538 h 2514030"/>
              <a:gd name="connsiteX7" fmla="*/ 2507536 w 2514030"/>
              <a:gd name="connsiteY7" fmla="*/ 1385577 h 2514030"/>
              <a:gd name="connsiteX8" fmla="*/ 2489550 w 2514030"/>
              <a:gd name="connsiteY8" fmla="*/ 1503428 h 2514030"/>
              <a:gd name="connsiteX9" fmla="*/ 2480590 w 2514030"/>
              <a:gd name="connsiteY9" fmla="*/ 1541087 h 2514030"/>
              <a:gd name="connsiteX10" fmla="*/ 2460913 w 2514030"/>
              <a:gd name="connsiteY10" fmla="*/ 1617615 h 2514030"/>
              <a:gd name="connsiteX11" fmla="*/ 2446659 w 2514030"/>
              <a:gd name="connsiteY11" fmla="*/ 1660485 h 2514030"/>
              <a:gd name="connsiteX12" fmla="*/ 2422072 w 2514030"/>
              <a:gd name="connsiteY12" fmla="*/ 1727664 h 2514030"/>
              <a:gd name="connsiteX13" fmla="*/ 2403462 w 2514030"/>
              <a:gd name="connsiteY13" fmla="*/ 1770772 h 2514030"/>
              <a:gd name="connsiteX14" fmla="*/ 2373374 w 2514030"/>
              <a:gd name="connsiteY14" fmla="*/ 1833233 h 2514030"/>
              <a:gd name="connsiteX15" fmla="*/ 2351204 w 2514030"/>
              <a:gd name="connsiteY15" fmla="*/ 1874478 h 2514030"/>
              <a:gd name="connsiteX16" fmla="*/ 2314908 w 2514030"/>
              <a:gd name="connsiteY16" fmla="*/ 1934222 h 2514030"/>
              <a:gd name="connsiteX17" fmla="*/ 2290312 w 2514030"/>
              <a:gd name="connsiteY17" fmla="*/ 1971917 h 2514030"/>
              <a:gd name="connsiteX18" fmla="*/ 2268518 w 2514030"/>
              <a:gd name="connsiteY18" fmla="*/ 2001062 h 2514030"/>
              <a:gd name="connsiteX19" fmla="*/ 2144066 w 2514030"/>
              <a:gd name="connsiteY19" fmla="*/ 2147492 h 2514030"/>
              <a:gd name="connsiteX20" fmla="*/ 2139804 w 2514030"/>
              <a:gd name="connsiteY20" fmla="*/ 2151366 h 2514030"/>
              <a:gd name="connsiteX21" fmla="*/ 1993930 w 2514030"/>
              <a:gd name="connsiteY21" fmla="*/ 2273851 h 2514030"/>
              <a:gd name="connsiteX22" fmla="*/ 1973424 w 2514030"/>
              <a:gd name="connsiteY22" fmla="*/ 2289185 h 2514030"/>
              <a:gd name="connsiteX23" fmla="*/ 1812614 w 2514030"/>
              <a:gd name="connsiteY23" fmla="*/ 2383306 h 2514030"/>
              <a:gd name="connsiteX24" fmla="*/ 1781643 w 2514030"/>
              <a:gd name="connsiteY24" fmla="*/ 2398226 h 2514030"/>
              <a:gd name="connsiteX25" fmla="*/ 1606177 w 2514030"/>
              <a:gd name="connsiteY25" fmla="*/ 2463854 h 2514030"/>
              <a:gd name="connsiteX26" fmla="*/ 1575862 w 2514030"/>
              <a:gd name="connsiteY26" fmla="*/ 2471649 h 2514030"/>
              <a:gd name="connsiteX27" fmla="*/ 1380422 w 2514030"/>
              <a:gd name="connsiteY27" fmla="*/ 2507801 h 2514030"/>
              <a:gd name="connsiteX28" fmla="*/ 1257323 w 2514030"/>
              <a:gd name="connsiteY28" fmla="*/ 2514017 h 2514030"/>
              <a:gd name="connsiteX29" fmla="*/ 1257037 w 2514030"/>
              <a:gd name="connsiteY29" fmla="*/ 2514030 h 2514030"/>
              <a:gd name="connsiteX30" fmla="*/ 1256995 w 2514030"/>
              <a:gd name="connsiteY30" fmla="*/ 2514030 h 2514030"/>
              <a:gd name="connsiteX31" fmla="*/ 1256710 w 2514030"/>
              <a:gd name="connsiteY31" fmla="*/ 2514017 h 2514030"/>
              <a:gd name="connsiteX32" fmla="*/ 1133610 w 2514030"/>
              <a:gd name="connsiteY32" fmla="*/ 2507801 h 2514030"/>
              <a:gd name="connsiteX33" fmla="*/ 938170 w 2514030"/>
              <a:gd name="connsiteY33" fmla="*/ 2471649 h 2514030"/>
              <a:gd name="connsiteX34" fmla="*/ 907856 w 2514030"/>
              <a:gd name="connsiteY34" fmla="*/ 2463854 h 2514030"/>
              <a:gd name="connsiteX35" fmla="*/ 732388 w 2514030"/>
              <a:gd name="connsiteY35" fmla="*/ 2398225 h 2514030"/>
              <a:gd name="connsiteX36" fmla="*/ 701421 w 2514030"/>
              <a:gd name="connsiteY36" fmla="*/ 2383307 h 2514030"/>
              <a:gd name="connsiteX37" fmla="*/ 540606 w 2514030"/>
              <a:gd name="connsiteY37" fmla="*/ 2289184 h 2514030"/>
              <a:gd name="connsiteX38" fmla="*/ 520107 w 2514030"/>
              <a:gd name="connsiteY38" fmla="*/ 2273854 h 2514030"/>
              <a:gd name="connsiteX39" fmla="*/ 374224 w 2514030"/>
              <a:gd name="connsiteY39" fmla="*/ 2151362 h 2514030"/>
              <a:gd name="connsiteX40" fmla="*/ 369968 w 2514030"/>
              <a:gd name="connsiteY40" fmla="*/ 2147493 h 2514030"/>
              <a:gd name="connsiteX41" fmla="*/ 245512 w 2514030"/>
              <a:gd name="connsiteY41" fmla="*/ 2001059 h 2514030"/>
              <a:gd name="connsiteX42" fmla="*/ 223723 w 2514030"/>
              <a:gd name="connsiteY42" fmla="*/ 1971920 h 2514030"/>
              <a:gd name="connsiteX43" fmla="*/ 199120 w 2514030"/>
              <a:gd name="connsiteY43" fmla="*/ 1934216 h 2514030"/>
              <a:gd name="connsiteX44" fmla="*/ 162830 w 2514030"/>
              <a:gd name="connsiteY44" fmla="*/ 1874481 h 2514030"/>
              <a:gd name="connsiteX45" fmla="*/ 140657 w 2514030"/>
              <a:gd name="connsiteY45" fmla="*/ 1833229 h 2514030"/>
              <a:gd name="connsiteX46" fmla="*/ 110572 w 2514030"/>
              <a:gd name="connsiteY46" fmla="*/ 1770776 h 2514030"/>
              <a:gd name="connsiteX47" fmla="*/ 91960 w 2514030"/>
              <a:gd name="connsiteY47" fmla="*/ 1727662 h 2514030"/>
              <a:gd name="connsiteX48" fmla="*/ 67374 w 2514030"/>
              <a:gd name="connsiteY48" fmla="*/ 1660488 h 2514030"/>
              <a:gd name="connsiteX49" fmla="*/ 53119 w 2514030"/>
              <a:gd name="connsiteY49" fmla="*/ 1617613 h 2514030"/>
              <a:gd name="connsiteX50" fmla="*/ 33443 w 2514030"/>
              <a:gd name="connsiteY50" fmla="*/ 1541090 h 2514030"/>
              <a:gd name="connsiteX51" fmla="*/ 24482 w 2514030"/>
              <a:gd name="connsiteY51" fmla="*/ 1503427 h 2514030"/>
              <a:gd name="connsiteX52" fmla="*/ 6497 w 2514030"/>
              <a:gd name="connsiteY52" fmla="*/ 1385583 h 2514030"/>
              <a:gd name="connsiteX53" fmla="*/ 6490 w 2514030"/>
              <a:gd name="connsiteY53" fmla="*/ 1385538 h 2514030"/>
              <a:gd name="connsiteX54" fmla="*/ 2241 w 2514030"/>
              <a:gd name="connsiteY54" fmla="*/ 1301397 h 2514030"/>
              <a:gd name="connsiteX55" fmla="*/ 0 w 2514030"/>
              <a:gd name="connsiteY55" fmla="*/ 1257016 h 2514030"/>
              <a:gd name="connsiteX56" fmla="*/ 1257016 w 2514030"/>
              <a:gd name="connsiteY56" fmla="*/ 0 h 2514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514030" h="2514030">
                <a:moveTo>
                  <a:pt x="1257016" y="0"/>
                </a:moveTo>
                <a:cubicBezTo>
                  <a:pt x="1907858" y="0"/>
                  <a:pt x="2443170" y="494635"/>
                  <a:pt x="2507542" y="1128493"/>
                </a:cubicBezTo>
                <a:lnTo>
                  <a:pt x="2514030" y="1256977"/>
                </a:lnTo>
                <a:lnTo>
                  <a:pt x="2514030" y="1257054"/>
                </a:lnTo>
                <a:lnTo>
                  <a:pt x="2514030" y="1257055"/>
                </a:lnTo>
                <a:lnTo>
                  <a:pt x="2511060" y="1315874"/>
                </a:lnTo>
                <a:lnTo>
                  <a:pt x="2507542" y="1385538"/>
                </a:lnTo>
                <a:lnTo>
                  <a:pt x="2507536" y="1385577"/>
                </a:lnTo>
                <a:lnTo>
                  <a:pt x="2489550" y="1503428"/>
                </a:lnTo>
                <a:lnTo>
                  <a:pt x="2480590" y="1541087"/>
                </a:lnTo>
                <a:lnTo>
                  <a:pt x="2460913" y="1617615"/>
                </a:lnTo>
                <a:lnTo>
                  <a:pt x="2446659" y="1660485"/>
                </a:lnTo>
                <a:lnTo>
                  <a:pt x="2422072" y="1727664"/>
                </a:lnTo>
                <a:lnTo>
                  <a:pt x="2403462" y="1770772"/>
                </a:lnTo>
                <a:lnTo>
                  <a:pt x="2373374" y="1833233"/>
                </a:lnTo>
                <a:lnTo>
                  <a:pt x="2351204" y="1874478"/>
                </a:lnTo>
                <a:lnTo>
                  <a:pt x="2314908" y="1934222"/>
                </a:lnTo>
                <a:lnTo>
                  <a:pt x="2290312" y="1971917"/>
                </a:lnTo>
                <a:lnTo>
                  <a:pt x="2268518" y="2001062"/>
                </a:lnTo>
                <a:lnTo>
                  <a:pt x="2144066" y="2147492"/>
                </a:lnTo>
                <a:lnTo>
                  <a:pt x="2139804" y="2151366"/>
                </a:lnTo>
                <a:lnTo>
                  <a:pt x="1993930" y="2273851"/>
                </a:lnTo>
                <a:lnTo>
                  <a:pt x="1973424" y="2289185"/>
                </a:lnTo>
                <a:lnTo>
                  <a:pt x="1812614" y="2383306"/>
                </a:lnTo>
                <a:lnTo>
                  <a:pt x="1781643" y="2398226"/>
                </a:lnTo>
                <a:lnTo>
                  <a:pt x="1606177" y="2463854"/>
                </a:lnTo>
                <a:lnTo>
                  <a:pt x="1575862" y="2471649"/>
                </a:lnTo>
                <a:lnTo>
                  <a:pt x="1380422" y="2507801"/>
                </a:lnTo>
                <a:lnTo>
                  <a:pt x="1257323" y="2514017"/>
                </a:lnTo>
                <a:lnTo>
                  <a:pt x="1257037" y="2514030"/>
                </a:lnTo>
                <a:lnTo>
                  <a:pt x="1256995" y="2514030"/>
                </a:lnTo>
                <a:lnTo>
                  <a:pt x="1256710" y="2514017"/>
                </a:lnTo>
                <a:lnTo>
                  <a:pt x="1133610" y="2507801"/>
                </a:lnTo>
                <a:lnTo>
                  <a:pt x="938170" y="2471649"/>
                </a:lnTo>
                <a:lnTo>
                  <a:pt x="907856" y="2463854"/>
                </a:lnTo>
                <a:lnTo>
                  <a:pt x="732388" y="2398225"/>
                </a:lnTo>
                <a:lnTo>
                  <a:pt x="701421" y="2383307"/>
                </a:lnTo>
                <a:lnTo>
                  <a:pt x="540606" y="2289184"/>
                </a:lnTo>
                <a:lnTo>
                  <a:pt x="520107" y="2273854"/>
                </a:lnTo>
                <a:lnTo>
                  <a:pt x="374224" y="2151362"/>
                </a:lnTo>
                <a:lnTo>
                  <a:pt x="369968" y="2147493"/>
                </a:lnTo>
                <a:lnTo>
                  <a:pt x="245512" y="2001059"/>
                </a:lnTo>
                <a:lnTo>
                  <a:pt x="223723" y="1971920"/>
                </a:lnTo>
                <a:lnTo>
                  <a:pt x="199120" y="1934216"/>
                </a:lnTo>
                <a:lnTo>
                  <a:pt x="162830" y="1874481"/>
                </a:lnTo>
                <a:lnTo>
                  <a:pt x="140657" y="1833229"/>
                </a:lnTo>
                <a:lnTo>
                  <a:pt x="110572" y="1770776"/>
                </a:lnTo>
                <a:lnTo>
                  <a:pt x="91960" y="1727662"/>
                </a:lnTo>
                <a:lnTo>
                  <a:pt x="67374" y="1660488"/>
                </a:lnTo>
                <a:lnTo>
                  <a:pt x="53119" y="1617613"/>
                </a:lnTo>
                <a:lnTo>
                  <a:pt x="33443" y="1541090"/>
                </a:lnTo>
                <a:lnTo>
                  <a:pt x="24482" y="1503427"/>
                </a:lnTo>
                <a:lnTo>
                  <a:pt x="6497" y="1385583"/>
                </a:lnTo>
                <a:lnTo>
                  <a:pt x="6490" y="1385538"/>
                </a:lnTo>
                <a:lnTo>
                  <a:pt x="2241" y="1301397"/>
                </a:lnTo>
                <a:lnTo>
                  <a:pt x="0" y="1257016"/>
                </a:lnTo>
                <a:cubicBezTo>
                  <a:pt x="0" y="562785"/>
                  <a:pt x="562785" y="0"/>
                  <a:pt x="1257016" y="0"/>
                </a:cubicBezTo>
                <a:close/>
              </a:path>
            </a:pathLst>
          </a:custGeom>
        </p:spPr>
        <p:txBody>
          <a:bodyPr wrap="square">
            <a:noAutofit/>
          </a:bodyPr>
          <a:lstStyle>
            <a:lvl1pPr>
              <a:defRPr/>
            </a:lvl1pPr>
          </a:lstStyle>
          <a:p>
            <a:r>
              <a:rPr lang="zh-CN" altLang="en-US" dirty="0"/>
              <a:t>未去背景头像使用这版</a:t>
            </a:r>
          </a:p>
        </p:txBody>
      </p:sp>
      <p:sp>
        <p:nvSpPr>
          <p:cNvPr id="10" name="标题 1">
            <a:extLst>
              <a:ext uri="{FF2B5EF4-FFF2-40B4-BE49-F238E27FC236}">
                <a16:creationId xmlns:a16="http://schemas.microsoft.com/office/drawing/2014/main" id="{DD5E0546-0DD8-4691-9E7B-863D4600E13A}"/>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cxnSp>
        <p:nvCxnSpPr>
          <p:cNvPr id="11" name="直接连接符 10">
            <a:extLst>
              <a:ext uri="{FF2B5EF4-FFF2-40B4-BE49-F238E27FC236}">
                <a16:creationId xmlns:a16="http://schemas.microsoft.com/office/drawing/2014/main" id="{AFCC91DE-A052-46EE-90F7-DA0C81D13884}"/>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文本占位符 8">
            <a:extLst>
              <a:ext uri="{FF2B5EF4-FFF2-40B4-BE49-F238E27FC236}">
                <a16:creationId xmlns:a16="http://schemas.microsoft.com/office/drawing/2014/main" id="{72A6ABF2-ACA4-450B-B6F9-E3BAE808C84D}"/>
              </a:ext>
            </a:extLst>
          </p:cNvPr>
          <p:cNvSpPr>
            <a:spLocks noGrp="1"/>
          </p:cNvSpPr>
          <p:nvPr>
            <p:ph type="body" sz="quarter" idx="13" hasCustomPrompt="1"/>
          </p:nvPr>
        </p:nvSpPr>
        <p:spPr>
          <a:xfrm>
            <a:off x="3183467" y="3761699"/>
            <a:ext cx="3433233" cy="1255702"/>
          </a:xfrm>
          <a:prstGeom prst="rect">
            <a:avLst/>
          </a:prstGeom>
        </p:spPr>
        <p:txBody>
          <a:bodyPr lIns="90000" tIns="0" anchor="ctr">
            <a:normAutofit/>
          </a:bodyPr>
          <a:lstStyle>
            <a:lvl1pPr marL="0" indent="0" algn="l">
              <a:lnSpc>
                <a:spcPct val="110000"/>
              </a:lnSpc>
              <a:spcBef>
                <a:spcPts val="600"/>
              </a:spcBef>
              <a:buNone/>
              <a:defRPr sz="1400">
                <a:solidFill>
                  <a:schemeClr val="tx1">
                    <a:lumMod val="50000"/>
                    <a:lumOff val="50000"/>
                  </a:schemeClr>
                </a:solidFill>
              </a:defRPr>
            </a:lvl1pPr>
          </a:lstStyle>
          <a:p>
            <a:pPr lvl="0"/>
            <a:r>
              <a:rPr lang="zh-CN" altLang="en-US" dirty="0"/>
              <a:t>在此处输入正文</a:t>
            </a:r>
          </a:p>
        </p:txBody>
      </p:sp>
      <p:sp>
        <p:nvSpPr>
          <p:cNvPr id="16" name="文本占位符 8">
            <a:extLst>
              <a:ext uri="{FF2B5EF4-FFF2-40B4-BE49-F238E27FC236}">
                <a16:creationId xmlns:a16="http://schemas.microsoft.com/office/drawing/2014/main" id="{93182F00-824F-4B79-BF49-F04F2270EA1F}"/>
              </a:ext>
            </a:extLst>
          </p:cNvPr>
          <p:cNvSpPr>
            <a:spLocks noGrp="1"/>
          </p:cNvSpPr>
          <p:nvPr>
            <p:ph type="body" sz="quarter" idx="15" hasCustomPrompt="1"/>
          </p:nvPr>
        </p:nvSpPr>
        <p:spPr>
          <a:xfrm>
            <a:off x="3183467" y="3034325"/>
            <a:ext cx="3433233" cy="298287"/>
          </a:xfrm>
          <a:prstGeom prst="rect">
            <a:avLst/>
          </a:prstGeom>
        </p:spPr>
        <p:txBody>
          <a:bodyPr wrap="square" lIns="90000" tIns="0" anchor="ctr">
            <a:noAutofit/>
          </a:bodyPr>
          <a:lstStyle>
            <a:lvl1pPr marL="0" indent="0" algn="l">
              <a:lnSpc>
                <a:spcPct val="110000"/>
              </a:lnSpc>
              <a:spcBef>
                <a:spcPts val="600"/>
              </a:spcBef>
              <a:buNone/>
              <a:defRPr sz="1600">
                <a:solidFill>
                  <a:schemeClr val="accent1"/>
                </a:solidFill>
              </a:defRPr>
            </a:lvl1pPr>
          </a:lstStyle>
          <a:p>
            <a:pPr lvl="0"/>
            <a:r>
              <a:rPr lang="zh-CN" altLang="en-US" dirty="0"/>
              <a:t>在此处输入标题</a:t>
            </a:r>
          </a:p>
        </p:txBody>
      </p:sp>
      <p:sp>
        <p:nvSpPr>
          <p:cNvPr id="17" name="文本占位符 8">
            <a:extLst>
              <a:ext uri="{FF2B5EF4-FFF2-40B4-BE49-F238E27FC236}">
                <a16:creationId xmlns:a16="http://schemas.microsoft.com/office/drawing/2014/main" id="{EB4E2AE2-3E30-463D-92C9-2C6752A90C14}"/>
              </a:ext>
            </a:extLst>
          </p:cNvPr>
          <p:cNvSpPr>
            <a:spLocks noGrp="1"/>
          </p:cNvSpPr>
          <p:nvPr>
            <p:ph type="body" sz="quarter" idx="16" hasCustomPrompt="1"/>
          </p:nvPr>
        </p:nvSpPr>
        <p:spPr>
          <a:xfrm>
            <a:off x="3183467" y="3336228"/>
            <a:ext cx="3433233" cy="235257"/>
          </a:xfrm>
          <a:prstGeom prst="rect">
            <a:avLst/>
          </a:prstGeom>
        </p:spPr>
        <p:txBody>
          <a:bodyPr wrap="square" lIns="90000" tIns="0" anchor="ctr">
            <a:noAutofit/>
          </a:bodyPr>
          <a:lstStyle>
            <a:lvl1pPr marL="0" indent="0" algn="l">
              <a:lnSpc>
                <a:spcPct val="110000"/>
              </a:lnSpc>
              <a:spcBef>
                <a:spcPts val="600"/>
              </a:spcBef>
              <a:buNone/>
              <a:defRPr sz="1200">
                <a:solidFill>
                  <a:schemeClr val="tx1">
                    <a:lumMod val="50000"/>
                    <a:lumOff val="50000"/>
                  </a:schemeClr>
                </a:solidFill>
              </a:defRPr>
            </a:lvl1pPr>
          </a:lstStyle>
          <a:p>
            <a:pPr lvl="0"/>
            <a:r>
              <a:rPr lang="zh-CN" altLang="en-US" dirty="0"/>
              <a:t>在此处输入副标题</a:t>
            </a:r>
          </a:p>
        </p:txBody>
      </p:sp>
    </p:spTree>
    <p:extLst>
      <p:ext uri="{BB962C8B-B14F-4D97-AF65-F5344CB8AC3E}">
        <p14:creationId xmlns:p14="http://schemas.microsoft.com/office/powerpoint/2010/main" val="3892897854"/>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7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空白排版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noAutofit/>
          </a:bodyPr>
          <a:lstStyle>
            <a:lvl1pPr>
              <a:defRPr sz="4000">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4" name="图片 13" descr="图片包含 游戏机&#10;&#10;描述已自动生成">
            <a:extLst>
              <a:ext uri="{FF2B5EF4-FFF2-40B4-BE49-F238E27FC236}">
                <a16:creationId xmlns:a16="http://schemas.microsoft.com/office/drawing/2014/main" id="{9B629E55-B308-4E15-97A5-B986B289C73E}"/>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83" name="灯片编号占位符 4">
            <a:extLst>
              <a:ext uri="{FF2B5EF4-FFF2-40B4-BE49-F238E27FC236}">
                <a16:creationId xmlns:a16="http://schemas.microsoft.com/office/drawing/2014/main" id="{A5E587BD-9DC6-46D6-B7D8-58251B9F165B}"/>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Tree>
    <p:extLst>
      <p:ext uri="{BB962C8B-B14F-4D97-AF65-F5344CB8AC3E}">
        <p14:creationId xmlns:p14="http://schemas.microsoft.com/office/powerpoint/2010/main" val="2929369460"/>
      </p:ext>
    </p:extLst>
  </p:cSld>
  <p:clrMapOvr>
    <a:masterClrMapping/>
  </p:clrMapOvr>
  <p:hf hdr="0" ftr="0" dt="0"/>
  <p:extLst>
    <p:ext uri="{DCECCB84-F9BA-43D5-87BE-67443E8EF086}">
      <p15:sldGuideLst xmlns:p15="http://schemas.microsoft.com/office/powerpoint/2012/main">
        <p15:guide id="1" orient="horz" pos="1344">
          <p15:clr>
            <a:srgbClr val="FBAE40"/>
          </p15:clr>
        </p15:guide>
        <p15:guide id="2" orient="horz" pos="297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封面版式2">
    <p:bg>
      <p:bgPr>
        <a:solidFill>
          <a:schemeClr val="bg1"/>
        </a:solidFill>
        <a:effectLst/>
      </p:bgPr>
    </p:bg>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1A302182-BD41-42E7-B9A9-64C81D7CF7F3}"/>
              </a:ext>
            </a:extLst>
          </p:cNvPr>
          <p:cNvSpPr>
            <a:spLocks noGrp="1"/>
          </p:cNvSpPr>
          <p:nvPr>
            <p:ph type="title" hasCustomPrompt="1"/>
          </p:nvPr>
        </p:nvSpPr>
        <p:spPr>
          <a:xfrm>
            <a:off x="911223" y="2168525"/>
            <a:ext cx="6229352" cy="1574092"/>
          </a:xfrm>
        </p:spPr>
        <p:txBody>
          <a:bodyPr lIns="0" tIns="0">
            <a:noAutofit/>
          </a:bodyPr>
          <a:lstStyle>
            <a:lvl1pPr>
              <a:defRPr sz="5400" b="1">
                <a:solidFill>
                  <a:schemeClr val="accent1"/>
                </a:solidFill>
                <a:latin typeface="+mj-lt"/>
              </a:defRPr>
            </a:lvl1pPr>
          </a:lstStyle>
          <a:p>
            <a:r>
              <a:rPr lang="zh-CN" altLang="en-US" dirty="0"/>
              <a:t>此处编辑</a:t>
            </a:r>
            <a:br>
              <a:rPr lang="en-US" altLang="zh-CN" dirty="0"/>
            </a:br>
            <a:r>
              <a:rPr lang="zh-CN" altLang="en-US" dirty="0"/>
              <a:t>母版主标题</a:t>
            </a:r>
          </a:p>
        </p:txBody>
      </p:sp>
      <p:pic>
        <p:nvPicPr>
          <p:cNvPr id="87" name="图片 86" descr="图片包含 建筑, 前, 灯光, 黑暗&#10;&#10;描述已自动生成">
            <a:extLst>
              <a:ext uri="{FF2B5EF4-FFF2-40B4-BE49-F238E27FC236}">
                <a16:creationId xmlns:a16="http://schemas.microsoft.com/office/drawing/2014/main" id="{DEDF41FC-7190-4957-92E0-55F3F4E23F3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8873721" y="-1"/>
            <a:ext cx="3326489" cy="7072447"/>
          </a:xfrm>
          <a:prstGeom prst="rect">
            <a:avLst/>
          </a:prstGeom>
          <a:effectLst>
            <a:glow rad="1905000">
              <a:schemeClr val="accent1">
                <a:satMod val="175000"/>
                <a:alpha val="5000"/>
              </a:schemeClr>
            </a:glow>
            <a:outerShdw blurRad="381000" dist="38100" dir="10800000" sx="102000" sy="102000" algn="r" rotWithShape="0">
              <a:schemeClr val="bg1">
                <a:alpha val="40000"/>
              </a:schemeClr>
            </a:outerShdw>
          </a:effectLst>
        </p:spPr>
      </p:pic>
      <p:sp>
        <p:nvSpPr>
          <p:cNvPr id="3" name="文本占位符 2">
            <a:extLst>
              <a:ext uri="{FF2B5EF4-FFF2-40B4-BE49-F238E27FC236}">
                <a16:creationId xmlns:a16="http://schemas.microsoft.com/office/drawing/2014/main" id="{FB8D6F0D-C9DD-4F51-A46F-C2692278F5E5}"/>
              </a:ext>
            </a:extLst>
          </p:cNvPr>
          <p:cNvSpPr>
            <a:spLocks noGrp="1"/>
          </p:cNvSpPr>
          <p:nvPr>
            <p:ph type="body" sz="quarter" idx="10" hasCustomPrompt="1"/>
          </p:nvPr>
        </p:nvSpPr>
        <p:spPr>
          <a:xfrm>
            <a:off x="911225" y="3691466"/>
            <a:ext cx="3569335" cy="998007"/>
          </a:xfrm>
        </p:spPr>
        <p:txBody>
          <a:bodyPr lIns="0" tIns="0"/>
          <a:lstStyle>
            <a:lvl1pPr marL="0" indent="0">
              <a:buNone/>
              <a:defRPr>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此处输入副标题</a:t>
            </a:r>
            <a:endParaRPr lang="en-US" altLang="zh-CN" dirty="0"/>
          </a:p>
          <a:p>
            <a:pPr lvl="0"/>
            <a:r>
              <a:rPr lang="zh-CN" altLang="en-US" dirty="0"/>
              <a:t>此处输入副标题</a:t>
            </a:r>
          </a:p>
        </p:txBody>
      </p:sp>
      <p:pic>
        <p:nvPicPr>
          <p:cNvPr id="80" name="图片 79" descr="图片包含 建筑, 前, 灯光, 黑暗&#10;&#10;描述已自动生成" hidden="1">
            <a:extLst>
              <a:ext uri="{FF2B5EF4-FFF2-40B4-BE49-F238E27FC236}">
                <a16:creationId xmlns:a16="http://schemas.microsoft.com/office/drawing/2014/main" id="{495D2874-7AF9-4E14-ACE3-FDEC2CE25C8C}"/>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8896420" y="1125538"/>
            <a:ext cx="2370685" cy="5040312"/>
          </a:xfrm>
          <a:prstGeom prst="rect">
            <a:avLst/>
          </a:prstGeom>
          <a:effectLst>
            <a:outerShdw blurRad="381000" dist="38100" dir="10800000" sx="102000" sy="102000" algn="r" rotWithShape="0">
              <a:schemeClr val="accent1">
                <a:alpha val="40000"/>
              </a:schemeClr>
            </a:outerShdw>
          </a:effectLst>
        </p:spPr>
      </p:pic>
      <p:sp>
        <p:nvSpPr>
          <p:cNvPr id="9" name="文本占位符 8">
            <a:extLst>
              <a:ext uri="{FF2B5EF4-FFF2-40B4-BE49-F238E27FC236}">
                <a16:creationId xmlns:a16="http://schemas.microsoft.com/office/drawing/2014/main" id="{0FAABEC5-3879-4411-9994-E1EFEC8119EC}"/>
              </a:ext>
            </a:extLst>
          </p:cNvPr>
          <p:cNvSpPr>
            <a:spLocks noGrp="1"/>
          </p:cNvSpPr>
          <p:nvPr>
            <p:ph type="body" sz="quarter" idx="11" hasCustomPrompt="1"/>
          </p:nvPr>
        </p:nvSpPr>
        <p:spPr>
          <a:xfrm>
            <a:off x="911225" y="4813300"/>
            <a:ext cx="2052638" cy="455512"/>
          </a:xfrm>
        </p:spPr>
        <p:txBody>
          <a:bodyPr lIns="0">
            <a:normAutofit/>
          </a:bodyPr>
          <a:lstStyle>
            <a:lvl1pPr marL="0" indent="0">
              <a:buNone/>
              <a:defRPr sz="2000" b="1">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指导老师</a:t>
            </a:r>
          </a:p>
        </p:txBody>
      </p:sp>
      <p:sp>
        <p:nvSpPr>
          <p:cNvPr id="85" name="文本占位符 8">
            <a:extLst>
              <a:ext uri="{FF2B5EF4-FFF2-40B4-BE49-F238E27FC236}">
                <a16:creationId xmlns:a16="http://schemas.microsoft.com/office/drawing/2014/main" id="{573977A8-47AE-4149-B360-18268F82D42E}"/>
              </a:ext>
            </a:extLst>
          </p:cNvPr>
          <p:cNvSpPr>
            <a:spLocks noGrp="1"/>
          </p:cNvSpPr>
          <p:nvPr>
            <p:ph type="body" sz="quarter" idx="12" hasCustomPrompt="1"/>
          </p:nvPr>
        </p:nvSpPr>
        <p:spPr>
          <a:xfrm>
            <a:off x="2969525" y="4813300"/>
            <a:ext cx="2052638" cy="455512"/>
          </a:xfrm>
        </p:spPr>
        <p:txBody>
          <a:bodyPr lIns="0">
            <a:normAutofit/>
          </a:bodyPr>
          <a:lstStyle>
            <a:lvl1pPr marL="0" indent="0">
              <a:buNone/>
              <a:defRPr sz="2000" b="1">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答辩人</a:t>
            </a:r>
          </a:p>
        </p:txBody>
      </p:sp>
      <p:cxnSp>
        <p:nvCxnSpPr>
          <p:cNvPr id="73" name="直接连接符 72">
            <a:extLst>
              <a:ext uri="{FF2B5EF4-FFF2-40B4-BE49-F238E27FC236}">
                <a16:creationId xmlns:a16="http://schemas.microsoft.com/office/drawing/2014/main" id="{6D0DF76B-D447-43BB-A503-B49A0895024E}"/>
              </a:ext>
            </a:extLst>
          </p:cNvPr>
          <p:cNvCxnSpPr>
            <a:cxnSpLocks/>
          </p:cNvCxnSpPr>
          <p:nvPr userDrawn="1"/>
        </p:nvCxnSpPr>
        <p:spPr>
          <a:xfrm>
            <a:off x="911225" y="5194940"/>
            <a:ext cx="1341224"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B9218D13-1146-4C8B-AC66-EC3E9D5A2CBB}"/>
              </a:ext>
            </a:extLst>
          </p:cNvPr>
          <p:cNvCxnSpPr>
            <a:cxnSpLocks/>
          </p:cNvCxnSpPr>
          <p:nvPr userDrawn="1"/>
        </p:nvCxnSpPr>
        <p:spPr>
          <a:xfrm>
            <a:off x="2961412" y="5194940"/>
            <a:ext cx="13428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文本占位符 8">
            <a:extLst>
              <a:ext uri="{FF2B5EF4-FFF2-40B4-BE49-F238E27FC236}">
                <a16:creationId xmlns:a16="http://schemas.microsoft.com/office/drawing/2014/main" id="{EDA4D32B-9A48-43FD-92FA-EF4409FDE41C}"/>
              </a:ext>
            </a:extLst>
          </p:cNvPr>
          <p:cNvSpPr>
            <a:spLocks noGrp="1"/>
          </p:cNvSpPr>
          <p:nvPr>
            <p:ph type="body" sz="quarter" idx="13" hasCustomPrompt="1"/>
          </p:nvPr>
        </p:nvSpPr>
        <p:spPr>
          <a:xfrm>
            <a:off x="911225" y="5268812"/>
            <a:ext cx="2052638" cy="455512"/>
          </a:xfrm>
        </p:spPr>
        <p:txBody>
          <a:bodyPr lIns="0">
            <a:normAutofit/>
          </a:bodyPr>
          <a:lstStyle>
            <a:lvl1pPr marL="0" indent="0">
              <a:buNone/>
              <a:defRPr sz="2000" b="0">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指导老师</a:t>
            </a:r>
          </a:p>
        </p:txBody>
      </p:sp>
      <p:sp>
        <p:nvSpPr>
          <p:cNvPr id="96" name="文本占位符 8">
            <a:extLst>
              <a:ext uri="{FF2B5EF4-FFF2-40B4-BE49-F238E27FC236}">
                <a16:creationId xmlns:a16="http://schemas.microsoft.com/office/drawing/2014/main" id="{42FCD2CE-A74A-49BF-B9DF-CEA5CBD51EB3}"/>
              </a:ext>
            </a:extLst>
          </p:cNvPr>
          <p:cNvSpPr>
            <a:spLocks noGrp="1"/>
          </p:cNvSpPr>
          <p:nvPr>
            <p:ph type="body" sz="quarter" idx="14" hasCustomPrompt="1"/>
          </p:nvPr>
        </p:nvSpPr>
        <p:spPr>
          <a:xfrm>
            <a:off x="2969525" y="5268812"/>
            <a:ext cx="2052638" cy="455512"/>
          </a:xfrm>
        </p:spPr>
        <p:txBody>
          <a:bodyPr lIns="0">
            <a:normAutofit/>
          </a:bodyPr>
          <a:lstStyle>
            <a:lvl1pPr marL="0" indent="0">
              <a:buNone/>
              <a:defRPr sz="2000" b="0">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答辩人</a:t>
            </a:r>
          </a:p>
        </p:txBody>
      </p:sp>
      <p:cxnSp>
        <p:nvCxnSpPr>
          <p:cNvPr id="81" name="直接连接符 80" hidden="1">
            <a:extLst>
              <a:ext uri="{FF2B5EF4-FFF2-40B4-BE49-F238E27FC236}">
                <a16:creationId xmlns:a16="http://schemas.microsoft.com/office/drawing/2014/main" id="{9A63EFCC-D169-4FD2-93FB-E4C5E234D508}"/>
              </a:ext>
            </a:extLst>
          </p:cNvPr>
          <p:cNvCxnSpPr>
            <a:cxnSpLocks/>
          </p:cNvCxnSpPr>
          <p:nvPr userDrawn="1"/>
        </p:nvCxnSpPr>
        <p:spPr>
          <a:xfrm>
            <a:off x="911225" y="1959826"/>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3" name="图片 12" descr="图片包含 游戏机&#10;&#10;描述已自动生成">
            <a:extLst>
              <a:ext uri="{FF2B5EF4-FFF2-40B4-BE49-F238E27FC236}">
                <a16:creationId xmlns:a16="http://schemas.microsoft.com/office/drawing/2014/main" id="{3B308CBD-E7F3-438B-BCCC-CB895EEB0A1F}"/>
              </a:ext>
            </a:extLst>
          </p:cNvPr>
          <p:cNvPicPr>
            <a:picLocks noChangeAspect="1"/>
          </p:cNvPicPr>
          <p:nvPr userDrawn="1"/>
        </p:nvPicPr>
        <p:blipFill>
          <a:blip r:embed="rId4" cstate="screen">
            <a:alphaModFix amt="35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tretch>
            <a:fillRect/>
          </a:stretch>
        </p:blipFill>
        <p:spPr>
          <a:xfrm>
            <a:off x="854073" y="1070422"/>
            <a:ext cx="733427" cy="718759"/>
          </a:xfrm>
          <a:prstGeom prst="rect">
            <a:avLst/>
          </a:prstGeom>
        </p:spPr>
      </p:pic>
      <p:pic>
        <p:nvPicPr>
          <p:cNvPr id="14" name="图片 13">
            <a:extLst>
              <a:ext uri="{FF2B5EF4-FFF2-40B4-BE49-F238E27FC236}">
                <a16:creationId xmlns:a16="http://schemas.microsoft.com/office/drawing/2014/main" id="{E8B56070-B13A-411B-8BD6-10B57722CD7F}"/>
              </a:ext>
            </a:extLst>
          </p:cNvPr>
          <p:cNvPicPr>
            <a:picLocks noChangeAspect="1"/>
          </p:cNvPicPr>
          <p:nvPr userDrawn="1"/>
        </p:nvPicPr>
        <p:blipFill rotWithShape="1">
          <a:blip r:embed="rId6">
            <a:alphaModFix amt="35000"/>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rcRect/>
          <a:stretch/>
        </p:blipFill>
        <p:spPr>
          <a:xfrm>
            <a:off x="1570567" y="1120976"/>
            <a:ext cx="2004483" cy="605680"/>
          </a:xfrm>
          <a:prstGeom prst="rect">
            <a:avLst/>
          </a:prstGeom>
        </p:spPr>
      </p:pic>
    </p:spTree>
    <p:extLst>
      <p:ext uri="{BB962C8B-B14F-4D97-AF65-F5344CB8AC3E}">
        <p14:creationId xmlns:p14="http://schemas.microsoft.com/office/powerpoint/2010/main" val="331482916"/>
      </p:ext>
    </p:extLst>
  </p:cSld>
  <p:clrMapOvr>
    <a:masterClrMapping/>
  </p:clrMapOvr>
  <p:extLst>
    <p:ext uri="{DCECCB84-F9BA-43D5-87BE-67443E8EF086}">
      <p15:sldGuideLst xmlns:p15="http://schemas.microsoft.com/office/powerpoint/2012/main">
        <p15:guide id="1" orient="horz" pos="1366">
          <p15:clr>
            <a:srgbClr val="FBAE40"/>
          </p15:clr>
        </p15:guide>
        <p15:guide id="2" orient="horz" pos="295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表文字混排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E0137-2EFC-4E87-B8AC-C64D3E3E0C0F}"/>
              </a:ext>
            </a:extLst>
          </p:cNvPr>
          <p:cNvSpPr>
            <a:spLocks noGrp="1"/>
          </p:cNvSpPr>
          <p:nvPr>
            <p:ph type="title"/>
          </p:nvPr>
        </p:nvSpPr>
        <p:spPr>
          <a:xfrm>
            <a:off x="911224" y="2133600"/>
            <a:ext cx="3902075" cy="1295400"/>
          </a:xfrm>
          <a:prstGeom prst="rect">
            <a:avLst/>
          </a:prstGeom>
        </p:spPr>
        <p:txBody>
          <a:bodyPr vert="horz" lIns="0" tIns="45720" rIns="0" bIns="45720" rtlCol="0" anchor="t">
            <a:normAutofit/>
          </a:bodyPr>
          <a:lstStyle>
            <a:lvl1pPr>
              <a:defRPr lang="zh-CN" altLang="en-US" dirty="0">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pPr lvl="0"/>
            <a:r>
              <a:rPr lang="zh-CN" altLang="en-US" dirty="0"/>
              <a:t>单击此处编辑母版标题样式</a:t>
            </a:r>
          </a:p>
        </p:txBody>
      </p:sp>
      <p:sp>
        <p:nvSpPr>
          <p:cNvPr id="6" name="灯片编号占位符 4">
            <a:extLst>
              <a:ext uri="{FF2B5EF4-FFF2-40B4-BE49-F238E27FC236}">
                <a16:creationId xmlns:a16="http://schemas.microsoft.com/office/drawing/2014/main" id="{D81C7C07-F9FF-4B13-8769-AB03C31F1F5E}"/>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
        <p:nvSpPr>
          <p:cNvPr id="8" name="文本占位符 8">
            <a:extLst>
              <a:ext uri="{FF2B5EF4-FFF2-40B4-BE49-F238E27FC236}">
                <a16:creationId xmlns:a16="http://schemas.microsoft.com/office/drawing/2014/main" id="{1A90159E-7E5C-4A51-9542-0DB9E91D0292}"/>
              </a:ext>
            </a:extLst>
          </p:cNvPr>
          <p:cNvSpPr>
            <a:spLocks noGrp="1"/>
          </p:cNvSpPr>
          <p:nvPr>
            <p:ph type="body" sz="quarter" idx="13" hasCustomPrompt="1"/>
          </p:nvPr>
        </p:nvSpPr>
        <p:spPr>
          <a:xfrm>
            <a:off x="911227" y="3429000"/>
            <a:ext cx="3902074" cy="1295400"/>
          </a:xfrm>
          <a:prstGeom prst="rect">
            <a:avLst/>
          </a:prstGeom>
        </p:spPr>
        <p:txBody>
          <a:bodyPr lIns="0" tIns="0">
            <a:normAutofit/>
          </a:bodyPr>
          <a:lstStyle>
            <a:lvl1pPr marL="0" indent="0" algn="just" hangingPunct="0">
              <a:lnSpc>
                <a:spcPct val="130000"/>
              </a:lnSpc>
              <a:spcBef>
                <a:spcPts val="600"/>
              </a:spcBef>
              <a:buNone/>
              <a:defRPr sz="1800">
                <a:solidFill>
                  <a:schemeClr val="tx1">
                    <a:lumMod val="50000"/>
                    <a:lumOff val="50000"/>
                  </a:schemeClr>
                </a:solidFill>
              </a:defRPr>
            </a:lvl1pPr>
          </a:lstStyle>
          <a:p>
            <a:pPr lvl="0"/>
            <a:r>
              <a:rPr lang="zh-CN" altLang="en-US" dirty="0"/>
              <a:t>在此处输入正文</a:t>
            </a:r>
          </a:p>
        </p:txBody>
      </p:sp>
      <p:sp>
        <p:nvSpPr>
          <p:cNvPr id="10" name="图表占位符 9">
            <a:extLst>
              <a:ext uri="{FF2B5EF4-FFF2-40B4-BE49-F238E27FC236}">
                <a16:creationId xmlns:a16="http://schemas.microsoft.com/office/drawing/2014/main" id="{DE086815-098E-475A-9D9E-DB8C470C540A}"/>
              </a:ext>
            </a:extLst>
          </p:cNvPr>
          <p:cNvSpPr>
            <a:spLocks noGrp="1"/>
          </p:cNvSpPr>
          <p:nvPr>
            <p:ph type="chart" sz="quarter" idx="14"/>
          </p:nvPr>
        </p:nvSpPr>
        <p:spPr>
          <a:xfrm>
            <a:off x="5051425" y="1612900"/>
            <a:ext cx="6229350" cy="3948451"/>
          </a:xfrm>
          <a:prstGeom prst="rect">
            <a:avLst/>
          </a:prstGeom>
        </p:spPr>
        <p:txBody>
          <a:bodyPr/>
          <a:lstStyle/>
          <a:p>
            <a:endParaRPr lang="zh-CN" altLang="en-US"/>
          </a:p>
        </p:txBody>
      </p:sp>
      <p:pic>
        <p:nvPicPr>
          <p:cNvPr id="11" name="图片 10" descr="图片包含 游戏机&#10;&#10;描述已自动生成">
            <a:extLst>
              <a:ext uri="{FF2B5EF4-FFF2-40B4-BE49-F238E27FC236}">
                <a16:creationId xmlns:a16="http://schemas.microsoft.com/office/drawing/2014/main" id="{A8FBB754-6A61-42A7-A8CF-E5A6495B4D4D}"/>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426886197"/>
      </p:ext>
    </p:extLst>
  </p:cSld>
  <p:clrMapOvr>
    <a:masterClrMapping/>
  </p:clrMapOvr>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图表文字混排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CE0137-2EFC-4E87-B8AC-C64D3E3E0C0F}"/>
              </a:ext>
            </a:extLst>
          </p:cNvPr>
          <p:cNvSpPr>
            <a:spLocks noGrp="1"/>
          </p:cNvSpPr>
          <p:nvPr>
            <p:ph type="title"/>
          </p:nvPr>
        </p:nvSpPr>
        <p:spPr>
          <a:xfrm>
            <a:off x="7378698" y="1612900"/>
            <a:ext cx="3902075" cy="1295400"/>
          </a:xfrm>
          <a:prstGeom prst="rect">
            <a:avLst/>
          </a:prstGeom>
        </p:spPr>
        <p:txBody>
          <a:bodyPr vert="horz" lIns="0" tIns="45720" rIns="0" bIns="45720" rtlCol="0" anchor="t">
            <a:normAutofit/>
          </a:bodyPr>
          <a:lstStyle>
            <a:lvl1pPr>
              <a:defRPr lang="zh-CN" altLang="en-US" dirty="0">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pPr lvl="0"/>
            <a:r>
              <a:rPr lang="zh-CN" altLang="en-US" dirty="0"/>
              <a:t>单击此处编辑母版标题样式</a:t>
            </a:r>
          </a:p>
        </p:txBody>
      </p:sp>
      <p:sp>
        <p:nvSpPr>
          <p:cNvPr id="6" name="灯片编号占位符 4">
            <a:extLst>
              <a:ext uri="{FF2B5EF4-FFF2-40B4-BE49-F238E27FC236}">
                <a16:creationId xmlns:a16="http://schemas.microsoft.com/office/drawing/2014/main" id="{D81C7C07-F9FF-4B13-8769-AB03C31F1F5E}"/>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
        <p:nvSpPr>
          <p:cNvPr id="8" name="文本占位符 8">
            <a:extLst>
              <a:ext uri="{FF2B5EF4-FFF2-40B4-BE49-F238E27FC236}">
                <a16:creationId xmlns:a16="http://schemas.microsoft.com/office/drawing/2014/main" id="{1A90159E-7E5C-4A51-9542-0DB9E91D0292}"/>
              </a:ext>
            </a:extLst>
          </p:cNvPr>
          <p:cNvSpPr>
            <a:spLocks noGrp="1"/>
          </p:cNvSpPr>
          <p:nvPr>
            <p:ph type="body" sz="quarter" idx="13" hasCustomPrompt="1"/>
          </p:nvPr>
        </p:nvSpPr>
        <p:spPr>
          <a:xfrm>
            <a:off x="7378701" y="2908299"/>
            <a:ext cx="3902074" cy="2653051"/>
          </a:xfrm>
          <a:prstGeom prst="rect">
            <a:avLst/>
          </a:prstGeom>
        </p:spPr>
        <p:txBody>
          <a:bodyPr lIns="0" tIns="0">
            <a:normAutofit/>
          </a:bodyPr>
          <a:lstStyle>
            <a:lvl1pPr marL="0" indent="0" algn="just" hangingPunct="0">
              <a:lnSpc>
                <a:spcPct val="130000"/>
              </a:lnSpc>
              <a:spcBef>
                <a:spcPts val="600"/>
              </a:spcBef>
              <a:buNone/>
              <a:defRPr sz="1800">
                <a:solidFill>
                  <a:schemeClr val="tx1">
                    <a:lumMod val="50000"/>
                    <a:lumOff val="50000"/>
                  </a:schemeClr>
                </a:solidFill>
              </a:defRPr>
            </a:lvl1pPr>
          </a:lstStyle>
          <a:p>
            <a:pPr lvl="0"/>
            <a:r>
              <a:rPr lang="zh-CN" altLang="en-US" dirty="0"/>
              <a:t>在此处输入正文</a:t>
            </a:r>
          </a:p>
        </p:txBody>
      </p:sp>
      <p:sp>
        <p:nvSpPr>
          <p:cNvPr id="10" name="图表占位符 9">
            <a:extLst>
              <a:ext uri="{FF2B5EF4-FFF2-40B4-BE49-F238E27FC236}">
                <a16:creationId xmlns:a16="http://schemas.microsoft.com/office/drawing/2014/main" id="{DE086815-098E-475A-9D9E-DB8C470C540A}"/>
              </a:ext>
            </a:extLst>
          </p:cNvPr>
          <p:cNvSpPr>
            <a:spLocks noGrp="1"/>
          </p:cNvSpPr>
          <p:nvPr>
            <p:ph type="chart" sz="quarter" idx="14"/>
          </p:nvPr>
        </p:nvSpPr>
        <p:spPr>
          <a:xfrm>
            <a:off x="911225" y="1612900"/>
            <a:ext cx="6229350" cy="3948451"/>
          </a:xfrm>
          <a:prstGeom prst="rect">
            <a:avLst/>
          </a:prstGeom>
        </p:spPr>
        <p:txBody>
          <a:bodyPr/>
          <a:lstStyle/>
          <a:p>
            <a:endParaRPr lang="zh-CN" altLang="en-US"/>
          </a:p>
        </p:txBody>
      </p:sp>
      <p:pic>
        <p:nvPicPr>
          <p:cNvPr id="11" name="图片 10" descr="图片包含 游戏机&#10;&#10;描述已自动生成">
            <a:extLst>
              <a:ext uri="{FF2B5EF4-FFF2-40B4-BE49-F238E27FC236}">
                <a16:creationId xmlns:a16="http://schemas.microsoft.com/office/drawing/2014/main" id="{A8FBB754-6A61-42A7-A8CF-E5A6495B4D4D}"/>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3469785041"/>
      </p:ext>
    </p:extLst>
  </p:cSld>
  <p:clrMapOvr>
    <a:masterClrMapping/>
  </p:clrMapOvr>
  <p:extLst>
    <p:ext uri="{DCECCB84-F9BA-43D5-87BE-67443E8EF086}">
      <p15:sldGuideLst xmlns:p15="http://schemas.microsoft.com/office/powerpoint/2012/main">
        <p15:guide id="1" orient="horz" pos="134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图表文字混排3">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文本占位符 8">
            <a:extLst>
              <a:ext uri="{FF2B5EF4-FFF2-40B4-BE49-F238E27FC236}">
                <a16:creationId xmlns:a16="http://schemas.microsoft.com/office/drawing/2014/main" id="{32522A1B-58E4-437F-A19D-EF290EF816D1}"/>
              </a:ext>
            </a:extLst>
          </p:cNvPr>
          <p:cNvSpPr>
            <a:spLocks noGrp="1"/>
          </p:cNvSpPr>
          <p:nvPr>
            <p:ph type="body" sz="quarter" idx="13" hasCustomPrompt="1"/>
          </p:nvPr>
        </p:nvSpPr>
        <p:spPr>
          <a:xfrm>
            <a:off x="911227" y="1889760"/>
            <a:ext cx="5256736" cy="1339823"/>
          </a:xfrm>
          <a:prstGeom prst="rect">
            <a:avLst/>
          </a:prstGeom>
        </p:spPr>
        <p:txBody>
          <a:bodyPr>
            <a:normAutofit/>
          </a:bodyPr>
          <a:lstStyle>
            <a:lvl1pPr marL="0" indent="0">
              <a:lnSpc>
                <a:spcPct val="130000"/>
              </a:lnSpc>
              <a:spcBef>
                <a:spcPts val="600"/>
              </a:spcBef>
              <a:buNone/>
              <a:defRPr sz="18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9B629E55-B308-4E15-97A5-B986B289C73E}"/>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
        <p:nvSpPr>
          <p:cNvPr id="11" name="图表占位符 10">
            <a:extLst>
              <a:ext uri="{FF2B5EF4-FFF2-40B4-BE49-F238E27FC236}">
                <a16:creationId xmlns:a16="http://schemas.microsoft.com/office/drawing/2014/main" id="{BBC2D416-22D3-44F2-8ACF-C0DEF05FC89A}"/>
              </a:ext>
            </a:extLst>
          </p:cNvPr>
          <p:cNvSpPr>
            <a:spLocks noGrp="1"/>
          </p:cNvSpPr>
          <p:nvPr>
            <p:ph type="chart" sz="quarter" idx="14"/>
          </p:nvPr>
        </p:nvSpPr>
        <p:spPr>
          <a:xfrm>
            <a:off x="911225" y="3871913"/>
            <a:ext cx="5083160" cy="2262187"/>
          </a:xfrm>
        </p:spPr>
        <p:txBody>
          <a:bodyPr/>
          <a:lstStyle/>
          <a:p>
            <a:endParaRPr lang="zh-CN" altLang="en-US"/>
          </a:p>
        </p:txBody>
      </p:sp>
      <p:sp>
        <p:nvSpPr>
          <p:cNvPr id="15" name="图表占位符 10">
            <a:extLst>
              <a:ext uri="{FF2B5EF4-FFF2-40B4-BE49-F238E27FC236}">
                <a16:creationId xmlns:a16="http://schemas.microsoft.com/office/drawing/2014/main" id="{8FC5624D-BBD5-4137-9A4F-7EE0A6A21ED8}"/>
              </a:ext>
            </a:extLst>
          </p:cNvPr>
          <p:cNvSpPr>
            <a:spLocks noGrp="1"/>
          </p:cNvSpPr>
          <p:nvPr>
            <p:ph type="chart" sz="quarter" idx="15"/>
          </p:nvPr>
        </p:nvSpPr>
        <p:spPr>
          <a:xfrm>
            <a:off x="6197617" y="3871913"/>
            <a:ext cx="5083160" cy="2262187"/>
          </a:xfrm>
        </p:spPr>
        <p:txBody>
          <a:bodyPr/>
          <a:lstStyle/>
          <a:p>
            <a:endParaRPr lang="zh-CN" altLang="en-US"/>
          </a:p>
        </p:txBody>
      </p:sp>
    </p:spTree>
    <p:extLst>
      <p:ext uri="{BB962C8B-B14F-4D97-AF65-F5344CB8AC3E}">
        <p14:creationId xmlns:p14="http://schemas.microsoft.com/office/powerpoint/2010/main" val="1091695100"/>
      </p:ext>
    </p:extLst>
  </p:cSld>
  <p:clrMapOvr>
    <a:masterClrMapping/>
  </p:clrMapOvr>
  <p:hf hdr="0" ftr="0" dt="0"/>
  <p:extLst>
    <p:ext uri="{DCECCB84-F9BA-43D5-87BE-67443E8EF086}">
      <p15:sldGuideLst xmlns:p15="http://schemas.microsoft.com/office/powerpoint/2012/main">
        <p15:guide id="1" orient="horz" pos="1344">
          <p15:clr>
            <a:srgbClr val="FBAE40"/>
          </p15:clr>
        </p15:guide>
        <p15:guide id="2" orient="horz" pos="2976">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sp>
        <p:nvSpPr>
          <p:cNvPr id="4" name="任意多边形: 形状 3">
            <a:extLst>
              <a:ext uri="{FF2B5EF4-FFF2-40B4-BE49-F238E27FC236}">
                <a16:creationId xmlns:a16="http://schemas.microsoft.com/office/drawing/2014/main" id="{30CEC140-6CA8-4EAF-8627-127A4A587C7D}"/>
              </a:ext>
            </a:extLst>
          </p:cNvPr>
          <p:cNvSpPr/>
          <p:nvPr userDrawn="1"/>
        </p:nvSpPr>
        <p:spPr>
          <a:xfrm>
            <a:off x="-93133" y="3609109"/>
            <a:ext cx="12378266" cy="3699934"/>
          </a:xfrm>
          <a:custGeom>
            <a:avLst/>
            <a:gdLst>
              <a:gd name="connsiteX0" fmla="*/ 76200 w 12378266"/>
              <a:gd name="connsiteY0" fmla="*/ 1879600 h 3699934"/>
              <a:gd name="connsiteX1" fmla="*/ 1049866 w 12378266"/>
              <a:gd name="connsiteY1" fmla="*/ 2023534 h 3699934"/>
              <a:gd name="connsiteX2" fmla="*/ 1075266 w 12378266"/>
              <a:gd name="connsiteY2" fmla="*/ 1913467 h 3699934"/>
              <a:gd name="connsiteX3" fmla="*/ 2751666 w 12378266"/>
              <a:gd name="connsiteY3" fmla="*/ 2226734 h 3699934"/>
              <a:gd name="connsiteX4" fmla="*/ 3048000 w 12378266"/>
              <a:gd name="connsiteY4" fmla="*/ 270934 h 3699934"/>
              <a:gd name="connsiteX5" fmla="*/ 5427133 w 12378266"/>
              <a:gd name="connsiteY5" fmla="*/ 279400 h 3699934"/>
              <a:gd name="connsiteX6" fmla="*/ 5418666 w 12378266"/>
              <a:gd name="connsiteY6" fmla="*/ 0 h 3699934"/>
              <a:gd name="connsiteX7" fmla="*/ 6908800 w 12378266"/>
              <a:gd name="connsiteY7" fmla="*/ 0 h 3699934"/>
              <a:gd name="connsiteX8" fmla="*/ 6908800 w 12378266"/>
              <a:gd name="connsiteY8" fmla="*/ 262467 h 3699934"/>
              <a:gd name="connsiteX9" fmla="*/ 9304866 w 12378266"/>
              <a:gd name="connsiteY9" fmla="*/ 313267 h 3699934"/>
              <a:gd name="connsiteX10" fmla="*/ 9567333 w 12378266"/>
              <a:gd name="connsiteY10" fmla="*/ 2260600 h 3699934"/>
              <a:gd name="connsiteX11" fmla="*/ 11353800 w 12378266"/>
              <a:gd name="connsiteY11" fmla="*/ 1981200 h 3699934"/>
              <a:gd name="connsiteX12" fmla="*/ 11370733 w 12378266"/>
              <a:gd name="connsiteY12" fmla="*/ 2150534 h 3699934"/>
              <a:gd name="connsiteX13" fmla="*/ 12378266 w 12378266"/>
              <a:gd name="connsiteY13" fmla="*/ 1964267 h 3699934"/>
              <a:gd name="connsiteX14" fmla="*/ 12352866 w 12378266"/>
              <a:gd name="connsiteY14" fmla="*/ 3699934 h 3699934"/>
              <a:gd name="connsiteX15" fmla="*/ 0 w 12378266"/>
              <a:gd name="connsiteY15" fmla="*/ 3572934 h 3699934"/>
              <a:gd name="connsiteX16" fmla="*/ 16933 w 12378266"/>
              <a:gd name="connsiteY16" fmla="*/ 1837267 h 3699934"/>
              <a:gd name="connsiteX17" fmla="*/ 76200 w 12378266"/>
              <a:gd name="connsiteY17" fmla="*/ 1879600 h 369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78266" h="3699934">
                <a:moveTo>
                  <a:pt x="76200" y="1879600"/>
                </a:moveTo>
                <a:lnTo>
                  <a:pt x="1049866" y="2023534"/>
                </a:lnTo>
                <a:lnTo>
                  <a:pt x="1075266" y="1913467"/>
                </a:lnTo>
                <a:lnTo>
                  <a:pt x="2751666" y="2226734"/>
                </a:lnTo>
                <a:lnTo>
                  <a:pt x="3048000" y="270934"/>
                </a:lnTo>
                <a:lnTo>
                  <a:pt x="5427133" y="279400"/>
                </a:lnTo>
                <a:lnTo>
                  <a:pt x="5418666" y="0"/>
                </a:lnTo>
                <a:lnTo>
                  <a:pt x="6908800" y="0"/>
                </a:lnTo>
                <a:lnTo>
                  <a:pt x="6908800" y="262467"/>
                </a:lnTo>
                <a:lnTo>
                  <a:pt x="9304866" y="313267"/>
                </a:lnTo>
                <a:lnTo>
                  <a:pt x="9567333" y="2260600"/>
                </a:lnTo>
                <a:lnTo>
                  <a:pt x="11353800" y="1981200"/>
                </a:lnTo>
                <a:lnTo>
                  <a:pt x="11370733" y="2150534"/>
                </a:lnTo>
                <a:lnTo>
                  <a:pt x="12378266" y="1964267"/>
                </a:lnTo>
                <a:lnTo>
                  <a:pt x="12352866" y="3699934"/>
                </a:lnTo>
                <a:lnTo>
                  <a:pt x="0" y="3572934"/>
                </a:lnTo>
                <a:lnTo>
                  <a:pt x="16933" y="1837267"/>
                </a:lnTo>
                <a:lnTo>
                  <a:pt x="76200" y="1879600"/>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任意多边形: 形状 4">
            <a:extLst>
              <a:ext uri="{FF2B5EF4-FFF2-40B4-BE49-F238E27FC236}">
                <a16:creationId xmlns:a16="http://schemas.microsoft.com/office/drawing/2014/main" id="{968AB399-36C9-47FF-B729-BAACBFFD093B}"/>
              </a:ext>
            </a:extLst>
          </p:cNvPr>
          <p:cNvSpPr/>
          <p:nvPr userDrawn="1"/>
        </p:nvSpPr>
        <p:spPr>
          <a:xfrm>
            <a:off x="4686300" y="3950951"/>
            <a:ext cx="2749550" cy="3016250"/>
          </a:xfrm>
          <a:custGeom>
            <a:avLst/>
            <a:gdLst>
              <a:gd name="connsiteX0" fmla="*/ 228600 w 2749550"/>
              <a:gd name="connsiteY0" fmla="*/ 2984500 h 3016250"/>
              <a:gd name="connsiteX1" fmla="*/ 279400 w 2749550"/>
              <a:gd name="connsiteY1" fmla="*/ 2330450 h 3016250"/>
              <a:gd name="connsiteX2" fmla="*/ 215900 w 2749550"/>
              <a:gd name="connsiteY2" fmla="*/ 2336800 h 3016250"/>
              <a:gd name="connsiteX3" fmla="*/ 215900 w 2749550"/>
              <a:gd name="connsiteY3" fmla="*/ 1974850 h 3016250"/>
              <a:gd name="connsiteX4" fmla="*/ 260350 w 2749550"/>
              <a:gd name="connsiteY4" fmla="*/ 1974850 h 3016250"/>
              <a:gd name="connsiteX5" fmla="*/ 266700 w 2749550"/>
              <a:gd name="connsiteY5" fmla="*/ 1955800 h 3016250"/>
              <a:gd name="connsiteX6" fmla="*/ 139700 w 2749550"/>
              <a:gd name="connsiteY6" fmla="*/ 1898650 h 3016250"/>
              <a:gd name="connsiteX7" fmla="*/ 6350 w 2749550"/>
              <a:gd name="connsiteY7" fmla="*/ 1898650 h 3016250"/>
              <a:gd name="connsiteX8" fmla="*/ 0 w 2749550"/>
              <a:gd name="connsiteY8" fmla="*/ 1879600 h 3016250"/>
              <a:gd name="connsiteX9" fmla="*/ 12700 w 2749550"/>
              <a:gd name="connsiteY9" fmla="*/ 654050 h 3016250"/>
              <a:gd name="connsiteX10" fmla="*/ 76200 w 2749550"/>
              <a:gd name="connsiteY10" fmla="*/ 647700 h 3016250"/>
              <a:gd name="connsiteX11" fmla="*/ 25400 w 2749550"/>
              <a:gd name="connsiteY11" fmla="*/ 565150 h 3016250"/>
              <a:gd name="connsiteX12" fmla="*/ 31750 w 2749550"/>
              <a:gd name="connsiteY12" fmla="*/ 419100 h 3016250"/>
              <a:gd name="connsiteX13" fmla="*/ 241300 w 2749550"/>
              <a:gd name="connsiteY13" fmla="*/ 419100 h 3016250"/>
              <a:gd name="connsiteX14" fmla="*/ 222250 w 2749550"/>
              <a:gd name="connsiteY14" fmla="*/ 12700 h 3016250"/>
              <a:gd name="connsiteX15" fmla="*/ 374650 w 2749550"/>
              <a:gd name="connsiteY15" fmla="*/ 0 h 3016250"/>
              <a:gd name="connsiteX16" fmla="*/ 482600 w 2749550"/>
              <a:gd name="connsiteY16" fmla="*/ 260350 h 3016250"/>
              <a:gd name="connsiteX17" fmla="*/ 482600 w 2749550"/>
              <a:gd name="connsiteY17" fmla="*/ 412750 h 3016250"/>
              <a:gd name="connsiteX18" fmla="*/ 2292350 w 2749550"/>
              <a:gd name="connsiteY18" fmla="*/ 425450 h 3016250"/>
              <a:gd name="connsiteX19" fmla="*/ 2286000 w 2749550"/>
              <a:gd name="connsiteY19" fmla="*/ 285750 h 3016250"/>
              <a:gd name="connsiteX20" fmla="*/ 2406650 w 2749550"/>
              <a:gd name="connsiteY20" fmla="*/ 25400 h 3016250"/>
              <a:gd name="connsiteX21" fmla="*/ 2552700 w 2749550"/>
              <a:gd name="connsiteY21" fmla="*/ 44450 h 3016250"/>
              <a:gd name="connsiteX22" fmla="*/ 2533650 w 2749550"/>
              <a:gd name="connsiteY22" fmla="*/ 419100 h 3016250"/>
              <a:gd name="connsiteX23" fmla="*/ 2743200 w 2749550"/>
              <a:gd name="connsiteY23" fmla="*/ 425450 h 3016250"/>
              <a:gd name="connsiteX24" fmla="*/ 2749550 w 2749550"/>
              <a:gd name="connsiteY24" fmla="*/ 571500 h 3016250"/>
              <a:gd name="connsiteX25" fmla="*/ 2698750 w 2749550"/>
              <a:gd name="connsiteY25" fmla="*/ 647700 h 3016250"/>
              <a:gd name="connsiteX26" fmla="*/ 2743200 w 2749550"/>
              <a:gd name="connsiteY26" fmla="*/ 654050 h 3016250"/>
              <a:gd name="connsiteX27" fmla="*/ 2749550 w 2749550"/>
              <a:gd name="connsiteY27" fmla="*/ 1885950 h 3016250"/>
              <a:gd name="connsiteX28" fmla="*/ 2736850 w 2749550"/>
              <a:gd name="connsiteY28" fmla="*/ 1911350 h 3016250"/>
              <a:gd name="connsiteX29" fmla="*/ 2654300 w 2749550"/>
              <a:gd name="connsiteY29" fmla="*/ 1911350 h 3016250"/>
              <a:gd name="connsiteX30" fmla="*/ 2514600 w 2749550"/>
              <a:gd name="connsiteY30" fmla="*/ 1974850 h 3016250"/>
              <a:gd name="connsiteX31" fmla="*/ 2470150 w 2749550"/>
              <a:gd name="connsiteY31" fmla="*/ 2012950 h 3016250"/>
              <a:gd name="connsiteX32" fmla="*/ 2571750 w 2749550"/>
              <a:gd name="connsiteY32" fmla="*/ 2000250 h 3016250"/>
              <a:gd name="connsiteX33" fmla="*/ 2578100 w 2749550"/>
              <a:gd name="connsiteY33" fmla="*/ 2343150 h 3016250"/>
              <a:gd name="connsiteX34" fmla="*/ 2514600 w 2749550"/>
              <a:gd name="connsiteY34" fmla="*/ 2355850 h 3016250"/>
              <a:gd name="connsiteX35" fmla="*/ 2520950 w 2749550"/>
              <a:gd name="connsiteY35" fmla="*/ 3016250 h 3016250"/>
              <a:gd name="connsiteX36" fmla="*/ 2070100 w 2749550"/>
              <a:gd name="connsiteY36" fmla="*/ 3003550 h 3016250"/>
              <a:gd name="connsiteX37" fmla="*/ 2070100 w 2749550"/>
              <a:gd name="connsiteY37" fmla="*/ 2940050 h 3016250"/>
              <a:gd name="connsiteX38" fmla="*/ 1962150 w 2749550"/>
              <a:gd name="connsiteY38" fmla="*/ 2933700 h 3016250"/>
              <a:gd name="connsiteX39" fmla="*/ 1917700 w 2749550"/>
              <a:gd name="connsiteY39" fmla="*/ 2051050 h 3016250"/>
              <a:gd name="connsiteX40" fmla="*/ 850900 w 2749550"/>
              <a:gd name="connsiteY40" fmla="*/ 2044700 h 3016250"/>
              <a:gd name="connsiteX41" fmla="*/ 806450 w 2749550"/>
              <a:gd name="connsiteY41" fmla="*/ 2927350 h 3016250"/>
              <a:gd name="connsiteX42" fmla="*/ 704850 w 2749550"/>
              <a:gd name="connsiteY42" fmla="*/ 2927350 h 3016250"/>
              <a:gd name="connsiteX43" fmla="*/ 692150 w 2749550"/>
              <a:gd name="connsiteY43" fmla="*/ 3016250 h 3016250"/>
              <a:gd name="connsiteX44" fmla="*/ 228600 w 2749550"/>
              <a:gd name="connsiteY44" fmla="*/ 2984500 h 3016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749550" h="3016250">
                <a:moveTo>
                  <a:pt x="228600" y="2984500"/>
                </a:moveTo>
                <a:lnTo>
                  <a:pt x="279400" y="2330450"/>
                </a:lnTo>
                <a:lnTo>
                  <a:pt x="215900" y="2336800"/>
                </a:lnTo>
                <a:lnTo>
                  <a:pt x="215900" y="1974850"/>
                </a:lnTo>
                <a:lnTo>
                  <a:pt x="260350" y="1974850"/>
                </a:lnTo>
                <a:lnTo>
                  <a:pt x="266700" y="1955800"/>
                </a:lnTo>
                <a:lnTo>
                  <a:pt x="139700" y="1898650"/>
                </a:lnTo>
                <a:lnTo>
                  <a:pt x="6350" y="1898650"/>
                </a:lnTo>
                <a:lnTo>
                  <a:pt x="0" y="1879600"/>
                </a:lnTo>
                <a:lnTo>
                  <a:pt x="12700" y="654050"/>
                </a:lnTo>
                <a:lnTo>
                  <a:pt x="76200" y="647700"/>
                </a:lnTo>
                <a:lnTo>
                  <a:pt x="25400" y="565150"/>
                </a:lnTo>
                <a:lnTo>
                  <a:pt x="31750" y="419100"/>
                </a:lnTo>
                <a:lnTo>
                  <a:pt x="241300" y="419100"/>
                </a:lnTo>
                <a:lnTo>
                  <a:pt x="222250" y="12700"/>
                </a:lnTo>
                <a:lnTo>
                  <a:pt x="374650" y="0"/>
                </a:lnTo>
                <a:lnTo>
                  <a:pt x="482600" y="260350"/>
                </a:lnTo>
                <a:lnTo>
                  <a:pt x="482600" y="412750"/>
                </a:lnTo>
                <a:lnTo>
                  <a:pt x="2292350" y="425450"/>
                </a:lnTo>
                <a:lnTo>
                  <a:pt x="2286000" y="285750"/>
                </a:lnTo>
                <a:lnTo>
                  <a:pt x="2406650" y="25400"/>
                </a:lnTo>
                <a:lnTo>
                  <a:pt x="2552700" y="44450"/>
                </a:lnTo>
                <a:lnTo>
                  <a:pt x="2533650" y="419100"/>
                </a:lnTo>
                <a:lnTo>
                  <a:pt x="2743200" y="425450"/>
                </a:lnTo>
                <a:lnTo>
                  <a:pt x="2749550" y="571500"/>
                </a:lnTo>
                <a:lnTo>
                  <a:pt x="2698750" y="647700"/>
                </a:lnTo>
                <a:lnTo>
                  <a:pt x="2743200" y="654050"/>
                </a:lnTo>
                <a:cubicBezTo>
                  <a:pt x="2745317" y="1064683"/>
                  <a:pt x="2747433" y="1475317"/>
                  <a:pt x="2749550" y="1885950"/>
                </a:cubicBezTo>
                <a:lnTo>
                  <a:pt x="2736850" y="1911350"/>
                </a:lnTo>
                <a:lnTo>
                  <a:pt x="2654300" y="1911350"/>
                </a:lnTo>
                <a:lnTo>
                  <a:pt x="2514600" y="1974850"/>
                </a:lnTo>
                <a:lnTo>
                  <a:pt x="2470150" y="2012950"/>
                </a:lnTo>
                <a:lnTo>
                  <a:pt x="2571750" y="2000250"/>
                </a:lnTo>
                <a:lnTo>
                  <a:pt x="2578100" y="2343150"/>
                </a:lnTo>
                <a:lnTo>
                  <a:pt x="2514600" y="2355850"/>
                </a:lnTo>
                <a:cubicBezTo>
                  <a:pt x="2516717" y="2575983"/>
                  <a:pt x="2518833" y="2796117"/>
                  <a:pt x="2520950" y="3016250"/>
                </a:cubicBezTo>
                <a:lnTo>
                  <a:pt x="2070100" y="3003550"/>
                </a:lnTo>
                <a:lnTo>
                  <a:pt x="2070100" y="2940050"/>
                </a:lnTo>
                <a:lnTo>
                  <a:pt x="1962150" y="2933700"/>
                </a:lnTo>
                <a:lnTo>
                  <a:pt x="1917700" y="2051050"/>
                </a:lnTo>
                <a:lnTo>
                  <a:pt x="850900" y="2044700"/>
                </a:lnTo>
                <a:lnTo>
                  <a:pt x="806450" y="2927350"/>
                </a:lnTo>
                <a:lnTo>
                  <a:pt x="704850" y="2927350"/>
                </a:lnTo>
                <a:lnTo>
                  <a:pt x="692150" y="3016250"/>
                </a:lnTo>
                <a:lnTo>
                  <a:pt x="228600" y="29845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hidden="1">
            <a:extLst>
              <a:ext uri="{FF2B5EF4-FFF2-40B4-BE49-F238E27FC236}">
                <a16:creationId xmlns:a16="http://schemas.microsoft.com/office/drawing/2014/main" id="{A5525384-EDFD-4939-ACFE-C76DC7F5FD14}"/>
              </a:ext>
            </a:extLst>
          </p:cNvPr>
          <p:cNvPicPr>
            <a:picLocks noChangeAspect="1"/>
          </p:cNvPicPr>
          <p:nvPr userDrawn="1"/>
        </p:nvPicPr>
        <p:blipFill>
          <a:blip r:embed="rId2" cstate="screen">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428279" y="4507249"/>
            <a:ext cx="1335441" cy="1339850"/>
          </a:xfrm>
          <a:prstGeom prst="rect">
            <a:avLst/>
          </a:prstGeom>
        </p:spPr>
      </p:pic>
      <p:sp>
        <p:nvSpPr>
          <p:cNvPr id="8" name="文本占位符 7">
            <a:extLst>
              <a:ext uri="{FF2B5EF4-FFF2-40B4-BE49-F238E27FC236}">
                <a16:creationId xmlns:a16="http://schemas.microsoft.com/office/drawing/2014/main" id="{BD752AC5-7AEE-4E5C-88EE-53C1BADD6600}"/>
              </a:ext>
            </a:extLst>
          </p:cNvPr>
          <p:cNvSpPr>
            <a:spLocks noGrp="1"/>
          </p:cNvSpPr>
          <p:nvPr>
            <p:ph type="body" sz="quarter" idx="11" hasCustomPrompt="1"/>
          </p:nvPr>
        </p:nvSpPr>
        <p:spPr>
          <a:xfrm>
            <a:off x="3771900" y="2113052"/>
            <a:ext cx="4622800" cy="341632"/>
          </a:xfrm>
          <a:noFill/>
        </p:spPr>
        <p:txBody>
          <a:bodyPr wrap="square" rtlCol="0">
            <a:spAutoFit/>
          </a:bodyPr>
          <a:lstStyle>
            <a:lvl1pPr marL="0" indent="0" algn="dist">
              <a:buNone/>
              <a:defRPr lang="zh-CN" altLang="en-US" sz="1800" dirty="0">
                <a:solidFill>
                  <a:schemeClr val="tx1">
                    <a:lumMod val="50000"/>
                    <a:lumOff val="50000"/>
                  </a:schemeClr>
                </a:solidFill>
              </a:defRPr>
            </a:lvl1pPr>
          </a:lstStyle>
          <a:p>
            <a:pPr marL="0" lvl="0" algn="dist"/>
            <a:r>
              <a:rPr lang="en-US" altLang="zh-CN" dirty="0"/>
              <a:t>Thanks for listening</a:t>
            </a:r>
          </a:p>
        </p:txBody>
      </p:sp>
      <p:sp>
        <p:nvSpPr>
          <p:cNvPr id="11" name="标题 10">
            <a:extLst>
              <a:ext uri="{FF2B5EF4-FFF2-40B4-BE49-F238E27FC236}">
                <a16:creationId xmlns:a16="http://schemas.microsoft.com/office/drawing/2014/main" id="{0DF9D2A5-BF6E-4182-9027-E67BE3A1C4E4}"/>
              </a:ext>
            </a:extLst>
          </p:cNvPr>
          <p:cNvSpPr>
            <a:spLocks noGrp="1"/>
          </p:cNvSpPr>
          <p:nvPr>
            <p:ph type="title" hasCustomPrompt="1"/>
          </p:nvPr>
        </p:nvSpPr>
        <p:spPr>
          <a:xfrm>
            <a:off x="3606599" y="1125537"/>
            <a:ext cx="4978801" cy="1089529"/>
          </a:xfrm>
        </p:spPr>
        <p:txBody>
          <a:bodyPr vert="horz" lIns="91440" tIns="0" rIns="91440" bIns="45720" rtlCol="0">
            <a:normAutofit/>
          </a:bodyPr>
          <a:lstStyle>
            <a:lvl1pPr algn="dist">
              <a:defRPr lang="zh-CN" altLang="en-US" sz="7200">
                <a:solidFill>
                  <a:schemeClr val="accent1"/>
                </a:solidFill>
                <a:latin typeface="思源宋体 CN Heavy" panose="02020900000000000000" pitchFamily="18" charset="-122"/>
                <a:ea typeface="思源宋体 CN Heavy" panose="02020900000000000000" pitchFamily="18" charset="-122"/>
                <a:cs typeface="+mn-cs"/>
              </a:defRPr>
            </a:lvl1pPr>
          </a:lstStyle>
          <a:p>
            <a:pPr marL="0" lvl="0" indent="0" algn="dist">
              <a:lnSpc>
                <a:spcPct val="100000"/>
              </a:lnSpc>
              <a:spcBef>
                <a:spcPts val="0"/>
              </a:spcBef>
              <a:buFont typeface="Arial" panose="020B0604020202020204" pitchFamily="34" charset="0"/>
            </a:pPr>
            <a:r>
              <a:rPr lang="zh-CN" altLang="en-US" dirty="0"/>
              <a:t>感谢聆听</a:t>
            </a:r>
          </a:p>
        </p:txBody>
      </p:sp>
    </p:spTree>
    <p:extLst>
      <p:ext uri="{BB962C8B-B14F-4D97-AF65-F5344CB8AC3E}">
        <p14:creationId xmlns:p14="http://schemas.microsoft.com/office/powerpoint/2010/main" val="41470206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95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A0140F-6C85-4A00-952B-DD53C3199D2F}"/>
              </a:ext>
            </a:extLst>
          </p:cNvPr>
          <p:cNvSpPr>
            <a:spLocks noGrp="1"/>
          </p:cNvSpPr>
          <p:nvPr>
            <p:ph type="title"/>
          </p:nvPr>
        </p:nvSpPr>
        <p:spPr/>
        <p:txBody>
          <a:bodyPr/>
          <a:lstStyle>
            <a:lvl1pPr>
              <a:defRPr>
                <a:solidFill>
                  <a:schemeClr val="tx1">
                    <a:lumMod val="50000"/>
                    <a:lumOff val="50000"/>
                  </a:schemeClr>
                </a:solidFill>
              </a:defRPr>
            </a:lvl1pPr>
          </a:lstStyle>
          <a:p>
            <a:r>
              <a:rPr lang="zh-CN" altLang="en-US" dirty="0"/>
              <a:t>单击此处编辑母版标题样式</a:t>
            </a:r>
          </a:p>
        </p:txBody>
      </p:sp>
      <p:sp>
        <p:nvSpPr>
          <p:cNvPr id="3" name="日期占位符 2">
            <a:extLst>
              <a:ext uri="{FF2B5EF4-FFF2-40B4-BE49-F238E27FC236}">
                <a16:creationId xmlns:a16="http://schemas.microsoft.com/office/drawing/2014/main" id="{002A123D-E2A2-4E10-9494-51BB94D93D81}"/>
              </a:ext>
            </a:extLst>
          </p:cNvPr>
          <p:cNvSpPr>
            <a:spLocks noGrp="1"/>
          </p:cNvSpPr>
          <p:nvPr>
            <p:ph type="dt" sz="half" idx="10"/>
          </p:nvPr>
        </p:nvSpPr>
        <p:spPr/>
        <p:txBody>
          <a:bodyPr/>
          <a:lstStyle/>
          <a:p>
            <a:fld id="{8172B1A9-FFCF-47B7-8493-2C190A28DC36}" type="datetimeFigureOut">
              <a:rPr lang="zh-CN" altLang="en-US" smtClean="0"/>
              <a:t>2020/5/13</a:t>
            </a:fld>
            <a:endParaRPr lang="zh-CN" altLang="en-US"/>
          </a:p>
        </p:txBody>
      </p:sp>
      <p:sp>
        <p:nvSpPr>
          <p:cNvPr id="4" name="页脚占位符 3">
            <a:extLst>
              <a:ext uri="{FF2B5EF4-FFF2-40B4-BE49-F238E27FC236}">
                <a16:creationId xmlns:a16="http://schemas.microsoft.com/office/drawing/2014/main" id="{F7D7D37A-6052-4666-A424-12D5566DFA95}"/>
              </a:ext>
            </a:extLst>
          </p:cNvPr>
          <p:cNvSpPr>
            <a:spLocks noGrp="1"/>
          </p:cNvSpPr>
          <p:nvPr>
            <p:ph type="ftr" sz="quarter" idx="11"/>
          </p:nvPr>
        </p:nvSpPr>
        <p:spPr/>
        <p:txBody>
          <a:bodyPr/>
          <a:lstStyle/>
          <a:p>
            <a:endParaRPr lang="zh-CN" altLang="en-US"/>
          </a:p>
        </p:txBody>
      </p:sp>
      <p:sp>
        <p:nvSpPr>
          <p:cNvPr id="6" name="灯片编号占位符 4">
            <a:extLst>
              <a:ext uri="{FF2B5EF4-FFF2-40B4-BE49-F238E27FC236}">
                <a16:creationId xmlns:a16="http://schemas.microsoft.com/office/drawing/2014/main" id="{6B8C6CA2-7133-448D-8A8A-A3217625657E}"/>
              </a:ext>
            </a:extLst>
          </p:cNvPr>
          <p:cNvSpPr txBox="1">
            <a:spLocks/>
          </p:cNvSpPr>
          <p:nvPr userDrawn="1"/>
        </p:nvSpPr>
        <p:spPr>
          <a:xfrm>
            <a:off x="8610600" y="6362928"/>
            <a:ext cx="2670175"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lumMod val="50000"/>
                    <a:lumOff val="50000"/>
                    <a:alpha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dirty="0"/>
              <a:t>博学济世</a:t>
            </a:r>
            <a:r>
              <a:rPr lang="en-US" altLang="zh-CN" dirty="0"/>
              <a:t>·Page </a:t>
            </a:r>
            <a:fld id="{A8BAEE34-A889-4A56-95D4-15848EFCDC0B}" type="slidenum">
              <a:rPr lang="en-US" altLang="zh-CN" smtClean="0"/>
              <a:pPr/>
              <a:t>‹#›</a:t>
            </a:fld>
            <a:endParaRPr dirty="0"/>
          </a:p>
        </p:txBody>
      </p:sp>
      <p:pic>
        <p:nvPicPr>
          <p:cNvPr id="7" name="图片 6" descr="图片包含 游戏机&#10;&#10;描述已自动生成">
            <a:extLst>
              <a:ext uri="{FF2B5EF4-FFF2-40B4-BE49-F238E27FC236}">
                <a16:creationId xmlns:a16="http://schemas.microsoft.com/office/drawing/2014/main" id="{A151D653-A32E-482B-A231-D2A9469E581B}"/>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271460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3376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087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封面3(泛用型）">
    <p:bg>
      <p:bgPr>
        <a:solidFill>
          <a:schemeClr val="bg1"/>
        </a:solidFill>
        <a:effectLst/>
      </p:bgPr>
    </p:bg>
    <p:spTree>
      <p:nvGrpSpPr>
        <p:cNvPr id="1" name=""/>
        <p:cNvGrpSpPr/>
        <p:nvPr/>
      </p:nvGrpSpPr>
      <p:grpSpPr>
        <a:xfrm>
          <a:off x="0" y="0"/>
          <a:ext cx="0" cy="0"/>
          <a:chOff x="0" y="0"/>
          <a:chExt cx="0" cy="0"/>
        </a:xfrm>
      </p:grpSpPr>
      <p:sp>
        <p:nvSpPr>
          <p:cNvPr id="1026" name="图片占位符 1025">
            <a:extLst>
              <a:ext uri="{FF2B5EF4-FFF2-40B4-BE49-F238E27FC236}">
                <a16:creationId xmlns:a16="http://schemas.microsoft.com/office/drawing/2014/main" id="{4DC0567A-69D3-44E6-8829-3367A146E9D0}"/>
              </a:ext>
            </a:extLst>
          </p:cNvPr>
          <p:cNvSpPr>
            <a:spLocks noGrp="1"/>
          </p:cNvSpPr>
          <p:nvPr>
            <p:ph type="pic" sz="quarter" idx="15"/>
          </p:nvPr>
        </p:nvSpPr>
        <p:spPr>
          <a:xfrm>
            <a:off x="7697899" y="1133475"/>
            <a:ext cx="3582875" cy="5032375"/>
          </a:xfrm>
          <a:effectLst/>
        </p:spPr>
        <p:txBody>
          <a:bodyPr/>
          <a:lstStyle/>
          <a:p>
            <a:endParaRPr lang="zh-CN" altLang="en-US"/>
          </a:p>
        </p:txBody>
      </p:sp>
      <p:sp>
        <p:nvSpPr>
          <p:cNvPr id="6" name="椭圆 5">
            <a:extLst>
              <a:ext uri="{FF2B5EF4-FFF2-40B4-BE49-F238E27FC236}">
                <a16:creationId xmlns:a16="http://schemas.microsoft.com/office/drawing/2014/main" id="{5EFABD24-62FA-4B5F-BDA2-72DF0821F7B3}"/>
              </a:ext>
            </a:extLst>
          </p:cNvPr>
          <p:cNvSpPr/>
          <p:nvPr userDrawn="1"/>
        </p:nvSpPr>
        <p:spPr>
          <a:xfrm>
            <a:off x="7668638" y="6095635"/>
            <a:ext cx="3598465" cy="221493"/>
          </a:xfrm>
          <a:prstGeom prst="ellipse">
            <a:avLst/>
          </a:prstGeom>
          <a:solidFill>
            <a:schemeClr val="tx1">
              <a:alpha val="20000"/>
            </a:schemeClr>
          </a:soli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标题 6">
            <a:extLst>
              <a:ext uri="{FF2B5EF4-FFF2-40B4-BE49-F238E27FC236}">
                <a16:creationId xmlns:a16="http://schemas.microsoft.com/office/drawing/2014/main" id="{1A302182-BD41-42E7-B9A9-64C81D7CF7F3}"/>
              </a:ext>
            </a:extLst>
          </p:cNvPr>
          <p:cNvSpPr>
            <a:spLocks noGrp="1"/>
          </p:cNvSpPr>
          <p:nvPr>
            <p:ph type="title" hasCustomPrompt="1"/>
          </p:nvPr>
        </p:nvSpPr>
        <p:spPr>
          <a:xfrm>
            <a:off x="911223" y="2168525"/>
            <a:ext cx="6229352" cy="1574092"/>
          </a:xfrm>
        </p:spPr>
        <p:txBody>
          <a:bodyPr lIns="0" tIns="0">
            <a:noAutofit/>
          </a:bodyPr>
          <a:lstStyle>
            <a:lvl1pPr>
              <a:defRPr sz="5400" b="1">
                <a:solidFill>
                  <a:schemeClr val="accent1"/>
                </a:solidFill>
                <a:latin typeface="+mj-lt"/>
              </a:defRPr>
            </a:lvl1pPr>
          </a:lstStyle>
          <a:p>
            <a:r>
              <a:rPr lang="zh-CN" altLang="en-US" dirty="0"/>
              <a:t>此处编辑</a:t>
            </a:r>
            <a:br>
              <a:rPr lang="en-US" altLang="zh-CN" dirty="0"/>
            </a:br>
            <a:r>
              <a:rPr lang="zh-CN" altLang="en-US" dirty="0"/>
              <a:t>母版主标题</a:t>
            </a:r>
          </a:p>
        </p:txBody>
      </p:sp>
      <p:pic>
        <p:nvPicPr>
          <p:cNvPr id="87" name="图片 86" descr="图片包含 建筑, 前, 灯光, 黑暗&#10;&#10;描述已自动生成" hidden="1">
            <a:extLst>
              <a:ext uri="{FF2B5EF4-FFF2-40B4-BE49-F238E27FC236}">
                <a16:creationId xmlns:a16="http://schemas.microsoft.com/office/drawing/2014/main" id="{DEDF41FC-7190-4957-92E0-55F3F4E23F35}"/>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8873721" y="-1"/>
            <a:ext cx="3326489" cy="7072447"/>
          </a:xfrm>
          <a:prstGeom prst="rect">
            <a:avLst/>
          </a:prstGeom>
          <a:effectLst>
            <a:outerShdw blurRad="381000" dist="38100" dir="10800000" sx="102000" sy="102000" algn="r" rotWithShape="0">
              <a:schemeClr val="bg1">
                <a:alpha val="40000"/>
              </a:schemeClr>
            </a:outerShdw>
          </a:effectLst>
        </p:spPr>
      </p:pic>
      <p:sp>
        <p:nvSpPr>
          <p:cNvPr id="3" name="文本占位符 2">
            <a:extLst>
              <a:ext uri="{FF2B5EF4-FFF2-40B4-BE49-F238E27FC236}">
                <a16:creationId xmlns:a16="http://schemas.microsoft.com/office/drawing/2014/main" id="{FB8D6F0D-C9DD-4F51-A46F-C2692278F5E5}"/>
              </a:ext>
            </a:extLst>
          </p:cNvPr>
          <p:cNvSpPr>
            <a:spLocks noGrp="1"/>
          </p:cNvSpPr>
          <p:nvPr>
            <p:ph type="body" sz="quarter" idx="10" hasCustomPrompt="1"/>
          </p:nvPr>
        </p:nvSpPr>
        <p:spPr>
          <a:xfrm>
            <a:off x="911225" y="3691466"/>
            <a:ext cx="3598467" cy="998007"/>
          </a:xfrm>
        </p:spPr>
        <p:txBody>
          <a:bodyPr lIns="0" tIns="0"/>
          <a:lstStyle>
            <a:lvl1pPr marL="0" indent="0">
              <a:buNone/>
              <a:defRPr>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此处输入副标题</a:t>
            </a:r>
            <a:endParaRPr lang="en-US" altLang="zh-CN" dirty="0"/>
          </a:p>
          <a:p>
            <a:pPr lvl="0"/>
            <a:r>
              <a:rPr lang="zh-CN" altLang="en-US" dirty="0"/>
              <a:t>此处输入副标题</a:t>
            </a:r>
            <a:endParaRPr lang="en-US" altLang="zh-CN" dirty="0"/>
          </a:p>
        </p:txBody>
      </p:sp>
      <p:pic>
        <p:nvPicPr>
          <p:cNvPr id="80" name="图片 79" descr="图片包含 建筑, 前, 灯光, 黑暗&#10;&#10;描述已自动生成" hidden="1">
            <a:extLst>
              <a:ext uri="{FF2B5EF4-FFF2-40B4-BE49-F238E27FC236}">
                <a16:creationId xmlns:a16="http://schemas.microsoft.com/office/drawing/2014/main" id="{495D2874-7AF9-4E14-ACE3-FDEC2CE25C8C}"/>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a:ext>
            </a:extLst>
          </a:blip>
          <a:stretch>
            <a:fillRect/>
          </a:stretch>
        </p:blipFill>
        <p:spPr>
          <a:xfrm>
            <a:off x="8896420" y="1125538"/>
            <a:ext cx="2370685" cy="5040312"/>
          </a:xfrm>
          <a:prstGeom prst="rect">
            <a:avLst/>
          </a:prstGeom>
          <a:effectLst>
            <a:outerShdw blurRad="381000" dist="38100" dir="10800000" sx="102000" sy="102000" algn="r" rotWithShape="0">
              <a:schemeClr val="accent1">
                <a:alpha val="40000"/>
              </a:schemeClr>
            </a:outerShdw>
          </a:effectLst>
        </p:spPr>
      </p:pic>
      <p:sp>
        <p:nvSpPr>
          <p:cNvPr id="4" name="矩形 3">
            <a:extLst>
              <a:ext uri="{FF2B5EF4-FFF2-40B4-BE49-F238E27FC236}">
                <a16:creationId xmlns:a16="http://schemas.microsoft.com/office/drawing/2014/main" id="{45E03844-66A1-4B52-975F-7AE5512E2758}"/>
              </a:ext>
            </a:extLst>
          </p:cNvPr>
          <p:cNvSpPr/>
          <p:nvPr userDrawn="1"/>
        </p:nvSpPr>
        <p:spPr>
          <a:xfrm>
            <a:off x="7668638" y="1125538"/>
            <a:ext cx="3598467" cy="5044034"/>
          </a:xfrm>
          <a:prstGeom prst="rect">
            <a:avLst/>
          </a:prstGeom>
          <a:solidFill>
            <a:schemeClr val="accent1">
              <a:alpha val="10000"/>
            </a:schemeClr>
          </a:solidFill>
          <a:ln w="38100">
            <a:solidFill>
              <a:schemeClr val="accent1"/>
            </a:solidFill>
          </a:ln>
          <a:effectLst>
            <a:outerShdw blurRad="393700" sx="103000" sy="103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占位符 8">
            <a:extLst>
              <a:ext uri="{FF2B5EF4-FFF2-40B4-BE49-F238E27FC236}">
                <a16:creationId xmlns:a16="http://schemas.microsoft.com/office/drawing/2014/main" id="{0FAABEC5-3879-4411-9994-E1EFEC8119EC}"/>
              </a:ext>
            </a:extLst>
          </p:cNvPr>
          <p:cNvSpPr>
            <a:spLocks noGrp="1"/>
          </p:cNvSpPr>
          <p:nvPr>
            <p:ph type="body" sz="quarter" idx="11" hasCustomPrompt="1"/>
          </p:nvPr>
        </p:nvSpPr>
        <p:spPr>
          <a:xfrm>
            <a:off x="911225" y="4813300"/>
            <a:ext cx="2052638" cy="455512"/>
          </a:xfrm>
        </p:spPr>
        <p:txBody>
          <a:bodyPr lIns="0">
            <a:normAutofit/>
          </a:bodyPr>
          <a:lstStyle>
            <a:lvl1pPr marL="0" indent="0">
              <a:buNone/>
              <a:defRPr sz="2000" b="1">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指导老师</a:t>
            </a:r>
          </a:p>
        </p:txBody>
      </p:sp>
      <p:sp>
        <p:nvSpPr>
          <p:cNvPr id="85" name="文本占位符 8">
            <a:extLst>
              <a:ext uri="{FF2B5EF4-FFF2-40B4-BE49-F238E27FC236}">
                <a16:creationId xmlns:a16="http://schemas.microsoft.com/office/drawing/2014/main" id="{573977A8-47AE-4149-B360-18268F82D42E}"/>
              </a:ext>
            </a:extLst>
          </p:cNvPr>
          <p:cNvSpPr>
            <a:spLocks noGrp="1"/>
          </p:cNvSpPr>
          <p:nvPr>
            <p:ph type="body" sz="quarter" idx="12" hasCustomPrompt="1"/>
          </p:nvPr>
        </p:nvSpPr>
        <p:spPr>
          <a:xfrm>
            <a:off x="2969525" y="4813300"/>
            <a:ext cx="2052638" cy="455512"/>
          </a:xfrm>
        </p:spPr>
        <p:txBody>
          <a:bodyPr lIns="0">
            <a:normAutofit/>
          </a:bodyPr>
          <a:lstStyle>
            <a:lvl1pPr marL="0" indent="0">
              <a:buNone/>
              <a:defRPr sz="2000" b="1">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答辩人</a:t>
            </a:r>
          </a:p>
        </p:txBody>
      </p:sp>
      <p:cxnSp>
        <p:nvCxnSpPr>
          <p:cNvPr id="73" name="直接连接符 72">
            <a:extLst>
              <a:ext uri="{FF2B5EF4-FFF2-40B4-BE49-F238E27FC236}">
                <a16:creationId xmlns:a16="http://schemas.microsoft.com/office/drawing/2014/main" id="{6D0DF76B-D447-43BB-A503-B49A0895024E}"/>
              </a:ext>
            </a:extLst>
          </p:cNvPr>
          <p:cNvCxnSpPr>
            <a:cxnSpLocks/>
          </p:cNvCxnSpPr>
          <p:nvPr userDrawn="1"/>
        </p:nvCxnSpPr>
        <p:spPr>
          <a:xfrm>
            <a:off x="911225" y="5194940"/>
            <a:ext cx="1341224"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B9218D13-1146-4C8B-AC66-EC3E9D5A2CBB}"/>
              </a:ext>
            </a:extLst>
          </p:cNvPr>
          <p:cNvCxnSpPr>
            <a:cxnSpLocks/>
          </p:cNvCxnSpPr>
          <p:nvPr userDrawn="1"/>
        </p:nvCxnSpPr>
        <p:spPr>
          <a:xfrm>
            <a:off x="2961412" y="5194940"/>
            <a:ext cx="1342800" cy="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文本占位符 8">
            <a:extLst>
              <a:ext uri="{FF2B5EF4-FFF2-40B4-BE49-F238E27FC236}">
                <a16:creationId xmlns:a16="http://schemas.microsoft.com/office/drawing/2014/main" id="{EDA4D32B-9A48-43FD-92FA-EF4409FDE41C}"/>
              </a:ext>
            </a:extLst>
          </p:cNvPr>
          <p:cNvSpPr>
            <a:spLocks noGrp="1"/>
          </p:cNvSpPr>
          <p:nvPr>
            <p:ph type="body" sz="quarter" idx="13" hasCustomPrompt="1"/>
          </p:nvPr>
        </p:nvSpPr>
        <p:spPr>
          <a:xfrm>
            <a:off x="911225" y="5268812"/>
            <a:ext cx="2052638" cy="455512"/>
          </a:xfrm>
        </p:spPr>
        <p:txBody>
          <a:bodyPr lIns="0">
            <a:normAutofit/>
          </a:bodyPr>
          <a:lstStyle>
            <a:lvl1pPr marL="0" indent="0">
              <a:buNone/>
              <a:defRPr sz="2000" b="0">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指导老师</a:t>
            </a:r>
          </a:p>
        </p:txBody>
      </p:sp>
      <p:sp>
        <p:nvSpPr>
          <p:cNvPr id="96" name="文本占位符 8">
            <a:extLst>
              <a:ext uri="{FF2B5EF4-FFF2-40B4-BE49-F238E27FC236}">
                <a16:creationId xmlns:a16="http://schemas.microsoft.com/office/drawing/2014/main" id="{42FCD2CE-A74A-49BF-B9DF-CEA5CBD51EB3}"/>
              </a:ext>
            </a:extLst>
          </p:cNvPr>
          <p:cNvSpPr>
            <a:spLocks noGrp="1"/>
          </p:cNvSpPr>
          <p:nvPr>
            <p:ph type="body" sz="quarter" idx="14" hasCustomPrompt="1"/>
          </p:nvPr>
        </p:nvSpPr>
        <p:spPr>
          <a:xfrm>
            <a:off x="2969525" y="5268812"/>
            <a:ext cx="2052638" cy="455512"/>
          </a:xfrm>
        </p:spPr>
        <p:txBody>
          <a:bodyPr lIns="0">
            <a:normAutofit/>
          </a:bodyPr>
          <a:lstStyle>
            <a:lvl1pPr marL="0" indent="0">
              <a:buNone/>
              <a:defRPr sz="2000" b="0">
                <a:solidFill>
                  <a:schemeClr val="tx1">
                    <a:lumMod val="50000"/>
                    <a:lumOff val="50000"/>
                  </a:schemeClr>
                </a:solidFill>
                <a:latin typeface="思源黑体小细" panose="020B0200000000000000" pitchFamily="34" charset="-122"/>
                <a:ea typeface="思源黑体小细" panose="020B0200000000000000" pitchFamily="34" charset="-122"/>
              </a:defRPr>
            </a:lvl1pPr>
          </a:lstStyle>
          <a:p>
            <a:pPr lvl="0"/>
            <a:r>
              <a:rPr lang="zh-CN" altLang="en-US" dirty="0"/>
              <a:t>答辩人</a:t>
            </a:r>
          </a:p>
        </p:txBody>
      </p:sp>
      <p:cxnSp>
        <p:nvCxnSpPr>
          <p:cNvPr id="81" name="直接连接符 80" hidden="1">
            <a:extLst>
              <a:ext uri="{FF2B5EF4-FFF2-40B4-BE49-F238E27FC236}">
                <a16:creationId xmlns:a16="http://schemas.microsoft.com/office/drawing/2014/main" id="{9A63EFCC-D169-4FD2-93FB-E4C5E234D508}"/>
              </a:ext>
            </a:extLst>
          </p:cNvPr>
          <p:cNvCxnSpPr>
            <a:cxnSpLocks/>
          </p:cNvCxnSpPr>
          <p:nvPr userDrawn="1"/>
        </p:nvCxnSpPr>
        <p:spPr>
          <a:xfrm>
            <a:off x="911225" y="1959826"/>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4206008"/>
      </p:ext>
    </p:extLst>
  </p:cSld>
  <p:clrMapOvr>
    <a:masterClrMapping/>
  </p:clrMapOvr>
  <p:extLst>
    <p:ext uri="{DCECCB84-F9BA-43D5-87BE-67443E8EF086}">
      <p15:sldGuideLst xmlns:p15="http://schemas.microsoft.com/office/powerpoint/2012/main">
        <p15:guide id="1" orient="horz" pos="1366">
          <p15:clr>
            <a:srgbClr val="FBAE40"/>
          </p15:clr>
        </p15:guide>
        <p15:guide id="2" orient="horz" pos="295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D4D7BD5-D44C-47D5-9832-CAF539D8F74E}"/>
              </a:ext>
            </a:extLst>
          </p:cNvPr>
          <p:cNvSpPr>
            <a:spLocks noGrp="1"/>
          </p:cNvSpPr>
          <p:nvPr>
            <p:ph type="title" hasCustomPrompt="1"/>
          </p:nvPr>
        </p:nvSpPr>
        <p:spPr>
          <a:xfrm>
            <a:off x="1528997" y="2133601"/>
            <a:ext cx="2893102" cy="1479029"/>
          </a:xfrm>
        </p:spPr>
        <p:txBody>
          <a:bodyPr>
            <a:noAutofit/>
          </a:bodyPr>
          <a:lstStyle>
            <a:lvl1pPr algn="dist">
              <a:defRPr sz="6600">
                <a:solidFill>
                  <a:schemeClr val="accent1"/>
                </a:solidFill>
                <a:latin typeface="思源宋体 CN Heavy" panose="02020900000000000000" pitchFamily="18" charset="-122"/>
                <a:ea typeface="思源宋体 CN Heavy" panose="02020900000000000000" pitchFamily="18" charset="-122"/>
              </a:defRPr>
            </a:lvl1pPr>
          </a:lstStyle>
          <a:p>
            <a:r>
              <a:rPr lang="zh-CN" altLang="en-US" dirty="0"/>
              <a:t>标题</a:t>
            </a:r>
          </a:p>
        </p:txBody>
      </p:sp>
      <p:cxnSp>
        <p:nvCxnSpPr>
          <p:cNvPr id="8" name="直接连接符 7">
            <a:extLst>
              <a:ext uri="{FF2B5EF4-FFF2-40B4-BE49-F238E27FC236}">
                <a16:creationId xmlns:a16="http://schemas.microsoft.com/office/drawing/2014/main" id="{0205070F-4F38-4EA0-9876-9A52887A7792}"/>
              </a:ext>
            </a:extLst>
          </p:cNvPr>
          <p:cNvCxnSpPr/>
          <p:nvPr userDrawn="1"/>
        </p:nvCxnSpPr>
        <p:spPr>
          <a:xfrm>
            <a:off x="5051425" y="2133600"/>
            <a:ext cx="0" cy="12954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C2FE6317-D6F5-410E-86E5-7599F4514B62}"/>
              </a:ext>
            </a:extLst>
          </p:cNvPr>
          <p:cNvCxnSpPr/>
          <p:nvPr userDrawn="1"/>
        </p:nvCxnSpPr>
        <p:spPr>
          <a:xfrm>
            <a:off x="911224" y="2133600"/>
            <a:ext cx="0" cy="12954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 name="文本占位符 10">
            <a:extLst>
              <a:ext uri="{FF2B5EF4-FFF2-40B4-BE49-F238E27FC236}">
                <a16:creationId xmlns:a16="http://schemas.microsoft.com/office/drawing/2014/main" id="{FAFCD700-A9AA-443E-94AC-0363354F7C13}"/>
              </a:ext>
            </a:extLst>
          </p:cNvPr>
          <p:cNvSpPr>
            <a:spLocks noGrp="1"/>
          </p:cNvSpPr>
          <p:nvPr>
            <p:ph type="body" sz="quarter" idx="10" hasCustomPrompt="1"/>
          </p:nvPr>
        </p:nvSpPr>
        <p:spPr>
          <a:xfrm>
            <a:off x="911225" y="3159177"/>
            <a:ext cx="4140200" cy="1479550"/>
          </a:xfrm>
        </p:spPr>
        <p:txBody>
          <a:bodyPr vert="horz" lIns="91440" tIns="45720" rIns="91440" bIns="45720" rtlCol="0" anchor="ctr">
            <a:noAutofit/>
          </a:bodyPr>
          <a:lstStyle>
            <a:lvl1pPr marL="0" indent="0" algn="dist">
              <a:buNone/>
              <a:defRPr lang="zh-CN" altLang="en-US" sz="4800" smtClean="0">
                <a:solidFill>
                  <a:schemeClr val="accent1"/>
                </a:solidFill>
                <a:latin typeface="+mj-lt"/>
                <a:ea typeface="+mj-ea"/>
                <a:cs typeface="+mj-cs"/>
              </a:defRPr>
            </a:lvl1pPr>
            <a:lvl2pPr>
              <a:defRPr lang="zh-CN" altLang="en-US" sz="1800" smtClean="0"/>
            </a:lvl2pPr>
            <a:lvl3pPr>
              <a:defRPr lang="zh-CN" altLang="en-US" sz="1800" smtClean="0"/>
            </a:lvl3pPr>
            <a:lvl4pPr>
              <a:defRPr lang="zh-CN" altLang="en-US" smtClean="0"/>
            </a:lvl4pPr>
            <a:lvl5pPr>
              <a:defRPr lang="zh-CN" altLang="en-US"/>
            </a:lvl5pPr>
          </a:lstStyle>
          <a:p>
            <a:pPr algn="dist"/>
            <a:r>
              <a:rPr lang="en-US" altLang="zh-CN" sz="4800" dirty="0">
                <a:solidFill>
                  <a:schemeClr val="accent1"/>
                </a:solidFill>
              </a:rPr>
              <a:t>title</a:t>
            </a:r>
            <a:endParaRPr lang="zh-CN" altLang="en-US" sz="4800" dirty="0">
              <a:solidFill>
                <a:schemeClr val="accent1"/>
              </a:solidFill>
            </a:endParaRPr>
          </a:p>
        </p:txBody>
      </p:sp>
    </p:spTree>
    <p:extLst>
      <p:ext uri="{BB962C8B-B14F-4D97-AF65-F5344CB8AC3E}">
        <p14:creationId xmlns:p14="http://schemas.microsoft.com/office/powerpoint/2010/main" val="3040485207"/>
      </p:ext>
    </p:extLst>
  </p:cSld>
  <p:clrMapOvr>
    <a:masterClrMapping/>
  </p:clrMapOvr>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过渡">
    <p:bg>
      <p:bgPr>
        <a:gradFill flip="none" rotWithShape="1">
          <a:gsLst>
            <a:gs pos="0">
              <a:schemeClr val="bg1"/>
            </a:gs>
            <a:gs pos="100000">
              <a:schemeClr val="bg1">
                <a:lumMod val="85000"/>
                <a:alpha val="2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2" name="图片占位符 1025">
            <a:extLst>
              <a:ext uri="{FF2B5EF4-FFF2-40B4-BE49-F238E27FC236}">
                <a16:creationId xmlns:a16="http://schemas.microsoft.com/office/drawing/2014/main" id="{591E2699-7A5E-4B93-9AA3-7830EEE3E1E6}"/>
              </a:ext>
            </a:extLst>
          </p:cNvPr>
          <p:cNvSpPr>
            <a:spLocks noGrp="1"/>
          </p:cNvSpPr>
          <p:nvPr>
            <p:ph type="pic" sz="quarter" idx="15" hasCustomPrompt="1"/>
          </p:nvPr>
        </p:nvSpPr>
        <p:spPr>
          <a:xfrm>
            <a:off x="911226" y="1133475"/>
            <a:ext cx="10369549" cy="5032375"/>
          </a:xfrm>
          <a:effectLst/>
        </p:spPr>
        <p:txBody>
          <a:bodyPr>
            <a:normAutofit/>
          </a:bodyPr>
          <a:lstStyle>
            <a:lvl1pPr marL="0" indent="0" algn="l">
              <a:buNone/>
              <a:defRPr sz="2400">
                <a:latin typeface="思源黑体 CN Normal" panose="020B0400000000000000" pitchFamily="34" charset="-122"/>
                <a:ea typeface="思源黑体 CN Normal" panose="020B0400000000000000" pitchFamily="34" charset="-122"/>
              </a:defRPr>
            </a:lvl1pPr>
          </a:lstStyle>
          <a:p>
            <a:r>
              <a:rPr lang="zh-CN" altLang="en-US" dirty="0"/>
              <a:t>插入的图片建议设置为饱和度</a:t>
            </a:r>
            <a:r>
              <a:rPr lang="en-US" altLang="zh-CN" dirty="0"/>
              <a:t>66%</a:t>
            </a:r>
            <a:r>
              <a:rPr lang="zh-CN" altLang="en-US" dirty="0"/>
              <a:t>，透明度</a:t>
            </a:r>
            <a:r>
              <a:rPr lang="en-US" altLang="zh-CN" dirty="0"/>
              <a:t>65%</a:t>
            </a:r>
            <a:r>
              <a:rPr lang="zh-CN" altLang="en-US" dirty="0"/>
              <a:t>，颜色与主题色相同并置于底层</a:t>
            </a:r>
          </a:p>
        </p:txBody>
      </p:sp>
      <p:sp>
        <p:nvSpPr>
          <p:cNvPr id="24" name="矩形 23">
            <a:extLst>
              <a:ext uri="{FF2B5EF4-FFF2-40B4-BE49-F238E27FC236}">
                <a16:creationId xmlns:a16="http://schemas.microsoft.com/office/drawing/2014/main" id="{AC07DB5B-7631-4C55-921F-9FFF084709CC}"/>
              </a:ext>
            </a:extLst>
          </p:cNvPr>
          <p:cNvSpPr/>
          <p:nvPr userDrawn="1"/>
        </p:nvSpPr>
        <p:spPr>
          <a:xfrm>
            <a:off x="911226" y="1125538"/>
            <a:ext cx="10355880" cy="5044034"/>
          </a:xfrm>
          <a:prstGeom prst="rect">
            <a:avLst/>
          </a:prstGeom>
          <a:solidFill>
            <a:schemeClr val="accent1">
              <a:alpha val="1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标题 5">
            <a:extLst>
              <a:ext uri="{FF2B5EF4-FFF2-40B4-BE49-F238E27FC236}">
                <a16:creationId xmlns:a16="http://schemas.microsoft.com/office/drawing/2014/main" id="{7ECBEEB3-BCCD-4379-A3F6-0D873B144DF1}"/>
              </a:ext>
            </a:extLst>
          </p:cNvPr>
          <p:cNvSpPr>
            <a:spLocks noGrp="1"/>
          </p:cNvSpPr>
          <p:nvPr>
            <p:ph type="title" hasCustomPrompt="1"/>
          </p:nvPr>
        </p:nvSpPr>
        <p:spPr>
          <a:xfrm>
            <a:off x="4025899" y="3915101"/>
            <a:ext cx="4140200" cy="893320"/>
          </a:xfrm>
        </p:spPr>
        <p:txBody>
          <a:bodyPr/>
          <a:lstStyle>
            <a:lvl1pPr algn="ctr">
              <a:defRPr b="0">
                <a:solidFill>
                  <a:schemeClr val="tx1">
                    <a:lumMod val="50000"/>
                    <a:lumOff val="50000"/>
                  </a:schemeClr>
                </a:solidFill>
                <a:latin typeface="思源宋体 CN Medium" panose="02020500000000000000" pitchFamily="18" charset="-122"/>
                <a:ea typeface="思源宋体 CN Medium" panose="02020500000000000000" pitchFamily="18" charset="-122"/>
              </a:defRPr>
            </a:lvl1pPr>
          </a:lstStyle>
          <a:p>
            <a:r>
              <a:rPr lang="zh-CN" altLang="en-US" dirty="0"/>
              <a:t>章节标题</a:t>
            </a:r>
          </a:p>
        </p:txBody>
      </p:sp>
      <p:cxnSp>
        <p:nvCxnSpPr>
          <p:cNvPr id="9" name="直接连接符 8">
            <a:extLst>
              <a:ext uri="{FF2B5EF4-FFF2-40B4-BE49-F238E27FC236}">
                <a16:creationId xmlns:a16="http://schemas.microsoft.com/office/drawing/2014/main" id="{5CC054CB-9A0A-462A-B4E4-C94F6801A7A2}"/>
              </a:ext>
            </a:extLst>
          </p:cNvPr>
          <p:cNvCxnSpPr/>
          <p:nvPr userDrawn="1"/>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5A2049E1-AEE5-4024-B359-A691136D38B1}"/>
              </a:ext>
            </a:extLst>
          </p:cNvPr>
          <p:cNvCxnSpPr>
            <a:cxnSpLocks/>
          </p:cNvCxnSpPr>
          <p:nvPr userDrawn="1"/>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7B03B9A-FC16-4219-9D0F-178E5E68F0E6}"/>
              </a:ext>
            </a:extLst>
          </p:cNvPr>
          <p:cNvCxnSpPr>
            <a:cxnSpLocks/>
          </p:cNvCxnSpPr>
          <p:nvPr userDrawn="1"/>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8" name="文本占位符 17">
            <a:extLst>
              <a:ext uri="{FF2B5EF4-FFF2-40B4-BE49-F238E27FC236}">
                <a16:creationId xmlns:a16="http://schemas.microsoft.com/office/drawing/2014/main" id="{F2466D88-2F5A-4170-8E77-6F87DC1DC9BC}"/>
              </a:ext>
            </a:extLst>
          </p:cNvPr>
          <p:cNvSpPr>
            <a:spLocks noGrp="1"/>
          </p:cNvSpPr>
          <p:nvPr>
            <p:ph type="body" sz="quarter" idx="10" hasCustomPrompt="1"/>
          </p:nvPr>
        </p:nvSpPr>
        <p:spPr>
          <a:xfrm>
            <a:off x="5200424" y="1913326"/>
            <a:ext cx="1791153" cy="1477328"/>
          </a:xfrm>
          <a:noFill/>
        </p:spPr>
        <p:txBody>
          <a:bodyPr wrap="square" rtlCol="0">
            <a:spAutoFit/>
          </a:bodyPr>
          <a:lstStyle>
            <a:lvl1pPr marL="0" indent="0" algn="ctr">
              <a:buNone/>
              <a:defRPr lang="zh-CN" altLang="en-US" sz="10000" b="1" smtClean="0">
                <a:solidFill>
                  <a:schemeClr val="accent1"/>
                </a:solidFill>
                <a:latin typeface="思源宋体 CN Heavy" panose="02020900000000000000" pitchFamily="18" charset="-122"/>
                <a:ea typeface="思源宋体 CN Heavy" panose="02020900000000000000" pitchFamily="18" charset="-122"/>
              </a:defRPr>
            </a:lvl1pPr>
            <a:lvl2pPr>
              <a:defRPr lang="zh-CN" altLang="en-US" sz="1800" smtClean="0"/>
            </a:lvl2pPr>
            <a:lvl3pPr>
              <a:defRPr lang="zh-CN" altLang="en-US" sz="1800" smtClean="0"/>
            </a:lvl3pPr>
            <a:lvl4pPr>
              <a:defRPr lang="zh-CN" altLang="en-US" smtClean="0"/>
            </a:lvl4pPr>
            <a:lvl5pPr>
              <a:defRPr lang="zh-CN" altLang="en-US"/>
            </a:lvl5pPr>
          </a:lstStyle>
          <a:p>
            <a:pPr marL="0" lvl="0"/>
            <a:r>
              <a:rPr lang="en-US" altLang="zh-CN" dirty="0"/>
              <a:t>01</a:t>
            </a:r>
            <a:endParaRPr lang="zh-CN" altLang="en-US" dirty="0"/>
          </a:p>
        </p:txBody>
      </p:sp>
      <p:sp>
        <p:nvSpPr>
          <p:cNvPr id="28" name="文本占位符 27">
            <a:extLst>
              <a:ext uri="{FF2B5EF4-FFF2-40B4-BE49-F238E27FC236}">
                <a16:creationId xmlns:a16="http://schemas.microsoft.com/office/drawing/2014/main" id="{0C68621F-D58B-422D-91F2-C2D802B19798}"/>
              </a:ext>
            </a:extLst>
          </p:cNvPr>
          <p:cNvSpPr>
            <a:spLocks noGrp="1"/>
          </p:cNvSpPr>
          <p:nvPr>
            <p:ph type="body" sz="quarter" idx="16" hasCustomPrompt="1"/>
          </p:nvPr>
        </p:nvSpPr>
        <p:spPr>
          <a:xfrm>
            <a:off x="4025900" y="4734316"/>
            <a:ext cx="4140200" cy="708025"/>
          </a:xfrm>
        </p:spPr>
        <p:txBody>
          <a:bodyPr>
            <a:normAutofit/>
          </a:bodyPr>
          <a:lstStyle>
            <a:lvl1pPr marL="0" indent="0" algn="ctr">
              <a:buNone/>
              <a:defRPr sz="2000">
                <a:solidFill>
                  <a:schemeClr val="tx1">
                    <a:lumMod val="50000"/>
                    <a:lumOff val="50000"/>
                  </a:schemeClr>
                </a:solidFill>
                <a:latin typeface="思源宋体 CN Light" panose="02020300000000000000" pitchFamily="18" charset="-122"/>
                <a:ea typeface="思源宋体 CN Light" panose="02020300000000000000" pitchFamily="18" charset="-122"/>
              </a:defRPr>
            </a:lvl1pPr>
          </a:lstStyle>
          <a:p>
            <a:pPr lvl="0"/>
            <a:r>
              <a:rPr lang="zh-CN" altLang="en-US" dirty="0"/>
              <a:t>补充说明文字</a:t>
            </a:r>
          </a:p>
        </p:txBody>
      </p:sp>
    </p:spTree>
    <p:extLst>
      <p:ext uri="{BB962C8B-B14F-4D97-AF65-F5344CB8AC3E}">
        <p14:creationId xmlns:p14="http://schemas.microsoft.com/office/powerpoint/2010/main" val="20583442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重点句强调页1">
    <p:spTree>
      <p:nvGrpSpPr>
        <p:cNvPr id="1" name=""/>
        <p:cNvGrpSpPr/>
        <p:nvPr/>
      </p:nvGrpSpPr>
      <p:grpSpPr>
        <a:xfrm>
          <a:off x="0" y="0"/>
          <a:ext cx="0" cy="0"/>
          <a:chOff x="0" y="0"/>
          <a:chExt cx="0" cy="0"/>
        </a:xfrm>
      </p:grpSpPr>
      <p:sp>
        <p:nvSpPr>
          <p:cNvPr id="6" name="灯片编号占位符 4">
            <a:extLst>
              <a:ext uri="{FF2B5EF4-FFF2-40B4-BE49-F238E27FC236}">
                <a16:creationId xmlns:a16="http://schemas.microsoft.com/office/drawing/2014/main" id="{D81C7C07-F9FF-4B13-8769-AB03C31F1F5E}"/>
              </a:ext>
            </a:extLst>
          </p:cNvPr>
          <p:cNvSpPr>
            <a:spLocks noGrp="1"/>
          </p:cNvSpPr>
          <p:nvPr>
            <p:ph type="sldNum" sz="quarter" idx="12"/>
          </p:nvPr>
        </p:nvSpPr>
        <p:spPr>
          <a:xfrm>
            <a:off x="8610600" y="6382800"/>
            <a:ext cx="2670175" cy="365125"/>
          </a:xfrm>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sp>
        <p:nvSpPr>
          <p:cNvPr id="8" name="文本占位符 8">
            <a:extLst>
              <a:ext uri="{FF2B5EF4-FFF2-40B4-BE49-F238E27FC236}">
                <a16:creationId xmlns:a16="http://schemas.microsoft.com/office/drawing/2014/main" id="{1A90159E-7E5C-4A51-9542-0DB9E91D0292}"/>
              </a:ext>
            </a:extLst>
          </p:cNvPr>
          <p:cNvSpPr>
            <a:spLocks noGrp="1"/>
          </p:cNvSpPr>
          <p:nvPr>
            <p:ph type="body" sz="quarter" idx="13" hasCustomPrompt="1"/>
          </p:nvPr>
        </p:nvSpPr>
        <p:spPr>
          <a:xfrm>
            <a:off x="2963863" y="2133601"/>
            <a:ext cx="6264275" cy="2590800"/>
          </a:xfrm>
          <a:prstGeom prst="rect">
            <a:avLst/>
          </a:prstGeom>
        </p:spPr>
        <p:txBody>
          <a:bodyPr lIns="90000" tIns="0" anchor="ctr">
            <a:normAutofit/>
          </a:bodyPr>
          <a:lstStyle>
            <a:lvl1pPr marL="0" indent="0" algn="l">
              <a:lnSpc>
                <a:spcPct val="110000"/>
              </a:lnSpc>
              <a:spcBef>
                <a:spcPts val="600"/>
              </a:spcBef>
              <a:buNone/>
              <a:defRPr sz="3200">
                <a:solidFill>
                  <a:schemeClr val="tx1">
                    <a:lumMod val="50000"/>
                    <a:lumOff val="50000"/>
                  </a:schemeClr>
                </a:solidFill>
              </a:defRPr>
            </a:lvl1pPr>
          </a:lstStyle>
          <a:p>
            <a:pPr lvl="0"/>
            <a:r>
              <a:rPr lang="zh-CN" altLang="en-US" dirty="0"/>
              <a:t>在此处输入正文</a:t>
            </a:r>
          </a:p>
        </p:txBody>
      </p:sp>
      <p:sp>
        <p:nvSpPr>
          <p:cNvPr id="9" name="Freeform 8">
            <a:extLst>
              <a:ext uri="{FF2B5EF4-FFF2-40B4-BE49-F238E27FC236}">
                <a16:creationId xmlns:a16="http://schemas.microsoft.com/office/drawing/2014/main" id="{F7A5196B-1C0D-497A-A4CB-FD23D42008C9}"/>
              </a:ext>
            </a:extLst>
          </p:cNvPr>
          <p:cNvSpPr/>
          <p:nvPr userDrawn="1"/>
        </p:nvSpPr>
        <p:spPr>
          <a:xfrm rot="16200000">
            <a:off x="4643836" y="146783"/>
            <a:ext cx="2867147" cy="6552910"/>
          </a:xfrm>
          <a:custGeom>
            <a:avLst/>
            <a:gdLst>
              <a:gd name="connsiteX0" fmla="*/ 0 w 2057400"/>
              <a:gd name="connsiteY0" fmla="*/ 0 h 4411133"/>
              <a:gd name="connsiteX1" fmla="*/ 2057400 w 2057400"/>
              <a:gd name="connsiteY1" fmla="*/ 0 h 4411133"/>
              <a:gd name="connsiteX2" fmla="*/ 2057400 w 2057400"/>
              <a:gd name="connsiteY2" fmla="*/ 4411133 h 4411133"/>
              <a:gd name="connsiteX3" fmla="*/ 1612900 w 2057400"/>
              <a:gd name="connsiteY3" fmla="*/ 4411133 h 4411133"/>
              <a:gd name="connsiteX4" fmla="*/ 1612900 w 2057400"/>
              <a:gd name="connsiteY4" fmla="*/ 4357167 h 4411133"/>
              <a:gd name="connsiteX5" fmla="*/ 2003434 w 2057400"/>
              <a:gd name="connsiteY5" fmla="*/ 4357167 h 4411133"/>
              <a:gd name="connsiteX6" fmla="*/ 2003434 w 2057400"/>
              <a:gd name="connsiteY6" fmla="*/ 53966 h 4411133"/>
              <a:gd name="connsiteX7" fmla="*/ 53966 w 2057400"/>
              <a:gd name="connsiteY7" fmla="*/ 53966 h 4411133"/>
              <a:gd name="connsiteX8" fmla="*/ 53966 w 2057400"/>
              <a:gd name="connsiteY8" fmla="*/ 4357167 h 4411133"/>
              <a:gd name="connsiteX9" fmla="*/ 444500 w 2057400"/>
              <a:gd name="connsiteY9" fmla="*/ 4357167 h 4411133"/>
              <a:gd name="connsiteX10" fmla="*/ 444500 w 2057400"/>
              <a:gd name="connsiteY10" fmla="*/ 4411133 h 4411133"/>
              <a:gd name="connsiteX11" fmla="*/ 0 w 2057400"/>
              <a:gd name="connsiteY11" fmla="*/ 4411133 h 4411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57400" h="4411133">
                <a:moveTo>
                  <a:pt x="0" y="0"/>
                </a:moveTo>
                <a:lnTo>
                  <a:pt x="2057400" y="0"/>
                </a:lnTo>
                <a:lnTo>
                  <a:pt x="2057400" y="4411133"/>
                </a:lnTo>
                <a:lnTo>
                  <a:pt x="1612900" y="4411133"/>
                </a:lnTo>
                <a:lnTo>
                  <a:pt x="1612900" y="4357167"/>
                </a:lnTo>
                <a:lnTo>
                  <a:pt x="2003434" y="4357167"/>
                </a:lnTo>
                <a:lnTo>
                  <a:pt x="2003434" y="53966"/>
                </a:lnTo>
                <a:lnTo>
                  <a:pt x="53966" y="53966"/>
                </a:lnTo>
                <a:lnTo>
                  <a:pt x="53966" y="4357167"/>
                </a:lnTo>
                <a:lnTo>
                  <a:pt x="444500" y="4357167"/>
                </a:lnTo>
                <a:lnTo>
                  <a:pt x="444500" y="4411133"/>
                </a:lnTo>
                <a:lnTo>
                  <a:pt x="0" y="4411133"/>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图片 6" descr="图片包含 游戏机&#10;&#10;描述已自动生成">
            <a:extLst>
              <a:ext uri="{FF2B5EF4-FFF2-40B4-BE49-F238E27FC236}">
                <a16:creationId xmlns:a16="http://schemas.microsoft.com/office/drawing/2014/main" id="{5136583A-7689-4429-95D0-8462D5DD6FB7}"/>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3423055511"/>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297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纯文字排版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文本占位符 8">
            <a:extLst>
              <a:ext uri="{FF2B5EF4-FFF2-40B4-BE49-F238E27FC236}">
                <a16:creationId xmlns:a16="http://schemas.microsoft.com/office/drawing/2014/main" id="{32522A1B-58E4-437F-A19D-EF290EF816D1}"/>
              </a:ext>
            </a:extLst>
          </p:cNvPr>
          <p:cNvSpPr>
            <a:spLocks noGrp="1"/>
          </p:cNvSpPr>
          <p:nvPr>
            <p:ph type="body" sz="quarter" idx="13" hasCustomPrompt="1"/>
          </p:nvPr>
        </p:nvSpPr>
        <p:spPr>
          <a:xfrm>
            <a:off x="911226" y="2133600"/>
            <a:ext cx="7699374" cy="4032250"/>
          </a:xfrm>
          <a:prstGeom prst="rect">
            <a:avLst/>
          </a:prstGeom>
        </p:spPr>
        <p:txBody>
          <a:bodyPr>
            <a:normAutofit/>
          </a:bodyPr>
          <a:lstStyle>
            <a:lvl1pPr marL="0" indent="0">
              <a:lnSpc>
                <a:spcPct val="130000"/>
              </a:lnSpc>
              <a:spcBef>
                <a:spcPts val="600"/>
              </a:spcBef>
              <a:buNone/>
              <a:defRPr sz="1800">
                <a:solidFill>
                  <a:schemeClr val="tx1">
                    <a:lumMod val="50000"/>
                    <a:lumOff val="50000"/>
                  </a:schemeClr>
                </a:solidFill>
              </a:defRPr>
            </a:lvl1pPr>
          </a:lstStyle>
          <a:p>
            <a:pPr lvl="0"/>
            <a:r>
              <a:rPr lang="zh-CN" altLang="en-US" dirty="0"/>
              <a:t>在此处输入正文</a:t>
            </a:r>
          </a:p>
        </p:txBody>
      </p:sp>
      <p:sp>
        <p:nvSpPr>
          <p:cNvPr id="10" name="文本占位符 8">
            <a:extLst>
              <a:ext uri="{FF2B5EF4-FFF2-40B4-BE49-F238E27FC236}">
                <a16:creationId xmlns:a16="http://schemas.microsoft.com/office/drawing/2014/main" id="{B0CBA42B-940F-4A9F-9D75-E5D09A604BEA}"/>
              </a:ext>
            </a:extLst>
          </p:cNvPr>
          <p:cNvSpPr>
            <a:spLocks noGrp="1"/>
          </p:cNvSpPr>
          <p:nvPr>
            <p:ph type="body" sz="quarter" idx="14" hasCustomPrompt="1"/>
          </p:nvPr>
        </p:nvSpPr>
        <p:spPr>
          <a:xfrm>
            <a:off x="9228139" y="2133600"/>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11" name="文本占位符 8">
            <a:extLst>
              <a:ext uri="{FF2B5EF4-FFF2-40B4-BE49-F238E27FC236}">
                <a16:creationId xmlns:a16="http://schemas.microsoft.com/office/drawing/2014/main" id="{2D98CA97-CEE7-4579-9AF2-8C210B6336E5}"/>
              </a:ext>
            </a:extLst>
          </p:cNvPr>
          <p:cNvSpPr>
            <a:spLocks noGrp="1"/>
          </p:cNvSpPr>
          <p:nvPr>
            <p:ph type="body" sz="quarter" idx="15" hasCustomPrompt="1"/>
          </p:nvPr>
        </p:nvSpPr>
        <p:spPr>
          <a:xfrm>
            <a:off x="9228139" y="2658533"/>
            <a:ext cx="2052635" cy="3507317"/>
          </a:xfrm>
          <a:prstGeom prst="rect">
            <a:avLst/>
          </a:prstGeom>
        </p:spPr>
        <p:txBody>
          <a:bodyPr lIns="0" tIns="0">
            <a:normAutofit/>
          </a:bodyPr>
          <a:lstStyle>
            <a:lvl1pPr marL="0" indent="0">
              <a:buNone/>
              <a:defRPr sz="1800">
                <a:solidFill>
                  <a:schemeClr val="tx1">
                    <a:lumMod val="50000"/>
                    <a:lumOff val="50000"/>
                  </a:schemeClr>
                </a:solidFill>
              </a:defRPr>
            </a:lvl1pPr>
          </a:lstStyle>
          <a:p>
            <a:pPr lvl="0"/>
            <a:r>
              <a:rPr lang="zh-CN" altLang="en-US" dirty="0"/>
              <a:t>在此处输入正文</a:t>
            </a:r>
          </a:p>
        </p:txBody>
      </p:sp>
      <p:cxnSp>
        <p:nvCxnSpPr>
          <p:cNvPr id="17" name="直接连接符 16">
            <a:extLst>
              <a:ext uri="{FF2B5EF4-FFF2-40B4-BE49-F238E27FC236}">
                <a16:creationId xmlns:a16="http://schemas.microsoft.com/office/drawing/2014/main" id="{5748A04D-21AC-4211-ABD5-9F72A96DC501}"/>
              </a:ext>
            </a:extLst>
          </p:cNvPr>
          <p:cNvCxnSpPr/>
          <p:nvPr userDrawn="1"/>
        </p:nvCxnSpPr>
        <p:spPr>
          <a:xfrm>
            <a:off x="9228138" y="2498725"/>
            <a:ext cx="2052636" cy="0"/>
          </a:xfrm>
          <a:prstGeom prst="line">
            <a:avLst/>
          </a:prstGeom>
        </p:spPr>
        <p:style>
          <a:lnRef idx="1">
            <a:schemeClr val="accent1"/>
          </a:lnRef>
          <a:fillRef idx="0">
            <a:schemeClr val="accent1"/>
          </a:fillRef>
          <a:effectRef idx="0">
            <a:schemeClr val="accent1"/>
          </a:effectRef>
          <a:fontRef idx="minor">
            <a:schemeClr val="tx1"/>
          </a:fontRef>
        </p:style>
      </p:cxnSp>
      <p:pic>
        <p:nvPicPr>
          <p:cNvPr id="14" name="图片 13" descr="图片包含 游戏机&#10;&#10;描述已自动生成">
            <a:extLst>
              <a:ext uri="{FF2B5EF4-FFF2-40B4-BE49-F238E27FC236}">
                <a16:creationId xmlns:a16="http://schemas.microsoft.com/office/drawing/2014/main" id="{9B629E55-B308-4E15-97A5-B986B289C73E}"/>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2178666416"/>
      </p:ext>
    </p:extLst>
  </p:cSld>
  <p:clrMapOvr>
    <a:masterClrMapping/>
  </p:clrMapOvr>
  <p:hf hdr="0" ftr="0" dt="0"/>
  <p:extLst>
    <p:ext uri="{DCECCB84-F9BA-43D5-87BE-67443E8EF086}">
      <p15:sldGuideLst xmlns:p15="http://schemas.microsoft.com/office/powerpoint/2012/main">
        <p15:guide id="1" orient="horz" pos="13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三项排版1">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hangingPunct="0">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本占位符 8">
            <a:extLst>
              <a:ext uri="{FF2B5EF4-FFF2-40B4-BE49-F238E27FC236}">
                <a16:creationId xmlns:a16="http://schemas.microsoft.com/office/drawing/2014/main" id="{B0CBA42B-940F-4A9F-9D75-E5D09A604BEA}"/>
              </a:ext>
            </a:extLst>
          </p:cNvPr>
          <p:cNvSpPr>
            <a:spLocks noGrp="1"/>
          </p:cNvSpPr>
          <p:nvPr>
            <p:ph type="body" sz="quarter" idx="14" hasCustomPrompt="1"/>
          </p:nvPr>
        </p:nvSpPr>
        <p:spPr>
          <a:xfrm>
            <a:off x="1023239" y="2133600"/>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11" name="文本占位符 8">
            <a:extLst>
              <a:ext uri="{FF2B5EF4-FFF2-40B4-BE49-F238E27FC236}">
                <a16:creationId xmlns:a16="http://schemas.microsoft.com/office/drawing/2014/main" id="{2D98CA97-CEE7-4579-9AF2-8C210B6336E5}"/>
              </a:ext>
            </a:extLst>
          </p:cNvPr>
          <p:cNvSpPr>
            <a:spLocks noGrp="1"/>
          </p:cNvSpPr>
          <p:nvPr>
            <p:ph type="body" sz="quarter" idx="15" hasCustomPrompt="1"/>
          </p:nvPr>
        </p:nvSpPr>
        <p:spPr>
          <a:xfrm>
            <a:off x="1023239" y="2658533"/>
            <a:ext cx="2983682" cy="3507317"/>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3" name="文本占位符 8">
            <a:extLst>
              <a:ext uri="{FF2B5EF4-FFF2-40B4-BE49-F238E27FC236}">
                <a16:creationId xmlns:a16="http://schemas.microsoft.com/office/drawing/2014/main" id="{31622217-C132-40F1-8945-B1F69447A60C}"/>
              </a:ext>
            </a:extLst>
          </p:cNvPr>
          <p:cNvSpPr>
            <a:spLocks noGrp="1"/>
          </p:cNvSpPr>
          <p:nvPr>
            <p:ph type="body" sz="quarter" idx="16" hasCustomPrompt="1"/>
          </p:nvPr>
        </p:nvSpPr>
        <p:spPr>
          <a:xfrm>
            <a:off x="4676121" y="2133600"/>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24" name="文本占位符 8">
            <a:extLst>
              <a:ext uri="{FF2B5EF4-FFF2-40B4-BE49-F238E27FC236}">
                <a16:creationId xmlns:a16="http://schemas.microsoft.com/office/drawing/2014/main" id="{04A591F0-DF88-4D10-A1D9-A639505B5EE3}"/>
              </a:ext>
            </a:extLst>
          </p:cNvPr>
          <p:cNvSpPr>
            <a:spLocks noGrp="1"/>
          </p:cNvSpPr>
          <p:nvPr>
            <p:ph type="body" sz="quarter" idx="17" hasCustomPrompt="1"/>
          </p:nvPr>
        </p:nvSpPr>
        <p:spPr>
          <a:xfrm>
            <a:off x="4676121" y="2658533"/>
            <a:ext cx="2983682" cy="3507317"/>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6" name="文本占位符 8">
            <a:extLst>
              <a:ext uri="{FF2B5EF4-FFF2-40B4-BE49-F238E27FC236}">
                <a16:creationId xmlns:a16="http://schemas.microsoft.com/office/drawing/2014/main" id="{52B4313D-A3E7-44EF-83ED-5C5F667189ED}"/>
              </a:ext>
            </a:extLst>
          </p:cNvPr>
          <p:cNvSpPr>
            <a:spLocks noGrp="1"/>
          </p:cNvSpPr>
          <p:nvPr>
            <p:ph type="body" sz="quarter" idx="18" hasCustomPrompt="1"/>
          </p:nvPr>
        </p:nvSpPr>
        <p:spPr>
          <a:xfrm>
            <a:off x="8329003" y="2133600"/>
            <a:ext cx="2052635" cy="365125"/>
          </a:xfrm>
          <a:prstGeom prst="rect">
            <a:avLst/>
          </a:prstGeom>
        </p:spPr>
        <p:txBody>
          <a:bodyPr lIns="0" tIns="0">
            <a:noAutofit/>
          </a:bodyPr>
          <a:lstStyle>
            <a:lvl1pPr marL="0" indent="0">
              <a:buNone/>
              <a:defRPr sz="1800" b="1">
                <a:solidFill>
                  <a:schemeClr val="tx1">
                    <a:lumMod val="50000"/>
                    <a:lumOff val="50000"/>
                  </a:schemeClr>
                </a:solidFill>
              </a:defRPr>
            </a:lvl1pPr>
          </a:lstStyle>
          <a:p>
            <a:pPr lvl="0"/>
            <a:r>
              <a:rPr lang="zh-CN" altLang="en-US" dirty="0"/>
              <a:t>在此处输入小标题</a:t>
            </a:r>
          </a:p>
        </p:txBody>
      </p:sp>
      <p:sp>
        <p:nvSpPr>
          <p:cNvPr id="27" name="文本占位符 8">
            <a:extLst>
              <a:ext uri="{FF2B5EF4-FFF2-40B4-BE49-F238E27FC236}">
                <a16:creationId xmlns:a16="http://schemas.microsoft.com/office/drawing/2014/main" id="{23F25884-6856-460C-A20F-16F2D6612CFF}"/>
              </a:ext>
            </a:extLst>
          </p:cNvPr>
          <p:cNvSpPr>
            <a:spLocks noGrp="1"/>
          </p:cNvSpPr>
          <p:nvPr>
            <p:ph type="body" sz="quarter" idx="19" hasCustomPrompt="1"/>
          </p:nvPr>
        </p:nvSpPr>
        <p:spPr>
          <a:xfrm>
            <a:off x="8329003" y="2658533"/>
            <a:ext cx="2983682" cy="3507317"/>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pic>
        <p:nvPicPr>
          <p:cNvPr id="14" name="图片 13" descr="图片包含 游戏机&#10;&#10;描述已自动生成">
            <a:extLst>
              <a:ext uri="{FF2B5EF4-FFF2-40B4-BE49-F238E27FC236}">
                <a16:creationId xmlns:a16="http://schemas.microsoft.com/office/drawing/2014/main" id="{327398D3-5914-4BAA-93E1-2F440BE0332D}"/>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1019120469"/>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三项排版2">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E57577-75A7-4CEC-9FBB-6E3986557018}"/>
              </a:ext>
            </a:extLst>
          </p:cNvPr>
          <p:cNvSpPr>
            <a:spLocks noGrp="1"/>
          </p:cNvSpPr>
          <p:nvPr>
            <p:ph type="title" hasCustomPrompt="1"/>
          </p:nvPr>
        </p:nvSpPr>
        <p:spPr>
          <a:xfrm>
            <a:off x="1054311" y="1052514"/>
            <a:ext cx="5113651" cy="595312"/>
          </a:xfrm>
          <a:prstGeom prst="rect">
            <a:avLst/>
          </a:prstGeom>
        </p:spPr>
        <p:txBody>
          <a:bodyPr lIns="0" rIns="0" anchor="t"/>
          <a:lstStyle>
            <a:lvl1pPr>
              <a:defRPr>
                <a:solidFill>
                  <a:schemeClr val="tx1">
                    <a:lumMod val="50000"/>
                    <a:lumOff val="50000"/>
                  </a:schemeClr>
                </a:solidFill>
                <a:latin typeface="思源宋体 CN Heavy" panose="02020900000000000000" pitchFamily="18" charset="-122"/>
                <a:ea typeface="思源宋体 CN Heavy" panose="02020900000000000000" pitchFamily="18" charset="-122"/>
              </a:defRPr>
            </a:lvl1pPr>
          </a:lstStyle>
          <a:p>
            <a:r>
              <a:rPr lang="zh-CN" altLang="en-US" dirty="0"/>
              <a:t>此处编辑标题样式</a:t>
            </a:r>
          </a:p>
        </p:txBody>
      </p:sp>
      <p:sp>
        <p:nvSpPr>
          <p:cNvPr id="5" name="灯片编号占位符 4">
            <a:extLst>
              <a:ext uri="{FF2B5EF4-FFF2-40B4-BE49-F238E27FC236}">
                <a16:creationId xmlns:a16="http://schemas.microsoft.com/office/drawing/2014/main" id="{6D1AE5F0-A76E-49C9-9F81-B3C327FD4880}"/>
              </a:ext>
            </a:extLst>
          </p:cNvPr>
          <p:cNvSpPr>
            <a:spLocks noGrp="1"/>
          </p:cNvSpPr>
          <p:nvPr>
            <p:ph type="sldNum" sz="quarter" idx="12"/>
          </p:nvPr>
        </p:nvSpPr>
        <p:spPr/>
        <p:txBody>
          <a:bodyPr/>
          <a:lstStyle>
            <a:lvl1pPr hangingPunct="0">
              <a:defRPr>
                <a:solidFill>
                  <a:schemeClr val="tx1">
                    <a:lumMod val="50000"/>
                    <a:lumOff val="50000"/>
                    <a:alpha val="50000"/>
                  </a:schemeClr>
                </a:solidFill>
              </a:defRPr>
            </a:lvl1pPr>
          </a:lstStyle>
          <a:p>
            <a:r>
              <a:rPr lang="zh-CN" altLang="en-US"/>
              <a:t>博学济世</a:t>
            </a:r>
            <a:r>
              <a:rPr lang="en-US" altLang="zh-CN"/>
              <a:t>·Page </a:t>
            </a:r>
            <a:fld id="{A8BAEE34-A889-4A56-95D4-15848EFCDC0B}" type="slidenum">
              <a:rPr lang="en-US" altLang="zh-CN" smtClean="0"/>
              <a:pPr/>
              <a:t>‹#›</a:t>
            </a:fld>
            <a:endParaRPr dirty="0"/>
          </a:p>
        </p:txBody>
      </p:sp>
      <p:cxnSp>
        <p:nvCxnSpPr>
          <p:cNvPr id="7" name="直接连接符 6">
            <a:extLst>
              <a:ext uri="{FF2B5EF4-FFF2-40B4-BE49-F238E27FC236}">
                <a16:creationId xmlns:a16="http://schemas.microsoft.com/office/drawing/2014/main" id="{3C5E3B0D-74B9-4C59-91C6-4D764E89F1BE}"/>
              </a:ext>
            </a:extLst>
          </p:cNvPr>
          <p:cNvCxnSpPr>
            <a:cxnSpLocks/>
          </p:cNvCxnSpPr>
          <p:nvPr userDrawn="1"/>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 name="文本占位符 8">
            <a:extLst>
              <a:ext uri="{FF2B5EF4-FFF2-40B4-BE49-F238E27FC236}">
                <a16:creationId xmlns:a16="http://schemas.microsoft.com/office/drawing/2014/main" id="{B0CBA42B-940F-4A9F-9D75-E5D09A604BEA}"/>
              </a:ext>
            </a:extLst>
          </p:cNvPr>
          <p:cNvSpPr>
            <a:spLocks noGrp="1"/>
          </p:cNvSpPr>
          <p:nvPr>
            <p:ph type="body" sz="quarter" idx="14" hasCustomPrompt="1"/>
          </p:nvPr>
        </p:nvSpPr>
        <p:spPr>
          <a:xfrm>
            <a:off x="1501630" y="3497260"/>
            <a:ext cx="2052635" cy="365125"/>
          </a:xfrm>
          <a:prstGeom prst="rect">
            <a:avLst/>
          </a:prstGeom>
        </p:spPr>
        <p:txBody>
          <a:bodyPr lIns="0" tIns="0">
            <a:noAutofit/>
          </a:bodyPr>
          <a:lstStyle>
            <a:lvl1pPr marL="0" indent="0" algn="ctr">
              <a:buNone/>
              <a:defRPr sz="1800" b="1">
                <a:solidFill>
                  <a:schemeClr val="tx1">
                    <a:lumMod val="50000"/>
                    <a:lumOff val="50000"/>
                  </a:schemeClr>
                </a:solidFill>
              </a:defRPr>
            </a:lvl1pPr>
          </a:lstStyle>
          <a:p>
            <a:pPr lvl="0"/>
            <a:r>
              <a:rPr lang="zh-CN" altLang="en-US" dirty="0"/>
              <a:t>在此处输入小标题</a:t>
            </a:r>
          </a:p>
        </p:txBody>
      </p:sp>
      <p:sp>
        <p:nvSpPr>
          <p:cNvPr id="11" name="文本占位符 8">
            <a:extLst>
              <a:ext uri="{FF2B5EF4-FFF2-40B4-BE49-F238E27FC236}">
                <a16:creationId xmlns:a16="http://schemas.microsoft.com/office/drawing/2014/main" id="{2D98CA97-CEE7-4579-9AF2-8C210B6336E5}"/>
              </a:ext>
            </a:extLst>
          </p:cNvPr>
          <p:cNvSpPr>
            <a:spLocks noGrp="1"/>
          </p:cNvSpPr>
          <p:nvPr>
            <p:ph type="body" sz="quarter" idx="15" hasCustomPrompt="1"/>
          </p:nvPr>
        </p:nvSpPr>
        <p:spPr>
          <a:xfrm>
            <a:off x="1087947" y="4051299"/>
            <a:ext cx="2880000" cy="1806575"/>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3" name="文本占位符 8">
            <a:extLst>
              <a:ext uri="{FF2B5EF4-FFF2-40B4-BE49-F238E27FC236}">
                <a16:creationId xmlns:a16="http://schemas.microsoft.com/office/drawing/2014/main" id="{31622217-C132-40F1-8945-B1F69447A60C}"/>
              </a:ext>
            </a:extLst>
          </p:cNvPr>
          <p:cNvSpPr>
            <a:spLocks noGrp="1"/>
          </p:cNvSpPr>
          <p:nvPr>
            <p:ph type="body" sz="quarter" idx="16" hasCustomPrompt="1"/>
          </p:nvPr>
        </p:nvSpPr>
        <p:spPr>
          <a:xfrm>
            <a:off x="5069682" y="3497260"/>
            <a:ext cx="2052635" cy="365125"/>
          </a:xfrm>
          <a:prstGeom prst="rect">
            <a:avLst/>
          </a:prstGeom>
        </p:spPr>
        <p:txBody>
          <a:bodyPr lIns="0" tIns="0">
            <a:noAutofit/>
          </a:bodyPr>
          <a:lstStyle>
            <a:lvl1pPr marL="0" indent="0" algn="ctr">
              <a:buNone/>
              <a:defRPr sz="1800" b="1">
                <a:solidFill>
                  <a:schemeClr val="tx1">
                    <a:lumMod val="50000"/>
                    <a:lumOff val="50000"/>
                  </a:schemeClr>
                </a:solidFill>
              </a:defRPr>
            </a:lvl1pPr>
          </a:lstStyle>
          <a:p>
            <a:pPr lvl="0"/>
            <a:r>
              <a:rPr lang="zh-CN" altLang="en-US" dirty="0"/>
              <a:t>在此处输入小标题</a:t>
            </a:r>
          </a:p>
        </p:txBody>
      </p:sp>
      <p:sp>
        <p:nvSpPr>
          <p:cNvPr id="24" name="文本占位符 8">
            <a:extLst>
              <a:ext uri="{FF2B5EF4-FFF2-40B4-BE49-F238E27FC236}">
                <a16:creationId xmlns:a16="http://schemas.microsoft.com/office/drawing/2014/main" id="{04A591F0-DF88-4D10-A1D9-A639505B5EE3}"/>
              </a:ext>
            </a:extLst>
          </p:cNvPr>
          <p:cNvSpPr>
            <a:spLocks noGrp="1"/>
          </p:cNvSpPr>
          <p:nvPr>
            <p:ph type="body" sz="quarter" idx="17" hasCustomPrompt="1"/>
          </p:nvPr>
        </p:nvSpPr>
        <p:spPr>
          <a:xfrm>
            <a:off x="4655999" y="4051299"/>
            <a:ext cx="2880000" cy="1806575"/>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sp>
        <p:nvSpPr>
          <p:cNvPr id="26" name="文本占位符 8">
            <a:extLst>
              <a:ext uri="{FF2B5EF4-FFF2-40B4-BE49-F238E27FC236}">
                <a16:creationId xmlns:a16="http://schemas.microsoft.com/office/drawing/2014/main" id="{52B4313D-A3E7-44EF-83ED-5C5F667189ED}"/>
              </a:ext>
            </a:extLst>
          </p:cNvPr>
          <p:cNvSpPr>
            <a:spLocks noGrp="1"/>
          </p:cNvSpPr>
          <p:nvPr>
            <p:ph type="body" sz="quarter" idx="18" hasCustomPrompt="1"/>
          </p:nvPr>
        </p:nvSpPr>
        <p:spPr>
          <a:xfrm>
            <a:off x="8653690" y="3497260"/>
            <a:ext cx="2052635" cy="365125"/>
          </a:xfrm>
          <a:prstGeom prst="rect">
            <a:avLst/>
          </a:prstGeom>
        </p:spPr>
        <p:txBody>
          <a:bodyPr lIns="0" tIns="0">
            <a:noAutofit/>
          </a:bodyPr>
          <a:lstStyle>
            <a:lvl1pPr marL="0" indent="0" algn="ctr">
              <a:buNone/>
              <a:defRPr sz="1800" b="1">
                <a:solidFill>
                  <a:schemeClr val="tx1">
                    <a:lumMod val="50000"/>
                    <a:lumOff val="50000"/>
                  </a:schemeClr>
                </a:solidFill>
              </a:defRPr>
            </a:lvl1pPr>
          </a:lstStyle>
          <a:p>
            <a:pPr lvl="0"/>
            <a:r>
              <a:rPr lang="zh-CN" altLang="en-US" dirty="0"/>
              <a:t>在此处输入小标题</a:t>
            </a:r>
          </a:p>
        </p:txBody>
      </p:sp>
      <p:sp>
        <p:nvSpPr>
          <p:cNvPr id="27" name="文本占位符 8">
            <a:extLst>
              <a:ext uri="{FF2B5EF4-FFF2-40B4-BE49-F238E27FC236}">
                <a16:creationId xmlns:a16="http://schemas.microsoft.com/office/drawing/2014/main" id="{23F25884-6856-460C-A20F-16F2D6612CFF}"/>
              </a:ext>
            </a:extLst>
          </p:cNvPr>
          <p:cNvSpPr>
            <a:spLocks noGrp="1"/>
          </p:cNvSpPr>
          <p:nvPr>
            <p:ph type="body" sz="quarter" idx="19" hasCustomPrompt="1"/>
          </p:nvPr>
        </p:nvSpPr>
        <p:spPr>
          <a:xfrm>
            <a:off x="8240007" y="4051299"/>
            <a:ext cx="2880000" cy="1806575"/>
          </a:xfrm>
          <a:prstGeom prst="rect">
            <a:avLst/>
          </a:prstGeom>
        </p:spPr>
        <p:txBody>
          <a:bodyPr lIns="0" tIns="0">
            <a:normAutofit/>
          </a:bodyPr>
          <a:lstStyle>
            <a:lvl1pPr marL="0" indent="0" algn="just" hangingPunct="0">
              <a:lnSpc>
                <a:spcPct val="110000"/>
              </a:lnSpc>
              <a:spcBef>
                <a:spcPts val="0"/>
              </a:spcBef>
              <a:buNone/>
              <a:defRPr sz="1400">
                <a:solidFill>
                  <a:schemeClr val="tx1">
                    <a:lumMod val="50000"/>
                    <a:lumOff val="50000"/>
                  </a:schemeClr>
                </a:solidFill>
              </a:defRPr>
            </a:lvl1pPr>
          </a:lstStyle>
          <a:p>
            <a:pPr lvl="0"/>
            <a:r>
              <a:rPr lang="zh-CN" altLang="en-US" dirty="0"/>
              <a:t>在此处输入正文</a:t>
            </a:r>
          </a:p>
        </p:txBody>
      </p:sp>
      <p:grpSp>
        <p:nvGrpSpPr>
          <p:cNvPr id="3" name="组合 2">
            <a:extLst>
              <a:ext uri="{FF2B5EF4-FFF2-40B4-BE49-F238E27FC236}">
                <a16:creationId xmlns:a16="http://schemas.microsoft.com/office/drawing/2014/main" id="{D737900E-0788-4A4D-B993-4A8DB4901272}"/>
              </a:ext>
            </a:extLst>
          </p:cNvPr>
          <p:cNvGrpSpPr/>
          <p:nvPr userDrawn="1"/>
        </p:nvGrpSpPr>
        <p:grpSpPr>
          <a:xfrm>
            <a:off x="911225" y="3441700"/>
            <a:ext cx="3233445" cy="2717800"/>
            <a:chOff x="911225" y="3441700"/>
            <a:chExt cx="3233445" cy="2717800"/>
          </a:xfrm>
        </p:grpSpPr>
        <p:sp>
          <p:nvSpPr>
            <p:cNvPr id="37" name="任意多边形: 形状 36">
              <a:extLst>
                <a:ext uri="{FF2B5EF4-FFF2-40B4-BE49-F238E27FC236}">
                  <a16:creationId xmlns:a16="http://schemas.microsoft.com/office/drawing/2014/main" id="{9D1D9307-46E2-4D97-BD2B-104877A9F30D}"/>
                </a:ext>
              </a:extLst>
            </p:cNvPr>
            <p:cNvSpPr/>
            <p:nvPr userDrawn="1"/>
          </p:nvSpPr>
          <p:spPr>
            <a:xfrm>
              <a:off x="3750970"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任意多边形: 形状 37">
              <a:extLst>
                <a:ext uri="{FF2B5EF4-FFF2-40B4-BE49-F238E27FC236}">
                  <a16:creationId xmlns:a16="http://schemas.microsoft.com/office/drawing/2014/main" id="{E7739E35-E202-439E-AC27-963F43DBE1BC}"/>
                </a:ext>
              </a:extLst>
            </p:cNvPr>
            <p:cNvSpPr/>
            <p:nvPr userDrawn="1"/>
          </p:nvSpPr>
          <p:spPr>
            <a:xfrm flipH="1">
              <a:off x="911225"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5" name="组合 44">
            <a:extLst>
              <a:ext uri="{FF2B5EF4-FFF2-40B4-BE49-F238E27FC236}">
                <a16:creationId xmlns:a16="http://schemas.microsoft.com/office/drawing/2014/main" id="{2D1B7887-45B5-42B2-9D01-1A13E9EA6FB4}"/>
              </a:ext>
            </a:extLst>
          </p:cNvPr>
          <p:cNvGrpSpPr/>
          <p:nvPr userDrawn="1"/>
        </p:nvGrpSpPr>
        <p:grpSpPr>
          <a:xfrm>
            <a:off x="4479277" y="3441700"/>
            <a:ext cx="3233445" cy="2717800"/>
            <a:chOff x="911225" y="3441700"/>
            <a:chExt cx="3233445" cy="2717800"/>
          </a:xfrm>
        </p:grpSpPr>
        <p:sp>
          <p:nvSpPr>
            <p:cNvPr id="46" name="任意多边形: 形状 45">
              <a:extLst>
                <a:ext uri="{FF2B5EF4-FFF2-40B4-BE49-F238E27FC236}">
                  <a16:creationId xmlns:a16="http://schemas.microsoft.com/office/drawing/2014/main" id="{13461FE8-53F0-40E4-9BF9-7ED58941F61E}"/>
                </a:ext>
              </a:extLst>
            </p:cNvPr>
            <p:cNvSpPr/>
            <p:nvPr userDrawn="1"/>
          </p:nvSpPr>
          <p:spPr>
            <a:xfrm>
              <a:off x="3750970"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任意多边形: 形状 46">
              <a:extLst>
                <a:ext uri="{FF2B5EF4-FFF2-40B4-BE49-F238E27FC236}">
                  <a16:creationId xmlns:a16="http://schemas.microsoft.com/office/drawing/2014/main" id="{3A189AD3-B377-4A81-B484-71ED8BCAA046}"/>
                </a:ext>
              </a:extLst>
            </p:cNvPr>
            <p:cNvSpPr/>
            <p:nvPr userDrawn="1"/>
          </p:nvSpPr>
          <p:spPr>
            <a:xfrm flipH="1">
              <a:off x="911225"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8" name="组合 47">
            <a:extLst>
              <a:ext uri="{FF2B5EF4-FFF2-40B4-BE49-F238E27FC236}">
                <a16:creationId xmlns:a16="http://schemas.microsoft.com/office/drawing/2014/main" id="{D70D1CEF-8097-41B7-887F-9C24B81E52F0}"/>
              </a:ext>
            </a:extLst>
          </p:cNvPr>
          <p:cNvGrpSpPr/>
          <p:nvPr userDrawn="1"/>
        </p:nvGrpSpPr>
        <p:grpSpPr>
          <a:xfrm>
            <a:off x="8063285" y="3441700"/>
            <a:ext cx="3233445" cy="2717800"/>
            <a:chOff x="911225" y="3441700"/>
            <a:chExt cx="3233445" cy="2717800"/>
          </a:xfrm>
        </p:grpSpPr>
        <p:sp>
          <p:nvSpPr>
            <p:cNvPr id="49" name="任意多边形: 形状 48">
              <a:extLst>
                <a:ext uri="{FF2B5EF4-FFF2-40B4-BE49-F238E27FC236}">
                  <a16:creationId xmlns:a16="http://schemas.microsoft.com/office/drawing/2014/main" id="{667907A6-5D55-413E-8017-1E317642DDE4}"/>
                </a:ext>
              </a:extLst>
            </p:cNvPr>
            <p:cNvSpPr/>
            <p:nvPr userDrawn="1"/>
          </p:nvSpPr>
          <p:spPr>
            <a:xfrm>
              <a:off x="3750970"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任意多边形: 形状 49">
              <a:extLst>
                <a:ext uri="{FF2B5EF4-FFF2-40B4-BE49-F238E27FC236}">
                  <a16:creationId xmlns:a16="http://schemas.microsoft.com/office/drawing/2014/main" id="{A8D2E54F-4E3E-47ED-8C53-A02DF535D177}"/>
                </a:ext>
              </a:extLst>
            </p:cNvPr>
            <p:cNvSpPr/>
            <p:nvPr userDrawn="1"/>
          </p:nvSpPr>
          <p:spPr>
            <a:xfrm flipH="1">
              <a:off x="911225"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2" name="图片 21" descr="图片包含 游戏机&#10;&#10;描述已自动生成">
            <a:extLst>
              <a:ext uri="{FF2B5EF4-FFF2-40B4-BE49-F238E27FC236}">
                <a16:creationId xmlns:a16="http://schemas.microsoft.com/office/drawing/2014/main" id="{E0DC8690-E965-48C0-8818-387B5AF7BF45}"/>
              </a:ext>
            </a:extLst>
          </p:cNvPr>
          <p:cNvPicPr>
            <a:picLocks noChangeAspect="1"/>
          </p:cNvPicPr>
          <p:nvPr userDrawn="1"/>
        </p:nvPicPr>
        <p:blipFill>
          <a:blip r:embed="rId2" cstate="screen">
            <a:lum bright="70000" contrast="-70000"/>
            <a:alphaModFix/>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spTree>
    <p:extLst>
      <p:ext uri="{BB962C8B-B14F-4D97-AF65-F5344CB8AC3E}">
        <p14:creationId xmlns:p14="http://schemas.microsoft.com/office/powerpoint/2010/main" val="3847929166"/>
      </p:ext>
    </p:extLst>
  </p:cSld>
  <p:clrMapOvr>
    <a:masterClrMapping/>
  </p:clrMapOvr>
  <p:hf hdr="0" ftr="0" dt="0"/>
  <p:extLst>
    <p:ext uri="{DCECCB84-F9BA-43D5-87BE-67443E8EF086}">
      <p15:sldGuideLst xmlns:p15="http://schemas.microsoft.com/office/powerpoint/2012/main">
        <p15:guide id="1" orient="horz" pos="13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2791681-8924-40CF-B06A-C6D5519F7598}"/>
              </a:ext>
            </a:extLst>
          </p:cNvPr>
          <p:cNvSpPr>
            <a:spLocks noGrp="1"/>
          </p:cNvSpPr>
          <p:nvPr>
            <p:ph type="title"/>
          </p:nvPr>
        </p:nvSpPr>
        <p:spPr>
          <a:xfrm>
            <a:off x="911224" y="257175"/>
            <a:ext cx="10369551" cy="771525"/>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E737AF78-9BB2-4B39-A7BA-D96BF8CFA585}"/>
              </a:ext>
            </a:extLst>
          </p:cNvPr>
          <p:cNvSpPr>
            <a:spLocks noGrp="1"/>
          </p:cNvSpPr>
          <p:nvPr>
            <p:ph type="body" idx="1"/>
          </p:nvPr>
        </p:nvSpPr>
        <p:spPr>
          <a:xfrm>
            <a:off x="911224" y="1130301"/>
            <a:ext cx="10369551" cy="5003800"/>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2FC586D6-4134-4F34-8405-EA89E1C90144}"/>
              </a:ext>
            </a:extLst>
          </p:cNvPr>
          <p:cNvSpPr>
            <a:spLocks noGrp="1"/>
          </p:cNvSpPr>
          <p:nvPr>
            <p:ph type="dt" sz="half" idx="2"/>
          </p:nvPr>
        </p:nvSpPr>
        <p:spPr>
          <a:xfrm>
            <a:off x="911224" y="6235702"/>
            <a:ext cx="26701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72B1A9-FFCF-47B7-8493-2C190A28DC36}" type="datetimeFigureOut">
              <a:rPr lang="zh-CN" altLang="en-US" smtClean="0"/>
              <a:t>2020/5/13</a:t>
            </a:fld>
            <a:endParaRPr lang="zh-CN" altLang="en-US"/>
          </a:p>
        </p:txBody>
      </p:sp>
      <p:sp>
        <p:nvSpPr>
          <p:cNvPr id="5" name="页脚占位符 4">
            <a:extLst>
              <a:ext uri="{FF2B5EF4-FFF2-40B4-BE49-F238E27FC236}">
                <a16:creationId xmlns:a16="http://schemas.microsoft.com/office/drawing/2014/main" id="{94988427-E2E9-4F46-A58D-9D56A5981556}"/>
              </a:ext>
            </a:extLst>
          </p:cNvPr>
          <p:cNvSpPr>
            <a:spLocks noGrp="1"/>
          </p:cNvSpPr>
          <p:nvPr>
            <p:ph type="ftr" sz="quarter" idx="3"/>
          </p:nvPr>
        </p:nvSpPr>
        <p:spPr>
          <a:xfrm>
            <a:off x="4038600" y="623570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A34C19AA-A576-418E-BD4A-F5EE97C72F9E}"/>
              </a:ext>
            </a:extLst>
          </p:cNvPr>
          <p:cNvSpPr>
            <a:spLocks noGrp="1"/>
          </p:cNvSpPr>
          <p:nvPr>
            <p:ph type="sldNum" sz="quarter" idx="4"/>
          </p:nvPr>
        </p:nvSpPr>
        <p:spPr>
          <a:xfrm>
            <a:off x="8610600" y="6382343"/>
            <a:ext cx="2670175"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320CCF-5B05-4504-A7B7-BF7F3031D2F9}" type="slidenum">
              <a:rPr lang="zh-CN" altLang="en-US" smtClean="0"/>
              <a:t>‹#›</a:t>
            </a:fld>
            <a:endParaRPr lang="zh-CN" altLang="en-US"/>
          </a:p>
        </p:txBody>
      </p:sp>
    </p:spTree>
    <p:extLst>
      <p:ext uri="{BB962C8B-B14F-4D97-AF65-F5344CB8AC3E}">
        <p14:creationId xmlns:p14="http://schemas.microsoft.com/office/powerpoint/2010/main" val="2207203501"/>
      </p:ext>
    </p:extLst>
  </p:cSld>
  <p:clrMap bg1="lt1" tx1="dk1" bg2="lt2" tx2="dk2" accent1="accent1" accent2="accent2" accent3="accent3" accent4="accent4" accent5="accent5" accent6="accent6" hlink="hlink" folHlink="folHlink"/>
  <p:sldLayoutIdLst>
    <p:sldLayoutId id="2147483649" r:id="rId1"/>
    <p:sldLayoutId id="2147483672" r:id="rId2"/>
    <p:sldLayoutId id="2147483673" r:id="rId3"/>
    <p:sldLayoutId id="2147483650" r:id="rId4"/>
    <p:sldLayoutId id="2147483651" r:id="rId5"/>
    <p:sldLayoutId id="2147483657" r:id="rId6"/>
    <p:sldLayoutId id="2147483652" r:id="rId7"/>
    <p:sldLayoutId id="2147483658" r:id="rId8"/>
    <p:sldLayoutId id="2147483659" r:id="rId9"/>
    <p:sldLayoutId id="2147483661" r:id="rId10"/>
    <p:sldLayoutId id="2147483656" r:id="rId11"/>
    <p:sldLayoutId id="2147483663" r:id="rId12"/>
    <p:sldLayoutId id="2147483666" r:id="rId13"/>
    <p:sldLayoutId id="2147483668" r:id="rId14"/>
    <p:sldLayoutId id="2147483670" r:id="rId15"/>
    <p:sldLayoutId id="2147483671" r:id="rId16"/>
    <p:sldLayoutId id="2147483674" r:id="rId17"/>
    <p:sldLayoutId id="2147483675" r:id="rId18"/>
    <p:sldLayoutId id="2147483662" r:id="rId19"/>
    <p:sldLayoutId id="2147483655" r:id="rId20"/>
    <p:sldLayoutId id="2147483665" r:id="rId21"/>
    <p:sldLayoutId id="2147483667" r:id="rId22"/>
    <p:sldLayoutId id="2147483654" r:id="rId23"/>
    <p:sldLayoutId id="2147483653" r:id="rId24"/>
    <p:sldLayoutId id="214748366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67" userDrawn="1">
          <p15:clr>
            <a:srgbClr val="F26B43"/>
          </p15:clr>
        </p15:guide>
        <p15:guide id="2" pos="710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guide id="7" pos="574" userDrawn="1">
          <p15:clr>
            <a:srgbClr val="F26B43"/>
          </p15:clr>
        </p15:guide>
        <p15:guide id="8" pos="3182" userDrawn="1">
          <p15:clr>
            <a:srgbClr val="F26B43"/>
          </p15:clr>
        </p15:guide>
        <p15:guide id="9" pos="4498" userDrawn="1">
          <p15:clr>
            <a:srgbClr val="F26B43"/>
          </p15:clr>
        </p15:guide>
        <p15:guide id="10" pos="581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25529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264">
          <p15:clr>
            <a:srgbClr val="F26B43"/>
          </p15:clr>
        </p15:guide>
        <p15:guide id="2" pos="3840">
          <p15:clr>
            <a:srgbClr val="F26B43"/>
          </p15:clr>
        </p15:guide>
        <p15:guide id="3" pos="192">
          <p15:clr>
            <a:srgbClr val="F26B43"/>
          </p15:clr>
        </p15:guide>
        <p15:guide id="4" pos="7488">
          <p15:clr>
            <a:srgbClr val="F26B43"/>
          </p15:clr>
        </p15:guide>
        <p15:guide id="5" orient="horz" pos="432">
          <p15:clr>
            <a:srgbClr val="F26B43"/>
          </p15:clr>
        </p15:guide>
        <p15:guide id="6" orient="horz" pos="472">
          <p15:clr>
            <a:srgbClr val="F26B43"/>
          </p15:clr>
        </p15:guide>
        <p15:guide id="7" orient="horz" pos="4104">
          <p15:clr>
            <a:srgbClr val="F26B43"/>
          </p15:clr>
        </p15:guide>
        <p15:guide id="8" orient="horz" pos="4056">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9.xml"/><Relationship Id="rId1" Type="http://schemas.openxmlformats.org/officeDocument/2006/relationships/tags" Target="../tags/tag2.xml"/><Relationship Id="rId4" Type="http://schemas.openxmlformats.org/officeDocument/2006/relationships/hyperlink" Target="https://www.islide.cc/"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0.xml"/><Relationship Id="rId1" Type="http://schemas.openxmlformats.org/officeDocument/2006/relationships/tags" Target="../tags/tag3.xml"/><Relationship Id="rId4" Type="http://schemas.openxmlformats.org/officeDocument/2006/relationships/hyperlink" Target="https://www.islide.cc/"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tags" Target="../tags/tag4.xml"/><Relationship Id="rId4" Type="http://schemas.openxmlformats.org/officeDocument/2006/relationships/hyperlink" Target="https://www.islide.cc/" TargetMode="Externa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9.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tags" Target="../tags/tag6.xml"/><Relationship Id="rId4" Type="http://schemas.openxmlformats.org/officeDocument/2006/relationships/hyperlink" Target="https://www.islide.cc/"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9.wdp"/></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chart" Target="../charts/char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0.xml"/><Relationship Id="rId1" Type="http://schemas.openxmlformats.org/officeDocument/2006/relationships/tags" Target="../tags/tag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microsoft.com/office/2007/relationships/hdphoto" Target="../media/hdphoto10.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9.xml"/><Relationship Id="rId1" Type="http://schemas.openxmlformats.org/officeDocument/2006/relationships/slideLayout" Target="../slideLayouts/slideLayout2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1.pn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6.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microsoft.com/office/2007/relationships/hdphoto" Target="../media/hdphoto7.wdp"/></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14.xml"/><Relationship Id="rId6" Type="http://schemas.microsoft.com/office/2007/relationships/hdphoto" Target="../media/hdphoto13.wdp"/><Relationship Id="rId5" Type="http://schemas.openxmlformats.org/officeDocument/2006/relationships/image" Target="../media/image19.png"/><Relationship Id="rId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9.xml"/><Relationship Id="rId1" Type="http://schemas.openxmlformats.org/officeDocument/2006/relationships/slideLayout" Target="../slideLayouts/slideLayout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microsoft.com/office/2007/relationships/hdphoto" Target="../media/hdphoto15.wdp"/></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2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18.xml"/><Relationship Id="rId1" Type="http://schemas.openxmlformats.org/officeDocument/2006/relationships/tags" Target="../tags/tag10.xml"/><Relationship Id="rId4" Type="http://schemas.openxmlformats.org/officeDocument/2006/relationships/image" Target="../media/image27.png"/></Relationships>
</file>

<file path=ppt/slides/_rels/slide4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notesSlide" Target="../notesSlides/notesSlide43.xml"/><Relationship Id="rId7" Type="http://schemas.openxmlformats.org/officeDocument/2006/relationships/image" Target="../media/image31.png"/><Relationship Id="rId2" Type="http://schemas.openxmlformats.org/officeDocument/2006/relationships/slideLayout" Target="../slideLayouts/slideLayout16.xml"/><Relationship Id="rId1" Type="http://schemas.openxmlformats.org/officeDocument/2006/relationships/tags" Target="../tags/tag1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microsoft.com/office/2007/relationships/hdphoto" Target="../media/hdphoto16.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hyperlink" Target="https://unsplash.com/" TargetMode="External"/><Relationship Id="rId7"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4.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49.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7" Type="http://schemas.openxmlformats.org/officeDocument/2006/relationships/image" Target="../media/image52.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remove.bg/zh"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B73EF70-88B5-4D93-A657-9B501E2851CC}"/>
              </a:ext>
            </a:extLst>
          </p:cNvPr>
          <p:cNvSpPr>
            <a:spLocks noGrp="1"/>
          </p:cNvSpPr>
          <p:nvPr>
            <p:ph type="title"/>
          </p:nvPr>
        </p:nvSpPr>
        <p:spPr/>
        <p:txBody>
          <a:bodyPr/>
          <a:lstStyle/>
          <a:p>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东北财经大学答辩</a:t>
            </a:r>
            <a:br>
              <a:rPr lang="zh-CN" altLang="en-US" dirty="0">
                <a:latin typeface="Arial" panose="020B0604020202020204" pitchFamily="34" charset="0"/>
                <a:ea typeface="微软雅黑" panose="020B0503020204020204" pitchFamily="34" charset="-122"/>
                <a:sym typeface="Arial" panose="020B0604020202020204" pitchFamily="34" charset="0"/>
              </a:rPr>
            </a:br>
            <a:r>
              <a:rPr lang="zh-CN" altLang="en-US" dirty="0">
                <a:latin typeface="Arial" panose="020B0604020202020204" pitchFamily="34" charset="0"/>
                <a:ea typeface="微软雅黑" panose="020B0503020204020204" pitchFamily="34" charset="-122"/>
                <a:sym typeface="Arial" panose="020B0604020202020204" pitchFamily="34" charset="0"/>
              </a:rPr>
              <a:t>通用模板</a:t>
            </a:r>
          </a:p>
        </p:txBody>
      </p:sp>
      <p:sp>
        <p:nvSpPr>
          <p:cNvPr id="5" name="文本占位符 4">
            <a:extLst>
              <a:ext uri="{FF2B5EF4-FFF2-40B4-BE49-F238E27FC236}">
                <a16:creationId xmlns:a16="http://schemas.microsoft.com/office/drawing/2014/main" id="{A54D4CCF-C969-4803-A26E-FF485845AA7D}"/>
              </a:ext>
            </a:extLst>
          </p:cNvPr>
          <p:cNvSpPr>
            <a:spLocks noGrp="1"/>
          </p:cNvSpPr>
          <p:nvPr>
            <p:ph type="body" sz="quarter" idx="10"/>
          </p:nvPr>
        </p:nvSpPr>
        <p:spPr/>
        <p:txBody>
          <a:bodyPr>
            <a:normAutofit fontScale="92500" lnSpcReduction="10000"/>
          </a:bodyPr>
          <a:lstStyle/>
          <a:p>
            <a:r>
              <a:rPr lang="en-US" altLang="zh-CN" dirty="0" err="1">
                <a:latin typeface="Arial" panose="020B0604020202020204" pitchFamily="34" charset="0"/>
                <a:ea typeface="微软雅黑" panose="020B0503020204020204" pitchFamily="34" charset="-122"/>
                <a:sym typeface="Arial" panose="020B0604020202020204" pitchFamily="34" charset="0"/>
              </a:rPr>
              <a:t>Dongbei</a:t>
            </a:r>
            <a:r>
              <a:rPr lang="en-US" altLang="zh-CN" dirty="0">
                <a:latin typeface="Arial" panose="020B0604020202020204" pitchFamily="34" charset="0"/>
                <a:ea typeface="微软雅黑" panose="020B0503020204020204" pitchFamily="34" charset="-122"/>
                <a:sym typeface="Arial" panose="020B0604020202020204" pitchFamily="34" charset="0"/>
              </a:rPr>
              <a:t> University of Finance and Economics</a:t>
            </a:r>
          </a:p>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 name="文本占位符 1">
            <a:extLst>
              <a:ext uri="{FF2B5EF4-FFF2-40B4-BE49-F238E27FC236}">
                <a16:creationId xmlns:a16="http://schemas.microsoft.com/office/drawing/2014/main" id="{5F073D98-81A4-4E14-9470-DEE2C06643D0}"/>
              </a:ext>
            </a:extLst>
          </p:cNvPr>
          <p:cNvSpPr>
            <a:spLocks noGrp="1"/>
          </p:cNvSpPr>
          <p:nvPr>
            <p:ph type="body" sz="quarter" idx="11"/>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指导老师</a:t>
            </a:r>
          </a:p>
        </p:txBody>
      </p:sp>
      <p:sp>
        <p:nvSpPr>
          <p:cNvPr id="3" name="文本占位符 2">
            <a:extLst>
              <a:ext uri="{FF2B5EF4-FFF2-40B4-BE49-F238E27FC236}">
                <a16:creationId xmlns:a16="http://schemas.microsoft.com/office/drawing/2014/main" id="{A5841743-80F5-463A-96EF-B0AD1EDB5D0F}"/>
              </a:ext>
            </a:extLst>
          </p:cNvPr>
          <p:cNvSpPr>
            <a:spLocks noGrp="1"/>
          </p:cNvSpPr>
          <p:nvPr>
            <p:ph type="body"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答辩人</a:t>
            </a:r>
          </a:p>
        </p:txBody>
      </p:sp>
      <p:sp>
        <p:nvSpPr>
          <p:cNvPr id="11" name="文本占位符 10">
            <a:extLst>
              <a:ext uri="{FF2B5EF4-FFF2-40B4-BE49-F238E27FC236}">
                <a16:creationId xmlns:a16="http://schemas.microsoft.com/office/drawing/2014/main" id="{64DA0CB4-17A0-4844-8951-6F0E4B950FB5}"/>
              </a:ext>
            </a:extLst>
          </p:cNvPr>
          <p:cNvSpPr>
            <a:spLocks noGrp="1"/>
          </p:cNvSpPr>
          <p:nvPr>
            <p:ph type="body" sz="quarter" idx="1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罗老师</a:t>
            </a:r>
          </a:p>
        </p:txBody>
      </p:sp>
      <p:sp>
        <p:nvSpPr>
          <p:cNvPr id="12" name="文本占位符 11">
            <a:extLst>
              <a:ext uri="{FF2B5EF4-FFF2-40B4-BE49-F238E27FC236}">
                <a16:creationId xmlns:a16="http://schemas.microsoft.com/office/drawing/2014/main" id="{06F7E0AF-39ED-4ED9-AD37-B492EA22AE59}"/>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张三</a:t>
            </a:r>
          </a:p>
        </p:txBody>
      </p:sp>
    </p:spTree>
    <p:extLst>
      <p:ext uri="{BB962C8B-B14F-4D97-AF65-F5344CB8AC3E}">
        <p14:creationId xmlns:p14="http://schemas.microsoft.com/office/powerpoint/2010/main" val="3046304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CAA6E85F-7277-4AC3-8CA6-302FC615FFD8}"/>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少文字三段内容页</a:t>
            </a:r>
          </a:p>
        </p:txBody>
      </p:sp>
      <p:sp>
        <p:nvSpPr>
          <p:cNvPr id="3" name="灯片编号占位符 2">
            <a:extLst>
              <a:ext uri="{FF2B5EF4-FFF2-40B4-BE49-F238E27FC236}">
                <a16:creationId xmlns:a16="http://schemas.microsoft.com/office/drawing/2014/main" id="{9A7A97B3-54C6-44A2-9E26-AAB1B1A5E24D}"/>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10</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文本占位符 11">
            <a:extLst>
              <a:ext uri="{FF2B5EF4-FFF2-40B4-BE49-F238E27FC236}">
                <a16:creationId xmlns:a16="http://schemas.microsoft.com/office/drawing/2014/main" id="{1F97FDD4-EE29-48A1-9488-4A07CE93F676}"/>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校训</a:t>
            </a:r>
          </a:p>
        </p:txBody>
      </p:sp>
      <p:sp>
        <p:nvSpPr>
          <p:cNvPr id="11" name="文本占位符 10">
            <a:extLst>
              <a:ext uri="{FF2B5EF4-FFF2-40B4-BE49-F238E27FC236}">
                <a16:creationId xmlns:a16="http://schemas.microsoft.com/office/drawing/2014/main" id="{DC56759C-E3C9-4DA1-8DB1-4FB8A206CB71}"/>
              </a:ext>
            </a:extLst>
          </p:cNvPr>
          <p:cNvSpPr>
            <a:spLocks noGrp="1"/>
          </p:cNvSpPr>
          <p:nvPr>
            <p:ph type="body" sz="quarter" idx="15"/>
          </p:nvPr>
        </p:nvSpPr>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“博学济世”，取“博学致用、经邦济世”之义。“博学的求知精神，济世的广阔胸怀”既是对东北财经大学悠久历史的精辟总结，也是对东财文化精髓的高度概括，更是对东财莘莘学子的殷切嘱托。</a:t>
            </a:r>
          </a:p>
        </p:txBody>
      </p:sp>
      <p:sp>
        <p:nvSpPr>
          <p:cNvPr id="38" name="文本占位符 37">
            <a:extLst>
              <a:ext uri="{FF2B5EF4-FFF2-40B4-BE49-F238E27FC236}">
                <a16:creationId xmlns:a16="http://schemas.microsoft.com/office/drawing/2014/main" id="{211C9E18-08AC-44C5-A830-B54E1A82F08A}"/>
              </a:ext>
            </a:extLst>
          </p:cNvPr>
          <p:cNvSpPr>
            <a:spLocks noGrp="1"/>
          </p:cNvSpPr>
          <p:nvPr>
            <p:ph type="body" sz="quarter" idx="16"/>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校徽</a:t>
            </a:r>
          </a:p>
        </p:txBody>
      </p:sp>
      <p:sp>
        <p:nvSpPr>
          <p:cNvPr id="39" name="文本占位符 38">
            <a:extLst>
              <a:ext uri="{FF2B5EF4-FFF2-40B4-BE49-F238E27FC236}">
                <a16:creationId xmlns:a16="http://schemas.microsoft.com/office/drawing/2014/main" id="{15715CA1-CA83-44C6-89E7-2E3CF75296DF}"/>
              </a:ext>
            </a:extLst>
          </p:cNvPr>
          <p:cNvSpPr>
            <a:spLocks noGrp="1"/>
          </p:cNvSpPr>
          <p:nvPr>
            <p:ph type="body" sz="quarter" idx="17"/>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含义：古钱币图案和硬币造型寓意东北财经大学是以经济学和管理学为主的多科性教学研究型大学，同时象征东北财经大学的悠久历史和迈向现代化的步伐。</a:t>
            </a:r>
          </a:p>
        </p:txBody>
      </p:sp>
      <p:sp>
        <p:nvSpPr>
          <p:cNvPr id="40" name="文本占位符 39">
            <a:extLst>
              <a:ext uri="{FF2B5EF4-FFF2-40B4-BE49-F238E27FC236}">
                <a16:creationId xmlns:a16="http://schemas.microsoft.com/office/drawing/2014/main" id="{56A4C915-78C6-4781-970F-0BEA4E70BF44}"/>
              </a:ext>
            </a:extLst>
          </p:cNvPr>
          <p:cNvSpPr>
            <a:spLocks noGrp="1"/>
          </p:cNvSpPr>
          <p:nvPr>
            <p:ph type="body" sz="quarter" idx="18"/>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校区分布</a:t>
            </a:r>
          </a:p>
        </p:txBody>
      </p:sp>
      <p:sp>
        <p:nvSpPr>
          <p:cNvPr id="41" name="文本占位符 40">
            <a:extLst>
              <a:ext uri="{FF2B5EF4-FFF2-40B4-BE49-F238E27FC236}">
                <a16:creationId xmlns:a16="http://schemas.microsoft.com/office/drawing/2014/main" id="{F89E3AEB-2F99-4300-80C2-B8B9BABC1D4A}"/>
              </a:ext>
            </a:extLst>
          </p:cNvPr>
          <p:cNvSpPr>
            <a:spLocks noGrp="1"/>
          </p:cNvSpPr>
          <p:nvPr>
            <p:ph type="body" sz="quarter" idx="19"/>
          </p:nvPr>
        </p:nvSpPr>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主校区：辽宁省大连市沙河口区尖山街</a:t>
            </a:r>
            <a:r>
              <a:rPr lang="en-US" altLang="zh-CN" dirty="0">
                <a:latin typeface="Arial" panose="020B0604020202020204" pitchFamily="34" charset="0"/>
                <a:ea typeface="微软雅黑" panose="020B0503020204020204" pitchFamily="34" charset="-122"/>
                <a:sym typeface="Arial" panose="020B0604020202020204" pitchFamily="34" charset="0"/>
              </a:rPr>
              <a:t>217</a:t>
            </a:r>
            <a:r>
              <a:rPr lang="zh-CN" altLang="en-US" dirty="0">
                <a:latin typeface="Arial" panose="020B0604020202020204" pitchFamily="34" charset="0"/>
                <a:ea typeface="微软雅黑" panose="020B0503020204020204" pitchFamily="34" charset="-122"/>
                <a:sym typeface="Arial" panose="020B0604020202020204" pitchFamily="34" charset="0"/>
              </a:rPr>
              <a:t>号；研究生、一本学生学习和住宿所在地。</a:t>
            </a:r>
          </a:p>
          <a:p>
            <a:r>
              <a:rPr lang="zh-CN" altLang="en-US" dirty="0">
                <a:latin typeface="Arial" panose="020B0604020202020204" pitchFamily="34" charset="0"/>
                <a:ea typeface="微软雅黑" panose="020B0503020204020204" pitchFamily="34" charset="-122"/>
                <a:sym typeface="Arial" panose="020B0604020202020204" pitchFamily="34" charset="0"/>
              </a:rPr>
              <a:t>分校区：辽宁省大连市沙河口区杨树街</a:t>
            </a:r>
            <a:r>
              <a:rPr lang="en-US" altLang="zh-CN" dirty="0">
                <a:latin typeface="Arial" panose="020B0604020202020204" pitchFamily="34" charset="0"/>
                <a:ea typeface="微软雅黑" panose="020B0503020204020204" pitchFamily="34" charset="-122"/>
                <a:sym typeface="Arial" panose="020B0604020202020204" pitchFamily="34" charset="0"/>
              </a:rPr>
              <a:t>35</a:t>
            </a:r>
            <a:r>
              <a:rPr lang="zh-CN" altLang="en-US" dirty="0">
                <a:latin typeface="Arial" panose="020B0604020202020204" pitchFamily="34" charset="0"/>
                <a:ea typeface="微软雅黑" panose="020B0503020204020204" pitchFamily="34" charset="-122"/>
                <a:sym typeface="Arial" panose="020B0604020202020204" pitchFamily="34" charset="0"/>
              </a:rPr>
              <a:t>号；统招专升本、成人教育学生学习和住宿所在地。</a:t>
            </a:r>
          </a:p>
        </p:txBody>
      </p:sp>
      <p:sp>
        <p:nvSpPr>
          <p:cNvPr id="17" name="任意多边形: 形状 16">
            <a:extLst>
              <a:ext uri="{FF2B5EF4-FFF2-40B4-BE49-F238E27FC236}">
                <a16:creationId xmlns:a16="http://schemas.microsoft.com/office/drawing/2014/main" id="{0CA57F93-7023-40B2-9D74-7B7FFDF3692A}"/>
              </a:ext>
            </a:extLst>
          </p:cNvPr>
          <p:cNvSpPr/>
          <p:nvPr/>
        </p:nvSpPr>
        <p:spPr>
          <a:xfrm>
            <a:off x="3750970"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a:extLst>
              <a:ext uri="{FF2B5EF4-FFF2-40B4-BE49-F238E27FC236}">
                <a16:creationId xmlns:a16="http://schemas.microsoft.com/office/drawing/2014/main" id="{82F6ED4A-0201-48C4-8C9E-5FEC5455F1BA}"/>
              </a:ext>
            </a:extLst>
          </p:cNvPr>
          <p:cNvSpPr/>
          <p:nvPr/>
        </p:nvSpPr>
        <p:spPr>
          <a:xfrm flipH="1">
            <a:off x="911225"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42" name="直接连接符 41">
            <a:extLst>
              <a:ext uri="{FF2B5EF4-FFF2-40B4-BE49-F238E27FC236}">
                <a16:creationId xmlns:a16="http://schemas.microsoft.com/office/drawing/2014/main" id="{BC2CA2BE-A2BF-4B8B-A0EB-0E0C211D8EA8}"/>
              </a:ext>
            </a:extLst>
          </p:cNvPr>
          <p:cNvCxnSpPr/>
          <p:nvPr/>
        </p:nvCxnSpPr>
        <p:spPr>
          <a:xfrm>
            <a:off x="1501629" y="3841837"/>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40D4396A-46C3-402B-B23D-AFE3842D9E3F}"/>
              </a:ext>
            </a:extLst>
          </p:cNvPr>
          <p:cNvCxnSpPr/>
          <p:nvPr/>
        </p:nvCxnSpPr>
        <p:spPr>
          <a:xfrm>
            <a:off x="5069681" y="3841837"/>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82CD07CD-54AD-4C17-B4D8-6BAAC65EF0F6}"/>
              </a:ext>
            </a:extLst>
          </p:cNvPr>
          <p:cNvCxnSpPr/>
          <p:nvPr/>
        </p:nvCxnSpPr>
        <p:spPr>
          <a:xfrm>
            <a:off x="8653689" y="3841837"/>
            <a:ext cx="20526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755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CAA6E85F-7277-4AC3-8CA6-302FC615FFD8}"/>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少文字三段内容页</a:t>
            </a:r>
          </a:p>
        </p:txBody>
      </p:sp>
      <p:sp>
        <p:nvSpPr>
          <p:cNvPr id="3" name="灯片编号占位符 2">
            <a:extLst>
              <a:ext uri="{FF2B5EF4-FFF2-40B4-BE49-F238E27FC236}">
                <a16:creationId xmlns:a16="http://schemas.microsoft.com/office/drawing/2014/main" id="{9A7A97B3-54C6-44A2-9E26-AAB1B1A5E24D}"/>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11</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文本占位符 11">
            <a:extLst>
              <a:ext uri="{FF2B5EF4-FFF2-40B4-BE49-F238E27FC236}">
                <a16:creationId xmlns:a16="http://schemas.microsoft.com/office/drawing/2014/main" id="{1F97FDD4-EE29-48A1-9488-4A07CE93F676}"/>
              </a:ext>
            </a:extLst>
          </p:cNvPr>
          <p:cNvSpPr>
            <a:spLocks noGrp="1"/>
          </p:cNvSpPr>
          <p:nvPr>
            <p:ph type="body" sz="quarter" idx="14"/>
          </p:nvPr>
        </p:nvSpPr>
        <p:spPr>
          <a:xfrm>
            <a:off x="1501630" y="3798886"/>
            <a:ext cx="2052635" cy="365125"/>
          </a:xfrm>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校训</a:t>
            </a:r>
          </a:p>
        </p:txBody>
      </p:sp>
      <p:sp>
        <p:nvSpPr>
          <p:cNvPr id="11" name="文本占位符 10">
            <a:extLst>
              <a:ext uri="{FF2B5EF4-FFF2-40B4-BE49-F238E27FC236}">
                <a16:creationId xmlns:a16="http://schemas.microsoft.com/office/drawing/2014/main" id="{DC56759C-E3C9-4DA1-8DB1-4FB8A206CB71}"/>
              </a:ext>
            </a:extLst>
          </p:cNvPr>
          <p:cNvSpPr>
            <a:spLocks noGrp="1"/>
          </p:cNvSpPr>
          <p:nvPr>
            <p:ph type="body" sz="quarter" idx="15"/>
          </p:nvPr>
        </p:nvSpPr>
        <p:spPr>
          <a:xfrm>
            <a:off x="1087947" y="4352925"/>
            <a:ext cx="2880000" cy="1806575"/>
          </a:xfrm>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“博学济世”，取“博学致用、经邦济世”之义。“博学的求知精神，济世的广阔胸怀”既是对东北财经大学悠久历史的精辟总结，也是对东财文化精髓的高度概括，更是对东财莘莘学子的殷切嘱托。</a:t>
            </a:r>
          </a:p>
        </p:txBody>
      </p:sp>
      <p:sp>
        <p:nvSpPr>
          <p:cNvPr id="38" name="文本占位符 37">
            <a:extLst>
              <a:ext uri="{FF2B5EF4-FFF2-40B4-BE49-F238E27FC236}">
                <a16:creationId xmlns:a16="http://schemas.microsoft.com/office/drawing/2014/main" id="{211C9E18-08AC-44C5-A830-B54E1A82F08A}"/>
              </a:ext>
            </a:extLst>
          </p:cNvPr>
          <p:cNvSpPr>
            <a:spLocks noGrp="1"/>
          </p:cNvSpPr>
          <p:nvPr>
            <p:ph type="body" sz="quarter" idx="16"/>
          </p:nvPr>
        </p:nvSpPr>
        <p:spPr>
          <a:xfrm>
            <a:off x="5069682" y="3798886"/>
            <a:ext cx="2052635" cy="365125"/>
          </a:xfrm>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校徽</a:t>
            </a:r>
          </a:p>
        </p:txBody>
      </p:sp>
      <p:sp>
        <p:nvSpPr>
          <p:cNvPr id="39" name="文本占位符 38">
            <a:extLst>
              <a:ext uri="{FF2B5EF4-FFF2-40B4-BE49-F238E27FC236}">
                <a16:creationId xmlns:a16="http://schemas.microsoft.com/office/drawing/2014/main" id="{15715CA1-CA83-44C6-89E7-2E3CF75296DF}"/>
              </a:ext>
            </a:extLst>
          </p:cNvPr>
          <p:cNvSpPr>
            <a:spLocks noGrp="1"/>
          </p:cNvSpPr>
          <p:nvPr>
            <p:ph type="body" sz="quarter" idx="17"/>
          </p:nvPr>
        </p:nvSpPr>
        <p:spPr>
          <a:xfrm>
            <a:off x="4655999" y="4352925"/>
            <a:ext cx="2880000" cy="1806575"/>
          </a:xfrm>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含义：古钱币图案和硬币造型寓意东北财经大学是以经济学和管理学为主的多科性教学研究型大学，同时象征东北财经大学的悠久历史和迈向现代化的步伐。</a:t>
            </a:r>
          </a:p>
        </p:txBody>
      </p:sp>
      <p:sp>
        <p:nvSpPr>
          <p:cNvPr id="40" name="文本占位符 39">
            <a:extLst>
              <a:ext uri="{FF2B5EF4-FFF2-40B4-BE49-F238E27FC236}">
                <a16:creationId xmlns:a16="http://schemas.microsoft.com/office/drawing/2014/main" id="{56A4C915-78C6-4781-970F-0BEA4E70BF44}"/>
              </a:ext>
            </a:extLst>
          </p:cNvPr>
          <p:cNvSpPr>
            <a:spLocks noGrp="1"/>
          </p:cNvSpPr>
          <p:nvPr>
            <p:ph type="body" sz="quarter" idx="18"/>
          </p:nvPr>
        </p:nvSpPr>
        <p:spPr>
          <a:xfrm>
            <a:off x="8653690" y="3798886"/>
            <a:ext cx="2052635" cy="365125"/>
          </a:xfrm>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校区分布</a:t>
            </a:r>
          </a:p>
        </p:txBody>
      </p:sp>
      <p:sp>
        <p:nvSpPr>
          <p:cNvPr id="41" name="文本占位符 40">
            <a:extLst>
              <a:ext uri="{FF2B5EF4-FFF2-40B4-BE49-F238E27FC236}">
                <a16:creationId xmlns:a16="http://schemas.microsoft.com/office/drawing/2014/main" id="{F89E3AEB-2F99-4300-80C2-B8B9BABC1D4A}"/>
              </a:ext>
            </a:extLst>
          </p:cNvPr>
          <p:cNvSpPr>
            <a:spLocks noGrp="1"/>
          </p:cNvSpPr>
          <p:nvPr>
            <p:ph type="body" sz="quarter" idx="19"/>
          </p:nvPr>
        </p:nvSpPr>
        <p:spPr>
          <a:xfrm>
            <a:off x="8240007" y="4352925"/>
            <a:ext cx="2880000" cy="1806575"/>
          </a:xfrm>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主校区：辽宁省大连市沙河口区尖山街</a:t>
            </a:r>
            <a:r>
              <a:rPr lang="en-US" altLang="zh-CN" dirty="0">
                <a:latin typeface="Arial" panose="020B0604020202020204" pitchFamily="34" charset="0"/>
                <a:ea typeface="微软雅黑" panose="020B0503020204020204" pitchFamily="34" charset="-122"/>
                <a:sym typeface="Arial" panose="020B0604020202020204" pitchFamily="34" charset="0"/>
              </a:rPr>
              <a:t>217</a:t>
            </a:r>
            <a:r>
              <a:rPr lang="zh-CN" altLang="en-US" dirty="0">
                <a:latin typeface="Arial" panose="020B0604020202020204" pitchFamily="34" charset="0"/>
                <a:ea typeface="微软雅黑" panose="020B0503020204020204" pitchFamily="34" charset="-122"/>
                <a:sym typeface="Arial" panose="020B0604020202020204" pitchFamily="34" charset="0"/>
              </a:rPr>
              <a:t>号；研究生、一本学生学习和住宿所在地。</a:t>
            </a:r>
          </a:p>
          <a:p>
            <a:r>
              <a:rPr lang="zh-CN" altLang="en-US" dirty="0">
                <a:latin typeface="Arial" panose="020B0604020202020204" pitchFamily="34" charset="0"/>
                <a:ea typeface="微软雅黑" panose="020B0503020204020204" pitchFamily="34" charset="-122"/>
                <a:sym typeface="Arial" panose="020B0604020202020204" pitchFamily="34" charset="0"/>
              </a:rPr>
              <a:t>分校区：辽宁省大连市沙河口区杨树街</a:t>
            </a:r>
            <a:r>
              <a:rPr lang="en-US" altLang="zh-CN" dirty="0">
                <a:latin typeface="Arial" panose="020B0604020202020204" pitchFamily="34" charset="0"/>
                <a:ea typeface="微软雅黑" panose="020B0503020204020204" pitchFamily="34" charset="-122"/>
                <a:sym typeface="Arial" panose="020B0604020202020204" pitchFamily="34" charset="0"/>
              </a:rPr>
              <a:t>35</a:t>
            </a:r>
            <a:r>
              <a:rPr lang="zh-CN" altLang="en-US" dirty="0">
                <a:latin typeface="Arial" panose="020B0604020202020204" pitchFamily="34" charset="0"/>
                <a:ea typeface="微软雅黑" panose="020B0503020204020204" pitchFamily="34" charset="-122"/>
                <a:sym typeface="Arial" panose="020B0604020202020204" pitchFamily="34" charset="0"/>
              </a:rPr>
              <a:t>号；统招专升本、成人教育学生学习和住宿所在地。</a:t>
            </a:r>
          </a:p>
        </p:txBody>
      </p:sp>
      <p:sp>
        <p:nvSpPr>
          <p:cNvPr id="17" name="任意多边形: 形状 16">
            <a:extLst>
              <a:ext uri="{FF2B5EF4-FFF2-40B4-BE49-F238E27FC236}">
                <a16:creationId xmlns:a16="http://schemas.microsoft.com/office/drawing/2014/main" id="{0CA57F93-7023-40B2-9D74-7B7FFDF3692A}"/>
              </a:ext>
            </a:extLst>
          </p:cNvPr>
          <p:cNvSpPr/>
          <p:nvPr/>
        </p:nvSpPr>
        <p:spPr>
          <a:xfrm>
            <a:off x="3750970"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任意多边形: 形状 17">
            <a:extLst>
              <a:ext uri="{FF2B5EF4-FFF2-40B4-BE49-F238E27FC236}">
                <a16:creationId xmlns:a16="http://schemas.microsoft.com/office/drawing/2014/main" id="{82F6ED4A-0201-48C4-8C9E-5FEC5455F1BA}"/>
              </a:ext>
            </a:extLst>
          </p:cNvPr>
          <p:cNvSpPr/>
          <p:nvPr/>
        </p:nvSpPr>
        <p:spPr>
          <a:xfrm flipH="1">
            <a:off x="911225" y="3441700"/>
            <a:ext cx="393700" cy="2717800"/>
          </a:xfrm>
          <a:custGeom>
            <a:avLst/>
            <a:gdLst>
              <a:gd name="connsiteX0" fmla="*/ 0 w 393700"/>
              <a:gd name="connsiteY0" fmla="*/ 0 h 2717800"/>
              <a:gd name="connsiteX1" fmla="*/ 0 w 393700"/>
              <a:gd name="connsiteY1" fmla="*/ 0 h 2717800"/>
              <a:gd name="connsiteX2" fmla="*/ 393700 w 393700"/>
              <a:gd name="connsiteY2" fmla="*/ 0 h 2717800"/>
              <a:gd name="connsiteX3" fmla="*/ 393700 w 393700"/>
              <a:gd name="connsiteY3" fmla="*/ 2717800 h 2717800"/>
              <a:gd name="connsiteX4" fmla="*/ 38100 w 393700"/>
              <a:gd name="connsiteY4" fmla="*/ 271780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700" h="2717800">
                <a:moveTo>
                  <a:pt x="0" y="0"/>
                </a:moveTo>
                <a:lnTo>
                  <a:pt x="0" y="0"/>
                </a:lnTo>
                <a:lnTo>
                  <a:pt x="393700" y="0"/>
                </a:lnTo>
                <a:lnTo>
                  <a:pt x="393700" y="2717800"/>
                </a:lnTo>
                <a:lnTo>
                  <a:pt x="38100" y="271780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13" name="直接连接符 12">
            <a:extLst>
              <a:ext uri="{FF2B5EF4-FFF2-40B4-BE49-F238E27FC236}">
                <a16:creationId xmlns:a16="http://schemas.microsoft.com/office/drawing/2014/main" id="{9FEC5681-30C3-4594-B3D1-938E56936A53}"/>
              </a:ext>
            </a:extLst>
          </p:cNvPr>
          <p:cNvCxnSpPr/>
          <p:nvPr/>
        </p:nvCxnSpPr>
        <p:spPr>
          <a:xfrm>
            <a:off x="1501629" y="4143463"/>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C2D25A48-DB8B-4FB7-95A5-8BB38EC3E4F5}"/>
              </a:ext>
            </a:extLst>
          </p:cNvPr>
          <p:cNvCxnSpPr/>
          <p:nvPr/>
        </p:nvCxnSpPr>
        <p:spPr>
          <a:xfrm>
            <a:off x="5069681" y="4143463"/>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D45BE30B-A8A3-4E28-B960-F535588279B0}"/>
              </a:ext>
            </a:extLst>
          </p:cNvPr>
          <p:cNvCxnSpPr/>
          <p:nvPr/>
        </p:nvCxnSpPr>
        <p:spPr>
          <a:xfrm>
            <a:off x="8653689" y="4143463"/>
            <a:ext cx="2052636"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icon1">
            <a:extLst>
              <a:ext uri="{FF2B5EF4-FFF2-40B4-BE49-F238E27FC236}">
                <a16:creationId xmlns:a16="http://schemas.microsoft.com/office/drawing/2014/main" id="{2AA15BFE-E543-4EAD-816F-1A8E03CD2A73}"/>
              </a:ext>
            </a:extLst>
          </p:cNvPr>
          <p:cNvSpPr/>
          <p:nvPr/>
        </p:nvSpPr>
        <p:spPr>
          <a:xfrm>
            <a:off x="2331097" y="3081368"/>
            <a:ext cx="393700" cy="528604"/>
          </a:xfrm>
          <a:custGeom>
            <a:avLst/>
            <a:gdLst>
              <a:gd name="T0" fmla="*/ 200 w 9460"/>
              <a:gd name="T1" fmla="*/ 12700 h 12700"/>
              <a:gd name="T2" fmla="*/ 0 w 9460"/>
              <a:gd name="T3" fmla="*/ 980 h 12700"/>
              <a:gd name="T4" fmla="*/ 2590 w 9460"/>
              <a:gd name="T5" fmla="*/ 780 h 12700"/>
              <a:gd name="T6" fmla="*/ 2590 w 9460"/>
              <a:gd name="T7" fmla="*/ 1180 h 12700"/>
              <a:gd name="T8" fmla="*/ 400 w 9460"/>
              <a:gd name="T9" fmla="*/ 12300 h 12700"/>
              <a:gd name="T10" fmla="*/ 9060 w 9460"/>
              <a:gd name="T11" fmla="*/ 1180 h 12700"/>
              <a:gd name="T12" fmla="*/ 6670 w 9460"/>
              <a:gd name="T13" fmla="*/ 980 h 12700"/>
              <a:gd name="T14" fmla="*/ 9260 w 9460"/>
              <a:gd name="T15" fmla="*/ 780 h 12700"/>
              <a:gd name="T16" fmla="*/ 9460 w 9460"/>
              <a:gd name="T17" fmla="*/ 12500 h 12700"/>
              <a:gd name="T18" fmla="*/ 5990 w 9460"/>
              <a:gd name="T19" fmla="*/ 1180 h 12700"/>
              <a:gd name="T20" fmla="*/ 3310 w 9460"/>
              <a:gd name="T21" fmla="*/ 980 h 12700"/>
              <a:gd name="T22" fmla="*/ 5990 w 9460"/>
              <a:gd name="T23" fmla="*/ 780 h 12700"/>
              <a:gd name="T24" fmla="*/ 5990 w 9460"/>
              <a:gd name="T25" fmla="*/ 1180 h 12700"/>
              <a:gd name="T26" fmla="*/ 3510 w 9460"/>
              <a:gd name="T27" fmla="*/ 2080 h 12700"/>
              <a:gd name="T28" fmla="*/ 3510 w 9460"/>
              <a:gd name="T29" fmla="*/ 1880 h 12700"/>
              <a:gd name="T30" fmla="*/ 6090 w 9460"/>
              <a:gd name="T31" fmla="*/ 1980 h 12700"/>
              <a:gd name="T32" fmla="*/ 8260 w 9460"/>
              <a:gd name="T33" fmla="*/ 11600 h 12700"/>
              <a:gd name="T34" fmla="*/ 1100 w 9460"/>
              <a:gd name="T35" fmla="*/ 11500 h 12700"/>
              <a:gd name="T36" fmla="*/ 1200 w 9460"/>
              <a:gd name="T37" fmla="*/ 1880 h 12700"/>
              <a:gd name="T38" fmla="*/ 2610 w 9460"/>
              <a:gd name="T39" fmla="*/ 1980 h 12700"/>
              <a:gd name="T40" fmla="*/ 1300 w 9460"/>
              <a:gd name="T41" fmla="*/ 2080 h 12700"/>
              <a:gd name="T42" fmla="*/ 8150 w 9460"/>
              <a:gd name="T43" fmla="*/ 11400 h 12700"/>
              <a:gd name="T44" fmla="*/ 6870 w 9460"/>
              <a:gd name="T45" fmla="*/ 2080 h 12700"/>
              <a:gd name="T46" fmla="*/ 6870 w 9460"/>
              <a:gd name="T47" fmla="*/ 1880 h 12700"/>
              <a:gd name="T48" fmla="*/ 8350 w 9460"/>
              <a:gd name="T49" fmla="*/ 1980 h 12700"/>
              <a:gd name="T50" fmla="*/ 8260 w 9460"/>
              <a:gd name="T51" fmla="*/ 11600 h 12700"/>
              <a:gd name="T52" fmla="*/ 2590 w 9460"/>
              <a:gd name="T53" fmla="*/ 2930 h 12700"/>
              <a:gd name="T54" fmla="*/ 2390 w 9460"/>
              <a:gd name="T55" fmla="*/ 200 h 12700"/>
              <a:gd name="T56" fmla="*/ 3470 w 9460"/>
              <a:gd name="T57" fmla="*/ 0 h 12700"/>
              <a:gd name="T58" fmla="*/ 3670 w 9460"/>
              <a:gd name="T59" fmla="*/ 2730 h 12700"/>
              <a:gd name="T60" fmla="*/ 2790 w 9460"/>
              <a:gd name="T61" fmla="*/ 2530 h 12700"/>
              <a:gd name="T62" fmla="*/ 3270 w 9460"/>
              <a:gd name="T63" fmla="*/ 400 h 12700"/>
              <a:gd name="T64" fmla="*/ 2790 w 9460"/>
              <a:gd name="T65" fmla="*/ 2530 h 12700"/>
              <a:gd name="T66" fmla="*/ 5990 w 9460"/>
              <a:gd name="T67" fmla="*/ 2930 h 12700"/>
              <a:gd name="T68" fmla="*/ 5790 w 9460"/>
              <a:gd name="T69" fmla="*/ 200 h 12700"/>
              <a:gd name="T70" fmla="*/ 6870 w 9460"/>
              <a:gd name="T71" fmla="*/ 0 h 12700"/>
              <a:gd name="T72" fmla="*/ 7070 w 9460"/>
              <a:gd name="T73" fmla="*/ 2730 h 12700"/>
              <a:gd name="T74" fmla="*/ 6190 w 9460"/>
              <a:gd name="T75" fmla="*/ 2530 h 12700"/>
              <a:gd name="T76" fmla="*/ 6670 w 9460"/>
              <a:gd name="T77" fmla="*/ 400 h 12700"/>
              <a:gd name="T78" fmla="*/ 6190 w 9460"/>
              <a:gd name="T79" fmla="*/ 2530 h 12700"/>
              <a:gd name="T80" fmla="*/ 2220 w 9460"/>
              <a:gd name="T81" fmla="*/ 4730 h 12700"/>
              <a:gd name="T82" fmla="*/ 2220 w 9460"/>
              <a:gd name="T83" fmla="*/ 4530 h 12700"/>
              <a:gd name="T84" fmla="*/ 7350 w 9460"/>
              <a:gd name="T85" fmla="*/ 4630 h 12700"/>
              <a:gd name="T86" fmla="*/ 7240 w 9460"/>
              <a:gd name="T87" fmla="*/ 6530 h 12700"/>
              <a:gd name="T88" fmla="*/ 2120 w 9460"/>
              <a:gd name="T89" fmla="*/ 6430 h 12700"/>
              <a:gd name="T90" fmla="*/ 7250 w 9460"/>
              <a:gd name="T91" fmla="*/ 6330 h 12700"/>
              <a:gd name="T92" fmla="*/ 7240 w 9460"/>
              <a:gd name="T93" fmla="*/ 6530 h 12700"/>
              <a:gd name="T94" fmla="*/ 2220 w 9460"/>
              <a:gd name="T95" fmla="*/ 8320 h 12700"/>
              <a:gd name="T96" fmla="*/ 2220 w 9460"/>
              <a:gd name="T97" fmla="*/ 8120 h 12700"/>
              <a:gd name="T98" fmla="*/ 7350 w 9460"/>
              <a:gd name="T99" fmla="*/ 8220 h 12700"/>
              <a:gd name="T100" fmla="*/ 7240 w 9460"/>
              <a:gd name="T101" fmla="*/ 10120 h 12700"/>
              <a:gd name="T102" fmla="*/ 2120 w 9460"/>
              <a:gd name="T103" fmla="*/ 10020 h 12700"/>
              <a:gd name="T104" fmla="*/ 7250 w 9460"/>
              <a:gd name="T105" fmla="*/ 9920 h 12700"/>
              <a:gd name="T106" fmla="*/ 7240 w 9460"/>
              <a:gd name="T107" fmla="*/ 1012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460" h="12700">
                <a:moveTo>
                  <a:pt x="9260" y="12700"/>
                </a:moveTo>
                <a:lnTo>
                  <a:pt x="200" y="12700"/>
                </a:lnTo>
                <a:cubicBezTo>
                  <a:pt x="90" y="12700"/>
                  <a:pt x="0" y="12610"/>
                  <a:pt x="0" y="12500"/>
                </a:cubicBezTo>
                <a:lnTo>
                  <a:pt x="0" y="980"/>
                </a:lnTo>
                <a:cubicBezTo>
                  <a:pt x="0" y="870"/>
                  <a:pt x="90" y="780"/>
                  <a:pt x="200" y="780"/>
                </a:cubicBezTo>
                <a:lnTo>
                  <a:pt x="2590" y="780"/>
                </a:lnTo>
                <a:cubicBezTo>
                  <a:pt x="2700" y="780"/>
                  <a:pt x="2790" y="870"/>
                  <a:pt x="2790" y="980"/>
                </a:cubicBezTo>
                <a:cubicBezTo>
                  <a:pt x="2790" y="1090"/>
                  <a:pt x="2700" y="1180"/>
                  <a:pt x="2590" y="1180"/>
                </a:cubicBezTo>
                <a:lnTo>
                  <a:pt x="400" y="1180"/>
                </a:lnTo>
                <a:lnTo>
                  <a:pt x="400" y="12300"/>
                </a:lnTo>
                <a:lnTo>
                  <a:pt x="9060" y="12300"/>
                </a:lnTo>
                <a:lnTo>
                  <a:pt x="9060" y="1180"/>
                </a:lnTo>
                <a:lnTo>
                  <a:pt x="6870" y="1180"/>
                </a:lnTo>
                <a:cubicBezTo>
                  <a:pt x="6760" y="1180"/>
                  <a:pt x="6670" y="1090"/>
                  <a:pt x="6670" y="980"/>
                </a:cubicBezTo>
                <a:cubicBezTo>
                  <a:pt x="6670" y="870"/>
                  <a:pt x="6760" y="780"/>
                  <a:pt x="6870" y="780"/>
                </a:cubicBezTo>
                <a:lnTo>
                  <a:pt x="9260" y="780"/>
                </a:lnTo>
                <a:cubicBezTo>
                  <a:pt x="9370" y="780"/>
                  <a:pt x="9460" y="870"/>
                  <a:pt x="9460" y="980"/>
                </a:cubicBezTo>
                <a:lnTo>
                  <a:pt x="9460" y="12500"/>
                </a:lnTo>
                <a:cubicBezTo>
                  <a:pt x="9460" y="12610"/>
                  <a:pt x="9370" y="12700"/>
                  <a:pt x="9260" y="12700"/>
                </a:cubicBezTo>
                <a:close/>
                <a:moveTo>
                  <a:pt x="5990" y="1180"/>
                </a:moveTo>
                <a:lnTo>
                  <a:pt x="3510" y="1180"/>
                </a:lnTo>
                <a:cubicBezTo>
                  <a:pt x="3400" y="1180"/>
                  <a:pt x="3310" y="1090"/>
                  <a:pt x="3310" y="980"/>
                </a:cubicBezTo>
                <a:cubicBezTo>
                  <a:pt x="3310" y="870"/>
                  <a:pt x="3400" y="780"/>
                  <a:pt x="3510" y="780"/>
                </a:cubicBezTo>
                <a:lnTo>
                  <a:pt x="5990" y="780"/>
                </a:lnTo>
                <a:cubicBezTo>
                  <a:pt x="6100" y="780"/>
                  <a:pt x="6190" y="870"/>
                  <a:pt x="6190" y="980"/>
                </a:cubicBezTo>
                <a:cubicBezTo>
                  <a:pt x="6190" y="1090"/>
                  <a:pt x="6100" y="1180"/>
                  <a:pt x="5990" y="1180"/>
                </a:cubicBezTo>
                <a:close/>
                <a:moveTo>
                  <a:pt x="5990" y="2080"/>
                </a:moveTo>
                <a:lnTo>
                  <a:pt x="3510" y="2080"/>
                </a:lnTo>
                <a:cubicBezTo>
                  <a:pt x="3450" y="2080"/>
                  <a:pt x="3410" y="2040"/>
                  <a:pt x="3410" y="1980"/>
                </a:cubicBezTo>
                <a:cubicBezTo>
                  <a:pt x="3410" y="1920"/>
                  <a:pt x="3450" y="1880"/>
                  <a:pt x="3510" y="1880"/>
                </a:cubicBezTo>
                <a:lnTo>
                  <a:pt x="5990" y="1880"/>
                </a:lnTo>
                <a:cubicBezTo>
                  <a:pt x="6050" y="1880"/>
                  <a:pt x="6090" y="1920"/>
                  <a:pt x="6090" y="1980"/>
                </a:cubicBezTo>
                <a:cubicBezTo>
                  <a:pt x="6090" y="2040"/>
                  <a:pt x="6050" y="2080"/>
                  <a:pt x="5990" y="2080"/>
                </a:cubicBezTo>
                <a:close/>
                <a:moveTo>
                  <a:pt x="8260" y="11600"/>
                </a:moveTo>
                <a:lnTo>
                  <a:pt x="1200" y="11600"/>
                </a:lnTo>
                <a:cubicBezTo>
                  <a:pt x="1140" y="11600"/>
                  <a:pt x="1100" y="11560"/>
                  <a:pt x="1100" y="11500"/>
                </a:cubicBezTo>
                <a:lnTo>
                  <a:pt x="1100" y="1980"/>
                </a:lnTo>
                <a:cubicBezTo>
                  <a:pt x="1100" y="1920"/>
                  <a:pt x="1140" y="1880"/>
                  <a:pt x="1200" y="1880"/>
                </a:cubicBezTo>
                <a:lnTo>
                  <a:pt x="2510" y="1880"/>
                </a:lnTo>
                <a:cubicBezTo>
                  <a:pt x="2570" y="1880"/>
                  <a:pt x="2610" y="1920"/>
                  <a:pt x="2610" y="1980"/>
                </a:cubicBezTo>
                <a:cubicBezTo>
                  <a:pt x="2610" y="2040"/>
                  <a:pt x="2570" y="2080"/>
                  <a:pt x="2510" y="2080"/>
                </a:cubicBezTo>
                <a:lnTo>
                  <a:pt x="1300" y="2080"/>
                </a:lnTo>
                <a:lnTo>
                  <a:pt x="1300" y="11400"/>
                </a:lnTo>
                <a:lnTo>
                  <a:pt x="8150" y="11400"/>
                </a:lnTo>
                <a:lnTo>
                  <a:pt x="8150" y="2080"/>
                </a:lnTo>
                <a:lnTo>
                  <a:pt x="6870" y="2080"/>
                </a:lnTo>
                <a:cubicBezTo>
                  <a:pt x="6810" y="2080"/>
                  <a:pt x="6770" y="2040"/>
                  <a:pt x="6770" y="1980"/>
                </a:cubicBezTo>
                <a:cubicBezTo>
                  <a:pt x="6770" y="1920"/>
                  <a:pt x="6810" y="1880"/>
                  <a:pt x="6870" y="1880"/>
                </a:cubicBezTo>
                <a:lnTo>
                  <a:pt x="8250" y="1880"/>
                </a:lnTo>
                <a:cubicBezTo>
                  <a:pt x="8310" y="1880"/>
                  <a:pt x="8350" y="1920"/>
                  <a:pt x="8350" y="1980"/>
                </a:cubicBezTo>
                <a:lnTo>
                  <a:pt x="8350" y="11500"/>
                </a:lnTo>
                <a:cubicBezTo>
                  <a:pt x="8360" y="11550"/>
                  <a:pt x="8310" y="11600"/>
                  <a:pt x="8260" y="11600"/>
                </a:cubicBezTo>
                <a:close/>
                <a:moveTo>
                  <a:pt x="3470" y="2930"/>
                </a:moveTo>
                <a:lnTo>
                  <a:pt x="2590" y="2930"/>
                </a:lnTo>
                <a:cubicBezTo>
                  <a:pt x="2480" y="2930"/>
                  <a:pt x="2390" y="2840"/>
                  <a:pt x="2390" y="2730"/>
                </a:cubicBezTo>
                <a:lnTo>
                  <a:pt x="2390" y="200"/>
                </a:lnTo>
                <a:cubicBezTo>
                  <a:pt x="2390" y="90"/>
                  <a:pt x="2480" y="0"/>
                  <a:pt x="2590" y="0"/>
                </a:cubicBezTo>
                <a:lnTo>
                  <a:pt x="3470" y="0"/>
                </a:lnTo>
                <a:cubicBezTo>
                  <a:pt x="3580" y="0"/>
                  <a:pt x="3670" y="90"/>
                  <a:pt x="3670" y="200"/>
                </a:cubicBezTo>
                <a:lnTo>
                  <a:pt x="3670" y="2730"/>
                </a:lnTo>
                <a:cubicBezTo>
                  <a:pt x="3670" y="2840"/>
                  <a:pt x="3580" y="2930"/>
                  <a:pt x="3470" y="2930"/>
                </a:cubicBezTo>
                <a:close/>
                <a:moveTo>
                  <a:pt x="2790" y="2530"/>
                </a:moveTo>
                <a:lnTo>
                  <a:pt x="3270" y="2530"/>
                </a:lnTo>
                <a:lnTo>
                  <a:pt x="3270" y="400"/>
                </a:lnTo>
                <a:lnTo>
                  <a:pt x="2790" y="400"/>
                </a:lnTo>
                <a:lnTo>
                  <a:pt x="2790" y="2530"/>
                </a:lnTo>
                <a:close/>
                <a:moveTo>
                  <a:pt x="6870" y="2930"/>
                </a:moveTo>
                <a:lnTo>
                  <a:pt x="5990" y="2930"/>
                </a:lnTo>
                <a:cubicBezTo>
                  <a:pt x="5880" y="2930"/>
                  <a:pt x="5790" y="2840"/>
                  <a:pt x="5790" y="2730"/>
                </a:cubicBezTo>
                <a:lnTo>
                  <a:pt x="5790" y="200"/>
                </a:lnTo>
                <a:cubicBezTo>
                  <a:pt x="5790" y="90"/>
                  <a:pt x="5880" y="0"/>
                  <a:pt x="5990" y="0"/>
                </a:cubicBezTo>
                <a:lnTo>
                  <a:pt x="6870" y="0"/>
                </a:lnTo>
                <a:cubicBezTo>
                  <a:pt x="6980" y="0"/>
                  <a:pt x="7070" y="90"/>
                  <a:pt x="7070" y="200"/>
                </a:cubicBezTo>
                <a:lnTo>
                  <a:pt x="7070" y="2730"/>
                </a:lnTo>
                <a:cubicBezTo>
                  <a:pt x="7070" y="2840"/>
                  <a:pt x="6980" y="2930"/>
                  <a:pt x="6870" y="2930"/>
                </a:cubicBezTo>
                <a:close/>
                <a:moveTo>
                  <a:pt x="6190" y="2530"/>
                </a:moveTo>
                <a:lnTo>
                  <a:pt x="6670" y="2530"/>
                </a:lnTo>
                <a:lnTo>
                  <a:pt x="6670" y="400"/>
                </a:lnTo>
                <a:lnTo>
                  <a:pt x="6190" y="400"/>
                </a:lnTo>
                <a:lnTo>
                  <a:pt x="6190" y="2530"/>
                </a:lnTo>
                <a:close/>
                <a:moveTo>
                  <a:pt x="7240" y="4730"/>
                </a:moveTo>
                <a:lnTo>
                  <a:pt x="2220" y="4730"/>
                </a:lnTo>
                <a:cubicBezTo>
                  <a:pt x="2160" y="4730"/>
                  <a:pt x="2120" y="4690"/>
                  <a:pt x="2120" y="4630"/>
                </a:cubicBezTo>
                <a:cubicBezTo>
                  <a:pt x="2120" y="4570"/>
                  <a:pt x="2160" y="4530"/>
                  <a:pt x="2220" y="4530"/>
                </a:cubicBezTo>
                <a:lnTo>
                  <a:pt x="7250" y="4530"/>
                </a:lnTo>
                <a:cubicBezTo>
                  <a:pt x="7310" y="4530"/>
                  <a:pt x="7350" y="4570"/>
                  <a:pt x="7350" y="4630"/>
                </a:cubicBezTo>
                <a:cubicBezTo>
                  <a:pt x="7340" y="4690"/>
                  <a:pt x="7300" y="4730"/>
                  <a:pt x="7240" y="4730"/>
                </a:cubicBezTo>
                <a:close/>
                <a:moveTo>
                  <a:pt x="7240" y="6530"/>
                </a:moveTo>
                <a:lnTo>
                  <a:pt x="2220" y="6530"/>
                </a:lnTo>
                <a:cubicBezTo>
                  <a:pt x="2160" y="6530"/>
                  <a:pt x="2120" y="6490"/>
                  <a:pt x="2120" y="6430"/>
                </a:cubicBezTo>
                <a:cubicBezTo>
                  <a:pt x="2120" y="6370"/>
                  <a:pt x="2160" y="6330"/>
                  <a:pt x="2220" y="6330"/>
                </a:cubicBezTo>
                <a:lnTo>
                  <a:pt x="7250" y="6330"/>
                </a:lnTo>
                <a:cubicBezTo>
                  <a:pt x="7310" y="6330"/>
                  <a:pt x="7350" y="6370"/>
                  <a:pt x="7350" y="6430"/>
                </a:cubicBezTo>
                <a:cubicBezTo>
                  <a:pt x="7340" y="6480"/>
                  <a:pt x="7300" y="6530"/>
                  <a:pt x="7240" y="6530"/>
                </a:cubicBezTo>
                <a:close/>
                <a:moveTo>
                  <a:pt x="7240" y="8320"/>
                </a:moveTo>
                <a:lnTo>
                  <a:pt x="2220" y="8320"/>
                </a:lnTo>
                <a:cubicBezTo>
                  <a:pt x="2160" y="8320"/>
                  <a:pt x="2120" y="8280"/>
                  <a:pt x="2120" y="8220"/>
                </a:cubicBezTo>
                <a:cubicBezTo>
                  <a:pt x="2120" y="8160"/>
                  <a:pt x="2160" y="8120"/>
                  <a:pt x="2220" y="8120"/>
                </a:cubicBezTo>
                <a:lnTo>
                  <a:pt x="7250" y="8120"/>
                </a:lnTo>
                <a:cubicBezTo>
                  <a:pt x="7310" y="8120"/>
                  <a:pt x="7350" y="8160"/>
                  <a:pt x="7350" y="8220"/>
                </a:cubicBezTo>
                <a:cubicBezTo>
                  <a:pt x="7340" y="8280"/>
                  <a:pt x="7300" y="8320"/>
                  <a:pt x="7240" y="8320"/>
                </a:cubicBezTo>
                <a:close/>
                <a:moveTo>
                  <a:pt x="7240" y="10120"/>
                </a:moveTo>
                <a:lnTo>
                  <a:pt x="2220" y="10120"/>
                </a:lnTo>
                <a:cubicBezTo>
                  <a:pt x="2160" y="10120"/>
                  <a:pt x="2120" y="10080"/>
                  <a:pt x="2120" y="10020"/>
                </a:cubicBezTo>
                <a:cubicBezTo>
                  <a:pt x="2120" y="9960"/>
                  <a:pt x="2160" y="9920"/>
                  <a:pt x="2220" y="9920"/>
                </a:cubicBezTo>
                <a:lnTo>
                  <a:pt x="7250" y="9920"/>
                </a:lnTo>
                <a:cubicBezTo>
                  <a:pt x="7310" y="9920"/>
                  <a:pt x="7350" y="9960"/>
                  <a:pt x="7350" y="10020"/>
                </a:cubicBezTo>
                <a:cubicBezTo>
                  <a:pt x="7340" y="10080"/>
                  <a:pt x="7300" y="10120"/>
                  <a:pt x="7240" y="1012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a:latin typeface="Arial" panose="020B0604020202020204" pitchFamily="34" charset="0"/>
                <a:ea typeface="微软雅黑" panose="020B0503020204020204" pitchFamily="34" charset="-122"/>
                <a:sym typeface="Arial" panose="020B0604020202020204" pitchFamily="34" charset="0"/>
              </a:rPr>
              <a:t>1</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icon2">
            <a:extLst>
              <a:ext uri="{FF2B5EF4-FFF2-40B4-BE49-F238E27FC236}">
                <a16:creationId xmlns:a16="http://schemas.microsoft.com/office/drawing/2014/main" id="{44EFD636-73F3-4F42-9E3A-20E3416E028E}"/>
              </a:ext>
            </a:extLst>
          </p:cNvPr>
          <p:cNvSpPr/>
          <p:nvPr/>
        </p:nvSpPr>
        <p:spPr>
          <a:xfrm>
            <a:off x="5896582" y="3081368"/>
            <a:ext cx="398835" cy="528604"/>
          </a:xfrm>
          <a:custGeom>
            <a:avLst/>
            <a:gdLst>
              <a:gd name="T0" fmla="*/ 1340 w 9590"/>
              <a:gd name="T1" fmla="*/ 9270 h 12710"/>
              <a:gd name="T2" fmla="*/ 8240 w 9590"/>
              <a:gd name="T3" fmla="*/ 9270 h 12710"/>
              <a:gd name="T4" fmla="*/ 4790 w 9590"/>
              <a:gd name="T5" fmla="*/ 6220 h 12710"/>
              <a:gd name="T6" fmla="*/ 4790 w 9590"/>
              <a:gd name="T7" fmla="*/ 12310 h 12710"/>
              <a:gd name="T8" fmla="*/ 4790 w 9590"/>
              <a:gd name="T9" fmla="*/ 6220 h 12710"/>
              <a:gd name="T10" fmla="*/ 2370 w 9590"/>
              <a:gd name="T11" fmla="*/ 9270 h 12710"/>
              <a:gd name="T12" fmla="*/ 7210 w 9590"/>
              <a:gd name="T13" fmla="*/ 9270 h 12710"/>
              <a:gd name="T14" fmla="*/ 4790 w 9590"/>
              <a:gd name="T15" fmla="*/ 7040 h 12710"/>
              <a:gd name="T16" fmla="*/ 4790 w 9590"/>
              <a:gd name="T17" fmla="*/ 11480 h 12710"/>
              <a:gd name="T18" fmla="*/ 4790 w 9590"/>
              <a:gd name="T19" fmla="*/ 7040 h 12710"/>
              <a:gd name="T20" fmla="*/ 6560 w 9590"/>
              <a:gd name="T21" fmla="*/ 6650 h 12710"/>
              <a:gd name="T22" fmla="*/ 3020 w 9590"/>
              <a:gd name="T23" fmla="*/ 5290 h 12710"/>
              <a:gd name="T24" fmla="*/ 2820 w 9590"/>
              <a:gd name="T25" fmla="*/ 6850 h 12710"/>
              <a:gd name="T26" fmla="*/ 2620 w 9590"/>
              <a:gd name="T27" fmla="*/ 5090 h 12710"/>
              <a:gd name="T28" fmla="*/ 6760 w 9590"/>
              <a:gd name="T29" fmla="*/ 4890 h 12710"/>
              <a:gd name="T30" fmla="*/ 6960 w 9590"/>
              <a:gd name="T31" fmla="*/ 6650 h 12710"/>
              <a:gd name="T32" fmla="*/ 5530 w 9590"/>
              <a:gd name="T33" fmla="*/ 10500 h 12710"/>
              <a:gd name="T34" fmla="*/ 4790 w 9590"/>
              <a:gd name="T35" fmla="*/ 9990 h 12710"/>
              <a:gd name="T36" fmla="*/ 3990 w 9590"/>
              <a:gd name="T37" fmla="*/ 10480 h 12710"/>
              <a:gd name="T38" fmla="*/ 4210 w 9590"/>
              <a:gd name="T39" fmla="*/ 9570 h 12710"/>
              <a:gd name="T40" fmla="*/ 3490 w 9590"/>
              <a:gd name="T41" fmla="*/ 8970 h 12710"/>
              <a:gd name="T42" fmla="*/ 4430 w 9590"/>
              <a:gd name="T43" fmla="*/ 8900 h 12710"/>
              <a:gd name="T44" fmla="*/ 4790 w 9590"/>
              <a:gd name="T45" fmla="*/ 8030 h 12710"/>
              <a:gd name="T46" fmla="*/ 5150 w 9590"/>
              <a:gd name="T47" fmla="*/ 8900 h 12710"/>
              <a:gd name="T48" fmla="*/ 6090 w 9590"/>
              <a:gd name="T49" fmla="*/ 8970 h 12710"/>
              <a:gd name="T50" fmla="*/ 5370 w 9590"/>
              <a:gd name="T51" fmla="*/ 9570 h 12710"/>
              <a:gd name="T52" fmla="*/ 5590 w 9590"/>
              <a:gd name="T53" fmla="*/ 10480 h 12710"/>
              <a:gd name="T54" fmla="*/ 4790 w 9590"/>
              <a:gd name="T55" fmla="*/ 9760 h 12710"/>
              <a:gd name="T56" fmla="*/ 5340 w 9590"/>
              <a:gd name="T57" fmla="*/ 10130 h 12710"/>
              <a:gd name="T58" fmla="*/ 5190 w 9590"/>
              <a:gd name="T59" fmla="*/ 9450 h 12710"/>
              <a:gd name="T60" fmla="*/ 5080 w 9590"/>
              <a:gd name="T61" fmla="*/ 9100 h 12710"/>
              <a:gd name="T62" fmla="*/ 4790 w 9590"/>
              <a:gd name="T63" fmla="*/ 8460 h 12710"/>
              <a:gd name="T64" fmla="*/ 4500 w 9590"/>
              <a:gd name="T65" fmla="*/ 9100 h 12710"/>
              <a:gd name="T66" fmla="*/ 4390 w 9590"/>
              <a:gd name="T67" fmla="*/ 9450 h 12710"/>
              <a:gd name="T68" fmla="*/ 4240 w 9590"/>
              <a:gd name="T69" fmla="*/ 10130 h 12710"/>
              <a:gd name="T70" fmla="*/ 4790 w 9590"/>
              <a:gd name="T71" fmla="*/ 9760 h 12710"/>
              <a:gd name="T72" fmla="*/ 2820 w 9590"/>
              <a:gd name="T73" fmla="*/ 5290 h 12710"/>
              <a:gd name="T74" fmla="*/ 30 w 9590"/>
              <a:gd name="T75" fmla="*/ 300 h 12710"/>
              <a:gd name="T76" fmla="*/ 200 w 9590"/>
              <a:gd name="T77" fmla="*/ 0 h 12710"/>
              <a:gd name="T78" fmla="*/ 2350 w 9590"/>
              <a:gd name="T79" fmla="*/ 110 h 12710"/>
              <a:gd name="T80" fmla="*/ 4960 w 9590"/>
              <a:gd name="T81" fmla="*/ 5190 h 12710"/>
              <a:gd name="T82" fmla="*/ 2940 w 9590"/>
              <a:gd name="T83" fmla="*/ 4890 h 12710"/>
              <a:gd name="T84" fmla="*/ 2050 w 9590"/>
              <a:gd name="T85" fmla="*/ 410 h 12710"/>
              <a:gd name="T86" fmla="*/ 2940 w 9590"/>
              <a:gd name="T87" fmla="*/ 4890 h 12710"/>
              <a:gd name="T88" fmla="*/ 4790 w 9590"/>
              <a:gd name="T89" fmla="*/ 5290 h 12710"/>
              <a:gd name="T90" fmla="*/ 4620 w 9590"/>
              <a:gd name="T91" fmla="*/ 4990 h 12710"/>
              <a:gd name="T92" fmla="*/ 7410 w 9590"/>
              <a:gd name="T93" fmla="*/ 10 h 12710"/>
              <a:gd name="T94" fmla="*/ 9550 w 9590"/>
              <a:gd name="T95" fmla="*/ 110 h 12710"/>
              <a:gd name="T96" fmla="*/ 6930 w 9590"/>
              <a:gd name="T97" fmla="*/ 5180 h 12710"/>
              <a:gd name="T98" fmla="*/ 5120 w 9590"/>
              <a:gd name="T99" fmla="*/ 4890 h 12710"/>
              <a:gd name="T100" fmla="*/ 9030 w 9590"/>
              <a:gd name="T101" fmla="*/ 410 h 12710"/>
              <a:gd name="T102" fmla="*/ 5120 w 9590"/>
              <a:gd name="T103" fmla="*/ 4890 h 12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90" h="12710">
                <a:moveTo>
                  <a:pt x="4790" y="12710"/>
                </a:moveTo>
                <a:cubicBezTo>
                  <a:pt x="2890" y="12710"/>
                  <a:pt x="1340" y="11160"/>
                  <a:pt x="1340" y="9270"/>
                </a:cubicBezTo>
                <a:cubicBezTo>
                  <a:pt x="1340" y="7370"/>
                  <a:pt x="2890" y="5820"/>
                  <a:pt x="4790" y="5820"/>
                </a:cubicBezTo>
                <a:cubicBezTo>
                  <a:pt x="6690" y="5820"/>
                  <a:pt x="8240" y="7370"/>
                  <a:pt x="8240" y="9270"/>
                </a:cubicBezTo>
                <a:cubicBezTo>
                  <a:pt x="8240" y="11160"/>
                  <a:pt x="6690" y="12710"/>
                  <a:pt x="4790" y="12710"/>
                </a:cubicBezTo>
                <a:close/>
                <a:moveTo>
                  <a:pt x="4790" y="6220"/>
                </a:moveTo>
                <a:cubicBezTo>
                  <a:pt x="3110" y="6220"/>
                  <a:pt x="1740" y="7590"/>
                  <a:pt x="1740" y="9270"/>
                </a:cubicBezTo>
                <a:cubicBezTo>
                  <a:pt x="1740" y="10950"/>
                  <a:pt x="3110" y="12310"/>
                  <a:pt x="4790" y="12310"/>
                </a:cubicBezTo>
                <a:cubicBezTo>
                  <a:pt x="6470" y="12310"/>
                  <a:pt x="7840" y="10940"/>
                  <a:pt x="7840" y="9270"/>
                </a:cubicBezTo>
                <a:cubicBezTo>
                  <a:pt x="7840" y="7590"/>
                  <a:pt x="6470" y="6220"/>
                  <a:pt x="4790" y="6220"/>
                </a:cubicBezTo>
                <a:close/>
                <a:moveTo>
                  <a:pt x="4790" y="11690"/>
                </a:moveTo>
                <a:cubicBezTo>
                  <a:pt x="3450" y="11690"/>
                  <a:pt x="2370" y="10600"/>
                  <a:pt x="2370" y="9270"/>
                </a:cubicBezTo>
                <a:cubicBezTo>
                  <a:pt x="2370" y="7930"/>
                  <a:pt x="3460" y="6850"/>
                  <a:pt x="4790" y="6850"/>
                </a:cubicBezTo>
                <a:cubicBezTo>
                  <a:pt x="6130" y="6850"/>
                  <a:pt x="7210" y="7940"/>
                  <a:pt x="7210" y="9270"/>
                </a:cubicBezTo>
                <a:cubicBezTo>
                  <a:pt x="7210" y="10600"/>
                  <a:pt x="6130" y="11690"/>
                  <a:pt x="4790" y="11690"/>
                </a:cubicBezTo>
                <a:close/>
                <a:moveTo>
                  <a:pt x="4790" y="7040"/>
                </a:moveTo>
                <a:cubicBezTo>
                  <a:pt x="3560" y="7040"/>
                  <a:pt x="2570" y="8040"/>
                  <a:pt x="2570" y="9260"/>
                </a:cubicBezTo>
                <a:cubicBezTo>
                  <a:pt x="2570" y="10490"/>
                  <a:pt x="3570" y="11480"/>
                  <a:pt x="4790" y="11480"/>
                </a:cubicBezTo>
                <a:cubicBezTo>
                  <a:pt x="6020" y="11480"/>
                  <a:pt x="7010" y="10480"/>
                  <a:pt x="7010" y="9260"/>
                </a:cubicBezTo>
                <a:cubicBezTo>
                  <a:pt x="7010" y="8040"/>
                  <a:pt x="6020" y="7040"/>
                  <a:pt x="4790" y="7040"/>
                </a:cubicBezTo>
                <a:close/>
                <a:moveTo>
                  <a:pt x="6760" y="6850"/>
                </a:moveTo>
                <a:cubicBezTo>
                  <a:pt x="6650" y="6850"/>
                  <a:pt x="6560" y="6760"/>
                  <a:pt x="6560" y="6650"/>
                </a:cubicBezTo>
                <a:lnTo>
                  <a:pt x="6560" y="5290"/>
                </a:lnTo>
                <a:lnTo>
                  <a:pt x="3020" y="5290"/>
                </a:lnTo>
                <a:lnTo>
                  <a:pt x="3020" y="6650"/>
                </a:lnTo>
                <a:cubicBezTo>
                  <a:pt x="3020" y="6760"/>
                  <a:pt x="2930" y="6850"/>
                  <a:pt x="2820" y="6850"/>
                </a:cubicBezTo>
                <a:cubicBezTo>
                  <a:pt x="2710" y="6850"/>
                  <a:pt x="2620" y="6760"/>
                  <a:pt x="2620" y="6650"/>
                </a:cubicBezTo>
                <a:lnTo>
                  <a:pt x="2620" y="5090"/>
                </a:lnTo>
                <a:cubicBezTo>
                  <a:pt x="2620" y="4980"/>
                  <a:pt x="2710" y="4890"/>
                  <a:pt x="2820" y="4890"/>
                </a:cubicBezTo>
                <a:lnTo>
                  <a:pt x="6760" y="4890"/>
                </a:lnTo>
                <a:cubicBezTo>
                  <a:pt x="6870" y="4890"/>
                  <a:pt x="6960" y="4980"/>
                  <a:pt x="6960" y="5090"/>
                </a:cubicBezTo>
                <a:lnTo>
                  <a:pt x="6960" y="6650"/>
                </a:lnTo>
                <a:cubicBezTo>
                  <a:pt x="6960" y="6760"/>
                  <a:pt x="6870" y="6850"/>
                  <a:pt x="6760" y="6850"/>
                </a:cubicBezTo>
                <a:close/>
                <a:moveTo>
                  <a:pt x="5530" y="10500"/>
                </a:moveTo>
                <a:cubicBezTo>
                  <a:pt x="5510" y="10500"/>
                  <a:pt x="5490" y="10490"/>
                  <a:pt x="5470" y="10480"/>
                </a:cubicBezTo>
                <a:lnTo>
                  <a:pt x="4790" y="9990"/>
                </a:lnTo>
                <a:lnTo>
                  <a:pt x="4110" y="10480"/>
                </a:lnTo>
                <a:cubicBezTo>
                  <a:pt x="4070" y="10510"/>
                  <a:pt x="4030" y="10510"/>
                  <a:pt x="3990" y="10480"/>
                </a:cubicBezTo>
                <a:cubicBezTo>
                  <a:pt x="3950" y="10450"/>
                  <a:pt x="3940" y="10410"/>
                  <a:pt x="3950" y="10370"/>
                </a:cubicBezTo>
                <a:lnTo>
                  <a:pt x="4210" y="9570"/>
                </a:lnTo>
                <a:lnTo>
                  <a:pt x="3530" y="9080"/>
                </a:lnTo>
                <a:cubicBezTo>
                  <a:pt x="3490" y="9050"/>
                  <a:pt x="3480" y="9010"/>
                  <a:pt x="3490" y="8970"/>
                </a:cubicBezTo>
                <a:cubicBezTo>
                  <a:pt x="3500" y="8930"/>
                  <a:pt x="3540" y="8900"/>
                  <a:pt x="3590" y="8900"/>
                </a:cubicBezTo>
                <a:lnTo>
                  <a:pt x="4430" y="8900"/>
                </a:lnTo>
                <a:lnTo>
                  <a:pt x="4690" y="8100"/>
                </a:lnTo>
                <a:cubicBezTo>
                  <a:pt x="4700" y="8060"/>
                  <a:pt x="4740" y="8030"/>
                  <a:pt x="4790" y="8030"/>
                </a:cubicBezTo>
                <a:cubicBezTo>
                  <a:pt x="4830" y="8030"/>
                  <a:pt x="4870" y="8060"/>
                  <a:pt x="4890" y="8100"/>
                </a:cubicBezTo>
                <a:lnTo>
                  <a:pt x="5150" y="8900"/>
                </a:lnTo>
                <a:lnTo>
                  <a:pt x="5990" y="8900"/>
                </a:lnTo>
                <a:cubicBezTo>
                  <a:pt x="6030" y="8900"/>
                  <a:pt x="6070" y="8930"/>
                  <a:pt x="6090" y="8970"/>
                </a:cubicBezTo>
                <a:cubicBezTo>
                  <a:pt x="6100" y="9010"/>
                  <a:pt x="6090" y="9060"/>
                  <a:pt x="6050" y="9080"/>
                </a:cubicBezTo>
                <a:lnTo>
                  <a:pt x="5370" y="9570"/>
                </a:lnTo>
                <a:lnTo>
                  <a:pt x="5630" y="10370"/>
                </a:lnTo>
                <a:cubicBezTo>
                  <a:pt x="5640" y="10410"/>
                  <a:pt x="5630" y="10460"/>
                  <a:pt x="5590" y="10480"/>
                </a:cubicBezTo>
                <a:cubicBezTo>
                  <a:pt x="5570" y="10490"/>
                  <a:pt x="5550" y="10500"/>
                  <a:pt x="5530" y="10500"/>
                </a:cubicBezTo>
                <a:close/>
                <a:moveTo>
                  <a:pt x="4790" y="9760"/>
                </a:moveTo>
                <a:cubicBezTo>
                  <a:pt x="4810" y="9760"/>
                  <a:pt x="4830" y="9770"/>
                  <a:pt x="4850" y="9780"/>
                </a:cubicBezTo>
                <a:lnTo>
                  <a:pt x="5340" y="10130"/>
                </a:lnTo>
                <a:lnTo>
                  <a:pt x="5150" y="9560"/>
                </a:lnTo>
                <a:cubicBezTo>
                  <a:pt x="5140" y="9520"/>
                  <a:pt x="5150" y="9470"/>
                  <a:pt x="5190" y="9450"/>
                </a:cubicBezTo>
                <a:lnTo>
                  <a:pt x="5680" y="9100"/>
                </a:lnTo>
                <a:lnTo>
                  <a:pt x="5080" y="9100"/>
                </a:lnTo>
                <a:cubicBezTo>
                  <a:pt x="5040" y="9100"/>
                  <a:pt x="5000" y="9070"/>
                  <a:pt x="4980" y="9030"/>
                </a:cubicBezTo>
                <a:lnTo>
                  <a:pt x="4790" y="8460"/>
                </a:lnTo>
                <a:lnTo>
                  <a:pt x="4600" y="9030"/>
                </a:lnTo>
                <a:cubicBezTo>
                  <a:pt x="4590" y="9070"/>
                  <a:pt x="4550" y="9100"/>
                  <a:pt x="4500" y="9100"/>
                </a:cubicBezTo>
                <a:lnTo>
                  <a:pt x="3900" y="9100"/>
                </a:lnTo>
                <a:lnTo>
                  <a:pt x="4390" y="9450"/>
                </a:lnTo>
                <a:cubicBezTo>
                  <a:pt x="4430" y="9480"/>
                  <a:pt x="4440" y="9520"/>
                  <a:pt x="4430" y="9560"/>
                </a:cubicBezTo>
                <a:lnTo>
                  <a:pt x="4240" y="10130"/>
                </a:lnTo>
                <a:lnTo>
                  <a:pt x="4730" y="9780"/>
                </a:lnTo>
                <a:cubicBezTo>
                  <a:pt x="4750" y="9770"/>
                  <a:pt x="4770" y="9760"/>
                  <a:pt x="4790" y="9760"/>
                </a:cubicBezTo>
                <a:close/>
                <a:moveTo>
                  <a:pt x="4790" y="5290"/>
                </a:moveTo>
                <a:lnTo>
                  <a:pt x="2820" y="5290"/>
                </a:lnTo>
                <a:cubicBezTo>
                  <a:pt x="2750" y="5290"/>
                  <a:pt x="2680" y="5250"/>
                  <a:pt x="2640" y="5180"/>
                </a:cubicBezTo>
                <a:lnTo>
                  <a:pt x="30" y="300"/>
                </a:lnTo>
                <a:cubicBezTo>
                  <a:pt x="0" y="240"/>
                  <a:pt x="0" y="160"/>
                  <a:pt x="30" y="100"/>
                </a:cubicBezTo>
                <a:cubicBezTo>
                  <a:pt x="70" y="40"/>
                  <a:pt x="130" y="0"/>
                  <a:pt x="200" y="0"/>
                </a:cubicBezTo>
                <a:lnTo>
                  <a:pt x="2170" y="0"/>
                </a:lnTo>
                <a:cubicBezTo>
                  <a:pt x="2240" y="0"/>
                  <a:pt x="2310" y="40"/>
                  <a:pt x="2350" y="110"/>
                </a:cubicBezTo>
                <a:lnTo>
                  <a:pt x="4960" y="4990"/>
                </a:lnTo>
                <a:cubicBezTo>
                  <a:pt x="4990" y="5050"/>
                  <a:pt x="4990" y="5130"/>
                  <a:pt x="4960" y="5190"/>
                </a:cubicBezTo>
                <a:cubicBezTo>
                  <a:pt x="4930" y="5250"/>
                  <a:pt x="4860" y="5290"/>
                  <a:pt x="4790" y="5290"/>
                </a:cubicBezTo>
                <a:close/>
                <a:moveTo>
                  <a:pt x="2940" y="4890"/>
                </a:moveTo>
                <a:lnTo>
                  <a:pt x="4450" y="4890"/>
                </a:lnTo>
                <a:lnTo>
                  <a:pt x="2050" y="410"/>
                </a:lnTo>
                <a:lnTo>
                  <a:pt x="540" y="410"/>
                </a:lnTo>
                <a:lnTo>
                  <a:pt x="2940" y="4890"/>
                </a:lnTo>
                <a:close/>
                <a:moveTo>
                  <a:pt x="6760" y="5290"/>
                </a:moveTo>
                <a:lnTo>
                  <a:pt x="4790" y="5290"/>
                </a:lnTo>
                <a:cubicBezTo>
                  <a:pt x="4720" y="5290"/>
                  <a:pt x="4650" y="5250"/>
                  <a:pt x="4620" y="5190"/>
                </a:cubicBezTo>
                <a:cubicBezTo>
                  <a:pt x="4580" y="5130"/>
                  <a:pt x="4580" y="5050"/>
                  <a:pt x="4620" y="4990"/>
                </a:cubicBezTo>
                <a:lnTo>
                  <a:pt x="7230" y="120"/>
                </a:lnTo>
                <a:cubicBezTo>
                  <a:pt x="7260" y="60"/>
                  <a:pt x="7330" y="10"/>
                  <a:pt x="7410" y="10"/>
                </a:cubicBezTo>
                <a:lnTo>
                  <a:pt x="9380" y="10"/>
                </a:lnTo>
                <a:cubicBezTo>
                  <a:pt x="9450" y="10"/>
                  <a:pt x="9520" y="50"/>
                  <a:pt x="9550" y="110"/>
                </a:cubicBezTo>
                <a:cubicBezTo>
                  <a:pt x="9580" y="170"/>
                  <a:pt x="9590" y="250"/>
                  <a:pt x="9550" y="310"/>
                </a:cubicBezTo>
                <a:lnTo>
                  <a:pt x="6930" y="5180"/>
                </a:lnTo>
                <a:cubicBezTo>
                  <a:pt x="6900" y="5250"/>
                  <a:pt x="6830" y="5290"/>
                  <a:pt x="6760" y="5290"/>
                </a:cubicBezTo>
                <a:close/>
                <a:moveTo>
                  <a:pt x="5120" y="4890"/>
                </a:moveTo>
                <a:lnTo>
                  <a:pt x="6630" y="4890"/>
                </a:lnTo>
                <a:lnTo>
                  <a:pt x="9030" y="410"/>
                </a:lnTo>
                <a:lnTo>
                  <a:pt x="7520" y="410"/>
                </a:lnTo>
                <a:lnTo>
                  <a:pt x="5120" y="489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icon3">
            <a:extLst>
              <a:ext uri="{FF2B5EF4-FFF2-40B4-BE49-F238E27FC236}">
                <a16:creationId xmlns:a16="http://schemas.microsoft.com/office/drawing/2014/main" id="{D2D5702F-20E1-450E-879C-A0E8EEBD9FF7}"/>
              </a:ext>
            </a:extLst>
          </p:cNvPr>
          <p:cNvSpPr/>
          <p:nvPr/>
        </p:nvSpPr>
        <p:spPr>
          <a:xfrm>
            <a:off x="9510640" y="3081367"/>
            <a:ext cx="338734" cy="528605"/>
          </a:xfrm>
          <a:custGeom>
            <a:avLst/>
            <a:gdLst>
              <a:gd name="T0" fmla="*/ 4070 w 8140"/>
              <a:gd name="T1" fmla="*/ 12700 h 12700"/>
              <a:gd name="T2" fmla="*/ 3900 w 8140"/>
              <a:gd name="T3" fmla="*/ 12600 h 12700"/>
              <a:gd name="T4" fmla="*/ 0 w 8140"/>
              <a:gd name="T5" fmla="*/ 4070 h 12700"/>
              <a:gd name="T6" fmla="*/ 4070 w 8140"/>
              <a:gd name="T7" fmla="*/ 0 h 12700"/>
              <a:gd name="T8" fmla="*/ 8140 w 8140"/>
              <a:gd name="T9" fmla="*/ 4070 h 12700"/>
              <a:gd name="T10" fmla="*/ 4240 w 8140"/>
              <a:gd name="T11" fmla="*/ 12600 h 12700"/>
              <a:gd name="T12" fmla="*/ 4070 w 8140"/>
              <a:gd name="T13" fmla="*/ 12700 h 12700"/>
              <a:gd name="T14" fmla="*/ 4070 w 8140"/>
              <a:gd name="T15" fmla="*/ 400 h 12700"/>
              <a:gd name="T16" fmla="*/ 400 w 8140"/>
              <a:gd name="T17" fmla="*/ 4070 h 12700"/>
              <a:gd name="T18" fmla="*/ 4070 w 8140"/>
              <a:gd name="T19" fmla="*/ 12110 h 12700"/>
              <a:gd name="T20" fmla="*/ 7740 w 8140"/>
              <a:gd name="T21" fmla="*/ 4070 h 12700"/>
              <a:gd name="T22" fmla="*/ 4070 w 8140"/>
              <a:gd name="T23" fmla="*/ 400 h 12700"/>
              <a:gd name="T24" fmla="*/ 4070 w 8140"/>
              <a:gd name="T25" fmla="*/ 6310 h 12700"/>
              <a:gd name="T26" fmla="*/ 1780 w 8140"/>
              <a:gd name="T27" fmla="*/ 4020 h 12700"/>
              <a:gd name="T28" fmla="*/ 4070 w 8140"/>
              <a:gd name="T29" fmla="*/ 1730 h 12700"/>
              <a:gd name="T30" fmla="*/ 6360 w 8140"/>
              <a:gd name="T31" fmla="*/ 4020 h 12700"/>
              <a:gd name="T32" fmla="*/ 4070 w 8140"/>
              <a:gd name="T33" fmla="*/ 6310 h 12700"/>
              <a:gd name="T34" fmla="*/ 4070 w 8140"/>
              <a:gd name="T35" fmla="*/ 1930 h 12700"/>
              <a:gd name="T36" fmla="*/ 1980 w 8140"/>
              <a:gd name="T37" fmla="*/ 4020 h 12700"/>
              <a:gd name="T38" fmla="*/ 4070 w 8140"/>
              <a:gd name="T39" fmla="*/ 6110 h 12700"/>
              <a:gd name="T40" fmla="*/ 6160 w 8140"/>
              <a:gd name="T41" fmla="*/ 4020 h 12700"/>
              <a:gd name="T42" fmla="*/ 4070 w 8140"/>
              <a:gd name="T43" fmla="*/ 193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40" h="12700">
                <a:moveTo>
                  <a:pt x="4070" y="12700"/>
                </a:moveTo>
                <a:cubicBezTo>
                  <a:pt x="4000" y="12700"/>
                  <a:pt x="3940" y="12660"/>
                  <a:pt x="3900" y="12600"/>
                </a:cubicBezTo>
                <a:cubicBezTo>
                  <a:pt x="3740" y="12340"/>
                  <a:pt x="0" y="6240"/>
                  <a:pt x="0" y="4070"/>
                </a:cubicBezTo>
                <a:cubicBezTo>
                  <a:pt x="0" y="1830"/>
                  <a:pt x="1820" y="0"/>
                  <a:pt x="4070" y="0"/>
                </a:cubicBezTo>
                <a:cubicBezTo>
                  <a:pt x="6320" y="0"/>
                  <a:pt x="8140" y="1830"/>
                  <a:pt x="8140" y="4070"/>
                </a:cubicBezTo>
                <a:cubicBezTo>
                  <a:pt x="8140" y="6240"/>
                  <a:pt x="4400" y="12340"/>
                  <a:pt x="4240" y="12600"/>
                </a:cubicBezTo>
                <a:cubicBezTo>
                  <a:pt x="4200" y="12660"/>
                  <a:pt x="4140" y="12700"/>
                  <a:pt x="4070" y="12700"/>
                </a:cubicBezTo>
                <a:close/>
                <a:moveTo>
                  <a:pt x="4070" y="400"/>
                </a:moveTo>
                <a:cubicBezTo>
                  <a:pt x="2040" y="400"/>
                  <a:pt x="400" y="2050"/>
                  <a:pt x="400" y="4070"/>
                </a:cubicBezTo>
                <a:cubicBezTo>
                  <a:pt x="400" y="5880"/>
                  <a:pt x="3330" y="10870"/>
                  <a:pt x="4070" y="12110"/>
                </a:cubicBezTo>
                <a:cubicBezTo>
                  <a:pt x="4810" y="10870"/>
                  <a:pt x="7740" y="5880"/>
                  <a:pt x="7740" y="4070"/>
                </a:cubicBezTo>
                <a:cubicBezTo>
                  <a:pt x="7740" y="2050"/>
                  <a:pt x="6100" y="400"/>
                  <a:pt x="4070" y="400"/>
                </a:cubicBezTo>
                <a:close/>
                <a:moveTo>
                  <a:pt x="4070" y="6310"/>
                </a:moveTo>
                <a:cubicBezTo>
                  <a:pt x="2810" y="6310"/>
                  <a:pt x="1780" y="5280"/>
                  <a:pt x="1780" y="4020"/>
                </a:cubicBezTo>
                <a:cubicBezTo>
                  <a:pt x="1780" y="2760"/>
                  <a:pt x="2810" y="1730"/>
                  <a:pt x="4070" y="1730"/>
                </a:cubicBezTo>
                <a:cubicBezTo>
                  <a:pt x="5330" y="1730"/>
                  <a:pt x="6360" y="2760"/>
                  <a:pt x="6360" y="4020"/>
                </a:cubicBezTo>
                <a:cubicBezTo>
                  <a:pt x="6360" y="5280"/>
                  <a:pt x="5330" y="6310"/>
                  <a:pt x="4070" y="6310"/>
                </a:cubicBezTo>
                <a:close/>
                <a:moveTo>
                  <a:pt x="4070" y="1930"/>
                </a:moveTo>
                <a:cubicBezTo>
                  <a:pt x="2920" y="1930"/>
                  <a:pt x="1980" y="2870"/>
                  <a:pt x="1980" y="4020"/>
                </a:cubicBezTo>
                <a:cubicBezTo>
                  <a:pt x="1980" y="5170"/>
                  <a:pt x="2920" y="6110"/>
                  <a:pt x="4070" y="6110"/>
                </a:cubicBezTo>
                <a:cubicBezTo>
                  <a:pt x="5220" y="6110"/>
                  <a:pt x="6160" y="5170"/>
                  <a:pt x="6160" y="4020"/>
                </a:cubicBezTo>
                <a:cubicBezTo>
                  <a:pt x="6160" y="2870"/>
                  <a:pt x="5220" y="1930"/>
                  <a:pt x="4070" y="193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矩形 18">
            <a:extLst>
              <a:ext uri="{FF2B5EF4-FFF2-40B4-BE49-F238E27FC236}">
                <a16:creationId xmlns:a16="http://schemas.microsoft.com/office/drawing/2014/main" id="{460B8963-1BE9-42B6-B5A3-CFA42CABEEC5}"/>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需要更换图标时，选中图标，打开</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插件中的图标库，再点击想要使用的图标即可直接更换。</a:t>
            </a:r>
          </a:p>
        </p:txBody>
      </p:sp>
      <p:sp>
        <p:nvSpPr>
          <p:cNvPr id="23" name="矩形 22">
            <a:extLst>
              <a:ext uri="{FF2B5EF4-FFF2-40B4-BE49-F238E27FC236}">
                <a16:creationId xmlns:a16="http://schemas.microsoft.com/office/drawing/2014/main" id="{1B0C964B-FC91-46E8-9DC7-B99D0ACC0813}"/>
              </a:ext>
            </a:extLst>
          </p:cNvPr>
          <p:cNvSpPr/>
          <p:nvPr/>
        </p:nvSpPr>
        <p:spPr>
          <a:xfrm>
            <a:off x="2979695" y="8192897"/>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没有</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插件的用户，前往</a:t>
            </a:r>
            <a:r>
              <a:rPr lang="en-US" altLang="zh-CN" dirty="0">
                <a:latin typeface="Arial" panose="020B0604020202020204" pitchFamily="34" charset="0"/>
                <a:ea typeface="微软雅黑" panose="020B0503020204020204" pitchFamily="34" charset="-122"/>
                <a:sym typeface="Arial" panose="020B0604020202020204" pitchFamily="34" charset="0"/>
                <a:hlinkClick r:id="rId4"/>
              </a:rPr>
              <a:t>https://www.islide.cc/</a:t>
            </a:r>
            <a:r>
              <a:rPr lang="zh-CN" altLang="en-US" dirty="0">
                <a:latin typeface="Arial" panose="020B0604020202020204" pitchFamily="34" charset="0"/>
                <a:ea typeface="微软雅黑" panose="020B0503020204020204" pitchFamily="34" charset="-122"/>
                <a:sym typeface="Arial" panose="020B0604020202020204" pitchFamily="34" charset="0"/>
              </a:rPr>
              <a:t>即可下载安装。</a:t>
            </a:r>
          </a:p>
        </p:txBody>
      </p:sp>
    </p:spTree>
    <p:custDataLst>
      <p:tags r:id="rId1"/>
    </p:custDataLst>
    <p:extLst>
      <p:ext uri="{BB962C8B-B14F-4D97-AF65-F5344CB8AC3E}">
        <p14:creationId xmlns:p14="http://schemas.microsoft.com/office/powerpoint/2010/main" val="3784165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7275FE93-F15D-404D-A57C-740231E457E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四段内容页</a:t>
            </a:r>
          </a:p>
        </p:txBody>
      </p:sp>
      <p:sp>
        <p:nvSpPr>
          <p:cNvPr id="3" name="灯片编号占位符 2">
            <a:extLst>
              <a:ext uri="{FF2B5EF4-FFF2-40B4-BE49-F238E27FC236}">
                <a16:creationId xmlns:a16="http://schemas.microsoft.com/office/drawing/2014/main" id="{E4D2ACC8-A002-49FE-8ACE-2DC0A4C7B758}"/>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12</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占位符 10">
            <a:extLst>
              <a:ext uri="{FF2B5EF4-FFF2-40B4-BE49-F238E27FC236}">
                <a16:creationId xmlns:a16="http://schemas.microsoft.com/office/drawing/2014/main" id="{C357244D-D06E-401D-B647-B126569063C8}"/>
              </a:ext>
            </a:extLst>
          </p:cNvPr>
          <p:cNvSpPr>
            <a:spLocks noGrp="1"/>
          </p:cNvSpPr>
          <p:nvPr>
            <p:ph type="body" sz="quarter" idx="14"/>
          </p:nvPr>
        </p:nvSpPr>
        <p:spPr>
          <a:xfrm>
            <a:off x="2963863" y="1941809"/>
            <a:ext cx="2052635" cy="365125"/>
          </a:xfrm>
        </p:spPr>
        <p:txBody>
          <a:bodyPr/>
          <a:lstStyle/>
          <a:p>
            <a:r>
              <a:rPr lang="zh-CN" altLang="en-US" b="0" dirty="0">
                <a:latin typeface="Arial" panose="020B0604020202020204" pitchFamily="34" charset="0"/>
                <a:ea typeface="微软雅黑" panose="020B0503020204020204" pitchFamily="34" charset="-122"/>
                <a:sym typeface="Arial" panose="020B0604020202020204" pitchFamily="34" charset="0"/>
              </a:rPr>
              <a:t>学院简介</a:t>
            </a:r>
          </a:p>
        </p:txBody>
      </p:sp>
      <p:sp>
        <p:nvSpPr>
          <p:cNvPr id="12" name="文本占位符 11">
            <a:extLst>
              <a:ext uri="{FF2B5EF4-FFF2-40B4-BE49-F238E27FC236}">
                <a16:creationId xmlns:a16="http://schemas.microsoft.com/office/drawing/2014/main" id="{9E162089-A03E-457F-B19B-E2582F1F87BE}"/>
              </a:ext>
            </a:extLst>
          </p:cNvPr>
          <p:cNvSpPr>
            <a:spLocks noGrp="1"/>
          </p:cNvSpPr>
          <p:nvPr>
            <p:ph type="body" sz="quarter" idx="15"/>
          </p:nvPr>
        </p:nvSpPr>
        <p:spPr>
          <a:xfrm>
            <a:off x="2963862" y="2349500"/>
            <a:ext cx="3449637" cy="977900"/>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会计学院于</a:t>
            </a:r>
            <a:r>
              <a:rPr lang="en-US" altLang="zh-CN" sz="1200" dirty="0">
                <a:latin typeface="Arial" panose="020B0604020202020204" pitchFamily="34" charset="0"/>
                <a:ea typeface="微软雅黑" panose="020B0503020204020204" pitchFamily="34" charset="-122"/>
                <a:sym typeface="Arial" panose="020B0604020202020204" pitchFamily="34" charset="0"/>
              </a:rPr>
              <a:t>1995</a:t>
            </a:r>
            <a:r>
              <a:rPr lang="zh-CN" altLang="en-US" sz="1200" dirty="0">
                <a:latin typeface="Arial" panose="020B0604020202020204" pitchFamily="34" charset="0"/>
                <a:ea typeface="微软雅黑" panose="020B0503020204020204" pitchFamily="34" charset="-122"/>
                <a:sym typeface="Arial" panose="020B0604020202020204" pitchFamily="34" charset="0"/>
              </a:rPr>
              <a:t>年</a:t>
            </a:r>
            <a:r>
              <a:rPr lang="en-US" altLang="zh-CN" sz="1200" dirty="0">
                <a:latin typeface="Arial" panose="020B0604020202020204" pitchFamily="34" charset="0"/>
                <a:ea typeface="微软雅黑" panose="020B0503020204020204" pitchFamily="34" charset="-122"/>
                <a:sym typeface="Arial" panose="020B0604020202020204" pitchFamily="34" charset="0"/>
              </a:rPr>
              <a:t>12</a:t>
            </a:r>
            <a:r>
              <a:rPr lang="zh-CN" altLang="en-US" sz="1200" dirty="0">
                <a:latin typeface="Arial" panose="020B0604020202020204" pitchFamily="34" charset="0"/>
                <a:ea typeface="微软雅黑" panose="020B0503020204020204" pitchFamily="34" charset="-122"/>
                <a:sym typeface="Arial" panose="020B0604020202020204" pitchFamily="34" charset="0"/>
              </a:rPr>
              <a:t>月经财政部批准成立，是全国第一家高等院校下设的会计学院，目前是我校最大的教学单位之一。</a:t>
            </a:r>
          </a:p>
        </p:txBody>
      </p:sp>
      <p:sp>
        <p:nvSpPr>
          <p:cNvPr id="43" name="文本占位符 42">
            <a:extLst>
              <a:ext uri="{FF2B5EF4-FFF2-40B4-BE49-F238E27FC236}">
                <a16:creationId xmlns:a16="http://schemas.microsoft.com/office/drawing/2014/main" id="{EC9DF8C3-A6EE-4573-84D9-6DF2A95B5AEA}"/>
              </a:ext>
            </a:extLst>
          </p:cNvPr>
          <p:cNvSpPr>
            <a:spLocks noGrp="1"/>
          </p:cNvSpPr>
          <p:nvPr>
            <p:ph type="body" sz="quarter" idx="16"/>
          </p:nvPr>
        </p:nvSpPr>
        <p:spPr>
          <a:xfrm>
            <a:off x="7140576" y="1941809"/>
            <a:ext cx="2052635" cy="365125"/>
          </a:xfrm>
        </p:spPr>
        <p:txBody>
          <a:bodyPr/>
          <a:lstStyle/>
          <a:p>
            <a:r>
              <a:rPr lang="zh-CN" altLang="en-US" b="0" dirty="0">
                <a:latin typeface="Arial" panose="020B0604020202020204" pitchFamily="34" charset="0"/>
                <a:ea typeface="微软雅黑" panose="020B0503020204020204" pitchFamily="34" charset="-122"/>
                <a:sym typeface="Arial" panose="020B0604020202020204" pitchFamily="34" charset="0"/>
              </a:rPr>
              <a:t>招生专业</a:t>
            </a:r>
          </a:p>
        </p:txBody>
      </p:sp>
      <p:sp>
        <p:nvSpPr>
          <p:cNvPr id="44" name="文本占位符 43">
            <a:extLst>
              <a:ext uri="{FF2B5EF4-FFF2-40B4-BE49-F238E27FC236}">
                <a16:creationId xmlns:a16="http://schemas.microsoft.com/office/drawing/2014/main" id="{47842EC4-EE00-4EF2-B9DD-C255F5BD963A}"/>
              </a:ext>
            </a:extLst>
          </p:cNvPr>
          <p:cNvSpPr>
            <a:spLocks noGrp="1"/>
          </p:cNvSpPr>
          <p:nvPr>
            <p:ph type="body" sz="quarter" idx="17"/>
          </p:nvPr>
        </p:nvSpPr>
        <p:spPr>
          <a:xfrm>
            <a:off x="7140575" y="2349500"/>
            <a:ext cx="3449637" cy="977900"/>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本科生：会计学专业、财务管理专业、资产评估专业；硕士研究生：会计学专业财务管理专业、会计硕士、审计硕士、资产评估硕士；</a:t>
            </a:r>
          </a:p>
        </p:txBody>
      </p:sp>
      <p:sp>
        <p:nvSpPr>
          <p:cNvPr id="45" name="文本占位符 44">
            <a:extLst>
              <a:ext uri="{FF2B5EF4-FFF2-40B4-BE49-F238E27FC236}">
                <a16:creationId xmlns:a16="http://schemas.microsoft.com/office/drawing/2014/main" id="{5CA121C4-0961-477E-B3AB-27EB0B65306B}"/>
              </a:ext>
            </a:extLst>
          </p:cNvPr>
          <p:cNvSpPr>
            <a:spLocks noGrp="1"/>
          </p:cNvSpPr>
          <p:nvPr>
            <p:ph type="body" sz="quarter" idx="18"/>
          </p:nvPr>
        </p:nvSpPr>
        <p:spPr>
          <a:xfrm>
            <a:off x="2963863" y="4672309"/>
            <a:ext cx="2052635" cy="365125"/>
          </a:xfrm>
        </p:spPr>
        <p:txBody>
          <a:bodyPr/>
          <a:lstStyle/>
          <a:p>
            <a:r>
              <a:rPr lang="zh-CN" altLang="en-US" b="0" dirty="0">
                <a:latin typeface="Arial" panose="020B0604020202020204" pitchFamily="34" charset="0"/>
                <a:ea typeface="微软雅黑" panose="020B0503020204020204" pitchFamily="34" charset="-122"/>
                <a:sym typeface="Arial" panose="020B0604020202020204" pitchFamily="34" charset="0"/>
              </a:rPr>
              <a:t>机构设置</a:t>
            </a:r>
          </a:p>
        </p:txBody>
      </p:sp>
      <p:sp>
        <p:nvSpPr>
          <p:cNvPr id="46" name="文本占位符 45">
            <a:extLst>
              <a:ext uri="{FF2B5EF4-FFF2-40B4-BE49-F238E27FC236}">
                <a16:creationId xmlns:a16="http://schemas.microsoft.com/office/drawing/2014/main" id="{700FF3EF-FF71-4129-BD98-C822D09A0830}"/>
              </a:ext>
            </a:extLst>
          </p:cNvPr>
          <p:cNvSpPr>
            <a:spLocks noGrp="1"/>
          </p:cNvSpPr>
          <p:nvPr>
            <p:ph type="body" sz="quarter" idx="19"/>
          </p:nvPr>
        </p:nvSpPr>
        <p:spPr>
          <a:xfrm>
            <a:off x="2963862" y="5080000"/>
            <a:ext cx="3449637" cy="977900"/>
          </a:xfrm>
        </p:spPr>
        <p:txBody>
          <a:bodyPr>
            <a:noAutofit/>
          </a:bodyPr>
          <a:lstStyle/>
          <a:p>
            <a:pPr lvl="0"/>
            <a:r>
              <a:rPr lang="zh-CN" altLang="en-US" sz="1200"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学院设会计学系、财务管理系、审计学系和资产评估系等教学单位和研究生教育中心，设中国内部控制研究中心等科研机构。</a:t>
            </a:r>
          </a:p>
          <a:p>
            <a:endParaRPr lang="zh-CN" altLang="en-US" sz="1200" dirty="0">
              <a:latin typeface="Arial" panose="020B0604020202020204" pitchFamily="34" charset="0"/>
              <a:ea typeface="微软雅黑" panose="020B0503020204020204" pitchFamily="34" charset="-122"/>
              <a:sym typeface="Arial" panose="020B0604020202020204" pitchFamily="34" charset="0"/>
            </a:endParaRPr>
          </a:p>
        </p:txBody>
      </p:sp>
      <p:sp>
        <p:nvSpPr>
          <p:cNvPr id="47" name="文本占位符 46">
            <a:extLst>
              <a:ext uri="{FF2B5EF4-FFF2-40B4-BE49-F238E27FC236}">
                <a16:creationId xmlns:a16="http://schemas.microsoft.com/office/drawing/2014/main" id="{0C410101-9C92-4692-BBF9-271B07610D6F}"/>
              </a:ext>
            </a:extLst>
          </p:cNvPr>
          <p:cNvSpPr>
            <a:spLocks noGrp="1"/>
          </p:cNvSpPr>
          <p:nvPr>
            <p:ph type="body" sz="quarter" idx="20"/>
          </p:nvPr>
        </p:nvSpPr>
        <p:spPr>
          <a:xfrm>
            <a:off x="7140576" y="4672309"/>
            <a:ext cx="2052635" cy="365125"/>
          </a:xfrm>
        </p:spPr>
        <p:txBody>
          <a:bodyPr/>
          <a:lstStyle/>
          <a:p>
            <a:r>
              <a:rPr lang="zh-CN" altLang="en-US" b="0" dirty="0">
                <a:latin typeface="Arial" panose="020B0604020202020204" pitchFamily="34" charset="0"/>
                <a:ea typeface="微软雅黑" panose="020B0503020204020204" pitchFamily="34" charset="-122"/>
                <a:sym typeface="Arial" panose="020B0604020202020204" pitchFamily="34" charset="0"/>
              </a:rPr>
              <a:t>比较优势</a:t>
            </a:r>
          </a:p>
        </p:txBody>
      </p:sp>
      <p:sp>
        <p:nvSpPr>
          <p:cNvPr id="48" name="文本占位符 47">
            <a:extLst>
              <a:ext uri="{FF2B5EF4-FFF2-40B4-BE49-F238E27FC236}">
                <a16:creationId xmlns:a16="http://schemas.microsoft.com/office/drawing/2014/main" id="{ACDD4880-8831-48D1-AF9F-F9E5C5622699}"/>
              </a:ext>
            </a:extLst>
          </p:cNvPr>
          <p:cNvSpPr>
            <a:spLocks noGrp="1"/>
          </p:cNvSpPr>
          <p:nvPr>
            <p:ph type="body" sz="quarter" idx="21"/>
          </p:nvPr>
        </p:nvSpPr>
        <p:spPr>
          <a:xfrm>
            <a:off x="7140575" y="5080000"/>
            <a:ext cx="3449637" cy="977900"/>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据中国科学评价研究中心（</a:t>
            </a:r>
            <a:r>
              <a:rPr lang="en-US" altLang="zh-CN" sz="1200" dirty="0">
                <a:latin typeface="Arial" panose="020B0604020202020204" pitchFamily="34" charset="0"/>
                <a:ea typeface="微软雅黑" panose="020B0503020204020204" pitchFamily="34" charset="-122"/>
                <a:sym typeface="Arial" panose="020B0604020202020204" pitchFamily="34" charset="0"/>
              </a:rPr>
              <a:t>RCCSE </a:t>
            </a:r>
            <a:r>
              <a:rPr lang="zh-CN" altLang="en-US" sz="1200" dirty="0">
                <a:latin typeface="Arial" panose="020B0604020202020204" pitchFamily="34" charset="0"/>
                <a:ea typeface="微软雅黑" panose="020B0503020204020204" pitchFamily="34" charset="-122"/>
                <a:sym typeface="Arial" panose="020B0604020202020204" pitchFamily="34" charset="0"/>
              </a:rPr>
              <a:t>）发布的</a:t>
            </a:r>
            <a:r>
              <a:rPr lang="en-US" altLang="zh-CN" sz="1200" dirty="0">
                <a:latin typeface="Arial" panose="020B0604020202020204" pitchFamily="34" charset="0"/>
                <a:ea typeface="微软雅黑" panose="020B0503020204020204" pitchFamily="34" charset="-122"/>
                <a:sym typeface="Arial" panose="020B0604020202020204" pitchFamily="34" charset="0"/>
              </a:rPr>
              <a:t>2015</a:t>
            </a:r>
            <a:r>
              <a:rPr lang="zh-CN" altLang="en-US" sz="1200" dirty="0">
                <a:latin typeface="Arial" panose="020B0604020202020204" pitchFamily="34" charset="0"/>
                <a:ea typeface="微软雅黑" panose="020B0503020204020204" pitchFamily="34" charset="-122"/>
                <a:sym typeface="Arial" panose="020B0604020202020204" pitchFamily="34" charset="0"/>
              </a:rPr>
              <a:t>版中国大学分专业排名中，我校会计学专业在全国</a:t>
            </a:r>
            <a:r>
              <a:rPr lang="en-US" altLang="zh-CN" sz="1200" dirty="0">
                <a:latin typeface="Arial" panose="020B0604020202020204" pitchFamily="34" charset="0"/>
                <a:ea typeface="微软雅黑" panose="020B0503020204020204" pitchFamily="34" charset="-122"/>
                <a:sym typeface="Arial" panose="020B0604020202020204" pitchFamily="34" charset="0"/>
              </a:rPr>
              <a:t>457</a:t>
            </a:r>
            <a:r>
              <a:rPr lang="zh-CN" altLang="en-US" sz="1200" dirty="0">
                <a:latin typeface="Arial" panose="020B0604020202020204" pitchFamily="34" charset="0"/>
                <a:ea typeface="微软雅黑" panose="020B0503020204020204" pitchFamily="34" charset="-122"/>
                <a:sym typeface="Arial" panose="020B0604020202020204" pitchFamily="34" charset="0"/>
              </a:rPr>
              <a:t>所设置会计学专业的大学中排名第三位</a:t>
            </a:r>
          </a:p>
        </p:txBody>
      </p:sp>
      <p:sp>
        <p:nvSpPr>
          <p:cNvPr id="64" name="icon1">
            <a:extLst>
              <a:ext uri="{FF2B5EF4-FFF2-40B4-BE49-F238E27FC236}">
                <a16:creationId xmlns:a16="http://schemas.microsoft.com/office/drawing/2014/main" id="{7402E7B4-A5DA-4269-BB3E-4BE9128E6A61}"/>
              </a:ext>
            </a:extLst>
          </p:cNvPr>
          <p:cNvSpPr/>
          <p:nvPr/>
        </p:nvSpPr>
        <p:spPr>
          <a:xfrm>
            <a:off x="2963863" y="1126358"/>
            <a:ext cx="527335" cy="525696"/>
          </a:xfrm>
          <a:custGeom>
            <a:avLst/>
            <a:gdLst>
              <a:gd name="T0" fmla="*/ 1710 w 12740"/>
              <a:gd name="T1" fmla="*/ 12700 h 12700"/>
              <a:gd name="T2" fmla="*/ 1510 w 12740"/>
              <a:gd name="T3" fmla="*/ 6010 h 12700"/>
              <a:gd name="T4" fmla="*/ 30 w 12740"/>
              <a:gd name="T5" fmla="*/ 5880 h 12700"/>
              <a:gd name="T6" fmla="*/ 6240 w 12740"/>
              <a:gd name="T7" fmla="*/ 80 h 12700"/>
              <a:gd name="T8" fmla="*/ 12660 w 12740"/>
              <a:gd name="T9" fmla="*/ 5660 h 12700"/>
              <a:gd name="T10" fmla="*/ 12520 w 12740"/>
              <a:gd name="T11" fmla="*/ 6010 h 12700"/>
              <a:gd name="T12" fmla="*/ 11230 w 12740"/>
              <a:gd name="T13" fmla="*/ 12500 h 12700"/>
              <a:gd name="T14" fmla="*/ 1910 w 12740"/>
              <a:gd name="T15" fmla="*/ 12300 h 12700"/>
              <a:gd name="T16" fmla="*/ 10820 w 12740"/>
              <a:gd name="T17" fmla="*/ 5810 h 12700"/>
              <a:gd name="T18" fmla="*/ 12000 w 12740"/>
              <a:gd name="T19" fmla="*/ 5610 h 12700"/>
              <a:gd name="T20" fmla="*/ 740 w 12740"/>
              <a:gd name="T21" fmla="*/ 5610 h 12700"/>
              <a:gd name="T22" fmla="*/ 1920 w 12740"/>
              <a:gd name="T23" fmla="*/ 5810 h 12700"/>
              <a:gd name="T24" fmla="*/ 1910 w 12740"/>
              <a:gd name="T25" fmla="*/ 12300 h 12700"/>
              <a:gd name="T26" fmla="*/ 4700 w 12740"/>
              <a:gd name="T27" fmla="*/ 12600 h 12700"/>
              <a:gd name="T28" fmla="*/ 4600 w 12740"/>
              <a:gd name="T29" fmla="*/ 6940 h 12700"/>
              <a:gd name="T30" fmla="*/ 8030 w 12740"/>
              <a:gd name="T31" fmla="*/ 6840 h 12700"/>
              <a:gd name="T32" fmla="*/ 8130 w 12740"/>
              <a:gd name="T33" fmla="*/ 12500 h 12700"/>
              <a:gd name="T34" fmla="*/ 4800 w 12740"/>
              <a:gd name="T35" fmla="*/ 12400 h 12700"/>
              <a:gd name="T36" fmla="*/ 7930 w 12740"/>
              <a:gd name="T37" fmla="*/ 7040 h 12700"/>
              <a:gd name="T38" fmla="*/ 4800 w 12740"/>
              <a:gd name="T39" fmla="*/ 12400 h 12700"/>
              <a:gd name="T40" fmla="*/ 1250 w 12740"/>
              <a:gd name="T41" fmla="*/ 1400 h 12700"/>
              <a:gd name="T42" fmla="*/ 1050 w 12740"/>
              <a:gd name="T43" fmla="*/ 200 h 12700"/>
              <a:gd name="T44" fmla="*/ 3790 w 12740"/>
              <a:gd name="T45" fmla="*/ 0 h 12700"/>
              <a:gd name="T46" fmla="*/ 3990 w 12740"/>
              <a:gd name="T47" fmla="*/ 1200 h 12700"/>
              <a:gd name="T48" fmla="*/ 1450 w 12740"/>
              <a:gd name="T49" fmla="*/ 1000 h 12700"/>
              <a:gd name="T50" fmla="*/ 3590 w 12740"/>
              <a:gd name="T51" fmla="*/ 400 h 12700"/>
              <a:gd name="T52" fmla="*/ 1450 w 12740"/>
              <a:gd name="T53" fmla="*/ 1000 h 12700"/>
              <a:gd name="T54" fmla="*/ 1530 w 12740"/>
              <a:gd name="T55" fmla="*/ 4730 h 12700"/>
              <a:gd name="T56" fmla="*/ 1410 w 12740"/>
              <a:gd name="T57" fmla="*/ 1200 h 12700"/>
              <a:gd name="T58" fmla="*/ 3420 w 12740"/>
              <a:gd name="T59" fmla="*/ 1000 h 12700"/>
              <a:gd name="T60" fmla="*/ 3620 w 12740"/>
              <a:gd name="T61" fmla="*/ 2900 h 12700"/>
              <a:gd name="T62" fmla="*/ 1740 w 12740"/>
              <a:gd name="T63" fmla="*/ 4690 h 12700"/>
              <a:gd name="T64" fmla="*/ 1810 w 12740"/>
              <a:gd name="T65" fmla="*/ 1400 h 12700"/>
              <a:gd name="T66" fmla="*/ 3220 w 12740"/>
              <a:gd name="T67" fmla="*/ 2820 h 12700"/>
              <a:gd name="T68" fmla="*/ 1810 w 12740"/>
              <a:gd name="T69" fmla="*/ 1400 h 12700"/>
              <a:gd name="T70" fmla="*/ 5130 w 12740"/>
              <a:gd name="T71" fmla="*/ 4030 h 12700"/>
              <a:gd name="T72" fmla="*/ 7610 w 12740"/>
              <a:gd name="T73" fmla="*/ 4030 h 12700"/>
              <a:gd name="T74" fmla="*/ 6370 w 12740"/>
              <a:gd name="T75" fmla="*/ 2990 h 12700"/>
              <a:gd name="T76" fmla="*/ 6370 w 12740"/>
              <a:gd name="T77" fmla="*/ 5070 h 12700"/>
              <a:gd name="T78" fmla="*/ 6370 w 12740"/>
              <a:gd name="T79" fmla="*/ 299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40" h="12700">
                <a:moveTo>
                  <a:pt x="11030" y="12700"/>
                </a:moveTo>
                <a:lnTo>
                  <a:pt x="1710" y="12700"/>
                </a:lnTo>
                <a:cubicBezTo>
                  <a:pt x="1600" y="12700"/>
                  <a:pt x="1510" y="12610"/>
                  <a:pt x="1510" y="12500"/>
                </a:cubicBezTo>
                <a:lnTo>
                  <a:pt x="1510" y="6010"/>
                </a:lnTo>
                <a:lnTo>
                  <a:pt x="220" y="6010"/>
                </a:lnTo>
                <a:cubicBezTo>
                  <a:pt x="140" y="6010"/>
                  <a:pt x="60" y="5960"/>
                  <a:pt x="30" y="5880"/>
                </a:cubicBezTo>
                <a:cubicBezTo>
                  <a:pt x="0" y="5800"/>
                  <a:pt x="20" y="5720"/>
                  <a:pt x="80" y="5660"/>
                </a:cubicBezTo>
                <a:lnTo>
                  <a:pt x="6240" y="80"/>
                </a:lnTo>
                <a:cubicBezTo>
                  <a:pt x="6320" y="10"/>
                  <a:pt x="6430" y="10"/>
                  <a:pt x="6510" y="80"/>
                </a:cubicBezTo>
                <a:lnTo>
                  <a:pt x="12660" y="5660"/>
                </a:lnTo>
                <a:cubicBezTo>
                  <a:pt x="12720" y="5720"/>
                  <a:pt x="12740" y="5800"/>
                  <a:pt x="12710" y="5880"/>
                </a:cubicBezTo>
                <a:cubicBezTo>
                  <a:pt x="12680" y="5960"/>
                  <a:pt x="12610" y="6010"/>
                  <a:pt x="12520" y="6010"/>
                </a:cubicBezTo>
                <a:lnTo>
                  <a:pt x="11230" y="6010"/>
                </a:lnTo>
                <a:lnTo>
                  <a:pt x="11230" y="12500"/>
                </a:lnTo>
                <a:cubicBezTo>
                  <a:pt x="11230" y="12610"/>
                  <a:pt x="11140" y="12700"/>
                  <a:pt x="11030" y="12700"/>
                </a:cubicBezTo>
                <a:close/>
                <a:moveTo>
                  <a:pt x="1910" y="12300"/>
                </a:moveTo>
                <a:lnTo>
                  <a:pt x="10820" y="12300"/>
                </a:lnTo>
                <a:lnTo>
                  <a:pt x="10820" y="5810"/>
                </a:lnTo>
                <a:cubicBezTo>
                  <a:pt x="10820" y="5700"/>
                  <a:pt x="10910" y="5610"/>
                  <a:pt x="11020" y="5610"/>
                </a:cubicBezTo>
                <a:lnTo>
                  <a:pt x="12000" y="5610"/>
                </a:lnTo>
                <a:lnTo>
                  <a:pt x="6370" y="500"/>
                </a:lnTo>
                <a:lnTo>
                  <a:pt x="740" y="5610"/>
                </a:lnTo>
                <a:lnTo>
                  <a:pt x="1720" y="5610"/>
                </a:lnTo>
                <a:cubicBezTo>
                  <a:pt x="1830" y="5610"/>
                  <a:pt x="1920" y="5700"/>
                  <a:pt x="1920" y="5810"/>
                </a:cubicBezTo>
                <a:lnTo>
                  <a:pt x="1920" y="12300"/>
                </a:lnTo>
                <a:lnTo>
                  <a:pt x="1910" y="12300"/>
                </a:lnTo>
                <a:close/>
                <a:moveTo>
                  <a:pt x="8040" y="12600"/>
                </a:moveTo>
                <a:lnTo>
                  <a:pt x="4700" y="12600"/>
                </a:lnTo>
                <a:cubicBezTo>
                  <a:pt x="4640" y="12600"/>
                  <a:pt x="4600" y="12560"/>
                  <a:pt x="4600" y="12500"/>
                </a:cubicBezTo>
                <a:lnTo>
                  <a:pt x="4600" y="6940"/>
                </a:lnTo>
                <a:cubicBezTo>
                  <a:pt x="4600" y="6880"/>
                  <a:pt x="4640" y="6840"/>
                  <a:pt x="4700" y="6840"/>
                </a:cubicBezTo>
                <a:lnTo>
                  <a:pt x="8030" y="6840"/>
                </a:lnTo>
                <a:cubicBezTo>
                  <a:pt x="8090" y="6840"/>
                  <a:pt x="8130" y="6880"/>
                  <a:pt x="8130" y="6940"/>
                </a:cubicBezTo>
                <a:lnTo>
                  <a:pt x="8130" y="12500"/>
                </a:lnTo>
                <a:cubicBezTo>
                  <a:pt x="8140" y="12560"/>
                  <a:pt x="8090" y="12600"/>
                  <a:pt x="8040" y="12600"/>
                </a:cubicBezTo>
                <a:close/>
                <a:moveTo>
                  <a:pt x="4800" y="12400"/>
                </a:moveTo>
                <a:lnTo>
                  <a:pt x="7930" y="12400"/>
                </a:lnTo>
                <a:lnTo>
                  <a:pt x="7930" y="7040"/>
                </a:lnTo>
                <a:lnTo>
                  <a:pt x="4800" y="7040"/>
                </a:lnTo>
                <a:lnTo>
                  <a:pt x="4800" y="12400"/>
                </a:lnTo>
                <a:close/>
                <a:moveTo>
                  <a:pt x="3790" y="1400"/>
                </a:moveTo>
                <a:lnTo>
                  <a:pt x="1250" y="1400"/>
                </a:lnTo>
                <a:cubicBezTo>
                  <a:pt x="1140" y="1400"/>
                  <a:pt x="1050" y="1310"/>
                  <a:pt x="1050" y="1200"/>
                </a:cubicBezTo>
                <a:lnTo>
                  <a:pt x="1050" y="200"/>
                </a:lnTo>
                <a:cubicBezTo>
                  <a:pt x="1050" y="90"/>
                  <a:pt x="1140" y="0"/>
                  <a:pt x="1250" y="0"/>
                </a:cubicBezTo>
                <a:lnTo>
                  <a:pt x="3790" y="0"/>
                </a:lnTo>
                <a:cubicBezTo>
                  <a:pt x="3900" y="0"/>
                  <a:pt x="3990" y="90"/>
                  <a:pt x="3990" y="200"/>
                </a:cubicBezTo>
                <a:lnTo>
                  <a:pt x="3990" y="1200"/>
                </a:lnTo>
                <a:cubicBezTo>
                  <a:pt x="3990" y="1310"/>
                  <a:pt x="3900" y="1400"/>
                  <a:pt x="3790" y="1400"/>
                </a:cubicBezTo>
                <a:close/>
                <a:moveTo>
                  <a:pt x="1450" y="1000"/>
                </a:moveTo>
                <a:lnTo>
                  <a:pt x="3590" y="1000"/>
                </a:lnTo>
                <a:lnTo>
                  <a:pt x="3590" y="400"/>
                </a:lnTo>
                <a:lnTo>
                  <a:pt x="1450" y="400"/>
                </a:lnTo>
                <a:lnTo>
                  <a:pt x="1450" y="1000"/>
                </a:lnTo>
                <a:close/>
                <a:moveTo>
                  <a:pt x="1610" y="4750"/>
                </a:moveTo>
                <a:cubicBezTo>
                  <a:pt x="1580" y="4750"/>
                  <a:pt x="1560" y="4740"/>
                  <a:pt x="1530" y="4730"/>
                </a:cubicBezTo>
                <a:cubicBezTo>
                  <a:pt x="1460" y="4700"/>
                  <a:pt x="1410" y="4630"/>
                  <a:pt x="1410" y="4550"/>
                </a:cubicBezTo>
                <a:lnTo>
                  <a:pt x="1410" y="1200"/>
                </a:lnTo>
                <a:cubicBezTo>
                  <a:pt x="1410" y="1090"/>
                  <a:pt x="1500" y="1000"/>
                  <a:pt x="1610" y="1000"/>
                </a:cubicBezTo>
                <a:lnTo>
                  <a:pt x="3420" y="1000"/>
                </a:lnTo>
                <a:cubicBezTo>
                  <a:pt x="3530" y="1000"/>
                  <a:pt x="3620" y="1090"/>
                  <a:pt x="3620" y="1200"/>
                </a:cubicBezTo>
                <a:lnTo>
                  <a:pt x="3620" y="2900"/>
                </a:lnTo>
                <a:cubicBezTo>
                  <a:pt x="3620" y="2960"/>
                  <a:pt x="3600" y="3010"/>
                  <a:pt x="3550" y="3050"/>
                </a:cubicBezTo>
                <a:lnTo>
                  <a:pt x="1740" y="4690"/>
                </a:lnTo>
                <a:cubicBezTo>
                  <a:pt x="1710" y="4730"/>
                  <a:pt x="1660" y="4750"/>
                  <a:pt x="1610" y="4750"/>
                </a:cubicBezTo>
                <a:close/>
                <a:moveTo>
                  <a:pt x="1810" y="1400"/>
                </a:moveTo>
                <a:lnTo>
                  <a:pt x="1810" y="4100"/>
                </a:lnTo>
                <a:lnTo>
                  <a:pt x="3220" y="2820"/>
                </a:lnTo>
                <a:lnTo>
                  <a:pt x="3220" y="1400"/>
                </a:lnTo>
                <a:lnTo>
                  <a:pt x="1810" y="1400"/>
                </a:lnTo>
                <a:close/>
                <a:moveTo>
                  <a:pt x="6370" y="5270"/>
                </a:moveTo>
                <a:cubicBezTo>
                  <a:pt x="5680" y="5270"/>
                  <a:pt x="5130" y="4710"/>
                  <a:pt x="5130" y="4030"/>
                </a:cubicBezTo>
                <a:cubicBezTo>
                  <a:pt x="5130" y="3350"/>
                  <a:pt x="5690" y="2790"/>
                  <a:pt x="6370" y="2790"/>
                </a:cubicBezTo>
                <a:cubicBezTo>
                  <a:pt x="7060" y="2790"/>
                  <a:pt x="7610" y="3350"/>
                  <a:pt x="7610" y="4030"/>
                </a:cubicBezTo>
                <a:cubicBezTo>
                  <a:pt x="7610" y="4720"/>
                  <a:pt x="7060" y="5270"/>
                  <a:pt x="6370" y="5270"/>
                </a:cubicBezTo>
                <a:close/>
                <a:moveTo>
                  <a:pt x="6370" y="2990"/>
                </a:moveTo>
                <a:cubicBezTo>
                  <a:pt x="5790" y="2990"/>
                  <a:pt x="5330" y="3460"/>
                  <a:pt x="5330" y="4030"/>
                </a:cubicBezTo>
                <a:cubicBezTo>
                  <a:pt x="5330" y="4600"/>
                  <a:pt x="5790" y="5070"/>
                  <a:pt x="6370" y="5070"/>
                </a:cubicBezTo>
                <a:cubicBezTo>
                  <a:pt x="6950" y="5070"/>
                  <a:pt x="7410" y="4600"/>
                  <a:pt x="7410" y="4030"/>
                </a:cubicBezTo>
                <a:cubicBezTo>
                  <a:pt x="7410" y="3460"/>
                  <a:pt x="6950" y="2990"/>
                  <a:pt x="6370" y="299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1" name="icon2">
            <a:extLst>
              <a:ext uri="{FF2B5EF4-FFF2-40B4-BE49-F238E27FC236}">
                <a16:creationId xmlns:a16="http://schemas.microsoft.com/office/drawing/2014/main" id="{C68D4DF7-CD96-4FB9-BC0A-F7DB66649C85}"/>
              </a:ext>
            </a:extLst>
          </p:cNvPr>
          <p:cNvSpPr/>
          <p:nvPr/>
        </p:nvSpPr>
        <p:spPr>
          <a:xfrm>
            <a:off x="7140575" y="1127598"/>
            <a:ext cx="527335" cy="523215"/>
          </a:xfrm>
          <a:custGeom>
            <a:avLst/>
            <a:gdLst>
              <a:gd name="T0" fmla="*/ 10350 w 12800"/>
              <a:gd name="T1" fmla="*/ 12420 h 12700"/>
              <a:gd name="T2" fmla="*/ 6850 w 12800"/>
              <a:gd name="T3" fmla="*/ 8840 h 12700"/>
              <a:gd name="T4" fmla="*/ 8700 w 12800"/>
              <a:gd name="T5" fmla="*/ 6910 h 12700"/>
              <a:gd name="T6" fmla="*/ 12430 w 12800"/>
              <a:gd name="T7" fmla="*/ 10360 h 12700"/>
              <a:gd name="T8" fmla="*/ 11710 w 12800"/>
              <a:gd name="T9" fmla="*/ 12430 h 12700"/>
              <a:gd name="T10" fmla="*/ 7330 w 12800"/>
              <a:gd name="T11" fmla="*/ 8830 h 12700"/>
              <a:gd name="T12" fmla="*/ 11410 w 12800"/>
              <a:gd name="T13" fmla="*/ 12130 h 12700"/>
              <a:gd name="T14" fmla="*/ 12130 w 12800"/>
              <a:gd name="T15" fmla="*/ 10620 h 12700"/>
              <a:gd name="T16" fmla="*/ 7330 w 12800"/>
              <a:gd name="T17" fmla="*/ 8830 h 12700"/>
              <a:gd name="T18" fmla="*/ 11610 w 12800"/>
              <a:gd name="T19" fmla="*/ 11090 h 12700"/>
              <a:gd name="T20" fmla="*/ 8760 w 12800"/>
              <a:gd name="T21" fmla="*/ 8110 h 12700"/>
              <a:gd name="T22" fmla="*/ 11750 w 12800"/>
              <a:gd name="T23" fmla="*/ 10950 h 12700"/>
              <a:gd name="T24" fmla="*/ 11680 w 12800"/>
              <a:gd name="T25" fmla="*/ 11120 h 12700"/>
              <a:gd name="T26" fmla="*/ 7330 w 12800"/>
              <a:gd name="T27" fmla="*/ 8550 h 12700"/>
              <a:gd name="T28" fmla="*/ 5860 w 12800"/>
              <a:gd name="T29" fmla="*/ 6980 h 12700"/>
              <a:gd name="T30" fmla="*/ 6420 w 12800"/>
              <a:gd name="T31" fmla="*/ 6430 h 12700"/>
              <a:gd name="T32" fmla="*/ 6970 w 12800"/>
              <a:gd name="T33" fmla="*/ 5870 h 12700"/>
              <a:gd name="T34" fmla="*/ 8550 w 12800"/>
              <a:gd name="T35" fmla="*/ 7330 h 12700"/>
              <a:gd name="T36" fmla="*/ 7610 w 12800"/>
              <a:gd name="T37" fmla="*/ 8550 h 12700"/>
              <a:gd name="T38" fmla="*/ 6360 w 12800"/>
              <a:gd name="T39" fmla="*/ 7020 h 12700"/>
              <a:gd name="T40" fmla="*/ 8120 w 12800"/>
              <a:gd name="T41" fmla="*/ 7480 h 12700"/>
              <a:gd name="T42" fmla="*/ 6710 w 12800"/>
              <a:gd name="T43" fmla="*/ 6710 h 12700"/>
              <a:gd name="T44" fmla="*/ 3930 w 12800"/>
              <a:gd name="T45" fmla="*/ 6730 h 12700"/>
              <a:gd name="T46" fmla="*/ 1130 w 12800"/>
              <a:gd name="T47" fmla="*/ 3930 h 12700"/>
              <a:gd name="T48" fmla="*/ 3930 w 12800"/>
              <a:gd name="T49" fmla="*/ 1130 h 12700"/>
              <a:gd name="T50" fmla="*/ 6730 w 12800"/>
              <a:gd name="T51" fmla="*/ 3930 h 12700"/>
              <a:gd name="T52" fmla="*/ 3930 w 12800"/>
              <a:gd name="T53" fmla="*/ 6730 h 12700"/>
              <a:gd name="T54" fmla="*/ 2090 w 12800"/>
              <a:gd name="T55" fmla="*/ 2090 h 12700"/>
              <a:gd name="T56" fmla="*/ 2090 w 12800"/>
              <a:gd name="T57" fmla="*/ 5770 h 12700"/>
              <a:gd name="T58" fmla="*/ 5770 w 12800"/>
              <a:gd name="T59" fmla="*/ 5770 h 12700"/>
              <a:gd name="T60" fmla="*/ 5770 w 12800"/>
              <a:gd name="T61" fmla="*/ 2090 h 12700"/>
              <a:gd name="T62" fmla="*/ 3930 w 12800"/>
              <a:gd name="T63" fmla="*/ 7860 h 12700"/>
              <a:gd name="T64" fmla="*/ 0 w 12800"/>
              <a:gd name="T65" fmla="*/ 3930 h 12700"/>
              <a:gd name="T66" fmla="*/ 3930 w 12800"/>
              <a:gd name="T67" fmla="*/ 0 h 12700"/>
              <a:gd name="T68" fmla="*/ 7860 w 12800"/>
              <a:gd name="T69" fmla="*/ 3930 h 12700"/>
              <a:gd name="T70" fmla="*/ 3930 w 12800"/>
              <a:gd name="T71" fmla="*/ 7860 h 12700"/>
              <a:gd name="T72" fmla="*/ 6420 w 12800"/>
              <a:gd name="T73" fmla="*/ 6430 h 12700"/>
              <a:gd name="T74" fmla="*/ 6420 w 12800"/>
              <a:gd name="T75" fmla="*/ 1430 h 12700"/>
              <a:gd name="T76" fmla="*/ 1420 w 12800"/>
              <a:gd name="T77" fmla="*/ 1430 h 12700"/>
              <a:gd name="T78" fmla="*/ 1430 w 12800"/>
              <a:gd name="T79" fmla="*/ 643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00" h="12700">
                <a:moveTo>
                  <a:pt x="11020" y="12700"/>
                </a:moveTo>
                <a:cubicBezTo>
                  <a:pt x="10780" y="12700"/>
                  <a:pt x="10530" y="12610"/>
                  <a:pt x="10350" y="12420"/>
                </a:cubicBezTo>
                <a:lnTo>
                  <a:pt x="6910" y="8980"/>
                </a:lnTo>
                <a:cubicBezTo>
                  <a:pt x="6870" y="8940"/>
                  <a:pt x="6850" y="8890"/>
                  <a:pt x="6850" y="8840"/>
                </a:cubicBezTo>
                <a:cubicBezTo>
                  <a:pt x="6850" y="8790"/>
                  <a:pt x="6870" y="8740"/>
                  <a:pt x="6910" y="8700"/>
                </a:cubicBezTo>
                <a:lnTo>
                  <a:pt x="8700" y="6910"/>
                </a:lnTo>
                <a:cubicBezTo>
                  <a:pt x="8780" y="6830"/>
                  <a:pt x="8900" y="6830"/>
                  <a:pt x="8980" y="6910"/>
                </a:cubicBezTo>
                <a:lnTo>
                  <a:pt x="12430" y="10360"/>
                </a:lnTo>
                <a:cubicBezTo>
                  <a:pt x="12800" y="10730"/>
                  <a:pt x="12800" y="11330"/>
                  <a:pt x="12430" y="11700"/>
                </a:cubicBezTo>
                <a:lnTo>
                  <a:pt x="11710" y="12430"/>
                </a:lnTo>
                <a:cubicBezTo>
                  <a:pt x="11510" y="12610"/>
                  <a:pt x="11270" y="12700"/>
                  <a:pt x="11020" y="12700"/>
                </a:cubicBezTo>
                <a:close/>
                <a:moveTo>
                  <a:pt x="7330" y="8830"/>
                </a:moveTo>
                <a:lnTo>
                  <a:pt x="10630" y="12130"/>
                </a:lnTo>
                <a:cubicBezTo>
                  <a:pt x="10840" y="12340"/>
                  <a:pt x="11190" y="12340"/>
                  <a:pt x="11410" y="12130"/>
                </a:cubicBezTo>
                <a:lnTo>
                  <a:pt x="12130" y="11400"/>
                </a:lnTo>
                <a:cubicBezTo>
                  <a:pt x="12340" y="11190"/>
                  <a:pt x="12340" y="10840"/>
                  <a:pt x="12130" y="10620"/>
                </a:cubicBezTo>
                <a:lnTo>
                  <a:pt x="8830" y="7320"/>
                </a:lnTo>
                <a:lnTo>
                  <a:pt x="7330" y="8830"/>
                </a:lnTo>
                <a:close/>
                <a:moveTo>
                  <a:pt x="11680" y="11120"/>
                </a:moveTo>
                <a:cubicBezTo>
                  <a:pt x="11650" y="11120"/>
                  <a:pt x="11630" y="11110"/>
                  <a:pt x="11610" y="11090"/>
                </a:cubicBezTo>
                <a:lnTo>
                  <a:pt x="8760" y="8250"/>
                </a:lnTo>
                <a:cubicBezTo>
                  <a:pt x="8720" y="8210"/>
                  <a:pt x="8720" y="8150"/>
                  <a:pt x="8760" y="8110"/>
                </a:cubicBezTo>
                <a:cubicBezTo>
                  <a:pt x="8800" y="8070"/>
                  <a:pt x="8860" y="8070"/>
                  <a:pt x="8900" y="8110"/>
                </a:cubicBezTo>
                <a:lnTo>
                  <a:pt x="11750" y="10950"/>
                </a:lnTo>
                <a:cubicBezTo>
                  <a:pt x="11790" y="10990"/>
                  <a:pt x="11790" y="11050"/>
                  <a:pt x="11750" y="11090"/>
                </a:cubicBezTo>
                <a:cubicBezTo>
                  <a:pt x="11730" y="11110"/>
                  <a:pt x="11700" y="11120"/>
                  <a:pt x="11680" y="11120"/>
                </a:cubicBezTo>
                <a:close/>
                <a:moveTo>
                  <a:pt x="7470" y="8610"/>
                </a:moveTo>
                <a:cubicBezTo>
                  <a:pt x="7420" y="8610"/>
                  <a:pt x="7370" y="8590"/>
                  <a:pt x="7330" y="8550"/>
                </a:cubicBezTo>
                <a:lnTo>
                  <a:pt x="5920" y="7140"/>
                </a:lnTo>
                <a:cubicBezTo>
                  <a:pt x="5880" y="7100"/>
                  <a:pt x="5860" y="7040"/>
                  <a:pt x="5860" y="6980"/>
                </a:cubicBezTo>
                <a:cubicBezTo>
                  <a:pt x="5870" y="6920"/>
                  <a:pt x="5900" y="6870"/>
                  <a:pt x="5940" y="6830"/>
                </a:cubicBezTo>
                <a:cubicBezTo>
                  <a:pt x="6110" y="6710"/>
                  <a:pt x="6280" y="6570"/>
                  <a:pt x="6420" y="6430"/>
                </a:cubicBezTo>
                <a:cubicBezTo>
                  <a:pt x="6570" y="6280"/>
                  <a:pt x="6700" y="6120"/>
                  <a:pt x="6820" y="5950"/>
                </a:cubicBezTo>
                <a:cubicBezTo>
                  <a:pt x="6850" y="5900"/>
                  <a:pt x="6910" y="5870"/>
                  <a:pt x="6970" y="5870"/>
                </a:cubicBezTo>
                <a:cubicBezTo>
                  <a:pt x="7030" y="5860"/>
                  <a:pt x="7090" y="5890"/>
                  <a:pt x="7130" y="5930"/>
                </a:cubicBezTo>
                <a:lnTo>
                  <a:pt x="8550" y="7330"/>
                </a:lnTo>
                <a:cubicBezTo>
                  <a:pt x="8630" y="7410"/>
                  <a:pt x="8630" y="7530"/>
                  <a:pt x="8550" y="7610"/>
                </a:cubicBezTo>
                <a:lnTo>
                  <a:pt x="7610" y="8550"/>
                </a:lnTo>
                <a:cubicBezTo>
                  <a:pt x="7580" y="8590"/>
                  <a:pt x="7530" y="8610"/>
                  <a:pt x="7470" y="8610"/>
                </a:cubicBezTo>
                <a:close/>
                <a:moveTo>
                  <a:pt x="6360" y="7020"/>
                </a:moveTo>
                <a:lnTo>
                  <a:pt x="7470" y="8130"/>
                </a:lnTo>
                <a:lnTo>
                  <a:pt x="8120" y="7480"/>
                </a:lnTo>
                <a:lnTo>
                  <a:pt x="7020" y="6360"/>
                </a:lnTo>
                <a:cubicBezTo>
                  <a:pt x="6920" y="6480"/>
                  <a:pt x="6820" y="6600"/>
                  <a:pt x="6710" y="6710"/>
                </a:cubicBezTo>
                <a:cubicBezTo>
                  <a:pt x="6600" y="6820"/>
                  <a:pt x="6490" y="6920"/>
                  <a:pt x="6360" y="7020"/>
                </a:cubicBezTo>
                <a:close/>
                <a:moveTo>
                  <a:pt x="3930" y="6730"/>
                </a:moveTo>
                <a:cubicBezTo>
                  <a:pt x="3180" y="6730"/>
                  <a:pt x="2480" y="6440"/>
                  <a:pt x="1950" y="5910"/>
                </a:cubicBezTo>
                <a:cubicBezTo>
                  <a:pt x="1420" y="5380"/>
                  <a:pt x="1130" y="4680"/>
                  <a:pt x="1130" y="3930"/>
                </a:cubicBezTo>
                <a:cubicBezTo>
                  <a:pt x="1130" y="3180"/>
                  <a:pt x="1420" y="2480"/>
                  <a:pt x="1950" y="1950"/>
                </a:cubicBezTo>
                <a:cubicBezTo>
                  <a:pt x="2480" y="1420"/>
                  <a:pt x="3180" y="1130"/>
                  <a:pt x="3930" y="1130"/>
                </a:cubicBezTo>
                <a:cubicBezTo>
                  <a:pt x="4680" y="1130"/>
                  <a:pt x="5380" y="1420"/>
                  <a:pt x="5910" y="1950"/>
                </a:cubicBezTo>
                <a:cubicBezTo>
                  <a:pt x="6440" y="2480"/>
                  <a:pt x="6730" y="3180"/>
                  <a:pt x="6730" y="3930"/>
                </a:cubicBezTo>
                <a:cubicBezTo>
                  <a:pt x="6730" y="4680"/>
                  <a:pt x="6440" y="5380"/>
                  <a:pt x="5910" y="5910"/>
                </a:cubicBezTo>
                <a:cubicBezTo>
                  <a:pt x="5380" y="6440"/>
                  <a:pt x="4680" y="6730"/>
                  <a:pt x="3930" y="6730"/>
                </a:cubicBezTo>
                <a:close/>
                <a:moveTo>
                  <a:pt x="3930" y="1330"/>
                </a:moveTo>
                <a:cubicBezTo>
                  <a:pt x="3240" y="1330"/>
                  <a:pt x="2580" y="1600"/>
                  <a:pt x="2090" y="2090"/>
                </a:cubicBezTo>
                <a:cubicBezTo>
                  <a:pt x="1600" y="2580"/>
                  <a:pt x="1330" y="3230"/>
                  <a:pt x="1330" y="3930"/>
                </a:cubicBezTo>
                <a:cubicBezTo>
                  <a:pt x="1330" y="4620"/>
                  <a:pt x="1600" y="5280"/>
                  <a:pt x="2090" y="5770"/>
                </a:cubicBezTo>
                <a:cubicBezTo>
                  <a:pt x="2580" y="6260"/>
                  <a:pt x="3230" y="6530"/>
                  <a:pt x="3930" y="6530"/>
                </a:cubicBezTo>
                <a:cubicBezTo>
                  <a:pt x="4630" y="6530"/>
                  <a:pt x="5280" y="6260"/>
                  <a:pt x="5770" y="5770"/>
                </a:cubicBezTo>
                <a:cubicBezTo>
                  <a:pt x="6260" y="5280"/>
                  <a:pt x="6530" y="4630"/>
                  <a:pt x="6530" y="3930"/>
                </a:cubicBezTo>
                <a:cubicBezTo>
                  <a:pt x="6530" y="3240"/>
                  <a:pt x="6260" y="2580"/>
                  <a:pt x="5770" y="2090"/>
                </a:cubicBezTo>
                <a:cubicBezTo>
                  <a:pt x="5280" y="1600"/>
                  <a:pt x="4630" y="1330"/>
                  <a:pt x="3930" y="1330"/>
                </a:cubicBezTo>
                <a:close/>
                <a:moveTo>
                  <a:pt x="3930" y="7860"/>
                </a:moveTo>
                <a:cubicBezTo>
                  <a:pt x="2920" y="7860"/>
                  <a:pt x="1920" y="7480"/>
                  <a:pt x="1150" y="6710"/>
                </a:cubicBezTo>
                <a:cubicBezTo>
                  <a:pt x="410" y="5970"/>
                  <a:pt x="0" y="4980"/>
                  <a:pt x="0" y="3930"/>
                </a:cubicBezTo>
                <a:cubicBezTo>
                  <a:pt x="0" y="2880"/>
                  <a:pt x="410" y="1890"/>
                  <a:pt x="1150" y="1150"/>
                </a:cubicBezTo>
                <a:cubicBezTo>
                  <a:pt x="1890" y="410"/>
                  <a:pt x="2880" y="0"/>
                  <a:pt x="3930" y="0"/>
                </a:cubicBezTo>
                <a:cubicBezTo>
                  <a:pt x="4980" y="0"/>
                  <a:pt x="5970" y="410"/>
                  <a:pt x="6710" y="1150"/>
                </a:cubicBezTo>
                <a:cubicBezTo>
                  <a:pt x="7450" y="1890"/>
                  <a:pt x="7860" y="2880"/>
                  <a:pt x="7860" y="3930"/>
                </a:cubicBezTo>
                <a:cubicBezTo>
                  <a:pt x="7860" y="4980"/>
                  <a:pt x="7450" y="5970"/>
                  <a:pt x="6710" y="6710"/>
                </a:cubicBezTo>
                <a:cubicBezTo>
                  <a:pt x="5940" y="7480"/>
                  <a:pt x="4940" y="7860"/>
                  <a:pt x="3930" y="7860"/>
                </a:cubicBezTo>
                <a:close/>
                <a:moveTo>
                  <a:pt x="1430" y="6430"/>
                </a:moveTo>
                <a:cubicBezTo>
                  <a:pt x="2810" y="7810"/>
                  <a:pt x="5050" y="7810"/>
                  <a:pt x="6420" y="6430"/>
                </a:cubicBezTo>
                <a:cubicBezTo>
                  <a:pt x="7090" y="5760"/>
                  <a:pt x="7450" y="4880"/>
                  <a:pt x="7450" y="3930"/>
                </a:cubicBezTo>
                <a:cubicBezTo>
                  <a:pt x="7450" y="2990"/>
                  <a:pt x="7080" y="2100"/>
                  <a:pt x="6420" y="1430"/>
                </a:cubicBezTo>
                <a:cubicBezTo>
                  <a:pt x="5750" y="760"/>
                  <a:pt x="4870" y="400"/>
                  <a:pt x="3920" y="400"/>
                </a:cubicBezTo>
                <a:cubicBezTo>
                  <a:pt x="2980" y="400"/>
                  <a:pt x="2090" y="770"/>
                  <a:pt x="1420" y="1430"/>
                </a:cubicBezTo>
                <a:cubicBezTo>
                  <a:pt x="750" y="2100"/>
                  <a:pt x="390" y="2980"/>
                  <a:pt x="390" y="3930"/>
                </a:cubicBezTo>
                <a:cubicBezTo>
                  <a:pt x="400" y="4870"/>
                  <a:pt x="770" y="5760"/>
                  <a:pt x="1430" y="643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2" name="icon3">
            <a:extLst>
              <a:ext uri="{FF2B5EF4-FFF2-40B4-BE49-F238E27FC236}">
                <a16:creationId xmlns:a16="http://schemas.microsoft.com/office/drawing/2014/main" id="{D108D92C-9FEF-4039-A1DB-8BA3C03D798E}"/>
              </a:ext>
            </a:extLst>
          </p:cNvPr>
          <p:cNvSpPr/>
          <p:nvPr/>
        </p:nvSpPr>
        <p:spPr>
          <a:xfrm>
            <a:off x="2963863" y="3860024"/>
            <a:ext cx="527335" cy="527335"/>
          </a:xfrm>
          <a:custGeom>
            <a:avLst/>
            <a:gdLst>
              <a:gd name="T0" fmla="*/ 5160 w 12700"/>
              <a:gd name="T1" fmla="*/ 2770 h 12700"/>
              <a:gd name="T2" fmla="*/ 4960 w 12700"/>
              <a:gd name="T3" fmla="*/ 200 h 12700"/>
              <a:gd name="T4" fmla="*/ 7530 w 12700"/>
              <a:gd name="T5" fmla="*/ 0 h 12700"/>
              <a:gd name="T6" fmla="*/ 7730 w 12700"/>
              <a:gd name="T7" fmla="*/ 2570 h 12700"/>
              <a:gd name="T8" fmla="*/ 5360 w 12700"/>
              <a:gd name="T9" fmla="*/ 2370 h 12700"/>
              <a:gd name="T10" fmla="*/ 7330 w 12700"/>
              <a:gd name="T11" fmla="*/ 400 h 12700"/>
              <a:gd name="T12" fmla="*/ 5360 w 12700"/>
              <a:gd name="T13" fmla="*/ 2370 h 12700"/>
              <a:gd name="T14" fmla="*/ 10130 w 12700"/>
              <a:gd name="T15" fmla="*/ 12700 h 12700"/>
              <a:gd name="T16" fmla="*/ 9930 w 12700"/>
              <a:gd name="T17" fmla="*/ 10130 h 12700"/>
              <a:gd name="T18" fmla="*/ 12500 w 12700"/>
              <a:gd name="T19" fmla="*/ 9930 h 12700"/>
              <a:gd name="T20" fmla="*/ 12700 w 12700"/>
              <a:gd name="T21" fmla="*/ 12500 h 12700"/>
              <a:gd name="T22" fmla="*/ 10330 w 12700"/>
              <a:gd name="T23" fmla="*/ 12300 h 12700"/>
              <a:gd name="T24" fmla="*/ 12300 w 12700"/>
              <a:gd name="T25" fmla="*/ 10330 h 12700"/>
              <a:gd name="T26" fmla="*/ 10330 w 12700"/>
              <a:gd name="T27" fmla="*/ 12300 h 12700"/>
              <a:gd name="T28" fmla="*/ 5160 w 12700"/>
              <a:gd name="T29" fmla="*/ 12700 h 12700"/>
              <a:gd name="T30" fmla="*/ 4960 w 12700"/>
              <a:gd name="T31" fmla="*/ 10130 h 12700"/>
              <a:gd name="T32" fmla="*/ 7530 w 12700"/>
              <a:gd name="T33" fmla="*/ 9930 h 12700"/>
              <a:gd name="T34" fmla="*/ 7730 w 12700"/>
              <a:gd name="T35" fmla="*/ 12500 h 12700"/>
              <a:gd name="T36" fmla="*/ 5360 w 12700"/>
              <a:gd name="T37" fmla="*/ 12300 h 12700"/>
              <a:gd name="T38" fmla="*/ 7330 w 12700"/>
              <a:gd name="T39" fmla="*/ 10330 h 12700"/>
              <a:gd name="T40" fmla="*/ 5360 w 12700"/>
              <a:gd name="T41" fmla="*/ 12300 h 12700"/>
              <a:gd name="T42" fmla="*/ 200 w 12700"/>
              <a:gd name="T43" fmla="*/ 12700 h 12700"/>
              <a:gd name="T44" fmla="*/ 0 w 12700"/>
              <a:gd name="T45" fmla="*/ 10130 h 12700"/>
              <a:gd name="T46" fmla="*/ 2570 w 12700"/>
              <a:gd name="T47" fmla="*/ 9930 h 12700"/>
              <a:gd name="T48" fmla="*/ 2770 w 12700"/>
              <a:gd name="T49" fmla="*/ 12500 h 12700"/>
              <a:gd name="T50" fmla="*/ 400 w 12700"/>
              <a:gd name="T51" fmla="*/ 12300 h 12700"/>
              <a:gd name="T52" fmla="*/ 2370 w 12700"/>
              <a:gd name="T53" fmla="*/ 10330 h 12700"/>
              <a:gd name="T54" fmla="*/ 400 w 12700"/>
              <a:gd name="T55" fmla="*/ 12300 h 12700"/>
              <a:gd name="T56" fmla="*/ 6150 w 12700"/>
              <a:gd name="T57" fmla="*/ 10130 h 12700"/>
              <a:gd name="T58" fmla="*/ 6350 w 12700"/>
              <a:gd name="T59" fmla="*/ 2370 h 12700"/>
              <a:gd name="T60" fmla="*/ 6550 w 12700"/>
              <a:gd name="T61" fmla="*/ 10130 h 12700"/>
              <a:gd name="T62" fmla="*/ 11310 w 12700"/>
              <a:gd name="T63" fmla="*/ 10330 h 12700"/>
              <a:gd name="T64" fmla="*/ 11110 w 12700"/>
              <a:gd name="T65" fmla="*/ 6550 h 12700"/>
              <a:gd name="T66" fmla="*/ 1590 w 12700"/>
              <a:gd name="T67" fmla="*/ 10130 h 12700"/>
              <a:gd name="T68" fmla="*/ 1190 w 12700"/>
              <a:gd name="T69" fmla="*/ 10130 h 12700"/>
              <a:gd name="T70" fmla="*/ 1390 w 12700"/>
              <a:gd name="T71" fmla="*/ 6150 h 12700"/>
              <a:gd name="T72" fmla="*/ 11520 w 12700"/>
              <a:gd name="T73" fmla="*/ 6350 h 12700"/>
              <a:gd name="T74" fmla="*/ 11310 w 12700"/>
              <a:gd name="T75" fmla="*/ 1033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700" h="12700">
                <a:moveTo>
                  <a:pt x="7540" y="2770"/>
                </a:moveTo>
                <a:lnTo>
                  <a:pt x="5160" y="2770"/>
                </a:lnTo>
                <a:cubicBezTo>
                  <a:pt x="5050" y="2770"/>
                  <a:pt x="4960" y="2680"/>
                  <a:pt x="4960" y="2570"/>
                </a:cubicBezTo>
                <a:lnTo>
                  <a:pt x="4960" y="200"/>
                </a:lnTo>
                <a:cubicBezTo>
                  <a:pt x="4960" y="90"/>
                  <a:pt x="5050" y="0"/>
                  <a:pt x="5160" y="0"/>
                </a:cubicBezTo>
                <a:lnTo>
                  <a:pt x="7530" y="0"/>
                </a:lnTo>
                <a:cubicBezTo>
                  <a:pt x="7640" y="0"/>
                  <a:pt x="7730" y="90"/>
                  <a:pt x="7730" y="200"/>
                </a:cubicBezTo>
                <a:lnTo>
                  <a:pt x="7730" y="2570"/>
                </a:lnTo>
                <a:cubicBezTo>
                  <a:pt x="7740" y="2680"/>
                  <a:pt x="7650" y="2770"/>
                  <a:pt x="7540" y="2770"/>
                </a:cubicBezTo>
                <a:close/>
                <a:moveTo>
                  <a:pt x="5360" y="2370"/>
                </a:moveTo>
                <a:lnTo>
                  <a:pt x="7330" y="2370"/>
                </a:lnTo>
                <a:lnTo>
                  <a:pt x="7330" y="400"/>
                </a:lnTo>
                <a:lnTo>
                  <a:pt x="5360" y="400"/>
                </a:lnTo>
                <a:lnTo>
                  <a:pt x="5360" y="2370"/>
                </a:lnTo>
                <a:close/>
                <a:moveTo>
                  <a:pt x="12500" y="12700"/>
                </a:moveTo>
                <a:lnTo>
                  <a:pt x="10130" y="12700"/>
                </a:lnTo>
                <a:cubicBezTo>
                  <a:pt x="10020" y="12700"/>
                  <a:pt x="9930" y="12610"/>
                  <a:pt x="9930" y="12500"/>
                </a:cubicBezTo>
                <a:lnTo>
                  <a:pt x="9930" y="10130"/>
                </a:lnTo>
                <a:cubicBezTo>
                  <a:pt x="9930" y="10020"/>
                  <a:pt x="10020" y="9930"/>
                  <a:pt x="10130" y="9930"/>
                </a:cubicBezTo>
                <a:lnTo>
                  <a:pt x="12500" y="9930"/>
                </a:lnTo>
                <a:cubicBezTo>
                  <a:pt x="12610" y="9930"/>
                  <a:pt x="12700" y="10020"/>
                  <a:pt x="12700" y="10130"/>
                </a:cubicBezTo>
                <a:lnTo>
                  <a:pt x="12700" y="12500"/>
                </a:lnTo>
                <a:cubicBezTo>
                  <a:pt x="12700" y="12610"/>
                  <a:pt x="12610" y="12700"/>
                  <a:pt x="12500" y="12700"/>
                </a:cubicBezTo>
                <a:close/>
                <a:moveTo>
                  <a:pt x="10330" y="12300"/>
                </a:moveTo>
                <a:lnTo>
                  <a:pt x="12300" y="12300"/>
                </a:lnTo>
                <a:lnTo>
                  <a:pt x="12300" y="10330"/>
                </a:lnTo>
                <a:lnTo>
                  <a:pt x="10330" y="10330"/>
                </a:lnTo>
                <a:lnTo>
                  <a:pt x="10330" y="12300"/>
                </a:lnTo>
                <a:close/>
                <a:moveTo>
                  <a:pt x="7540" y="12700"/>
                </a:moveTo>
                <a:lnTo>
                  <a:pt x="5160" y="12700"/>
                </a:lnTo>
                <a:cubicBezTo>
                  <a:pt x="5050" y="12700"/>
                  <a:pt x="4960" y="12610"/>
                  <a:pt x="4960" y="12500"/>
                </a:cubicBezTo>
                <a:lnTo>
                  <a:pt x="4960" y="10130"/>
                </a:lnTo>
                <a:cubicBezTo>
                  <a:pt x="4960" y="10020"/>
                  <a:pt x="5050" y="9930"/>
                  <a:pt x="5160" y="9930"/>
                </a:cubicBezTo>
                <a:lnTo>
                  <a:pt x="7530" y="9930"/>
                </a:lnTo>
                <a:cubicBezTo>
                  <a:pt x="7640" y="9930"/>
                  <a:pt x="7730" y="10020"/>
                  <a:pt x="7730" y="10130"/>
                </a:cubicBezTo>
                <a:lnTo>
                  <a:pt x="7730" y="12500"/>
                </a:lnTo>
                <a:cubicBezTo>
                  <a:pt x="7740" y="12610"/>
                  <a:pt x="7650" y="12700"/>
                  <a:pt x="7540" y="12700"/>
                </a:cubicBezTo>
                <a:close/>
                <a:moveTo>
                  <a:pt x="5360" y="12300"/>
                </a:moveTo>
                <a:lnTo>
                  <a:pt x="7330" y="12300"/>
                </a:lnTo>
                <a:lnTo>
                  <a:pt x="7330" y="10330"/>
                </a:lnTo>
                <a:lnTo>
                  <a:pt x="5360" y="10330"/>
                </a:lnTo>
                <a:lnTo>
                  <a:pt x="5360" y="12300"/>
                </a:lnTo>
                <a:close/>
                <a:moveTo>
                  <a:pt x="2570" y="12700"/>
                </a:moveTo>
                <a:lnTo>
                  <a:pt x="200" y="12700"/>
                </a:lnTo>
                <a:cubicBezTo>
                  <a:pt x="90" y="12700"/>
                  <a:pt x="0" y="12610"/>
                  <a:pt x="0" y="12500"/>
                </a:cubicBezTo>
                <a:lnTo>
                  <a:pt x="0" y="10130"/>
                </a:lnTo>
                <a:cubicBezTo>
                  <a:pt x="0" y="10020"/>
                  <a:pt x="90" y="9930"/>
                  <a:pt x="200" y="9930"/>
                </a:cubicBezTo>
                <a:lnTo>
                  <a:pt x="2570" y="9930"/>
                </a:lnTo>
                <a:cubicBezTo>
                  <a:pt x="2680" y="9930"/>
                  <a:pt x="2770" y="10020"/>
                  <a:pt x="2770" y="10130"/>
                </a:cubicBezTo>
                <a:lnTo>
                  <a:pt x="2770" y="12500"/>
                </a:lnTo>
                <a:cubicBezTo>
                  <a:pt x="2770" y="12610"/>
                  <a:pt x="2680" y="12700"/>
                  <a:pt x="2570" y="12700"/>
                </a:cubicBezTo>
                <a:close/>
                <a:moveTo>
                  <a:pt x="400" y="12300"/>
                </a:moveTo>
                <a:lnTo>
                  <a:pt x="2370" y="12300"/>
                </a:lnTo>
                <a:lnTo>
                  <a:pt x="2370" y="10330"/>
                </a:lnTo>
                <a:lnTo>
                  <a:pt x="400" y="10330"/>
                </a:lnTo>
                <a:lnTo>
                  <a:pt x="400" y="12300"/>
                </a:lnTo>
                <a:close/>
                <a:moveTo>
                  <a:pt x="6350" y="10330"/>
                </a:moveTo>
                <a:cubicBezTo>
                  <a:pt x="6240" y="10330"/>
                  <a:pt x="6150" y="10240"/>
                  <a:pt x="6150" y="10130"/>
                </a:cubicBezTo>
                <a:lnTo>
                  <a:pt x="6150" y="2570"/>
                </a:lnTo>
                <a:cubicBezTo>
                  <a:pt x="6150" y="2460"/>
                  <a:pt x="6240" y="2370"/>
                  <a:pt x="6350" y="2370"/>
                </a:cubicBezTo>
                <a:cubicBezTo>
                  <a:pt x="6460" y="2370"/>
                  <a:pt x="6550" y="2460"/>
                  <a:pt x="6550" y="2570"/>
                </a:cubicBezTo>
                <a:lnTo>
                  <a:pt x="6550" y="10130"/>
                </a:lnTo>
                <a:cubicBezTo>
                  <a:pt x="6550" y="10240"/>
                  <a:pt x="6460" y="10330"/>
                  <a:pt x="6350" y="10330"/>
                </a:cubicBezTo>
                <a:close/>
                <a:moveTo>
                  <a:pt x="11310" y="10330"/>
                </a:moveTo>
                <a:cubicBezTo>
                  <a:pt x="11200" y="10330"/>
                  <a:pt x="11110" y="10240"/>
                  <a:pt x="11110" y="10130"/>
                </a:cubicBezTo>
                <a:lnTo>
                  <a:pt x="11110" y="6550"/>
                </a:lnTo>
                <a:lnTo>
                  <a:pt x="1590" y="6550"/>
                </a:lnTo>
                <a:lnTo>
                  <a:pt x="1590" y="10130"/>
                </a:lnTo>
                <a:cubicBezTo>
                  <a:pt x="1590" y="10240"/>
                  <a:pt x="1500" y="10330"/>
                  <a:pt x="1390" y="10330"/>
                </a:cubicBezTo>
                <a:cubicBezTo>
                  <a:pt x="1280" y="10330"/>
                  <a:pt x="1190" y="10240"/>
                  <a:pt x="1190" y="10130"/>
                </a:cubicBezTo>
                <a:lnTo>
                  <a:pt x="1190" y="6350"/>
                </a:lnTo>
                <a:cubicBezTo>
                  <a:pt x="1190" y="6240"/>
                  <a:pt x="1280" y="6150"/>
                  <a:pt x="1390" y="6150"/>
                </a:cubicBezTo>
                <a:lnTo>
                  <a:pt x="11320" y="6150"/>
                </a:lnTo>
                <a:cubicBezTo>
                  <a:pt x="11430" y="6150"/>
                  <a:pt x="11520" y="6240"/>
                  <a:pt x="11520" y="6350"/>
                </a:cubicBezTo>
                <a:lnTo>
                  <a:pt x="11520" y="10130"/>
                </a:lnTo>
                <a:cubicBezTo>
                  <a:pt x="11510" y="10240"/>
                  <a:pt x="11420" y="10330"/>
                  <a:pt x="11310" y="1033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63" name="icon4">
            <a:extLst>
              <a:ext uri="{FF2B5EF4-FFF2-40B4-BE49-F238E27FC236}">
                <a16:creationId xmlns:a16="http://schemas.microsoft.com/office/drawing/2014/main" id="{266D0B3C-6C12-453D-9893-E1B7D25D64BC}"/>
              </a:ext>
            </a:extLst>
          </p:cNvPr>
          <p:cNvSpPr/>
          <p:nvPr/>
        </p:nvSpPr>
        <p:spPr>
          <a:xfrm>
            <a:off x="7140575" y="3873044"/>
            <a:ext cx="527335" cy="501296"/>
          </a:xfrm>
          <a:custGeom>
            <a:avLst/>
            <a:gdLst>
              <a:gd name="T0" fmla="*/ 10170 w 12740"/>
              <a:gd name="T1" fmla="*/ 12100 h 12110"/>
              <a:gd name="T2" fmla="*/ 10050 w 12740"/>
              <a:gd name="T3" fmla="*/ 12060 h 12110"/>
              <a:gd name="T4" fmla="*/ 6370 w 12740"/>
              <a:gd name="T5" fmla="*/ 9380 h 12110"/>
              <a:gd name="T6" fmla="*/ 2690 w 12740"/>
              <a:gd name="T7" fmla="*/ 12060 h 12110"/>
              <a:gd name="T8" fmla="*/ 2450 w 12740"/>
              <a:gd name="T9" fmla="*/ 12060 h 12110"/>
              <a:gd name="T10" fmla="*/ 2380 w 12740"/>
              <a:gd name="T11" fmla="*/ 11840 h 12110"/>
              <a:gd name="T12" fmla="*/ 3790 w 12740"/>
              <a:gd name="T13" fmla="*/ 7510 h 12110"/>
              <a:gd name="T14" fmla="*/ 100 w 12740"/>
              <a:gd name="T15" fmla="*/ 4830 h 12110"/>
              <a:gd name="T16" fmla="*/ 30 w 12740"/>
              <a:gd name="T17" fmla="*/ 4610 h 12110"/>
              <a:gd name="T18" fmla="*/ 220 w 12740"/>
              <a:gd name="T19" fmla="*/ 4470 h 12110"/>
              <a:gd name="T20" fmla="*/ 4770 w 12740"/>
              <a:gd name="T21" fmla="*/ 4470 h 12110"/>
              <a:gd name="T22" fmla="*/ 6180 w 12740"/>
              <a:gd name="T23" fmla="*/ 140 h 12110"/>
              <a:gd name="T24" fmla="*/ 6370 w 12740"/>
              <a:gd name="T25" fmla="*/ 0 h 12110"/>
              <a:gd name="T26" fmla="*/ 6560 w 12740"/>
              <a:gd name="T27" fmla="*/ 140 h 12110"/>
              <a:gd name="T28" fmla="*/ 7970 w 12740"/>
              <a:gd name="T29" fmla="*/ 4470 h 12110"/>
              <a:gd name="T30" fmla="*/ 12520 w 12740"/>
              <a:gd name="T31" fmla="*/ 4470 h 12110"/>
              <a:gd name="T32" fmla="*/ 12710 w 12740"/>
              <a:gd name="T33" fmla="*/ 4610 h 12110"/>
              <a:gd name="T34" fmla="*/ 12640 w 12740"/>
              <a:gd name="T35" fmla="*/ 4830 h 12110"/>
              <a:gd name="T36" fmla="*/ 8950 w 12740"/>
              <a:gd name="T37" fmla="*/ 7510 h 12110"/>
              <a:gd name="T38" fmla="*/ 10360 w 12740"/>
              <a:gd name="T39" fmla="*/ 11840 h 12110"/>
              <a:gd name="T40" fmla="*/ 10290 w 12740"/>
              <a:gd name="T41" fmla="*/ 12060 h 12110"/>
              <a:gd name="T42" fmla="*/ 10170 w 12740"/>
              <a:gd name="T43" fmla="*/ 12100 h 12110"/>
              <a:gd name="T44" fmla="*/ 6370 w 12740"/>
              <a:gd name="T45" fmla="*/ 8940 h 12110"/>
              <a:gd name="T46" fmla="*/ 6490 w 12740"/>
              <a:gd name="T47" fmla="*/ 8980 h 12110"/>
              <a:gd name="T48" fmla="*/ 9790 w 12740"/>
              <a:gd name="T49" fmla="*/ 11380 h 12110"/>
              <a:gd name="T50" fmla="*/ 8530 w 12740"/>
              <a:gd name="T51" fmla="*/ 7490 h 12110"/>
              <a:gd name="T52" fmla="*/ 8600 w 12740"/>
              <a:gd name="T53" fmla="*/ 7270 h 12110"/>
              <a:gd name="T54" fmla="*/ 11900 w 12740"/>
              <a:gd name="T55" fmla="*/ 4870 h 12110"/>
              <a:gd name="T56" fmla="*/ 7820 w 12740"/>
              <a:gd name="T57" fmla="*/ 4870 h 12110"/>
              <a:gd name="T58" fmla="*/ 7630 w 12740"/>
              <a:gd name="T59" fmla="*/ 4730 h 12110"/>
              <a:gd name="T60" fmla="*/ 6370 w 12740"/>
              <a:gd name="T61" fmla="*/ 850 h 12110"/>
              <a:gd name="T62" fmla="*/ 5110 w 12740"/>
              <a:gd name="T63" fmla="*/ 4730 h 12110"/>
              <a:gd name="T64" fmla="*/ 4920 w 12740"/>
              <a:gd name="T65" fmla="*/ 4870 h 12110"/>
              <a:gd name="T66" fmla="*/ 840 w 12740"/>
              <a:gd name="T67" fmla="*/ 4870 h 12110"/>
              <a:gd name="T68" fmla="*/ 4140 w 12740"/>
              <a:gd name="T69" fmla="*/ 7270 h 12110"/>
              <a:gd name="T70" fmla="*/ 4210 w 12740"/>
              <a:gd name="T71" fmla="*/ 7490 h 12110"/>
              <a:gd name="T72" fmla="*/ 2950 w 12740"/>
              <a:gd name="T73" fmla="*/ 11370 h 12110"/>
              <a:gd name="T74" fmla="*/ 6250 w 12740"/>
              <a:gd name="T75" fmla="*/ 8970 h 12110"/>
              <a:gd name="T76" fmla="*/ 6370 w 12740"/>
              <a:gd name="T77" fmla="*/ 8940 h 12110"/>
              <a:gd name="T78" fmla="*/ 6370 w 12740"/>
              <a:gd name="T79" fmla="*/ 9240 h 12110"/>
              <a:gd name="T80" fmla="*/ 6270 w 12740"/>
              <a:gd name="T81" fmla="*/ 9140 h 12110"/>
              <a:gd name="T82" fmla="*/ 6270 w 12740"/>
              <a:gd name="T83" fmla="*/ 200 h 12110"/>
              <a:gd name="T84" fmla="*/ 6370 w 12740"/>
              <a:gd name="T85" fmla="*/ 100 h 12110"/>
              <a:gd name="T86" fmla="*/ 6470 w 12740"/>
              <a:gd name="T87" fmla="*/ 200 h 12110"/>
              <a:gd name="T88" fmla="*/ 6470 w 12740"/>
              <a:gd name="T89" fmla="*/ 9140 h 12110"/>
              <a:gd name="T90" fmla="*/ 6370 w 12740"/>
              <a:gd name="T91" fmla="*/ 9240 h 1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40" h="12110">
                <a:moveTo>
                  <a:pt x="10170" y="12100"/>
                </a:moveTo>
                <a:cubicBezTo>
                  <a:pt x="10130" y="12100"/>
                  <a:pt x="10090" y="12090"/>
                  <a:pt x="10050" y="12060"/>
                </a:cubicBezTo>
                <a:lnTo>
                  <a:pt x="6370" y="9380"/>
                </a:lnTo>
                <a:lnTo>
                  <a:pt x="2690" y="12060"/>
                </a:lnTo>
                <a:cubicBezTo>
                  <a:pt x="2620" y="12110"/>
                  <a:pt x="2520" y="12110"/>
                  <a:pt x="2450" y="12060"/>
                </a:cubicBezTo>
                <a:cubicBezTo>
                  <a:pt x="2380" y="12010"/>
                  <a:pt x="2350" y="11920"/>
                  <a:pt x="2380" y="11840"/>
                </a:cubicBezTo>
                <a:lnTo>
                  <a:pt x="3790" y="7510"/>
                </a:lnTo>
                <a:lnTo>
                  <a:pt x="100" y="4830"/>
                </a:lnTo>
                <a:cubicBezTo>
                  <a:pt x="30" y="4780"/>
                  <a:pt x="0" y="4690"/>
                  <a:pt x="30" y="4610"/>
                </a:cubicBezTo>
                <a:cubicBezTo>
                  <a:pt x="60" y="4530"/>
                  <a:pt x="130" y="4470"/>
                  <a:pt x="220" y="4470"/>
                </a:cubicBezTo>
                <a:lnTo>
                  <a:pt x="4770" y="4470"/>
                </a:lnTo>
                <a:lnTo>
                  <a:pt x="6180" y="140"/>
                </a:lnTo>
                <a:cubicBezTo>
                  <a:pt x="6210" y="60"/>
                  <a:pt x="6280" y="0"/>
                  <a:pt x="6370" y="0"/>
                </a:cubicBezTo>
                <a:cubicBezTo>
                  <a:pt x="6460" y="0"/>
                  <a:pt x="6530" y="60"/>
                  <a:pt x="6560" y="140"/>
                </a:cubicBezTo>
                <a:lnTo>
                  <a:pt x="7970" y="4470"/>
                </a:lnTo>
                <a:lnTo>
                  <a:pt x="12520" y="4470"/>
                </a:lnTo>
                <a:cubicBezTo>
                  <a:pt x="12610" y="4470"/>
                  <a:pt x="12680" y="4530"/>
                  <a:pt x="12710" y="4610"/>
                </a:cubicBezTo>
                <a:cubicBezTo>
                  <a:pt x="12740" y="4690"/>
                  <a:pt x="12710" y="4780"/>
                  <a:pt x="12640" y="4830"/>
                </a:cubicBezTo>
                <a:lnTo>
                  <a:pt x="8950" y="7510"/>
                </a:lnTo>
                <a:lnTo>
                  <a:pt x="10360" y="11840"/>
                </a:lnTo>
                <a:cubicBezTo>
                  <a:pt x="10390" y="11920"/>
                  <a:pt x="10360" y="12010"/>
                  <a:pt x="10290" y="12060"/>
                </a:cubicBezTo>
                <a:cubicBezTo>
                  <a:pt x="10250" y="12090"/>
                  <a:pt x="10210" y="12100"/>
                  <a:pt x="10170" y="12100"/>
                </a:cubicBezTo>
                <a:close/>
                <a:moveTo>
                  <a:pt x="6370" y="8940"/>
                </a:moveTo>
                <a:cubicBezTo>
                  <a:pt x="6410" y="8940"/>
                  <a:pt x="6450" y="8950"/>
                  <a:pt x="6490" y="8980"/>
                </a:cubicBezTo>
                <a:lnTo>
                  <a:pt x="9790" y="11380"/>
                </a:lnTo>
                <a:lnTo>
                  <a:pt x="8530" y="7490"/>
                </a:lnTo>
                <a:cubicBezTo>
                  <a:pt x="8500" y="7410"/>
                  <a:pt x="8530" y="7320"/>
                  <a:pt x="8600" y="7270"/>
                </a:cubicBezTo>
                <a:lnTo>
                  <a:pt x="11900" y="4870"/>
                </a:lnTo>
                <a:lnTo>
                  <a:pt x="7820" y="4870"/>
                </a:lnTo>
                <a:cubicBezTo>
                  <a:pt x="7730" y="4870"/>
                  <a:pt x="7660" y="4810"/>
                  <a:pt x="7630" y="4730"/>
                </a:cubicBezTo>
                <a:lnTo>
                  <a:pt x="6370" y="850"/>
                </a:lnTo>
                <a:lnTo>
                  <a:pt x="5110" y="4730"/>
                </a:lnTo>
                <a:cubicBezTo>
                  <a:pt x="5080" y="4810"/>
                  <a:pt x="5010" y="4870"/>
                  <a:pt x="4920" y="4870"/>
                </a:cubicBezTo>
                <a:lnTo>
                  <a:pt x="840" y="4870"/>
                </a:lnTo>
                <a:lnTo>
                  <a:pt x="4140" y="7270"/>
                </a:lnTo>
                <a:cubicBezTo>
                  <a:pt x="4210" y="7320"/>
                  <a:pt x="4240" y="7410"/>
                  <a:pt x="4210" y="7490"/>
                </a:cubicBezTo>
                <a:lnTo>
                  <a:pt x="2950" y="11370"/>
                </a:lnTo>
                <a:lnTo>
                  <a:pt x="6250" y="8970"/>
                </a:lnTo>
                <a:cubicBezTo>
                  <a:pt x="6290" y="8950"/>
                  <a:pt x="6330" y="8940"/>
                  <a:pt x="6370" y="8940"/>
                </a:cubicBezTo>
                <a:close/>
                <a:moveTo>
                  <a:pt x="6370" y="9240"/>
                </a:moveTo>
                <a:cubicBezTo>
                  <a:pt x="6310" y="9240"/>
                  <a:pt x="6270" y="9200"/>
                  <a:pt x="6270" y="9140"/>
                </a:cubicBezTo>
                <a:lnTo>
                  <a:pt x="6270" y="200"/>
                </a:lnTo>
                <a:cubicBezTo>
                  <a:pt x="6270" y="140"/>
                  <a:pt x="6310" y="100"/>
                  <a:pt x="6370" y="100"/>
                </a:cubicBezTo>
                <a:cubicBezTo>
                  <a:pt x="6430" y="100"/>
                  <a:pt x="6470" y="140"/>
                  <a:pt x="6470" y="200"/>
                </a:cubicBezTo>
                <a:lnTo>
                  <a:pt x="6470" y="9140"/>
                </a:lnTo>
                <a:cubicBezTo>
                  <a:pt x="6470" y="9190"/>
                  <a:pt x="6430" y="9240"/>
                  <a:pt x="6370" y="924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矩形 15">
            <a:extLst>
              <a:ext uri="{FF2B5EF4-FFF2-40B4-BE49-F238E27FC236}">
                <a16:creationId xmlns:a16="http://schemas.microsoft.com/office/drawing/2014/main" id="{D58F468D-0574-4840-A26B-206DD0788F70}"/>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需要更换图标时，选中图标，打开</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插件中的图标库，再点击想要使用的图标即可直接更换。</a:t>
            </a:r>
          </a:p>
        </p:txBody>
      </p:sp>
      <p:sp>
        <p:nvSpPr>
          <p:cNvPr id="17" name="矩形 16">
            <a:extLst>
              <a:ext uri="{FF2B5EF4-FFF2-40B4-BE49-F238E27FC236}">
                <a16:creationId xmlns:a16="http://schemas.microsoft.com/office/drawing/2014/main" id="{7A439F19-AE2F-4A35-8AE0-CDFB911834E7}"/>
              </a:ext>
            </a:extLst>
          </p:cNvPr>
          <p:cNvSpPr/>
          <p:nvPr/>
        </p:nvSpPr>
        <p:spPr>
          <a:xfrm>
            <a:off x="2979695" y="8192897"/>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没有</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插件的用户，前往</a:t>
            </a:r>
            <a:r>
              <a:rPr lang="en-US" altLang="zh-CN" dirty="0">
                <a:latin typeface="Arial" panose="020B0604020202020204" pitchFamily="34" charset="0"/>
                <a:ea typeface="微软雅黑" panose="020B0503020204020204" pitchFamily="34" charset="-122"/>
                <a:sym typeface="Arial" panose="020B0604020202020204" pitchFamily="34" charset="0"/>
                <a:hlinkClick r:id="rId4"/>
              </a:rPr>
              <a:t>https://www.islide.cc/</a:t>
            </a:r>
            <a:r>
              <a:rPr lang="zh-CN" altLang="en-US" dirty="0">
                <a:latin typeface="Arial" panose="020B0604020202020204" pitchFamily="34" charset="0"/>
                <a:ea typeface="微软雅黑" panose="020B0503020204020204" pitchFamily="34" charset="-122"/>
                <a:sym typeface="Arial" panose="020B0604020202020204" pitchFamily="34" charset="0"/>
              </a:rPr>
              <a:t>即可下载安装。</a:t>
            </a:r>
          </a:p>
        </p:txBody>
      </p:sp>
    </p:spTree>
    <p:custDataLst>
      <p:tags r:id="rId1"/>
    </p:custDataLst>
    <p:extLst>
      <p:ext uri="{BB962C8B-B14F-4D97-AF65-F5344CB8AC3E}">
        <p14:creationId xmlns:p14="http://schemas.microsoft.com/office/powerpoint/2010/main" val="41884772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标题 9">
            <a:extLst>
              <a:ext uri="{FF2B5EF4-FFF2-40B4-BE49-F238E27FC236}">
                <a16:creationId xmlns:a16="http://schemas.microsoft.com/office/drawing/2014/main" id="{7275FE93-F15D-404D-A57C-740231E457E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四段内容页</a:t>
            </a:r>
          </a:p>
        </p:txBody>
      </p:sp>
      <p:sp>
        <p:nvSpPr>
          <p:cNvPr id="3" name="灯片编号占位符 2">
            <a:extLst>
              <a:ext uri="{FF2B5EF4-FFF2-40B4-BE49-F238E27FC236}">
                <a16:creationId xmlns:a16="http://schemas.microsoft.com/office/drawing/2014/main" id="{E4D2ACC8-A002-49FE-8ACE-2DC0A4C7B758}"/>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13</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占位符 10">
            <a:extLst>
              <a:ext uri="{FF2B5EF4-FFF2-40B4-BE49-F238E27FC236}">
                <a16:creationId xmlns:a16="http://schemas.microsoft.com/office/drawing/2014/main" id="{C357244D-D06E-401D-B647-B126569063C8}"/>
              </a:ext>
            </a:extLst>
          </p:cNvPr>
          <p:cNvSpPr>
            <a:spLocks noGrp="1"/>
          </p:cNvSpPr>
          <p:nvPr>
            <p:ph type="body" sz="quarter" idx="14"/>
          </p:nvPr>
        </p:nvSpPr>
        <p:spPr>
          <a:xfrm>
            <a:off x="2963863" y="1125537"/>
            <a:ext cx="2052635" cy="365125"/>
          </a:xfrm>
        </p:spPr>
        <p:txBody>
          <a:bodyPr lIns="54000" tIns="46800"/>
          <a:lstStyle/>
          <a:p>
            <a:r>
              <a:rPr lang="zh-CN" altLang="en-US" dirty="0">
                <a:latin typeface="Arial" panose="020B0604020202020204" pitchFamily="34" charset="0"/>
                <a:ea typeface="微软雅黑" panose="020B0503020204020204" pitchFamily="34" charset="-122"/>
                <a:sym typeface="Arial" panose="020B0604020202020204" pitchFamily="34" charset="0"/>
              </a:rPr>
              <a:t>学院简介</a:t>
            </a:r>
          </a:p>
        </p:txBody>
      </p:sp>
      <p:sp>
        <p:nvSpPr>
          <p:cNvPr id="12" name="文本占位符 11">
            <a:extLst>
              <a:ext uri="{FF2B5EF4-FFF2-40B4-BE49-F238E27FC236}">
                <a16:creationId xmlns:a16="http://schemas.microsoft.com/office/drawing/2014/main" id="{9E162089-A03E-457F-B19B-E2582F1F87BE}"/>
              </a:ext>
            </a:extLst>
          </p:cNvPr>
          <p:cNvSpPr>
            <a:spLocks noGrp="1"/>
          </p:cNvSpPr>
          <p:nvPr>
            <p:ph type="body" sz="quarter" idx="15"/>
          </p:nvPr>
        </p:nvSpPr>
        <p:spPr>
          <a:xfrm>
            <a:off x="2963862" y="1650470"/>
            <a:ext cx="3449637" cy="1511829"/>
          </a:xfrm>
        </p:spPr>
        <p:txBody>
          <a:bodyPr lIns="54000">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会计学院于</a:t>
            </a:r>
            <a:r>
              <a:rPr lang="en-US" altLang="zh-CN" sz="1200" dirty="0">
                <a:latin typeface="Arial" panose="020B0604020202020204" pitchFamily="34" charset="0"/>
                <a:ea typeface="微软雅黑" panose="020B0503020204020204" pitchFamily="34" charset="-122"/>
                <a:sym typeface="Arial" panose="020B0604020202020204" pitchFamily="34" charset="0"/>
              </a:rPr>
              <a:t>1995</a:t>
            </a:r>
            <a:r>
              <a:rPr lang="zh-CN" altLang="en-US" sz="1200" dirty="0">
                <a:latin typeface="Arial" panose="020B0604020202020204" pitchFamily="34" charset="0"/>
                <a:ea typeface="微软雅黑" panose="020B0503020204020204" pitchFamily="34" charset="-122"/>
                <a:sym typeface="Arial" panose="020B0604020202020204" pitchFamily="34" charset="0"/>
              </a:rPr>
              <a:t>年</a:t>
            </a:r>
            <a:r>
              <a:rPr lang="en-US" altLang="zh-CN" sz="1200" dirty="0">
                <a:latin typeface="Arial" panose="020B0604020202020204" pitchFamily="34" charset="0"/>
                <a:ea typeface="微软雅黑" panose="020B0503020204020204" pitchFamily="34" charset="-122"/>
                <a:sym typeface="Arial" panose="020B0604020202020204" pitchFamily="34" charset="0"/>
              </a:rPr>
              <a:t>12</a:t>
            </a:r>
            <a:r>
              <a:rPr lang="zh-CN" altLang="en-US" sz="1200" dirty="0">
                <a:latin typeface="Arial" panose="020B0604020202020204" pitchFamily="34" charset="0"/>
                <a:ea typeface="微软雅黑" panose="020B0503020204020204" pitchFamily="34" charset="-122"/>
                <a:sym typeface="Arial" panose="020B0604020202020204" pitchFamily="34" charset="0"/>
              </a:rPr>
              <a:t>月经财政部批准成立，是全国第一家高等院校下设的会计学院，目前是我校最大的教学单位之一。</a:t>
            </a:r>
          </a:p>
        </p:txBody>
      </p:sp>
      <p:sp>
        <p:nvSpPr>
          <p:cNvPr id="13" name="文本占位符 12">
            <a:extLst>
              <a:ext uri="{FF2B5EF4-FFF2-40B4-BE49-F238E27FC236}">
                <a16:creationId xmlns:a16="http://schemas.microsoft.com/office/drawing/2014/main" id="{34F45AA4-84EE-4BA1-9DF0-BA48D78240C6}"/>
              </a:ext>
            </a:extLst>
          </p:cNvPr>
          <p:cNvSpPr>
            <a:spLocks noGrp="1"/>
          </p:cNvSpPr>
          <p:nvPr>
            <p:ph type="body" sz="quarter" idx="16"/>
          </p:nvPr>
        </p:nvSpPr>
        <p:spPr/>
        <p:txBody>
          <a:bodyPr lIns="54000" tIns="46800"/>
          <a:lstStyle/>
          <a:p>
            <a:r>
              <a:rPr lang="zh-CN" altLang="en-US" dirty="0">
                <a:latin typeface="Arial" panose="020B0604020202020204" pitchFamily="34" charset="0"/>
                <a:ea typeface="微软雅黑" panose="020B0503020204020204" pitchFamily="34" charset="-122"/>
                <a:sym typeface="Arial" panose="020B0604020202020204" pitchFamily="34" charset="0"/>
              </a:rPr>
              <a:t>招生专业</a:t>
            </a:r>
          </a:p>
        </p:txBody>
      </p:sp>
      <p:sp>
        <p:nvSpPr>
          <p:cNvPr id="14" name="文本占位符 13">
            <a:extLst>
              <a:ext uri="{FF2B5EF4-FFF2-40B4-BE49-F238E27FC236}">
                <a16:creationId xmlns:a16="http://schemas.microsoft.com/office/drawing/2014/main" id="{EB398510-D848-4E44-80F1-A574BE325F4D}"/>
              </a:ext>
            </a:extLst>
          </p:cNvPr>
          <p:cNvSpPr>
            <a:spLocks noGrp="1"/>
          </p:cNvSpPr>
          <p:nvPr>
            <p:ph type="body" sz="quarter" idx="17"/>
          </p:nvPr>
        </p:nvSpPr>
        <p:spPr>
          <a:xfrm>
            <a:off x="7140575" y="1650472"/>
            <a:ext cx="3449637" cy="1511828"/>
          </a:xfrm>
        </p:spPr>
        <p:txBody>
          <a:bodyPr lIns="54000">
            <a:normAutofit/>
          </a:bodyPr>
          <a:lstStyle/>
          <a:p>
            <a:pPr algn="l"/>
            <a:r>
              <a:rPr lang="zh-CN" altLang="en-US" sz="1200" dirty="0">
                <a:latin typeface="Arial" panose="020B0604020202020204" pitchFamily="34" charset="0"/>
                <a:ea typeface="微软雅黑" panose="020B0503020204020204" pitchFamily="34" charset="-122"/>
                <a:sym typeface="Arial" panose="020B0604020202020204" pitchFamily="34" charset="0"/>
              </a:rPr>
              <a:t>本科生：会计学专业、财务管理专业、资产评估专业；硕士研究生：会计学专业财务管理专业、会计硕士、审计硕士、资产评估硕士；博士研究生：会计学专业财务管理专业审计学专业</a:t>
            </a:r>
          </a:p>
        </p:txBody>
      </p:sp>
      <p:sp>
        <p:nvSpPr>
          <p:cNvPr id="15" name="文本占位符 14">
            <a:extLst>
              <a:ext uri="{FF2B5EF4-FFF2-40B4-BE49-F238E27FC236}">
                <a16:creationId xmlns:a16="http://schemas.microsoft.com/office/drawing/2014/main" id="{B378C1E3-A718-44FD-B486-2512F4A75C23}"/>
              </a:ext>
            </a:extLst>
          </p:cNvPr>
          <p:cNvSpPr>
            <a:spLocks noGrp="1"/>
          </p:cNvSpPr>
          <p:nvPr>
            <p:ph type="body" sz="quarter" idx="18"/>
          </p:nvPr>
        </p:nvSpPr>
        <p:spPr/>
        <p:txBody>
          <a:bodyPr lIns="54000" tIns="46800"/>
          <a:lstStyle/>
          <a:p>
            <a:r>
              <a:rPr lang="zh-CN" altLang="en-US" dirty="0">
                <a:latin typeface="Arial" panose="020B0604020202020204" pitchFamily="34" charset="0"/>
                <a:ea typeface="微软雅黑" panose="020B0503020204020204" pitchFamily="34" charset="-122"/>
                <a:sym typeface="Arial" panose="020B0604020202020204" pitchFamily="34" charset="0"/>
              </a:rPr>
              <a:t>机构设置</a:t>
            </a:r>
          </a:p>
        </p:txBody>
      </p:sp>
      <p:sp>
        <p:nvSpPr>
          <p:cNvPr id="16" name="文本占位符 15">
            <a:extLst>
              <a:ext uri="{FF2B5EF4-FFF2-40B4-BE49-F238E27FC236}">
                <a16:creationId xmlns:a16="http://schemas.microsoft.com/office/drawing/2014/main" id="{FD242F5E-B2EE-4499-B68C-E2662B1A9068}"/>
              </a:ext>
            </a:extLst>
          </p:cNvPr>
          <p:cNvSpPr>
            <a:spLocks noGrp="1"/>
          </p:cNvSpPr>
          <p:nvPr>
            <p:ph type="body" sz="quarter" idx="19"/>
          </p:nvPr>
        </p:nvSpPr>
        <p:spPr>
          <a:xfrm>
            <a:off x="2963862" y="4380972"/>
            <a:ext cx="3449637" cy="1511828"/>
          </a:xfrm>
        </p:spPr>
        <p:txBody>
          <a:bodyPr lIns="54000">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学院设会计学系、财务管理系、审计学系和资产评估系等教学单位和研究生教育中心，设中国内部控制研究中心（省人文社会科学重点研究基地）、中德管理控制研究中心、日韩会计研究所、资产评估中心和会计信息化实验室（辽宁省重点实验室）等科研机构。</a:t>
            </a:r>
          </a:p>
        </p:txBody>
      </p:sp>
      <p:sp>
        <p:nvSpPr>
          <p:cNvPr id="17" name="文本占位符 16">
            <a:extLst>
              <a:ext uri="{FF2B5EF4-FFF2-40B4-BE49-F238E27FC236}">
                <a16:creationId xmlns:a16="http://schemas.microsoft.com/office/drawing/2014/main" id="{10829280-148B-407B-897F-13E00D8FD647}"/>
              </a:ext>
            </a:extLst>
          </p:cNvPr>
          <p:cNvSpPr>
            <a:spLocks noGrp="1"/>
          </p:cNvSpPr>
          <p:nvPr>
            <p:ph type="body" sz="quarter" idx="20"/>
          </p:nvPr>
        </p:nvSpPr>
        <p:spPr/>
        <p:txBody>
          <a:bodyPr lIns="54000" tIns="46800"/>
          <a:lstStyle/>
          <a:p>
            <a:r>
              <a:rPr lang="zh-CN" altLang="en-US" dirty="0">
                <a:latin typeface="Arial" panose="020B0604020202020204" pitchFamily="34" charset="0"/>
                <a:ea typeface="微软雅黑" panose="020B0503020204020204" pitchFamily="34" charset="-122"/>
                <a:sym typeface="Arial" panose="020B0604020202020204" pitchFamily="34" charset="0"/>
              </a:rPr>
              <a:t>比较优势</a:t>
            </a:r>
          </a:p>
        </p:txBody>
      </p:sp>
      <p:sp>
        <p:nvSpPr>
          <p:cNvPr id="18" name="文本占位符 17">
            <a:extLst>
              <a:ext uri="{FF2B5EF4-FFF2-40B4-BE49-F238E27FC236}">
                <a16:creationId xmlns:a16="http://schemas.microsoft.com/office/drawing/2014/main" id="{AF66B343-BFB9-44E7-B21A-2D7FB07999A2}"/>
              </a:ext>
            </a:extLst>
          </p:cNvPr>
          <p:cNvSpPr>
            <a:spLocks noGrp="1"/>
          </p:cNvSpPr>
          <p:nvPr>
            <p:ph type="body" sz="quarter" idx="21"/>
          </p:nvPr>
        </p:nvSpPr>
        <p:spPr>
          <a:xfrm>
            <a:off x="7140575" y="4380972"/>
            <a:ext cx="3449637" cy="1511828"/>
          </a:xfrm>
        </p:spPr>
        <p:txBody>
          <a:bodyPr lIns="54000">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目前，会计学院已基本实现了“国内一流、国际有影响”和“国际化、高标准办学”的建设目标。据中国科学评价研究中心（</a:t>
            </a:r>
            <a:r>
              <a:rPr lang="en-US" altLang="zh-CN" sz="1200" dirty="0">
                <a:latin typeface="Arial" panose="020B0604020202020204" pitchFamily="34" charset="0"/>
                <a:ea typeface="微软雅黑" panose="020B0503020204020204" pitchFamily="34" charset="-122"/>
                <a:sym typeface="Arial" panose="020B0604020202020204" pitchFamily="34" charset="0"/>
              </a:rPr>
              <a:t>RCCSE </a:t>
            </a:r>
            <a:r>
              <a:rPr lang="zh-CN" altLang="en-US" sz="1200" dirty="0">
                <a:latin typeface="Arial" panose="020B0604020202020204" pitchFamily="34" charset="0"/>
                <a:ea typeface="微软雅黑" panose="020B0503020204020204" pitchFamily="34" charset="-122"/>
                <a:sym typeface="Arial" panose="020B0604020202020204" pitchFamily="34" charset="0"/>
              </a:rPr>
              <a:t>）、武汉大学中国教育质量评价中心和中国科教评价网发布的</a:t>
            </a:r>
            <a:r>
              <a:rPr lang="en-US" altLang="zh-CN" sz="1200" dirty="0">
                <a:latin typeface="Arial" panose="020B0604020202020204" pitchFamily="34" charset="0"/>
                <a:ea typeface="微软雅黑" panose="020B0503020204020204" pitchFamily="34" charset="-122"/>
                <a:sym typeface="Arial" panose="020B0604020202020204" pitchFamily="34" charset="0"/>
              </a:rPr>
              <a:t>2015</a:t>
            </a:r>
            <a:r>
              <a:rPr lang="zh-CN" altLang="en-US" sz="1200" dirty="0">
                <a:latin typeface="Arial" panose="020B0604020202020204" pitchFamily="34" charset="0"/>
                <a:ea typeface="微软雅黑" panose="020B0503020204020204" pitchFamily="34" charset="-122"/>
                <a:sym typeface="Arial" panose="020B0604020202020204" pitchFamily="34" charset="0"/>
              </a:rPr>
              <a:t>版中国大学分专业排名中，我校会计学专业在全国</a:t>
            </a:r>
            <a:r>
              <a:rPr lang="en-US" altLang="zh-CN" sz="1200" dirty="0">
                <a:latin typeface="Arial" panose="020B0604020202020204" pitchFamily="34" charset="0"/>
                <a:ea typeface="微软雅黑" panose="020B0503020204020204" pitchFamily="34" charset="-122"/>
                <a:sym typeface="Arial" panose="020B0604020202020204" pitchFamily="34" charset="0"/>
              </a:rPr>
              <a:t>457</a:t>
            </a:r>
            <a:r>
              <a:rPr lang="zh-CN" altLang="en-US" sz="1200" dirty="0">
                <a:latin typeface="Arial" panose="020B0604020202020204" pitchFamily="34" charset="0"/>
                <a:ea typeface="微软雅黑" panose="020B0503020204020204" pitchFamily="34" charset="-122"/>
                <a:sym typeface="Arial" panose="020B0604020202020204" pitchFamily="34" charset="0"/>
              </a:rPr>
              <a:t>所设置会计学专业的大学中排名第三位</a:t>
            </a:r>
          </a:p>
        </p:txBody>
      </p:sp>
      <p:cxnSp>
        <p:nvCxnSpPr>
          <p:cNvPr id="4" name="直接连接符 3">
            <a:extLst>
              <a:ext uri="{FF2B5EF4-FFF2-40B4-BE49-F238E27FC236}">
                <a16:creationId xmlns:a16="http://schemas.microsoft.com/office/drawing/2014/main" id="{641DF352-1FE0-494C-BBAE-9E2A2F68B1E6}"/>
              </a:ext>
            </a:extLst>
          </p:cNvPr>
          <p:cNvCxnSpPr/>
          <p:nvPr/>
        </p:nvCxnSpPr>
        <p:spPr>
          <a:xfrm>
            <a:off x="2963862" y="-106326"/>
            <a:ext cx="0" cy="7187610"/>
          </a:xfrm>
          <a:prstGeom prst="line">
            <a:avLst/>
          </a:prstGeom>
          <a:ln>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5203FC6A-94C0-4955-AEAC-C02DCD16A0E6}"/>
              </a:ext>
            </a:extLst>
          </p:cNvPr>
          <p:cNvCxnSpPr/>
          <p:nvPr/>
        </p:nvCxnSpPr>
        <p:spPr>
          <a:xfrm>
            <a:off x="7140575" y="-106326"/>
            <a:ext cx="0" cy="7187610"/>
          </a:xfrm>
          <a:prstGeom prst="line">
            <a:avLst/>
          </a:prstGeom>
          <a:ln>
            <a:solidFill>
              <a:schemeClr val="accent1">
                <a:alpha val="60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83BD4BA6-0ED8-4B28-BB21-744F01BD8939}"/>
              </a:ext>
            </a:extLst>
          </p:cNvPr>
          <p:cNvCxnSpPr>
            <a:cxnSpLocks/>
          </p:cNvCxnSpPr>
          <p:nvPr/>
        </p:nvCxnSpPr>
        <p:spPr>
          <a:xfrm>
            <a:off x="0" y="1490662"/>
            <a:ext cx="12192000" cy="0"/>
          </a:xfrm>
          <a:prstGeom prst="line">
            <a:avLst/>
          </a:prstGeom>
          <a:ln>
            <a:gradFill flip="none" rotWithShape="1">
              <a:gsLst>
                <a:gs pos="10000">
                  <a:schemeClr val="accent1">
                    <a:alpha val="0"/>
                  </a:schemeClr>
                </a:gs>
                <a:gs pos="44000">
                  <a:schemeClr val="accent1">
                    <a:alpha val="40000"/>
                  </a:schemeClr>
                </a:gs>
                <a:gs pos="100000">
                  <a:schemeClr val="accent1">
                    <a:alpha val="1000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1" name="直接连接符 20">
            <a:extLst>
              <a:ext uri="{FF2B5EF4-FFF2-40B4-BE49-F238E27FC236}">
                <a16:creationId xmlns:a16="http://schemas.microsoft.com/office/drawing/2014/main" id="{B78F474D-1285-4990-9B70-7C4EE528B962}"/>
              </a:ext>
            </a:extLst>
          </p:cNvPr>
          <p:cNvCxnSpPr>
            <a:cxnSpLocks/>
          </p:cNvCxnSpPr>
          <p:nvPr/>
        </p:nvCxnSpPr>
        <p:spPr>
          <a:xfrm>
            <a:off x="0" y="4221163"/>
            <a:ext cx="12192000" cy="0"/>
          </a:xfrm>
          <a:prstGeom prst="line">
            <a:avLst/>
          </a:prstGeom>
          <a:ln>
            <a:gradFill flip="none" rotWithShape="1">
              <a:gsLst>
                <a:gs pos="7000">
                  <a:schemeClr val="accent1">
                    <a:alpha val="0"/>
                  </a:schemeClr>
                </a:gs>
                <a:gs pos="38000">
                  <a:schemeClr val="accent1">
                    <a:alpha val="30000"/>
                  </a:schemeClr>
                </a:gs>
                <a:gs pos="100000">
                  <a:schemeClr val="accent1">
                    <a:alpha val="5000"/>
                  </a:schemeClr>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019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椭圆 43">
            <a:extLst>
              <a:ext uri="{FF2B5EF4-FFF2-40B4-BE49-F238E27FC236}">
                <a16:creationId xmlns:a16="http://schemas.microsoft.com/office/drawing/2014/main" id="{4761DF0B-D80C-4C96-B4CE-85714A3B3CAF}"/>
              </a:ext>
            </a:extLst>
          </p:cNvPr>
          <p:cNvSpPr/>
          <p:nvPr/>
        </p:nvSpPr>
        <p:spPr>
          <a:xfrm>
            <a:off x="4632605" y="3123321"/>
            <a:ext cx="2926790" cy="2926790"/>
          </a:xfrm>
          <a:prstGeom prst="ellipse">
            <a:avLst/>
          </a:prstGeom>
          <a:noFill/>
          <a:ln>
            <a:gradFill flip="none" rotWithShape="1">
              <a:gsLst>
                <a:gs pos="47000">
                  <a:srgbClr val="A68051">
                    <a:alpha val="50000"/>
                  </a:srgbClr>
                </a:gs>
                <a:gs pos="0">
                  <a:schemeClr val="accent1">
                    <a:alpha val="7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标题 11">
            <a:extLst>
              <a:ext uri="{FF2B5EF4-FFF2-40B4-BE49-F238E27FC236}">
                <a16:creationId xmlns:a16="http://schemas.microsoft.com/office/drawing/2014/main" id="{255D130C-1C4A-413B-B484-44463BF7C565}"/>
              </a:ext>
            </a:extLst>
          </p:cNvPr>
          <p:cNvSpPr>
            <a:spLocks noGrp="1"/>
          </p:cNvSpPr>
          <p:nvPr>
            <p:ph type="title"/>
          </p:nvPr>
        </p:nvSpPr>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五段内容页</a:t>
            </a:r>
          </a:p>
        </p:txBody>
      </p:sp>
      <p:sp>
        <p:nvSpPr>
          <p:cNvPr id="3" name="灯片编号占位符 2">
            <a:extLst>
              <a:ext uri="{FF2B5EF4-FFF2-40B4-BE49-F238E27FC236}">
                <a16:creationId xmlns:a16="http://schemas.microsoft.com/office/drawing/2014/main" id="{0A4AFB36-80A9-4C35-BE6B-4AE5439FEC87}"/>
              </a:ext>
            </a:extLst>
          </p:cNvPr>
          <p:cNvSpPr>
            <a:spLocks noGrp="1"/>
          </p:cNvSpPr>
          <p:nvPr>
            <p:ph type="sldNum" sz="quarter" idx="12"/>
          </p:nvPr>
        </p:nvSpPr>
        <p:spPr>
          <a:xfrm>
            <a:off x="8610600" y="6382343"/>
            <a:ext cx="2670175" cy="365125"/>
          </a:xfrm>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14</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椭圆5">
            <a:extLst>
              <a:ext uri="{FF2B5EF4-FFF2-40B4-BE49-F238E27FC236}">
                <a16:creationId xmlns:a16="http://schemas.microsoft.com/office/drawing/2014/main" id="{C7ACBA41-0034-4A70-9AD5-330DDBA47216}"/>
              </a:ext>
            </a:extLst>
          </p:cNvPr>
          <p:cNvSpPr/>
          <p:nvPr/>
        </p:nvSpPr>
        <p:spPr bwMode="auto">
          <a:xfrm>
            <a:off x="7049636" y="3618042"/>
            <a:ext cx="809686" cy="807255"/>
          </a:xfrm>
          <a:prstGeom prst="ellipse">
            <a:avLst/>
          </a:prstGeom>
          <a:solidFill>
            <a:schemeClr val="tx1">
              <a:lumMod val="50000"/>
              <a:lumOff val="50000"/>
            </a:schemeClr>
          </a:solidFill>
          <a:ln w="22225">
            <a:solidFill>
              <a:schemeClr val="bg1"/>
            </a:solid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8" name="icon4">
            <a:extLst>
              <a:ext uri="{FF2B5EF4-FFF2-40B4-BE49-F238E27FC236}">
                <a16:creationId xmlns:a16="http://schemas.microsoft.com/office/drawing/2014/main" id="{E178A6E3-1FE5-4512-9E7D-91A59EFC16A0}"/>
              </a:ext>
            </a:extLst>
          </p:cNvPr>
          <p:cNvSpPr/>
          <p:nvPr/>
        </p:nvSpPr>
        <p:spPr bwMode="auto">
          <a:xfrm>
            <a:off x="7276823" y="3844013"/>
            <a:ext cx="355313" cy="355313"/>
          </a:xfrm>
          <a:custGeom>
            <a:avLst/>
            <a:gdLst>
              <a:gd name="T0" fmla="*/ 2420 w 12700"/>
              <a:gd name="T1" fmla="*/ 11570 h 12700"/>
              <a:gd name="T2" fmla="*/ 1200 w 12700"/>
              <a:gd name="T3" fmla="*/ 9620 h 12700"/>
              <a:gd name="T4" fmla="*/ 3080 w 12700"/>
              <a:gd name="T5" fmla="*/ 11500 h 12700"/>
              <a:gd name="T6" fmla="*/ 1550 w 12700"/>
              <a:gd name="T7" fmla="*/ 9700 h 12700"/>
              <a:gd name="T8" fmla="*/ 1780 w 12700"/>
              <a:gd name="T9" fmla="*/ 10920 h 12700"/>
              <a:gd name="T10" fmla="*/ 2940 w 12700"/>
              <a:gd name="T11" fmla="*/ 11350 h 12700"/>
              <a:gd name="T12" fmla="*/ 1550 w 12700"/>
              <a:gd name="T13" fmla="*/ 9700 h 12700"/>
              <a:gd name="T14" fmla="*/ 980 w 12700"/>
              <a:gd name="T15" fmla="*/ 11720 h 12700"/>
              <a:gd name="T16" fmla="*/ 980 w 12700"/>
              <a:gd name="T17" fmla="*/ 6960 h 12700"/>
              <a:gd name="T18" fmla="*/ 5730 w 12700"/>
              <a:gd name="T19" fmla="*/ 11710 h 12700"/>
              <a:gd name="T20" fmla="*/ 3360 w 12700"/>
              <a:gd name="T21" fmla="*/ 6380 h 12700"/>
              <a:gd name="T22" fmla="*/ 400 w 12700"/>
              <a:gd name="T23" fmla="*/ 9340 h 12700"/>
              <a:gd name="T24" fmla="*/ 3360 w 12700"/>
              <a:gd name="T25" fmla="*/ 12300 h 12700"/>
              <a:gd name="T26" fmla="*/ 5450 w 12700"/>
              <a:gd name="T27" fmla="*/ 7240 h 12700"/>
              <a:gd name="T28" fmla="*/ 5030 w 12700"/>
              <a:gd name="T29" fmla="*/ 11110 h 12700"/>
              <a:gd name="T30" fmla="*/ 4960 w 12700"/>
              <a:gd name="T31" fmla="*/ 10940 h 12700"/>
              <a:gd name="T32" fmla="*/ 4960 w 12700"/>
              <a:gd name="T33" fmla="*/ 7740 h 12700"/>
              <a:gd name="T34" fmla="*/ 5100 w 12700"/>
              <a:gd name="T35" fmla="*/ 7600 h 12700"/>
              <a:gd name="T36" fmla="*/ 5100 w 12700"/>
              <a:gd name="T37" fmla="*/ 11080 h 12700"/>
              <a:gd name="T38" fmla="*/ 6200 w 12700"/>
              <a:gd name="T39" fmla="*/ 8160 h 12700"/>
              <a:gd name="T40" fmla="*/ 6020 w 12700"/>
              <a:gd name="T41" fmla="*/ 8050 h 12700"/>
              <a:gd name="T42" fmla="*/ 4650 w 12700"/>
              <a:gd name="T43" fmla="*/ 6680 h 12700"/>
              <a:gd name="T44" fmla="*/ 4600 w 12700"/>
              <a:gd name="T45" fmla="*/ 6360 h 12700"/>
              <a:gd name="T46" fmla="*/ 5660 w 12700"/>
              <a:gd name="T47" fmla="*/ 5380 h 12700"/>
              <a:gd name="T48" fmla="*/ 6680 w 12700"/>
              <a:gd name="T49" fmla="*/ 4900 h 12700"/>
              <a:gd name="T50" fmla="*/ 7810 w 12700"/>
              <a:gd name="T51" fmla="*/ 4700 h 12700"/>
              <a:gd name="T52" fmla="*/ 8010 w 12700"/>
              <a:gd name="T53" fmla="*/ 3400 h 12700"/>
              <a:gd name="T54" fmla="*/ 8660 w 12700"/>
              <a:gd name="T55" fmla="*/ 2450 h 12700"/>
              <a:gd name="T56" fmla="*/ 10050 w 12700"/>
              <a:gd name="T57" fmla="*/ 2250 h 12700"/>
              <a:gd name="T58" fmla="*/ 10110 w 12700"/>
              <a:gd name="T59" fmla="*/ 850 h 12700"/>
              <a:gd name="T60" fmla="*/ 10980 w 12700"/>
              <a:gd name="T61" fmla="*/ 50 h 12700"/>
              <a:gd name="T62" fmla="*/ 12640 w 12700"/>
              <a:gd name="T63" fmla="*/ 60 h 12700"/>
              <a:gd name="T64" fmla="*/ 12650 w 12700"/>
              <a:gd name="T65" fmla="*/ 1720 h 12700"/>
              <a:gd name="T66" fmla="*/ 6340 w 12700"/>
              <a:gd name="T67" fmla="*/ 8100 h 12700"/>
              <a:gd name="T68" fmla="*/ 5070 w 12700"/>
              <a:gd name="T69" fmla="*/ 6450 h 12700"/>
              <a:gd name="T70" fmla="*/ 6240 w 12700"/>
              <a:gd name="T71" fmla="*/ 7620 h 12700"/>
              <a:gd name="T72" fmla="*/ 12280 w 12700"/>
              <a:gd name="T73" fmla="*/ 400 h 12700"/>
              <a:gd name="T74" fmla="*/ 10440 w 12700"/>
              <a:gd name="T75" fmla="*/ 1080 h 12700"/>
              <a:gd name="T76" fmla="*/ 10240 w 12700"/>
              <a:gd name="T77" fmla="*/ 2650 h 12700"/>
              <a:gd name="T78" fmla="*/ 9060 w 12700"/>
              <a:gd name="T79" fmla="*/ 3600 h 12700"/>
              <a:gd name="T80" fmla="*/ 8210 w 12700"/>
              <a:gd name="T81" fmla="*/ 3800 h 12700"/>
              <a:gd name="T82" fmla="*/ 8010 w 12700"/>
              <a:gd name="T83" fmla="*/ 5100 h 12700"/>
              <a:gd name="T84" fmla="*/ 7080 w 12700"/>
              <a:gd name="T85" fmla="*/ 5580 h 12700"/>
              <a:gd name="T86" fmla="*/ 5740 w 12700"/>
              <a:gd name="T87" fmla="*/ 578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700" h="12700">
                <a:moveTo>
                  <a:pt x="2730" y="11630"/>
                </a:moveTo>
                <a:cubicBezTo>
                  <a:pt x="2640" y="11630"/>
                  <a:pt x="2530" y="11610"/>
                  <a:pt x="2420" y="11570"/>
                </a:cubicBezTo>
                <a:cubicBezTo>
                  <a:pt x="2160" y="11480"/>
                  <a:pt x="1880" y="11300"/>
                  <a:pt x="1640" y="11060"/>
                </a:cubicBezTo>
                <a:cubicBezTo>
                  <a:pt x="1110" y="10530"/>
                  <a:pt x="920" y="9900"/>
                  <a:pt x="1200" y="9620"/>
                </a:cubicBezTo>
                <a:cubicBezTo>
                  <a:pt x="1480" y="9340"/>
                  <a:pt x="2110" y="9530"/>
                  <a:pt x="2640" y="10060"/>
                </a:cubicBezTo>
                <a:cubicBezTo>
                  <a:pt x="3170" y="10590"/>
                  <a:pt x="3360" y="11220"/>
                  <a:pt x="3080" y="11500"/>
                </a:cubicBezTo>
                <a:cubicBezTo>
                  <a:pt x="2990" y="11580"/>
                  <a:pt x="2870" y="11630"/>
                  <a:pt x="2730" y="11630"/>
                </a:cubicBezTo>
                <a:close/>
                <a:moveTo>
                  <a:pt x="1550" y="9700"/>
                </a:moveTo>
                <a:cubicBezTo>
                  <a:pt x="1460" y="9700"/>
                  <a:pt x="1390" y="9720"/>
                  <a:pt x="1340" y="9770"/>
                </a:cubicBezTo>
                <a:cubicBezTo>
                  <a:pt x="1170" y="9940"/>
                  <a:pt x="1310" y="10460"/>
                  <a:pt x="1780" y="10920"/>
                </a:cubicBezTo>
                <a:cubicBezTo>
                  <a:pt x="2000" y="11140"/>
                  <a:pt x="2250" y="11300"/>
                  <a:pt x="2480" y="11380"/>
                </a:cubicBezTo>
                <a:cubicBezTo>
                  <a:pt x="2680" y="11450"/>
                  <a:pt x="2850" y="11440"/>
                  <a:pt x="2940" y="11350"/>
                </a:cubicBezTo>
                <a:cubicBezTo>
                  <a:pt x="3110" y="11180"/>
                  <a:pt x="2970" y="10660"/>
                  <a:pt x="2500" y="10200"/>
                </a:cubicBezTo>
                <a:cubicBezTo>
                  <a:pt x="2160" y="9860"/>
                  <a:pt x="1790" y="9700"/>
                  <a:pt x="1550" y="9700"/>
                </a:cubicBezTo>
                <a:close/>
                <a:moveTo>
                  <a:pt x="3360" y="12700"/>
                </a:moveTo>
                <a:cubicBezTo>
                  <a:pt x="2500" y="12700"/>
                  <a:pt x="1640" y="12370"/>
                  <a:pt x="980" y="11720"/>
                </a:cubicBezTo>
                <a:cubicBezTo>
                  <a:pt x="350" y="11090"/>
                  <a:pt x="0" y="10240"/>
                  <a:pt x="0" y="9340"/>
                </a:cubicBezTo>
                <a:cubicBezTo>
                  <a:pt x="0" y="8440"/>
                  <a:pt x="350" y="7600"/>
                  <a:pt x="980" y="6960"/>
                </a:cubicBezTo>
                <a:cubicBezTo>
                  <a:pt x="2290" y="5650"/>
                  <a:pt x="4420" y="5650"/>
                  <a:pt x="5730" y="6960"/>
                </a:cubicBezTo>
                <a:cubicBezTo>
                  <a:pt x="7040" y="8270"/>
                  <a:pt x="7040" y="10400"/>
                  <a:pt x="5730" y="11710"/>
                </a:cubicBezTo>
                <a:cubicBezTo>
                  <a:pt x="5080" y="12370"/>
                  <a:pt x="4220" y="12700"/>
                  <a:pt x="3360" y="12700"/>
                </a:cubicBezTo>
                <a:close/>
                <a:moveTo>
                  <a:pt x="3360" y="6380"/>
                </a:moveTo>
                <a:cubicBezTo>
                  <a:pt x="2570" y="6380"/>
                  <a:pt x="1830" y="6690"/>
                  <a:pt x="1270" y="7250"/>
                </a:cubicBezTo>
                <a:cubicBezTo>
                  <a:pt x="710" y="7810"/>
                  <a:pt x="400" y="8550"/>
                  <a:pt x="400" y="9340"/>
                </a:cubicBezTo>
                <a:cubicBezTo>
                  <a:pt x="400" y="10130"/>
                  <a:pt x="710" y="10870"/>
                  <a:pt x="1270" y="11430"/>
                </a:cubicBezTo>
                <a:cubicBezTo>
                  <a:pt x="1830" y="11990"/>
                  <a:pt x="2570" y="12300"/>
                  <a:pt x="3360" y="12300"/>
                </a:cubicBezTo>
                <a:cubicBezTo>
                  <a:pt x="4150" y="12300"/>
                  <a:pt x="4890" y="11990"/>
                  <a:pt x="5450" y="11430"/>
                </a:cubicBezTo>
                <a:cubicBezTo>
                  <a:pt x="6600" y="10280"/>
                  <a:pt x="6600" y="8400"/>
                  <a:pt x="5450" y="7240"/>
                </a:cubicBezTo>
                <a:cubicBezTo>
                  <a:pt x="4890" y="6690"/>
                  <a:pt x="4150" y="6380"/>
                  <a:pt x="3360" y="6380"/>
                </a:cubicBezTo>
                <a:close/>
                <a:moveTo>
                  <a:pt x="5030" y="11110"/>
                </a:moveTo>
                <a:cubicBezTo>
                  <a:pt x="5000" y="11110"/>
                  <a:pt x="4980" y="11100"/>
                  <a:pt x="4960" y="11080"/>
                </a:cubicBezTo>
                <a:cubicBezTo>
                  <a:pt x="4920" y="11040"/>
                  <a:pt x="4920" y="10980"/>
                  <a:pt x="4960" y="10940"/>
                </a:cubicBezTo>
                <a:cubicBezTo>
                  <a:pt x="5390" y="10510"/>
                  <a:pt x="5620" y="9950"/>
                  <a:pt x="5620" y="9340"/>
                </a:cubicBezTo>
                <a:cubicBezTo>
                  <a:pt x="5620" y="8740"/>
                  <a:pt x="5390" y="8170"/>
                  <a:pt x="4960" y="7740"/>
                </a:cubicBezTo>
                <a:cubicBezTo>
                  <a:pt x="4920" y="7700"/>
                  <a:pt x="4920" y="7640"/>
                  <a:pt x="4960" y="7600"/>
                </a:cubicBezTo>
                <a:cubicBezTo>
                  <a:pt x="5000" y="7560"/>
                  <a:pt x="5060" y="7560"/>
                  <a:pt x="5100" y="7600"/>
                </a:cubicBezTo>
                <a:cubicBezTo>
                  <a:pt x="5560" y="8060"/>
                  <a:pt x="5820" y="8680"/>
                  <a:pt x="5820" y="9340"/>
                </a:cubicBezTo>
                <a:cubicBezTo>
                  <a:pt x="5820" y="10000"/>
                  <a:pt x="5560" y="10620"/>
                  <a:pt x="5100" y="11080"/>
                </a:cubicBezTo>
                <a:cubicBezTo>
                  <a:pt x="5080" y="11100"/>
                  <a:pt x="5050" y="11110"/>
                  <a:pt x="5030" y="11110"/>
                </a:cubicBezTo>
                <a:close/>
                <a:moveTo>
                  <a:pt x="6200" y="8160"/>
                </a:moveTo>
                <a:lnTo>
                  <a:pt x="6170" y="8160"/>
                </a:lnTo>
                <a:cubicBezTo>
                  <a:pt x="6100" y="8150"/>
                  <a:pt x="6050" y="8110"/>
                  <a:pt x="6020" y="8050"/>
                </a:cubicBezTo>
                <a:cubicBezTo>
                  <a:pt x="5880" y="7750"/>
                  <a:pt x="5680" y="7480"/>
                  <a:pt x="5450" y="7250"/>
                </a:cubicBezTo>
                <a:cubicBezTo>
                  <a:pt x="5220" y="7020"/>
                  <a:pt x="4950" y="6830"/>
                  <a:pt x="4650" y="6680"/>
                </a:cubicBezTo>
                <a:cubicBezTo>
                  <a:pt x="4590" y="6650"/>
                  <a:pt x="4550" y="6600"/>
                  <a:pt x="4540" y="6530"/>
                </a:cubicBezTo>
                <a:cubicBezTo>
                  <a:pt x="4530" y="6470"/>
                  <a:pt x="4550" y="6400"/>
                  <a:pt x="4600" y="6360"/>
                </a:cubicBezTo>
                <a:lnTo>
                  <a:pt x="5520" y="5440"/>
                </a:lnTo>
                <a:cubicBezTo>
                  <a:pt x="5560" y="5400"/>
                  <a:pt x="5610" y="5380"/>
                  <a:pt x="5660" y="5380"/>
                </a:cubicBezTo>
                <a:lnTo>
                  <a:pt x="6680" y="5380"/>
                </a:lnTo>
                <a:lnTo>
                  <a:pt x="6680" y="4900"/>
                </a:lnTo>
                <a:cubicBezTo>
                  <a:pt x="6680" y="4790"/>
                  <a:pt x="6770" y="4700"/>
                  <a:pt x="6880" y="4700"/>
                </a:cubicBezTo>
                <a:lnTo>
                  <a:pt x="7810" y="4700"/>
                </a:lnTo>
                <a:lnTo>
                  <a:pt x="7810" y="3600"/>
                </a:lnTo>
                <a:cubicBezTo>
                  <a:pt x="7810" y="3490"/>
                  <a:pt x="7900" y="3400"/>
                  <a:pt x="8010" y="3400"/>
                </a:cubicBezTo>
                <a:lnTo>
                  <a:pt x="8660" y="3400"/>
                </a:lnTo>
                <a:lnTo>
                  <a:pt x="8660" y="2450"/>
                </a:lnTo>
                <a:cubicBezTo>
                  <a:pt x="8660" y="2340"/>
                  <a:pt x="8750" y="2250"/>
                  <a:pt x="8860" y="2250"/>
                </a:cubicBezTo>
                <a:lnTo>
                  <a:pt x="10050" y="2250"/>
                </a:lnTo>
                <a:lnTo>
                  <a:pt x="10050" y="990"/>
                </a:lnTo>
                <a:cubicBezTo>
                  <a:pt x="10050" y="940"/>
                  <a:pt x="10070" y="890"/>
                  <a:pt x="10110" y="850"/>
                </a:cubicBezTo>
                <a:lnTo>
                  <a:pt x="10850" y="110"/>
                </a:lnTo>
                <a:cubicBezTo>
                  <a:pt x="10890" y="70"/>
                  <a:pt x="10930" y="50"/>
                  <a:pt x="10980" y="50"/>
                </a:cubicBezTo>
                <a:lnTo>
                  <a:pt x="12490" y="0"/>
                </a:lnTo>
                <a:cubicBezTo>
                  <a:pt x="12540" y="0"/>
                  <a:pt x="12600" y="20"/>
                  <a:pt x="12640" y="60"/>
                </a:cubicBezTo>
                <a:cubicBezTo>
                  <a:pt x="12680" y="100"/>
                  <a:pt x="12700" y="150"/>
                  <a:pt x="12700" y="210"/>
                </a:cubicBezTo>
                <a:lnTo>
                  <a:pt x="12650" y="1720"/>
                </a:lnTo>
                <a:cubicBezTo>
                  <a:pt x="12650" y="1770"/>
                  <a:pt x="12630" y="1820"/>
                  <a:pt x="12590" y="1850"/>
                </a:cubicBezTo>
                <a:lnTo>
                  <a:pt x="6340" y="8100"/>
                </a:lnTo>
                <a:cubicBezTo>
                  <a:pt x="6300" y="8140"/>
                  <a:pt x="6250" y="8160"/>
                  <a:pt x="6200" y="8160"/>
                </a:cubicBezTo>
                <a:close/>
                <a:moveTo>
                  <a:pt x="5070" y="6450"/>
                </a:moveTo>
                <a:cubicBezTo>
                  <a:pt x="5310" y="6590"/>
                  <a:pt x="5530" y="6770"/>
                  <a:pt x="5730" y="6960"/>
                </a:cubicBezTo>
                <a:cubicBezTo>
                  <a:pt x="5930" y="7160"/>
                  <a:pt x="6100" y="7380"/>
                  <a:pt x="6240" y="7620"/>
                </a:cubicBezTo>
                <a:lnTo>
                  <a:pt x="12240" y="1620"/>
                </a:lnTo>
                <a:lnTo>
                  <a:pt x="12280" y="400"/>
                </a:lnTo>
                <a:lnTo>
                  <a:pt x="11070" y="450"/>
                </a:lnTo>
                <a:lnTo>
                  <a:pt x="10440" y="1080"/>
                </a:lnTo>
                <a:lnTo>
                  <a:pt x="10440" y="2450"/>
                </a:lnTo>
                <a:cubicBezTo>
                  <a:pt x="10440" y="2560"/>
                  <a:pt x="10350" y="2650"/>
                  <a:pt x="10240" y="2650"/>
                </a:cubicBezTo>
                <a:lnTo>
                  <a:pt x="9060" y="2650"/>
                </a:lnTo>
                <a:lnTo>
                  <a:pt x="9060" y="3600"/>
                </a:lnTo>
                <a:cubicBezTo>
                  <a:pt x="9060" y="3710"/>
                  <a:pt x="8970" y="3800"/>
                  <a:pt x="8860" y="3800"/>
                </a:cubicBezTo>
                <a:lnTo>
                  <a:pt x="8210" y="3800"/>
                </a:lnTo>
                <a:lnTo>
                  <a:pt x="8210" y="4900"/>
                </a:lnTo>
                <a:cubicBezTo>
                  <a:pt x="8210" y="5010"/>
                  <a:pt x="8120" y="5100"/>
                  <a:pt x="8010" y="5100"/>
                </a:cubicBezTo>
                <a:lnTo>
                  <a:pt x="7080" y="5100"/>
                </a:lnTo>
                <a:lnTo>
                  <a:pt x="7080" y="5580"/>
                </a:lnTo>
                <a:cubicBezTo>
                  <a:pt x="7080" y="5690"/>
                  <a:pt x="6990" y="5780"/>
                  <a:pt x="6880" y="5780"/>
                </a:cubicBezTo>
                <a:lnTo>
                  <a:pt x="5740" y="5780"/>
                </a:lnTo>
                <a:lnTo>
                  <a:pt x="5070" y="645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7" name="椭圆4">
            <a:extLst>
              <a:ext uri="{FF2B5EF4-FFF2-40B4-BE49-F238E27FC236}">
                <a16:creationId xmlns:a16="http://schemas.microsoft.com/office/drawing/2014/main" id="{7D7B5884-4EAF-4E6D-A9A5-1662D4AB5B70}"/>
              </a:ext>
            </a:extLst>
          </p:cNvPr>
          <p:cNvSpPr/>
          <p:nvPr/>
        </p:nvSpPr>
        <p:spPr bwMode="auto">
          <a:xfrm>
            <a:off x="5684356" y="2805924"/>
            <a:ext cx="808470" cy="804823"/>
          </a:xfrm>
          <a:prstGeom prst="ellipse">
            <a:avLst/>
          </a:prstGeom>
          <a:solidFill>
            <a:schemeClr val="tx1">
              <a:lumMod val="50000"/>
              <a:lumOff val="50000"/>
            </a:schemeClr>
          </a:solidFill>
          <a:ln w="22225">
            <a:solidFill>
              <a:schemeClr val="bg1"/>
            </a:solid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5" name="icon3">
            <a:extLst>
              <a:ext uri="{FF2B5EF4-FFF2-40B4-BE49-F238E27FC236}">
                <a16:creationId xmlns:a16="http://schemas.microsoft.com/office/drawing/2014/main" id="{C723C2A9-AFCA-41F7-9C55-13B0A77BF4BB}"/>
              </a:ext>
            </a:extLst>
          </p:cNvPr>
          <p:cNvSpPr/>
          <p:nvPr/>
        </p:nvSpPr>
        <p:spPr bwMode="auto">
          <a:xfrm>
            <a:off x="5893705" y="3015122"/>
            <a:ext cx="389772" cy="386426"/>
          </a:xfrm>
          <a:custGeom>
            <a:avLst/>
            <a:gdLst>
              <a:gd name="T0" fmla="*/ 6770 w 12860"/>
              <a:gd name="T1" fmla="*/ 12430 h 12750"/>
              <a:gd name="T2" fmla="*/ 0 w 12860"/>
              <a:gd name="T3" fmla="*/ 5230 h 12750"/>
              <a:gd name="T4" fmla="*/ 4470 w 12860"/>
              <a:gd name="T5" fmla="*/ 320 h 12750"/>
              <a:gd name="T6" fmla="*/ 5990 w 12860"/>
              <a:gd name="T7" fmla="*/ 320 h 12750"/>
              <a:gd name="T8" fmla="*/ 12440 w 12860"/>
              <a:gd name="T9" fmla="*/ 8290 h 12750"/>
              <a:gd name="T10" fmla="*/ 7530 w 12860"/>
              <a:gd name="T11" fmla="*/ 12750 h 12750"/>
              <a:gd name="T12" fmla="*/ 4750 w 12860"/>
              <a:gd name="T13" fmla="*/ 610 h 12750"/>
              <a:gd name="T14" fmla="*/ 410 w 12860"/>
              <a:gd name="T15" fmla="*/ 5230 h 12750"/>
              <a:gd name="T16" fmla="*/ 7060 w 12860"/>
              <a:gd name="T17" fmla="*/ 12160 h 12750"/>
              <a:gd name="T18" fmla="*/ 12160 w 12860"/>
              <a:gd name="T19" fmla="*/ 8020 h 12750"/>
              <a:gd name="T20" fmla="*/ 5710 w 12860"/>
              <a:gd name="T21" fmla="*/ 610 h 12750"/>
              <a:gd name="T22" fmla="*/ 6380 w 12860"/>
              <a:gd name="T23" fmla="*/ 8670 h 12750"/>
              <a:gd name="T24" fmla="*/ 4090 w 12860"/>
              <a:gd name="T25" fmla="*/ 6380 h 12750"/>
              <a:gd name="T26" fmla="*/ 7990 w 12860"/>
              <a:gd name="T27" fmla="*/ 4760 h 12750"/>
              <a:gd name="T28" fmla="*/ 6380 w 12860"/>
              <a:gd name="T29" fmla="*/ 8670 h 12750"/>
              <a:gd name="T30" fmla="*/ 4900 w 12860"/>
              <a:gd name="T31" fmla="*/ 4900 h 12750"/>
              <a:gd name="T32" fmla="*/ 4900 w 12860"/>
              <a:gd name="T33" fmla="*/ 7860 h 12750"/>
              <a:gd name="T34" fmla="*/ 7850 w 12860"/>
              <a:gd name="T35" fmla="*/ 4910 h 12750"/>
              <a:gd name="T36" fmla="*/ 7340 w 12860"/>
              <a:gd name="T37" fmla="*/ 8240 h 12750"/>
              <a:gd name="T38" fmla="*/ 4600 w 12860"/>
              <a:gd name="T39" fmla="*/ 5910 h 12750"/>
              <a:gd name="T40" fmla="*/ 7280 w 12860"/>
              <a:gd name="T41" fmla="*/ 5480 h 12750"/>
              <a:gd name="T42" fmla="*/ 7340 w 12860"/>
              <a:gd name="T43" fmla="*/ 8240 h 12750"/>
              <a:gd name="T44" fmla="*/ 4900 w 12860"/>
              <a:gd name="T45" fmla="*/ 4900 h 12750"/>
              <a:gd name="T46" fmla="*/ 5610 w 12860"/>
              <a:gd name="T47" fmla="*/ 7150 h 12750"/>
              <a:gd name="T48" fmla="*/ 7140 w 12860"/>
              <a:gd name="T49" fmla="*/ 5620 h 12750"/>
              <a:gd name="T50" fmla="*/ 4380 w 12860"/>
              <a:gd name="T51" fmla="*/ 7470 h 12750"/>
              <a:gd name="T52" fmla="*/ 4310 w 12860"/>
              <a:gd name="T53" fmla="*/ 7300 h 12750"/>
              <a:gd name="T54" fmla="*/ 7410 w 12860"/>
              <a:gd name="T55" fmla="*/ 4340 h 12750"/>
              <a:gd name="T56" fmla="*/ 4450 w 12860"/>
              <a:gd name="T57" fmla="*/ 7440 h 12750"/>
              <a:gd name="T58" fmla="*/ 5420 w 12860"/>
              <a:gd name="T59" fmla="*/ 8450 h 12750"/>
              <a:gd name="T60" fmla="*/ 5350 w 12860"/>
              <a:gd name="T61" fmla="*/ 8280 h 12750"/>
              <a:gd name="T62" fmla="*/ 8420 w 12860"/>
              <a:gd name="T63" fmla="*/ 5350 h 12750"/>
              <a:gd name="T64" fmla="*/ 5490 w 12860"/>
              <a:gd name="T65" fmla="*/ 8420 h 12750"/>
              <a:gd name="T66" fmla="*/ 7930 w 12860"/>
              <a:gd name="T67" fmla="*/ 8030 h 12750"/>
              <a:gd name="T68" fmla="*/ 4760 w 12860"/>
              <a:gd name="T69" fmla="*/ 4900 h 12750"/>
              <a:gd name="T70" fmla="*/ 4900 w 12860"/>
              <a:gd name="T71" fmla="*/ 4760 h 12750"/>
              <a:gd name="T72" fmla="*/ 7990 w 12860"/>
              <a:gd name="T73" fmla="*/ 7990 h 12750"/>
              <a:gd name="T74" fmla="*/ 7930 w 12860"/>
              <a:gd name="T75" fmla="*/ 8030 h 12750"/>
              <a:gd name="T76" fmla="*/ 4760 w 12860"/>
              <a:gd name="T77" fmla="*/ 4900 h 12750"/>
              <a:gd name="T78" fmla="*/ 4900 w 12860"/>
              <a:gd name="T79" fmla="*/ 4760 h 12750"/>
              <a:gd name="T80" fmla="*/ 7990 w 12860"/>
              <a:gd name="T81" fmla="*/ 7990 h 1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2860" h="12750">
                <a:moveTo>
                  <a:pt x="7530" y="12750"/>
                </a:moveTo>
                <a:cubicBezTo>
                  <a:pt x="7240" y="12750"/>
                  <a:pt x="6970" y="12640"/>
                  <a:pt x="6770" y="12430"/>
                </a:cubicBezTo>
                <a:lnTo>
                  <a:pt x="320" y="5990"/>
                </a:lnTo>
                <a:cubicBezTo>
                  <a:pt x="120" y="5790"/>
                  <a:pt x="0" y="5520"/>
                  <a:pt x="0" y="5230"/>
                </a:cubicBezTo>
                <a:cubicBezTo>
                  <a:pt x="0" y="4940"/>
                  <a:pt x="110" y="4670"/>
                  <a:pt x="320" y="4470"/>
                </a:cubicBezTo>
                <a:lnTo>
                  <a:pt x="4470" y="320"/>
                </a:lnTo>
                <a:cubicBezTo>
                  <a:pt x="4670" y="120"/>
                  <a:pt x="4940" y="0"/>
                  <a:pt x="5230" y="0"/>
                </a:cubicBezTo>
                <a:cubicBezTo>
                  <a:pt x="5520" y="0"/>
                  <a:pt x="5790" y="110"/>
                  <a:pt x="5990" y="320"/>
                </a:cubicBezTo>
                <a:lnTo>
                  <a:pt x="12440" y="6770"/>
                </a:lnTo>
                <a:cubicBezTo>
                  <a:pt x="12860" y="7190"/>
                  <a:pt x="12860" y="7870"/>
                  <a:pt x="12440" y="8290"/>
                </a:cubicBezTo>
                <a:lnTo>
                  <a:pt x="8300" y="12430"/>
                </a:lnTo>
                <a:cubicBezTo>
                  <a:pt x="8090" y="12640"/>
                  <a:pt x="7820" y="12750"/>
                  <a:pt x="7530" y="12750"/>
                </a:cubicBezTo>
                <a:close/>
                <a:moveTo>
                  <a:pt x="5230" y="410"/>
                </a:moveTo>
                <a:cubicBezTo>
                  <a:pt x="5050" y="410"/>
                  <a:pt x="4880" y="480"/>
                  <a:pt x="4750" y="610"/>
                </a:cubicBezTo>
                <a:lnTo>
                  <a:pt x="610" y="4750"/>
                </a:lnTo>
                <a:cubicBezTo>
                  <a:pt x="480" y="4880"/>
                  <a:pt x="410" y="5050"/>
                  <a:pt x="410" y="5230"/>
                </a:cubicBezTo>
                <a:cubicBezTo>
                  <a:pt x="410" y="5410"/>
                  <a:pt x="480" y="5580"/>
                  <a:pt x="610" y="5710"/>
                </a:cubicBezTo>
                <a:lnTo>
                  <a:pt x="7060" y="12160"/>
                </a:lnTo>
                <a:cubicBezTo>
                  <a:pt x="7320" y="12420"/>
                  <a:pt x="7750" y="12420"/>
                  <a:pt x="8020" y="12160"/>
                </a:cubicBezTo>
                <a:lnTo>
                  <a:pt x="12160" y="8020"/>
                </a:lnTo>
                <a:cubicBezTo>
                  <a:pt x="12420" y="7760"/>
                  <a:pt x="12420" y="7330"/>
                  <a:pt x="12160" y="7060"/>
                </a:cubicBezTo>
                <a:lnTo>
                  <a:pt x="5710" y="610"/>
                </a:lnTo>
                <a:cubicBezTo>
                  <a:pt x="5580" y="480"/>
                  <a:pt x="5410" y="410"/>
                  <a:pt x="5230" y="410"/>
                </a:cubicBezTo>
                <a:close/>
                <a:moveTo>
                  <a:pt x="6380" y="8670"/>
                </a:moveTo>
                <a:cubicBezTo>
                  <a:pt x="5790" y="8670"/>
                  <a:pt x="5210" y="8450"/>
                  <a:pt x="4760" y="8000"/>
                </a:cubicBezTo>
                <a:cubicBezTo>
                  <a:pt x="4330" y="7570"/>
                  <a:pt x="4090" y="6990"/>
                  <a:pt x="4090" y="6380"/>
                </a:cubicBezTo>
                <a:cubicBezTo>
                  <a:pt x="4090" y="5770"/>
                  <a:pt x="4330" y="5190"/>
                  <a:pt x="4760" y="4760"/>
                </a:cubicBezTo>
                <a:cubicBezTo>
                  <a:pt x="5650" y="3870"/>
                  <a:pt x="7100" y="3870"/>
                  <a:pt x="7990" y="4760"/>
                </a:cubicBezTo>
                <a:cubicBezTo>
                  <a:pt x="8880" y="5650"/>
                  <a:pt x="8880" y="7100"/>
                  <a:pt x="7990" y="7990"/>
                </a:cubicBezTo>
                <a:cubicBezTo>
                  <a:pt x="7550" y="8440"/>
                  <a:pt x="6970" y="8670"/>
                  <a:pt x="6380" y="8670"/>
                </a:cubicBezTo>
                <a:close/>
                <a:moveTo>
                  <a:pt x="6380" y="4290"/>
                </a:moveTo>
                <a:cubicBezTo>
                  <a:pt x="5850" y="4290"/>
                  <a:pt x="5310" y="4490"/>
                  <a:pt x="4900" y="4900"/>
                </a:cubicBezTo>
                <a:cubicBezTo>
                  <a:pt x="4510" y="5290"/>
                  <a:pt x="4290" y="5820"/>
                  <a:pt x="4290" y="6380"/>
                </a:cubicBezTo>
                <a:cubicBezTo>
                  <a:pt x="4290" y="6940"/>
                  <a:pt x="4510" y="7460"/>
                  <a:pt x="4900" y="7860"/>
                </a:cubicBezTo>
                <a:cubicBezTo>
                  <a:pt x="5710" y="8670"/>
                  <a:pt x="7040" y="8670"/>
                  <a:pt x="7850" y="7860"/>
                </a:cubicBezTo>
                <a:cubicBezTo>
                  <a:pt x="8660" y="7050"/>
                  <a:pt x="8660" y="5720"/>
                  <a:pt x="7850" y="4910"/>
                </a:cubicBezTo>
                <a:cubicBezTo>
                  <a:pt x="7450" y="4500"/>
                  <a:pt x="6910" y="4290"/>
                  <a:pt x="6380" y="4290"/>
                </a:cubicBezTo>
                <a:close/>
                <a:moveTo>
                  <a:pt x="7340" y="8240"/>
                </a:moveTo>
                <a:cubicBezTo>
                  <a:pt x="6790" y="8240"/>
                  <a:pt x="6090" y="7900"/>
                  <a:pt x="5470" y="7290"/>
                </a:cubicBezTo>
                <a:cubicBezTo>
                  <a:pt x="5050" y="6870"/>
                  <a:pt x="4740" y="6380"/>
                  <a:pt x="4600" y="5910"/>
                </a:cubicBezTo>
                <a:cubicBezTo>
                  <a:pt x="4460" y="5420"/>
                  <a:pt x="4510" y="5020"/>
                  <a:pt x="4760" y="4770"/>
                </a:cubicBezTo>
                <a:cubicBezTo>
                  <a:pt x="5270" y="4260"/>
                  <a:pt x="6380" y="4570"/>
                  <a:pt x="7280" y="5480"/>
                </a:cubicBezTo>
                <a:cubicBezTo>
                  <a:pt x="8190" y="6390"/>
                  <a:pt x="8500" y="7500"/>
                  <a:pt x="7990" y="8000"/>
                </a:cubicBezTo>
                <a:cubicBezTo>
                  <a:pt x="7830" y="8160"/>
                  <a:pt x="7600" y="8240"/>
                  <a:pt x="7340" y="8240"/>
                </a:cubicBezTo>
                <a:close/>
                <a:moveTo>
                  <a:pt x="5410" y="4720"/>
                </a:moveTo>
                <a:cubicBezTo>
                  <a:pt x="5200" y="4720"/>
                  <a:pt x="5020" y="4780"/>
                  <a:pt x="4900" y="4900"/>
                </a:cubicBezTo>
                <a:cubicBezTo>
                  <a:pt x="4700" y="5100"/>
                  <a:pt x="4660" y="5430"/>
                  <a:pt x="4790" y="5850"/>
                </a:cubicBezTo>
                <a:cubicBezTo>
                  <a:pt x="4920" y="6280"/>
                  <a:pt x="5210" y="6740"/>
                  <a:pt x="5610" y="7150"/>
                </a:cubicBezTo>
                <a:cubicBezTo>
                  <a:pt x="6410" y="7950"/>
                  <a:pt x="7440" y="8270"/>
                  <a:pt x="7850" y="7860"/>
                </a:cubicBezTo>
                <a:cubicBezTo>
                  <a:pt x="8270" y="7440"/>
                  <a:pt x="7940" y="6420"/>
                  <a:pt x="7140" y="5620"/>
                </a:cubicBezTo>
                <a:cubicBezTo>
                  <a:pt x="6580" y="5050"/>
                  <a:pt x="5910" y="4720"/>
                  <a:pt x="5410" y="4720"/>
                </a:cubicBezTo>
                <a:close/>
                <a:moveTo>
                  <a:pt x="4380" y="7470"/>
                </a:moveTo>
                <a:cubicBezTo>
                  <a:pt x="4350" y="7470"/>
                  <a:pt x="4330" y="7460"/>
                  <a:pt x="4310" y="7440"/>
                </a:cubicBezTo>
                <a:cubicBezTo>
                  <a:pt x="4270" y="7400"/>
                  <a:pt x="4270" y="7340"/>
                  <a:pt x="4310" y="7300"/>
                </a:cubicBezTo>
                <a:lnTo>
                  <a:pt x="7270" y="4340"/>
                </a:lnTo>
                <a:cubicBezTo>
                  <a:pt x="7310" y="4300"/>
                  <a:pt x="7370" y="4300"/>
                  <a:pt x="7410" y="4340"/>
                </a:cubicBezTo>
                <a:cubicBezTo>
                  <a:pt x="7450" y="4380"/>
                  <a:pt x="7450" y="4440"/>
                  <a:pt x="7410" y="4480"/>
                </a:cubicBezTo>
                <a:lnTo>
                  <a:pt x="4450" y="7440"/>
                </a:lnTo>
                <a:cubicBezTo>
                  <a:pt x="4430" y="7460"/>
                  <a:pt x="4400" y="7470"/>
                  <a:pt x="4380" y="7470"/>
                </a:cubicBezTo>
                <a:close/>
                <a:moveTo>
                  <a:pt x="5420" y="8450"/>
                </a:moveTo>
                <a:cubicBezTo>
                  <a:pt x="5390" y="8450"/>
                  <a:pt x="5370" y="8440"/>
                  <a:pt x="5350" y="8420"/>
                </a:cubicBezTo>
                <a:cubicBezTo>
                  <a:pt x="5310" y="8380"/>
                  <a:pt x="5310" y="8320"/>
                  <a:pt x="5350" y="8280"/>
                </a:cubicBezTo>
                <a:lnTo>
                  <a:pt x="8280" y="5350"/>
                </a:lnTo>
                <a:cubicBezTo>
                  <a:pt x="8320" y="5310"/>
                  <a:pt x="8380" y="5310"/>
                  <a:pt x="8420" y="5350"/>
                </a:cubicBezTo>
                <a:cubicBezTo>
                  <a:pt x="8460" y="5390"/>
                  <a:pt x="8460" y="5450"/>
                  <a:pt x="8420" y="5490"/>
                </a:cubicBezTo>
                <a:lnTo>
                  <a:pt x="5490" y="8420"/>
                </a:lnTo>
                <a:cubicBezTo>
                  <a:pt x="5470" y="8440"/>
                  <a:pt x="5450" y="8450"/>
                  <a:pt x="5420" y="8450"/>
                </a:cubicBezTo>
                <a:close/>
                <a:moveTo>
                  <a:pt x="7930" y="8030"/>
                </a:moveTo>
                <a:cubicBezTo>
                  <a:pt x="7900" y="8030"/>
                  <a:pt x="7880" y="8020"/>
                  <a:pt x="7860" y="8000"/>
                </a:cubicBezTo>
                <a:lnTo>
                  <a:pt x="4760" y="4900"/>
                </a:lnTo>
                <a:cubicBezTo>
                  <a:pt x="4720" y="4860"/>
                  <a:pt x="4720" y="4800"/>
                  <a:pt x="4760" y="4760"/>
                </a:cubicBezTo>
                <a:cubicBezTo>
                  <a:pt x="4800" y="4720"/>
                  <a:pt x="4860" y="4720"/>
                  <a:pt x="4900" y="4760"/>
                </a:cubicBezTo>
                <a:lnTo>
                  <a:pt x="7990" y="7850"/>
                </a:lnTo>
                <a:cubicBezTo>
                  <a:pt x="8030" y="7890"/>
                  <a:pt x="8030" y="7950"/>
                  <a:pt x="7990" y="7990"/>
                </a:cubicBezTo>
                <a:cubicBezTo>
                  <a:pt x="7980" y="8020"/>
                  <a:pt x="7950" y="8030"/>
                  <a:pt x="7930" y="8030"/>
                </a:cubicBezTo>
                <a:close/>
                <a:moveTo>
                  <a:pt x="7930" y="8030"/>
                </a:moveTo>
                <a:cubicBezTo>
                  <a:pt x="7900" y="8030"/>
                  <a:pt x="7880" y="8020"/>
                  <a:pt x="7860" y="8000"/>
                </a:cubicBezTo>
                <a:lnTo>
                  <a:pt x="4760" y="4900"/>
                </a:lnTo>
                <a:cubicBezTo>
                  <a:pt x="4720" y="4860"/>
                  <a:pt x="4720" y="4800"/>
                  <a:pt x="4760" y="4760"/>
                </a:cubicBezTo>
                <a:cubicBezTo>
                  <a:pt x="4800" y="4720"/>
                  <a:pt x="4860" y="4720"/>
                  <a:pt x="4900" y="4760"/>
                </a:cubicBezTo>
                <a:lnTo>
                  <a:pt x="7990" y="7850"/>
                </a:lnTo>
                <a:cubicBezTo>
                  <a:pt x="8030" y="7890"/>
                  <a:pt x="8030" y="7950"/>
                  <a:pt x="7990" y="7990"/>
                </a:cubicBezTo>
                <a:cubicBezTo>
                  <a:pt x="7980" y="8020"/>
                  <a:pt x="7950" y="8030"/>
                  <a:pt x="7930" y="80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椭圆3">
            <a:extLst>
              <a:ext uri="{FF2B5EF4-FFF2-40B4-BE49-F238E27FC236}">
                <a16:creationId xmlns:a16="http://schemas.microsoft.com/office/drawing/2014/main" id="{BF21A9C2-EFE5-4D30-B1BA-A8D3891F6EE0}"/>
              </a:ext>
            </a:extLst>
          </p:cNvPr>
          <p:cNvSpPr/>
          <p:nvPr/>
        </p:nvSpPr>
        <p:spPr bwMode="auto">
          <a:xfrm>
            <a:off x="4321506" y="3618042"/>
            <a:ext cx="806039" cy="804823"/>
          </a:xfrm>
          <a:prstGeom prst="ellipse">
            <a:avLst/>
          </a:prstGeom>
          <a:solidFill>
            <a:schemeClr val="tx1">
              <a:lumMod val="50000"/>
              <a:lumOff val="50000"/>
            </a:schemeClr>
          </a:solidFill>
          <a:ln w="22225">
            <a:solidFill>
              <a:schemeClr val="bg1"/>
            </a:solid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6" name="icon2">
            <a:extLst>
              <a:ext uri="{FF2B5EF4-FFF2-40B4-BE49-F238E27FC236}">
                <a16:creationId xmlns:a16="http://schemas.microsoft.com/office/drawing/2014/main" id="{8E939C48-AE01-4674-BC1E-6A97BFEA68BE}"/>
              </a:ext>
            </a:extLst>
          </p:cNvPr>
          <p:cNvSpPr/>
          <p:nvPr/>
        </p:nvSpPr>
        <p:spPr bwMode="auto">
          <a:xfrm>
            <a:off x="4530327" y="3827773"/>
            <a:ext cx="388396" cy="385361"/>
          </a:xfrm>
          <a:custGeom>
            <a:avLst/>
            <a:gdLst>
              <a:gd name="T0" fmla="*/ 10350 w 12800"/>
              <a:gd name="T1" fmla="*/ 12420 h 12700"/>
              <a:gd name="T2" fmla="*/ 6850 w 12800"/>
              <a:gd name="T3" fmla="*/ 8840 h 12700"/>
              <a:gd name="T4" fmla="*/ 8700 w 12800"/>
              <a:gd name="T5" fmla="*/ 6910 h 12700"/>
              <a:gd name="T6" fmla="*/ 12430 w 12800"/>
              <a:gd name="T7" fmla="*/ 10360 h 12700"/>
              <a:gd name="T8" fmla="*/ 11710 w 12800"/>
              <a:gd name="T9" fmla="*/ 12430 h 12700"/>
              <a:gd name="T10" fmla="*/ 7330 w 12800"/>
              <a:gd name="T11" fmla="*/ 8830 h 12700"/>
              <a:gd name="T12" fmla="*/ 11410 w 12800"/>
              <a:gd name="T13" fmla="*/ 12130 h 12700"/>
              <a:gd name="T14" fmla="*/ 12130 w 12800"/>
              <a:gd name="T15" fmla="*/ 10620 h 12700"/>
              <a:gd name="T16" fmla="*/ 7330 w 12800"/>
              <a:gd name="T17" fmla="*/ 8830 h 12700"/>
              <a:gd name="T18" fmla="*/ 11610 w 12800"/>
              <a:gd name="T19" fmla="*/ 11090 h 12700"/>
              <a:gd name="T20" fmla="*/ 8760 w 12800"/>
              <a:gd name="T21" fmla="*/ 8110 h 12700"/>
              <a:gd name="T22" fmla="*/ 11750 w 12800"/>
              <a:gd name="T23" fmla="*/ 10950 h 12700"/>
              <a:gd name="T24" fmla="*/ 11680 w 12800"/>
              <a:gd name="T25" fmla="*/ 11120 h 12700"/>
              <a:gd name="T26" fmla="*/ 7330 w 12800"/>
              <a:gd name="T27" fmla="*/ 8550 h 12700"/>
              <a:gd name="T28" fmla="*/ 5860 w 12800"/>
              <a:gd name="T29" fmla="*/ 6980 h 12700"/>
              <a:gd name="T30" fmla="*/ 6420 w 12800"/>
              <a:gd name="T31" fmla="*/ 6430 h 12700"/>
              <a:gd name="T32" fmla="*/ 6970 w 12800"/>
              <a:gd name="T33" fmla="*/ 5870 h 12700"/>
              <a:gd name="T34" fmla="*/ 8550 w 12800"/>
              <a:gd name="T35" fmla="*/ 7330 h 12700"/>
              <a:gd name="T36" fmla="*/ 7610 w 12800"/>
              <a:gd name="T37" fmla="*/ 8550 h 12700"/>
              <a:gd name="T38" fmla="*/ 6360 w 12800"/>
              <a:gd name="T39" fmla="*/ 7020 h 12700"/>
              <a:gd name="T40" fmla="*/ 8120 w 12800"/>
              <a:gd name="T41" fmla="*/ 7480 h 12700"/>
              <a:gd name="T42" fmla="*/ 6710 w 12800"/>
              <a:gd name="T43" fmla="*/ 6710 h 12700"/>
              <a:gd name="T44" fmla="*/ 3930 w 12800"/>
              <a:gd name="T45" fmla="*/ 6730 h 12700"/>
              <a:gd name="T46" fmla="*/ 1130 w 12800"/>
              <a:gd name="T47" fmla="*/ 3930 h 12700"/>
              <a:gd name="T48" fmla="*/ 3930 w 12800"/>
              <a:gd name="T49" fmla="*/ 1130 h 12700"/>
              <a:gd name="T50" fmla="*/ 6730 w 12800"/>
              <a:gd name="T51" fmla="*/ 3930 h 12700"/>
              <a:gd name="T52" fmla="*/ 3930 w 12800"/>
              <a:gd name="T53" fmla="*/ 6730 h 12700"/>
              <a:gd name="T54" fmla="*/ 2090 w 12800"/>
              <a:gd name="T55" fmla="*/ 2090 h 12700"/>
              <a:gd name="T56" fmla="*/ 2090 w 12800"/>
              <a:gd name="T57" fmla="*/ 5770 h 12700"/>
              <a:gd name="T58" fmla="*/ 5770 w 12800"/>
              <a:gd name="T59" fmla="*/ 5770 h 12700"/>
              <a:gd name="T60" fmla="*/ 5770 w 12800"/>
              <a:gd name="T61" fmla="*/ 2090 h 12700"/>
              <a:gd name="T62" fmla="*/ 3930 w 12800"/>
              <a:gd name="T63" fmla="*/ 7860 h 12700"/>
              <a:gd name="T64" fmla="*/ 0 w 12800"/>
              <a:gd name="T65" fmla="*/ 3930 h 12700"/>
              <a:gd name="T66" fmla="*/ 3930 w 12800"/>
              <a:gd name="T67" fmla="*/ 0 h 12700"/>
              <a:gd name="T68" fmla="*/ 7860 w 12800"/>
              <a:gd name="T69" fmla="*/ 3930 h 12700"/>
              <a:gd name="T70" fmla="*/ 3930 w 12800"/>
              <a:gd name="T71" fmla="*/ 7860 h 12700"/>
              <a:gd name="T72" fmla="*/ 6420 w 12800"/>
              <a:gd name="T73" fmla="*/ 6430 h 12700"/>
              <a:gd name="T74" fmla="*/ 6420 w 12800"/>
              <a:gd name="T75" fmla="*/ 1430 h 12700"/>
              <a:gd name="T76" fmla="*/ 1420 w 12800"/>
              <a:gd name="T77" fmla="*/ 1430 h 12700"/>
              <a:gd name="T78" fmla="*/ 1430 w 12800"/>
              <a:gd name="T79" fmla="*/ 643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800" h="12700">
                <a:moveTo>
                  <a:pt x="11020" y="12700"/>
                </a:moveTo>
                <a:cubicBezTo>
                  <a:pt x="10780" y="12700"/>
                  <a:pt x="10530" y="12610"/>
                  <a:pt x="10350" y="12420"/>
                </a:cubicBezTo>
                <a:lnTo>
                  <a:pt x="6910" y="8980"/>
                </a:lnTo>
                <a:cubicBezTo>
                  <a:pt x="6870" y="8940"/>
                  <a:pt x="6850" y="8890"/>
                  <a:pt x="6850" y="8840"/>
                </a:cubicBezTo>
                <a:cubicBezTo>
                  <a:pt x="6850" y="8790"/>
                  <a:pt x="6870" y="8740"/>
                  <a:pt x="6910" y="8700"/>
                </a:cubicBezTo>
                <a:lnTo>
                  <a:pt x="8700" y="6910"/>
                </a:lnTo>
                <a:cubicBezTo>
                  <a:pt x="8780" y="6830"/>
                  <a:pt x="8900" y="6830"/>
                  <a:pt x="8980" y="6910"/>
                </a:cubicBezTo>
                <a:lnTo>
                  <a:pt x="12430" y="10360"/>
                </a:lnTo>
                <a:cubicBezTo>
                  <a:pt x="12800" y="10730"/>
                  <a:pt x="12800" y="11330"/>
                  <a:pt x="12430" y="11700"/>
                </a:cubicBezTo>
                <a:lnTo>
                  <a:pt x="11710" y="12430"/>
                </a:lnTo>
                <a:cubicBezTo>
                  <a:pt x="11510" y="12610"/>
                  <a:pt x="11270" y="12700"/>
                  <a:pt x="11020" y="12700"/>
                </a:cubicBezTo>
                <a:close/>
                <a:moveTo>
                  <a:pt x="7330" y="8830"/>
                </a:moveTo>
                <a:lnTo>
                  <a:pt x="10630" y="12130"/>
                </a:lnTo>
                <a:cubicBezTo>
                  <a:pt x="10840" y="12340"/>
                  <a:pt x="11190" y="12340"/>
                  <a:pt x="11410" y="12130"/>
                </a:cubicBezTo>
                <a:lnTo>
                  <a:pt x="12130" y="11400"/>
                </a:lnTo>
                <a:cubicBezTo>
                  <a:pt x="12340" y="11190"/>
                  <a:pt x="12340" y="10840"/>
                  <a:pt x="12130" y="10620"/>
                </a:cubicBezTo>
                <a:lnTo>
                  <a:pt x="8830" y="7320"/>
                </a:lnTo>
                <a:lnTo>
                  <a:pt x="7330" y="8830"/>
                </a:lnTo>
                <a:close/>
                <a:moveTo>
                  <a:pt x="11680" y="11120"/>
                </a:moveTo>
                <a:cubicBezTo>
                  <a:pt x="11650" y="11120"/>
                  <a:pt x="11630" y="11110"/>
                  <a:pt x="11610" y="11090"/>
                </a:cubicBezTo>
                <a:lnTo>
                  <a:pt x="8760" y="8250"/>
                </a:lnTo>
                <a:cubicBezTo>
                  <a:pt x="8720" y="8210"/>
                  <a:pt x="8720" y="8150"/>
                  <a:pt x="8760" y="8110"/>
                </a:cubicBezTo>
                <a:cubicBezTo>
                  <a:pt x="8800" y="8070"/>
                  <a:pt x="8860" y="8070"/>
                  <a:pt x="8900" y="8110"/>
                </a:cubicBezTo>
                <a:lnTo>
                  <a:pt x="11750" y="10950"/>
                </a:lnTo>
                <a:cubicBezTo>
                  <a:pt x="11790" y="10990"/>
                  <a:pt x="11790" y="11050"/>
                  <a:pt x="11750" y="11090"/>
                </a:cubicBezTo>
                <a:cubicBezTo>
                  <a:pt x="11730" y="11110"/>
                  <a:pt x="11700" y="11120"/>
                  <a:pt x="11680" y="11120"/>
                </a:cubicBezTo>
                <a:close/>
                <a:moveTo>
                  <a:pt x="7470" y="8610"/>
                </a:moveTo>
                <a:cubicBezTo>
                  <a:pt x="7420" y="8610"/>
                  <a:pt x="7370" y="8590"/>
                  <a:pt x="7330" y="8550"/>
                </a:cubicBezTo>
                <a:lnTo>
                  <a:pt x="5920" y="7140"/>
                </a:lnTo>
                <a:cubicBezTo>
                  <a:pt x="5880" y="7100"/>
                  <a:pt x="5860" y="7040"/>
                  <a:pt x="5860" y="6980"/>
                </a:cubicBezTo>
                <a:cubicBezTo>
                  <a:pt x="5870" y="6920"/>
                  <a:pt x="5900" y="6870"/>
                  <a:pt x="5940" y="6830"/>
                </a:cubicBezTo>
                <a:cubicBezTo>
                  <a:pt x="6110" y="6710"/>
                  <a:pt x="6280" y="6570"/>
                  <a:pt x="6420" y="6430"/>
                </a:cubicBezTo>
                <a:cubicBezTo>
                  <a:pt x="6570" y="6280"/>
                  <a:pt x="6700" y="6120"/>
                  <a:pt x="6820" y="5950"/>
                </a:cubicBezTo>
                <a:cubicBezTo>
                  <a:pt x="6850" y="5900"/>
                  <a:pt x="6910" y="5870"/>
                  <a:pt x="6970" y="5870"/>
                </a:cubicBezTo>
                <a:cubicBezTo>
                  <a:pt x="7030" y="5860"/>
                  <a:pt x="7090" y="5890"/>
                  <a:pt x="7130" y="5930"/>
                </a:cubicBezTo>
                <a:lnTo>
                  <a:pt x="8550" y="7330"/>
                </a:lnTo>
                <a:cubicBezTo>
                  <a:pt x="8630" y="7410"/>
                  <a:pt x="8630" y="7530"/>
                  <a:pt x="8550" y="7610"/>
                </a:cubicBezTo>
                <a:lnTo>
                  <a:pt x="7610" y="8550"/>
                </a:lnTo>
                <a:cubicBezTo>
                  <a:pt x="7580" y="8590"/>
                  <a:pt x="7530" y="8610"/>
                  <a:pt x="7470" y="8610"/>
                </a:cubicBezTo>
                <a:close/>
                <a:moveTo>
                  <a:pt x="6360" y="7020"/>
                </a:moveTo>
                <a:lnTo>
                  <a:pt x="7470" y="8130"/>
                </a:lnTo>
                <a:lnTo>
                  <a:pt x="8120" y="7480"/>
                </a:lnTo>
                <a:lnTo>
                  <a:pt x="7020" y="6360"/>
                </a:lnTo>
                <a:cubicBezTo>
                  <a:pt x="6920" y="6480"/>
                  <a:pt x="6820" y="6600"/>
                  <a:pt x="6710" y="6710"/>
                </a:cubicBezTo>
                <a:cubicBezTo>
                  <a:pt x="6600" y="6820"/>
                  <a:pt x="6490" y="6920"/>
                  <a:pt x="6360" y="7020"/>
                </a:cubicBezTo>
                <a:close/>
                <a:moveTo>
                  <a:pt x="3930" y="6730"/>
                </a:moveTo>
                <a:cubicBezTo>
                  <a:pt x="3180" y="6730"/>
                  <a:pt x="2480" y="6440"/>
                  <a:pt x="1950" y="5910"/>
                </a:cubicBezTo>
                <a:cubicBezTo>
                  <a:pt x="1420" y="5380"/>
                  <a:pt x="1130" y="4680"/>
                  <a:pt x="1130" y="3930"/>
                </a:cubicBezTo>
                <a:cubicBezTo>
                  <a:pt x="1130" y="3180"/>
                  <a:pt x="1420" y="2480"/>
                  <a:pt x="1950" y="1950"/>
                </a:cubicBezTo>
                <a:cubicBezTo>
                  <a:pt x="2480" y="1420"/>
                  <a:pt x="3180" y="1130"/>
                  <a:pt x="3930" y="1130"/>
                </a:cubicBezTo>
                <a:cubicBezTo>
                  <a:pt x="4680" y="1130"/>
                  <a:pt x="5380" y="1420"/>
                  <a:pt x="5910" y="1950"/>
                </a:cubicBezTo>
                <a:cubicBezTo>
                  <a:pt x="6440" y="2480"/>
                  <a:pt x="6730" y="3180"/>
                  <a:pt x="6730" y="3930"/>
                </a:cubicBezTo>
                <a:cubicBezTo>
                  <a:pt x="6730" y="4680"/>
                  <a:pt x="6440" y="5380"/>
                  <a:pt x="5910" y="5910"/>
                </a:cubicBezTo>
                <a:cubicBezTo>
                  <a:pt x="5380" y="6440"/>
                  <a:pt x="4680" y="6730"/>
                  <a:pt x="3930" y="6730"/>
                </a:cubicBezTo>
                <a:close/>
                <a:moveTo>
                  <a:pt x="3930" y="1330"/>
                </a:moveTo>
                <a:cubicBezTo>
                  <a:pt x="3240" y="1330"/>
                  <a:pt x="2580" y="1600"/>
                  <a:pt x="2090" y="2090"/>
                </a:cubicBezTo>
                <a:cubicBezTo>
                  <a:pt x="1600" y="2580"/>
                  <a:pt x="1330" y="3230"/>
                  <a:pt x="1330" y="3930"/>
                </a:cubicBezTo>
                <a:cubicBezTo>
                  <a:pt x="1330" y="4620"/>
                  <a:pt x="1600" y="5280"/>
                  <a:pt x="2090" y="5770"/>
                </a:cubicBezTo>
                <a:cubicBezTo>
                  <a:pt x="2580" y="6260"/>
                  <a:pt x="3230" y="6530"/>
                  <a:pt x="3930" y="6530"/>
                </a:cubicBezTo>
                <a:cubicBezTo>
                  <a:pt x="4630" y="6530"/>
                  <a:pt x="5280" y="6260"/>
                  <a:pt x="5770" y="5770"/>
                </a:cubicBezTo>
                <a:cubicBezTo>
                  <a:pt x="6260" y="5280"/>
                  <a:pt x="6530" y="4630"/>
                  <a:pt x="6530" y="3930"/>
                </a:cubicBezTo>
                <a:cubicBezTo>
                  <a:pt x="6530" y="3240"/>
                  <a:pt x="6260" y="2580"/>
                  <a:pt x="5770" y="2090"/>
                </a:cubicBezTo>
                <a:cubicBezTo>
                  <a:pt x="5280" y="1600"/>
                  <a:pt x="4630" y="1330"/>
                  <a:pt x="3930" y="1330"/>
                </a:cubicBezTo>
                <a:close/>
                <a:moveTo>
                  <a:pt x="3930" y="7860"/>
                </a:moveTo>
                <a:cubicBezTo>
                  <a:pt x="2920" y="7860"/>
                  <a:pt x="1920" y="7480"/>
                  <a:pt x="1150" y="6710"/>
                </a:cubicBezTo>
                <a:cubicBezTo>
                  <a:pt x="410" y="5970"/>
                  <a:pt x="0" y="4980"/>
                  <a:pt x="0" y="3930"/>
                </a:cubicBezTo>
                <a:cubicBezTo>
                  <a:pt x="0" y="2880"/>
                  <a:pt x="410" y="1890"/>
                  <a:pt x="1150" y="1150"/>
                </a:cubicBezTo>
                <a:cubicBezTo>
                  <a:pt x="1890" y="410"/>
                  <a:pt x="2880" y="0"/>
                  <a:pt x="3930" y="0"/>
                </a:cubicBezTo>
                <a:cubicBezTo>
                  <a:pt x="4980" y="0"/>
                  <a:pt x="5970" y="410"/>
                  <a:pt x="6710" y="1150"/>
                </a:cubicBezTo>
                <a:cubicBezTo>
                  <a:pt x="7450" y="1890"/>
                  <a:pt x="7860" y="2880"/>
                  <a:pt x="7860" y="3930"/>
                </a:cubicBezTo>
                <a:cubicBezTo>
                  <a:pt x="7860" y="4980"/>
                  <a:pt x="7450" y="5970"/>
                  <a:pt x="6710" y="6710"/>
                </a:cubicBezTo>
                <a:cubicBezTo>
                  <a:pt x="5940" y="7480"/>
                  <a:pt x="4940" y="7860"/>
                  <a:pt x="3930" y="7860"/>
                </a:cubicBezTo>
                <a:close/>
                <a:moveTo>
                  <a:pt x="1430" y="6430"/>
                </a:moveTo>
                <a:cubicBezTo>
                  <a:pt x="2810" y="7810"/>
                  <a:pt x="5050" y="7810"/>
                  <a:pt x="6420" y="6430"/>
                </a:cubicBezTo>
                <a:cubicBezTo>
                  <a:pt x="7090" y="5760"/>
                  <a:pt x="7450" y="4880"/>
                  <a:pt x="7450" y="3930"/>
                </a:cubicBezTo>
                <a:cubicBezTo>
                  <a:pt x="7450" y="2990"/>
                  <a:pt x="7080" y="2100"/>
                  <a:pt x="6420" y="1430"/>
                </a:cubicBezTo>
                <a:cubicBezTo>
                  <a:pt x="5750" y="760"/>
                  <a:pt x="4870" y="400"/>
                  <a:pt x="3920" y="400"/>
                </a:cubicBezTo>
                <a:cubicBezTo>
                  <a:pt x="2980" y="400"/>
                  <a:pt x="2090" y="770"/>
                  <a:pt x="1420" y="1430"/>
                </a:cubicBezTo>
                <a:cubicBezTo>
                  <a:pt x="750" y="2100"/>
                  <a:pt x="390" y="2980"/>
                  <a:pt x="390" y="3930"/>
                </a:cubicBezTo>
                <a:cubicBezTo>
                  <a:pt x="400" y="4870"/>
                  <a:pt x="770" y="5760"/>
                  <a:pt x="1430" y="643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 name="椭圆2">
            <a:extLst>
              <a:ext uri="{FF2B5EF4-FFF2-40B4-BE49-F238E27FC236}">
                <a16:creationId xmlns:a16="http://schemas.microsoft.com/office/drawing/2014/main" id="{0EB84DDB-9C07-46F3-ABB2-8439A61BCF24}"/>
              </a:ext>
            </a:extLst>
          </p:cNvPr>
          <p:cNvSpPr/>
          <p:nvPr/>
        </p:nvSpPr>
        <p:spPr bwMode="auto">
          <a:xfrm>
            <a:off x="4320290" y="4882416"/>
            <a:ext cx="808470" cy="804823"/>
          </a:xfrm>
          <a:prstGeom prst="ellipse">
            <a:avLst/>
          </a:prstGeom>
          <a:solidFill>
            <a:schemeClr val="tx1">
              <a:lumMod val="50000"/>
              <a:lumOff val="50000"/>
            </a:schemeClr>
          </a:solidFill>
          <a:ln w="22225">
            <a:solidFill>
              <a:schemeClr val="bg1"/>
            </a:solidFill>
          </a:ln>
        </p:spPr>
        <p:txBody>
          <a:bodyPr anchor="ctr"/>
          <a:lstStyle/>
          <a:p>
            <a:pPr algn="ct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47" name="icon1">
            <a:extLst>
              <a:ext uri="{FF2B5EF4-FFF2-40B4-BE49-F238E27FC236}">
                <a16:creationId xmlns:a16="http://schemas.microsoft.com/office/drawing/2014/main" id="{CF0DD27F-BB34-41EB-97D5-F7BF4591D9DE}"/>
              </a:ext>
            </a:extLst>
          </p:cNvPr>
          <p:cNvSpPr/>
          <p:nvPr/>
        </p:nvSpPr>
        <p:spPr bwMode="auto">
          <a:xfrm>
            <a:off x="4571816" y="5082431"/>
            <a:ext cx="305418" cy="404793"/>
          </a:xfrm>
          <a:custGeom>
            <a:avLst/>
            <a:gdLst>
              <a:gd name="T0" fmla="*/ 1340 w 9590"/>
              <a:gd name="T1" fmla="*/ 9270 h 12710"/>
              <a:gd name="T2" fmla="*/ 8240 w 9590"/>
              <a:gd name="T3" fmla="*/ 9270 h 12710"/>
              <a:gd name="T4" fmla="*/ 4790 w 9590"/>
              <a:gd name="T5" fmla="*/ 6220 h 12710"/>
              <a:gd name="T6" fmla="*/ 4790 w 9590"/>
              <a:gd name="T7" fmla="*/ 12310 h 12710"/>
              <a:gd name="T8" fmla="*/ 4790 w 9590"/>
              <a:gd name="T9" fmla="*/ 6220 h 12710"/>
              <a:gd name="T10" fmla="*/ 2370 w 9590"/>
              <a:gd name="T11" fmla="*/ 9270 h 12710"/>
              <a:gd name="T12" fmla="*/ 7210 w 9590"/>
              <a:gd name="T13" fmla="*/ 9270 h 12710"/>
              <a:gd name="T14" fmla="*/ 4790 w 9590"/>
              <a:gd name="T15" fmla="*/ 7040 h 12710"/>
              <a:gd name="T16" fmla="*/ 4790 w 9590"/>
              <a:gd name="T17" fmla="*/ 11480 h 12710"/>
              <a:gd name="T18" fmla="*/ 4790 w 9590"/>
              <a:gd name="T19" fmla="*/ 7040 h 12710"/>
              <a:gd name="T20" fmla="*/ 6560 w 9590"/>
              <a:gd name="T21" fmla="*/ 6650 h 12710"/>
              <a:gd name="T22" fmla="*/ 3020 w 9590"/>
              <a:gd name="T23" fmla="*/ 5290 h 12710"/>
              <a:gd name="T24" fmla="*/ 2820 w 9590"/>
              <a:gd name="T25" fmla="*/ 6850 h 12710"/>
              <a:gd name="T26" fmla="*/ 2620 w 9590"/>
              <a:gd name="T27" fmla="*/ 5090 h 12710"/>
              <a:gd name="T28" fmla="*/ 6760 w 9590"/>
              <a:gd name="T29" fmla="*/ 4890 h 12710"/>
              <a:gd name="T30" fmla="*/ 6960 w 9590"/>
              <a:gd name="T31" fmla="*/ 6650 h 12710"/>
              <a:gd name="T32" fmla="*/ 5530 w 9590"/>
              <a:gd name="T33" fmla="*/ 10500 h 12710"/>
              <a:gd name="T34" fmla="*/ 4790 w 9590"/>
              <a:gd name="T35" fmla="*/ 9990 h 12710"/>
              <a:gd name="T36" fmla="*/ 3990 w 9590"/>
              <a:gd name="T37" fmla="*/ 10480 h 12710"/>
              <a:gd name="T38" fmla="*/ 4210 w 9590"/>
              <a:gd name="T39" fmla="*/ 9570 h 12710"/>
              <a:gd name="T40" fmla="*/ 3490 w 9590"/>
              <a:gd name="T41" fmla="*/ 8970 h 12710"/>
              <a:gd name="T42" fmla="*/ 4430 w 9590"/>
              <a:gd name="T43" fmla="*/ 8900 h 12710"/>
              <a:gd name="T44" fmla="*/ 4790 w 9590"/>
              <a:gd name="T45" fmla="*/ 8030 h 12710"/>
              <a:gd name="T46" fmla="*/ 5150 w 9590"/>
              <a:gd name="T47" fmla="*/ 8900 h 12710"/>
              <a:gd name="T48" fmla="*/ 6090 w 9590"/>
              <a:gd name="T49" fmla="*/ 8970 h 12710"/>
              <a:gd name="T50" fmla="*/ 5370 w 9590"/>
              <a:gd name="T51" fmla="*/ 9570 h 12710"/>
              <a:gd name="T52" fmla="*/ 5590 w 9590"/>
              <a:gd name="T53" fmla="*/ 10480 h 12710"/>
              <a:gd name="T54" fmla="*/ 4790 w 9590"/>
              <a:gd name="T55" fmla="*/ 9760 h 12710"/>
              <a:gd name="T56" fmla="*/ 5340 w 9590"/>
              <a:gd name="T57" fmla="*/ 10130 h 12710"/>
              <a:gd name="T58" fmla="*/ 5190 w 9590"/>
              <a:gd name="T59" fmla="*/ 9450 h 12710"/>
              <a:gd name="T60" fmla="*/ 5080 w 9590"/>
              <a:gd name="T61" fmla="*/ 9100 h 12710"/>
              <a:gd name="T62" fmla="*/ 4790 w 9590"/>
              <a:gd name="T63" fmla="*/ 8460 h 12710"/>
              <a:gd name="T64" fmla="*/ 4500 w 9590"/>
              <a:gd name="T65" fmla="*/ 9100 h 12710"/>
              <a:gd name="T66" fmla="*/ 4390 w 9590"/>
              <a:gd name="T67" fmla="*/ 9450 h 12710"/>
              <a:gd name="T68" fmla="*/ 4240 w 9590"/>
              <a:gd name="T69" fmla="*/ 10130 h 12710"/>
              <a:gd name="T70" fmla="*/ 4790 w 9590"/>
              <a:gd name="T71" fmla="*/ 9760 h 12710"/>
              <a:gd name="T72" fmla="*/ 2820 w 9590"/>
              <a:gd name="T73" fmla="*/ 5290 h 12710"/>
              <a:gd name="T74" fmla="*/ 30 w 9590"/>
              <a:gd name="T75" fmla="*/ 300 h 12710"/>
              <a:gd name="T76" fmla="*/ 200 w 9590"/>
              <a:gd name="T77" fmla="*/ 0 h 12710"/>
              <a:gd name="T78" fmla="*/ 2350 w 9590"/>
              <a:gd name="T79" fmla="*/ 110 h 12710"/>
              <a:gd name="T80" fmla="*/ 4960 w 9590"/>
              <a:gd name="T81" fmla="*/ 5190 h 12710"/>
              <a:gd name="T82" fmla="*/ 2940 w 9590"/>
              <a:gd name="T83" fmla="*/ 4890 h 12710"/>
              <a:gd name="T84" fmla="*/ 2050 w 9590"/>
              <a:gd name="T85" fmla="*/ 410 h 12710"/>
              <a:gd name="T86" fmla="*/ 2940 w 9590"/>
              <a:gd name="T87" fmla="*/ 4890 h 12710"/>
              <a:gd name="T88" fmla="*/ 4790 w 9590"/>
              <a:gd name="T89" fmla="*/ 5290 h 12710"/>
              <a:gd name="T90" fmla="*/ 4620 w 9590"/>
              <a:gd name="T91" fmla="*/ 4990 h 12710"/>
              <a:gd name="T92" fmla="*/ 7410 w 9590"/>
              <a:gd name="T93" fmla="*/ 10 h 12710"/>
              <a:gd name="T94" fmla="*/ 9550 w 9590"/>
              <a:gd name="T95" fmla="*/ 110 h 12710"/>
              <a:gd name="T96" fmla="*/ 6930 w 9590"/>
              <a:gd name="T97" fmla="*/ 5180 h 12710"/>
              <a:gd name="T98" fmla="*/ 5120 w 9590"/>
              <a:gd name="T99" fmla="*/ 4890 h 12710"/>
              <a:gd name="T100" fmla="*/ 9030 w 9590"/>
              <a:gd name="T101" fmla="*/ 410 h 12710"/>
              <a:gd name="T102" fmla="*/ 5120 w 9590"/>
              <a:gd name="T103" fmla="*/ 4890 h 12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590" h="12710">
                <a:moveTo>
                  <a:pt x="4790" y="12710"/>
                </a:moveTo>
                <a:cubicBezTo>
                  <a:pt x="2890" y="12710"/>
                  <a:pt x="1340" y="11160"/>
                  <a:pt x="1340" y="9270"/>
                </a:cubicBezTo>
                <a:cubicBezTo>
                  <a:pt x="1340" y="7370"/>
                  <a:pt x="2890" y="5820"/>
                  <a:pt x="4790" y="5820"/>
                </a:cubicBezTo>
                <a:cubicBezTo>
                  <a:pt x="6690" y="5820"/>
                  <a:pt x="8240" y="7370"/>
                  <a:pt x="8240" y="9270"/>
                </a:cubicBezTo>
                <a:cubicBezTo>
                  <a:pt x="8240" y="11160"/>
                  <a:pt x="6690" y="12710"/>
                  <a:pt x="4790" y="12710"/>
                </a:cubicBezTo>
                <a:close/>
                <a:moveTo>
                  <a:pt x="4790" y="6220"/>
                </a:moveTo>
                <a:cubicBezTo>
                  <a:pt x="3110" y="6220"/>
                  <a:pt x="1740" y="7590"/>
                  <a:pt x="1740" y="9270"/>
                </a:cubicBezTo>
                <a:cubicBezTo>
                  <a:pt x="1740" y="10950"/>
                  <a:pt x="3110" y="12310"/>
                  <a:pt x="4790" y="12310"/>
                </a:cubicBezTo>
                <a:cubicBezTo>
                  <a:pt x="6470" y="12310"/>
                  <a:pt x="7840" y="10940"/>
                  <a:pt x="7840" y="9270"/>
                </a:cubicBezTo>
                <a:cubicBezTo>
                  <a:pt x="7840" y="7590"/>
                  <a:pt x="6470" y="6220"/>
                  <a:pt x="4790" y="6220"/>
                </a:cubicBezTo>
                <a:close/>
                <a:moveTo>
                  <a:pt x="4790" y="11690"/>
                </a:moveTo>
                <a:cubicBezTo>
                  <a:pt x="3450" y="11690"/>
                  <a:pt x="2370" y="10600"/>
                  <a:pt x="2370" y="9270"/>
                </a:cubicBezTo>
                <a:cubicBezTo>
                  <a:pt x="2370" y="7930"/>
                  <a:pt x="3460" y="6850"/>
                  <a:pt x="4790" y="6850"/>
                </a:cubicBezTo>
                <a:cubicBezTo>
                  <a:pt x="6130" y="6850"/>
                  <a:pt x="7210" y="7940"/>
                  <a:pt x="7210" y="9270"/>
                </a:cubicBezTo>
                <a:cubicBezTo>
                  <a:pt x="7210" y="10600"/>
                  <a:pt x="6130" y="11690"/>
                  <a:pt x="4790" y="11690"/>
                </a:cubicBezTo>
                <a:close/>
                <a:moveTo>
                  <a:pt x="4790" y="7040"/>
                </a:moveTo>
                <a:cubicBezTo>
                  <a:pt x="3560" y="7040"/>
                  <a:pt x="2570" y="8040"/>
                  <a:pt x="2570" y="9260"/>
                </a:cubicBezTo>
                <a:cubicBezTo>
                  <a:pt x="2570" y="10490"/>
                  <a:pt x="3570" y="11480"/>
                  <a:pt x="4790" y="11480"/>
                </a:cubicBezTo>
                <a:cubicBezTo>
                  <a:pt x="6020" y="11480"/>
                  <a:pt x="7010" y="10480"/>
                  <a:pt x="7010" y="9260"/>
                </a:cubicBezTo>
                <a:cubicBezTo>
                  <a:pt x="7010" y="8040"/>
                  <a:pt x="6020" y="7040"/>
                  <a:pt x="4790" y="7040"/>
                </a:cubicBezTo>
                <a:close/>
                <a:moveTo>
                  <a:pt x="6760" y="6850"/>
                </a:moveTo>
                <a:cubicBezTo>
                  <a:pt x="6650" y="6850"/>
                  <a:pt x="6560" y="6760"/>
                  <a:pt x="6560" y="6650"/>
                </a:cubicBezTo>
                <a:lnTo>
                  <a:pt x="6560" y="5290"/>
                </a:lnTo>
                <a:lnTo>
                  <a:pt x="3020" y="5290"/>
                </a:lnTo>
                <a:lnTo>
                  <a:pt x="3020" y="6650"/>
                </a:lnTo>
                <a:cubicBezTo>
                  <a:pt x="3020" y="6760"/>
                  <a:pt x="2930" y="6850"/>
                  <a:pt x="2820" y="6850"/>
                </a:cubicBezTo>
                <a:cubicBezTo>
                  <a:pt x="2710" y="6850"/>
                  <a:pt x="2620" y="6760"/>
                  <a:pt x="2620" y="6650"/>
                </a:cubicBezTo>
                <a:lnTo>
                  <a:pt x="2620" y="5090"/>
                </a:lnTo>
                <a:cubicBezTo>
                  <a:pt x="2620" y="4980"/>
                  <a:pt x="2710" y="4890"/>
                  <a:pt x="2820" y="4890"/>
                </a:cubicBezTo>
                <a:lnTo>
                  <a:pt x="6760" y="4890"/>
                </a:lnTo>
                <a:cubicBezTo>
                  <a:pt x="6870" y="4890"/>
                  <a:pt x="6960" y="4980"/>
                  <a:pt x="6960" y="5090"/>
                </a:cubicBezTo>
                <a:lnTo>
                  <a:pt x="6960" y="6650"/>
                </a:lnTo>
                <a:cubicBezTo>
                  <a:pt x="6960" y="6760"/>
                  <a:pt x="6870" y="6850"/>
                  <a:pt x="6760" y="6850"/>
                </a:cubicBezTo>
                <a:close/>
                <a:moveTo>
                  <a:pt x="5530" y="10500"/>
                </a:moveTo>
                <a:cubicBezTo>
                  <a:pt x="5510" y="10500"/>
                  <a:pt x="5490" y="10490"/>
                  <a:pt x="5470" y="10480"/>
                </a:cubicBezTo>
                <a:lnTo>
                  <a:pt x="4790" y="9990"/>
                </a:lnTo>
                <a:lnTo>
                  <a:pt x="4110" y="10480"/>
                </a:lnTo>
                <a:cubicBezTo>
                  <a:pt x="4070" y="10510"/>
                  <a:pt x="4030" y="10510"/>
                  <a:pt x="3990" y="10480"/>
                </a:cubicBezTo>
                <a:cubicBezTo>
                  <a:pt x="3950" y="10450"/>
                  <a:pt x="3940" y="10410"/>
                  <a:pt x="3950" y="10370"/>
                </a:cubicBezTo>
                <a:lnTo>
                  <a:pt x="4210" y="9570"/>
                </a:lnTo>
                <a:lnTo>
                  <a:pt x="3530" y="9080"/>
                </a:lnTo>
                <a:cubicBezTo>
                  <a:pt x="3490" y="9050"/>
                  <a:pt x="3480" y="9010"/>
                  <a:pt x="3490" y="8970"/>
                </a:cubicBezTo>
                <a:cubicBezTo>
                  <a:pt x="3500" y="8930"/>
                  <a:pt x="3540" y="8900"/>
                  <a:pt x="3590" y="8900"/>
                </a:cubicBezTo>
                <a:lnTo>
                  <a:pt x="4430" y="8900"/>
                </a:lnTo>
                <a:lnTo>
                  <a:pt x="4690" y="8100"/>
                </a:lnTo>
                <a:cubicBezTo>
                  <a:pt x="4700" y="8060"/>
                  <a:pt x="4740" y="8030"/>
                  <a:pt x="4790" y="8030"/>
                </a:cubicBezTo>
                <a:cubicBezTo>
                  <a:pt x="4830" y="8030"/>
                  <a:pt x="4870" y="8060"/>
                  <a:pt x="4890" y="8100"/>
                </a:cubicBezTo>
                <a:lnTo>
                  <a:pt x="5150" y="8900"/>
                </a:lnTo>
                <a:lnTo>
                  <a:pt x="5990" y="8900"/>
                </a:lnTo>
                <a:cubicBezTo>
                  <a:pt x="6030" y="8900"/>
                  <a:pt x="6070" y="8930"/>
                  <a:pt x="6090" y="8970"/>
                </a:cubicBezTo>
                <a:cubicBezTo>
                  <a:pt x="6100" y="9010"/>
                  <a:pt x="6090" y="9060"/>
                  <a:pt x="6050" y="9080"/>
                </a:cubicBezTo>
                <a:lnTo>
                  <a:pt x="5370" y="9570"/>
                </a:lnTo>
                <a:lnTo>
                  <a:pt x="5630" y="10370"/>
                </a:lnTo>
                <a:cubicBezTo>
                  <a:pt x="5640" y="10410"/>
                  <a:pt x="5630" y="10460"/>
                  <a:pt x="5590" y="10480"/>
                </a:cubicBezTo>
                <a:cubicBezTo>
                  <a:pt x="5570" y="10490"/>
                  <a:pt x="5550" y="10500"/>
                  <a:pt x="5530" y="10500"/>
                </a:cubicBezTo>
                <a:close/>
                <a:moveTo>
                  <a:pt x="4790" y="9760"/>
                </a:moveTo>
                <a:cubicBezTo>
                  <a:pt x="4810" y="9760"/>
                  <a:pt x="4830" y="9770"/>
                  <a:pt x="4850" y="9780"/>
                </a:cubicBezTo>
                <a:lnTo>
                  <a:pt x="5340" y="10130"/>
                </a:lnTo>
                <a:lnTo>
                  <a:pt x="5150" y="9560"/>
                </a:lnTo>
                <a:cubicBezTo>
                  <a:pt x="5140" y="9520"/>
                  <a:pt x="5150" y="9470"/>
                  <a:pt x="5190" y="9450"/>
                </a:cubicBezTo>
                <a:lnTo>
                  <a:pt x="5680" y="9100"/>
                </a:lnTo>
                <a:lnTo>
                  <a:pt x="5080" y="9100"/>
                </a:lnTo>
                <a:cubicBezTo>
                  <a:pt x="5040" y="9100"/>
                  <a:pt x="5000" y="9070"/>
                  <a:pt x="4980" y="9030"/>
                </a:cubicBezTo>
                <a:lnTo>
                  <a:pt x="4790" y="8460"/>
                </a:lnTo>
                <a:lnTo>
                  <a:pt x="4600" y="9030"/>
                </a:lnTo>
                <a:cubicBezTo>
                  <a:pt x="4590" y="9070"/>
                  <a:pt x="4550" y="9100"/>
                  <a:pt x="4500" y="9100"/>
                </a:cubicBezTo>
                <a:lnTo>
                  <a:pt x="3900" y="9100"/>
                </a:lnTo>
                <a:lnTo>
                  <a:pt x="4390" y="9450"/>
                </a:lnTo>
                <a:cubicBezTo>
                  <a:pt x="4430" y="9480"/>
                  <a:pt x="4440" y="9520"/>
                  <a:pt x="4430" y="9560"/>
                </a:cubicBezTo>
                <a:lnTo>
                  <a:pt x="4240" y="10130"/>
                </a:lnTo>
                <a:lnTo>
                  <a:pt x="4730" y="9780"/>
                </a:lnTo>
                <a:cubicBezTo>
                  <a:pt x="4750" y="9770"/>
                  <a:pt x="4770" y="9760"/>
                  <a:pt x="4790" y="9760"/>
                </a:cubicBezTo>
                <a:close/>
                <a:moveTo>
                  <a:pt x="4790" y="5290"/>
                </a:moveTo>
                <a:lnTo>
                  <a:pt x="2820" y="5290"/>
                </a:lnTo>
                <a:cubicBezTo>
                  <a:pt x="2750" y="5290"/>
                  <a:pt x="2680" y="5250"/>
                  <a:pt x="2640" y="5180"/>
                </a:cubicBezTo>
                <a:lnTo>
                  <a:pt x="30" y="300"/>
                </a:lnTo>
                <a:cubicBezTo>
                  <a:pt x="0" y="240"/>
                  <a:pt x="0" y="160"/>
                  <a:pt x="30" y="100"/>
                </a:cubicBezTo>
                <a:cubicBezTo>
                  <a:pt x="70" y="40"/>
                  <a:pt x="130" y="0"/>
                  <a:pt x="200" y="0"/>
                </a:cubicBezTo>
                <a:lnTo>
                  <a:pt x="2170" y="0"/>
                </a:lnTo>
                <a:cubicBezTo>
                  <a:pt x="2240" y="0"/>
                  <a:pt x="2310" y="40"/>
                  <a:pt x="2350" y="110"/>
                </a:cubicBezTo>
                <a:lnTo>
                  <a:pt x="4960" y="4990"/>
                </a:lnTo>
                <a:cubicBezTo>
                  <a:pt x="4990" y="5050"/>
                  <a:pt x="4990" y="5130"/>
                  <a:pt x="4960" y="5190"/>
                </a:cubicBezTo>
                <a:cubicBezTo>
                  <a:pt x="4930" y="5250"/>
                  <a:pt x="4860" y="5290"/>
                  <a:pt x="4790" y="5290"/>
                </a:cubicBezTo>
                <a:close/>
                <a:moveTo>
                  <a:pt x="2940" y="4890"/>
                </a:moveTo>
                <a:lnTo>
                  <a:pt x="4450" y="4890"/>
                </a:lnTo>
                <a:lnTo>
                  <a:pt x="2050" y="410"/>
                </a:lnTo>
                <a:lnTo>
                  <a:pt x="540" y="410"/>
                </a:lnTo>
                <a:lnTo>
                  <a:pt x="2940" y="4890"/>
                </a:lnTo>
                <a:close/>
                <a:moveTo>
                  <a:pt x="6760" y="5290"/>
                </a:moveTo>
                <a:lnTo>
                  <a:pt x="4790" y="5290"/>
                </a:lnTo>
                <a:cubicBezTo>
                  <a:pt x="4720" y="5290"/>
                  <a:pt x="4650" y="5250"/>
                  <a:pt x="4620" y="5190"/>
                </a:cubicBezTo>
                <a:cubicBezTo>
                  <a:pt x="4580" y="5130"/>
                  <a:pt x="4580" y="5050"/>
                  <a:pt x="4620" y="4990"/>
                </a:cubicBezTo>
                <a:lnTo>
                  <a:pt x="7230" y="120"/>
                </a:lnTo>
                <a:cubicBezTo>
                  <a:pt x="7260" y="60"/>
                  <a:pt x="7330" y="10"/>
                  <a:pt x="7410" y="10"/>
                </a:cubicBezTo>
                <a:lnTo>
                  <a:pt x="9380" y="10"/>
                </a:lnTo>
                <a:cubicBezTo>
                  <a:pt x="9450" y="10"/>
                  <a:pt x="9520" y="50"/>
                  <a:pt x="9550" y="110"/>
                </a:cubicBezTo>
                <a:cubicBezTo>
                  <a:pt x="9580" y="170"/>
                  <a:pt x="9590" y="250"/>
                  <a:pt x="9550" y="310"/>
                </a:cubicBezTo>
                <a:lnTo>
                  <a:pt x="6930" y="5180"/>
                </a:lnTo>
                <a:cubicBezTo>
                  <a:pt x="6900" y="5250"/>
                  <a:pt x="6830" y="5290"/>
                  <a:pt x="6760" y="5290"/>
                </a:cubicBezTo>
                <a:close/>
                <a:moveTo>
                  <a:pt x="5120" y="4890"/>
                </a:moveTo>
                <a:lnTo>
                  <a:pt x="6630" y="4890"/>
                </a:lnTo>
                <a:lnTo>
                  <a:pt x="9030" y="410"/>
                </a:lnTo>
                <a:lnTo>
                  <a:pt x="7520" y="410"/>
                </a:lnTo>
                <a:lnTo>
                  <a:pt x="5120" y="48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6" name="椭圆1">
            <a:extLst>
              <a:ext uri="{FF2B5EF4-FFF2-40B4-BE49-F238E27FC236}">
                <a16:creationId xmlns:a16="http://schemas.microsoft.com/office/drawing/2014/main" id="{3E319712-C48D-4920-8A57-431180762A22}"/>
              </a:ext>
            </a:extLst>
          </p:cNvPr>
          <p:cNvSpPr/>
          <p:nvPr/>
        </p:nvSpPr>
        <p:spPr bwMode="auto">
          <a:xfrm>
            <a:off x="7050244" y="4888001"/>
            <a:ext cx="808470" cy="804823"/>
          </a:xfrm>
          <a:prstGeom prst="ellipse">
            <a:avLst/>
          </a:prstGeom>
          <a:solidFill>
            <a:schemeClr val="tx1">
              <a:lumMod val="50000"/>
              <a:lumOff val="50000"/>
            </a:schemeClr>
          </a:solidFill>
          <a:ln w="22225">
            <a:solidFill>
              <a:schemeClr val="bg1"/>
            </a:solid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49" name="icon5">
            <a:extLst>
              <a:ext uri="{FF2B5EF4-FFF2-40B4-BE49-F238E27FC236}">
                <a16:creationId xmlns:a16="http://schemas.microsoft.com/office/drawing/2014/main" id="{DFCD01B3-CB73-4793-89D7-D9D715E643D4}"/>
              </a:ext>
            </a:extLst>
          </p:cNvPr>
          <p:cNvSpPr/>
          <p:nvPr/>
        </p:nvSpPr>
        <p:spPr bwMode="auto">
          <a:xfrm>
            <a:off x="7332909" y="5091961"/>
            <a:ext cx="243141" cy="396902"/>
          </a:xfrm>
          <a:custGeom>
            <a:avLst/>
            <a:gdLst>
              <a:gd name="T0" fmla="*/ 3070 w 7780"/>
              <a:gd name="T1" fmla="*/ 12430 h 12700"/>
              <a:gd name="T2" fmla="*/ 2320 w 7780"/>
              <a:gd name="T3" fmla="*/ 12230 h 12700"/>
              <a:gd name="T4" fmla="*/ 920 w 7780"/>
              <a:gd name="T5" fmla="*/ 6330 h 12700"/>
              <a:gd name="T6" fmla="*/ 3890 w 7780"/>
              <a:gd name="T7" fmla="*/ 0 h 12700"/>
              <a:gd name="T8" fmla="*/ 6640 w 7780"/>
              <a:gd name="T9" fmla="*/ 1130 h 12700"/>
              <a:gd name="T10" fmla="*/ 6940 w 7780"/>
              <a:gd name="T11" fmla="*/ 6280 h 12700"/>
              <a:gd name="T12" fmla="*/ 5490 w 7780"/>
              <a:gd name="T13" fmla="*/ 12230 h 12700"/>
              <a:gd name="T14" fmla="*/ 4740 w 7780"/>
              <a:gd name="T15" fmla="*/ 12430 h 12700"/>
              <a:gd name="T16" fmla="*/ 2710 w 7780"/>
              <a:gd name="T17" fmla="*/ 12030 h 12700"/>
              <a:gd name="T18" fmla="*/ 3370 w 7780"/>
              <a:gd name="T19" fmla="*/ 12170 h 12700"/>
              <a:gd name="T20" fmla="*/ 4430 w 7780"/>
              <a:gd name="T21" fmla="*/ 12170 h 12700"/>
              <a:gd name="T22" fmla="*/ 5090 w 7780"/>
              <a:gd name="T23" fmla="*/ 12040 h 12700"/>
              <a:gd name="T24" fmla="*/ 6620 w 7780"/>
              <a:gd name="T25" fmla="*/ 6040 h 12700"/>
              <a:gd name="T26" fmla="*/ 6350 w 7780"/>
              <a:gd name="T27" fmla="*/ 1420 h 12700"/>
              <a:gd name="T28" fmla="*/ 440 w 7780"/>
              <a:gd name="T29" fmla="*/ 3730 h 12700"/>
              <a:gd name="T30" fmla="*/ 2720 w 7780"/>
              <a:gd name="T31" fmla="*/ 10330 h 12700"/>
              <a:gd name="T32" fmla="*/ 2710 w 7780"/>
              <a:gd name="T33" fmla="*/ 12030 h 12700"/>
              <a:gd name="T34" fmla="*/ 5280 w 7780"/>
              <a:gd name="T35" fmla="*/ 11650 h 12700"/>
              <a:gd name="T36" fmla="*/ 5280 w 7780"/>
              <a:gd name="T37" fmla="*/ 11250 h 12700"/>
              <a:gd name="T38" fmla="*/ 5830 w 7780"/>
              <a:gd name="T39" fmla="*/ 11450 h 12700"/>
              <a:gd name="T40" fmla="*/ 2510 w 7780"/>
              <a:gd name="T41" fmla="*/ 11650 h 12700"/>
              <a:gd name="T42" fmla="*/ 1960 w 7780"/>
              <a:gd name="T43" fmla="*/ 11450 h 12700"/>
              <a:gd name="T44" fmla="*/ 2510 w 7780"/>
              <a:gd name="T45" fmla="*/ 11250 h 12700"/>
              <a:gd name="T46" fmla="*/ 2510 w 7780"/>
              <a:gd name="T47" fmla="*/ 11650 h 12700"/>
              <a:gd name="T48" fmla="*/ 3800 w 7780"/>
              <a:gd name="T49" fmla="*/ 10380 h 12700"/>
              <a:gd name="T50" fmla="*/ 3900 w 7780"/>
              <a:gd name="T51" fmla="*/ 3780 h 12700"/>
              <a:gd name="T52" fmla="*/ 4000 w 7780"/>
              <a:gd name="T53" fmla="*/ 10380 h 12700"/>
              <a:gd name="T54" fmla="*/ 2890 w 7780"/>
              <a:gd name="T55" fmla="*/ 4790 h 12700"/>
              <a:gd name="T56" fmla="*/ 1820 w 7780"/>
              <a:gd name="T57" fmla="*/ 4010 h 12700"/>
              <a:gd name="T58" fmla="*/ 1940 w 7780"/>
              <a:gd name="T59" fmla="*/ 3850 h 12700"/>
              <a:gd name="T60" fmla="*/ 3840 w 7780"/>
              <a:gd name="T61" fmla="*/ 3850 h 12700"/>
              <a:gd name="T62" fmla="*/ 3960 w 7780"/>
              <a:gd name="T63" fmla="*/ 4010 h 12700"/>
              <a:gd name="T64" fmla="*/ 2890 w 7780"/>
              <a:gd name="T65" fmla="*/ 4790 h 12700"/>
              <a:gd name="T66" fmla="*/ 4850 w 7780"/>
              <a:gd name="T67" fmla="*/ 4770 h 12700"/>
              <a:gd name="T68" fmla="*/ 3820 w 7780"/>
              <a:gd name="T69" fmla="*/ 3870 h 12700"/>
              <a:gd name="T70" fmla="*/ 4910 w 7780"/>
              <a:gd name="T71" fmla="*/ 4560 h 12700"/>
              <a:gd name="T72" fmla="*/ 6000 w 7780"/>
              <a:gd name="T73" fmla="*/ 3870 h 12700"/>
              <a:gd name="T74" fmla="*/ 4970 w 7780"/>
              <a:gd name="T75" fmla="*/ 4770 h 12700"/>
              <a:gd name="T76" fmla="*/ 5290 w 7780"/>
              <a:gd name="T77" fmla="*/ 10480 h 12700"/>
              <a:gd name="T78" fmla="*/ 2410 w 7780"/>
              <a:gd name="T79" fmla="*/ 10380 h 12700"/>
              <a:gd name="T80" fmla="*/ 5290 w 7780"/>
              <a:gd name="T81" fmla="*/ 10280 h 12700"/>
              <a:gd name="T82" fmla="*/ 5290 w 7780"/>
              <a:gd name="T83" fmla="*/ 1048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0" h="12700">
                <a:moveTo>
                  <a:pt x="3900" y="12700"/>
                </a:moveTo>
                <a:cubicBezTo>
                  <a:pt x="3600" y="12700"/>
                  <a:pt x="3240" y="12630"/>
                  <a:pt x="3070" y="12430"/>
                </a:cubicBezTo>
                <a:lnTo>
                  <a:pt x="2520" y="12430"/>
                </a:lnTo>
                <a:cubicBezTo>
                  <a:pt x="2410" y="12430"/>
                  <a:pt x="2320" y="12340"/>
                  <a:pt x="2320" y="12230"/>
                </a:cubicBezTo>
                <a:lnTo>
                  <a:pt x="2320" y="10330"/>
                </a:lnTo>
                <a:cubicBezTo>
                  <a:pt x="2320" y="8840"/>
                  <a:pt x="1820" y="7420"/>
                  <a:pt x="920" y="6330"/>
                </a:cubicBezTo>
                <a:cubicBezTo>
                  <a:pt x="320" y="5600"/>
                  <a:pt x="0" y="4670"/>
                  <a:pt x="40" y="3720"/>
                </a:cubicBezTo>
                <a:cubicBezTo>
                  <a:pt x="120" y="1680"/>
                  <a:pt x="1840" y="10"/>
                  <a:pt x="3890" y="0"/>
                </a:cubicBezTo>
                <a:lnTo>
                  <a:pt x="3910" y="0"/>
                </a:lnTo>
                <a:cubicBezTo>
                  <a:pt x="4940" y="0"/>
                  <a:pt x="5910" y="400"/>
                  <a:pt x="6640" y="1130"/>
                </a:cubicBezTo>
                <a:cubicBezTo>
                  <a:pt x="7370" y="1860"/>
                  <a:pt x="7780" y="2830"/>
                  <a:pt x="7780" y="3870"/>
                </a:cubicBezTo>
                <a:cubicBezTo>
                  <a:pt x="7780" y="4750"/>
                  <a:pt x="7490" y="5590"/>
                  <a:pt x="6940" y="6280"/>
                </a:cubicBezTo>
                <a:cubicBezTo>
                  <a:pt x="6000" y="7440"/>
                  <a:pt x="5490" y="8860"/>
                  <a:pt x="5490" y="10270"/>
                </a:cubicBezTo>
                <a:lnTo>
                  <a:pt x="5490" y="12230"/>
                </a:lnTo>
                <a:cubicBezTo>
                  <a:pt x="5490" y="12340"/>
                  <a:pt x="5400" y="12430"/>
                  <a:pt x="5290" y="12430"/>
                </a:cubicBezTo>
                <a:lnTo>
                  <a:pt x="4740" y="12430"/>
                </a:lnTo>
                <a:cubicBezTo>
                  <a:pt x="4560" y="12630"/>
                  <a:pt x="4200" y="12700"/>
                  <a:pt x="3900" y="12700"/>
                </a:cubicBezTo>
                <a:close/>
                <a:moveTo>
                  <a:pt x="2710" y="12030"/>
                </a:moveTo>
                <a:lnTo>
                  <a:pt x="3180" y="12030"/>
                </a:lnTo>
                <a:cubicBezTo>
                  <a:pt x="3270" y="12030"/>
                  <a:pt x="3350" y="12090"/>
                  <a:pt x="3370" y="12170"/>
                </a:cubicBezTo>
                <a:cubicBezTo>
                  <a:pt x="3390" y="12200"/>
                  <a:pt x="3570" y="12300"/>
                  <a:pt x="3900" y="12300"/>
                </a:cubicBezTo>
                <a:cubicBezTo>
                  <a:pt x="4230" y="12300"/>
                  <a:pt x="4410" y="12200"/>
                  <a:pt x="4430" y="12170"/>
                </a:cubicBezTo>
                <a:cubicBezTo>
                  <a:pt x="4460" y="12090"/>
                  <a:pt x="4530" y="12040"/>
                  <a:pt x="4620" y="12040"/>
                </a:cubicBezTo>
                <a:lnTo>
                  <a:pt x="5090" y="12040"/>
                </a:lnTo>
                <a:lnTo>
                  <a:pt x="5090" y="10280"/>
                </a:lnTo>
                <a:cubicBezTo>
                  <a:pt x="5090" y="8780"/>
                  <a:pt x="5630" y="7270"/>
                  <a:pt x="6620" y="6040"/>
                </a:cubicBezTo>
                <a:cubicBezTo>
                  <a:pt x="7110" y="5420"/>
                  <a:pt x="7370" y="4680"/>
                  <a:pt x="7370" y="3880"/>
                </a:cubicBezTo>
                <a:cubicBezTo>
                  <a:pt x="7370" y="2950"/>
                  <a:pt x="7010" y="2080"/>
                  <a:pt x="6350" y="1420"/>
                </a:cubicBezTo>
                <a:cubicBezTo>
                  <a:pt x="5690" y="760"/>
                  <a:pt x="4820" y="400"/>
                  <a:pt x="3890" y="400"/>
                </a:cubicBezTo>
                <a:cubicBezTo>
                  <a:pt x="2050" y="410"/>
                  <a:pt x="500" y="1900"/>
                  <a:pt x="440" y="3730"/>
                </a:cubicBezTo>
                <a:cubicBezTo>
                  <a:pt x="410" y="4580"/>
                  <a:pt x="690" y="5410"/>
                  <a:pt x="1230" y="6070"/>
                </a:cubicBezTo>
                <a:cubicBezTo>
                  <a:pt x="2190" y="7230"/>
                  <a:pt x="2720" y="8740"/>
                  <a:pt x="2720" y="10330"/>
                </a:cubicBezTo>
                <a:lnTo>
                  <a:pt x="2720" y="12030"/>
                </a:lnTo>
                <a:lnTo>
                  <a:pt x="2710" y="12030"/>
                </a:lnTo>
                <a:close/>
                <a:moveTo>
                  <a:pt x="5630" y="11650"/>
                </a:moveTo>
                <a:lnTo>
                  <a:pt x="5280" y="11650"/>
                </a:lnTo>
                <a:cubicBezTo>
                  <a:pt x="5170" y="11650"/>
                  <a:pt x="5080" y="11560"/>
                  <a:pt x="5080" y="11450"/>
                </a:cubicBezTo>
                <a:cubicBezTo>
                  <a:pt x="5080" y="11340"/>
                  <a:pt x="5170" y="11250"/>
                  <a:pt x="5280" y="11250"/>
                </a:cubicBezTo>
                <a:lnTo>
                  <a:pt x="5630" y="11250"/>
                </a:lnTo>
                <a:cubicBezTo>
                  <a:pt x="5740" y="11250"/>
                  <a:pt x="5830" y="11340"/>
                  <a:pt x="5830" y="11450"/>
                </a:cubicBezTo>
                <a:cubicBezTo>
                  <a:pt x="5830" y="11560"/>
                  <a:pt x="5750" y="11650"/>
                  <a:pt x="5630" y="11650"/>
                </a:cubicBezTo>
                <a:close/>
                <a:moveTo>
                  <a:pt x="2510" y="11650"/>
                </a:moveTo>
                <a:lnTo>
                  <a:pt x="2160" y="11650"/>
                </a:lnTo>
                <a:cubicBezTo>
                  <a:pt x="2050" y="11650"/>
                  <a:pt x="1960" y="11560"/>
                  <a:pt x="1960" y="11450"/>
                </a:cubicBezTo>
                <a:cubicBezTo>
                  <a:pt x="1960" y="11340"/>
                  <a:pt x="2050" y="11250"/>
                  <a:pt x="2160" y="11250"/>
                </a:cubicBezTo>
                <a:lnTo>
                  <a:pt x="2510" y="11250"/>
                </a:lnTo>
                <a:cubicBezTo>
                  <a:pt x="2620" y="11250"/>
                  <a:pt x="2710" y="11340"/>
                  <a:pt x="2710" y="11450"/>
                </a:cubicBezTo>
                <a:cubicBezTo>
                  <a:pt x="2710" y="11560"/>
                  <a:pt x="2620" y="11650"/>
                  <a:pt x="2510" y="11650"/>
                </a:cubicBezTo>
                <a:close/>
                <a:moveTo>
                  <a:pt x="3900" y="10480"/>
                </a:moveTo>
                <a:cubicBezTo>
                  <a:pt x="3840" y="10480"/>
                  <a:pt x="3800" y="10440"/>
                  <a:pt x="3800" y="10380"/>
                </a:cubicBezTo>
                <a:lnTo>
                  <a:pt x="3800" y="3880"/>
                </a:lnTo>
                <a:cubicBezTo>
                  <a:pt x="3800" y="3820"/>
                  <a:pt x="3840" y="3780"/>
                  <a:pt x="3900" y="3780"/>
                </a:cubicBezTo>
                <a:cubicBezTo>
                  <a:pt x="3960" y="3780"/>
                  <a:pt x="4000" y="3820"/>
                  <a:pt x="4000" y="3880"/>
                </a:cubicBezTo>
                <a:lnTo>
                  <a:pt x="4000" y="10380"/>
                </a:lnTo>
                <a:cubicBezTo>
                  <a:pt x="4000" y="10440"/>
                  <a:pt x="3960" y="10480"/>
                  <a:pt x="3900" y="10480"/>
                </a:cubicBezTo>
                <a:close/>
                <a:moveTo>
                  <a:pt x="2890" y="4790"/>
                </a:moveTo>
                <a:cubicBezTo>
                  <a:pt x="2870" y="4790"/>
                  <a:pt x="2850" y="4780"/>
                  <a:pt x="2830" y="4770"/>
                </a:cubicBezTo>
                <a:lnTo>
                  <a:pt x="1820" y="4010"/>
                </a:lnTo>
                <a:cubicBezTo>
                  <a:pt x="1780" y="3980"/>
                  <a:pt x="1770" y="3910"/>
                  <a:pt x="1800" y="3870"/>
                </a:cubicBezTo>
                <a:cubicBezTo>
                  <a:pt x="1830" y="3830"/>
                  <a:pt x="1900" y="3820"/>
                  <a:pt x="1940" y="3850"/>
                </a:cubicBezTo>
                <a:lnTo>
                  <a:pt x="2890" y="4560"/>
                </a:lnTo>
                <a:lnTo>
                  <a:pt x="3840" y="3850"/>
                </a:lnTo>
                <a:cubicBezTo>
                  <a:pt x="3880" y="3820"/>
                  <a:pt x="3950" y="3830"/>
                  <a:pt x="3980" y="3870"/>
                </a:cubicBezTo>
                <a:cubicBezTo>
                  <a:pt x="4010" y="3910"/>
                  <a:pt x="4000" y="3980"/>
                  <a:pt x="3960" y="4010"/>
                </a:cubicBezTo>
                <a:lnTo>
                  <a:pt x="2950" y="4770"/>
                </a:lnTo>
                <a:cubicBezTo>
                  <a:pt x="2930" y="4780"/>
                  <a:pt x="2910" y="4790"/>
                  <a:pt x="2890" y="4790"/>
                </a:cubicBezTo>
                <a:close/>
                <a:moveTo>
                  <a:pt x="4910" y="4790"/>
                </a:moveTo>
                <a:cubicBezTo>
                  <a:pt x="4890" y="4790"/>
                  <a:pt x="4870" y="4780"/>
                  <a:pt x="4850" y="4770"/>
                </a:cubicBezTo>
                <a:lnTo>
                  <a:pt x="3840" y="4010"/>
                </a:lnTo>
                <a:cubicBezTo>
                  <a:pt x="3800" y="3980"/>
                  <a:pt x="3790" y="3910"/>
                  <a:pt x="3820" y="3870"/>
                </a:cubicBezTo>
                <a:cubicBezTo>
                  <a:pt x="3850" y="3830"/>
                  <a:pt x="3920" y="3820"/>
                  <a:pt x="3960" y="3850"/>
                </a:cubicBezTo>
                <a:lnTo>
                  <a:pt x="4910" y="4560"/>
                </a:lnTo>
                <a:lnTo>
                  <a:pt x="5860" y="3850"/>
                </a:lnTo>
                <a:cubicBezTo>
                  <a:pt x="5900" y="3820"/>
                  <a:pt x="5970" y="3830"/>
                  <a:pt x="6000" y="3870"/>
                </a:cubicBezTo>
                <a:cubicBezTo>
                  <a:pt x="6030" y="3910"/>
                  <a:pt x="6020" y="3980"/>
                  <a:pt x="5980" y="4010"/>
                </a:cubicBezTo>
                <a:lnTo>
                  <a:pt x="4970" y="4770"/>
                </a:lnTo>
                <a:cubicBezTo>
                  <a:pt x="4950" y="4780"/>
                  <a:pt x="4930" y="4790"/>
                  <a:pt x="4910" y="4790"/>
                </a:cubicBezTo>
                <a:close/>
                <a:moveTo>
                  <a:pt x="5290" y="10480"/>
                </a:moveTo>
                <a:lnTo>
                  <a:pt x="2510" y="10480"/>
                </a:lnTo>
                <a:cubicBezTo>
                  <a:pt x="2450" y="10480"/>
                  <a:pt x="2410" y="10440"/>
                  <a:pt x="2410" y="10380"/>
                </a:cubicBezTo>
                <a:cubicBezTo>
                  <a:pt x="2410" y="10320"/>
                  <a:pt x="2450" y="10280"/>
                  <a:pt x="2510" y="10280"/>
                </a:cubicBezTo>
                <a:lnTo>
                  <a:pt x="5290" y="10280"/>
                </a:lnTo>
                <a:cubicBezTo>
                  <a:pt x="5350" y="10280"/>
                  <a:pt x="5390" y="10320"/>
                  <a:pt x="5390" y="10380"/>
                </a:cubicBezTo>
                <a:cubicBezTo>
                  <a:pt x="5390" y="10440"/>
                  <a:pt x="5340" y="10480"/>
                  <a:pt x="5290" y="104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0" name="文本占位符 14">
            <a:extLst>
              <a:ext uri="{FF2B5EF4-FFF2-40B4-BE49-F238E27FC236}">
                <a16:creationId xmlns:a16="http://schemas.microsoft.com/office/drawing/2014/main" id="{3CB16BB8-6516-4EE4-A838-A746585C6D96}"/>
              </a:ext>
            </a:extLst>
          </p:cNvPr>
          <p:cNvSpPr txBox="1">
            <a:spLocks/>
          </p:cNvSpPr>
          <p:nvPr/>
        </p:nvSpPr>
        <p:spPr>
          <a:xfrm>
            <a:off x="1981200" y="3676064"/>
            <a:ext cx="201930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国家级特色重点学科</a:t>
            </a:r>
          </a:p>
        </p:txBody>
      </p:sp>
      <p:sp>
        <p:nvSpPr>
          <p:cNvPr id="31" name="文本占位符 15">
            <a:extLst>
              <a:ext uri="{FF2B5EF4-FFF2-40B4-BE49-F238E27FC236}">
                <a16:creationId xmlns:a16="http://schemas.microsoft.com/office/drawing/2014/main" id="{E221E408-01C6-47BB-93B6-83473C2FD68A}"/>
              </a:ext>
            </a:extLst>
          </p:cNvPr>
          <p:cNvSpPr txBox="1">
            <a:spLocks/>
          </p:cNvSpPr>
          <p:nvPr/>
        </p:nvSpPr>
        <p:spPr>
          <a:xfrm>
            <a:off x="911225" y="398316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财政学、产业经济学、会计学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产业经济学、会计学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r">
              <a:spcBef>
                <a:spcPts val="0"/>
              </a:spcBef>
            </a:pP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占位符 14">
            <a:extLst>
              <a:ext uri="{FF2B5EF4-FFF2-40B4-BE49-F238E27FC236}">
                <a16:creationId xmlns:a16="http://schemas.microsoft.com/office/drawing/2014/main" id="{66BAD17C-0F07-4232-B557-C22184F2EB48}"/>
              </a:ext>
            </a:extLst>
          </p:cNvPr>
          <p:cNvSpPr txBox="1">
            <a:spLocks/>
          </p:cNvSpPr>
          <p:nvPr/>
        </p:nvSpPr>
        <p:spPr>
          <a:xfrm>
            <a:off x="2225040" y="4986064"/>
            <a:ext cx="177546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国家重点学科</a:t>
            </a:r>
          </a:p>
        </p:txBody>
      </p:sp>
      <p:sp>
        <p:nvSpPr>
          <p:cNvPr id="33" name="文本占位符 15">
            <a:extLst>
              <a:ext uri="{FF2B5EF4-FFF2-40B4-BE49-F238E27FC236}">
                <a16:creationId xmlns:a16="http://schemas.microsoft.com/office/drawing/2014/main" id="{942F6AEE-1887-4729-A820-024F57A64446}"/>
              </a:ext>
            </a:extLst>
          </p:cNvPr>
          <p:cNvSpPr txBox="1">
            <a:spLocks/>
          </p:cNvSpPr>
          <p:nvPr/>
        </p:nvSpPr>
        <p:spPr>
          <a:xfrm>
            <a:off x="911225" y="529316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数量经济学、数量经济学、数量经济学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数量经济学、数量经济学</a:t>
            </a:r>
          </a:p>
        </p:txBody>
      </p:sp>
      <p:sp>
        <p:nvSpPr>
          <p:cNvPr id="38" name="文本占位符 14">
            <a:extLst>
              <a:ext uri="{FF2B5EF4-FFF2-40B4-BE49-F238E27FC236}">
                <a16:creationId xmlns:a16="http://schemas.microsoft.com/office/drawing/2014/main" id="{5A860729-EC1F-4EE3-91AE-F1FC1A31B18C}"/>
              </a:ext>
            </a:extLst>
          </p:cNvPr>
          <p:cNvSpPr txBox="1">
            <a:spLocks/>
          </p:cNvSpPr>
          <p:nvPr/>
        </p:nvSpPr>
        <p:spPr>
          <a:xfrm>
            <a:off x="8191501" y="3676064"/>
            <a:ext cx="177546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39" name="文本占位符 15">
            <a:extLst>
              <a:ext uri="{FF2B5EF4-FFF2-40B4-BE49-F238E27FC236}">
                <a16:creationId xmlns:a16="http://schemas.microsoft.com/office/drawing/2014/main" id="{C9B3E220-3526-4992-AEBC-E113B1AC7487}"/>
              </a:ext>
            </a:extLst>
          </p:cNvPr>
          <p:cNvSpPr txBox="1">
            <a:spLocks/>
          </p:cNvSpPr>
          <p:nvPr/>
        </p:nvSpPr>
        <p:spPr>
          <a:xfrm>
            <a:off x="8191501" y="398316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工程管理、旅游管理</a:t>
            </a:r>
          </a:p>
        </p:txBody>
      </p:sp>
      <p:sp>
        <p:nvSpPr>
          <p:cNvPr id="40" name="文本占位符 14">
            <a:extLst>
              <a:ext uri="{FF2B5EF4-FFF2-40B4-BE49-F238E27FC236}">
                <a16:creationId xmlns:a16="http://schemas.microsoft.com/office/drawing/2014/main" id="{D9DD179E-C8BC-4AC8-80F5-B0AD31B27EF6}"/>
              </a:ext>
            </a:extLst>
          </p:cNvPr>
          <p:cNvSpPr txBox="1">
            <a:spLocks/>
          </p:cNvSpPr>
          <p:nvPr/>
        </p:nvSpPr>
        <p:spPr>
          <a:xfrm>
            <a:off x="8191501" y="4986065"/>
            <a:ext cx="2084852" cy="269002"/>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国家级一流本科专业</a:t>
            </a:r>
          </a:p>
        </p:txBody>
      </p:sp>
      <p:sp>
        <p:nvSpPr>
          <p:cNvPr id="41" name="文本占位符 15">
            <a:extLst>
              <a:ext uri="{FF2B5EF4-FFF2-40B4-BE49-F238E27FC236}">
                <a16:creationId xmlns:a16="http://schemas.microsoft.com/office/drawing/2014/main" id="{B9A6960D-74DA-427B-858A-D13CEEEDA381}"/>
              </a:ext>
            </a:extLst>
          </p:cNvPr>
          <p:cNvSpPr txBox="1">
            <a:spLocks/>
          </p:cNvSpPr>
          <p:nvPr/>
        </p:nvSpPr>
        <p:spPr>
          <a:xfrm>
            <a:off x="8191501" y="529316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经济统计学、财政学、金融学、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工程管理、工商管理、市场营销、</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人力资源管理、物流管理、会计学</a:t>
            </a:r>
          </a:p>
        </p:txBody>
      </p:sp>
      <p:sp>
        <p:nvSpPr>
          <p:cNvPr id="42" name="文本占位符 14">
            <a:extLst>
              <a:ext uri="{FF2B5EF4-FFF2-40B4-BE49-F238E27FC236}">
                <a16:creationId xmlns:a16="http://schemas.microsoft.com/office/drawing/2014/main" id="{2FDF5F95-BF21-4A02-A44A-4BBD148E148B}"/>
              </a:ext>
            </a:extLst>
          </p:cNvPr>
          <p:cNvSpPr txBox="1">
            <a:spLocks/>
          </p:cNvSpPr>
          <p:nvPr/>
        </p:nvSpPr>
        <p:spPr>
          <a:xfrm>
            <a:off x="5208269" y="1949191"/>
            <a:ext cx="177546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dirty="0">
                <a:solidFill>
                  <a:schemeClr val="accent1"/>
                </a:solidFill>
                <a:latin typeface="Arial" panose="020B0604020202020204" pitchFamily="34" charset="0"/>
                <a:ea typeface="微软雅黑" panose="020B0503020204020204" pitchFamily="34" charset="-122"/>
                <a:sym typeface="Arial" panose="020B0604020202020204" pitchFamily="34" charset="0"/>
              </a:rPr>
              <a:t>省级一流本科专业</a:t>
            </a:r>
          </a:p>
        </p:txBody>
      </p:sp>
      <p:sp>
        <p:nvSpPr>
          <p:cNvPr id="43" name="文本占位符 15">
            <a:extLst>
              <a:ext uri="{FF2B5EF4-FFF2-40B4-BE49-F238E27FC236}">
                <a16:creationId xmlns:a16="http://schemas.microsoft.com/office/drawing/2014/main" id="{D936D2E9-B22B-44C1-8C0E-1E964D8A2176}"/>
              </a:ext>
            </a:extLst>
          </p:cNvPr>
          <p:cNvSpPr txBox="1">
            <a:spLocks/>
          </p:cNvSpPr>
          <p:nvPr/>
        </p:nvSpPr>
        <p:spPr>
          <a:xfrm>
            <a:off x="4551361" y="2256294"/>
            <a:ext cx="3089276" cy="459551"/>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经济学、税收学、金融工程、</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ct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保险学、法学、日语</a:t>
            </a:r>
          </a:p>
        </p:txBody>
      </p:sp>
      <p:sp>
        <p:nvSpPr>
          <p:cNvPr id="25" name="矩形 24">
            <a:extLst>
              <a:ext uri="{FF2B5EF4-FFF2-40B4-BE49-F238E27FC236}">
                <a16:creationId xmlns:a16="http://schemas.microsoft.com/office/drawing/2014/main" id="{84CD4449-B49D-414B-B139-DA818F1BAEB0}"/>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需要更换图标时，选中图标，打开</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插件中的图标库，再点击想要使用的图标即可直接更换。</a:t>
            </a:r>
          </a:p>
        </p:txBody>
      </p:sp>
      <p:sp>
        <p:nvSpPr>
          <p:cNvPr id="27" name="矩形 26">
            <a:extLst>
              <a:ext uri="{FF2B5EF4-FFF2-40B4-BE49-F238E27FC236}">
                <a16:creationId xmlns:a16="http://schemas.microsoft.com/office/drawing/2014/main" id="{49C74EF1-1925-493C-A792-E626C9500774}"/>
              </a:ext>
            </a:extLst>
          </p:cNvPr>
          <p:cNvSpPr/>
          <p:nvPr/>
        </p:nvSpPr>
        <p:spPr>
          <a:xfrm>
            <a:off x="2979695" y="8192897"/>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没有</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插件的用户，前往</a:t>
            </a:r>
            <a:r>
              <a:rPr lang="en-US" altLang="zh-CN" dirty="0">
                <a:latin typeface="Arial" panose="020B0604020202020204" pitchFamily="34" charset="0"/>
                <a:ea typeface="微软雅黑" panose="020B0503020204020204" pitchFamily="34" charset="-122"/>
                <a:sym typeface="Arial" panose="020B0604020202020204" pitchFamily="34" charset="0"/>
                <a:hlinkClick r:id="rId4"/>
              </a:rPr>
              <a:t>https://www.islide.cc/</a:t>
            </a:r>
            <a:r>
              <a:rPr lang="zh-CN" altLang="en-US" dirty="0">
                <a:latin typeface="Arial" panose="020B0604020202020204" pitchFamily="34" charset="0"/>
                <a:ea typeface="微软雅黑" panose="020B0503020204020204" pitchFamily="34" charset="-122"/>
                <a:sym typeface="Arial" panose="020B0604020202020204" pitchFamily="34" charset="0"/>
              </a:rPr>
              <a:t>即可下载安装。</a:t>
            </a:r>
          </a:p>
        </p:txBody>
      </p:sp>
    </p:spTree>
    <p:custDataLst>
      <p:tags r:id="rId1"/>
    </p:custDataLst>
    <p:extLst>
      <p:ext uri="{BB962C8B-B14F-4D97-AF65-F5344CB8AC3E}">
        <p14:creationId xmlns:p14="http://schemas.microsoft.com/office/powerpoint/2010/main" val="41440586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椭圆 43">
            <a:extLst>
              <a:ext uri="{FF2B5EF4-FFF2-40B4-BE49-F238E27FC236}">
                <a16:creationId xmlns:a16="http://schemas.microsoft.com/office/drawing/2014/main" id="{4761DF0B-D80C-4C96-B4CE-85714A3B3CAF}"/>
              </a:ext>
            </a:extLst>
          </p:cNvPr>
          <p:cNvSpPr/>
          <p:nvPr/>
        </p:nvSpPr>
        <p:spPr>
          <a:xfrm>
            <a:off x="4632605" y="3198271"/>
            <a:ext cx="2926790" cy="2926790"/>
          </a:xfrm>
          <a:prstGeom prst="ellipse">
            <a:avLst/>
          </a:prstGeom>
          <a:noFill/>
          <a:ln>
            <a:gradFill flip="none" rotWithShape="1">
              <a:gsLst>
                <a:gs pos="47000">
                  <a:srgbClr val="A68051">
                    <a:alpha val="50000"/>
                  </a:srgbClr>
                </a:gs>
                <a:gs pos="0">
                  <a:schemeClr val="accent1">
                    <a:alpha val="70000"/>
                  </a:schemeClr>
                </a:gs>
                <a:gs pos="100000">
                  <a:schemeClr val="accent1">
                    <a:alpha val="0"/>
                  </a:schemeClr>
                </a:gs>
              </a:gsLst>
              <a:lin ang="54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标题 11">
            <a:extLst>
              <a:ext uri="{FF2B5EF4-FFF2-40B4-BE49-F238E27FC236}">
                <a16:creationId xmlns:a16="http://schemas.microsoft.com/office/drawing/2014/main" id="{255D130C-1C4A-413B-B484-44463BF7C565}"/>
              </a:ext>
            </a:extLst>
          </p:cNvPr>
          <p:cNvSpPr>
            <a:spLocks noGrp="1"/>
          </p:cNvSpPr>
          <p:nvPr>
            <p:ph type="title"/>
          </p:nvPr>
        </p:nvSpPr>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五段内容页</a:t>
            </a:r>
          </a:p>
        </p:txBody>
      </p:sp>
      <p:sp>
        <p:nvSpPr>
          <p:cNvPr id="3" name="灯片编号占位符 2">
            <a:extLst>
              <a:ext uri="{FF2B5EF4-FFF2-40B4-BE49-F238E27FC236}">
                <a16:creationId xmlns:a16="http://schemas.microsoft.com/office/drawing/2014/main" id="{0A4AFB36-80A9-4C35-BE6B-4AE5439FEC87}"/>
              </a:ext>
            </a:extLst>
          </p:cNvPr>
          <p:cNvSpPr>
            <a:spLocks noGrp="1"/>
          </p:cNvSpPr>
          <p:nvPr>
            <p:ph type="sldNum" sz="quarter" idx="12"/>
          </p:nvPr>
        </p:nvSpPr>
        <p:spPr>
          <a:xfrm>
            <a:off x="8610600" y="6382343"/>
            <a:ext cx="2670175" cy="365125"/>
          </a:xfrm>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15</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椭圆5">
            <a:extLst>
              <a:ext uri="{FF2B5EF4-FFF2-40B4-BE49-F238E27FC236}">
                <a16:creationId xmlns:a16="http://schemas.microsoft.com/office/drawing/2014/main" id="{C7ACBA41-0034-4A70-9AD5-330DDBA47216}"/>
              </a:ext>
            </a:extLst>
          </p:cNvPr>
          <p:cNvSpPr/>
          <p:nvPr/>
        </p:nvSpPr>
        <p:spPr bwMode="auto">
          <a:xfrm>
            <a:off x="7272959" y="3853503"/>
            <a:ext cx="236688" cy="235977"/>
          </a:xfrm>
          <a:prstGeom prst="ellipse">
            <a:avLst/>
          </a:prstGeom>
          <a:solidFill>
            <a:schemeClr val="accent1"/>
          </a:solidFill>
          <a:ln w="22225">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7" name="椭圆4">
            <a:extLst>
              <a:ext uri="{FF2B5EF4-FFF2-40B4-BE49-F238E27FC236}">
                <a16:creationId xmlns:a16="http://schemas.microsoft.com/office/drawing/2014/main" id="{7D7B5884-4EAF-4E6D-A9A5-1662D4AB5B70}"/>
              </a:ext>
            </a:extLst>
          </p:cNvPr>
          <p:cNvSpPr/>
          <p:nvPr/>
        </p:nvSpPr>
        <p:spPr bwMode="auto">
          <a:xfrm>
            <a:off x="5975054" y="3107038"/>
            <a:ext cx="236333" cy="235267"/>
          </a:xfrm>
          <a:prstGeom prst="ellipse">
            <a:avLst/>
          </a:prstGeom>
          <a:solidFill>
            <a:schemeClr val="accent1"/>
          </a:solidFill>
          <a:ln w="22225">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 name="椭圆3">
            <a:extLst>
              <a:ext uri="{FF2B5EF4-FFF2-40B4-BE49-F238E27FC236}">
                <a16:creationId xmlns:a16="http://schemas.microsoft.com/office/drawing/2014/main" id="{BF21A9C2-EFE5-4D30-B1BA-A8D3891F6EE0}"/>
              </a:ext>
            </a:extLst>
          </p:cNvPr>
          <p:cNvSpPr/>
          <p:nvPr/>
        </p:nvSpPr>
        <p:spPr bwMode="auto">
          <a:xfrm>
            <a:off x="4679580" y="3851781"/>
            <a:ext cx="235622" cy="235267"/>
          </a:xfrm>
          <a:prstGeom prst="ellipse">
            <a:avLst/>
          </a:prstGeom>
          <a:solidFill>
            <a:schemeClr val="accent1"/>
          </a:solidFill>
          <a:ln w="22225">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3" name="椭圆2">
            <a:extLst>
              <a:ext uri="{FF2B5EF4-FFF2-40B4-BE49-F238E27FC236}">
                <a16:creationId xmlns:a16="http://schemas.microsoft.com/office/drawing/2014/main" id="{0EB84DDB-9C07-46F3-ABB2-8439A61BCF24}"/>
              </a:ext>
            </a:extLst>
          </p:cNvPr>
          <p:cNvSpPr/>
          <p:nvPr/>
        </p:nvSpPr>
        <p:spPr bwMode="auto">
          <a:xfrm>
            <a:off x="4630238" y="5135405"/>
            <a:ext cx="236333" cy="235267"/>
          </a:xfrm>
          <a:prstGeom prst="ellipse">
            <a:avLst/>
          </a:prstGeom>
          <a:solidFill>
            <a:schemeClr val="accent1"/>
          </a:solidFill>
          <a:ln w="22225">
            <a:noFill/>
          </a:ln>
        </p:spPr>
        <p:txBody>
          <a:bodyPr anchor="ctr"/>
          <a:lstStyle/>
          <a:p>
            <a:pPr algn="ct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6" name="椭圆1">
            <a:extLst>
              <a:ext uri="{FF2B5EF4-FFF2-40B4-BE49-F238E27FC236}">
                <a16:creationId xmlns:a16="http://schemas.microsoft.com/office/drawing/2014/main" id="{3E319712-C48D-4920-8A57-431180762A22}"/>
              </a:ext>
            </a:extLst>
          </p:cNvPr>
          <p:cNvSpPr/>
          <p:nvPr/>
        </p:nvSpPr>
        <p:spPr bwMode="auto">
          <a:xfrm>
            <a:off x="7321692" y="5140990"/>
            <a:ext cx="236333" cy="235267"/>
          </a:xfrm>
          <a:prstGeom prst="ellipse">
            <a:avLst/>
          </a:prstGeom>
          <a:solidFill>
            <a:schemeClr val="accent1"/>
          </a:solidFill>
          <a:ln w="22225">
            <a:noFill/>
          </a:ln>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30" name="文本占位符 14">
            <a:extLst>
              <a:ext uri="{FF2B5EF4-FFF2-40B4-BE49-F238E27FC236}">
                <a16:creationId xmlns:a16="http://schemas.microsoft.com/office/drawing/2014/main" id="{3CB16BB8-6516-4EE4-A838-A746585C6D96}"/>
              </a:ext>
            </a:extLst>
          </p:cNvPr>
          <p:cNvSpPr txBox="1">
            <a:spLocks/>
          </p:cNvSpPr>
          <p:nvPr/>
        </p:nvSpPr>
        <p:spPr>
          <a:xfrm>
            <a:off x="2164080" y="3670299"/>
            <a:ext cx="202692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国家级特色重点学科</a:t>
            </a:r>
          </a:p>
        </p:txBody>
      </p:sp>
      <p:sp>
        <p:nvSpPr>
          <p:cNvPr id="31" name="文本占位符 15">
            <a:extLst>
              <a:ext uri="{FF2B5EF4-FFF2-40B4-BE49-F238E27FC236}">
                <a16:creationId xmlns:a16="http://schemas.microsoft.com/office/drawing/2014/main" id="{E221E408-01C6-47BB-93B6-83473C2FD68A}"/>
              </a:ext>
            </a:extLst>
          </p:cNvPr>
          <p:cNvSpPr txBox="1">
            <a:spLocks/>
          </p:cNvSpPr>
          <p:nvPr/>
        </p:nvSpPr>
        <p:spPr>
          <a:xfrm>
            <a:off x="1101725" y="396817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财政学、产业经济学、会计学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产业经济学、会计学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r">
              <a:spcBef>
                <a:spcPts val="0"/>
              </a:spcBef>
            </a:pP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文本占位符 14">
            <a:extLst>
              <a:ext uri="{FF2B5EF4-FFF2-40B4-BE49-F238E27FC236}">
                <a16:creationId xmlns:a16="http://schemas.microsoft.com/office/drawing/2014/main" id="{66BAD17C-0F07-4232-B557-C22184F2EB48}"/>
              </a:ext>
            </a:extLst>
          </p:cNvPr>
          <p:cNvSpPr txBox="1">
            <a:spLocks/>
          </p:cNvSpPr>
          <p:nvPr/>
        </p:nvSpPr>
        <p:spPr>
          <a:xfrm>
            <a:off x="2415540" y="5070239"/>
            <a:ext cx="177546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国家重点学科</a:t>
            </a:r>
          </a:p>
        </p:txBody>
      </p:sp>
      <p:sp>
        <p:nvSpPr>
          <p:cNvPr id="33" name="文本占位符 15">
            <a:extLst>
              <a:ext uri="{FF2B5EF4-FFF2-40B4-BE49-F238E27FC236}">
                <a16:creationId xmlns:a16="http://schemas.microsoft.com/office/drawing/2014/main" id="{942F6AEE-1887-4729-A820-024F57A64446}"/>
              </a:ext>
            </a:extLst>
          </p:cNvPr>
          <p:cNvSpPr txBox="1">
            <a:spLocks/>
          </p:cNvSpPr>
          <p:nvPr/>
        </p:nvSpPr>
        <p:spPr>
          <a:xfrm>
            <a:off x="1101725" y="536811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数量经济学、数量经济学、数量经济学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数量经济学、数量经济学</a:t>
            </a:r>
          </a:p>
        </p:txBody>
      </p:sp>
      <p:sp>
        <p:nvSpPr>
          <p:cNvPr id="38" name="文本占位符 14">
            <a:extLst>
              <a:ext uri="{FF2B5EF4-FFF2-40B4-BE49-F238E27FC236}">
                <a16:creationId xmlns:a16="http://schemas.microsoft.com/office/drawing/2014/main" id="{5A860729-EC1F-4EE3-91AE-F1FC1A31B18C}"/>
              </a:ext>
            </a:extLst>
          </p:cNvPr>
          <p:cNvSpPr txBox="1">
            <a:spLocks/>
          </p:cNvSpPr>
          <p:nvPr/>
        </p:nvSpPr>
        <p:spPr>
          <a:xfrm>
            <a:off x="7966651" y="3670299"/>
            <a:ext cx="177546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39" name="文本占位符 15">
            <a:extLst>
              <a:ext uri="{FF2B5EF4-FFF2-40B4-BE49-F238E27FC236}">
                <a16:creationId xmlns:a16="http://schemas.microsoft.com/office/drawing/2014/main" id="{C9B3E220-3526-4992-AEBC-E113B1AC7487}"/>
              </a:ext>
            </a:extLst>
          </p:cNvPr>
          <p:cNvSpPr txBox="1">
            <a:spLocks/>
          </p:cNvSpPr>
          <p:nvPr/>
        </p:nvSpPr>
        <p:spPr>
          <a:xfrm>
            <a:off x="7966651" y="396817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0" name="文本占位符 14">
            <a:extLst>
              <a:ext uri="{FF2B5EF4-FFF2-40B4-BE49-F238E27FC236}">
                <a16:creationId xmlns:a16="http://schemas.microsoft.com/office/drawing/2014/main" id="{D9DD179E-C8BC-4AC8-80F5-B0AD31B27EF6}"/>
              </a:ext>
            </a:extLst>
          </p:cNvPr>
          <p:cNvSpPr txBox="1">
            <a:spLocks/>
          </p:cNvSpPr>
          <p:nvPr/>
        </p:nvSpPr>
        <p:spPr>
          <a:xfrm>
            <a:off x="7966651" y="5070239"/>
            <a:ext cx="232669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国家级一流本科专业</a:t>
            </a:r>
          </a:p>
        </p:txBody>
      </p:sp>
      <p:sp>
        <p:nvSpPr>
          <p:cNvPr id="41" name="文本占位符 15">
            <a:extLst>
              <a:ext uri="{FF2B5EF4-FFF2-40B4-BE49-F238E27FC236}">
                <a16:creationId xmlns:a16="http://schemas.microsoft.com/office/drawing/2014/main" id="{B9A6960D-74DA-427B-858A-D13CEEEDA381}"/>
              </a:ext>
            </a:extLst>
          </p:cNvPr>
          <p:cNvSpPr txBox="1">
            <a:spLocks/>
          </p:cNvSpPr>
          <p:nvPr/>
        </p:nvSpPr>
        <p:spPr>
          <a:xfrm>
            <a:off x="7966651" y="5368117"/>
            <a:ext cx="3089276"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经济统计学、财政学、金融学、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工程管理、工商管理、市场营销</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文本占位符 14">
            <a:extLst>
              <a:ext uri="{FF2B5EF4-FFF2-40B4-BE49-F238E27FC236}">
                <a16:creationId xmlns:a16="http://schemas.microsoft.com/office/drawing/2014/main" id="{2FDF5F95-BF21-4A02-A44A-4BBD148E148B}"/>
              </a:ext>
            </a:extLst>
          </p:cNvPr>
          <p:cNvSpPr txBox="1">
            <a:spLocks/>
          </p:cNvSpPr>
          <p:nvPr/>
        </p:nvSpPr>
        <p:spPr>
          <a:xfrm>
            <a:off x="5188585" y="2251768"/>
            <a:ext cx="1814831"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省级一流本科专业</a:t>
            </a:r>
          </a:p>
        </p:txBody>
      </p:sp>
      <p:sp>
        <p:nvSpPr>
          <p:cNvPr id="43" name="文本占位符 15">
            <a:extLst>
              <a:ext uri="{FF2B5EF4-FFF2-40B4-BE49-F238E27FC236}">
                <a16:creationId xmlns:a16="http://schemas.microsoft.com/office/drawing/2014/main" id="{D936D2E9-B22B-44C1-8C0E-1E964D8A2176}"/>
              </a:ext>
            </a:extLst>
          </p:cNvPr>
          <p:cNvSpPr txBox="1">
            <a:spLocks/>
          </p:cNvSpPr>
          <p:nvPr/>
        </p:nvSpPr>
        <p:spPr>
          <a:xfrm>
            <a:off x="4551361" y="2549646"/>
            <a:ext cx="3089276" cy="459551"/>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经济学、税收学、金融工程、</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gn="ct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保险学、法学、日语</a:t>
            </a:r>
          </a:p>
        </p:txBody>
      </p:sp>
    </p:spTree>
    <p:custDataLst>
      <p:tags r:id="rId1"/>
    </p:custDataLst>
    <p:extLst>
      <p:ext uri="{BB962C8B-B14F-4D97-AF65-F5344CB8AC3E}">
        <p14:creationId xmlns:p14="http://schemas.microsoft.com/office/powerpoint/2010/main" val="11535461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82E9A3-412F-48E9-87D1-BBC3DEFE5B8F}"/>
              </a:ext>
            </a:extLst>
          </p:cNvPr>
          <p:cNvSpPr>
            <a:spLocks noGrp="1"/>
          </p:cNvSpPr>
          <p:nvPr>
            <p:ph type="title"/>
          </p:nvPr>
        </p:nvSpPr>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六段内容页</a:t>
            </a:r>
          </a:p>
        </p:txBody>
      </p:sp>
      <p:sp>
        <p:nvSpPr>
          <p:cNvPr id="3" name="灯片编号占位符 2">
            <a:extLst>
              <a:ext uri="{FF2B5EF4-FFF2-40B4-BE49-F238E27FC236}">
                <a16:creationId xmlns:a16="http://schemas.microsoft.com/office/drawing/2014/main" id="{9F63B1D0-5A14-484A-AEC0-614355879197}"/>
              </a:ext>
            </a:extLst>
          </p:cNvPr>
          <p:cNvSpPr>
            <a:spLocks noGrp="1"/>
          </p:cNvSpPr>
          <p:nvPr>
            <p:ph type="sldNum" sz="quarter" idx="12"/>
          </p:nvPr>
        </p:nvSpPr>
        <p:spPr>
          <a:xfrm>
            <a:off x="8610600" y="6382343"/>
            <a:ext cx="2670175" cy="365125"/>
          </a:xfrm>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16</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4" name="文本占位符 14">
            <a:extLst>
              <a:ext uri="{FF2B5EF4-FFF2-40B4-BE49-F238E27FC236}">
                <a16:creationId xmlns:a16="http://schemas.microsoft.com/office/drawing/2014/main" id="{C636F9C3-B11C-436F-9C83-671F0C2EB50D}"/>
              </a:ext>
            </a:extLst>
          </p:cNvPr>
          <p:cNvSpPr txBox="1">
            <a:spLocks/>
          </p:cNvSpPr>
          <p:nvPr/>
        </p:nvSpPr>
        <p:spPr>
          <a:xfrm>
            <a:off x="2148661" y="2313482"/>
            <a:ext cx="209055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5" name="文本占位符 15">
            <a:extLst>
              <a:ext uri="{FF2B5EF4-FFF2-40B4-BE49-F238E27FC236}">
                <a16:creationId xmlns:a16="http://schemas.microsoft.com/office/drawing/2014/main" id="{FC6BE70B-4ECC-4A3A-9FB9-16348E4E2BD8}"/>
              </a:ext>
            </a:extLst>
          </p:cNvPr>
          <p:cNvSpPr txBox="1">
            <a:spLocks/>
          </p:cNvSpPr>
          <p:nvPr/>
        </p:nvSpPr>
        <p:spPr>
          <a:xfrm>
            <a:off x="2148661" y="2611360"/>
            <a:ext cx="3637542"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 name="矩形: 剪去单角 5">
            <a:extLst>
              <a:ext uri="{FF2B5EF4-FFF2-40B4-BE49-F238E27FC236}">
                <a16:creationId xmlns:a16="http://schemas.microsoft.com/office/drawing/2014/main" id="{F856DEC6-1513-4BA7-A6D7-D9BEFE405CB7}"/>
              </a:ext>
            </a:extLst>
          </p:cNvPr>
          <p:cNvSpPr/>
          <p:nvPr/>
        </p:nvSpPr>
        <p:spPr>
          <a:xfrm flipH="1">
            <a:off x="911225" y="2133600"/>
            <a:ext cx="4968000" cy="1073072"/>
          </a:xfrm>
          <a:prstGeom prst="snip1Rect">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矩形: 剪去单角 6">
            <a:extLst>
              <a:ext uri="{FF2B5EF4-FFF2-40B4-BE49-F238E27FC236}">
                <a16:creationId xmlns:a16="http://schemas.microsoft.com/office/drawing/2014/main" id="{AE93A087-BE94-476F-86FE-591A476F6132}"/>
              </a:ext>
            </a:extLst>
          </p:cNvPr>
          <p:cNvSpPr/>
          <p:nvPr/>
        </p:nvSpPr>
        <p:spPr>
          <a:xfrm flipH="1">
            <a:off x="911225" y="3454400"/>
            <a:ext cx="4968000" cy="1073072"/>
          </a:xfrm>
          <a:prstGeom prst="snip1Rect">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矩形: 剪去单角 7">
            <a:extLst>
              <a:ext uri="{FF2B5EF4-FFF2-40B4-BE49-F238E27FC236}">
                <a16:creationId xmlns:a16="http://schemas.microsoft.com/office/drawing/2014/main" id="{B4FC2E8A-BC5D-4902-8705-2285EEC1D945}"/>
              </a:ext>
            </a:extLst>
          </p:cNvPr>
          <p:cNvSpPr/>
          <p:nvPr/>
        </p:nvSpPr>
        <p:spPr>
          <a:xfrm flipH="1">
            <a:off x="911225" y="4775200"/>
            <a:ext cx="4968000" cy="1073072"/>
          </a:xfrm>
          <a:prstGeom prst="snip1Rect">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剪去单角 20">
            <a:extLst>
              <a:ext uri="{FF2B5EF4-FFF2-40B4-BE49-F238E27FC236}">
                <a16:creationId xmlns:a16="http://schemas.microsoft.com/office/drawing/2014/main" id="{A4587636-B71B-47CA-99D9-0A7E0251C99F}"/>
              </a:ext>
            </a:extLst>
          </p:cNvPr>
          <p:cNvSpPr/>
          <p:nvPr/>
        </p:nvSpPr>
        <p:spPr>
          <a:xfrm flipH="1">
            <a:off x="6312777" y="2133600"/>
            <a:ext cx="4968000" cy="1073072"/>
          </a:xfrm>
          <a:prstGeom prst="snip1Rect">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剪去单角 21">
            <a:extLst>
              <a:ext uri="{FF2B5EF4-FFF2-40B4-BE49-F238E27FC236}">
                <a16:creationId xmlns:a16="http://schemas.microsoft.com/office/drawing/2014/main" id="{F202A5C0-095D-4B00-A415-35EE79BA85F0}"/>
              </a:ext>
            </a:extLst>
          </p:cNvPr>
          <p:cNvSpPr/>
          <p:nvPr/>
        </p:nvSpPr>
        <p:spPr>
          <a:xfrm flipH="1">
            <a:off x="6312777" y="3454400"/>
            <a:ext cx="4968000" cy="1073072"/>
          </a:xfrm>
          <a:prstGeom prst="snip1Rect">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剪去单角 22">
            <a:extLst>
              <a:ext uri="{FF2B5EF4-FFF2-40B4-BE49-F238E27FC236}">
                <a16:creationId xmlns:a16="http://schemas.microsoft.com/office/drawing/2014/main" id="{775F2AC3-8ACE-485F-9264-EB953BC4E092}"/>
              </a:ext>
            </a:extLst>
          </p:cNvPr>
          <p:cNvSpPr/>
          <p:nvPr/>
        </p:nvSpPr>
        <p:spPr>
          <a:xfrm flipH="1">
            <a:off x="6312777" y="4775200"/>
            <a:ext cx="4968000" cy="1073072"/>
          </a:xfrm>
          <a:prstGeom prst="snip1Rect">
            <a:avLst/>
          </a:prstGeom>
          <a:noFill/>
          <a:ln>
            <a:solidFill>
              <a:schemeClr val="accent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iconfont-11964-5737220">
            <a:extLst>
              <a:ext uri="{FF2B5EF4-FFF2-40B4-BE49-F238E27FC236}">
                <a16:creationId xmlns:a16="http://schemas.microsoft.com/office/drawing/2014/main" id="{533CD591-0CCC-4EF8-9BD8-8FEC020798A3}"/>
              </a:ext>
            </a:extLst>
          </p:cNvPr>
          <p:cNvSpPr>
            <a:spLocks noChangeAspect="1"/>
          </p:cNvSpPr>
          <p:nvPr/>
        </p:nvSpPr>
        <p:spPr bwMode="auto">
          <a:xfrm>
            <a:off x="1173292" y="2313482"/>
            <a:ext cx="609685" cy="609685"/>
          </a:xfrm>
          <a:custGeom>
            <a:avLst/>
            <a:gdLst>
              <a:gd name="T0" fmla="*/ 11980 w 12700"/>
              <a:gd name="T1" fmla="*/ 8840 h 12700"/>
              <a:gd name="T2" fmla="*/ 6920 w 12700"/>
              <a:gd name="T3" fmla="*/ 6510 h 12700"/>
              <a:gd name="T4" fmla="*/ 10660 w 12700"/>
              <a:gd name="T5" fmla="*/ 2280 h 12700"/>
              <a:gd name="T6" fmla="*/ 10950 w 12700"/>
              <a:gd name="T7" fmla="*/ 2270 h 12700"/>
              <a:gd name="T8" fmla="*/ 12250 w 12700"/>
              <a:gd name="T9" fmla="*/ 8730 h 12700"/>
              <a:gd name="T10" fmla="*/ 12060 w 12700"/>
              <a:gd name="T11" fmla="*/ 8860 h 12700"/>
              <a:gd name="T12" fmla="*/ 11960 w 12700"/>
              <a:gd name="T13" fmla="*/ 8400 h 12700"/>
              <a:gd name="T14" fmla="*/ 10820 w 12700"/>
              <a:gd name="T15" fmla="*/ 2710 h 12700"/>
              <a:gd name="T16" fmla="*/ 11580 w 12700"/>
              <a:gd name="T17" fmla="*/ 7650 h 12700"/>
              <a:gd name="T18" fmla="*/ 11480 w 12700"/>
              <a:gd name="T19" fmla="*/ 7530 h 12700"/>
              <a:gd name="T20" fmla="*/ 10710 w 12700"/>
              <a:gd name="T21" fmla="*/ 3700 h 12700"/>
              <a:gd name="T22" fmla="*/ 10870 w 12700"/>
              <a:gd name="T23" fmla="*/ 3580 h 12700"/>
              <a:gd name="T24" fmla="*/ 11680 w 12700"/>
              <a:gd name="T25" fmla="*/ 7570 h 12700"/>
              <a:gd name="T26" fmla="*/ 5590 w 12700"/>
              <a:gd name="T27" fmla="*/ 12700 h 12700"/>
              <a:gd name="T28" fmla="*/ 5590 w 12700"/>
              <a:gd name="T29" fmla="*/ 1180 h 12700"/>
              <a:gd name="T30" fmla="*/ 5790 w 12700"/>
              <a:gd name="T31" fmla="*/ 6810 h 12700"/>
              <a:gd name="T32" fmla="*/ 10720 w 12700"/>
              <a:gd name="T33" fmla="*/ 9210 h 12700"/>
              <a:gd name="T34" fmla="*/ 5390 w 12700"/>
              <a:gd name="T35" fmla="*/ 1580 h 12700"/>
              <a:gd name="T36" fmla="*/ 5590 w 12700"/>
              <a:gd name="T37" fmla="*/ 12300 h 12700"/>
              <a:gd name="T38" fmla="*/ 5510 w 12700"/>
              <a:gd name="T39" fmla="*/ 7120 h 12700"/>
              <a:gd name="T40" fmla="*/ 5390 w 12700"/>
              <a:gd name="T41" fmla="*/ 1580 h 12700"/>
              <a:gd name="T42" fmla="*/ 900 w 12700"/>
              <a:gd name="T43" fmla="*/ 6930 h 12700"/>
              <a:gd name="T44" fmla="*/ 1100 w 12700"/>
              <a:gd name="T45" fmla="*/ 6930 h 12700"/>
              <a:gd name="T46" fmla="*/ 9340 w 12700"/>
              <a:gd name="T47" fmla="*/ 9480 h 12700"/>
              <a:gd name="T48" fmla="*/ 9510 w 12700"/>
              <a:gd name="T49" fmla="*/ 9590 h 12700"/>
              <a:gd name="T50" fmla="*/ 6580 w 12700"/>
              <a:gd name="T51" fmla="*/ 5960 h 12700"/>
              <a:gd name="T52" fmla="*/ 6380 w 12700"/>
              <a:gd name="T53" fmla="*/ 5760 h 12700"/>
              <a:gd name="T54" fmla="*/ 6580 w 12700"/>
              <a:gd name="T55" fmla="*/ 0 h 12700"/>
              <a:gd name="T56" fmla="*/ 10420 w 12700"/>
              <a:gd name="T57" fmla="*/ 1850 h 12700"/>
              <a:gd name="T58" fmla="*/ 6580 w 12700"/>
              <a:gd name="T59" fmla="*/ 5960 h 12700"/>
              <a:gd name="T60" fmla="*/ 6780 w 12700"/>
              <a:gd name="T61" fmla="*/ 5250 h 12700"/>
              <a:gd name="T62" fmla="*/ 6780 w 12700"/>
              <a:gd name="T63" fmla="*/ 400 h 12700"/>
              <a:gd name="T64" fmla="*/ 9030 w 12700"/>
              <a:gd name="T65" fmla="*/ 1880 h 12700"/>
              <a:gd name="T66" fmla="*/ 7270 w 12700"/>
              <a:gd name="T67" fmla="*/ 1070 h 12700"/>
              <a:gd name="T68" fmla="*/ 9140 w 12700"/>
              <a:gd name="T69" fmla="*/ 1710 h 12700"/>
              <a:gd name="T70" fmla="*/ 9090 w 12700"/>
              <a:gd name="T71" fmla="*/ 190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700" h="12700">
                <a:moveTo>
                  <a:pt x="12060" y="8860"/>
                </a:moveTo>
                <a:cubicBezTo>
                  <a:pt x="12030" y="8860"/>
                  <a:pt x="12000" y="8850"/>
                  <a:pt x="11980" y="8840"/>
                </a:cubicBezTo>
                <a:lnTo>
                  <a:pt x="7030" y="6650"/>
                </a:lnTo>
                <a:cubicBezTo>
                  <a:pt x="6970" y="6620"/>
                  <a:pt x="6930" y="6570"/>
                  <a:pt x="6920" y="6510"/>
                </a:cubicBezTo>
                <a:cubicBezTo>
                  <a:pt x="6910" y="6450"/>
                  <a:pt x="6920" y="6380"/>
                  <a:pt x="6970" y="6330"/>
                </a:cubicBezTo>
                <a:lnTo>
                  <a:pt x="10660" y="2280"/>
                </a:lnTo>
                <a:cubicBezTo>
                  <a:pt x="10700" y="2240"/>
                  <a:pt x="10750" y="2220"/>
                  <a:pt x="10800" y="2210"/>
                </a:cubicBezTo>
                <a:cubicBezTo>
                  <a:pt x="10850" y="2210"/>
                  <a:pt x="10910" y="2230"/>
                  <a:pt x="10950" y="2270"/>
                </a:cubicBezTo>
                <a:cubicBezTo>
                  <a:pt x="12080" y="3370"/>
                  <a:pt x="12700" y="4860"/>
                  <a:pt x="12700" y="6460"/>
                </a:cubicBezTo>
                <a:cubicBezTo>
                  <a:pt x="12700" y="7250"/>
                  <a:pt x="12550" y="8010"/>
                  <a:pt x="12250" y="8730"/>
                </a:cubicBezTo>
                <a:cubicBezTo>
                  <a:pt x="12230" y="8780"/>
                  <a:pt x="12190" y="8820"/>
                  <a:pt x="12140" y="8840"/>
                </a:cubicBezTo>
                <a:cubicBezTo>
                  <a:pt x="12110" y="8860"/>
                  <a:pt x="12090" y="8860"/>
                  <a:pt x="12060" y="8860"/>
                </a:cubicBezTo>
                <a:close/>
                <a:moveTo>
                  <a:pt x="7450" y="6400"/>
                </a:moveTo>
                <a:lnTo>
                  <a:pt x="11960" y="8400"/>
                </a:lnTo>
                <a:cubicBezTo>
                  <a:pt x="12190" y="7790"/>
                  <a:pt x="12310" y="7140"/>
                  <a:pt x="12310" y="6470"/>
                </a:cubicBezTo>
                <a:cubicBezTo>
                  <a:pt x="12310" y="5050"/>
                  <a:pt x="11780" y="3720"/>
                  <a:pt x="10820" y="2710"/>
                </a:cubicBezTo>
                <a:lnTo>
                  <a:pt x="7450" y="6400"/>
                </a:lnTo>
                <a:close/>
                <a:moveTo>
                  <a:pt x="11580" y="7650"/>
                </a:moveTo>
                <a:lnTo>
                  <a:pt x="11560" y="7650"/>
                </a:lnTo>
                <a:cubicBezTo>
                  <a:pt x="11510" y="7640"/>
                  <a:pt x="11470" y="7580"/>
                  <a:pt x="11480" y="7530"/>
                </a:cubicBezTo>
                <a:cubicBezTo>
                  <a:pt x="11560" y="7190"/>
                  <a:pt x="11600" y="6830"/>
                  <a:pt x="11600" y="6470"/>
                </a:cubicBezTo>
                <a:cubicBezTo>
                  <a:pt x="11600" y="5460"/>
                  <a:pt x="11290" y="4500"/>
                  <a:pt x="10710" y="3700"/>
                </a:cubicBezTo>
                <a:cubicBezTo>
                  <a:pt x="10680" y="3660"/>
                  <a:pt x="10690" y="3590"/>
                  <a:pt x="10730" y="3560"/>
                </a:cubicBezTo>
                <a:cubicBezTo>
                  <a:pt x="10770" y="3530"/>
                  <a:pt x="10840" y="3540"/>
                  <a:pt x="10870" y="3580"/>
                </a:cubicBezTo>
                <a:cubicBezTo>
                  <a:pt x="11480" y="4410"/>
                  <a:pt x="11800" y="5410"/>
                  <a:pt x="11800" y="6470"/>
                </a:cubicBezTo>
                <a:cubicBezTo>
                  <a:pt x="11800" y="6840"/>
                  <a:pt x="11760" y="7210"/>
                  <a:pt x="11680" y="7570"/>
                </a:cubicBezTo>
                <a:cubicBezTo>
                  <a:pt x="11670" y="7620"/>
                  <a:pt x="11630" y="7650"/>
                  <a:pt x="11580" y="7650"/>
                </a:cubicBezTo>
                <a:close/>
                <a:moveTo>
                  <a:pt x="5590" y="12700"/>
                </a:moveTo>
                <a:cubicBezTo>
                  <a:pt x="2510" y="12700"/>
                  <a:pt x="0" y="10120"/>
                  <a:pt x="0" y="6940"/>
                </a:cubicBezTo>
                <a:cubicBezTo>
                  <a:pt x="0" y="3760"/>
                  <a:pt x="2510" y="1180"/>
                  <a:pt x="5590" y="1180"/>
                </a:cubicBezTo>
                <a:cubicBezTo>
                  <a:pt x="5700" y="1180"/>
                  <a:pt x="5790" y="1270"/>
                  <a:pt x="5790" y="1380"/>
                </a:cubicBezTo>
                <a:lnTo>
                  <a:pt x="5790" y="6810"/>
                </a:lnTo>
                <a:lnTo>
                  <a:pt x="10620" y="8950"/>
                </a:lnTo>
                <a:cubicBezTo>
                  <a:pt x="10720" y="8990"/>
                  <a:pt x="10770" y="9110"/>
                  <a:pt x="10720" y="9210"/>
                </a:cubicBezTo>
                <a:cubicBezTo>
                  <a:pt x="9840" y="11330"/>
                  <a:pt x="7830" y="12700"/>
                  <a:pt x="5590" y="12700"/>
                </a:cubicBezTo>
                <a:close/>
                <a:moveTo>
                  <a:pt x="5390" y="1580"/>
                </a:moveTo>
                <a:cubicBezTo>
                  <a:pt x="2620" y="1690"/>
                  <a:pt x="400" y="4050"/>
                  <a:pt x="400" y="6940"/>
                </a:cubicBezTo>
                <a:cubicBezTo>
                  <a:pt x="400" y="9900"/>
                  <a:pt x="2730" y="12300"/>
                  <a:pt x="5590" y="12300"/>
                </a:cubicBezTo>
                <a:cubicBezTo>
                  <a:pt x="7600" y="12300"/>
                  <a:pt x="9420" y="11100"/>
                  <a:pt x="10280" y="9230"/>
                </a:cubicBezTo>
                <a:lnTo>
                  <a:pt x="5510" y="7120"/>
                </a:lnTo>
                <a:cubicBezTo>
                  <a:pt x="5440" y="7090"/>
                  <a:pt x="5390" y="7020"/>
                  <a:pt x="5390" y="6940"/>
                </a:cubicBezTo>
                <a:lnTo>
                  <a:pt x="5390" y="1580"/>
                </a:lnTo>
                <a:close/>
                <a:moveTo>
                  <a:pt x="5590" y="11770"/>
                </a:moveTo>
                <a:cubicBezTo>
                  <a:pt x="3010" y="11770"/>
                  <a:pt x="900" y="9600"/>
                  <a:pt x="900" y="6930"/>
                </a:cubicBezTo>
                <a:cubicBezTo>
                  <a:pt x="900" y="6870"/>
                  <a:pt x="940" y="6830"/>
                  <a:pt x="1000" y="6830"/>
                </a:cubicBezTo>
                <a:cubicBezTo>
                  <a:pt x="1060" y="6830"/>
                  <a:pt x="1100" y="6870"/>
                  <a:pt x="1100" y="6930"/>
                </a:cubicBezTo>
                <a:cubicBezTo>
                  <a:pt x="1100" y="9490"/>
                  <a:pt x="3110" y="11570"/>
                  <a:pt x="5590" y="11570"/>
                </a:cubicBezTo>
                <a:cubicBezTo>
                  <a:pt x="7110" y="11570"/>
                  <a:pt x="8510" y="10790"/>
                  <a:pt x="9340" y="9480"/>
                </a:cubicBezTo>
                <a:cubicBezTo>
                  <a:pt x="9370" y="9430"/>
                  <a:pt x="9430" y="9420"/>
                  <a:pt x="9480" y="9450"/>
                </a:cubicBezTo>
                <a:cubicBezTo>
                  <a:pt x="9530" y="9480"/>
                  <a:pt x="9540" y="9540"/>
                  <a:pt x="9510" y="9590"/>
                </a:cubicBezTo>
                <a:cubicBezTo>
                  <a:pt x="8640" y="10960"/>
                  <a:pt x="7170" y="11770"/>
                  <a:pt x="5590" y="11770"/>
                </a:cubicBezTo>
                <a:close/>
                <a:moveTo>
                  <a:pt x="6580" y="5960"/>
                </a:moveTo>
                <a:cubicBezTo>
                  <a:pt x="6560" y="5960"/>
                  <a:pt x="6530" y="5960"/>
                  <a:pt x="6510" y="5950"/>
                </a:cubicBezTo>
                <a:cubicBezTo>
                  <a:pt x="6430" y="5920"/>
                  <a:pt x="6380" y="5850"/>
                  <a:pt x="6380" y="5760"/>
                </a:cubicBezTo>
                <a:lnTo>
                  <a:pt x="6380" y="200"/>
                </a:lnTo>
                <a:cubicBezTo>
                  <a:pt x="6380" y="90"/>
                  <a:pt x="6470" y="0"/>
                  <a:pt x="6580" y="0"/>
                </a:cubicBezTo>
                <a:cubicBezTo>
                  <a:pt x="8010" y="0"/>
                  <a:pt x="9370" y="560"/>
                  <a:pt x="10410" y="1570"/>
                </a:cubicBezTo>
                <a:cubicBezTo>
                  <a:pt x="10490" y="1650"/>
                  <a:pt x="10490" y="1770"/>
                  <a:pt x="10420" y="1850"/>
                </a:cubicBezTo>
                <a:lnTo>
                  <a:pt x="6730" y="5900"/>
                </a:lnTo>
                <a:cubicBezTo>
                  <a:pt x="6690" y="5940"/>
                  <a:pt x="6630" y="5960"/>
                  <a:pt x="6580" y="5960"/>
                </a:cubicBezTo>
                <a:close/>
                <a:moveTo>
                  <a:pt x="6780" y="400"/>
                </a:moveTo>
                <a:lnTo>
                  <a:pt x="6780" y="5250"/>
                </a:lnTo>
                <a:lnTo>
                  <a:pt x="9990" y="1730"/>
                </a:lnTo>
                <a:cubicBezTo>
                  <a:pt x="9090" y="920"/>
                  <a:pt x="7970" y="450"/>
                  <a:pt x="6780" y="400"/>
                </a:cubicBezTo>
                <a:close/>
                <a:moveTo>
                  <a:pt x="9090" y="1900"/>
                </a:moveTo>
                <a:cubicBezTo>
                  <a:pt x="9070" y="1900"/>
                  <a:pt x="9050" y="1890"/>
                  <a:pt x="9030" y="1880"/>
                </a:cubicBezTo>
                <a:cubicBezTo>
                  <a:pt x="8520" y="1530"/>
                  <a:pt x="7950" y="1300"/>
                  <a:pt x="7350" y="1190"/>
                </a:cubicBezTo>
                <a:cubicBezTo>
                  <a:pt x="7300" y="1180"/>
                  <a:pt x="7260" y="1130"/>
                  <a:pt x="7270" y="1070"/>
                </a:cubicBezTo>
                <a:cubicBezTo>
                  <a:pt x="7280" y="1020"/>
                  <a:pt x="7330" y="980"/>
                  <a:pt x="7390" y="990"/>
                </a:cubicBezTo>
                <a:cubicBezTo>
                  <a:pt x="8020" y="1100"/>
                  <a:pt x="8610" y="1350"/>
                  <a:pt x="9140" y="1710"/>
                </a:cubicBezTo>
                <a:cubicBezTo>
                  <a:pt x="9190" y="1740"/>
                  <a:pt x="9200" y="1800"/>
                  <a:pt x="9170" y="1850"/>
                </a:cubicBezTo>
                <a:cubicBezTo>
                  <a:pt x="9160" y="1890"/>
                  <a:pt x="9130" y="1900"/>
                  <a:pt x="9090" y="1900"/>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24" name="斜线遮挡物">
            <a:extLst>
              <a:ext uri="{FF2B5EF4-FFF2-40B4-BE49-F238E27FC236}">
                <a16:creationId xmlns:a16="http://schemas.microsoft.com/office/drawing/2014/main" id="{45C10F84-2E7E-4865-B906-5115A54D1115}"/>
              </a:ext>
            </a:extLst>
          </p:cNvPr>
          <p:cNvGrpSpPr/>
          <p:nvPr/>
        </p:nvGrpSpPr>
        <p:grpSpPr>
          <a:xfrm>
            <a:off x="1054311" y="2159596"/>
            <a:ext cx="1021080" cy="1021080"/>
            <a:chOff x="6902450" y="1075531"/>
            <a:chExt cx="650081" cy="650081"/>
          </a:xfrm>
        </p:grpSpPr>
        <p:sp>
          <p:nvSpPr>
            <p:cNvPr id="25" name="直角三角形 24">
              <a:extLst>
                <a:ext uri="{FF2B5EF4-FFF2-40B4-BE49-F238E27FC236}">
                  <a16:creationId xmlns:a16="http://schemas.microsoft.com/office/drawing/2014/main" id="{A353E074-D571-4831-BA73-EF0E41CD7595}"/>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6" name="直接连接符 25">
              <a:extLst>
                <a:ext uri="{FF2B5EF4-FFF2-40B4-BE49-F238E27FC236}">
                  <a16:creationId xmlns:a16="http://schemas.microsoft.com/office/drawing/2014/main" id="{D5755489-768E-43AE-A6B0-7B5232875CD0}"/>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文本占位符 14">
            <a:extLst>
              <a:ext uri="{FF2B5EF4-FFF2-40B4-BE49-F238E27FC236}">
                <a16:creationId xmlns:a16="http://schemas.microsoft.com/office/drawing/2014/main" id="{A245808F-CC11-4611-8D50-C51E1E589A3F}"/>
              </a:ext>
            </a:extLst>
          </p:cNvPr>
          <p:cNvSpPr txBox="1">
            <a:spLocks/>
          </p:cNvSpPr>
          <p:nvPr/>
        </p:nvSpPr>
        <p:spPr>
          <a:xfrm>
            <a:off x="7550213" y="2313482"/>
            <a:ext cx="209055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29" name="文本占位符 15">
            <a:extLst>
              <a:ext uri="{FF2B5EF4-FFF2-40B4-BE49-F238E27FC236}">
                <a16:creationId xmlns:a16="http://schemas.microsoft.com/office/drawing/2014/main" id="{17D579E2-0943-47E1-8E28-C1625F41E55D}"/>
              </a:ext>
            </a:extLst>
          </p:cNvPr>
          <p:cNvSpPr txBox="1">
            <a:spLocks/>
          </p:cNvSpPr>
          <p:nvPr/>
        </p:nvSpPr>
        <p:spPr>
          <a:xfrm>
            <a:off x="7550213" y="2611360"/>
            <a:ext cx="3637542"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iconfont-11964-5737220">
            <a:extLst>
              <a:ext uri="{FF2B5EF4-FFF2-40B4-BE49-F238E27FC236}">
                <a16:creationId xmlns:a16="http://schemas.microsoft.com/office/drawing/2014/main" id="{9325C367-44CC-49AD-89C4-BAD889C76494}"/>
              </a:ext>
            </a:extLst>
          </p:cNvPr>
          <p:cNvSpPr>
            <a:spLocks noChangeAspect="1"/>
          </p:cNvSpPr>
          <p:nvPr/>
        </p:nvSpPr>
        <p:spPr bwMode="auto">
          <a:xfrm>
            <a:off x="6574844" y="2320660"/>
            <a:ext cx="609685" cy="595330"/>
          </a:xfrm>
          <a:custGeom>
            <a:avLst/>
            <a:gdLst>
              <a:gd name="T0" fmla="*/ 3260 w 12740"/>
              <a:gd name="T1" fmla="*/ 10420 h 12440"/>
              <a:gd name="T2" fmla="*/ 30 w 12740"/>
              <a:gd name="T3" fmla="*/ 10100 h 12440"/>
              <a:gd name="T4" fmla="*/ 890 w 12740"/>
              <a:gd name="T5" fmla="*/ 9180 h 12440"/>
              <a:gd name="T6" fmla="*/ 6370 w 12740"/>
              <a:gd name="T7" fmla="*/ 0 h 12440"/>
              <a:gd name="T8" fmla="*/ 9110 w 12740"/>
              <a:gd name="T9" fmla="*/ 700 h 12440"/>
              <a:gd name="T10" fmla="*/ 8350 w 12740"/>
              <a:gd name="T11" fmla="*/ 2450 h 12440"/>
              <a:gd name="T12" fmla="*/ 8090 w 12740"/>
              <a:gd name="T13" fmla="*/ 2540 h 12440"/>
              <a:gd name="T14" fmla="*/ 2310 w 12740"/>
              <a:gd name="T15" fmla="*/ 6220 h 12440"/>
              <a:gd name="T16" fmla="*/ 3320 w 12740"/>
              <a:gd name="T17" fmla="*/ 7010 h 12440"/>
              <a:gd name="T18" fmla="*/ 3650 w 12740"/>
              <a:gd name="T19" fmla="*/ 7170 h 12440"/>
              <a:gd name="T20" fmla="*/ 3400 w 12740"/>
              <a:gd name="T21" fmla="*/ 10370 h 12440"/>
              <a:gd name="T22" fmla="*/ 710 w 12740"/>
              <a:gd name="T23" fmla="*/ 9860 h 12440"/>
              <a:gd name="T24" fmla="*/ 3220 w 12740"/>
              <a:gd name="T25" fmla="*/ 7640 h 12440"/>
              <a:gd name="T26" fmla="*/ 2460 w 12740"/>
              <a:gd name="T27" fmla="*/ 8210 h 12440"/>
              <a:gd name="T28" fmla="*/ 1910 w 12740"/>
              <a:gd name="T29" fmla="*/ 6230 h 12440"/>
              <a:gd name="T30" fmla="*/ 8080 w 12740"/>
              <a:gd name="T31" fmla="*/ 2110 h 12440"/>
              <a:gd name="T32" fmla="*/ 6370 w 12740"/>
              <a:gd name="T33" fmla="*/ 400 h 12440"/>
              <a:gd name="T34" fmla="*/ 1320 w 12740"/>
              <a:gd name="T35" fmla="*/ 9110 h 12440"/>
              <a:gd name="T36" fmla="*/ 710 w 12740"/>
              <a:gd name="T37" fmla="*/ 9860 h 12440"/>
              <a:gd name="T38" fmla="*/ 3880 w 12740"/>
              <a:gd name="T39" fmla="*/ 11920 h 12440"/>
              <a:gd name="T40" fmla="*/ 4490 w 12740"/>
              <a:gd name="T41" fmla="*/ 10040 h 12440"/>
              <a:gd name="T42" fmla="*/ 4750 w 12740"/>
              <a:gd name="T43" fmla="*/ 9930 h 12440"/>
              <a:gd name="T44" fmla="*/ 10430 w 12740"/>
              <a:gd name="T45" fmla="*/ 6210 h 12440"/>
              <a:gd name="T46" fmla="*/ 9420 w 12740"/>
              <a:gd name="T47" fmla="*/ 5420 h 12440"/>
              <a:gd name="T48" fmla="*/ 9090 w 12740"/>
              <a:gd name="T49" fmla="*/ 5260 h 12440"/>
              <a:gd name="T50" fmla="*/ 9340 w 12740"/>
              <a:gd name="T51" fmla="*/ 2070 h 12440"/>
              <a:gd name="T52" fmla="*/ 12530 w 12740"/>
              <a:gd name="T53" fmla="*/ 2210 h 12440"/>
              <a:gd name="T54" fmla="*/ 12650 w 12740"/>
              <a:gd name="T55" fmla="*/ 2550 h 12440"/>
              <a:gd name="T56" fmla="*/ 12590 w 12740"/>
              <a:gd name="T57" fmla="*/ 6210 h 12440"/>
              <a:gd name="T58" fmla="*/ 4220 w 12740"/>
              <a:gd name="T59" fmla="*/ 11640 h 12440"/>
              <a:gd name="T60" fmla="*/ 12190 w 12740"/>
              <a:gd name="T61" fmla="*/ 6230 h 12440"/>
              <a:gd name="T62" fmla="*/ 11460 w 12740"/>
              <a:gd name="T63" fmla="*/ 3090 h 12440"/>
              <a:gd name="T64" fmla="*/ 9650 w 12740"/>
              <a:gd name="T65" fmla="*/ 2440 h 12440"/>
              <a:gd name="T66" fmla="*/ 10100 w 12740"/>
              <a:gd name="T67" fmla="*/ 4290 h 12440"/>
              <a:gd name="T68" fmla="*/ 10410 w 12740"/>
              <a:gd name="T69" fmla="*/ 4350 h 12440"/>
              <a:gd name="T70" fmla="*/ 6360 w 12740"/>
              <a:gd name="T71" fmla="*/ 10680 h 12440"/>
              <a:gd name="T72" fmla="*/ 4220 w 12740"/>
              <a:gd name="T73" fmla="*/ 11640 h 1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740" h="12440">
                <a:moveTo>
                  <a:pt x="3270" y="10420"/>
                </a:moveTo>
                <a:lnTo>
                  <a:pt x="3260" y="10420"/>
                </a:lnTo>
                <a:lnTo>
                  <a:pt x="210" y="10230"/>
                </a:lnTo>
                <a:cubicBezTo>
                  <a:pt x="130" y="10230"/>
                  <a:pt x="60" y="10170"/>
                  <a:pt x="30" y="10100"/>
                </a:cubicBezTo>
                <a:cubicBezTo>
                  <a:pt x="0" y="10020"/>
                  <a:pt x="30" y="9940"/>
                  <a:pt x="90" y="9890"/>
                </a:cubicBezTo>
                <a:lnTo>
                  <a:pt x="890" y="9180"/>
                </a:lnTo>
                <a:cubicBezTo>
                  <a:pt x="400" y="8280"/>
                  <a:pt x="150" y="7260"/>
                  <a:pt x="150" y="6230"/>
                </a:cubicBezTo>
                <a:cubicBezTo>
                  <a:pt x="150" y="2790"/>
                  <a:pt x="2940" y="0"/>
                  <a:pt x="6370" y="0"/>
                </a:cubicBezTo>
                <a:cubicBezTo>
                  <a:pt x="7290" y="0"/>
                  <a:pt x="8180" y="200"/>
                  <a:pt x="9010" y="590"/>
                </a:cubicBezTo>
                <a:cubicBezTo>
                  <a:pt x="9060" y="610"/>
                  <a:pt x="9100" y="650"/>
                  <a:pt x="9110" y="700"/>
                </a:cubicBezTo>
                <a:cubicBezTo>
                  <a:pt x="9130" y="750"/>
                  <a:pt x="9130" y="800"/>
                  <a:pt x="9100" y="850"/>
                </a:cubicBezTo>
                <a:lnTo>
                  <a:pt x="8350" y="2450"/>
                </a:lnTo>
                <a:cubicBezTo>
                  <a:pt x="8330" y="2500"/>
                  <a:pt x="8290" y="2540"/>
                  <a:pt x="8240" y="2550"/>
                </a:cubicBezTo>
                <a:cubicBezTo>
                  <a:pt x="8190" y="2570"/>
                  <a:pt x="8140" y="2570"/>
                  <a:pt x="8090" y="2540"/>
                </a:cubicBezTo>
                <a:cubicBezTo>
                  <a:pt x="7550" y="2290"/>
                  <a:pt x="6970" y="2160"/>
                  <a:pt x="6370" y="2160"/>
                </a:cubicBezTo>
                <a:cubicBezTo>
                  <a:pt x="4130" y="2160"/>
                  <a:pt x="2310" y="3980"/>
                  <a:pt x="2310" y="6220"/>
                </a:cubicBezTo>
                <a:cubicBezTo>
                  <a:pt x="2310" y="6720"/>
                  <a:pt x="2400" y="7210"/>
                  <a:pt x="2580" y="7670"/>
                </a:cubicBezTo>
                <a:lnTo>
                  <a:pt x="3320" y="7010"/>
                </a:lnTo>
                <a:cubicBezTo>
                  <a:pt x="3380" y="6960"/>
                  <a:pt x="3470" y="6940"/>
                  <a:pt x="3540" y="6980"/>
                </a:cubicBezTo>
                <a:cubicBezTo>
                  <a:pt x="3610" y="7020"/>
                  <a:pt x="3660" y="7090"/>
                  <a:pt x="3650" y="7170"/>
                </a:cubicBezTo>
                <a:lnTo>
                  <a:pt x="3470" y="10230"/>
                </a:lnTo>
                <a:cubicBezTo>
                  <a:pt x="3470" y="10280"/>
                  <a:pt x="3440" y="10330"/>
                  <a:pt x="3400" y="10370"/>
                </a:cubicBezTo>
                <a:cubicBezTo>
                  <a:pt x="3370" y="10400"/>
                  <a:pt x="3320" y="10420"/>
                  <a:pt x="3270" y="10420"/>
                </a:cubicBezTo>
                <a:close/>
                <a:moveTo>
                  <a:pt x="710" y="9860"/>
                </a:moveTo>
                <a:lnTo>
                  <a:pt x="3080" y="10010"/>
                </a:lnTo>
                <a:lnTo>
                  <a:pt x="3220" y="7640"/>
                </a:lnTo>
                <a:lnTo>
                  <a:pt x="2630" y="8160"/>
                </a:lnTo>
                <a:cubicBezTo>
                  <a:pt x="2580" y="8200"/>
                  <a:pt x="2520" y="8220"/>
                  <a:pt x="2460" y="8210"/>
                </a:cubicBezTo>
                <a:cubicBezTo>
                  <a:pt x="2400" y="8200"/>
                  <a:pt x="2350" y="8160"/>
                  <a:pt x="2320" y="8100"/>
                </a:cubicBezTo>
                <a:cubicBezTo>
                  <a:pt x="2050" y="7510"/>
                  <a:pt x="1910" y="6880"/>
                  <a:pt x="1910" y="6230"/>
                </a:cubicBezTo>
                <a:cubicBezTo>
                  <a:pt x="1910" y="3770"/>
                  <a:pt x="3910" y="1770"/>
                  <a:pt x="6370" y="1770"/>
                </a:cubicBezTo>
                <a:cubicBezTo>
                  <a:pt x="6960" y="1770"/>
                  <a:pt x="7540" y="1880"/>
                  <a:pt x="8080" y="2110"/>
                </a:cubicBezTo>
                <a:lnTo>
                  <a:pt x="8660" y="870"/>
                </a:lnTo>
                <a:cubicBezTo>
                  <a:pt x="7940" y="550"/>
                  <a:pt x="7170" y="400"/>
                  <a:pt x="6370" y="400"/>
                </a:cubicBezTo>
                <a:cubicBezTo>
                  <a:pt x="3160" y="400"/>
                  <a:pt x="550" y="3010"/>
                  <a:pt x="550" y="6220"/>
                </a:cubicBezTo>
                <a:cubicBezTo>
                  <a:pt x="550" y="7240"/>
                  <a:pt x="820" y="8240"/>
                  <a:pt x="1320" y="9110"/>
                </a:cubicBezTo>
                <a:cubicBezTo>
                  <a:pt x="1370" y="9190"/>
                  <a:pt x="1350" y="9300"/>
                  <a:pt x="1280" y="9360"/>
                </a:cubicBezTo>
                <a:lnTo>
                  <a:pt x="710" y="9860"/>
                </a:lnTo>
                <a:close/>
                <a:moveTo>
                  <a:pt x="6370" y="12440"/>
                </a:moveTo>
                <a:cubicBezTo>
                  <a:pt x="5500" y="12440"/>
                  <a:pt x="4660" y="12270"/>
                  <a:pt x="3880" y="11920"/>
                </a:cubicBezTo>
                <a:cubicBezTo>
                  <a:pt x="3780" y="11880"/>
                  <a:pt x="3730" y="11760"/>
                  <a:pt x="3780" y="11660"/>
                </a:cubicBezTo>
                <a:lnTo>
                  <a:pt x="4490" y="10040"/>
                </a:lnTo>
                <a:cubicBezTo>
                  <a:pt x="4510" y="9990"/>
                  <a:pt x="4550" y="9950"/>
                  <a:pt x="4600" y="9930"/>
                </a:cubicBezTo>
                <a:cubicBezTo>
                  <a:pt x="4650" y="9910"/>
                  <a:pt x="4700" y="9910"/>
                  <a:pt x="4750" y="9930"/>
                </a:cubicBezTo>
                <a:cubicBezTo>
                  <a:pt x="5260" y="10150"/>
                  <a:pt x="5810" y="10270"/>
                  <a:pt x="6370" y="10270"/>
                </a:cubicBezTo>
                <a:cubicBezTo>
                  <a:pt x="8610" y="10270"/>
                  <a:pt x="10430" y="8450"/>
                  <a:pt x="10430" y="6210"/>
                </a:cubicBezTo>
                <a:cubicBezTo>
                  <a:pt x="10430" y="5720"/>
                  <a:pt x="10340" y="5220"/>
                  <a:pt x="10160" y="4760"/>
                </a:cubicBezTo>
                <a:lnTo>
                  <a:pt x="9420" y="5420"/>
                </a:lnTo>
                <a:cubicBezTo>
                  <a:pt x="9360" y="5470"/>
                  <a:pt x="9270" y="5490"/>
                  <a:pt x="9200" y="5450"/>
                </a:cubicBezTo>
                <a:cubicBezTo>
                  <a:pt x="9130" y="5410"/>
                  <a:pt x="9080" y="5340"/>
                  <a:pt x="9090" y="5260"/>
                </a:cubicBezTo>
                <a:lnTo>
                  <a:pt x="9270" y="2210"/>
                </a:lnTo>
                <a:cubicBezTo>
                  <a:pt x="9270" y="2160"/>
                  <a:pt x="9300" y="2110"/>
                  <a:pt x="9340" y="2070"/>
                </a:cubicBezTo>
                <a:cubicBezTo>
                  <a:pt x="9380" y="2030"/>
                  <a:pt x="9430" y="2020"/>
                  <a:pt x="9480" y="2020"/>
                </a:cubicBezTo>
                <a:lnTo>
                  <a:pt x="12530" y="2210"/>
                </a:lnTo>
                <a:cubicBezTo>
                  <a:pt x="12610" y="2210"/>
                  <a:pt x="12680" y="2270"/>
                  <a:pt x="12710" y="2340"/>
                </a:cubicBezTo>
                <a:cubicBezTo>
                  <a:pt x="12740" y="2420"/>
                  <a:pt x="12710" y="2500"/>
                  <a:pt x="12650" y="2550"/>
                </a:cubicBezTo>
                <a:lnTo>
                  <a:pt x="11850" y="3260"/>
                </a:lnTo>
                <a:cubicBezTo>
                  <a:pt x="12340" y="4160"/>
                  <a:pt x="12590" y="5180"/>
                  <a:pt x="12590" y="6210"/>
                </a:cubicBezTo>
                <a:cubicBezTo>
                  <a:pt x="12590" y="9650"/>
                  <a:pt x="9800" y="12440"/>
                  <a:pt x="6370" y="12440"/>
                </a:cubicBezTo>
                <a:close/>
                <a:moveTo>
                  <a:pt x="4220" y="11640"/>
                </a:moveTo>
                <a:cubicBezTo>
                  <a:pt x="4900" y="11910"/>
                  <a:pt x="5630" y="12050"/>
                  <a:pt x="6370" y="12050"/>
                </a:cubicBezTo>
                <a:cubicBezTo>
                  <a:pt x="9580" y="12050"/>
                  <a:pt x="12190" y="9440"/>
                  <a:pt x="12190" y="6230"/>
                </a:cubicBezTo>
                <a:cubicBezTo>
                  <a:pt x="12190" y="5210"/>
                  <a:pt x="11920" y="4210"/>
                  <a:pt x="11420" y="3340"/>
                </a:cubicBezTo>
                <a:cubicBezTo>
                  <a:pt x="11370" y="3260"/>
                  <a:pt x="11390" y="3150"/>
                  <a:pt x="11460" y="3090"/>
                </a:cubicBezTo>
                <a:lnTo>
                  <a:pt x="12020" y="2590"/>
                </a:lnTo>
                <a:lnTo>
                  <a:pt x="9650" y="2440"/>
                </a:lnTo>
                <a:lnTo>
                  <a:pt x="9510" y="4810"/>
                </a:lnTo>
                <a:lnTo>
                  <a:pt x="10100" y="4290"/>
                </a:lnTo>
                <a:cubicBezTo>
                  <a:pt x="10150" y="4250"/>
                  <a:pt x="10210" y="4230"/>
                  <a:pt x="10270" y="4240"/>
                </a:cubicBezTo>
                <a:cubicBezTo>
                  <a:pt x="10330" y="4250"/>
                  <a:pt x="10380" y="4290"/>
                  <a:pt x="10410" y="4350"/>
                </a:cubicBezTo>
                <a:cubicBezTo>
                  <a:pt x="10680" y="4930"/>
                  <a:pt x="10820" y="5580"/>
                  <a:pt x="10820" y="6220"/>
                </a:cubicBezTo>
                <a:cubicBezTo>
                  <a:pt x="10820" y="8680"/>
                  <a:pt x="8820" y="10680"/>
                  <a:pt x="6360" y="10680"/>
                </a:cubicBezTo>
                <a:cubicBezTo>
                  <a:pt x="5810" y="10680"/>
                  <a:pt x="5270" y="10580"/>
                  <a:pt x="4760" y="10380"/>
                </a:cubicBezTo>
                <a:lnTo>
                  <a:pt x="4220" y="11640"/>
                </a:ln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31" name="斜线遮挡物">
            <a:extLst>
              <a:ext uri="{FF2B5EF4-FFF2-40B4-BE49-F238E27FC236}">
                <a16:creationId xmlns:a16="http://schemas.microsoft.com/office/drawing/2014/main" id="{9AE7F8A1-6F35-4A08-93B3-3E2FD899636B}"/>
              </a:ext>
            </a:extLst>
          </p:cNvPr>
          <p:cNvGrpSpPr/>
          <p:nvPr/>
        </p:nvGrpSpPr>
        <p:grpSpPr>
          <a:xfrm>
            <a:off x="6455863" y="2159596"/>
            <a:ext cx="1021080" cy="1021080"/>
            <a:chOff x="6902450" y="1075531"/>
            <a:chExt cx="650081" cy="650081"/>
          </a:xfrm>
        </p:grpSpPr>
        <p:sp>
          <p:nvSpPr>
            <p:cNvPr id="32" name="直角三角形 31">
              <a:extLst>
                <a:ext uri="{FF2B5EF4-FFF2-40B4-BE49-F238E27FC236}">
                  <a16:creationId xmlns:a16="http://schemas.microsoft.com/office/drawing/2014/main" id="{2BA06413-5657-4D47-80F1-69B63D68D10A}"/>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33" name="直接连接符 32">
              <a:extLst>
                <a:ext uri="{FF2B5EF4-FFF2-40B4-BE49-F238E27FC236}">
                  <a16:creationId xmlns:a16="http://schemas.microsoft.com/office/drawing/2014/main" id="{FA1C4F74-2FD5-45F6-9BE9-48B0422F60B1}"/>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34" name="文本占位符 14">
            <a:extLst>
              <a:ext uri="{FF2B5EF4-FFF2-40B4-BE49-F238E27FC236}">
                <a16:creationId xmlns:a16="http://schemas.microsoft.com/office/drawing/2014/main" id="{48DBB9E4-608D-41C1-9BC5-BA19AEFA19C3}"/>
              </a:ext>
            </a:extLst>
          </p:cNvPr>
          <p:cNvSpPr txBox="1">
            <a:spLocks/>
          </p:cNvSpPr>
          <p:nvPr/>
        </p:nvSpPr>
        <p:spPr>
          <a:xfrm>
            <a:off x="2148661" y="3634282"/>
            <a:ext cx="209055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35" name="文本占位符 15">
            <a:extLst>
              <a:ext uri="{FF2B5EF4-FFF2-40B4-BE49-F238E27FC236}">
                <a16:creationId xmlns:a16="http://schemas.microsoft.com/office/drawing/2014/main" id="{17FA20F2-2254-46ED-BF40-88C5F550DA5B}"/>
              </a:ext>
            </a:extLst>
          </p:cNvPr>
          <p:cNvSpPr txBox="1">
            <a:spLocks/>
          </p:cNvSpPr>
          <p:nvPr/>
        </p:nvSpPr>
        <p:spPr>
          <a:xfrm>
            <a:off x="2148661" y="3932160"/>
            <a:ext cx="3637542"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9" name="iconfont-11964-5737220">
            <a:extLst>
              <a:ext uri="{FF2B5EF4-FFF2-40B4-BE49-F238E27FC236}">
                <a16:creationId xmlns:a16="http://schemas.microsoft.com/office/drawing/2014/main" id="{346C401D-CB91-4FDF-BCC2-47ACDC2732CE}"/>
              </a:ext>
            </a:extLst>
          </p:cNvPr>
          <p:cNvSpPr>
            <a:spLocks noChangeAspect="1"/>
          </p:cNvSpPr>
          <p:nvPr/>
        </p:nvSpPr>
        <p:spPr bwMode="auto">
          <a:xfrm>
            <a:off x="1173292" y="3649335"/>
            <a:ext cx="609685" cy="579580"/>
          </a:xfrm>
          <a:custGeom>
            <a:avLst/>
            <a:gdLst>
              <a:gd name="T0" fmla="*/ 10170 w 12740"/>
              <a:gd name="T1" fmla="*/ 12100 h 12110"/>
              <a:gd name="T2" fmla="*/ 10050 w 12740"/>
              <a:gd name="T3" fmla="*/ 12060 h 12110"/>
              <a:gd name="T4" fmla="*/ 6370 w 12740"/>
              <a:gd name="T5" fmla="*/ 9380 h 12110"/>
              <a:gd name="T6" fmla="*/ 2690 w 12740"/>
              <a:gd name="T7" fmla="*/ 12060 h 12110"/>
              <a:gd name="T8" fmla="*/ 2450 w 12740"/>
              <a:gd name="T9" fmla="*/ 12060 h 12110"/>
              <a:gd name="T10" fmla="*/ 2380 w 12740"/>
              <a:gd name="T11" fmla="*/ 11840 h 12110"/>
              <a:gd name="T12" fmla="*/ 3790 w 12740"/>
              <a:gd name="T13" fmla="*/ 7510 h 12110"/>
              <a:gd name="T14" fmla="*/ 100 w 12740"/>
              <a:gd name="T15" fmla="*/ 4830 h 12110"/>
              <a:gd name="T16" fmla="*/ 30 w 12740"/>
              <a:gd name="T17" fmla="*/ 4610 h 12110"/>
              <a:gd name="T18" fmla="*/ 220 w 12740"/>
              <a:gd name="T19" fmla="*/ 4470 h 12110"/>
              <a:gd name="T20" fmla="*/ 4770 w 12740"/>
              <a:gd name="T21" fmla="*/ 4470 h 12110"/>
              <a:gd name="T22" fmla="*/ 6180 w 12740"/>
              <a:gd name="T23" fmla="*/ 140 h 12110"/>
              <a:gd name="T24" fmla="*/ 6370 w 12740"/>
              <a:gd name="T25" fmla="*/ 0 h 12110"/>
              <a:gd name="T26" fmla="*/ 6560 w 12740"/>
              <a:gd name="T27" fmla="*/ 140 h 12110"/>
              <a:gd name="T28" fmla="*/ 7970 w 12740"/>
              <a:gd name="T29" fmla="*/ 4470 h 12110"/>
              <a:gd name="T30" fmla="*/ 12520 w 12740"/>
              <a:gd name="T31" fmla="*/ 4470 h 12110"/>
              <a:gd name="T32" fmla="*/ 12710 w 12740"/>
              <a:gd name="T33" fmla="*/ 4610 h 12110"/>
              <a:gd name="T34" fmla="*/ 12640 w 12740"/>
              <a:gd name="T35" fmla="*/ 4830 h 12110"/>
              <a:gd name="T36" fmla="*/ 8950 w 12740"/>
              <a:gd name="T37" fmla="*/ 7510 h 12110"/>
              <a:gd name="T38" fmla="*/ 10360 w 12740"/>
              <a:gd name="T39" fmla="*/ 11840 h 12110"/>
              <a:gd name="T40" fmla="*/ 10290 w 12740"/>
              <a:gd name="T41" fmla="*/ 12060 h 12110"/>
              <a:gd name="T42" fmla="*/ 10170 w 12740"/>
              <a:gd name="T43" fmla="*/ 12100 h 12110"/>
              <a:gd name="T44" fmla="*/ 6370 w 12740"/>
              <a:gd name="T45" fmla="*/ 8940 h 12110"/>
              <a:gd name="T46" fmla="*/ 6490 w 12740"/>
              <a:gd name="T47" fmla="*/ 8980 h 12110"/>
              <a:gd name="T48" fmla="*/ 9790 w 12740"/>
              <a:gd name="T49" fmla="*/ 11380 h 12110"/>
              <a:gd name="T50" fmla="*/ 8530 w 12740"/>
              <a:gd name="T51" fmla="*/ 7490 h 12110"/>
              <a:gd name="T52" fmla="*/ 8600 w 12740"/>
              <a:gd name="T53" fmla="*/ 7270 h 12110"/>
              <a:gd name="T54" fmla="*/ 11900 w 12740"/>
              <a:gd name="T55" fmla="*/ 4870 h 12110"/>
              <a:gd name="T56" fmla="*/ 7820 w 12740"/>
              <a:gd name="T57" fmla="*/ 4870 h 12110"/>
              <a:gd name="T58" fmla="*/ 7630 w 12740"/>
              <a:gd name="T59" fmla="*/ 4730 h 12110"/>
              <a:gd name="T60" fmla="*/ 6370 w 12740"/>
              <a:gd name="T61" fmla="*/ 850 h 12110"/>
              <a:gd name="T62" fmla="*/ 5110 w 12740"/>
              <a:gd name="T63" fmla="*/ 4730 h 12110"/>
              <a:gd name="T64" fmla="*/ 4920 w 12740"/>
              <a:gd name="T65" fmla="*/ 4870 h 12110"/>
              <a:gd name="T66" fmla="*/ 840 w 12740"/>
              <a:gd name="T67" fmla="*/ 4870 h 12110"/>
              <a:gd name="T68" fmla="*/ 4140 w 12740"/>
              <a:gd name="T69" fmla="*/ 7270 h 12110"/>
              <a:gd name="T70" fmla="*/ 4210 w 12740"/>
              <a:gd name="T71" fmla="*/ 7490 h 12110"/>
              <a:gd name="T72" fmla="*/ 2950 w 12740"/>
              <a:gd name="T73" fmla="*/ 11370 h 12110"/>
              <a:gd name="T74" fmla="*/ 6250 w 12740"/>
              <a:gd name="T75" fmla="*/ 8970 h 12110"/>
              <a:gd name="T76" fmla="*/ 6370 w 12740"/>
              <a:gd name="T77" fmla="*/ 8940 h 12110"/>
              <a:gd name="T78" fmla="*/ 6370 w 12740"/>
              <a:gd name="T79" fmla="*/ 9240 h 12110"/>
              <a:gd name="T80" fmla="*/ 6270 w 12740"/>
              <a:gd name="T81" fmla="*/ 9140 h 12110"/>
              <a:gd name="T82" fmla="*/ 6270 w 12740"/>
              <a:gd name="T83" fmla="*/ 200 h 12110"/>
              <a:gd name="T84" fmla="*/ 6370 w 12740"/>
              <a:gd name="T85" fmla="*/ 100 h 12110"/>
              <a:gd name="T86" fmla="*/ 6470 w 12740"/>
              <a:gd name="T87" fmla="*/ 200 h 12110"/>
              <a:gd name="T88" fmla="*/ 6470 w 12740"/>
              <a:gd name="T89" fmla="*/ 9140 h 12110"/>
              <a:gd name="T90" fmla="*/ 6370 w 12740"/>
              <a:gd name="T91" fmla="*/ 9240 h 1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740" h="12110">
                <a:moveTo>
                  <a:pt x="10170" y="12100"/>
                </a:moveTo>
                <a:cubicBezTo>
                  <a:pt x="10130" y="12100"/>
                  <a:pt x="10090" y="12090"/>
                  <a:pt x="10050" y="12060"/>
                </a:cubicBezTo>
                <a:lnTo>
                  <a:pt x="6370" y="9380"/>
                </a:lnTo>
                <a:lnTo>
                  <a:pt x="2690" y="12060"/>
                </a:lnTo>
                <a:cubicBezTo>
                  <a:pt x="2620" y="12110"/>
                  <a:pt x="2520" y="12110"/>
                  <a:pt x="2450" y="12060"/>
                </a:cubicBezTo>
                <a:cubicBezTo>
                  <a:pt x="2380" y="12010"/>
                  <a:pt x="2350" y="11920"/>
                  <a:pt x="2380" y="11840"/>
                </a:cubicBezTo>
                <a:lnTo>
                  <a:pt x="3790" y="7510"/>
                </a:lnTo>
                <a:lnTo>
                  <a:pt x="100" y="4830"/>
                </a:lnTo>
                <a:cubicBezTo>
                  <a:pt x="30" y="4780"/>
                  <a:pt x="0" y="4690"/>
                  <a:pt x="30" y="4610"/>
                </a:cubicBezTo>
                <a:cubicBezTo>
                  <a:pt x="60" y="4530"/>
                  <a:pt x="130" y="4470"/>
                  <a:pt x="220" y="4470"/>
                </a:cubicBezTo>
                <a:lnTo>
                  <a:pt x="4770" y="4470"/>
                </a:lnTo>
                <a:lnTo>
                  <a:pt x="6180" y="140"/>
                </a:lnTo>
                <a:cubicBezTo>
                  <a:pt x="6210" y="60"/>
                  <a:pt x="6280" y="0"/>
                  <a:pt x="6370" y="0"/>
                </a:cubicBezTo>
                <a:cubicBezTo>
                  <a:pt x="6460" y="0"/>
                  <a:pt x="6530" y="60"/>
                  <a:pt x="6560" y="140"/>
                </a:cubicBezTo>
                <a:lnTo>
                  <a:pt x="7970" y="4470"/>
                </a:lnTo>
                <a:lnTo>
                  <a:pt x="12520" y="4470"/>
                </a:lnTo>
                <a:cubicBezTo>
                  <a:pt x="12610" y="4470"/>
                  <a:pt x="12680" y="4530"/>
                  <a:pt x="12710" y="4610"/>
                </a:cubicBezTo>
                <a:cubicBezTo>
                  <a:pt x="12740" y="4690"/>
                  <a:pt x="12710" y="4780"/>
                  <a:pt x="12640" y="4830"/>
                </a:cubicBezTo>
                <a:lnTo>
                  <a:pt x="8950" y="7510"/>
                </a:lnTo>
                <a:lnTo>
                  <a:pt x="10360" y="11840"/>
                </a:lnTo>
                <a:cubicBezTo>
                  <a:pt x="10390" y="11920"/>
                  <a:pt x="10360" y="12010"/>
                  <a:pt x="10290" y="12060"/>
                </a:cubicBezTo>
                <a:cubicBezTo>
                  <a:pt x="10250" y="12090"/>
                  <a:pt x="10210" y="12100"/>
                  <a:pt x="10170" y="12100"/>
                </a:cubicBezTo>
                <a:close/>
                <a:moveTo>
                  <a:pt x="6370" y="8940"/>
                </a:moveTo>
                <a:cubicBezTo>
                  <a:pt x="6410" y="8940"/>
                  <a:pt x="6450" y="8950"/>
                  <a:pt x="6490" y="8980"/>
                </a:cubicBezTo>
                <a:lnTo>
                  <a:pt x="9790" y="11380"/>
                </a:lnTo>
                <a:lnTo>
                  <a:pt x="8530" y="7490"/>
                </a:lnTo>
                <a:cubicBezTo>
                  <a:pt x="8500" y="7410"/>
                  <a:pt x="8530" y="7320"/>
                  <a:pt x="8600" y="7270"/>
                </a:cubicBezTo>
                <a:lnTo>
                  <a:pt x="11900" y="4870"/>
                </a:lnTo>
                <a:lnTo>
                  <a:pt x="7820" y="4870"/>
                </a:lnTo>
                <a:cubicBezTo>
                  <a:pt x="7730" y="4870"/>
                  <a:pt x="7660" y="4810"/>
                  <a:pt x="7630" y="4730"/>
                </a:cubicBezTo>
                <a:lnTo>
                  <a:pt x="6370" y="850"/>
                </a:lnTo>
                <a:lnTo>
                  <a:pt x="5110" y="4730"/>
                </a:lnTo>
                <a:cubicBezTo>
                  <a:pt x="5080" y="4810"/>
                  <a:pt x="5010" y="4870"/>
                  <a:pt x="4920" y="4870"/>
                </a:cubicBezTo>
                <a:lnTo>
                  <a:pt x="840" y="4870"/>
                </a:lnTo>
                <a:lnTo>
                  <a:pt x="4140" y="7270"/>
                </a:lnTo>
                <a:cubicBezTo>
                  <a:pt x="4210" y="7320"/>
                  <a:pt x="4240" y="7410"/>
                  <a:pt x="4210" y="7490"/>
                </a:cubicBezTo>
                <a:lnTo>
                  <a:pt x="2950" y="11370"/>
                </a:lnTo>
                <a:lnTo>
                  <a:pt x="6250" y="8970"/>
                </a:lnTo>
                <a:cubicBezTo>
                  <a:pt x="6290" y="8950"/>
                  <a:pt x="6330" y="8940"/>
                  <a:pt x="6370" y="8940"/>
                </a:cubicBezTo>
                <a:close/>
                <a:moveTo>
                  <a:pt x="6370" y="9240"/>
                </a:moveTo>
                <a:cubicBezTo>
                  <a:pt x="6310" y="9240"/>
                  <a:pt x="6270" y="9200"/>
                  <a:pt x="6270" y="9140"/>
                </a:cubicBezTo>
                <a:lnTo>
                  <a:pt x="6270" y="200"/>
                </a:lnTo>
                <a:cubicBezTo>
                  <a:pt x="6270" y="140"/>
                  <a:pt x="6310" y="100"/>
                  <a:pt x="6370" y="100"/>
                </a:cubicBezTo>
                <a:cubicBezTo>
                  <a:pt x="6430" y="100"/>
                  <a:pt x="6470" y="140"/>
                  <a:pt x="6470" y="200"/>
                </a:cubicBezTo>
                <a:lnTo>
                  <a:pt x="6470" y="9140"/>
                </a:lnTo>
                <a:cubicBezTo>
                  <a:pt x="6470" y="9190"/>
                  <a:pt x="6430" y="9240"/>
                  <a:pt x="6370" y="9240"/>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37" name="斜线遮挡物">
            <a:extLst>
              <a:ext uri="{FF2B5EF4-FFF2-40B4-BE49-F238E27FC236}">
                <a16:creationId xmlns:a16="http://schemas.microsoft.com/office/drawing/2014/main" id="{B997ECCE-6255-4AE7-973F-11295288CC46}"/>
              </a:ext>
            </a:extLst>
          </p:cNvPr>
          <p:cNvGrpSpPr/>
          <p:nvPr/>
        </p:nvGrpSpPr>
        <p:grpSpPr>
          <a:xfrm>
            <a:off x="1054311" y="3480396"/>
            <a:ext cx="1021080" cy="1021080"/>
            <a:chOff x="6902450" y="1075531"/>
            <a:chExt cx="650081" cy="650081"/>
          </a:xfrm>
        </p:grpSpPr>
        <p:sp>
          <p:nvSpPr>
            <p:cNvPr id="38" name="直角三角形 37">
              <a:extLst>
                <a:ext uri="{FF2B5EF4-FFF2-40B4-BE49-F238E27FC236}">
                  <a16:creationId xmlns:a16="http://schemas.microsoft.com/office/drawing/2014/main" id="{6CF1E2EB-C705-43B0-9C0E-BB7925D8B099}"/>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39" name="直接连接符 38">
              <a:extLst>
                <a:ext uri="{FF2B5EF4-FFF2-40B4-BE49-F238E27FC236}">
                  <a16:creationId xmlns:a16="http://schemas.microsoft.com/office/drawing/2014/main" id="{47B02ABE-ACCB-460E-BD9F-BBC154CE5455}"/>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0" name="文本占位符 14">
            <a:extLst>
              <a:ext uri="{FF2B5EF4-FFF2-40B4-BE49-F238E27FC236}">
                <a16:creationId xmlns:a16="http://schemas.microsoft.com/office/drawing/2014/main" id="{9B447E21-93C6-469C-A562-57B2813A21C7}"/>
              </a:ext>
            </a:extLst>
          </p:cNvPr>
          <p:cNvSpPr txBox="1">
            <a:spLocks/>
          </p:cNvSpPr>
          <p:nvPr/>
        </p:nvSpPr>
        <p:spPr>
          <a:xfrm>
            <a:off x="7550213" y="3634282"/>
            <a:ext cx="209055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41" name="文本占位符 15">
            <a:extLst>
              <a:ext uri="{FF2B5EF4-FFF2-40B4-BE49-F238E27FC236}">
                <a16:creationId xmlns:a16="http://schemas.microsoft.com/office/drawing/2014/main" id="{8D1F3E0F-7571-4A31-AD30-D6D06526137D}"/>
              </a:ext>
            </a:extLst>
          </p:cNvPr>
          <p:cNvSpPr txBox="1">
            <a:spLocks/>
          </p:cNvSpPr>
          <p:nvPr/>
        </p:nvSpPr>
        <p:spPr>
          <a:xfrm>
            <a:off x="7550213" y="3932160"/>
            <a:ext cx="3637542"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0" name="iconfont-11964-5737220">
            <a:extLst>
              <a:ext uri="{FF2B5EF4-FFF2-40B4-BE49-F238E27FC236}">
                <a16:creationId xmlns:a16="http://schemas.microsoft.com/office/drawing/2014/main" id="{FDBF47E9-12A6-4925-B513-9595C4016CCC}"/>
              </a:ext>
            </a:extLst>
          </p:cNvPr>
          <p:cNvSpPr>
            <a:spLocks noChangeAspect="1"/>
          </p:cNvSpPr>
          <p:nvPr/>
        </p:nvSpPr>
        <p:spPr bwMode="auto">
          <a:xfrm>
            <a:off x="6574844" y="3643119"/>
            <a:ext cx="609685" cy="592012"/>
          </a:xfrm>
          <a:custGeom>
            <a:avLst/>
            <a:gdLst>
              <a:gd name="T0" fmla="*/ 1530 w 13080"/>
              <a:gd name="T1" fmla="*/ 6720 h 12700"/>
              <a:gd name="T2" fmla="*/ 4310 w 13080"/>
              <a:gd name="T3" fmla="*/ 0 h 12700"/>
              <a:gd name="T4" fmla="*/ 8240 w 13080"/>
              <a:gd name="T5" fmla="*/ 3930 h 12700"/>
              <a:gd name="T6" fmla="*/ 4310 w 13080"/>
              <a:gd name="T7" fmla="*/ 7870 h 12700"/>
              <a:gd name="T8" fmla="*/ 1810 w 13080"/>
              <a:gd name="T9" fmla="*/ 1430 h 12700"/>
              <a:gd name="T10" fmla="*/ 4310 w 13080"/>
              <a:gd name="T11" fmla="*/ 7460 h 12700"/>
              <a:gd name="T12" fmla="*/ 7840 w 13080"/>
              <a:gd name="T13" fmla="*/ 3930 h 12700"/>
              <a:gd name="T14" fmla="*/ 4310 w 13080"/>
              <a:gd name="T15" fmla="*/ 400 h 12700"/>
              <a:gd name="T16" fmla="*/ 2330 w 13080"/>
              <a:gd name="T17" fmla="*/ 5910 h 12700"/>
              <a:gd name="T18" fmla="*/ 2330 w 13080"/>
              <a:gd name="T19" fmla="*/ 1950 h 12700"/>
              <a:gd name="T20" fmla="*/ 6290 w 13080"/>
              <a:gd name="T21" fmla="*/ 5910 h 12700"/>
              <a:gd name="T22" fmla="*/ 2470 w 13080"/>
              <a:gd name="T23" fmla="*/ 2090 h 12700"/>
              <a:gd name="T24" fmla="*/ 2470 w 13080"/>
              <a:gd name="T25" fmla="*/ 5770 h 12700"/>
              <a:gd name="T26" fmla="*/ 6150 w 13080"/>
              <a:gd name="T27" fmla="*/ 2090 h 12700"/>
              <a:gd name="T28" fmla="*/ 11410 w 13080"/>
              <a:gd name="T29" fmla="*/ 12700 h 12700"/>
              <a:gd name="T30" fmla="*/ 7290 w 13080"/>
              <a:gd name="T31" fmla="*/ 8980 h 12700"/>
              <a:gd name="T32" fmla="*/ 9080 w 13080"/>
              <a:gd name="T33" fmla="*/ 6910 h 12700"/>
              <a:gd name="T34" fmla="*/ 12800 w 13080"/>
              <a:gd name="T35" fmla="*/ 10350 h 12700"/>
              <a:gd name="T36" fmla="*/ 12800 w 13080"/>
              <a:gd name="T37" fmla="*/ 11710 h 12700"/>
              <a:gd name="T38" fmla="*/ 11410 w 13080"/>
              <a:gd name="T39" fmla="*/ 12700 h 12700"/>
              <a:gd name="T40" fmla="*/ 11010 w 13080"/>
              <a:gd name="T41" fmla="*/ 12140 h 12700"/>
              <a:gd name="T42" fmla="*/ 11810 w 13080"/>
              <a:gd name="T43" fmla="*/ 12140 h 12700"/>
              <a:gd name="T44" fmla="*/ 12680 w 13080"/>
              <a:gd name="T45" fmla="*/ 11040 h 12700"/>
              <a:gd name="T46" fmla="*/ 9210 w 13080"/>
              <a:gd name="T47" fmla="*/ 7340 h 12700"/>
              <a:gd name="T48" fmla="*/ 7860 w 13080"/>
              <a:gd name="T49" fmla="*/ 8610 h 12700"/>
              <a:gd name="T50" fmla="*/ 6300 w 13080"/>
              <a:gd name="T51" fmla="*/ 7140 h 12700"/>
              <a:gd name="T52" fmla="*/ 6320 w 13080"/>
              <a:gd name="T53" fmla="*/ 6830 h 12700"/>
              <a:gd name="T54" fmla="*/ 7200 w 13080"/>
              <a:gd name="T55" fmla="*/ 5950 h 12700"/>
              <a:gd name="T56" fmla="*/ 7510 w 13080"/>
              <a:gd name="T57" fmla="*/ 5930 h 12700"/>
              <a:gd name="T58" fmla="*/ 8930 w 13080"/>
              <a:gd name="T59" fmla="*/ 7610 h 12700"/>
              <a:gd name="T60" fmla="*/ 7860 w 13080"/>
              <a:gd name="T61" fmla="*/ 8610 h 12700"/>
              <a:gd name="T62" fmla="*/ 7860 w 13080"/>
              <a:gd name="T63" fmla="*/ 8130 h 12700"/>
              <a:gd name="T64" fmla="*/ 7400 w 13080"/>
              <a:gd name="T65" fmla="*/ 6370 h 12700"/>
              <a:gd name="T66" fmla="*/ 6750 w 13080"/>
              <a:gd name="T67" fmla="*/ 7020 h 12700"/>
              <a:gd name="T68" fmla="*/ 4210 w 13080"/>
              <a:gd name="T69" fmla="*/ 5380 h 12700"/>
              <a:gd name="T70" fmla="*/ 4310 w 13080"/>
              <a:gd name="T71" fmla="*/ 2390 h 12700"/>
              <a:gd name="T72" fmla="*/ 4410 w 13080"/>
              <a:gd name="T73" fmla="*/ 5380 h 12700"/>
              <a:gd name="T74" fmla="*/ 5760 w 13080"/>
              <a:gd name="T75" fmla="*/ 4030 h 12700"/>
              <a:gd name="T76" fmla="*/ 2770 w 13080"/>
              <a:gd name="T77" fmla="*/ 3930 h 12700"/>
              <a:gd name="T78" fmla="*/ 5760 w 13080"/>
              <a:gd name="T79" fmla="*/ 3830 h 12700"/>
              <a:gd name="T80" fmla="*/ 5760 w 13080"/>
              <a:gd name="T81" fmla="*/ 403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080" h="12700">
                <a:moveTo>
                  <a:pt x="4310" y="7870"/>
                </a:moveTo>
                <a:cubicBezTo>
                  <a:pt x="3260" y="7870"/>
                  <a:pt x="2270" y="7460"/>
                  <a:pt x="1530" y="6720"/>
                </a:cubicBezTo>
                <a:cubicBezTo>
                  <a:pt x="0" y="5180"/>
                  <a:pt x="0" y="2690"/>
                  <a:pt x="1530" y="1150"/>
                </a:cubicBezTo>
                <a:cubicBezTo>
                  <a:pt x="2270" y="410"/>
                  <a:pt x="3260" y="0"/>
                  <a:pt x="4310" y="0"/>
                </a:cubicBezTo>
                <a:cubicBezTo>
                  <a:pt x="5360" y="0"/>
                  <a:pt x="6350" y="410"/>
                  <a:pt x="7090" y="1150"/>
                </a:cubicBezTo>
                <a:cubicBezTo>
                  <a:pt x="7830" y="1890"/>
                  <a:pt x="8240" y="2880"/>
                  <a:pt x="8240" y="3930"/>
                </a:cubicBezTo>
                <a:cubicBezTo>
                  <a:pt x="8240" y="4980"/>
                  <a:pt x="7830" y="5970"/>
                  <a:pt x="7090" y="6710"/>
                </a:cubicBezTo>
                <a:cubicBezTo>
                  <a:pt x="6350" y="7460"/>
                  <a:pt x="5360" y="7870"/>
                  <a:pt x="4310" y="7870"/>
                </a:cubicBezTo>
                <a:close/>
                <a:moveTo>
                  <a:pt x="4310" y="400"/>
                </a:moveTo>
                <a:cubicBezTo>
                  <a:pt x="3370" y="400"/>
                  <a:pt x="2480" y="770"/>
                  <a:pt x="1810" y="1430"/>
                </a:cubicBezTo>
                <a:cubicBezTo>
                  <a:pt x="430" y="2810"/>
                  <a:pt x="430" y="5050"/>
                  <a:pt x="1810" y="6430"/>
                </a:cubicBezTo>
                <a:cubicBezTo>
                  <a:pt x="2480" y="7100"/>
                  <a:pt x="3360" y="7460"/>
                  <a:pt x="4310" y="7460"/>
                </a:cubicBezTo>
                <a:cubicBezTo>
                  <a:pt x="5260" y="7460"/>
                  <a:pt x="6140" y="7090"/>
                  <a:pt x="6810" y="6430"/>
                </a:cubicBezTo>
                <a:cubicBezTo>
                  <a:pt x="7480" y="5760"/>
                  <a:pt x="7840" y="4880"/>
                  <a:pt x="7840" y="3930"/>
                </a:cubicBezTo>
                <a:cubicBezTo>
                  <a:pt x="7840" y="2990"/>
                  <a:pt x="7470" y="2100"/>
                  <a:pt x="6810" y="1430"/>
                </a:cubicBezTo>
                <a:cubicBezTo>
                  <a:pt x="6140" y="770"/>
                  <a:pt x="5260" y="400"/>
                  <a:pt x="4310" y="400"/>
                </a:cubicBezTo>
                <a:close/>
                <a:moveTo>
                  <a:pt x="4310" y="6730"/>
                </a:moveTo>
                <a:cubicBezTo>
                  <a:pt x="3590" y="6730"/>
                  <a:pt x="2880" y="6460"/>
                  <a:pt x="2330" y="5910"/>
                </a:cubicBezTo>
                <a:cubicBezTo>
                  <a:pt x="1800" y="5380"/>
                  <a:pt x="1510" y="4680"/>
                  <a:pt x="1510" y="3930"/>
                </a:cubicBezTo>
                <a:cubicBezTo>
                  <a:pt x="1510" y="3180"/>
                  <a:pt x="1800" y="2480"/>
                  <a:pt x="2330" y="1950"/>
                </a:cubicBezTo>
                <a:cubicBezTo>
                  <a:pt x="3420" y="860"/>
                  <a:pt x="5200" y="860"/>
                  <a:pt x="6290" y="1950"/>
                </a:cubicBezTo>
                <a:cubicBezTo>
                  <a:pt x="7380" y="3040"/>
                  <a:pt x="7380" y="4820"/>
                  <a:pt x="6290" y="5910"/>
                </a:cubicBezTo>
                <a:cubicBezTo>
                  <a:pt x="5750" y="6460"/>
                  <a:pt x="5030" y="6730"/>
                  <a:pt x="4310" y="6730"/>
                </a:cubicBezTo>
                <a:close/>
                <a:moveTo>
                  <a:pt x="2470" y="2090"/>
                </a:moveTo>
                <a:cubicBezTo>
                  <a:pt x="1980" y="2580"/>
                  <a:pt x="1710" y="3230"/>
                  <a:pt x="1710" y="3930"/>
                </a:cubicBezTo>
                <a:cubicBezTo>
                  <a:pt x="1710" y="4620"/>
                  <a:pt x="1980" y="5280"/>
                  <a:pt x="2470" y="5770"/>
                </a:cubicBezTo>
                <a:cubicBezTo>
                  <a:pt x="3480" y="6780"/>
                  <a:pt x="5130" y="6780"/>
                  <a:pt x="6150" y="5770"/>
                </a:cubicBezTo>
                <a:cubicBezTo>
                  <a:pt x="7160" y="4760"/>
                  <a:pt x="7160" y="3110"/>
                  <a:pt x="6150" y="2090"/>
                </a:cubicBezTo>
                <a:cubicBezTo>
                  <a:pt x="5140" y="1080"/>
                  <a:pt x="3490" y="1080"/>
                  <a:pt x="2470" y="2090"/>
                </a:cubicBezTo>
                <a:close/>
                <a:moveTo>
                  <a:pt x="11410" y="12700"/>
                </a:moveTo>
                <a:cubicBezTo>
                  <a:pt x="11150" y="12700"/>
                  <a:pt x="10910" y="12600"/>
                  <a:pt x="10730" y="12420"/>
                </a:cubicBezTo>
                <a:lnTo>
                  <a:pt x="7290" y="8980"/>
                </a:lnTo>
                <a:cubicBezTo>
                  <a:pt x="7210" y="8900"/>
                  <a:pt x="7210" y="8780"/>
                  <a:pt x="7290" y="8700"/>
                </a:cubicBezTo>
                <a:lnTo>
                  <a:pt x="9080" y="6910"/>
                </a:lnTo>
                <a:cubicBezTo>
                  <a:pt x="9160" y="6830"/>
                  <a:pt x="9290" y="6830"/>
                  <a:pt x="9360" y="6910"/>
                </a:cubicBezTo>
                <a:lnTo>
                  <a:pt x="12800" y="10350"/>
                </a:lnTo>
                <a:cubicBezTo>
                  <a:pt x="12980" y="10530"/>
                  <a:pt x="13080" y="10780"/>
                  <a:pt x="13080" y="11030"/>
                </a:cubicBezTo>
                <a:cubicBezTo>
                  <a:pt x="13080" y="11290"/>
                  <a:pt x="12980" y="11530"/>
                  <a:pt x="12800" y="11710"/>
                </a:cubicBezTo>
                <a:lnTo>
                  <a:pt x="12100" y="12410"/>
                </a:lnTo>
                <a:cubicBezTo>
                  <a:pt x="11910" y="12600"/>
                  <a:pt x="11670" y="12700"/>
                  <a:pt x="11410" y="12700"/>
                </a:cubicBezTo>
                <a:close/>
                <a:moveTo>
                  <a:pt x="7710" y="8840"/>
                </a:moveTo>
                <a:lnTo>
                  <a:pt x="11010" y="12140"/>
                </a:lnTo>
                <a:cubicBezTo>
                  <a:pt x="11120" y="12250"/>
                  <a:pt x="11260" y="12310"/>
                  <a:pt x="11410" y="12310"/>
                </a:cubicBezTo>
                <a:cubicBezTo>
                  <a:pt x="11560" y="12310"/>
                  <a:pt x="11700" y="12250"/>
                  <a:pt x="11810" y="12140"/>
                </a:cubicBezTo>
                <a:lnTo>
                  <a:pt x="12510" y="11440"/>
                </a:lnTo>
                <a:cubicBezTo>
                  <a:pt x="12620" y="11330"/>
                  <a:pt x="12680" y="11190"/>
                  <a:pt x="12680" y="11040"/>
                </a:cubicBezTo>
                <a:cubicBezTo>
                  <a:pt x="12680" y="10890"/>
                  <a:pt x="12620" y="10750"/>
                  <a:pt x="12510" y="10640"/>
                </a:cubicBezTo>
                <a:lnTo>
                  <a:pt x="9210" y="7340"/>
                </a:lnTo>
                <a:lnTo>
                  <a:pt x="7710" y="8840"/>
                </a:lnTo>
                <a:close/>
                <a:moveTo>
                  <a:pt x="7860" y="8610"/>
                </a:moveTo>
                <a:cubicBezTo>
                  <a:pt x="7810" y="8610"/>
                  <a:pt x="7760" y="8590"/>
                  <a:pt x="7720" y="8550"/>
                </a:cubicBezTo>
                <a:lnTo>
                  <a:pt x="6300" y="7140"/>
                </a:lnTo>
                <a:cubicBezTo>
                  <a:pt x="6260" y="7100"/>
                  <a:pt x="6240" y="7040"/>
                  <a:pt x="6240" y="6980"/>
                </a:cubicBezTo>
                <a:cubicBezTo>
                  <a:pt x="6250" y="6920"/>
                  <a:pt x="6280" y="6870"/>
                  <a:pt x="6320" y="6830"/>
                </a:cubicBezTo>
                <a:cubicBezTo>
                  <a:pt x="6500" y="6710"/>
                  <a:pt x="6660" y="6570"/>
                  <a:pt x="6800" y="6430"/>
                </a:cubicBezTo>
                <a:cubicBezTo>
                  <a:pt x="6950" y="6280"/>
                  <a:pt x="7080" y="6120"/>
                  <a:pt x="7200" y="5950"/>
                </a:cubicBezTo>
                <a:cubicBezTo>
                  <a:pt x="7230" y="5900"/>
                  <a:pt x="7290" y="5870"/>
                  <a:pt x="7350" y="5870"/>
                </a:cubicBezTo>
                <a:cubicBezTo>
                  <a:pt x="7410" y="5860"/>
                  <a:pt x="7470" y="5890"/>
                  <a:pt x="7510" y="5930"/>
                </a:cubicBezTo>
                <a:lnTo>
                  <a:pt x="8930" y="7330"/>
                </a:lnTo>
                <a:cubicBezTo>
                  <a:pt x="9010" y="7410"/>
                  <a:pt x="9010" y="7530"/>
                  <a:pt x="8930" y="7610"/>
                </a:cubicBezTo>
                <a:lnTo>
                  <a:pt x="8000" y="8550"/>
                </a:lnTo>
                <a:cubicBezTo>
                  <a:pt x="7960" y="8590"/>
                  <a:pt x="7910" y="8610"/>
                  <a:pt x="7860" y="8610"/>
                </a:cubicBezTo>
                <a:close/>
                <a:moveTo>
                  <a:pt x="6750" y="7020"/>
                </a:moveTo>
                <a:lnTo>
                  <a:pt x="7860" y="8130"/>
                </a:lnTo>
                <a:lnTo>
                  <a:pt x="8510" y="7480"/>
                </a:lnTo>
                <a:lnTo>
                  <a:pt x="7400" y="6370"/>
                </a:lnTo>
                <a:cubicBezTo>
                  <a:pt x="7300" y="6490"/>
                  <a:pt x="7200" y="6610"/>
                  <a:pt x="7090" y="6720"/>
                </a:cubicBezTo>
                <a:cubicBezTo>
                  <a:pt x="6990" y="6820"/>
                  <a:pt x="6870" y="6920"/>
                  <a:pt x="6750" y="7020"/>
                </a:cubicBezTo>
                <a:close/>
                <a:moveTo>
                  <a:pt x="4310" y="5480"/>
                </a:moveTo>
                <a:cubicBezTo>
                  <a:pt x="4250" y="5480"/>
                  <a:pt x="4210" y="5440"/>
                  <a:pt x="4210" y="5380"/>
                </a:cubicBezTo>
                <a:lnTo>
                  <a:pt x="4210" y="2490"/>
                </a:lnTo>
                <a:cubicBezTo>
                  <a:pt x="4210" y="2430"/>
                  <a:pt x="4250" y="2390"/>
                  <a:pt x="4310" y="2390"/>
                </a:cubicBezTo>
                <a:cubicBezTo>
                  <a:pt x="4370" y="2390"/>
                  <a:pt x="4410" y="2430"/>
                  <a:pt x="4410" y="2490"/>
                </a:cubicBezTo>
                <a:lnTo>
                  <a:pt x="4410" y="5380"/>
                </a:lnTo>
                <a:cubicBezTo>
                  <a:pt x="4410" y="5430"/>
                  <a:pt x="4370" y="5480"/>
                  <a:pt x="4310" y="5480"/>
                </a:cubicBezTo>
                <a:close/>
                <a:moveTo>
                  <a:pt x="5760" y="4030"/>
                </a:moveTo>
                <a:lnTo>
                  <a:pt x="2870" y="4030"/>
                </a:lnTo>
                <a:cubicBezTo>
                  <a:pt x="2810" y="4030"/>
                  <a:pt x="2770" y="3990"/>
                  <a:pt x="2770" y="3930"/>
                </a:cubicBezTo>
                <a:cubicBezTo>
                  <a:pt x="2770" y="3870"/>
                  <a:pt x="2810" y="3830"/>
                  <a:pt x="2870" y="3830"/>
                </a:cubicBezTo>
                <a:lnTo>
                  <a:pt x="5760" y="3830"/>
                </a:lnTo>
                <a:cubicBezTo>
                  <a:pt x="5820" y="3830"/>
                  <a:pt x="5860" y="3870"/>
                  <a:pt x="5860" y="3930"/>
                </a:cubicBezTo>
                <a:cubicBezTo>
                  <a:pt x="5860" y="3990"/>
                  <a:pt x="5810" y="4030"/>
                  <a:pt x="5760" y="4030"/>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3" name="斜线遮挡物">
            <a:extLst>
              <a:ext uri="{FF2B5EF4-FFF2-40B4-BE49-F238E27FC236}">
                <a16:creationId xmlns:a16="http://schemas.microsoft.com/office/drawing/2014/main" id="{1D0D8D6D-9BA0-411E-9DDB-FA2C818DBE2C}"/>
              </a:ext>
            </a:extLst>
          </p:cNvPr>
          <p:cNvGrpSpPr/>
          <p:nvPr/>
        </p:nvGrpSpPr>
        <p:grpSpPr>
          <a:xfrm>
            <a:off x="6455863" y="3480396"/>
            <a:ext cx="1021080" cy="1021080"/>
            <a:chOff x="6902450" y="1075531"/>
            <a:chExt cx="650081" cy="650081"/>
          </a:xfrm>
        </p:grpSpPr>
        <p:sp>
          <p:nvSpPr>
            <p:cNvPr id="44" name="直角三角形 43">
              <a:extLst>
                <a:ext uri="{FF2B5EF4-FFF2-40B4-BE49-F238E27FC236}">
                  <a16:creationId xmlns:a16="http://schemas.microsoft.com/office/drawing/2014/main" id="{E8020F12-483D-4A0F-9E6F-07F593CD144E}"/>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45" name="直接连接符 44">
              <a:extLst>
                <a:ext uri="{FF2B5EF4-FFF2-40B4-BE49-F238E27FC236}">
                  <a16:creationId xmlns:a16="http://schemas.microsoft.com/office/drawing/2014/main" id="{0E63976F-BB32-4BBF-81D9-80374E582009}"/>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6" name="文本占位符 14">
            <a:extLst>
              <a:ext uri="{FF2B5EF4-FFF2-40B4-BE49-F238E27FC236}">
                <a16:creationId xmlns:a16="http://schemas.microsoft.com/office/drawing/2014/main" id="{60B099A1-CE52-49FF-9231-439E846207E6}"/>
              </a:ext>
            </a:extLst>
          </p:cNvPr>
          <p:cNvSpPr txBox="1">
            <a:spLocks/>
          </p:cNvSpPr>
          <p:nvPr/>
        </p:nvSpPr>
        <p:spPr>
          <a:xfrm>
            <a:off x="2148661" y="4955082"/>
            <a:ext cx="209055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47" name="文本占位符 15">
            <a:extLst>
              <a:ext uri="{FF2B5EF4-FFF2-40B4-BE49-F238E27FC236}">
                <a16:creationId xmlns:a16="http://schemas.microsoft.com/office/drawing/2014/main" id="{028FEA97-F6BE-4BE8-AE69-7245C7A188EA}"/>
              </a:ext>
            </a:extLst>
          </p:cNvPr>
          <p:cNvSpPr txBox="1">
            <a:spLocks/>
          </p:cNvSpPr>
          <p:nvPr/>
        </p:nvSpPr>
        <p:spPr>
          <a:xfrm>
            <a:off x="2148661" y="5252960"/>
            <a:ext cx="3637542"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1" name="iconfont-11964-5737220">
            <a:extLst>
              <a:ext uri="{FF2B5EF4-FFF2-40B4-BE49-F238E27FC236}">
                <a16:creationId xmlns:a16="http://schemas.microsoft.com/office/drawing/2014/main" id="{814034D5-66D0-4F86-A2E6-FB59253234FD}"/>
              </a:ext>
            </a:extLst>
          </p:cNvPr>
          <p:cNvSpPr>
            <a:spLocks noChangeAspect="1"/>
          </p:cNvSpPr>
          <p:nvPr/>
        </p:nvSpPr>
        <p:spPr bwMode="auto">
          <a:xfrm>
            <a:off x="1291389" y="4955082"/>
            <a:ext cx="373491" cy="609685"/>
          </a:xfrm>
          <a:custGeom>
            <a:avLst/>
            <a:gdLst>
              <a:gd name="T0" fmla="*/ 3070 w 7780"/>
              <a:gd name="T1" fmla="*/ 12430 h 12700"/>
              <a:gd name="T2" fmla="*/ 2320 w 7780"/>
              <a:gd name="T3" fmla="*/ 12230 h 12700"/>
              <a:gd name="T4" fmla="*/ 920 w 7780"/>
              <a:gd name="T5" fmla="*/ 6330 h 12700"/>
              <a:gd name="T6" fmla="*/ 3890 w 7780"/>
              <a:gd name="T7" fmla="*/ 0 h 12700"/>
              <a:gd name="T8" fmla="*/ 6640 w 7780"/>
              <a:gd name="T9" fmla="*/ 1130 h 12700"/>
              <a:gd name="T10" fmla="*/ 6940 w 7780"/>
              <a:gd name="T11" fmla="*/ 6280 h 12700"/>
              <a:gd name="T12" fmla="*/ 5490 w 7780"/>
              <a:gd name="T13" fmla="*/ 12230 h 12700"/>
              <a:gd name="T14" fmla="*/ 4740 w 7780"/>
              <a:gd name="T15" fmla="*/ 12430 h 12700"/>
              <a:gd name="T16" fmla="*/ 2710 w 7780"/>
              <a:gd name="T17" fmla="*/ 12030 h 12700"/>
              <a:gd name="T18" fmla="*/ 3370 w 7780"/>
              <a:gd name="T19" fmla="*/ 12170 h 12700"/>
              <a:gd name="T20" fmla="*/ 4430 w 7780"/>
              <a:gd name="T21" fmla="*/ 12170 h 12700"/>
              <a:gd name="T22" fmla="*/ 5090 w 7780"/>
              <a:gd name="T23" fmla="*/ 12040 h 12700"/>
              <a:gd name="T24" fmla="*/ 6620 w 7780"/>
              <a:gd name="T25" fmla="*/ 6040 h 12700"/>
              <a:gd name="T26" fmla="*/ 6350 w 7780"/>
              <a:gd name="T27" fmla="*/ 1420 h 12700"/>
              <a:gd name="T28" fmla="*/ 440 w 7780"/>
              <a:gd name="T29" fmla="*/ 3730 h 12700"/>
              <a:gd name="T30" fmla="*/ 2720 w 7780"/>
              <a:gd name="T31" fmla="*/ 10330 h 12700"/>
              <a:gd name="T32" fmla="*/ 2710 w 7780"/>
              <a:gd name="T33" fmla="*/ 12030 h 12700"/>
              <a:gd name="T34" fmla="*/ 5280 w 7780"/>
              <a:gd name="T35" fmla="*/ 11650 h 12700"/>
              <a:gd name="T36" fmla="*/ 5280 w 7780"/>
              <a:gd name="T37" fmla="*/ 11250 h 12700"/>
              <a:gd name="T38" fmla="*/ 5830 w 7780"/>
              <a:gd name="T39" fmla="*/ 11450 h 12700"/>
              <a:gd name="T40" fmla="*/ 2510 w 7780"/>
              <a:gd name="T41" fmla="*/ 11650 h 12700"/>
              <a:gd name="T42" fmla="*/ 1960 w 7780"/>
              <a:gd name="T43" fmla="*/ 11450 h 12700"/>
              <a:gd name="T44" fmla="*/ 2510 w 7780"/>
              <a:gd name="T45" fmla="*/ 11250 h 12700"/>
              <a:gd name="T46" fmla="*/ 2510 w 7780"/>
              <a:gd name="T47" fmla="*/ 11650 h 12700"/>
              <a:gd name="T48" fmla="*/ 3800 w 7780"/>
              <a:gd name="T49" fmla="*/ 10380 h 12700"/>
              <a:gd name="T50" fmla="*/ 3900 w 7780"/>
              <a:gd name="T51" fmla="*/ 3780 h 12700"/>
              <a:gd name="T52" fmla="*/ 4000 w 7780"/>
              <a:gd name="T53" fmla="*/ 10380 h 12700"/>
              <a:gd name="T54" fmla="*/ 2890 w 7780"/>
              <a:gd name="T55" fmla="*/ 4790 h 12700"/>
              <a:gd name="T56" fmla="*/ 1820 w 7780"/>
              <a:gd name="T57" fmla="*/ 4010 h 12700"/>
              <a:gd name="T58" fmla="*/ 1940 w 7780"/>
              <a:gd name="T59" fmla="*/ 3850 h 12700"/>
              <a:gd name="T60" fmla="*/ 3840 w 7780"/>
              <a:gd name="T61" fmla="*/ 3850 h 12700"/>
              <a:gd name="T62" fmla="*/ 3960 w 7780"/>
              <a:gd name="T63" fmla="*/ 4010 h 12700"/>
              <a:gd name="T64" fmla="*/ 2890 w 7780"/>
              <a:gd name="T65" fmla="*/ 4790 h 12700"/>
              <a:gd name="T66" fmla="*/ 4850 w 7780"/>
              <a:gd name="T67" fmla="*/ 4770 h 12700"/>
              <a:gd name="T68" fmla="*/ 3820 w 7780"/>
              <a:gd name="T69" fmla="*/ 3870 h 12700"/>
              <a:gd name="T70" fmla="*/ 4910 w 7780"/>
              <a:gd name="T71" fmla="*/ 4560 h 12700"/>
              <a:gd name="T72" fmla="*/ 6000 w 7780"/>
              <a:gd name="T73" fmla="*/ 3870 h 12700"/>
              <a:gd name="T74" fmla="*/ 4970 w 7780"/>
              <a:gd name="T75" fmla="*/ 4770 h 12700"/>
              <a:gd name="T76" fmla="*/ 5290 w 7780"/>
              <a:gd name="T77" fmla="*/ 10480 h 12700"/>
              <a:gd name="T78" fmla="*/ 2410 w 7780"/>
              <a:gd name="T79" fmla="*/ 10380 h 12700"/>
              <a:gd name="T80" fmla="*/ 5290 w 7780"/>
              <a:gd name="T81" fmla="*/ 10280 h 12700"/>
              <a:gd name="T82" fmla="*/ 5290 w 7780"/>
              <a:gd name="T83" fmla="*/ 1048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780" h="12700">
                <a:moveTo>
                  <a:pt x="3900" y="12700"/>
                </a:moveTo>
                <a:cubicBezTo>
                  <a:pt x="3600" y="12700"/>
                  <a:pt x="3240" y="12630"/>
                  <a:pt x="3070" y="12430"/>
                </a:cubicBezTo>
                <a:lnTo>
                  <a:pt x="2520" y="12430"/>
                </a:lnTo>
                <a:cubicBezTo>
                  <a:pt x="2410" y="12430"/>
                  <a:pt x="2320" y="12340"/>
                  <a:pt x="2320" y="12230"/>
                </a:cubicBezTo>
                <a:lnTo>
                  <a:pt x="2320" y="10330"/>
                </a:lnTo>
                <a:cubicBezTo>
                  <a:pt x="2320" y="8840"/>
                  <a:pt x="1820" y="7420"/>
                  <a:pt x="920" y="6330"/>
                </a:cubicBezTo>
                <a:cubicBezTo>
                  <a:pt x="320" y="5600"/>
                  <a:pt x="0" y="4670"/>
                  <a:pt x="40" y="3720"/>
                </a:cubicBezTo>
                <a:cubicBezTo>
                  <a:pt x="120" y="1680"/>
                  <a:pt x="1840" y="10"/>
                  <a:pt x="3890" y="0"/>
                </a:cubicBezTo>
                <a:lnTo>
                  <a:pt x="3910" y="0"/>
                </a:lnTo>
                <a:cubicBezTo>
                  <a:pt x="4940" y="0"/>
                  <a:pt x="5910" y="400"/>
                  <a:pt x="6640" y="1130"/>
                </a:cubicBezTo>
                <a:cubicBezTo>
                  <a:pt x="7370" y="1860"/>
                  <a:pt x="7780" y="2830"/>
                  <a:pt x="7780" y="3870"/>
                </a:cubicBezTo>
                <a:cubicBezTo>
                  <a:pt x="7780" y="4750"/>
                  <a:pt x="7490" y="5590"/>
                  <a:pt x="6940" y="6280"/>
                </a:cubicBezTo>
                <a:cubicBezTo>
                  <a:pt x="6000" y="7440"/>
                  <a:pt x="5490" y="8860"/>
                  <a:pt x="5490" y="10270"/>
                </a:cubicBezTo>
                <a:lnTo>
                  <a:pt x="5490" y="12230"/>
                </a:lnTo>
                <a:cubicBezTo>
                  <a:pt x="5490" y="12340"/>
                  <a:pt x="5400" y="12430"/>
                  <a:pt x="5290" y="12430"/>
                </a:cubicBezTo>
                <a:lnTo>
                  <a:pt x="4740" y="12430"/>
                </a:lnTo>
                <a:cubicBezTo>
                  <a:pt x="4560" y="12630"/>
                  <a:pt x="4200" y="12700"/>
                  <a:pt x="3900" y="12700"/>
                </a:cubicBezTo>
                <a:close/>
                <a:moveTo>
                  <a:pt x="2710" y="12030"/>
                </a:moveTo>
                <a:lnTo>
                  <a:pt x="3180" y="12030"/>
                </a:lnTo>
                <a:cubicBezTo>
                  <a:pt x="3270" y="12030"/>
                  <a:pt x="3350" y="12090"/>
                  <a:pt x="3370" y="12170"/>
                </a:cubicBezTo>
                <a:cubicBezTo>
                  <a:pt x="3390" y="12200"/>
                  <a:pt x="3570" y="12300"/>
                  <a:pt x="3900" y="12300"/>
                </a:cubicBezTo>
                <a:cubicBezTo>
                  <a:pt x="4230" y="12300"/>
                  <a:pt x="4410" y="12200"/>
                  <a:pt x="4430" y="12170"/>
                </a:cubicBezTo>
                <a:cubicBezTo>
                  <a:pt x="4460" y="12090"/>
                  <a:pt x="4530" y="12040"/>
                  <a:pt x="4620" y="12040"/>
                </a:cubicBezTo>
                <a:lnTo>
                  <a:pt x="5090" y="12040"/>
                </a:lnTo>
                <a:lnTo>
                  <a:pt x="5090" y="10280"/>
                </a:lnTo>
                <a:cubicBezTo>
                  <a:pt x="5090" y="8780"/>
                  <a:pt x="5630" y="7270"/>
                  <a:pt x="6620" y="6040"/>
                </a:cubicBezTo>
                <a:cubicBezTo>
                  <a:pt x="7110" y="5420"/>
                  <a:pt x="7370" y="4680"/>
                  <a:pt x="7370" y="3880"/>
                </a:cubicBezTo>
                <a:cubicBezTo>
                  <a:pt x="7370" y="2950"/>
                  <a:pt x="7010" y="2080"/>
                  <a:pt x="6350" y="1420"/>
                </a:cubicBezTo>
                <a:cubicBezTo>
                  <a:pt x="5690" y="760"/>
                  <a:pt x="4820" y="400"/>
                  <a:pt x="3890" y="400"/>
                </a:cubicBezTo>
                <a:cubicBezTo>
                  <a:pt x="2050" y="410"/>
                  <a:pt x="500" y="1900"/>
                  <a:pt x="440" y="3730"/>
                </a:cubicBezTo>
                <a:cubicBezTo>
                  <a:pt x="410" y="4580"/>
                  <a:pt x="690" y="5410"/>
                  <a:pt x="1230" y="6070"/>
                </a:cubicBezTo>
                <a:cubicBezTo>
                  <a:pt x="2190" y="7230"/>
                  <a:pt x="2720" y="8740"/>
                  <a:pt x="2720" y="10330"/>
                </a:cubicBezTo>
                <a:lnTo>
                  <a:pt x="2720" y="12030"/>
                </a:lnTo>
                <a:lnTo>
                  <a:pt x="2710" y="12030"/>
                </a:lnTo>
                <a:close/>
                <a:moveTo>
                  <a:pt x="5630" y="11650"/>
                </a:moveTo>
                <a:lnTo>
                  <a:pt x="5280" y="11650"/>
                </a:lnTo>
                <a:cubicBezTo>
                  <a:pt x="5170" y="11650"/>
                  <a:pt x="5080" y="11560"/>
                  <a:pt x="5080" y="11450"/>
                </a:cubicBezTo>
                <a:cubicBezTo>
                  <a:pt x="5080" y="11340"/>
                  <a:pt x="5170" y="11250"/>
                  <a:pt x="5280" y="11250"/>
                </a:cubicBezTo>
                <a:lnTo>
                  <a:pt x="5630" y="11250"/>
                </a:lnTo>
                <a:cubicBezTo>
                  <a:pt x="5740" y="11250"/>
                  <a:pt x="5830" y="11340"/>
                  <a:pt x="5830" y="11450"/>
                </a:cubicBezTo>
                <a:cubicBezTo>
                  <a:pt x="5830" y="11560"/>
                  <a:pt x="5750" y="11650"/>
                  <a:pt x="5630" y="11650"/>
                </a:cubicBezTo>
                <a:close/>
                <a:moveTo>
                  <a:pt x="2510" y="11650"/>
                </a:moveTo>
                <a:lnTo>
                  <a:pt x="2160" y="11650"/>
                </a:lnTo>
                <a:cubicBezTo>
                  <a:pt x="2050" y="11650"/>
                  <a:pt x="1960" y="11560"/>
                  <a:pt x="1960" y="11450"/>
                </a:cubicBezTo>
                <a:cubicBezTo>
                  <a:pt x="1960" y="11340"/>
                  <a:pt x="2050" y="11250"/>
                  <a:pt x="2160" y="11250"/>
                </a:cubicBezTo>
                <a:lnTo>
                  <a:pt x="2510" y="11250"/>
                </a:lnTo>
                <a:cubicBezTo>
                  <a:pt x="2620" y="11250"/>
                  <a:pt x="2710" y="11340"/>
                  <a:pt x="2710" y="11450"/>
                </a:cubicBezTo>
                <a:cubicBezTo>
                  <a:pt x="2710" y="11560"/>
                  <a:pt x="2620" y="11650"/>
                  <a:pt x="2510" y="11650"/>
                </a:cubicBezTo>
                <a:close/>
                <a:moveTo>
                  <a:pt x="3900" y="10480"/>
                </a:moveTo>
                <a:cubicBezTo>
                  <a:pt x="3840" y="10480"/>
                  <a:pt x="3800" y="10440"/>
                  <a:pt x="3800" y="10380"/>
                </a:cubicBezTo>
                <a:lnTo>
                  <a:pt x="3800" y="3880"/>
                </a:lnTo>
                <a:cubicBezTo>
                  <a:pt x="3800" y="3820"/>
                  <a:pt x="3840" y="3780"/>
                  <a:pt x="3900" y="3780"/>
                </a:cubicBezTo>
                <a:cubicBezTo>
                  <a:pt x="3960" y="3780"/>
                  <a:pt x="4000" y="3820"/>
                  <a:pt x="4000" y="3880"/>
                </a:cubicBezTo>
                <a:lnTo>
                  <a:pt x="4000" y="10380"/>
                </a:lnTo>
                <a:cubicBezTo>
                  <a:pt x="4000" y="10440"/>
                  <a:pt x="3960" y="10480"/>
                  <a:pt x="3900" y="10480"/>
                </a:cubicBezTo>
                <a:close/>
                <a:moveTo>
                  <a:pt x="2890" y="4790"/>
                </a:moveTo>
                <a:cubicBezTo>
                  <a:pt x="2870" y="4790"/>
                  <a:pt x="2850" y="4780"/>
                  <a:pt x="2830" y="4770"/>
                </a:cubicBezTo>
                <a:lnTo>
                  <a:pt x="1820" y="4010"/>
                </a:lnTo>
                <a:cubicBezTo>
                  <a:pt x="1780" y="3980"/>
                  <a:pt x="1770" y="3910"/>
                  <a:pt x="1800" y="3870"/>
                </a:cubicBezTo>
                <a:cubicBezTo>
                  <a:pt x="1830" y="3830"/>
                  <a:pt x="1900" y="3820"/>
                  <a:pt x="1940" y="3850"/>
                </a:cubicBezTo>
                <a:lnTo>
                  <a:pt x="2890" y="4560"/>
                </a:lnTo>
                <a:lnTo>
                  <a:pt x="3840" y="3850"/>
                </a:lnTo>
                <a:cubicBezTo>
                  <a:pt x="3880" y="3820"/>
                  <a:pt x="3950" y="3830"/>
                  <a:pt x="3980" y="3870"/>
                </a:cubicBezTo>
                <a:cubicBezTo>
                  <a:pt x="4010" y="3910"/>
                  <a:pt x="4000" y="3980"/>
                  <a:pt x="3960" y="4010"/>
                </a:cubicBezTo>
                <a:lnTo>
                  <a:pt x="2950" y="4770"/>
                </a:lnTo>
                <a:cubicBezTo>
                  <a:pt x="2930" y="4780"/>
                  <a:pt x="2910" y="4790"/>
                  <a:pt x="2890" y="4790"/>
                </a:cubicBezTo>
                <a:close/>
                <a:moveTo>
                  <a:pt x="4910" y="4790"/>
                </a:moveTo>
                <a:cubicBezTo>
                  <a:pt x="4890" y="4790"/>
                  <a:pt x="4870" y="4780"/>
                  <a:pt x="4850" y="4770"/>
                </a:cubicBezTo>
                <a:lnTo>
                  <a:pt x="3840" y="4010"/>
                </a:lnTo>
                <a:cubicBezTo>
                  <a:pt x="3800" y="3980"/>
                  <a:pt x="3790" y="3910"/>
                  <a:pt x="3820" y="3870"/>
                </a:cubicBezTo>
                <a:cubicBezTo>
                  <a:pt x="3850" y="3830"/>
                  <a:pt x="3920" y="3820"/>
                  <a:pt x="3960" y="3850"/>
                </a:cubicBezTo>
                <a:lnTo>
                  <a:pt x="4910" y="4560"/>
                </a:lnTo>
                <a:lnTo>
                  <a:pt x="5860" y="3850"/>
                </a:lnTo>
                <a:cubicBezTo>
                  <a:pt x="5900" y="3820"/>
                  <a:pt x="5970" y="3830"/>
                  <a:pt x="6000" y="3870"/>
                </a:cubicBezTo>
                <a:cubicBezTo>
                  <a:pt x="6030" y="3910"/>
                  <a:pt x="6020" y="3980"/>
                  <a:pt x="5980" y="4010"/>
                </a:cubicBezTo>
                <a:lnTo>
                  <a:pt x="4970" y="4770"/>
                </a:lnTo>
                <a:cubicBezTo>
                  <a:pt x="4950" y="4780"/>
                  <a:pt x="4930" y="4790"/>
                  <a:pt x="4910" y="4790"/>
                </a:cubicBezTo>
                <a:close/>
                <a:moveTo>
                  <a:pt x="5290" y="10480"/>
                </a:moveTo>
                <a:lnTo>
                  <a:pt x="2510" y="10480"/>
                </a:lnTo>
                <a:cubicBezTo>
                  <a:pt x="2450" y="10480"/>
                  <a:pt x="2410" y="10440"/>
                  <a:pt x="2410" y="10380"/>
                </a:cubicBezTo>
                <a:cubicBezTo>
                  <a:pt x="2410" y="10320"/>
                  <a:pt x="2450" y="10280"/>
                  <a:pt x="2510" y="10280"/>
                </a:cubicBezTo>
                <a:lnTo>
                  <a:pt x="5290" y="10280"/>
                </a:lnTo>
                <a:cubicBezTo>
                  <a:pt x="5350" y="10280"/>
                  <a:pt x="5390" y="10320"/>
                  <a:pt x="5390" y="10380"/>
                </a:cubicBezTo>
                <a:cubicBezTo>
                  <a:pt x="5390" y="10440"/>
                  <a:pt x="5340" y="10480"/>
                  <a:pt x="5290" y="10480"/>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49" name="斜线遮挡物">
            <a:extLst>
              <a:ext uri="{FF2B5EF4-FFF2-40B4-BE49-F238E27FC236}">
                <a16:creationId xmlns:a16="http://schemas.microsoft.com/office/drawing/2014/main" id="{03804FC2-CA26-4691-9889-B69DACC1EEF2}"/>
              </a:ext>
            </a:extLst>
          </p:cNvPr>
          <p:cNvGrpSpPr/>
          <p:nvPr/>
        </p:nvGrpSpPr>
        <p:grpSpPr>
          <a:xfrm>
            <a:off x="1054311" y="4801196"/>
            <a:ext cx="1021080" cy="1021080"/>
            <a:chOff x="6902450" y="1075531"/>
            <a:chExt cx="650081" cy="650081"/>
          </a:xfrm>
        </p:grpSpPr>
        <p:sp>
          <p:nvSpPr>
            <p:cNvPr id="50" name="直角三角形 49">
              <a:extLst>
                <a:ext uri="{FF2B5EF4-FFF2-40B4-BE49-F238E27FC236}">
                  <a16:creationId xmlns:a16="http://schemas.microsoft.com/office/drawing/2014/main" id="{D1345B2B-4D3F-4C1C-80B8-D0B9CA6DC9A4}"/>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51" name="直接连接符 50">
              <a:extLst>
                <a:ext uri="{FF2B5EF4-FFF2-40B4-BE49-F238E27FC236}">
                  <a16:creationId xmlns:a16="http://schemas.microsoft.com/office/drawing/2014/main" id="{6EB387C2-83FE-4FC9-8B78-97F298FDB864}"/>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文本占位符 14">
            <a:extLst>
              <a:ext uri="{FF2B5EF4-FFF2-40B4-BE49-F238E27FC236}">
                <a16:creationId xmlns:a16="http://schemas.microsoft.com/office/drawing/2014/main" id="{5A752BCF-9043-4541-9726-5E48A6BBF589}"/>
              </a:ext>
            </a:extLst>
          </p:cNvPr>
          <p:cNvSpPr txBox="1">
            <a:spLocks/>
          </p:cNvSpPr>
          <p:nvPr/>
        </p:nvSpPr>
        <p:spPr>
          <a:xfrm>
            <a:off x="7550213" y="4955082"/>
            <a:ext cx="2090559" cy="269003"/>
          </a:xfrm>
          <a:prstGeom prst="rect">
            <a:avLst/>
          </a:prstGeom>
        </p:spPr>
        <p:txBody>
          <a:bodyPr lIns="54000" tIns="46800"/>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国家级特色专业</a:t>
            </a:r>
          </a:p>
        </p:txBody>
      </p:sp>
      <p:sp>
        <p:nvSpPr>
          <p:cNvPr id="53" name="文本占位符 15">
            <a:extLst>
              <a:ext uri="{FF2B5EF4-FFF2-40B4-BE49-F238E27FC236}">
                <a16:creationId xmlns:a16="http://schemas.microsoft.com/office/drawing/2014/main" id="{8FF1E367-AC3F-4A00-B272-B33544E4547E}"/>
              </a:ext>
            </a:extLst>
          </p:cNvPr>
          <p:cNvSpPr txBox="1">
            <a:spLocks/>
          </p:cNvSpPr>
          <p:nvPr/>
        </p:nvSpPr>
        <p:spPr>
          <a:xfrm>
            <a:off x="7550213" y="5252960"/>
            <a:ext cx="3637542" cy="595312"/>
          </a:xfrm>
          <a:prstGeom prst="rect">
            <a:avLst/>
          </a:prstGeom>
        </p:spPr>
        <p:txBody>
          <a:bodyPr lIns="54000">
            <a:normAutofit/>
          </a:bodyPr>
          <a:lstStyle>
            <a:lvl1pPr marL="0" indent="0" algn="l" defTabSz="914400" rtl="0" eaLnBrk="1" latinLnBrk="0" hangingPunct="1">
              <a:lnSpc>
                <a:spcPct val="9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会计学、金融学、工商管理、</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spcBef>
                <a:spcPts val="0"/>
              </a:spcBef>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财政学、统计学、税务、保险学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62" name="iconfont-11964-5737220">
            <a:extLst>
              <a:ext uri="{FF2B5EF4-FFF2-40B4-BE49-F238E27FC236}">
                <a16:creationId xmlns:a16="http://schemas.microsoft.com/office/drawing/2014/main" id="{BCE94712-8046-4ED3-A74C-A9B7B45D6639}"/>
              </a:ext>
            </a:extLst>
          </p:cNvPr>
          <p:cNvSpPr>
            <a:spLocks noChangeAspect="1"/>
          </p:cNvSpPr>
          <p:nvPr/>
        </p:nvSpPr>
        <p:spPr bwMode="auto">
          <a:xfrm>
            <a:off x="6684342" y="4955082"/>
            <a:ext cx="390691" cy="609685"/>
          </a:xfrm>
          <a:custGeom>
            <a:avLst/>
            <a:gdLst>
              <a:gd name="T0" fmla="*/ 4070 w 8140"/>
              <a:gd name="T1" fmla="*/ 12700 h 12700"/>
              <a:gd name="T2" fmla="*/ 3900 w 8140"/>
              <a:gd name="T3" fmla="*/ 12600 h 12700"/>
              <a:gd name="T4" fmla="*/ 0 w 8140"/>
              <a:gd name="T5" fmla="*/ 4070 h 12700"/>
              <a:gd name="T6" fmla="*/ 4070 w 8140"/>
              <a:gd name="T7" fmla="*/ 0 h 12700"/>
              <a:gd name="T8" fmla="*/ 8140 w 8140"/>
              <a:gd name="T9" fmla="*/ 4070 h 12700"/>
              <a:gd name="T10" fmla="*/ 4240 w 8140"/>
              <a:gd name="T11" fmla="*/ 12600 h 12700"/>
              <a:gd name="T12" fmla="*/ 4070 w 8140"/>
              <a:gd name="T13" fmla="*/ 12700 h 12700"/>
              <a:gd name="T14" fmla="*/ 4070 w 8140"/>
              <a:gd name="T15" fmla="*/ 400 h 12700"/>
              <a:gd name="T16" fmla="*/ 400 w 8140"/>
              <a:gd name="T17" fmla="*/ 4070 h 12700"/>
              <a:gd name="T18" fmla="*/ 4070 w 8140"/>
              <a:gd name="T19" fmla="*/ 12110 h 12700"/>
              <a:gd name="T20" fmla="*/ 7740 w 8140"/>
              <a:gd name="T21" fmla="*/ 4070 h 12700"/>
              <a:gd name="T22" fmla="*/ 4070 w 8140"/>
              <a:gd name="T23" fmla="*/ 400 h 12700"/>
              <a:gd name="T24" fmla="*/ 4070 w 8140"/>
              <a:gd name="T25" fmla="*/ 6310 h 12700"/>
              <a:gd name="T26" fmla="*/ 1780 w 8140"/>
              <a:gd name="T27" fmla="*/ 4020 h 12700"/>
              <a:gd name="T28" fmla="*/ 4070 w 8140"/>
              <a:gd name="T29" fmla="*/ 1730 h 12700"/>
              <a:gd name="T30" fmla="*/ 6360 w 8140"/>
              <a:gd name="T31" fmla="*/ 4020 h 12700"/>
              <a:gd name="T32" fmla="*/ 4070 w 8140"/>
              <a:gd name="T33" fmla="*/ 6310 h 12700"/>
              <a:gd name="T34" fmla="*/ 4070 w 8140"/>
              <a:gd name="T35" fmla="*/ 1930 h 12700"/>
              <a:gd name="T36" fmla="*/ 1980 w 8140"/>
              <a:gd name="T37" fmla="*/ 4020 h 12700"/>
              <a:gd name="T38" fmla="*/ 4070 w 8140"/>
              <a:gd name="T39" fmla="*/ 6110 h 12700"/>
              <a:gd name="T40" fmla="*/ 6160 w 8140"/>
              <a:gd name="T41" fmla="*/ 4020 h 12700"/>
              <a:gd name="T42" fmla="*/ 4070 w 8140"/>
              <a:gd name="T43" fmla="*/ 1930 h 12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140" h="12700">
                <a:moveTo>
                  <a:pt x="4070" y="12700"/>
                </a:moveTo>
                <a:cubicBezTo>
                  <a:pt x="4000" y="12700"/>
                  <a:pt x="3940" y="12660"/>
                  <a:pt x="3900" y="12600"/>
                </a:cubicBezTo>
                <a:cubicBezTo>
                  <a:pt x="3740" y="12340"/>
                  <a:pt x="0" y="6240"/>
                  <a:pt x="0" y="4070"/>
                </a:cubicBezTo>
                <a:cubicBezTo>
                  <a:pt x="0" y="1830"/>
                  <a:pt x="1820" y="0"/>
                  <a:pt x="4070" y="0"/>
                </a:cubicBezTo>
                <a:cubicBezTo>
                  <a:pt x="6320" y="0"/>
                  <a:pt x="8140" y="1830"/>
                  <a:pt x="8140" y="4070"/>
                </a:cubicBezTo>
                <a:cubicBezTo>
                  <a:pt x="8140" y="6240"/>
                  <a:pt x="4400" y="12340"/>
                  <a:pt x="4240" y="12600"/>
                </a:cubicBezTo>
                <a:cubicBezTo>
                  <a:pt x="4200" y="12660"/>
                  <a:pt x="4140" y="12700"/>
                  <a:pt x="4070" y="12700"/>
                </a:cubicBezTo>
                <a:close/>
                <a:moveTo>
                  <a:pt x="4070" y="400"/>
                </a:moveTo>
                <a:cubicBezTo>
                  <a:pt x="2040" y="400"/>
                  <a:pt x="400" y="2050"/>
                  <a:pt x="400" y="4070"/>
                </a:cubicBezTo>
                <a:cubicBezTo>
                  <a:pt x="400" y="5880"/>
                  <a:pt x="3330" y="10870"/>
                  <a:pt x="4070" y="12110"/>
                </a:cubicBezTo>
                <a:cubicBezTo>
                  <a:pt x="4810" y="10870"/>
                  <a:pt x="7740" y="5880"/>
                  <a:pt x="7740" y="4070"/>
                </a:cubicBezTo>
                <a:cubicBezTo>
                  <a:pt x="7740" y="2050"/>
                  <a:pt x="6100" y="400"/>
                  <a:pt x="4070" y="400"/>
                </a:cubicBezTo>
                <a:close/>
                <a:moveTo>
                  <a:pt x="4070" y="6310"/>
                </a:moveTo>
                <a:cubicBezTo>
                  <a:pt x="2810" y="6310"/>
                  <a:pt x="1780" y="5280"/>
                  <a:pt x="1780" y="4020"/>
                </a:cubicBezTo>
                <a:cubicBezTo>
                  <a:pt x="1780" y="2760"/>
                  <a:pt x="2810" y="1730"/>
                  <a:pt x="4070" y="1730"/>
                </a:cubicBezTo>
                <a:cubicBezTo>
                  <a:pt x="5330" y="1730"/>
                  <a:pt x="6360" y="2760"/>
                  <a:pt x="6360" y="4020"/>
                </a:cubicBezTo>
                <a:cubicBezTo>
                  <a:pt x="6360" y="5280"/>
                  <a:pt x="5330" y="6310"/>
                  <a:pt x="4070" y="6310"/>
                </a:cubicBezTo>
                <a:close/>
                <a:moveTo>
                  <a:pt x="4070" y="1930"/>
                </a:moveTo>
                <a:cubicBezTo>
                  <a:pt x="2920" y="1930"/>
                  <a:pt x="1980" y="2870"/>
                  <a:pt x="1980" y="4020"/>
                </a:cubicBezTo>
                <a:cubicBezTo>
                  <a:pt x="1980" y="5170"/>
                  <a:pt x="2920" y="6110"/>
                  <a:pt x="4070" y="6110"/>
                </a:cubicBezTo>
                <a:cubicBezTo>
                  <a:pt x="5220" y="6110"/>
                  <a:pt x="6160" y="5170"/>
                  <a:pt x="6160" y="4020"/>
                </a:cubicBezTo>
                <a:cubicBezTo>
                  <a:pt x="6160" y="2870"/>
                  <a:pt x="5220" y="1930"/>
                  <a:pt x="4070" y="1930"/>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55" name="斜线遮挡物">
            <a:extLst>
              <a:ext uri="{FF2B5EF4-FFF2-40B4-BE49-F238E27FC236}">
                <a16:creationId xmlns:a16="http://schemas.microsoft.com/office/drawing/2014/main" id="{FA356E4B-F8A9-4E61-8E6D-7611C972423F}"/>
              </a:ext>
            </a:extLst>
          </p:cNvPr>
          <p:cNvGrpSpPr/>
          <p:nvPr/>
        </p:nvGrpSpPr>
        <p:grpSpPr>
          <a:xfrm>
            <a:off x="6455863" y="4801196"/>
            <a:ext cx="1021080" cy="1021080"/>
            <a:chOff x="6902450" y="1075531"/>
            <a:chExt cx="650081" cy="650081"/>
          </a:xfrm>
        </p:grpSpPr>
        <p:sp>
          <p:nvSpPr>
            <p:cNvPr id="56" name="直角三角形 55">
              <a:extLst>
                <a:ext uri="{FF2B5EF4-FFF2-40B4-BE49-F238E27FC236}">
                  <a16:creationId xmlns:a16="http://schemas.microsoft.com/office/drawing/2014/main" id="{524F6E3E-B435-4C12-B027-D5F11DB644F5}"/>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57" name="直接连接符 56">
              <a:extLst>
                <a:ext uri="{FF2B5EF4-FFF2-40B4-BE49-F238E27FC236}">
                  <a16:creationId xmlns:a16="http://schemas.microsoft.com/office/drawing/2014/main" id="{1FE36DE1-1333-4B32-9D3A-7AC3806E2445}"/>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48" name="矩形 47">
            <a:extLst>
              <a:ext uri="{FF2B5EF4-FFF2-40B4-BE49-F238E27FC236}">
                <a16:creationId xmlns:a16="http://schemas.microsoft.com/office/drawing/2014/main" id="{1B806F51-EC1C-440B-AAC1-A708A7244008}"/>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需要更换图标时，选中图标，打开</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插件中的图标库，再点击想要使用的图标即可直接更换。</a:t>
            </a:r>
          </a:p>
        </p:txBody>
      </p:sp>
      <p:sp>
        <p:nvSpPr>
          <p:cNvPr id="54" name="矩形 53">
            <a:extLst>
              <a:ext uri="{FF2B5EF4-FFF2-40B4-BE49-F238E27FC236}">
                <a16:creationId xmlns:a16="http://schemas.microsoft.com/office/drawing/2014/main" id="{943AA60A-935E-4E8D-9C6C-E33B120273D1}"/>
              </a:ext>
            </a:extLst>
          </p:cNvPr>
          <p:cNvSpPr/>
          <p:nvPr/>
        </p:nvSpPr>
        <p:spPr>
          <a:xfrm>
            <a:off x="2979695" y="8192897"/>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没有</a:t>
            </a:r>
            <a:r>
              <a:rPr lang="en-US" altLang="zh-CN" dirty="0" err="1">
                <a:latin typeface="Arial" panose="020B0604020202020204" pitchFamily="34" charset="0"/>
                <a:ea typeface="微软雅黑" panose="020B0503020204020204" pitchFamily="34" charset="-122"/>
                <a:sym typeface="Arial" panose="020B0604020202020204" pitchFamily="34" charset="0"/>
              </a:rPr>
              <a:t>iSlide</a:t>
            </a:r>
            <a:r>
              <a:rPr lang="zh-CN" altLang="en-US" dirty="0">
                <a:latin typeface="Arial" panose="020B0604020202020204" pitchFamily="34" charset="0"/>
                <a:ea typeface="微软雅黑" panose="020B0503020204020204" pitchFamily="34" charset="-122"/>
                <a:sym typeface="Arial" panose="020B0604020202020204" pitchFamily="34" charset="0"/>
              </a:rPr>
              <a:t>插件的用户，前往</a:t>
            </a:r>
            <a:r>
              <a:rPr lang="en-US" altLang="zh-CN" dirty="0">
                <a:latin typeface="Arial" panose="020B0604020202020204" pitchFamily="34" charset="0"/>
                <a:ea typeface="微软雅黑" panose="020B0503020204020204" pitchFamily="34" charset="-122"/>
                <a:sym typeface="Arial" panose="020B0604020202020204" pitchFamily="34" charset="0"/>
                <a:hlinkClick r:id="rId4"/>
              </a:rPr>
              <a:t>https://www.islide.cc/</a:t>
            </a:r>
            <a:r>
              <a:rPr lang="zh-CN" altLang="en-US" dirty="0">
                <a:latin typeface="Arial" panose="020B0604020202020204" pitchFamily="34" charset="0"/>
                <a:ea typeface="微软雅黑" panose="020B0503020204020204" pitchFamily="34" charset="-122"/>
                <a:sym typeface="Arial" panose="020B0604020202020204" pitchFamily="34" charset="0"/>
              </a:rPr>
              <a:t>即可下载安装。</a:t>
            </a:r>
          </a:p>
        </p:txBody>
      </p:sp>
    </p:spTree>
    <p:custDataLst>
      <p:tags r:id="rId1"/>
    </p:custDataLst>
    <p:extLst>
      <p:ext uri="{BB962C8B-B14F-4D97-AF65-F5344CB8AC3E}">
        <p14:creationId xmlns:p14="http://schemas.microsoft.com/office/powerpoint/2010/main" val="3396015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占位符 8" descr="街道边的建筑和汽车&#10;&#10;描述已自动生成">
            <a:extLst>
              <a:ext uri="{FF2B5EF4-FFF2-40B4-BE49-F238E27FC236}">
                <a16:creationId xmlns:a16="http://schemas.microsoft.com/office/drawing/2014/main" id="{BB854CA8-3A2E-4E92-B9E0-6384E0B17B15}"/>
              </a:ext>
            </a:extLst>
          </p:cNvPr>
          <p:cNvPicPr>
            <a:picLocks noGrp="1" noChangeAspect="1"/>
          </p:cNvPicPr>
          <p:nvPr>
            <p:ph type="pic" sz="quarter" idx="15"/>
          </p:nvPr>
        </p:nvPicPr>
        <p:blipFill>
          <a:blip r:embed="rId3">
            <a:alphaModFix amt="35000"/>
            <a:duotone>
              <a:prstClr val="black"/>
              <a:srgbClr val="D9C3A5">
                <a:tint val="50000"/>
                <a:satMod val="180000"/>
              </a:srgb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6" name="图片蒙版">
            <a:extLst>
              <a:ext uri="{FF2B5EF4-FFF2-40B4-BE49-F238E27FC236}">
                <a16:creationId xmlns:a16="http://schemas.microsoft.com/office/drawing/2014/main" id="{D81128B5-6050-45EB-8C8F-C954306F11AD}"/>
              </a:ext>
            </a:extLst>
          </p:cNvPr>
          <p:cNvSpPr/>
          <p:nvPr/>
        </p:nvSpPr>
        <p:spPr>
          <a:xfrm>
            <a:off x="911225" y="1125538"/>
            <a:ext cx="10369550" cy="5040312"/>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标题 2">
            <a:extLst>
              <a:ext uri="{FF2B5EF4-FFF2-40B4-BE49-F238E27FC236}">
                <a16:creationId xmlns:a16="http://schemas.microsoft.com/office/drawing/2014/main" id="{88C43F4A-2D75-4866-B5F2-517349DCF46C}"/>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企业价值评估</a:t>
            </a:r>
          </a:p>
        </p:txBody>
      </p:sp>
      <p:sp>
        <p:nvSpPr>
          <p:cNvPr id="4" name="文本占位符 3">
            <a:extLst>
              <a:ext uri="{FF2B5EF4-FFF2-40B4-BE49-F238E27FC236}">
                <a16:creationId xmlns:a16="http://schemas.microsoft.com/office/drawing/2014/main" id="{988120C2-0524-4040-AEC7-03B85905AC3F}"/>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02</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42C00502-F33E-4143-9F36-4FECA5930B5D}"/>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Business valuation</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0C3BE445-8003-424B-B9F0-EEEA5EBD2CA5}"/>
              </a:ext>
            </a:extLst>
          </p:cNvPr>
          <p:cNvSpPr txBox="1"/>
          <p:nvPr/>
        </p:nvSpPr>
        <p:spPr>
          <a:xfrm>
            <a:off x="10528440" y="1241929"/>
            <a:ext cx="738664" cy="1762973"/>
          </a:xfrm>
          <a:prstGeom prst="rect">
            <a:avLst/>
          </a:prstGeom>
          <a:noFill/>
        </p:spPr>
        <p:txBody>
          <a:bodyPr vert="eaVert" wrap="square" tIns="0" rtlCol="0">
            <a:spAutoFit/>
          </a:bodyPr>
          <a:lstStyle/>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迎着风雨踏着浪</a:t>
            </a:r>
            <a:endParaRPr lang="en-US" altLang="zh-CN"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a:p>
            <a:r>
              <a:rPr lang="zh-CN" altLang="en-US"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我向你驶来</a:t>
            </a:r>
            <a:endPar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 name="直接连接符 7">
            <a:extLst>
              <a:ext uri="{FF2B5EF4-FFF2-40B4-BE49-F238E27FC236}">
                <a16:creationId xmlns:a16="http://schemas.microsoft.com/office/drawing/2014/main" id="{A1A13054-604F-4050-AEC6-26697BB58898}"/>
              </a:ext>
            </a:extLst>
          </p:cNvPr>
          <p:cNvCxnSpPr/>
          <p:nvPr/>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D6DA3DE1-3500-4578-B36D-ACAC5CFD6957}"/>
              </a:ext>
            </a:extLst>
          </p:cNvPr>
          <p:cNvCxnSpPr>
            <a:cxnSpLocks/>
          </p:cNvCxnSpPr>
          <p:nvPr/>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063204AC-A0D2-42C4-B31B-6DAF318F58C9}"/>
              </a:ext>
            </a:extLst>
          </p:cNvPr>
          <p:cNvCxnSpPr>
            <a:cxnSpLocks/>
          </p:cNvCxnSpPr>
          <p:nvPr/>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E5D1EBFA-2F0A-4B79-A3A5-5726B0AB1273}"/>
              </a:ext>
            </a:extLst>
          </p:cNvPr>
          <p:cNvSpPr/>
          <p:nvPr/>
        </p:nvSpPr>
        <p:spPr>
          <a:xfrm>
            <a:off x="2979695" y="829926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插入的图片建议设置为饱和度</a:t>
            </a:r>
            <a:r>
              <a:rPr lang="en-US" altLang="zh-CN" dirty="0">
                <a:latin typeface="Arial" panose="020B0604020202020204" pitchFamily="34" charset="0"/>
                <a:ea typeface="微软雅黑" panose="020B0503020204020204" pitchFamily="34" charset="-122"/>
                <a:sym typeface="Arial" panose="020B0604020202020204" pitchFamily="34" charset="0"/>
              </a:rPr>
              <a:t>66%</a:t>
            </a:r>
            <a:r>
              <a:rPr lang="zh-CN" altLang="en-US" dirty="0">
                <a:latin typeface="Arial" panose="020B0604020202020204" pitchFamily="34" charset="0"/>
                <a:ea typeface="微软雅黑" panose="020B0503020204020204" pitchFamily="34" charset="-122"/>
                <a:sym typeface="Arial" panose="020B0604020202020204" pitchFamily="34" charset="0"/>
              </a:rPr>
              <a:t>，透明度</a:t>
            </a:r>
            <a:r>
              <a:rPr lang="en-US" altLang="zh-CN" dirty="0">
                <a:latin typeface="Arial" panose="020B0604020202020204" pitchFamily="34" charset="0"/>
                <a:ea typeface="微软雅黑" panose="020B0503020204020204" pitchFamily="34" charset="-122"/>
                <a:sym typeface="Arial" panose="020B0604020202020204" pitchFamily="34" charset="0"/>
              </a:rPr>
              <a:t>65%</a:t>
            </a:r>
            <a:r>
              <a:rPr lang="zh-CN" altLang="en-US" dirty="0">
                <a:latin typeface="Arial" panose="020B0604020202020204" pitchFamily="34" charset="0"/>
                <a:ea typeface="微软雅黑" panose="020B0503020204020204" pitchFamily="34" charset="-122"/>
                <a:sym typeface="Arial" panose="020B0604020202020204" pitchFamily="34" charset="0"/>
              </a:rPr>
              <a:t>，颜色与主题色相同并置于底层，即可获得具有历史感的背景图片效果</a:t>
            </a:r>
          </a:p>
        </p:txBody>
      </p:sp>
      <p:sp>
        <p:nvSpPr>
          <p:cNvPr id="13" name="矩形 12">
            <a:extLst>
              <a:ext uri="{FF2B5EF4-FFF2-40B4-BE49-F238E27FC236}">
                <a16:creationId xmlns:a16="http://schemas.microsoft.com/office/drawing/2014/main" id="{87949310-B844-4C64-AE99-A191853E57F8}"/>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1638104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07A6F562-5762-47B8-9BFE-5AD6040A370D}"/>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图表排版</a:t>
            </a:r>
            <a:br>
              <a:rPr lang="en-US" altLang="zh-CN" b="1" dirty="0">
                <a:latin typeface="Arial" panose="020B0604020202020204" pitchFamily="34" charset="0"/>
                <a:ea typeface="微软雅黑" panose="020B0503020204020204" pitchFamily="34" charset="-122"/>
                <a:sym typeface="Arial" panose="020B0604020202020204" pitchFamily="34" charset="0"/>
              </a:rPr>
            </a:br>
            <a:r>
              <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rPr>
              <a:t>研发投入占比</a:t>
            </a:r>
          </a:p>
        </p:txBody>
      </p:sp>
      <p:sp>
        <p:nvSpPr>
          <p:cNvPr id="7" name="文本占位符 6">
            <a:extLst>
              <a:ext uri="{FF2B5EF4-FFF2-40B4-BE49-F238E27FC236}">
                <a16:creationId xmlns:a16="http://schemas.microsoft.com/office/drawing/2014/main" id="{3A45432A-F63D-4876-B961-B93B4F0D62A8}"/>
              </a:ext>
            </a:extLst>
          </p:cNvPr>
          <p:cNvSpPr>
            <a:spLocks noGrp="1"/>
          </p:cNvSpPr>
          <p:nvPr>
            <p:ph type="body" sz="quarter" idx="13"/>
          </p:nvPr>
        </p:nvSpPr>
        <p:spPr/>
        <p:txBody>
          <a:bodyPr vert="horz" lIns="0" tIns="0" rIns="91440" bIns="45720" rtlCol="0">
            <a:normAutofit/>
          </a:bodyPr>
          <a:lstStyle/>
          <a:p>
            <a:pPr hangingPunct="0"/>
            <a:r>
              <a:rPr lang="en-US" altLang="zh-CN" sz="1600" dirty="0">
                <a:latin typeface="Arial" panose="020B0604020202020204" pitchFamily="34" charset="0"/>
                <a:ea typeface="微软雅黑" panose="020B0503020204020204" pitchFamily="34" charset="-122"/>
                <a:sym typeface="Arial" panose="020B0604020202020204" pitchFamily="34" charset="0"/>
              </a:rPr>
              <a:t>R&amp;D</a:t>
            </a:r>
            <a:r>
              <a:rPr lang="zh-CN" altLang="en-US" sz="1600" dirty="0">
                <a:latin typeface="Arial" panose="020B0604020202020204" pitchFamily="34" charset="0"/>
                <a:ea typeface="微软雅黑" panose="020B0503020204020204" pitchFamily="34" charset="-122"/>
                <a:sym typeface="Arial" panose="020B0604020202020204" pitchFamily="34" charset="0"/>
              </a:rPr>
              <a:t>经费指全社会研究与试验发展经费。 研究与试验发展（</a:t>
            </a:r>
            <a:r>
              <a:rPr lang="en-US" altLang="zh-CN" sz="1600" dirty="0">
                <a:latin typeface="Arial" panose="020B0604020202020204" pitchFamily="34" charset="0"/>
                <a:ea typeface="微软雅黑" panose="020B0503020204020204" pitchFamily="34" charset="-122"/>
                <a:sym typeface="Arial" panose="020B0604020202020204" pitchFamily="34" charset="0"/>
              </a:rPr>
              <a:t>R&amp;D</a:t>
            </a:r>
            <a:r>
              <a:rPr lang="zh-CN" altLang="en-US" sz="1600" dirty="0">
                <a:latin typeface="Arial" panose="020B0604020202020204" pitchFamily="34" charset="0"/>
                <a:ea typeface="微软雅黑" panose="020B0503020204020204" pitchFamily="34" charset="-122"/>
                <a:sym typeface="Arial" panose="020B0604020202020204" pitchFamily="34" charset="0"/>
              </a:rPr>
              <a:t>）经费支出指统计年度内全社会实际用于基础研究、应用研究和试验发展的经费支出。</a:t>
            </a:r>
          </a:p>
        </p:txBody>
      </p:sp>
      <p:graphicFrame>
        <p:nvGraphicFramePr>
          <p:cNvPr id="16" name="图表占位符 15">
            <a:extLst>
              <a:ext uri="{FF2B5EF4-FFF2-40B4-BE49-F238E27FC236}">
                <a16:creationId xmlns:a16="http://schemas.microsoft.com/office/drawing/2014/main" id="{F0AC7B7E-2507-4F94-B09B-391C0A1DC410}"/>
              </a:ext>
            </a:extLst>
          </p:cNvPr>
          <p:cNvGraphicFramePr>
            <a:graphicFrameLocks noGrp="1"/>
          </p:cNvGraphicFramePr>
          <p:nvPr>
            <p:ph type="chart" sz="quarter" idx="14"/>
            <p:extLst>
              <p:ext uri="{D42A27DB-BD31-4B8C-83A1-F6EECF244321}">
                <p14:modId xmlns:p14="http://schemas.microsoft.com/office/powerpoint/2010/main" val="3838806999"/>
              </p:ext>
            </p:extLst>
          </p:nvPr>
        </p:nvGraphicFramePr>
        <p:xfrm>
          <a:off x="5051425" y="1409075"/>
          <a:ext cx="6229350" cy="4182255"/>
        </p:xfrm>
        <a:graphic>
          <a:graphicData uri="http://schemas.openxmlformats.org/drawingml/2006/chart">
            <c:chart xmlns:c="http://schemas.openxmlformats.org/drawingml/2006/chart" xmlns:r="http://schemas.openxmlformats.org/officeDocument/2006/relationships" r:id="rId3"/>
          </a:graphicData>
        </a:graphic>
      </p:graphicFrame>
      <p:sp>
        <p:nvSpPr>
          <p:cNvPr id="17" name="灯片编号占位符 16">
            <a:extLst>
              <a:ext uri="{FF2B5EF4-FFF2-40B4-BE49-F238E27FC236}">
                <a16:creationId xmlns:a16="http://schemas.microsoft.com/office/drawing/2014/main" id="{F8477C55-126B-4903-903B-AD967EE1E0F3}"/>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18</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a:extLst>
              <a:ext uri="{FF2B5EF4-FFF2-40B4-BE49-F238E27FC236}">
                <a16:creationId xmlns:a16="http://schemas.microsoft.com/office/drawing/2014/main" id="{DF733FC0-4D54-410A-8F3F-FD9C204AFE80}"/>
              </a:ext>
            </a:extLst>
          </p:cNvPr>
          <p:cNvSpPr/>
          <p:nvPr/>
        </p:nvSpPr>
        <p:spPr>
          <a:xfrm>
            <a:off x="2979695" y="753939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右侧图表可以换成其他</a:t>
            </a:r>
            <a:r>
              <a:rPr lang="en-US" altLang="zh-CN" dirty="0" err="1">
                <a:latin typeface="Arial" panose="020B0604020202020204" pitchFamily="34" charset="0"/>
                <a:ea typeface="微软雅黑" panose="020B0503020204020204" pitchFamily="34" charset="-122"/>
                <a:sym typeface="Arial" panose="020B0604020202020204" pitchFamily="34" charset="0"/>
              </a:rPr>
              <a:t>smartart</a:t>
            </a:r>
            <a:r>
              <a:rPr lang="zh-CN" altLang="en-US" dirty="0">
                <a:latin typeface="Arial" panose="020B0604020202020204" pitchFamily="34" charset="0"/>
                <a:ea typeface="微软雅黑" panose="020B0503020204020204" pitchFamily="34" charset="-122"/>
                <a:sym typeface="Arial" panose="020B0604020202020204" pitchFamily="34" charset="0"/>
              </a:rPr>
              <a:t>图示或数据图表使用</a:t>
            </a:r>
          </a:p>
        </p:txBody>
      </p:sp>
    </p:spTree>
    <p:extLst>
      <p:ext uri="{BB962C8B-B14F-4D97-AF65-F5344CB8AC3E}">
        <p14:creationId xmlns:p14="http://schemas.microsoft.com/office/powerpoint/2010/main" val="225232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A9B9FA-7684-484E-833B-282A5FEB4208}"/>
              </a:ext>
            </a:extLst>
          </p:cNvPr>
          <p:cNvSpPr>
            <a:spLocks noGrp="1"/>
          </p:cNvSpPr>
          <p:nvPr>
            <p:ph type="title"/>
          </p:nvPr>
        </p:nvSpPr>
        <p:spPr>
          <a:xfrm>
            <a:off x="911224" y="1130300"/>
            <a:ext cx="3902075" cy="1295400"/>
          </a:xfrm>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图表排版</a:t>
            </a:r>
            <a:br>
              <a:rPr lang="zh-CN" altLang="en-US" b="1" dirty="0">
                <a:latin typeface="Arial" panose="020B0604020202020204" pitchFamily="34" charset="0"/>
                <a:ea typeface="微软雅黑" panose="020B0503020204020204" pitchFamily="34" charset="-122"/>
                <a:sym typeface="Arial" panose="020B0604020202020204" pitchFamily="34" charset="0"/>
              </a:rPr>
            </a:br>
            <a:r>
              <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rPr>
              <a:t>研发投入占比</a:t>
            </a:r>
          </a:p>
        </p:txBody>
      </p:sp>
      <p:sp>
        <p:nvSpPr>
          <p:cNvPr id="3" name="文本占位符 2">
            <a:extLst>
              <a:ext uri="{FF2B5EF4-FFF2-40B4-BE49-F238E27FC236}">
                <a16:creationId xmlns:a16="http://schemas.microsoft.com/office/drawing/2014/main" id="{3C3ACD0A-EA4D-4462-B94B-E1A658708354}"/>
              </a:ext>
            </a:extLst>
          </p:cNvPr>
          <p:cNvSpPr>
            <a:spLocks noGrp="1"/>
          </p:cNvSpPr>
          <p:nvPr>
            <p:ph type="body" sz="quarter" idx="13"/>
          </p:nvPr>
        </p:nvSpPr>
        <p:spPr>
          <a:xfrm>
            <a:off x="911227" y="2685473"/>
            <a:ext cx="3743900" cy="3448627"/>
          </a:xfrm>
        </p:spPr>
        <p:txBody>
          <a:bodyPr vert="horz" lIns="0" tIns="0" rIns="91440" bIns="45720" rtlCol="0">
            <a:noAutofit/>
          </a:bodyPr>
          <a:lstStyle/>
          <a:p>
            <a:pPr hangingPunct="0">
              <a:lnSpc>
                <a:spcPct val="120000"/>
              </a:lnSpc>
            </a:pPr>
            <a:r>
              <a:rPr lang="zh-CN" altLang="en-US" sz="1400" b="1" dirty="0">
                <a:latin typeface="Arial" panose="020B0604020202020204" pitchFamily="34" charset="0"/>
                <a:ea typeface="微软雅黑" panose="020B0503020204020204" pitchFamily="34" charset="-122"/>
                <a:sym typeface="Arial" panose="020B0604020202020204" pitchFamily="34" charset="0"/>
              </a:rPr>
              <a:t>研究经费定义</a:t>
            </a:r>
            <a:endParaRPr lang="en-US" altLang="zh-CN" sz="1400" b="1" dirty="0">
              <a:latin typeface="Arial" panose="020B0604020202020204" pitchFamily="34" charset="0"/>
              <a:ea typeface="微软雅黑" panose="020B0503020204020204" pitchFamily="34" charset="-122"/>
              <a:sym typeface="Arial" panose="020B0604020202020204" pitchFamily="34" charset="0"/>
            </a:endParaRPr>
          </a:p>
          <a:p>
            <a:pPr hangingPunct="0">
              <a:lnSpc>
                <a:spcPct val="120000"/>
              </a:lnSpc>
            </a:pPr>
            <a:r>
              <a:rPr lang="zh-CN" altLang="en-US" sz="1400" dirty="0">
                <a:latin typeface="Arial" panose="020B0604020202020204" pitchFamily="34" charset="0"/>
                <a:ea typeface="微软雅黑" panose="020B0503020204020204" pitchFamily="34" charset="-122"/>
                <a:sym typeface="Arial" panose="020B0604020202020204" pitchFamily="34" charset="0"/>
              </a:rPr>
              <a:t>研究与试验发展（</a:t>
            </a:r>
            <a:r>
              <a:rPr lang="en-US" altLang="zh-CN" sz="1400" dirty="0">
                <a:latin typeface="Arial" panose="020B0604020202020204" pitchFamily="34" charset="0"/>
                <a:ea typeface="微软雅黑" panose="020B0503020204020204" pitchFamily="34" charset="-122"/>
                <a:sym typeface="Arial" panose="020B0604020202020204" pitchFamily="34" charset="0"/>
              </a:rPr>
              <a:t>R&amp;D</a:t>
            </a:r>
            <a:r>
              <a:rPr lang="zh-CN" altLang="en-US" sz="1400" dirty="0">
                <a:latin typeface="Arial" panose="020B0604020202020204" pitchFamily="34" charset="0"/>
                <a:ea typeface="微软雅黑" panose="020B0503020204020204" pitchFamily="34" charset="-122"/>
                <a:sym typeface="Arial" panose="020B0604020202020204" pitchFamily="34" charset="0"/>
              </a:rPr>
              <a:t>）经费支出指统计年度内全社会实际用于基础研究、应用研究和试验发展的经费支出。</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zh-CN" altLang="en-US" sz="1400" b="1" dirty="0">
                <a:latin typeface="Arial" panose="020B0604020202020204" pitchFamily="34" charset="0"/>
                <a:ea typeface="微软雅黑" panose="020B0503020204020204" pitchFamily="34" charset="-122"/>
                <a:sym typeface="Arial" panose="020B0604020202020204" pitchFamily="34" charset="0"/>
              </a:rPr>
              <a:t>研究经费定义</a:t>
            </a:r>
            <a:endParaRPr lang="en-US" altLang="zh-CN" sz="1400" b="1" dirty="0">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zh-CN" altLang="en-US" sz="1400" dirty="0">
                <a:latin typeface="Arial" panose="020B0604020202020204" pitchFamily="34" charset="0"/>
                <a:ea typeface="微软雅黑" panose="020B0503020204020204" pitchFamily="34" charset="-122"/>
                <a:sym typeface="Arial" panose="020B0604020202020204" pitchFamily="34" charset="0"/>
              </a:rPr>
              <a:t>研究与试验发展（</a:t>
            </a:r>
            <a:r>
              <a:rPr lang="en-US" altLang="zh-CN" sz="1400" dirty="0">
                <a:latin typeface="Arial" panose="020B0604020202020204" pitchFamily="34" charset="0"/>
                <a:ea typeface="微软雅黑" panose="020B0503020204020204" pitchFamily="34" charset="-122"/>
                <a:sym typeface="Arial" panose="020B0604020202020204" pitchFamily="34" charset="0"/>
              </a:rPr>
              <a:t>R&amp;D</a:t>
            </a:r>
            <a:r>
              <a:rPr lang="zh-CN" altLang="en-US" sz="1400" dirty="0">
                <a:latin typeface="Arial" panose="020B0604020202020204" pitchFamily="34" charset="0"/>
                <a:ea typeface="微软雅黑" panose="020B0503020204020204" pitchFamily="34" charset="-122"/>
                <a:sym typeface="Arial" panose="020B0604020202020204" pitchFamily="34" charset="0"/>
              </a:rPr>
              <a:t>）经费支出指统计年度内全社会实际用于基础研究、应用研究和试验发展的经费支出。</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zh-CN" altLang="en-US" sz="1400" b="1" dirty="0">
                <a:latin typeface="Arial" panose="020B0604020202020204" pitchFamily="34" charset="0"/>
                <a:ea typeface="微软雅黑" panose="020B0503020204020204" pitchFamily="34" charset="-122"/>
                <a:sym typeface="Arial" panose="020B0604020202020204" pitchFamily="34" charset="0"/>
              </a:rPr>
              <a:t>研究经费定义</a:t>
            </a:r>
            <a:endParaRPr lang="en-US" altLang="zh-CN" sz="1400" b="1" dirty="0">
              <a:latin typeface="Arial" panose="020B0604020202020204" pitchFamily="34" charset="0"/>
              <a:ea typeface="微软雅黑" panose="020B0503020204020204" pitchFamily="34" charset="-122"/>
              <a:sym typeface="Arial" panose="020B0604020202020204" pitchFamily="34" charset="0"/>
            </a:endParaRPr>
          </a:p>
          <a:p>
            <a:pPr>
              <a:lnSpc>
                <a:spcPct val="120000"/>
              </a:lnSpc>
            </a:pPr>
            <a:r>
              <a:rPr lang="zh-CN" altLang="en-US" sz="1400" dirty="0">
                <a:latin typeface="Arial" panose="020B0604020202020204" pitchFamily="34" charset="0"/>
                <a:ea typeface="微软雅黑" panose="020B0503020204020204" pitchFamily="34" charset="-122"/>
                <a:sym typeface="Arial" panose="020B0604020202020204" pitchFamily="34" charset="0"/>
              </a:rPr>
              <a:t>研究与试验发展（</a:t>
            </a:r>
            <a:r>
              <a:rPr lang="en-US" altLang="zh-CN" sz="1400" dirty="0">
                <a:latin typeface="Arial" panose="020B0604020202020204" pitchFamily="34" charset="0"/>
                <a:ea typeface="微软雅黑" panose="020B0503020204020204" pitchFamily="34" charset="-122"/>
                <a:sym typeface="Arial" panose="020B0604020202020204" pitchFamily="34" charset="0"/>
              </a:rPr>
              <a:t>R&amp;D</a:t>
            </a:r>
            <a:r>
              <a:rPr lang="zh-CN" altLang="en-US" sz="1400" dirty="0">
                <a:latin typeface="Arial" panose="020B0604020202020204" pitchFamily="34" charset="0"/>
                <a:ea typeface="微软雅黑" panose="020B0503020204020204" pitchFamily="34" charset="-122"/>
                <a:sym typeface="Arial" panose="020B0604020202020204" pitchFamily="34" charset="0"/>
              </a:rPr>
              <a:t>）经费支出指统计年度内全社会实际用于基础研究、应用研究和试验发展的经费支出。</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7" name="图表占位符 6">
            <a:extLst>
              <a:ext uri="{FF2B5EF4-FFF2-40B4-BE49-F238E27FC236}">
                <a16:creationId xmlns:a16="http://schemas.microsoft.com/office/drawing/2014/main" id="{DC38740B-A86A-4299-9EE8-BBB007296EE3}"/>
              </a:ext>
            </a:extLst>
          </p:cNvPr>
          <p:cNvGraphicFramePr>
            <a:graphicFrameLocks noGrp="1"/>
          </p:cNvGraphicFramePr>
          <p:nvPr>
            <p:ph type="chart" sz="quarter" idx="14"/>
            <p:extLst>
              <p:ext uri="{D42A27DB-BD31-4B8C-83A1-F6EECF244321}">
                <p14:modId xmlns:p14="http://schemas.microsoft.com/office/powerpoint/2010/main" val="3797299462"/>
              </p:ext>
            </p:extLst>
          </p:nvPr>
        </p:nvGraphicFramePr>
        <p:xfrm>
          <a:off x="5306291" y="2685472"/>
          <a:ext cx="5974484" cy="3578513"/>
        </p:xfrm>
        <a:graphic>
          <a:graphicData uri="http://schemas.openxmlformats.org/drawingml/2006/chart">
            <c:chart xmlns:c="http://schemas.openxmlformats.org/drawingml/2006/chart" xmlns:r="http://schemas.openxmlformats.org/officeDocument/2006/relationships" r:id="rId3"/>
          </a:graphicData>
        </a:graphic>
      </p:graphicFrame>
      <p:sp>
        <p:nvSpPr>
          <p:cNvPr id="8" name="灯片编号占位符 7">
            <a:extLst>
              <a:ext uri="{FF2B5EF4-FFF2-40B4-BE49-F238E27FC236}">
                <a16:creationId xmlns:a16="http://schemas.microsoft.com/office/drawing/2014/main" id="{EBF2D9DE-0637-4025-B062-9B70265E1FA9}"/>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19</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a:extLst>
              <a:ext uri="{FF2B5EF4-FFF2-40B4-BE49-F238E27FC236}">
                <a16:creationId xmlns:a16="http://schemas.microsoft.com/office/drawing/2014/main" id="{17F2A479-F08B-4CE7-87E8-13684FC4DB14}"/>
              </a:ext>
            </a:extLst>
          </p:cNvPr>
          <p:cNvSpPr/>
          <p:nvPr/>
        </p:nvSpPr>
        <p:spPr>
          <a:xfrm>
            <a:off x="2979695" y="753939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右侧图表可以换成其他</a:t>
            </a:r>
            <a:r>
              <a:rPr lang="en-US" altLang="zh-CN" dirty="0" err="1">
                <a:latin typeface="Arial" panose="020B0604020202020204" pitchFamily="34" charset="0"/>
                <a:ea typeface="微软雅黑" panose="020B0503020204020204" pitchFamily="34" charset="-122"/>
                <a:sym typeface="Arial" panose="020B0604020202020204" pitchFamily="34" charset="0"/>
              </a:rPr>
              <a:t>smartart</a:t>
            </a:r>
            <a:r>
              <a:rPr lang="zh-CN" altLang="en-US" dirty="0">
                <a:latin typeface="Arial" panose="020B0604020202020204" pitchFamily="34" charset="0"/>
                <a:ea typeface="微软雅黑" panose="020B0503020204020204" pitchFamily="34" charset="-122"/>
                <a:sym typeface="Arial" panose="020B0604020202020204" pitchFamily="34" charset="0"/>
              </a:rPr>
              <a:t>图示或数据图表使用</a:t>
            </a:r>
          </a:p>
        </p:txBody>
      </p:sp>
    </p:spTree>
    <p:extLst>
      <p:ext uri="{BB962C8B-B14F-4D97-AF65-F5344CB8AC3E}">
        <p14:creationId xmlns:p14="http://schemas.microsoft.com/office/powerpoint/2010/main" val="13270886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a:extLst>
              <a:ext uri="{FF2B5EF4-FFF2-40B4-BE49-F238E27FC236}">
                <a16:creationId xmlns:a16="http://schemas.microsoft.com/office/drawing/2014/main" id="{4B73EF70-88B5-4D93-A657-9B501E2851CC}"/>
              </a:ext>
            </a:extLst>
          </p:cNvPr>
          <p:cNvSpPr>
            <a:spLocks noGrp="1"/>
          </p:cNvSpPr>
          <p:nvPr>
            <p:ph type="title"/>
          </p:nvPr>
        </p:nvSpPr>
        <p:spPr/>
        <p:txBody>
          <a:bodyPr/>
          <a:lstStyle/>
          <a:p>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东北财经大学答辩</a:t>
            </a:r>
            <a:br>
              <a:rPr lang="zh-CN" altLang="en-US" dirty="0">
                <a:latin typeface="Arial" panose="020B0604020202020204" pitchFamily="34" charset="0"/>
                <a:ea typeface="微软雅黑" panose="020B0503020204020204" pitchFamily="34" charset="-122"/>
                <a:sym typeface="Arial" panose="020B0604020202020204" pitchFamily="34" charset="0"/>
              </a:rPr>
            </a:br>
            <a:r>
              <a:rPr lang="zh-CN" altLang="en-US" dirty="0">
                <a:latin typeface="Arial" panose="020B0604020202020204" pitchFamily="34" charset="0"/>
                <a:ea typeface="微软雅黑" panose="020B0503020204020204" pitchFamily="34" charset="-122"/>
                <a:sym typeface="Arial" panose="020B0604020202020204" pitchFamily="34" charset="0"/>
              </a:rPr>
              <a:t>通用模板</a:t>
            </a:r>
          </a:p>
        </p:txBody>
      </p:sp>
      <p:sp>
        <p:nvSpPr>
          <p:cNvPr id="5" name="文本占位符 4">
            <a:extLst>
              <a:ext uri="{FF2B5EF4-FFF2-40B4-BE49-F238E27FC236}">
                <a16:creationId xmlns:a16="http://schemas.microsoft.com/office/drawing/2014/main" id="{A54D4CCF-C969-4803-A26E-FF485845AA7D}"/>
              </a:ext>
            </a:extLst>
          </p:cNvPr>
          <p:cNvSpPr>
            <a:spLocks noGrp="1"/>
          </p:cNvSpPr>
          <p:nvPr>
            <p:ph type="body" sz="quarter" idx="10"/>
          </p:nvPr>
        </p:nvSpPr>
        <p:spPr/>
        <p:txBody>
          <a:bodyPr>
            <a:normAutofit fontScale="92500" lnSpcReduction="10000"/>
          </a:bodyPr>
          <a:lstStyle/>
          <a:p>
            <a:r>
              <a:rPr lang="en-US" altLang="zh-CN" dirty="0" err="1">
                <a:latin typeface="Arial" panose="020B0604020202020204" pitchFamily="34" charset="0"/>
                <a:ea typeface="微软雅黑" panose="020B0503020204020204" pitchFamily="34" charset="-122"/>
                <a:sym typeface="Arial" panose="020B0604020202020204" pitchFamily="34" charset="0"/>
              </a:rPr>
              <a:t>Dongbei</a:t>
            </a:r>
            <a:r>
              <a:rPr lang="en-US" altLang="zh-CN" dirty="0">
                <a:latin typeface="Arial" panose="020B0604020202020204" pitchFamily="34" charset="0"/>
                <a:ea typeface="微软雅黑" panose="020B0503020204020204" pitchFamily="34" charset="-122"/>
                <a:sym typeface="Arial" panose="020B0604020202020204" pitchFamily="34" charset="0"/>
              </a:rPr>
              <a:t> University of Finance and Economics</a:t>
            </a:r>
          </a:p>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 name="文本占位符 1">
            <a:extLst>
              <a:ext uri="{FF2B5EF4-FFF2-40B4-BE49-F238E27FC236}">
                <a16:creationId xmlns:a16="http://schemas.microsoft.com/office/drawing/2014/main" id="{5F073D98-81A4-4E14-9470-DEE2C06643D0}"/>
              </a:ext>
            </a:extLst>
          </p:cNvPr>
          <p:cNvSpPr>
            <a:spLocks noGrp="1"/>
          </p:cNvSpPr>
          <p:nvPr>
            <p:ph type="body" sz="quarter" idx="11"/>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指导老师</a:t>
            </a:r>
          </a:p>
        </p:txBody>
      </p:sp>
      <p:sp>
        <p:nvSpPr>
          <p:cNvPr id="3" name="文本占位符 2">
            <a:extLst>
              <a:ext uri="{FF2B5EF4-FFF2-40B4-BE49-F238E27FC236}">
                <a16:creationId xmlns:a16="http://schemas.microsoft.com/office/drawing/2014/main" id="{A5841743-80F5-463A-96EF-B0AD1EDB5D0F}"/>
              </a:ext>
            </a:extLst>
          </p:cNvPr>
          <p:cNvSpPr>
            <a:spLocks noGrp="1"/>
          </p:cNvSpPr>
          <p:nvPr>
            <p:ph type="body"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答辩人</a:t>
            </a:r>
          </a:p>
        </p:txBody>
      </p:sp>
      <p:sp>
        <p:nvSpPr>
          <p:cNvPr id="11" name="文本占位符 10">
            <a:extLst>
              <a:ext uri="{FF2B5EF4-FFF2-40B4-BE49-F238E27FC236}">
                <a16:creationId xmlns:a16="http://schemas.microsoft.com/office/drawing/2014/main" id="{64DA0CB4-17A0-4844-8951-6F0E4B950FB5}"/>
              </a:ext>
            </a:extLst>
          </p:cNvPr>
          <p:cNvSpPr>
            <a:spLocks noGrp="1"/>
          </p:cNvSpPr>
          <p:nvPr>
            <p:ph type="body" sz="quarter" idx="1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罗老师</a:t>
            </a:r>
          </a:p>
        </p:txBody>
      </p:sp>
      <p:sp>
        <p:nvSpPr>
          <p:cNvPr id="12" name="文本占位符 11">
            <a:extLst>
              <a:ext uri="{FF2B5EF4-FFF2-40B4-BE49-F238E27FC236}">
                <a16:creationId xmlns:a16="http://schemas.microsoft.com/office/drawing/2014/main" id="{06F7E0AF-39ED-4ED9-AD37-B492EA22AE59}"/>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张三</a:t>
            </a:r>
          </a:p>
        </p:txBody>
      </p:sp>
    </p:spTree>
    <p:extLst>
      <p:ext uri="{BB962C8B-B14F-4D97-AF65-F5344CB8AC3E}">
        <p14:creationId xmlns:p14="http://schemas.microsoft.com/office/powerpoint/2010/main" val="4704211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74917D36-848E-4C34-9FEA-75A0F389ACE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双图表排版</a:t>
            </a:r>
          </a:p>
        </p:txBody>
      </p:sp>
      <p:sp>
        <p:nvSpPr>
          <p:cNvPr id="6" name="文本占位符 5">
            <a:extLst>
              <a:ext uri="{FF2B5EF4-FFF2-40B4-BE49-F238E27FC236}">
                <a16:creationId xmlns:a16="http://schemas.microsoft.com/office/drawing/2014/main" id="{1A2B8FB7-4137-4058-B52F-3CD3537E6F63}"/>
              </a:ext>
            </a:extLst>
          </p:cNvPr>
          <p:cNvSpPr>
            <a:spLocks noGrp="1"/>
          </p:cNvSpPr>
          <p:nvPr>
            <p:ph type="body" sz="quarter" idx="13"/>
          </p:nvPr>
        </p:nvSpPr>
        <p:spPr/>
        <p:txBody>
          <a:bodyPr>
            <a:normAutofit/>
          </a:bodyPr>
          <a:lstStyle/>
          <a:p>
            <a:r>
              <a:rPr lang="zh-CN" altLang="en-US" sz="1400" dirty="0">
                <a:latin typeface="Arial" panose="020B0604020202020204" pitchFamily="34" charset="0"/>
                <a:ea typeface="微软雅黑" panose="020B0503020204020204" pitchFamily="34" charset="-122"/>
                <a:sym typeface="Arial" panose="020B0604020202020204" pitchFamily="34" charset="0"/>
              </a:rPr>
              <a:t>东北财经大学以“培育卓越财经人才，服务经济社会发展”为使命，是一所突出经济学、管理学优势和特色，经济学、管理学、法学、文学、理学等多学科协调发展的财经大学。</a:t>
            </a:r>
          </a:p>
        </p:txBody>
      </p:sp>
      <p:graphicFrame>
        <p:nvGraphicFramePr>
          <p:cNvPr id="19" name="图表占位符 18">
            <a:extLst>
              <a:ext uri="{FF2B5EF4-FFF2-40B4-BE49-F238E27FC236}">
                <a16:creationId xmlns:a16="http://schemas.microsoft.com/office/drawing/2014/main" id="{D0BBC5F4-AB9C-4AB6-9CA7-20951FB00776}"/>
              </a:ext>
            </a:extLst>
          </p:cNvPr>
          <p:cNvGraphicFramePr>
            <a:graphicFrameLocks noGrp="1"/>
          </p:cNvGraphicFramePr>
          <p:nvPr>
            <p:ph type="chart" sz="quarter" idx="15"/>
            <p:extLst>
              <p:ext uri="{D42A27DB-BD31-4B8C-83A1-F6EECF244321}">
                <p14:modId xmlns:p14="http://schemas.microsoft.com/office/powerpoint/2010/main" val="1921448834"/>
              </p:ext>
            </p:extLst>
          </p:nvPr>
        </p:nvGraphicFramePr>
        <p:xfrm>
          <a:off x="6197600" y="3871913"/>
          <a:ext cx="5083175" cy="2262187"/>
        </p:xfrm>
        <a:graphic>
          <a:graphicData uri="http://schemas.openxmlformats.org/drawingml/2006/chart">
            <c:chart xmlns:c="http://schemas.openxmlformats.org/drawingml/2006/chart" xmlns:r="http://schemas.openxmlformats.org/officeDocument/2006/relationships" r:id="rId3"/>
          </a:graphicData>
        </a:graphic>
      </p:graphicFrame>
      <p:sp>
        <p:nvSpPr>
          <p:cNvPr id="20" name="灯片编号占位符 19">
            <a:extLst>
              <a:ext uri="{FF2B5EF4-FFF2-40B4-BE49-F238E27FC236}">
                <a16:creationId xmlns:a16="http://schemas.microsoft.com/office/drawing/2014/main" id="{8DB562B6-CDFA-443D-B976-CC17BC3D90C6}"/>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20</a:t>
            </a:fld>
            <a:endParaRPr dirty="0">
              <a:latin typeface="Arial" panose="020B0604020202020204" pitchFamily="34" charset="0"/>
              <a:ea typeface="微软雅黑" panose="020B0503020204020204" pitchFamily="34" charset="-122"/>
              <a:sym typeface="Arial" panose="020B0604020202020204" pitchFamily="34" charset="0"/>
            </a:endParaRPr>
          </a:p>
        </p:txBody>
      </p:sp>
      <p:graphicFrame>
        <p:nvGraphicFramePr>
          <p:cNvPr id="11" name="图表占位符 10">
            <a:extLst>
              <a:ext uri="{FF2B5EF4-FFF2-40B4-BE49-F238E27FC236}">
                <a16:creationId xmlns:a16="http://schemas.microsoft.com/office/drawing/2014/main" id="{8B21295E-00CB-4539-9187-4705C87268BE}"/>
              </a:ext>
            </a:extLst>
          </p:cNvPr>
          <p:cNvGraphicFramePr>
            <a:graphicFrameLocks noGrp="1"/>
          </p:cNvGraphicFramePr>
          <p:nvPr>
            <p:ph type="chart" sz="quarter" idx="14"/>
            <p:extLst>
              <p:ext uri="{D42A27DB-BD31-4B8C-83A1-F6EECF244321}">
                <p14:modId xmlns:p14="http://schemas.microsoft.com/office/powerpoint/2010/main" val="667913416"/>
              </p:ext>
            </p:extLst>
          </p:nvPr>
        </p:nvGraphicFramePr>
        <p:xfrm>
          <a:off x="3656012" y="3871913"/>
          <a:ext cx="5083175" cy="2262187"/>
        </p:xfrm>
        <a:graphic>
          <a:graphicData uri="http://schemas.openxmlformats.org/drawingml/2006/chart">
            <c:chart xmlns:c="http://schemas.openxmlformats.org/drawingml/2006/chart" xmlns:r="http://schemas.openxmlformats.org/officeDocument/2006/relationships" r:id="rId4"/>
          </a:graphicData>
        </a:graphic>
      </p:graphicFrame>
      <p:sp>
        <p:nvSpPr>
          <p:cNvPr id="21" name="文本框 20">
            <a:extLst>
              <a:ext uri="{FF2B5EF4-FFF2-40B4-BE49-F238E27FC236}">
                <a16:creationId xmlns:a16="http://schemas.microsoft.com/office/drawing/2014/main" id="{7914CEE8-08E4-47A7-8AC3-55F9053C50EA}"/>
              </a:ext>
            </a:extLst>
          </p:cNvPr>
          <p:cNvSpPr txBox="1"/>
          <p:nvPr/>
        </p:nvSpPr>
        <p:spPr>
          <a:xfrm>
            <a:off x="4988560" y="4647623"/>
            <a:ext cx="1107440" cy="345223"/>
          </a:xfrm>
          <a:prstGeom prst="rect">
            <a:avLst/>
          </a:prstGeom>
          <a:noFill/>
        </p:spPr>
        <p:txBody>
          <a:bodyPr wrap="square" rtlCol="0">
            <a:spAutoFit/>
          </a:bodyPr>
          <a:lstStyle/>
          <a:p>
            <a:pPr algn="ct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一季度占比</a:t>
            </a:r>
          </a:p>
        </p:txBody>
      </p:sp>
      <p:sp>
        <p:nvSpPr>
          <p:cNvPr id="22" name="文本框 21">
            <a:extLst>
              <a:ext uri="{FF2B5EF4-FFF2-40B4-BE49-F238E27FC236}">
                <a16:creationId xmlns:a16="http://schemas.microsoft.com/office/drawing/2014/main" id="{CF846E67-AA1D-4835-8D80-2D6C15221AEF}"/>
              </a:ext>
            </a:extLst>
          </p:cNvPr>
          <p:cNvSpPr txBox="1"/>
          <p:nvPr/>
        </p:nvSpPr>
        <p:spPr>
          <a:xfrm>
            <a:off x="5051425" y="4854635"/>
            <a:ext cx="1107440" cy="598241"/>
          </a:xfrm>
          <a:prstGeom prst="rect">
            <a:avLst/>
          </a:prstGeom>
          <a:noFill/>
        </p:spPr>
        <p:txBody>
          <a:bodyPr wrap="square" rtlCol="0">
            <a:spAutoFit/>
          </a:bodyPr>
          <a:lstStyle/>
          <a:p>
            <a:pPr algn="ctr" hangingPunct="0">
              <a:lnSpc>
                <a:spcPct val="13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56</a:t>
            </a:r>
            <a:r>
              <a:rPr lang="en-US" altLang="zh-CN" b="1" dirty="0">
                <a:solidFill>
                  <a:schemeClr val="accent1"/>
                </a:solidFill>
                <a:latin typeface="Arial" panose="020B0604020202020204" pitchFamily="34" charset="0"/>
                <a:ea typeface="微软雅黑" panose="020B0503020204020204" pitchFamily="34" charset="-122"/>
                <a:sym typeface="Arial" panose="020B0604020202020204" pitchFamily="34" charset="0"/>
              </a:rPr>
              <a:t>%</a:t>
            </a:r>
            <a:endPar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FF09EFFE-32EF-413B-85C1-DE03B5C818E5}"/>
              </a:ext>
            </a:extLst>
          </p:cNvPr>
          <p:cNvSpPr txBox="1"/>
          <p:nvPr/>
        </p:nvSpPr>
        <p:spPr>
          <a:xfrm>
            <a:off x="8953023" y="4647623"/>
            <a:ext cx="1107440" cy="345223"/>
          </a:xfrm>
          <a:prstGeom prst="rect">
            <a:avLst/>
          </a:prstGeom>
          <a:noFill/>
        </p:spPr>
        <p:txBody>
          <a:bodyPr wrap="square" rtlCol="0">
            <a:spAutoFit/>
          </a:bodyPr>
          <a:lstStyle/>
          <a:p>
            <a:pPr algn="ct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一季度占比</a:t>
            </a:r>
          </a:p>
        </p:txBody>
      </p:sp>
      <p:sp>
        <p:nvSpPr>
          <p:cNvPr id="24" name="文本框 23">
            <a:extLst>
              <a:ext uri="{FF2B5EF4-FFF2-40B4-BE49-F238E27FC236}">
                <a16:creationId xmlns:a16="http://schemas.microsoft.com/office/drawing/2014/main" id="{1B24FD42-AA68-47CF-8BCC-97517C164863}"/>
              </a:ext>
            </a:extLst>
          </p:cNvPr>
          <p:cNvSpPr txBox="1"/>
          <p:nvPr/>
        </p:nvSpPr>
        <p:spPr>
          <a:xfrm>
            <a:off x="9015888" y="4854635"/>
            <a:ext cx="1107440" cy="598241"/>
          </a:xfrm>
          <a:prstGeom prst="rect">
            <a:avLst/>
          </a:prstGeom>
          <a:noFill/>
        </p:spPr>
        <p:txBody>
          <a:bodyPr wrap="square" rtlCol="0">
            <a:spAutoFit/>
          </a:bodyPr>
          <a:lstStyle/>
          <a:p>
            <a:pPr algn="ctr" hangingPunct="0">
              <a:lnSpc>
                <a:spcPct val="130000"/>
              </a:lnSpc>
            </a:pPr>
            <a:r>
              <a:rPr lang="en-US" altLang="zh-CN" sz="28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38</a:t>
            </a:r>
            <a:r>
              <a:rPr lang="en-US" altLang="zh-CN" b="1" dirty="0">
                <a:solidFill>
                  <a:schemeClr val="accent1"/>
                </a:solidFill>
                <a:latin typeface="Arial" panose="020B0604020202020204" pitchFamily="34" charset="0"/>
                <a:ea typeface="微软雅黑" panose="020B0503020204020204" pitchFamily="34" charset="-122"/>
                <a:sym typeface="Arial" panose="020B0604020202020204" pitchFamily="34" charset="0"/>
              </a:rPr>
              <a:t>%</a:t>
            </a:r>
            <a:endPar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358994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B17380-1B97-4DFB-9D21-F46BBC45587B}"/>
              </a:ext>
            </a:extLst>
          </p:cNvPr>
          <p:cNvSpPr>
            <a:spLocks noGrp="1"/>
          </p:cNvSpPr>
          <p:nvPr>
            <p:ph type="title"/>
          </p:nvPr>
        </p:nvSpPr>
        <p:spPr>
          <a:xfrm>
            <a:off x="1054311" y="1052514"/>
            <a:ext cx="4008341" cy="595312"/>
          </a:xfrm>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数据展示页</a:t>
            </a:r>
          </a:p>
        </p:txBody>
      </p:sp>
      <p:sp>
        <p:nvSpPr>
          <p:cNvPr id="3" name="灯片编号占位符 2">
            <a:extLst>
              <a:ext uri="{FF2B5EF4-FFF2-40B4-BE49-F238E27FC236}">
                <a16:creationId xmlns:a16="http://schemas.microsoft.com/office/drawing/2014/main" id="{7135B72D-E507-4152-969C-CBB9E31599D1}"/>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21</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 name="文本框 1">
            <a:extLst>
              <a:ext uri="{FF2B5EF4-FFF2-40B4-BE49-F238E27FC236}">
                <a16:creationId xmlns:a16="http://schemas.microsoft.com/office/drawing/2014/main" id="{9ADE58EE-CA86-4A7D-BFB3-073F472F6E7F}"/>
              </a:ext>
            </a:extLst>
          </p:cNvPr>
          <p:cNvSpPr txBox="1"/>
          <p:nvPr/>
        </p:nvSpPr>
        <p:spPr>
          <a:xfrm>
            <a:off x="2957394" y="4010296"/>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40845</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E7A15EE7-A22D-486E-B6EF-F7EA71BEBE94}"/>
              </a:ext>
            </a:extLst>
          </p:cNvPr>
          <p:cNvSpPr txBox="1"/>
          <p:nvPr/>
        </p:nvSpPr>
        <p:spPr>
          <a:xfrm>
            <a:off x="7123679" y="3337064"/>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76000</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7050A83C-BC89-4E42-B9C6-B5B43177EE6B}"/>
              </a:ext>
            </a:extLst>
          </p:cNvPr>
          <p:cNvSpPr txBox="1"/>
          <p:nvPr/>
        </p:nvSpPr>
        <p:spPr>
          <a:xfrm>
            <a:off x="9208051" y="4468813"/>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190000</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4D82E99E-1BC4-4A95-B2BE-7D42264C6F70}"/>
              </a:ext>
            </a:extLst>
          </p:cNvPr>
          <p:cNvSpPr txBox="1"/>
          <p:nvPr/>
        </p:nvSpPr>
        <p:spPr>
          <a:xfrm>
            <a:off x="2979695" y="3844258"/>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研发费用支出</a:t>
            </a:r>
          </a:p>
        </p:txBody>
      </p:sp>
      <p:sp>
        <p:nvSpPr>
          <p:cNvPr id="24" name="文本框 23">
            <a:extLst>
              <a:ext uri="{FF2B5EF4-FFF2-40B4-BE49-F238E27FC236}">
                <a16:creationId xmlns:a16="http://schemas.microsoft.com/office/drawing/2014/main" id="{942F5CE0-9828-4AEF-91C0-A6525282A6EE}"/>
              </a:ext>
            </a:extLst>
          </p:cNvPr>
          <p:cNvSpPr txBox="1"/>
          <p:nvPr/>
        </p:nvSpPr>
        <p:spPr>
          <a:xfrm>
            <a:off x="2979695" y="4521650"/>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32" name="文本框 31">
            <a:extLst>
              <a:ext uri="{FF2B5EF4-FFF2-40B4-BE49-F238E27FC236}">
                <a16:creationId xmlns:a16="http://schemas.microsoft.com/office/drawing/2014/main" id="{C00CAAB2-98C4-4FFE-B2A5-5C88326E4DCD}"/>
              </a:ext>
            </a:extLst>
          </p:cNvPr>
          <p:cNvSpPr txBox="1"/>
          <p:nvPr/>
        </p:nvSpPr>
        <p:spPr>
          <a:xfrm>
            <a:off x="7145980" y="3171026"/>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研究人员数量</a:t>
            </a:r>
          </a:p>
        </p:txBody>
      </p:sp>
      <p:sp>
        <p:nvSpPr>
          <p:cNvPr id="33" name="文本框 32">
            <a:extLst>
              <a:ext uri="{FF2B5EF4-FFF2-40B4-BE49-F238E27FC236}">
                <a16:creationId xmlns:a16="http://schemas.microsoft.com/office/drawing/2014/main" id="{DD752F0F-7BD7-400F-9401-66F9B98B1BF7}"/>
              </a:ext>
            </a:extLst>
          </p:cNvPr>
          <p:cNvSpPr txBox="1"/>
          <p:nvPr/>
        </p:nvSpPr>
        <p:spPr>
          <a:xfrm>
            <a:off x="7145980" y="3848418"/>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名</a:t>
            </a:r>
          </a:p>
        </p:txBody>
      </p:sp>
      <p:sp>
        <p:nvSpPr>
          <p:cNvPr id="35" name="文本框 34">
            <a:extLst>
              <a:ext uri="{FF2B5EF4-FFF2-40B4-BE49-F238E27FC236}">
                <a16:creationId xmlns:a16="http://schemas.microsoft.com/office/drawing/2014/main" id="{8AA828BE-9DD3-4C49-A17A-648AC4326C17}"/>
              </a:ext>
            </a:extLst>
          </p:cNvPr>
          <p:cNvSpPr txBox="1"/>
          <p:nvPr/>
        </p:nvSpPr>
        <p:spPr>
          <a:xfrm>
            <a:off x="9230352" y="4302775"/>
            <a:ext cx="1320808"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研发费用累计投入</a:t>
            </a:r>
          </a:p>
        </p:txBody>
      </p:sp>
      <p:sp>
        <p:nvSpPr>
          <p:cNvPr id="36" name="文本框 35">
            <a:extLst>
              <a:ext uri="{FF2B5EF4-FFF2-40B4-BE49-F238E27FC236}">
                <a16:creationId xmlns:a16="http://schemas.microsoft.com/office/drawing/2014/main" id="{42EDEF26-D2E4-4D2E-BA46-1A70C4BF4962}"/>
              </a:ext>
            </a:extLst>
          </p:cNvPr>
          <p:cNvSpPr txBox="1"/>
          <p:nvPr/>
        </p:nvSpPr>
        <p:spPr>
          <a:xfrm>
            <a:off x="9230352" y="4980167"/>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23" name="文本框 22">
            <a:extLst>
              <a:ext uri="{FF2B5EF4-FFF2-40B4-BE49-F238E27FC236}">
                <a16:creationId xmlns:a16="http://schemas.microsoft.com/office/drawing/2014/main" id="{CA658A10-74E6-432F-ACC1-E3E515CEFDC9}"/>
              </a:ext>
            </a:extLst>
          </p:cNvPr>
          <p:cNvSpPr txBox="1"/>
          <p:nvPr/>
        </p:nvSpPr>
        <p:spPr>
          <a:xfrm>
            <a:off x="5046021" y="2346800"/>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3789</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id="{CF1F5DE6-CD5A-4406-8C64-8ABF4DC15832}"/>
              </a:ext>
            </a:extLst>
          </p:cNvPr>
          <p:cNvSpPr txBox="1"/>
          <p:nvPr/>
        </p:nvSpPr>
        <p:spPr>
          <a:xfrm>
            <a:off x="5068322" y="2180762"/>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专利数量</a:t>
            </a:r>
          </a:p>
        </p:txBody>
      </p:sp>
      <p:sp>
        <p:nvSpPr>
          <p:cNvPr id="26" name="文本框 25">
            <a:extLst>
              <a:ext uri="{FF2B5EF4-FFF2-40B4-BE49-F238E27FC236}">
                <a16:creationId xmlns:a16="http://schemas.microsoft.com/office/drawing/2014/main" id="{307B3A0F-393F-42F1-A10A-9126B0B1463B}"/>
              </a:ext>
            </a:extLst>
          </p:cNvPr>
          <p:cNvSpPr txBox="1"/>
          <p:nvPr/>
        </p:nvSpPr>
        <p:spPr>
          <a:xfrm>
            <a:off x="5068322" y="2858154"/>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个</a:t>
            </a:r>
          </a:p>
        </p:txBody>
      </p:sp>
      <p:sp>
        <p:nvSpPr>
          <p:cNvPr id="27" name="椭圆 26">
            <a:extLst>
              <a:ext uri="{FF2B5EF4-FFF2-40B4-BE49-F238E27FC236}">
                <a16:creationId xmlns:a16="http://schemas.microsoft.com/office/drawing/2014/main" id="{D95FDF87-A6C7-4B6B-9FBC-DA70098F86FA}"/>
              </a:ext>
            </a:extLst>
          </p:cNvPr>
          <p:cNvSpPr/>
          <p:nvPr/>
        </p:nvSpPr>
        <p:spPr>
          <a:xfrm>
            <a:off x="2363026" y="3106155"/>
            <a:ext cx="2393239" cy="2393239"/>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sp>
        <p:nvSpPr>
          <p:cNvPr id="37" name="椭圆 36">
            <a:extLst>
              <a:ext uri="{FF2B5EF4-FFF2-40B4-BE49-F238E27FC236}">
                <a16:creationId xmlns:a16="http://schemas.microsoft.com/office/drawing/2014/main" id="{C8D3BDDA-227B-4056-B143-9FF8EA2B1DC0}"/>
              </a:ext>
            </a:extLst>
          </p:cNvPr>
          <p:cNvSpPr/>
          <p:nvPr/>
        </p:nvSpPr>
        <p:spPr>
          <a:xfrm>
            <a:off x="4590187" y="1712970"/>
            <a:ext cx="1891931" cy="1891931"/>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sp>
        <p:nvSpPr>
          <p:cNvPr id="38" name="椭圆 37">
            <a:extLst>
              <a:ext uri="{FF2B5EF4-FFF2-40B4-BE49-F238E27FC236}">
                <a16:creationId xmlns:a16="http://schemas.microsoft.com/office/drawing/2014/main" id="{F5D3EEC3-A0D8-444C-A0FC-BB6D3879B2C5}"/>
              </a:ext>
            </a:extLst>
          </p:cNvPr>
          <p:cNvSpPr/>
          <p:nvPr/>
        </p:nvSpPr>
        <p:spPr>
          <a:xfrm>
            <a:off x="6609184" y="2591048"/>
            <a:ext cx="2116304" cy="2116304"/>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sp>
        <p:nvSpPr>
          <p:cNvPr id="39" name="椭圆 38">
            <a:extLst>
              <a:ext uri="{FF2B5EF4-FFF2-40B4-BE49-F238E27FC236}">
                <a16:creationId xmlns:a16="http://schemas.microsoft.com/office/drawing/2014/main" id="{C6EFEDE1-F62E-4711-9DF7-9C1CFE233686}"/>
              </a:ext>
            </a:extLst>
          </p:cNvPr>
          <p:cNvSpPr/>
          <p:nvPr/>
        </p:nvSpPr>
        <p:spPr>
          <a:xfrm>
            <a:off x="8745428" y="3584329"/>
            <a:ext cx="2393240" cy="2393240"/>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sp>
        <p:nvSpPr>
          <p:cNvPr id="40" name="文本框 39">
            <a:extLst>
              <a:ext uri="{FF2B5EF4-FFF2-40B4-BE49-F238E27FC236}">
                <a16:creationId xmlns:a16="http://schemas.microsoft.com/office/drawing/2014/main" id="{3C8C56BB-3A3B-4BA9-9823-54441F0FBA26}"/>
              </a:ext>
            </a:extLst>
          </p:cNvPr>
          <p:cNvSpPr txBox="1"/>
          <p:nvPr/>
        </p:nvSpPr>
        <p:spPr>
          <a:xfrm>
            <a:off x="1011923" y="1761396"/>
            <a:ext cx="2769663" cy="625299"/>
          </a:xfrm>
          <a:prstGeom prst="rect">
            <a:avLst/>
          </a:prstGeom>
          <a:noFill/>
        </p:spPr>
        <p:txBody>
          <a:bodyPr wrap="square" rtlCol="0">
            <a:spAutoFit/>
          </a:bodyPr>
          <a:lstStyle/>
          <a:p>
            <a:pPr hangingPunct="0">
              <a:lnSpc>
                <a:spcPct val="130000"/>
              </a:lnSpc>
            </a:pP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R&amp;D</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经费指全社会研究与试验发展经费。 </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 name="直接连接符 7">
            <a:extLst>
              <a:ext uri="{FF2B5EF4-FFF2-40B4-BE49-F238E27FC236}">
                <a16:creationId xmlns:a16="http://schemas.microsoft.com/office/drawing/2014/main" id="{3C47607E-DC58-41A1-8F3B-F329457E6009}"/>
              </a:ext>
            </a:extLst>
          </p:cNvPr>
          <p:cNvCxnSpPr>
            <a:cxnSpLocks/>
          </p:cNvCxnSpPr>
          <p:nvPr/>
        </p:nvCxnSpPr>
        <p:spPr>
          <a:xfrm flipH="1" flipV="1">
            <a:off x="653750" y="2971073"/>
            <a:ext cx="1824712" cy="876982"/>
          </a:xfrm>
          <a:prstGeom prst="line">
            <a:avLst/>
          </a:prstGeom>
          <a:ln w="12700">
            <a:gradFill>
              <a:gsLst>
                <a:gs pos="0">
                  <a:schemeClr val="tx1">
                    <a:lumMod val="50000"/>
                    <a:lumOff val="50000"/>
                    <a:alpha val="10000"/>
                  </a:schemeClr>
                </a:gs>
                <a:gs pos="100000">
                  <a:schemeClr val="tx1">
                    <a:lumMod val="50000"/>
                    <a:lumOff val="50000"/>
                    <a:alpha val="10000"/>
                  </a:schemeClr>
                </a:gs>
                <a:gs pos="39000">
                  <a:schemeClr val="tx1">
                    <a:lumMod val="50000"/>
                    <a:lumOff val="50000"/>
                    <a:alpha val="4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 name="椭圆 9">
            <a:extLst>
              <a:ext uri="{FF2B5EF4-FFF2-40B4-BE49-F238E27FC236}">
                <a16:creationId xmlns:a16="http://schemas.microsoft.com/office/drawing/2014/main" id="{492682A8-0A3B-46B7-B47F-C00FC0D9D508}"/>
              </a:ext>
            </a:extLst>
          </p:cNvPr>
          <p:cNvSpPr/>
          <p:nvPr/>
        </p:nvSpPr>
        <p:spPr>
          <a:xfrm>
            <a:off x="168577" y="2695869"/>
            <a:ext cx="410286" cy="410286"/>
          </a:xfrm>
          <a:prstGeom prst="ellipse">
            <a:avLst/>
          </a:prstGeom>
          <a:noFill/>
          <a:ln w="25400">
            <a:solidFill>
              <a:schemeClr val="tx1">
                <a:alpha val="20000"/>
              </a:schemeClr>
            </a:solid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cxnSp>
        <p:nvCxnSpPr>
          <p:cNvPr id="41" name="直接连接符 40">
            <a:extLst>
              <a:ext uri="{FF2B5EF4-FFF2-40B4-BE49-F238E27FC236}">
                <a16:creationId xmlns:a16="http://schemas.microsoft.com/office/drawing/2014/main" id="{4143AC93-3FB7-4732-8192-DF9E8FFE6129}"/>
              </a:ext>
            </a:extLst>
          </p:cNvPr>
          <p:cNvCxnSpPr>
            <a:cxnSpLocks/>
            <a:endCxn id="10" idx="3"/>
          </p:cNvCxnSpPr>
          <p:nvPr/>
        </p:nvCxnSpPr>
        <p:spPr>
          <a:xfrm flipV="1">
            <a:off x="-174460" y="3046070"/>
            <a:ext cx="403122" cy="410286"/>
          </a:xfrm>
          <a:prstGeom prst="line">
            <a:avLst/>
          </a:prstGeom>
          <a:ln w="12700">
            <a:gradFill>
              <a:gsLst>
                <a:gs pos="0">
                  <a:schemeClr val="tx1">
                    <a:lumMod val="50000"/>
                    <a:lumOff val="50000"/>
                    <a:alpha val="0"/>
                  </a:schemeClr>
                </a:gs>
                <a:gs pos="100000">
                  <a:schemeClr val="tx1">
                    <a:lumMod val="50000"/>
                    <a:lumOff val="50000"/>
                    <a:alpha val="10000"/>
                  </a:schemeClr>
                </a:gs>
                <a:gs pos="54000">
                  <a:schemeClr val="tx1">
                    <a:lumMod val="50000"/>
                    <a:lumOff val="50000"/>
                    <a:alpha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直接连接符 41">
            <a:extLst>
              <a:ext uri="{FF2B5EF4-FFF2-40B4-BE49-F238E27FC236}">
                <a16:creationId xmlns:a16="http://schemas.microsoft.com/office/drawing/2014/main" id="{63921F47-FBC5-4A56-825E-1743908B941B}"/>
              </a:ext>
            </a:extLst>
          </p:cNvPr>
          <p:cNvCxnSpPr>
            <a:cxnSpLocks/>
            <a:endCxn id="27" idx="7"/>
          </p:cNvCxnSpPr>
          <p:nvPr/>
        </p:nvCxnSpPr>
        <p:spPr>
          <a:xfrm flipH="1">
            <a:off x="4405783" y="3203575"/>
            <a:ext cx="329367" cy="253062"/>
          </a:xfrm>
          <a:prstGeom prst="line">
            <a:avLst/>
          </a:prstGeom>
          <a:ln w="12700">
            <a:gradFill>
              <a:gsLst>
                <a:gs pos="0">
                  <a:schemeClr val="tx1">
                    <a:lumMod val="50000"/>
                    <a:lumOff val="50000"/>
                    <a:alpha val="0"/>
                  </a:schemeClr>
                </a:gs>
                <a:gs pos="100000">
                  <a:schemeClr val="tx1">
                    <a:lumMod val="50000"/>
                    <a:lumOff val="50000"/>
                    <a:alpha val="10000"/>
                  </a:schemeClr>
                </a:gs>
                <a:gs pos="39000">
                  <a:schemeClr val="tx1">
                    <a:lumMod val="50000"/>
                    <a:lumOff val="50000"/>
                    <a:alpha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3" name="直接连接符 42">
            <a:extLst>
              <a:ext uri="{FF2B5EF4-FFF2-40B4-BE49-F238E27FC236}">
                <a16:creationId xmlns:a16="http://schemas.microsoft.com/office/drawing/2014/main" id="{A443B4DD-1015-46BF-ADF1-459F9ED846C9}"/>
              </a:ext>
            </a:extLst>
          </p:cNvPr>
          <p:cNvCxnSpPr>
            <a:cxnSpLocks/>
          </p:cNvCxnSpPr>
          <p:nvPr/>
        </p:nvCxnSpPr>
        <p:spPr>
          <a:xfrm flipH="1" flipV="1">
            <a:off x="6407150" y="3019468"/>
            <a:ext cx="313742" cy="151558"/>
          </a:xfrm>
          <a:prstGeom prst="line">
            <a:avLst/>
          </a:prstGeom>
          <a:ln w="12700">
            <a:gradFill>
              <a:gsLst>
                <a:gs pos="0">
                  <a:schemeClr val="tx1">
                    <a:lumMod val="50000"/>
                    <a:lumOff val="50000"/>
                    <a:alpha val="0"/>
                  </a:schemeClr>
                </a:gs>
                <a:gs pos="100000">
                  <a:schemeClr val="tx1">
                    <a:lumMod val="50000"/>
                    <a:lumOff val="50000"/>
                    <a:alpha val="10000"/>
                  </a:schemeClr>
                </a:gs>
                <a:gs pos="39000">
                  <a:schemeClr val="tx1">
                    <a:lumMod val="50000"/>
                    <a:lumOff val="50000"/>
                    <a:alpha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直接连接符 43">
            <a:extLst>
              <a:ext uri="{FF2B5EF4-FFF2-40B4-BE49-F238E27FC236}">
                <a16:creationId xmlns:a16="http://schemas.microsoft.com/office/drawing/2014/main" id="{0CFB4EF0-0230-45BB-9592-7849EAFD672B}"/>
              </a:ext>
            </a:extLst>
          </p:cNvPr>
          <p:cNvCxnSpPr>
            <a:cxnSpLocks/>
          </p:cNvCxnSpPr>
          <p:nvPr/>
        </p:nvCxnSpPr>
        <p:spPr>
          <a:xfrm flipH="1" flipV="1">
            <a:off x="8634413" y="4099676"/>
            <a:ext cx="248205" cy="119899"/>
          </a:xfrm>
          <a:prstGeom prst="line">
            <a:avLst/>
          </a:prstGeom>
          <a:ln w="12700">
            <a:gradFill>
              <a:gsLst>
                <a:gs pos="0">
                  <a:schemeClr val="tx1">
                    <a:lumMod val="50000"/>
                    <a:lumOff val="50000"/>
                    <a:alpha val="0"/>
                  </a:schemeClr>
                </a:gs>
                <a:gs pos="100000">
                  <a:schemeClr val="tx1">
                    <a:lumMod val="50000"/>
                    <a:lumOff val="50000"/>
                    <a:alpha val="10000"/>
                  </a:schemeClr>
                </a:gs>
                <a:gs pos="39000">
                  <a:schemeClr val="tx1">
                    <a:lumMod val="50000"/>
                    <a:lumOff val="50000"/>
                    <a:alpha val="40000"/>
                  </a:schemeClr>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E06D9D59-DA8B-4649-8E78-46CEEE4B6DCA}"/>
              </a:ext>
            </a:extLst>
          </p:cNvPr>
          <p:cNvCxnSpPr>
            <a:cxnSpLocks/>
          </p:cNvCxnSpPr>
          <p:nvPr/>
        </p:nvCxnSpPr>
        <p:spPr>
          <a:xfrm flipH="1">
            <a:off x="11077577" y="3733750"/>
            <a:ext cx="1275774" cy="603725"/>
          </a:xfrm>
          <a:prstGeom prst="line">
            <a:avLst/>
          </a:prstGeom>
          <a:ln w="12700">
            <a:gradFill>
              <a:gsLst>
                <a:gs pos="0">
                  <a:schemeClr val="tx1">
                    <a:lumMod val="50000"/>
                    <a:lumOff val="50000"/>
                    <a:alpha val="0"/>
                  </a:schemeClr>
                </a:gs>
                <a:gs pos="100000">
                  <a:schemeClr val="tx1">
                    <a:lumMod val="50000"/>
                    <a:lumOff val="50000"/>
                    <a:alpha val="10000"/>
                  </a:schemeClr>
                </a:gs>
                <a:gs pos="39000">
                  <a:schemeClr val="tx1">
                    <a:lumMod val="50000"/>
                    <a:lumOff val="50000"/>
                    <a:alpha val="40000"/>
                  </a:schemeClr>
                </a:gs>
              </a:gsLst>
              <a:lin ang="54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532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B17380-1B97-4DFB-9D21-F46BBC45587B}"/>
              </a:ext>
            </a:extLst>
          </p:cNvPr>
          <p:cNvSpPr>
            <a:spLocks noGrp="1"/>
          </p:cNvSpPr>
          <p:nvPr>
            <p:ph type="title"/>
          </p:nvPr>
        </p:nvSpPr>
        <p:spPr>
          <a:xfrm>
            <a:off x="1054311" y="1052514"/>
            <a:ext cx="4008341" cy="595312"/>
          </a:xfrm>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数据展示页</a:t>
            </a:r>
          </a:p>
        </p:txBody>
      </p:sp>
      <p:sp>
        <p:nvSpPr>
          <p:cNvPr id="2" name="文本框 1">
            <a:extLst>
              <a:ext uri="{FF2B5EF4-FFF2-40B4-BE49-F238E27FC236}">
                <a16:creationId xmlns:a16="http://schemas.microsoft.com/office/drawing/2014/main" id="{9ADE58EE-CA86-4A7D-BFB3-073F472F6E7F}"/>
              </a:ext>
            </a:extLst>
          </p:cNvPr>
          <p:cNvSpPr txBox="1"/>
          <p:nvPr/>
        </p:nvSpPr>
        <p:spPr>
          <a:xfrm>
            <a:off x="2957394" y="4010296"/>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40845</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E7A15EE7-A22D-486E-B6EF-F7EA71BEBE94}"/>
              </a:ext>
            </a:extLst>
          </p:cNvPr>
          <p:cNvSpPr txBox="1"/>
          <p:nvPr/>
        </p:nvSpPr>
        <p:spPr>
          <a:xfrm>
            <a:off x="7123679" y="3337064"/>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76000</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34" name="文本框 33">
            <a:extLst>
              <a:ext uri="{FF2B5EF4-FFF2-40B4-BE49-F238E27FC236}">
                <a16:creationId xmlns:a16="http://schemas.microsoft.com/office/drawing/2014/main" id="{7050A83C-BC89-4E42-B9C6-B5B43177EE6B}"/>
              </a:ext>
            </a:extLst>
          </p:cNvPr>
          <p:cNvSpPr txBox="1"/>
          <p:nvPr/>
        </p:nvSpPr>
        <p:spPr>
          <a:xfrm>
            <a:off x="9208051" y="4468813"/>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190000</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4D82E99E-1BC4-4A95-B2BE-7D42264C6F70}"/>
              </a:ext>
            </a:extLst>
          </p:cNvPr>
          <p:cNvSpPr txBox="1"/>
          <p:nvPr/>
        </p:nvSpPr>
        <p:spPr>
          <a:xfrm>
            <a:off x="2979695" y="3844258"/>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研发费用支出</a:t>
            </a:r>
          </a:p>
        </p:txBody>
      </p:sp>
      <p:sp>
        <p:nvSpPr>
          <p:cNvPr id="24" name="文本框 23">
            <a:extLst>
              <a:ext uri="{FF2B5EF4-FFF2-40B4-BE49-F238E27FC236}">
                <a16:creationId xmlns:a16="http://schemas.microsoft.com/office/drawing/2014/main" id="{942F5CE0-9828-4AEF-91C0-A6525282A6EE}"/>
              </a:ext>
            </a:extLst>
          </p:cNvPr>
          <p:cNvSpPr txBox="1"/>
          <p:nvPr/>
        </p:nvSpPr>
        <p:spPr>
          <a:xfrm>
            <a:off x="2979695" y="4521650"/>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32" name="文本框 31">
            <a:extLst>
              <a:ext uri="{FF2B5EF4-FFF2-40B4-BE49-F238E27FC236}">
                <a16:creationId xmlns:a16="http://schemas.microsoft.com/office/drawing/2014/main" id="{C00CAAB2-98C4-4FFE-B2A5-5C88326E4DCD}"/>
              </a:ext>
            </a:extLst>
          </p:cNvPr>
          <p:cNvSpPr txBox="1"/>
          <p:nvPr/>
        </p:nvSpPr>
        <p:spPr>
          <a:xfrm>
            <a:off x="7145980" y="3171026"/>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研究人员数量</a:t>
            </a:r>
          </a:p>
        </p:txBody>
      </p:sp>
      <p:sp>
        <p:nvSpPr>
          <p:cNvPr id="33" name="文本框 32">
            <a:extLst>
              <a:ext uri="{FF2B5EF4-FFF2-40B4-BE49-F238E27FC236}">
                <a16:creationId xmlns:a16="http://schemas.microsoft.com/office/drawing/2014/main" id="{DD752F0F-7BD7-400F-9401-66F9B98B1BF7}"/>
              </a:ext>
            </a:extLst>
          </p:cNvPr>
          <p:cNvSpPr txBox="1"/>
          <p:nvPr/>
        </p:nvSpPr>
        <p:spPr>
          <a:xfrm>
            <a:off x="7145980" y="3848418"/>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名</a:t>
            </a:r>
          </a:p>
        </p:txBody>
      </p:sp>
      <p:sp>
        <p:nvSpPr>
          <p:cNvPr id="35" name="文本框 34">
            <a:extLst>
              <a:ext uri="{FF2B5EF4-FFF2-40B4-BE49-F238E27FC236}">
                <a16:creationId xmlns:a16="http://schemas.microsoft.com/office/drawing/2014/main" id="{8AA828BE-9DD3-4C49-A17A-648AC4326C17}"/>
              </a:ext>
            </a:extLst>
          </p:cNvPr>
          <p:cNvSpPr txBox="1"/>
          <p:nvPr/>
        </p:nvSpPr>
        <p:spPr>
          <a:xfrm>
            <a:off x="9230352" y="4302775"/>
            <a:ext cx="1320808"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研发费用累计投入</a:t>
            </a:r>
          </a:p>
        </p:txBody>
      </p:sp>
      <p:sp>
        <p:nvSpPr>
          <p:cNvPr id="36" name="文本框 35">
            <a:extLst>
              <a:ext uri="{FF2B5EF4-FFF2-40B4-BE49-F238E27FC236}">
                <a16:creationId xmlns:a16="http://schemas.microsoft.com/office/drawing/2014/main" id="{42EDEF26-D2E4-4D2E-BA46-1A70C4BF4962}"/>
              </a:ext>
            </a:extLst>
          </p:cNvPr>
          <p:cNvSpPr txBox="1"/>
          <p:nvPr/>
        </p:nvSpPr>
        <p:spPr>
          <a:xfrm>
            <a:off x="9230352" y="4980167"/>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23" name="文本框 22">
            <a:extLst>
              <a:ext uri="{FF2B5EF4-FFF2-40B4-BE49-F238E27FC236}">
                <a16:creationId xmlns:a16="http://schemas.microsoft.com/office/drawing/2014/main" id="{CA658A10-74E6-432F-ACC1-E3E515CEFDC9}"/>
              </a:ext>
            </a:extLst>
          </p:cNvPr>
          <p:cNvSpPr txBox="1"/>
          <p:nvPr/>
        </p:nvSpPr>
        <p:spPr>
          <a:xfrm>
            <a:off x="5046021" y="2346800"/>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3789</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id="{CF1F5DE6-CD5A-4406-8C64-8ABF4DC15832}"/>
              </a:ext>
            </a:extLst>
          </p:cNvPr>
          <p:cNvSpPr txBox="1"/>
          <p:nvPr/>
        </p:nvSpPr>
        <p:spPr>
          <a:xfrm>
            <a:off x="5068322" y="2180762"/>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专利数量</a:t>
            </a:r>
          </a:p>
        </p:txBody>
      </p:sp>
      <p:sp>
        <p:nvSpPr>
          <p:cNvPr id="26" name="文本框 25">
            <a:extLst>
              <a:ext uri="{FF2B5EF4-FFF2-40B4-BE49-F238E27FC236}">
                <a16:creationId xmlns:a16="http://schemas.microsoft.com/office/drawing/2014/main" id="{307B3A0F-393F-42F1-A10A-9126B0B1463B}"/>
              </a:ext>
            </a:extLst>
          </p:cNvPr>
          <p:cNvSpPr txBox="1"/>
          <p:nvPr/>
        </p:nvSpPr>
        <p:spPr>
          <a:xfrm>
            <a:off x="5068322" y="2858154"/>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个</a:t>
            </a:r>
          </a:p>
        </p:txBody>
      </p:sp>
      <p:sp>
        <p:nvSpPr>
          <p:cNvPr id="40" name="文本框 39">
            <a:extLst>
              <a:ext uri="{FF2B5EF4-FFF2-40B4-BE49-F238E27FC236}">
                <a16:creationId xmlns:a16="http://schemas.microsoft.com/office/drawing/2014/main" id="{3C8C56BB-3A3B-4BA9-9823-54441F0FBA26}"/>
              </a:ext>
            </a:extLst>
          </p:cNvPr>
          <p:cNvSpPr txBox="1"/>
          <p:nvPr/>
        </p:nvSpPr>
        <p:spPr>
          <a:xfrm>
            <a:off x="1011923" y="1761396"/>
            <a:ext cx="2769663" cy="625299"/>
          </a:xfrm>
          <a:prstGeom prst="rect">
            <a:avLst/>
          </a:prstGeom>
          <a:noFill/>
        </p:spPr>
        <p:txBody>
          <a:bodyPr wrap="square" rtlCol="0">
            <a:spAutoFit/>
          </a:bodyPr>
          <a:lstStyle/>
          <a:p>
            <a:pPr hangingPunct="0">
              <a:lnSpc>
                <a:spcPct val="130000"/>
              </a:lnSpc>
            </a:pP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R&amp;D</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经费指全社会研究与试验发展经费。 </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D7E8BA67-99B0-41B9-8124-934F6E66E777}"/>
              </a:ext>
            </a:extLst>
          </p:cNvPr>
          <p:cNvSpPr/>
          <p:nvPr/>
        </p:nvSpPr>
        <p:spPr>
          <a:xfrm>
            <a:off x="2979695" y="4916744"/>
            <a:ext cx="1478005" cy="1941256"/>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矩形 44">
            <a:extLst>
              <a:ext uri="{FF2B5EF4-FFF2-40B4-BE49-F238E27FC236}">
                <a16:creationId xmlns:a16="http://schemas.microsoft.com/office/drawing/2014/main" id="{95DEFBDD-FE62-485D-8D40-844DCF80C96D}"/>
              </a:ext>
            </a:extLst>
          </p:cNvPr>
          <p:cNvSpPr/>
          <p:nvPr/>
        </p:nvSpPr>
        <p:spPr>
          <a:xfrm>
            <a:off x="5046021" y="3361334"/>
            <a:ext cx="1478005" cy="349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矩形 46">
            <a:extLst>
              <a:ext uri="{FF2B5EF4-FFF2-40B4-BE49-F238E27FC236}">
                <a16:creationId xmlns:a16="http://schemas.microsoft.com/office/drawing/2014/main" id="{0B5FEA44-93D6-45BA-959E-A8CDE60A254A}"/>
              </a:ext>
            </a:extLst>
          </p:cNvPr>
          <p:cNvSpPr/>
          <p:nvPr/>
        </p:nvSpPr>
        <p:spPr>
          <a:xfrm>
            <a:off x="7142206" y="4278982"/>
            <a:ext cx="1478005" cy="2579017"/>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8" name="矩形 47">
            <a:extLst>
              <a:ext uri="{FF2B5EF4-FFF2-40B4-BE49-F238E27FC236}">
                <a16:creationId xmlns:a16="http://schemas.microsoft.com/office/drawing/2014/main" id="{FED44D94-5025-4600-AE32-4C6D05B38BD8}"/>
              </a:ext>
            </a:extLst>
          </p:cNvPr>
          <p:cNvSpPr/>
          <p:nvPr/>
        </p:nvSpPr>
        <p:spPr>
          <a:xfrm>
            <a:off x="9218007" y="5351103"/>
            <a:ext cx="1478005" cy="1506895"/>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a:extLst>
              <a:ext uri="{FF2B5EF4-FFF2-40B4-BE49-F238E27FC236}">
                <a16:creationId xmlns:a16="http://schemas.microsoft.com/office/drawing/2014/main" id="{65AB50EC-36B2-4F6E-9B24-6F9B5691D111}"/>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使用时配合讲解，正在提及的数据项用实心色块标记，其余则使用空心轮廓，有助于突出重点</a:t>
            </a:r>
          </a:p>
        </p:txBody>
      </p:sp>
    </p:spTree>
    <p:extLst>
      <p:ext uri="{BB962C8B-B14F-4D97-AF65-F5344CB8AC3E}">
        <p14:creationId xmlns:p14="http://schemas.microsoft.com/office/powerpoint/2010/main" val="1008119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B17380-1B97-4DFB-9D21-F46BBC45587B}"/>
              </a:ext>
            </a:extLst>
          </p:cNvPr>
          <p:cNvSpPr>
            <a:spLocks noGrp="1"/>
          </p:cNvSpPr>
          <p:nvPr>
            <p:ph type="title"/>
          </p:nvPr>
        </p:nvSpPr>
        <p:spPr>
          <a:xfrm>
            <a:off x="1054311" y="1052514"/>
            <a:ext cx="4008341" cy="595312"/>
          </a:xfrm>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数据展示页</a:t>
            </a:r>
          </a:p>
        </p:txBody>
      </p:sp>
      <p:sp>
        <p:nvSpPr>
          <p:cNvPr id="2" name="文本框 1">
            <a:extLst>
              <a:ext uri="{FF2B5EF4-FFF2-40B4-BE49-F238E27FC236}">
                <a16:creationId xmlns:a16="http://schemas.microsoft.com/office/drawing/2014/main" id="{9ADE58EE-CA86-4A7D-BFB3-073F472F6E7F}"/>
              </a:ext>
            </a:extLst>
          </p:cNvPr>
          <p:cNvSpPr txBox="1"/>
          <p:nvPr/>
        </p:nvSpPr>
        <p:spPr>
          <a:xfrm>
            <a:off x="2957394" y="4010296"/>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40845</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E7A15EE7-A22D-486E-B6EF-F7EA71BEBE94}"/>
              </a:ext>
            </a:extLst>
          </p:cNvPr>
          <p:cNvSpPr txBox="1"/>
          <p:nvPr/>
        </p:nvSpPr>
        <p:spPr>
          <a:xfrm>
            <a:off x="7123679" y="3337064"/>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76000</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4D82E99E-1BC4-4A95-B2BE-7D42264C6F70}"/>
              </a:ext>
            </a:extLst>
          </p:cNvPr>
          <p:cNvSpPr txBox="1"/>
          <p:nvPr/>
        </p:nvSpPr>
        <p:spPr>
          <a:xfrm>
            <a:off x="2979695" y="3844258"/>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研发费用支出</a:t>
            </a:r>
          </a:p>
        </p:txBody>
      </p:sp>
      <p:sp>
        <p:nvSpPr>
          <p:cNvPr id="24" name="文本框 23">
            <a:extLst>
              <a:ext uri="{FF2B5EF4-FFF2-40B4-BE49-F238E27FC236}">
                <a16:creationId xmlns:a16="http://schemas.microsoft.com/office/drawing/2014/main" id="{942F5CE0-9828-4AEF-91C0-A6525282A6EE}"/>
              </a:ext>
            </a:extLst>
          </p:cNvPr>
          <p:cNvSpPr txBox="1"/>
          <p:nvPr/>
        </p:nvSpPr>
        <p:spPr>
          <a:xfrm>
            <a:off x="2979695" y="4521650"/>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32" name="文本框 31">
            <a:extLst>
              <a:ext uri="{FF2B5EF4-FFF2-40B4-BE49-F238E27FC236}">
                <a16:creationId xmlns:a16="http://schemas.microsoft.com/office/drawing/2014/main" id="{C00CAAB2-98C4-4FFE-B2A5-5C88326E4DCD}"/>
              </a:ext>
            </a:extLst>
          </p:cNvPr>
          <p:cNvSpPr txBox="1"/>
          <p:nvPr/>
        </p:nvSpPr>
        <p:spPr>
          <a:xfrm>
            <a:off x="7145980" y="3171026"/>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研究人员数量</a:t>
            </a:r>
          </a:p>
        </p:txBody>
      </p:sp>
      <p:sp>
        <p:nvSpPr>
          <p:cNvPr id="33" name="文本框 32">
            <a:extLst>
              <a:ext uri="{FF2B5EF4-FFF2-40B4-BE49-F238E27FC236}">
                <a16:creationId xmlns:a16="http://schemas.microsoft.com/office/drawing/2014/main" id="{DD752F0F-7BD7-400F-9401-66F9B98B1BF7}"/>
              </a:ext>
            </a:extLst>
          </p:cNvPr>
          <p:cNvSpPr txBox="1"/>
          <p:nvPr/>
        </p:nvSpPr>
        <p:spPr>
          <a:xfrm>
            <a:off x="7145980" y="3848418"/>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名</a:t>
            </a:r>
          </a:p>
        </p:txBody>
      </p:sp>
      <p:sp>
        <p:nvSpPr>
          <p:cNvPr id="23" name="文本框 22">
            <a:extLst>
              <a:ext uri="{FF2B5EF4-FFF2-40B4-BE49-F238E27FC236}">
                <a16:creationId xmlns:a16="http://schemas.microsoft.com/office/drawing/2014/main" id="{CA658A10-74E6-432F-ACC1-E3E515CEFDC9}"/>
              </a:ext>
            </a:extLst>
          </p:cNvPr>
          <p:cNvSpPr txBox="1"/>
          <p:nvPr/>
        </p:nvSpPr>
        <p:spPr>
          <a:xfrm>
            <a:off x="5046021" y="2346800"/>
            <a:ext cx="1601809" cy="624273"/>
          </a:xfrm>
          <a:prstGeom prst="rect">
            <a:avLst/>
          </a:prstGeom>
          <a:noFill/>
        </p:spPr>
        <p:txBody>
          <a:bodyPr wrap="square" lIns="0" tIns="0" rtlCol="0">
            <a:spAutoFit/>
          </a:bodyPr>
          <a:lstStyle>
            <a:defPPr>
              <a:defRPr lang="zh-CN"/>
            </a:defPPr>
            <a:lvl1pPr hangingPunct="0">
              <a:lnSpc>
                <a:spcPct val="130000"/>
              </a:lnSpc>
              <a:defRPr sz="3600">
                <a:latin typeface="+mj-ea"/>
                <a:ea typeface="+mj-ea"/>
              </a:defRPr>
            </a:lvl1pPr>
          </a:lstStyle>
          <a:p>
            <a:r>
              <a:rPr lang="en-US" altLang="zh-CN" sz="3200" dirty="0">
                <a:latin typeface="Arial" panose="020B0604020202020204" pitchFamily="34" charset="0"/>
                <a:ea typeface="微软雅黑" panose="020B0503020204020204" pitchFamily="34" charset="-122"/>
                <a:sym typeface="Arial" panose="020B0604020202020204" pitchFamily="34" charset="0"/>
              </a:rPr>
              <a:t>3789</a:t>
            </a:r>
            <a:endParaRPr lang="zh-CN" altLang="en-US" sz="3200"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id="{CF1F5DE6-CD5A-4406-8C64-8ABF4DC15832}"/>
              </a:ext>
            </a:extLst>
          </p:cNvPr>
          <p:cNvSpPr txBox="1"/>
          <p:nvPr/>
        </p:nvSpPr>
        <p:spPr>
          <a:xfrm>
            <a:off x="5068322" y="2180762"/>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专利数量</a:t>
            </a:r>
          </a:p>
        </p:txBody>
      </p:sp>
      <p:sp>
        <p:nvSpPr>
          <p:cNvPr id="26" name="文本框 25">
            <a:extLst>
              <a:ext uri="{FF2B5EF4-FFF2-40B4-BE49-F238E27FC236}">
                <a16:creationId xmlns:a16="http://schemas.microsoft.com/office/drawing/2014/main" id="{307B3A0F-393F-42F1-A10A-9126B0B1463B}"/>
              </a:ext>
            </a:extLst>
          </p:cNvPr>
          <p:cNvSpPr txBox="1"/>
          <p:nvPr/>
        </p:nvSpPr>
        <p:spPr>
          <a:xfrm>
            <a:off x="5068322" y="2858154"/>
            <a:ext cx="1159903" cy="308995"/>
          </a:xfrm>
          <a:prstGeom prst="rect">
            <a:avLst/>
          </a:prstGeom>
          <a:noFill/>
        </p:spPr>
        <p:txBody>
          <a:bodyPr wrap="square" lIns="0" rtlCol="0">
            <a:spAutoFit/>
          </a:bodyPr>
          <a:lstStyle/>
          <a:p>
            <a:pPr algn="l" hangingPunct="0">
              <a:lnSpc>
                <a:spcPct val="130000"/>
              </a:lnSpc>
            </a:pPr>
            <a:r>
              <a:rPr lang="zh-CN" altLang="en-US" sz="1200" dirty="0">
                <a:latin typeface="Arial" panose="020B0604020202020204" pitchFamily="34" charset="0"/>
                <a:ea typeface="微软雅黑" panose="020B0503020204020204" pitchFamily="34" charset="-122"/>
                <a:sym typeface="Arial" panose="020B0604020202020204" pitchFamily="34" charset="0"/>
              </a:rPr>
              <a:t>个</a:t>
            </a:r>
          </a:p>
        </p:txBody>
      </p:sp>
      <p:sp>
        <p:nvSpPr>
          <p:cNvPr id="40" name="文本框 39">
            <a:extLst>
              <a:ext uri="{FF2B5EF4-FFF2-40B4-BE49-F238E27FC236}">
                <a16:creationId xmlns:a16="http://schemas.microsoft.com/office/drawing/2014/main" id="{3C8C56BB-3A3B-4BA9-9823-54441F0FBA26}"/>
              </a:ext>
            </a:extLst>
          </p:cNvPr>
          <p:cNvSpPr txBox="1"/>
          <p:nvPr/>
        </p:nvSpPr>
        <p:spPr>
          <a:xfrm>
            <a:off x="1011923" y="1761396"/>
            <a:ext cx="2769663" cy="625299"/>
          </a:xfrm>
          <a:prstGeom prst="rect">
            <a:avLst/>
          </a:prstGeom>
          <a:noFill/>
        </p:spPr>
        <p:txBody>
          <a:bodyPr wrap="square" rtlCol="0">
            <a:spAutoFit/>
          </a:bodyPr>
          <a:lstStyle/>
          <a:p>
            <a:pPr hangingPunct="0">
              <a:lnSpc>
                <a:spcPct val="130000"/>
              </a:lnSpc>
            </a:pP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R&amp;D</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经费指全社会研究与试验发展经费。 </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a:extLst>
              <a:ext uri="{FF2B5EF4-FFF2-40B4-BE49-F238E27FC236}">
                <a16:creationId xmlns:a16="http://schemas.microsoft.com/office/drawing/2014/main" id="{D7E8BA67-99B0-41B9-8124-934F6E66E777}"/>
              </a:ext>
            </a:extLst>
          </p:cNvPr>
          <p:cNvSpPr/>
          <p:nvPr/>
        </p:nvSpPr>
        <p:spPr>
          <a:xfrm>
            <a:off x="2979695" y="4916744"/>
            <a:ext cx="1478005" cy="1941256"/>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5" name="矩形 44">
            <a:extLst>
              <a:ext uri="{FF2B5EF4-FFF2-40B4-BE49-F238E27FC236}">
                <a16:creationId xmlns:a16="http://schemas.microsoft.com/office/drawing/2014/main" id="{95DEFBDD-FE62-485D-8D40-844DCF80C96D}"/>
              </a:ext>
            </a:extLst>
          </p:cNvPr>
          <p:cNvSpPr/>
          <p:nvPr/>
        </p:nvSpPr>
        <p:spPr>
          <a:xfrm>
            <a:off x="5046021" y="3361334"/>
            <a:ext cx="1478005" cy="349666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7" name="矩形 46">
            <a:extLst>
              <a:ext uri="{FF2B5EF4-FFF2-40B4-BE49-F238E27FC236}">
                <a16:creationId xmlns:a16="http://schemas.microsoft.com/office/drawing/2014/main" id="{0B5FEA44-93D6-45BA-959E-A8CDE60A254A}"/>
              </a:ext>
            </a:extLst>
          </p:cNvPr>
          <p:cNvSpPr/>
          <p:nvPr/>
        </p:nvSpPr>
        <p:spPr>
          <a:xfrm>
            <a:off x="7142206" y="4278982"/>
            <a:ext cx="1478005" cy="2579017"/>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矩形 4">
            <a:extLst>
              <a:ext uri="{FF2B5EF4-FFF2-40B4-BE49-F238E27FC236}">
                <a16:creationId xmlns:a16="http://schemas.microsoft.com/office/drawing/2014/main" id="{65AB50EC-36B2-4F6E-9B24-6F9B5691D111}"/>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使用时配合讲解，正在提及的数据项用实心色块标记，其余则使用空心轮廓，有助于突出重点</a:t>
            </a:r>
          </a:p>
        </p:txBody>
      </p:sp>
      <p:sp>
        <p:nvSpPr>
          <p:cNvPr id="27" name="灯片编号占位符 2">
            <a:extLst>
              <a:ext uri="{FF2B5EF4-FFF2-40B4-BE49-F238E27FC236}">
                <a16:creationId xmlns:a16="http://schemas.microsoft.com/office/drawing/2014/main" id="{7EB72D19-BDA4-41E0-97E9-F6B63C0B3209}"/>
              </a:ext>
            </a:extLst>
          </p:cNvPr>
          <p:cNvSpPr>
            <a:spLocks noGrp="1"/>
          </p:cNvSpPr>
          <p:nvPr>
            <p:ph type="sldNum" sz="quarter" idx="12"/>
          </p:nvPr>
        </p:nvSpPr>
        <p:spPr>
          <a:xfrm>
            <a:off x="8610600" y="6382800"/>
            <a:ext cx="2670175" cy="365125"/>
          </a:xfrm>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23</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A01D74B7-8065-4CF2-B8F0-8DAAA6DA57BD}"/>
              </a:ext>
            </a:extLst>
          </p:cNvPr>
          <p:cNvSpPr txBox="1"/>
          <p:nvPr/>
        </p:nvSpPr>
        <p:spPr>
          <a:xfrm>
            <a:off x="3001996" y="4970692"/>
            <a:ext cx="1444372" cy="1269386"/>
          </a:xfrm>
          <a:prstGeom prst="rect">
            <a:avLst/>
          </a:prstGeom>
          <a:noFill/>
        </p:spPr>
        <p:txBody>
          <a:bodyPr wrap="square" rtlCol="0">
            <a:spAutoFit/>
          </a:bodyPr>
          <a:lstStyle/>
          <a:p>
            <a:pPr hangingPunct="0">
              <a:lnSpc>
                <a:spcPct val="130000"/>
              </a:lnSpc>
            </a:pP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研发费用支出</a:t>
            </a:r>
          </a:p>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研发费用支出为人民币</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40845</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百万元，占总收入的</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14.2%</a:t>
            </a:r>
          </a:p>
        </p:txBody>
      </p:sp>
      <p:sp>
        <p:nvSpPr>
          <p:cNvPr id="37" name="文本框 36">
            <a:extLst>
              <a:ext uri="{FF2B5EF4-FFF2-40B4-BE49-F238E27FC236}">
                <a16:creationId xmlns:a16="http://schemas.microsoft.com/office/drawing/2014/main" id="{60B8B5B7-C72C-40C3-B133-EB7EFBC862C0}"/>
              </a:ext>
            </a:extLst>
          </p:cNvPr>
          <p:cNvSpPr txBox="1"/>
          <p:nvPr/>
        </p:nvSpPr>
        <p:spPr>
          <a:xfrm>
            <a:off x="7159022" y="4322432"/>
            <a:ext cx="1444372" cy="1269386"/>
          </a:xfrm>
          <a:prstGeom prst="rect">
            <a:avLst/>
          </a:prstGeom>
          <a:noFill/>
        </p:spPr>
        <p:txBody>
          <a:bodyPr wrap="square" rtlCol="0">
            <a:spAutoFit/>
          </a:bodyPr>
          <a:lstStyle/>
          <a:p>
            <a:pPr hangingPunct="0">
              <a:lnSpc>
                <a:spcPct val="130000"/>
              </a:lnSpc>
            </a:pPr>
            <a:r>
              <a:rPr lang="zh-CN" altLang="en-US" sz="12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研究人员数量</a:t>
            </a:r>
          </a:p>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从事研究与开发的研究人员约</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76000</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名，占公司总人数的</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45%</a:t>
            </a:r>
          </a:p>
        </p:txBody>
      </p:sp>
      <p:sp>
        <p:nvSpPr>
          <p:cNvPr id="38" name="文本框 37">
            <a:extLst>
              <a:ext uri="{FF2B5EF4-FFF2-40B4-BE49-F238E27FC236}">
                <a16:creationId xmlns:a16="http://schemas.microsoft.com/office/drawing/2014/main" id="{85733709-BE90-4C71-AC39-85480678648E}"/>
              </a:ext>
            </a:extLst>
          </p:cNvPr>
          <p:cNvSpPr txBox="1"/>
          <p:nvPr/>
        </p:nvSpPr>
        <p:spPr>
          <a:xfrm>
            <a:off x="5062837" y="3429000"/>
            <a:ext cx="1444372" cy="1029321"/>
          </a:xfrm>
          <a:prstGeom prst="rect">
            <a:avLst/>
          </a:prstGeom>
          <a:noFill/>
        </p:spPr>
        <p:txBody>
          <a:bodyPr wrap="square" rtlCol="0">
            <a:spAutoFit/>
          </a:bodyPr>
          <a:lstStyle/>
          <a:p>
            <a:pPr hangingPunct="0">
              <a:lnSpc>
                <a:spcPct val="130000"/>
              </a:lnSpc>
            </a:pPr>
            <a:r>
              <a:rPr lang="zh-CN" altLang="en-US" sz="1200" b="1" dirty="0">
                <a:solidFill>
                  <a:schemeClr val="bg1"/>
                </a:solidFill>
                <a:latin typeface="Arial" panose="020B0604020202020204" pitchFamily="34" charset="0"/>
                <a:ea typeface="微软雅黑" panose="020B0503020204020204" pitchFamily="34" charset="-122"/>
                <a:sym typeface="Arial" panose="020B0604020202020204" pitchFamily="34" charset="0"/>
              </a:rPr>
              <a:t>专利数量</a:t>
            </a:r>
            <a:endParaRPr lang="en-US" altLang="zh-CN" sz="12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hangingPunct="0">
              <a:lnSpc>
                <a:spcPct val="130000"/>
              </a:lnSpc>
            </a:pP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近十年累计获得专利</a:t>
            </a:r>
            <a:r>
              <a:rPr lang="en-US" altLang="zh-CN" sz="1200" dirty="0">
                <a:solidFill>
                  <a:schemeClr val="bg1"/>
                </a:solidFill>
                <a:latin typeface="Arial" panose="020B0604020202020204" pitchFamily="34" charset="0"/>
                <a:ea typeface="微软雅黑" panose="020B0503020204020204" pitchFamily="34" charset="-122"/>
                <a:sym typeface="Arial" panose="020B0604020202020204" pitchFamily="34" charset="0"/>
              </a:rPr>
              <a:t>3789</a:t>
            </a:r>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个，位居行业第一名</a:t>
            </a:r>
          </a:p>
        </p:txBody>
      </p:sp>
    </p:spTree>
    <p:extLst>
      <p:ext uri="{BB962C8B-B14F-4D97-AF65-F5344CB8AC3E}">
        <p14:creationId xmlns:p14="http://schemas.microsoft.com/office/powerpoint/2010/main" val="574114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1FAC309A-EAAA-469D-8683-3CC8D3F33EBD}"/>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图表和表格混合排版</a:t>
            </a:r>
          </a:p>
        </p:txBody>
      </p:sp>
      <p:sp>
        <p:nvSpPr>
          <p:cNvPr id="3" name="灯片编号占位符 2">
            <a:extLst>
              <a:ext uri="{FF2B5EF4-FFF2-40B4-BE49-F238E27FC236}">
                <a16:creationId xmlns:a16="http://schemas.microsoft.com/office/drawing/2014/main" id="{450D6ACB-6045-4EF0-A030-5A3BB6838A62}"/>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24</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文本占位符 9">
            <a:extLst>
              <a:ext uri="{FF2B5EF4-FFF2-40B4-BE49-F238E27FC236}">
                <a16:creationId xmlns:a16="http://schemas.microsoft.com/office/drawing/2014/main" id="{E7F58E30-1836-457C-BBA7-0F4BE22716E1}"/>
              </a:ext>
            </a:extLst>
          </p:cNvPr>
          <p:cNvSpPr>
            <a:spLocks noGrp="1"/>
          </p:cNvSpPr>
          <p:nvPr>
            <p:ph type="body" sz="quarter" idx="1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权益资本采用</a:t>
            </a:r>
            <a:r>
              <a:rPr lang="en-US" altLang="zh-CN" dirty="0">
                <a:latin typeface="Arial" panose="020B0604020202020204" pitchFamily="34" charset="0"/>
                <a:ea typeface="微软雅黑" panose="020B0503020204020204" pitchFamily="34" charset="-122"/>
                <a:sym typeface="Arial" panose="020B0604020202020204" pitchFamily="34" charset="0"/>
              </a:rPr>
              <a:t>CAPM</a:t>
            </a:r>
            <a:r>
              <a:rPr lang="zh-CN" altLang="en-US" dirty="0">
                <a:latin typeface="Arial" panose="020B0604020202020204" pitchFamily="34" charset="0"/>
                <a:ea typeface="微软雅黑" panose="020B0503020204020204" pitchFamily="34" charset="-122"/>
                <a:sym typeface="Arial" panose="020B0604020202020204" pitchFamily="34" charset="0"/>
              </a:rPr>
              <a:t>模型计算：</a:t>
            </a:r>
            <a:r>
              <a:rPr lang="en-US" altLang="zh-CN" dirty="0">
                <a:latin typeface="Arial" panose="020B0604020202020204" pitchFamily="34" charset="0"/>
                <a:ea typeface="微软雅黑" panose="020B0503020204020204" pitchFamily="34" charset="-122"/>
                <a:sym typeface="Arial" panose="020B0604020202020204" pitchFamily="34" charset="0"/>
              </a:rPr>
              <a:t>K</a:t>
            </a:r>
            <a:r>
              <a:rPr lang="zh-CN" altLang="en-US" baseline="-25000" dirty="0">
                <a:latin typeface="Arial" panose="020B0604020202020204" pitchFamily="34" charset="0"/>
                <a:ea typeface="微软雅黑" panose="020B0503020204020204" pitchFamily="34" charset="-122"/>
                <a:sym typeface="Arial" panose="020B0604020202020204" pitchFamily="34" charset="0"/>
              </a:rPr>
              <a:t>ｅ</a:t>
            </a:r>
            <a:r>
              <a:rPr lang="en-US" altLang="zh-CN" dirty="0">
                <a:latin typeface="Arial" panose="020B0604020202020204" pitchFamily="34" charset="0"/>
                <a:ea typeface="微软雅黑" panose="020B0503020204020204" pitchFamily="34" charset="-122"/>
                <a:sym typeface="Arial" panose="020B0604020202020204" pitchFamily="34" charset="0"/>
              </a:rPr>
              <a:t>=K</a:t>
            </a:r>
            <a:r>
              <a:rPr lang="zh-CN" altLang="en-US" baseline="-25000" dirty="0">
                <a:latin typeface="Arial" panose="020B0604020202020204" pitchFamily="34" charset="0"/>
                <a:ea typeface="微软雅黑" panose="020B0503020204020204" pitchFamily="34" charset="-122"/>
                <a:sym typeface="Arial" panose="020B0604020202020204" pitchFamily="34" charset="0"/>
              </a:rPr>
              <a:t>ｆ</a:t>
            </a:r>
            <a:r>
              <a:rPr lang="en-US" altLang="zh-CN" dirty="0">
                <a:latin typeface="Arial" panose="020B0604020202020204" pitchFamily="34" charset="0"/>
                <a:ea typeface="微软雅黑" panose="020B0503020204020204" pitchFamily="34" charset="-122"/>
                <a:sym typeface="Arial" panose="020B0604020202020204" pitchFamily="34" charset="0"/>
              </a:rPr>
              <a:t>+β</a:t>
            </a:r>
            <a:r>
              <a:rPr lang="zh-CN" altLang="en-US" dirty="0">
                <a:latin typeface="Arial" panose="020B0604020202020204" pitchFamily="34" charset="0"/>
                <a:ea typeface="微软雅黑" panose="020B0503020204020204" pitchFamily="34" charset="-122"/>
                <a:sym typeface="Arial" panose="020B0604020202020204" pitchFamily="34" charset="0"/>
              </a:rPr>
              <a:t>（</a:t>
            </a:r>
            <a:r>
              <a:rPr lang="en-US" altLang="zh-CN" dirty="0">
                <a:latin typeface="Arial" panose="020B0604020202020204" pitchFamily="34" charset="0"/>
                <a:ea typeface="微软雅黑" panose="020B0503020204020204" pitchFamily="34" charset="-122"/>
                <a:sym typeface="Arial" panose="020B0604020202020204" pitchFamily="34" charset="0"/>
              </a:rPr>
              <a:t>K</a:t>
            </a:r>
            <a:r>
              <a:rPr lang="zh-CN" altLang="en-US" baseline="-25000" dirty="0">
                <a:latin typeface="Arial" panose="020B0604020202020204" pitchFamily="34" charset="0"/>
                <a:ea typeface="微软雅黑" panose="020B0503020204020204" pitchFamily="34" charset="-122"/>
                <a:sym typeface="Arial" panose="020B0604020202020204" pitchFamily="34" charset="0"/>
              </a:rPr>
              <a:t>ｍ</a:t>
            </a:r>
            <a:r>
              <a:rPr lang="en-US" altLang="zh-CN" dirty="0">
                <a:latin typeface="Arial" panose="020B0604020202020204" pitchFamily="34" charset="0"/>
                <a:ea typeface="微软雅黑" panose="020B0503020204020204" pitchFamily="34" charset="-122"/>
                <a:sym typeface="Arial" panose="020B0604020202020204" pitchFamily="34" charset="0"/>
              </a:rPr>
              <a:t>-K</a:t>
            </a:r>
            <a:r>
              <a:rPr lang="zh-CN" altLang="en-US" baseline="-25000" dirty="0">
                <a:latin typeface="Arial" panose="020B0604020202020204" pitchFamily="34" charset="0"/>
                <a:ea typeface="微软雅黑" panose="020B0503020204020204" pitchFamily="34" charset="-122"/>
                <a:sym typeface="Arial" panose="020B0604020202020204" pitchFamily="34" charset="0"/>
              </a:rPr>
              <a:t>ｆ</a:t>
            </a:r>
            <a:r>
              <a:rPr lang="zh-CN" altLang="en-US" dirty="0">
                <a:latin typeface="Arial" panose="020B0604020202020204" pitchFamily="34" charset="0"/>
                <a:ea typeface="微软雅黑" panose="020B0503020204020204" pitchFamily="34" charset="-122"/>
                <a:sym typeface="Arial" panose="020B0604020202020204" pitchFamily="34" charset="0"/>
              </a:rPr>
              <a:t>）</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r>
              <a:rPr lang="zh-CN" altLang="en-US" dirty="0">
                <a:latin typeface="Arial" panose="020B0604020202020204" pitchFamily="34" charset="0"/>
                <a:ea typeface="微软雅黑" panose="020B0503020204020204" pitchFamily="34" charset="-122"/>
                <a:sym typeface="Arial" panose="020B0604020202020204" pitchFamily="34" charset="0"/>
              </a:rPr>
              <a:t>由于我国是一个高储蓄率国家，因此此处</a:t>
            </a:r>
            <a:r>
              <a:rPr lang="en-US" altLang="zh-CN" dirty="0">
                <a:latin typeface="Arial" panose="020B0604020202020204" pitchFamily="34" charset="0"/>
                <a:ea typeface="微软雅黑" panose="020B0503020204020204" pitchFamily="34" charset="-122"/>
                <a:sym typeface="Arial" panose="020B0604020202020204" pitchFamily="34" charset="0"/>
              </a:rPr>
              <a:t>K</a:t>
            </a:r>
            <a:r>
              <a:rPr lang="zh-CN" altLang="en-US" baseline="-25000" dirty="0">
                <a:latin typeface="Arial" panose="020B0604020202020204" pitchFamily="34" charset="0"/>
                <a:ea typeface="微软雅黑" panose="020B0503020204020204" pitchFamily="34" charset="-122"/>
                <a:sym typeface="Arial" panose="020B0604020202020204" pitchFamily="34" charset="0"/>
              </a:rPr>
              <a:t>ｆ</a:t>
            </a:r>
            <a:r>
              <a:rPr lang="zh-CN" altLang="en-US" dirty="0">
                <a:latin typeface="Arial" panose="020B0604020202020204" pitchFamily="34" charset="0"/>
                <a:ea typeface="微软雅黑" panose="020B0503020204020204" pitchFamily="34" charset="-122"/>
                <a:sym typeface="Arial" panose="020B0604020202020204" pitchFamily="34" charset="0"/>
              </a:rPr>
              <a:t>采取中国人民银行公布的三个月整存整取的年利率，并借鉴国内多数学者的做法，选用我国</a:t>
            </a:r>
            <a:r>
              <a:rPr lang="en-US" altLang="zh-CN" dirty="0">
                <a:latin typeface="Arial" panose="020B0604020202020204" pitchFamily="34" charset="0"/>
                <a:ea typeface="微软雅黑" panose="020B0503020204020204" pitchFamily="34" charset="-122"/>
                <a:sym typeface="Arial" panose="020B0604020202020204" pitchFamily="34" charset="0"/>
              </a:rPr>
              <a:t>GDP</a:t>
            </a:r>
            <a:r>
              <a:rPr lang="zh-CN" altLang="en-US" dirty="0">
                <a:latin typeface="Arial" panose="020B0604020202020204" pitchFamily="34" charset="0"/>
                <a:ea typeface="微软雅黑" panose="020B0503020204020204" pitchFamily="34" charset="-122"/>
                <a:sym typeface="Arial" panose="020B0604020202020204" pitchFamily="34" charset="0"/>
              </a:rPr>
              <a:t>增长率作为市场风险溢价（</a:t>
            </a:r>
            <a:r>
              <a:rPr lang="en-US" altLang="zh-CN" dirty="0">
                <a:latin typeface="Arial" panose="020B0604020202020204" pitchFamily="34" charset="0"/>
                <a:ea typeface="微软雅黑" panose="020B0503020204020204" pitchFamily="34" charset="-122"/>
                <a:sym typeface="Arial" panose="020B0604020202020204" pitchFamily="34" charset="0"/>
              </a:rPr>
              <a:t>K</a:t>
            </a:r>
            <a:r>
              <a:rPr lang="zh-CN" altLang="en-US" baseline="-25000" dirty="0">
                <a:latin typeface="Arial" panose="020B0604020202020204" pitchFamily="34" charset="0"/>
                <a:ea typeface="微软雅黑" panose="020B0503020204020204" pitchFamily="34" charset="-122"/>
                <a:sym typeface="Arial" panose="020B0604020202020204" pitchFamily="34" charset="0"/>
              </a:rPr>
              <a:t>ｍ</a:t>
            </a:r>
            <a:r>
              <a:rPr lang="zh-CN" altLang="en-US" dirty="0">
                <a:latin typeface="Arial" panose="020B0604020202020204" pitchFamily="34" charset="0"/>
                <a:ea typeface="微软雅黑" panose="020B0503020204020204" pitchFamily="34" charset="-122"/>
                <a:sym typeface="Arial" panose="020B0604020202020204" pitchFamily="34" charset="0"/>
              </a:rPr>
              <a:t>－</a:t>
            </a:r>
            <a:r>
              <a:rPr lang="en-US" altLang="zh-CN" dirty="0" err="1">
                <a:latin typeface="Arial" panose="020B0604020202020204" pitchFamily="34" charset="0"/>
                <a:ea typeface="微软雅黑" panose="020B0503020204020204" pitchFamily="34" charset="-122"/>
                <a:sym typeface="Arial" panose="020B0604020202020204" pitchFamily="34" charset="0"/>
              </a:rPr>
              <a:t>K</a:t>
            </a:r>
            <a:r>
              <a:rPr lang="en-US" altLang="zh-CN" baseline="-25000" dirty="0" err="1">
                <a:latin typeface="Arial" panose="020B0604020202020204" pitchFamily="34" charset="0"/>
                <a:ea typeface="微软雅黑" panose="020B0503020204020204" pitchFamily="34" charset="-122"/>
                <a:sym typeface="Arial" panose="020B0604020202020204" pitchFamily="34" charset="0"/>
              </a:rPr>
              <a:t>f</a:t>
            </a:r>
            <a:r>
              <a:rPr lang="zh-CN" altLang="en-US" dirty="0">
                <a:latin typeface="Arial" panose="020B0604020202020204" pitchFamily="34" charset="0"/>
                <a:ea typeface="微软雅黑" panose="020B0503020204020204" pitchFamily="34" charset="-122"/>
                <a:sym typeface="Arial" panose="020B0604020202020204" pitchFamily="34" charset="0"/>
              </a:rPr>
              <a:t>）。具体数据见表：</a:t>
            </a:r>
          </a:p>
        </p:txBody>
      </p:sp>
      <p:graphicFrame>
        <p:nvGraphicFramePr>
          <p:cNvPr id="17" name="内容占位符 16">
            <a:extLst>
              <a:ext uri="{FF2B5EF4-FFF2-40B4-BE49-F238E27FC236}">
                <a16:creationId xmlns:a16="http://schemas.microsoft.com/office/drawing/2014/main" id="{3AE20FFC-94C6-4233-A4F5-776E3976AE3F}"/>
              </a:ext>
            </a:extLst>
          </p:cNvPr>
          <p:cNvGraphicFramePr>
            <a:graphicFrameLocks noGrp="1"/>
          </p:cNvGraphicFramePr>
          <p:nvPr>
            <p:ph sz="quarter" idx="15"/>
            <p:extLst>
              <p:ext uri="{D42A27DB-BD31-4B8C-83A1-F6EECF244321}">
                <p14:modId xmlns:p14="http://schemas.microsoft.com/office/powerpoint/2010/main" val="1196225415"/>
              </p:ext>
            </p:extLst>
          </p:nvPr>
        </p:nvGraphicFramePr>
        <p:xfrm>
          <a:off x="7372350" y="1882775"/>
          <a:ext cx="3908425" cy="23177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表格 13">
            <a:extLst>
              <a:ext uri="{FF2B5EF4-FFF2-40B4-BE49-F238E27FC236}">
                <a16:creationId xmlns:a16="http://schemas.microsoft.com/office/drawing/2014/main" id="{6B45221F-E8CF-4EDB-85EE-0B67A0EE00AA}"/>
              </a:ext>
            </a:extLst>
          </p:cNvPr>
          <p:cNvGraphicFramePr>
            <a:graphicFrameLocks noGrp="1"/>
          </p:cNvGraphicFramePr>
          <p:nvPr>
            <p:ph sz="quarter" idx="16"/>
            <p:extLst>
              <p:ext uri="{D42A27DB-BD31-4B8C-83A1-F6EECF244321}">
                <p14:modId xmlns:p14="http://schemas.microsoft.com/office/powerpoint/2010/main" val="2825118376"/>
              </p:ext>
            </p:extLst>
          </p:nvPr>
        </p:nvGraphicFramePr>
        <p:xfrm>
          <a:off x="911225" y="4724400"/>
          <a:ext cx="10369552" cy="1409700"/>
        </p:xfrm>
        <a:graphic>
          <a:graphicData uri="http://schemas.openxmlformats.org/drawingml/2006/table">
            <a:tbl>
              <a:tblPr firstRow="1" bandRow="1">
                <a:tableStyleId>{5C22544A-7EE6-4342-B048-85BDC9FD1C3A}</a:tableStyleId>
              </a:tblPr>
              <a:tblGrid>
                <a:gridCol w="2592388">
                  <a:extLst>
                    <a:ext uri="{9D8B030D-6E8A-4147-A177-3AD203B41FA5}">
                      <a16:colId xmlns:a16="http://schemas.microsoft.com/office/drawing/2014/main" val="794314264"/>
                    </a:ext>
                  </a:extLst>
                </a:gridCol>
                <a:gridCol w="2592388">
                  <a:extLst>
                    <a:ext uri="{9D8B030D-6E8A-4147-A177-3AD203B41FA5}">
                      <a16:colId xmlns:a16="http://schemas.microsoft.com/office/drawing/2014/main" val="2319076429"/>
                    </a:ext>
                  </a:extLst>
                </a:gridCol>
                <a:gridCol w="2592388">
                  <a:extLst>
                    <a:ext uri="{9D8B030D-6E8A-4147-A177-3AD203B41FA5}">
                      <a16:colId xmlns:a16="http://schemas.microsoft.com/office/drawing/2014/main" val="3616906512"/>
                    </a:ext>
                  </a:extLst>
                </a:gridCol>
                <a:gridCol w="2592388">
                  <a:extLst>
                    <a:ext uri="{9D8B030D-6E8A-4147-A177-3AD203B41FA5}">
                      <a16:colId xmlns:a16="http://schemas.microsoft.com/office/drawing/2014/main" val="3632129333"/>
                    </a:ext>
                  </a:extLst>
                </a:gridCol>
              </a:tblGrid>
              <a:tr h="281940">
                <a:tc>
                  <a:txBody>
                    <a:bodyPr/>
                    <a:lstStyle/>
                    <a:p>
                      <a:pPr algn="l"/>
                      <a:endParaRPr lang="zh-CN" altLang="en-US" sz="1200" b="1" kern="1200" dirty="0">
                        <a:solidFill>
                          <a:schemeClr val="tx1">
                            <a:lumMod val="50000"/>
                            <a:lumOff val="50000"/>
                          </a:schemeClr>
                        </a:solidFill>
                        <a:latin typeface="Arial" panose="020B0604020202020204" pitchFamily="34" charset="0"/>
                        <a:ea typeface="微软雅黑" panose="020B0503020204020204" pitchFamily="34" charset="-122"/>
                        <a:cs typeface="+mn-cs"/>
                        <a:sym typeface="Arial" panose="020B0604020202020204" pitchFamily="34" charset="0"/>
                      </a:endParaRPr>
                    </a:p>
                  </a:txBody>
                  <a:tcPr anchor="ctr">
                    <a:lnL w="12700" cmpd="sng">
                      <a:noFill/>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sz="1200" b="1" kern="1200" dirty="0">
                          <a:solidFill>
                            <a:schemeClr val="tx1">
                              <a:lumMod val="50000"/>
                              <a:lumOff val="50000"/>
                            </a:schemeClr>
                          </a:solidFill>
                          <a:latin typeface="Arial" panose="020B0604020202020204" pitchFamily="34" charset="0"/>
                          <a:ea typeface="微软雅黑" panose="020B0503020204020204" pitchFamily="34" charset="-122"/>
                          <a:cs typeface="+mn-cs"/>
                          <a:sym typeface="Arial" panose="020B0604020202020204" pitchFamily="34" charset="0"/>
                        </a:rPr>
                        <a:t>2014</a:t>
                      </a:r>
                      <a:endParaRPr lang="zh-CN" altLang="en-US" sz="1200" b="1" kern="1200" dirty="0">
                        <a:solidFill>
                          <a:schemeClr val="tx1">
                            <a:lumMod val="50000"/>
                            <a:lumOff val="50000"/>
                          </a:schemeClr>
                        </a:solidFill>
                        <a:latin typeface="Arial" panose="020B0604020202020204" pitchFamily="34" charset="0"/>
                        <a:ea typeface="微软雅黑" panose="020B0503020204020204" pitchFamily="34" charset="-122"/>
                        <a:cs typeface="+mn-cs"/>
                        <a:sym typeface="Arial" panose="020B06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2013</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2857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2012</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6350" cap="flat" cmpd="sng" algn="ctr">
                      <a:solidFill>
                        <a:schemeClr val="bg1">
                          <a:lumMod val="75000"/>
                        </a:schemeClr>
                      </a:solidFill>
                      <a:prstDash val="solid"/>
                      <a:round/>
                      <a:headEnd type="none" w="med" len="med"/>
                      <a:tailEnd type="none" w="med" len="med"/>
                    </a:lnL>
                    <a:lnR w="12700" cmpd="sng">
                      <a:noFill/>
                    </a:lnR>
                    <a:lnT w="28575"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5086801"/>
                  </a:ext>
                </a:extLst>
              </a:tr>
              <a:tr h="281940">
                <a:tc>
                  <a:txBody>
                    <a:bodyPr/>
                    <a:lstStyle/>
                    <a:p>
                      <a:pPr algn="l"/>
                      <a:r>
                        <a:rPr lang="en-US" altLang="zh-CN" sz="1200" dirty="0" err="1">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K</a:t>
                      </a:r>
                      <a:r>
                        <a:rPr lang="en-US" altLang="zh-CN" sz="1200" baseline="-25000" dirty="0" err="1">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f</a:t>
                      </a:r>
                      <a:endParaRPr lang="zh-CN" altLang="en-US" sz="1200" baseline="-250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2.58</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2.60</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2.87</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8544647"/>
                  </a:ext>
                </a:extLst>
              </a:tr>
              <a:tr h="281940">
                <a:tc>
                  <a:txBody>
                    <a:bodyPr/>
                    <a:lstStyle/>
                    <a:p>
                      <a:pPr algn="l"/>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K</a:t>
                      </a:r>
                      <a:r>
                        <a:rPr lang="en-US" altLang="zh-CN" sz="1200" baseline="-250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m</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t>
                      </a:r>
                      <a:r>
                        <a:rPr lang="en-US" altLang="zh-CN" sz="1200" dirty="0" err="1">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K</a:t>
                      </a:r>
                      <a:r>
                        <a:rPr lang="en-US" altLang="zh-CN" sz="1200" baseline="-25000" dirty="0" err="1">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f</a:t>
                      </a:r>
                      <a:endParaRPr lang="zh-CN" altLang="en-US" sz="1200" baseline="-250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7.4</a:t>
                      </a:r>
                      <a:endParaRPr lang="zh-CN"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7.7</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7.65</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8467357"/>
                  </a:ext>
                </a:extLst>
              </a:tr>
              <a:tr h="281940">
                <a:tc>
                  <a:txBody>
                    <a:bodyPr/>
                    <a:lstStyle/>
                    <a:p>
                      <a:pPr algn="l"/>
                      <a:r>
                        <a:rPr lang="el-GR"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β</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值</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0.89</a:t>
                      </a:r>
                      <a:endParaRPr lang="zh-CN"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0.94</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0.82</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20342618"/>
                  </a:ext>
                </a:extLst>
              </a:tr>
              <a:tr h="281940">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权益资本成本</a:t>
                      </a:r>
                    </a:p>
                  </a:txBody>
                  <a:tcPr anchor="ctr">
                    <a:lnL w="12700" cmpd="sng">
                      <a:noFill/>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9.17</a:t>
                      </a:r>
                      <a:endParaRPr lang="zh-CN"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9.84</a:t>
                      </a:r>
                      <a:endParaRPr lang="zh-CN" sz="1200" kern="10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6350" cap="flat" cmpd="sng" algn="ctr">
                      <a:solidFill>
                        <a:schemeClr val="bg1">
                          <a:lumMod val="75000"/>
                        </a:schemeClr>
                      </a:solid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spcAft>
                          <a:spcPts val="0"/>
                        </a:spcAft>
                      </a:pPr>
                      <a:r>
                        <a:rPr lang="en-US"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rPr>
                        <a:t>9.14</a:t>
                      </a:r>
                      <a:endParaRPr lang="zh-CN" sz="1200" kern="100" dirty="0">
                        <a:solidFill>
                          <a:schemeClr val="tx1">
                            <a:lumMod val="50000"/>
                            <a:lumOff val="50000"/>
                          </a:schemeClr>
                        </a:solidFill>
                        <a:effectLst/>
                        <a:latin typeface="Arial" panose="020B0604020202020204" pitchFamily="34" charset="0"/>
                        <a:ea typeface="微软雅黑" panose="020B0503020204020204" pitchFamily="34" charset="-122"/>
                        <a:cs typeface="Times New Roman" panose="02020603050405020304" pitchFamily="18" charset="0"/>
                        <a:sym typeface="Arial" panose="020B0604020202020204" pitchFamily="34" charset="0"/>
                      </a:endParaRPr>
                    </a:p>
                  </a:txBody>
                  <a:tcPr marL="44450" marR="44450" marT="0" marB="0" anchor="ctr">
                    <a:lnL w="6350" cap="flat" cmpd="sng" algn="ctr">
                      <a:solidFill>
                        <a:schemeClr val="bg1">
                          <a:lumMod val="75000"/>
                        </a:schemeClr>
                      </a:solidFill>
                      <a:prstDash val="solid"/>
                      <a:round/>
                      <a:headEnd type="none" w="med" len="med"/>
                      <a:tailEnd type="none" w="med" len="med"/>
                    </a:lnL>
                    <a:lnR w="12700" cmpd="sng">
                      <a:noFill/>
                    </a:lnR>
                    <a:lnT w="6350" cap="flat" cmpd="sng" algn="ctr">
                      <a:solidFill>
                        <a:schemeClr val="bg1">
                          <a:lumMod val="75000"/>
                        </a:schemeClr>
                      </a:solidFill>
                      <a:prstDash val="solid"/>
                      <a:round/>
                      <a:headEnd type="none" w="med" len="med"/>
                      <a:tailEnd type="none" w="med" len="med"/>
                    </a:lnT>
                    <a:lnB w="28575"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68127314"/>
                  </a:ext>
                </a:extLst>
              </a:tr>
            </a:tbl>
          </a:graphicData>
        </a:graphic>
      </p:graphicFrame>
      <p:cxnSp>
        <p:nvCxnSpPr>
          <p:cNvPr id="20" name="直接连接符 19">
            <a:extLst>
              <a:ext uri="{FF2B5EF4-FFF2-40B4-BE49-F238E27FC236}">
                <a16:creationId xmlns:a16="http://schemas.microsoft.com/office/drawing/2014/main" id="{14386F29-9E17-4CA2-9BE9-16E15B2B81DF}"/>
              </a:ext>
            </a:extLst>
          </p:cNvPr>
          <p:cNvCxnSpPr>
            <a:cxnSpLocks/>
          </p:cNvCxnSpPr>
          <p:nvPr/>
        </p:nvCxnSpPr>
        <p:spPr>
          <a:xfrm>
            <a:off x="3522403" y="4696883"/>
            <a:ext cx="0" cy="1422928"/>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接连接符 22">
            <a:extLst>
              <a:ext uri="{FF2B5EF4-FFF2-40B4-BE49-F238E27FC236}">
                <a16:creationId xmlns:a16="http://schemas.microsoft.com/office/drawing/2014/main" id="{C52D3A5C-E6A1-43EF-A0A5-CB9BE6B31F1C}"/>
              </a:ext>
            </a:extLst>
          </p:cNvPr>
          <p:cNvCxnSpPr>
            <a:cxnSpLocks/>
          </p:cNvCxnSpPr>
          <p:nvPr/>
        </p:nvCxnSpPr>
        <p:spPr>
          <a:xfrm>
            <a:off x="6115250" y="4696883"/>
            <a:ext cx="0" cy="1422928"/>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a16="http://schemas.microsoft.com/office/drawing/2014/main" id="{A9228DD2-0F4D-4E72-8BA5-7C64F4D011A4}"/>
              </a:ext>
            </a:extLst>
          </p:cNvPr>
          <p:cNvCxnSpPr>
            <a:cxnSpLocks/>
          </p:cNvCxnSpPr>
          <p:nvPr/>
        </p:nvCxnSpPr>
        <p:spPr>
          <a:xfrm>
            <a:off x="8708097" y="4696883"/>
            <a:ext cx="0" cy="1422928"/>
          </a:xfrm>
          <a:prstGeom prst="line">
            <a:avLst/>
          </a:prstGeom>
          <a:ln w="1016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文本框 25">
            <a:extLst>
              <a:ext uri="{FF2B5EF4-FFF2-40B4-BE49-F238E27FC236}">
                <a16:creationId xmlns:a16="http://schemas.microsoft.com/office/drawing/2014/main" id="{B4B7CE81-0CE1-4F1F-BEFF-0365DF15083C}"/>
              </a:ext>
            </a:extLst>
          </p:cNvPr>
          <p:cNvSpPr txBox="1"/>
          <p:nvPr/>
        </p:nvSpPr>
        <p:spPr>
          <a:xfrm>
            <a:off x="8339736" y="4402864"/>
            <a:ext cx="2941039" cy="307777"/>
          </a:xfrm>
          <a:prstGeom prst="rect">
            <a:avLst/>
          </a:prstGeom>
          <a:noFill/>
        </p:spPr>
        <p:txBody>
          <a:bodyPr wrap="square" rIns="0" rtlCol="0">
            <a:spAutoFit/>
          </a:bodyPr>
          <a:lstStyle/>
          <a:p>
            <a:pPr algn="r"/>
            <a:r>
              <a:rPr lang="zh-CN" altLang="en-US" sz="1400" dirty="0">
                <a:solidFill>
                  <a:schemeClr val="accent1"/>
                </a:solidFill>
                <a:latin typeface="Arial" panose="020B0604020202020204" pitchFamily="34" charset="0"/>
                <a:ea typeface="微软雅黑" panose="020B0503020204020204" pitchFamily="34" charset="-122"/>
                <a:sym typeface="Arial" panose="020B0604020202020204" pitchFamily="34" charset="0"/>
              </a:rPr>
              <a:t>计量单位：百分比</a:t>
            </a:r>
          </a:p>
        </p:txBody>
      </p:sp>
      <p:sp>
        <p:nvSpPr>
          <p:cNvPr id="27" name="文本框 26">
            <a:extLst>
              <a:ext uri="{FF2B5EF4-FFF2-40B4-BE49-F238E27FC236}">
                <a16:creationId xmlns:a16="http://schemas.microsoft.com/office/drawing/2014/main" id="{3CF8637A-B356-4E26-9322-84551C77494D}"/>
              </a:ext>
            </a:extLst>
          </p:cNvPr>
          <p:cNvSpPr txBox="1"/>
          <p:nvPr/>
        </p:nvSpPr>
        <p:spPr>
          <a:xfrm>
            <a:off x="911225" y="4402864"/>
            <a:ext cx="2941039" cy="307777"/>
          </a:xfrm>
          <a:prstGeom prst="rect">
            <a:avLst/>
          </a:prstGeom>
          <a:noFill/>
        </p:spPr>
        <p:txBody>
          <a:bodyPr wrap="square" rIns="0" rtlCol="0">
            <a:spAutoFit/>
          </a:bodyPr>
          <a:lstStyle/>
          <a:p>
            <a:r>
              <a:rPr lang="zh-CN" altLang="en-US" sz="14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权益资本成本</a:t>
            </a:r>
          </a:p>
        </p:txBody>
      </p:sp>
    </p:spTree>
    <p:extLst>
      <p:ext uri="{BB962C8B-B14F-4D97-AF65-F5344CB8AC3E}">
        <p14:creationId xmlns:p14="http://schemas.microsoft.com/office/powerpoint/2010/main" val="28492448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格 7">
            <a:extLst>
              <a:ext uri="{FF2B5EF4-FFF2-40B4-BE49-F238E27FC236}">
                <a16:creationId xmlns:a16="http://schemas.microsoft.com/office/drawing/2014/main" id="{BDDB53E0-F219-4937-83B4-44C39DD73E67}"/>
              </a:ext>
            </a:extLst>
          </p:cNvPr>
          <p:cNvGraphicFramePr>
            <a:graphicFrameLocks noGrp="1"/>
          </p:cNvGraphicFramePr>
          <p:nvPr>
            <p:extLst>
              <p:ext uri="{D42A27DB-BD31-4B8C-83A1-F6EECF244321}">
                <p14:modId xmlns:p14="http://schemas.microsoft.com/office/powerpoint/2010/main" val="1422280465"/>
              </p:ext>
            </p:extLst>
          </p:nvPr>
        </p:nvGraphicFramePr>
        <p:xfrm>
          <a:off x="911225" y="2133601"/>
          <a:ext cx="10369548" cy="3855619"/>
        </p:xfrm>
        <a:graphic>
          <a:graphicData uri="http://schemas.openxmlformats.org/drawingml/2006/table">
            <a:tbl>
              <a:tblPr firstRow="1" bandRow="1">
                <a:tableStyleId>{5C22544A-7EE6-4342-B048-85BDC9FD1C3A}</a:tableStyleId>
              </a:tblPr>
              <a:tblGrid>
                <a:gridCol w="1481364">
                  <a:extLst>
                    <a:ext uri="{9D8B030D-6E8A-4147-A177-3AD203B41FA5}">
                      <a16:colId xmlns:a16="http://schemas.microsoft.com/office/drawing/2014/main" val="3870497254"/>
                    </a:ext>
                  </a:extLst>
                </a:gridCol>
                <a:gridCol w="1481364">
                  <a:extLst>
                    <a:ext uri="{9D8B030D-6E8A-4147-A177-3AD203B41FA5}">
                      <a16:colId xmlns:a16="http://schemas.microsoft.com/office/drawing/2014/main" val="470812711"/>
                    </a:ext>
                  </a:extLst>
                </a:gridCol>
                <a:gridCol w="1481364">
                  <a:extLst>
                    <a:ext uri="{9D8B030D-6E8A-4147-A177-3AD203B41FA5}">
                      <a16:colId xmlns:a16="http://schemas.microsoft.com/office/drawing/2014/main" val="1964433108"/>
                    </a:ext>
                  </a:extLst>
                </a:gridCol>
                <a:gridCol w="1481364">
                  <a:extLst>
                    <a:ext uri="{9D8B030D-6E8A-4147-A177-3AD203B41FA5}">
                      <a16:colId xmlns:a16="http://schemas.microsoft.com/office/drawing/2014/main" val="4231433679"/>
                    </a:ext>
                  </a:extLst>
                </a:gridCol>
                <a:gridCol w="1481364">
                  <a:extLst>
                    <a:ext uri="{9D8B030D-6E8A-4147-A177-3AD203B41FA5}">
                      <a16:colId xmlns:a16="http://schemas.microsoft.com/office/drawing/2014/main" val="1178792841"/>
                    </a:ext>
                  </a:extLst>
                </a:gridCol>
                <a:gridCol w="1481364">
                  <a:extLst>
                    <a:ext uri="{9D8B030D-6E8A-4147-A177-3AD203B41FA5}">
                      <a16:colId xmlns:a16="http://schemas.microsoft.com/office/drawing/2014/main" val="1031675676"/>
                    </a:ext>
                  </a:extLst>
                </a:gridCol>
                <a:gridCol w="1481364">
                  <a:extLst>
                    <a:ext uri="{9D8B030D-6E8A-4147-A177-3AD203B41FA5}">
                      <a16:colId xmlns:a16="http://schemas.microsoft.com/office/drawing/2014/main" val="1553590468"/>
                    </a:ext>
                  </a:extLst>
                </a:gridCol>
              </a:tblGrid>
              <a:tr h="546401">
                <a:tc>
                  <a:txBody>
                    <a:bodyPr/>
                    <a:lstStyle/>
                    <a:p>
                      <a:pPr algn="l"/>
                      <a:endParaRPr lang="zh-CN" altLang="en-US" sz="1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txBody>
                  <a:tcPr anchor="ctr">
                    <a:lnR w="381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2014</a:t>
                      </a:r>
                    </a:p>
                    <a:p>
                      <a:pPr algn="r"/>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（美元百万元）</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algn="r"/>
                      <a:r>
                        <a:rPr lang="en-US" altLang="zh-CN" sz="1400" dirty="0">
                          <a:solidFill>
                            <a:schemeClr val="bg1"/>
                          </a:solidFill>
                          <a:latin typeface="Arial" panose="020B0604020202020204" pitchFamily="34" charset="0"/>
                          <a:ea typeface="微软雅黑" panose="020B0503020204020204" pitchFamily="34" charset="-122"/>
                          <a:sym typeface="Arial" panose="020B0604020202020204" pitchFamily="34" charset="0"/>
                        </a:rPr>
                        <a:t>2014</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solidFill>
                      <a:schemeClr val="accent1"/>
                    </a:solidFill>
                  </a:tcPr>
                </a:tc>
                <a:tc>
                  <a:txBody>
                    <a:bodyPr/>
                    <a:lstStyle/>
                    <a:p>
                      <a:pPr algn="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2013</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2012</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2011</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2010</a:t>
                      </a:r>
                      <a:endPar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19050" cap="flat" cmpd="sng" algn="ctr">
                      <a:solidFill>
                        <a:schemeClr val="accent1"/>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71298109"/>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销售收入</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46,515</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288,197</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239,025</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220,198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203,929</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182,548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657282806"/>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营业利润</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5,521</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34,205</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29,128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20,658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18,796</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31,806</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573585550"/>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营业利润率</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11.9%</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11.9%</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12.2%</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9.4%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9.2%</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17.4%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9046461"/>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净利润</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4,498</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27,886</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21,003</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15,624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11,655</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25,630</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456494391"/>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经营活动现金流</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6,739</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41,755</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22,554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24,969</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17,826</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31,555</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091449427"/>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现金与短期投资</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17,114</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106,036</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81,944 </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71,649</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62,342</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55,458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425734234"/>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运营资本</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12,681</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78,566</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75,180</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63,837</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56,996</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60,899</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791811690"/>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总资产</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49,997</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309,773</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244,091</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223,348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193,849</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178,984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89500513"/>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总借款</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4,537</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28,108</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23,033</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20,754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20,327</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12,959</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474791877"/>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所有者权益</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16,138</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99,985</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86,266</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75,024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66,228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69,400</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6350"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10014963"/>
                  </a:ext>
                </a:extLst>
              </a:tr>
              <a:tr h="300838">
                <a:tc>
                  <a:txBody>
                    <a:bodyPr/>
                    <a:lstStyle/>
                    <a:p>
                      <a:pPr algn="l"/>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资产负债率</a:t>
                      </a:r>
                    </a:p>
                  </a:txBody>
                  <a:tcPr anchor="ctr">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67.7%</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r"/>
                      <a:r>
                        <a:rPr lang="en-US" altLang="zh-CN"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67.7%</a:t>
                      </a:r>
                      <a:endParaRPr lang="zh-CN" altLang="en-US" sz="1200" b="1" dirty="0">
                        <a:solidFill>
                          <a:schemeClr val="accent1"/>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64.7%</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66.4%</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65.8%</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tc>
                  <a:txBody>
                    <a:bodyPr/>
                    <a:lstStyle/>
                    <a:p>
                      <a:pPr algn="r"/>
                      <a:r>
                        <a:rPr lang="en-US" altLang="zh-CN"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61.2%</a:t>
                      </a:r>
                      <a:endParaRPr lang="zh-CN" altLang="en-US" sz="1200" dirty="0">
                        <a:solidFill>
                          <a:schemeClr val="tx1">
                            <a:lumMod val="50000"/>
                            <a:lumOff val="50000"/>
                          </a:schemeClr>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txBody>
                  <a:tcPr anchor="ctr">
                    <a:lnL w="38100" cap="flat" cmpd="sng" algn="ctr">
                      <a:solidFill>
                        <a:schemeClr val="bg1"/>
                      </a:solidFill>
                      <a:prstDash val="solid"/>
                      <a:round/>
                      <a:headEnd type="none" w="med" len="med"/>
                      <a:tailEnd type="none" w="med" len="med"/>
                    </a:lnL>
                    <a:lnT w="6350" cap="flat" cmpd="sng" algn="ctr">
                      <a:solidFill>
                        <a:schemeClr val="tx1">
                          <a:lumMod val="50000"/>
                          <a:lumOff val="50000"/>
                        </a:schemeClr>
                      </a:solidFill>
                      <a:prstDash val="solid"/>
                      <a:round/>
                      <a:headEnd type="none" w="med" len="med"/>
                      <a:tailEnd type="none" w="med" len="med"/>
                    </a:lnT>
                    <a:lnB w="1905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141764589"/>
                  </a:ext>
                </a:extLst>
              </a:tr>
            </a:tbl>
          </a:graphicData>
        </a:graphic>
      </p:graphicFrame>
      <p:sp>
        <p:nvSpPr>
          <p:cNvPr id="5" name="标题 4">
            <a:extLst>
              <a:ext uri="{FF2B5EF4-FFF2-40B4-BE49-F238E27FC236}">
                <a16:creationId xmlns:a16="http://schemas.microsoft.com/office/drawing/2014/main" id="{81B708C9-BE8A-4B65-83D6-2D8B51C44EAE}"/>
              </a:ext>
            </a:extLst>
          </p:cNvPr>
          <p:cNvSpPr>
            <a:spLocks noGrp="1"/>
          </p:cNvSpPr>
          <p:nvPr>
            <p:ph type="title"/>
          </p:nvPr>
        </p:nvSpPr>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财务图表展示</a:t>
            </a:r>
          </a:p>
        </p:txBody>
      </p:sp>
      <p:sp>
        <p:nvSpPr>
          <p:cNvPr id="6" name="灯片编号占位符 5">
            <a:extLst>
              <a:ext uri="{FF2B5EF4-FFF2-40B4-BE49-F238E27FC236}">
                <a16:creationId xmlns:a16="http://schemas.microsoft.com/office/drawing/2014/main" id="{09565630-15DB-4468-B040-1755486C97CD}"/>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25</a:t>
            </a:fld>
            <a:endParaRPr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0" name="直接连接符 9">
            <a:extLst>
              <a:ext uri="{FF2B5EF4-FFF2-40B4-BE49-F238E27FC236}">
                <a16:creationId xmlns:a16="http://schemas.microsoft.com/office/drawing/2014/main" id="{7DAF83B3-43B7-4810-BD9E-23906060011C}"/>
              </a:ext>
            </a:extLst>
          </p:cNvPr>
          <p:cNvCxnSpPr>
            <a:cxnSpLocks/>
          </p:cNvCxnSpPr>
          <p:nvPr/>
        </p:nvCxnSpPr>
        <p:spPr>
          <a:xfrm>
            <a:off x="2389786" y="2104625"/>
            <a:ext cx="0" cy="3784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1D9AC1F-0C7B-4952-ACCC-A6F44772E307}"/>
              </a:ext>
            </a:extLst>
          </p:cNvPr>
          <p:cNvCxnSpPr>
            <a:cxnSpLocks/>
          </p:cNvCxnSpPr>
          <p:nvPr/>
        </p:nvCxnSpPr>
        <p:spPr>
          <a:xfrm>
            <a:off x="3869336" y="2104625"/>
            <a:ext cx="0" cy="3784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7047857E-9BA6-4201-877C-9DF9880D0EE0}"/>
              </a:ext>
            </a:extLst>
          </p:cNvPr>
          <p:cNvCxnSpPr>
            <a:cxnSpLocks/>
          </p:cNvCxnSpPr>
          <p:nvPr/>
        </p:nvCxnSpPr>
        <p:spPr>
          <a:xfrm>
            <a:off x="5342536" y="2104625"/>
            <a:ext cx="0" cy="3784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660D5B1-4C2D-4B34-804F-3DBEC87CF7CD}"/>
              </a:ext>
            </a:extLst>
          </p:cNvPr>
          <p:cNvCxnSpPr>
            <a:cxnSpLocks/>
          </p:cNvCxnSpPr>
          <p:nvPr/>
        </p:nvCxnSpPr>
        <p:spPr>
          <a:xfrm>
            <a:off x="6841136" y="2104625"/>
            <a:ext cx="0" cy="3784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B738C18A-9CE4-4EED-A30B-FB8508471CED}"/>
              </a:ext>
            </a:extLst>
          </p:cNvPr>
          <p:cNvCxnSpPr>
            <a:cxnSpLocks/>
          </p:cNvCxnSpPr>
          <p:nvPr/>
        </p:nvCxnSpPr>
        <p:spPr>
          <a:xfrm>
            <a:off x="8339736" y="2104625"/>
            <a:ext cx="0" cy="3784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CDAF1AA6-B214-438C-8CAF-930B8282A2C8}"/>
              </a:ext>
            </a:extLst>
          </p:cNvPr>
          <p:cNvCxnSpPr>
            <a:cxnSpLocks/>
          </p:cNvCxnSpPr>
          <p:nvPr/>
        </p:nvCxnSpPr>
        <p:spPr>
          <a:xfrm>
            <a:off x="9838336" y="2104625"/>
            <a:ext cx="0" cy="378460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D91129E1-686F-48DC-944C-3887D089DCEA}"/>
              </a:ext>
            </a:extLst>
          </p:cNvPr>
          <p:cNvSpPr txBox="1"/>
          <p:nvPr/>
        </p:nvSpPr>
        <p:spPr>
          <a:xfrm>
            <a:off x="8339736" y="1811336"/>
            <a:ext cx="2941039" cy="307777"/>
          </a:xfrm>
          <a:prstGeom prst="rect">
            <a:avLst/>
          </a:prstGeom>
          <a:noFill/>
        </p:spPr>
        <p:txBody>
          <a:bodyPr wrap="square" rIns="0" rtlCol="0">
            <a:spAutoFit/>
          </a:bodyPr>
          <a:lstStyle/>
          <a:p>
            <a:pPr algn="r"/>
            <a:r>
              <a:rPr lang="zh-CN" altLang="en-US" sz="1400" dirty="0">
                <a:solidFill>
                  <a:schemeClr val="accent1"/>
                </a:solidFill>
                <a:latin typeface="Arial" panose="020B0604020202020204" pitchFamily="34" charset="0"/>
                <a:ea typeface="微软雅黑" panose="020B0503020204020204" pitchFamily="34" charset="-122"/>
                <a:sym typeface="Arial" panose="020B0604020202020204" pitchFamily="34" charset="0"/>
              </a:rPr>
              <a:t>计量单位：人民币百万元</a:t>
            </a:r>
          </a:p>
        </p:txBody>
      </p:sp>
      <p:sp>
        <p:nvSpPr>
          <p:cNvPr id="13" name="矩形 12">
            <a:extLst>
              <a:ext uri="{FF2B5EF4-FFF2-40B4-BE49-F238E27FC236}">
                <a16:creationId xmlns:a16="http://schemas.microsoft.com/office/drawing/2014/main" id="{7A3934F4-20B0-4E53-8750-2D3B90E381BD}"/>
              </a:ext>
            </a:extLst>
          </p:cNvPr>
          <p:cNvSpPr/>
          <p:nvPr/>
        </p:nvSpPr>
        <p:spPr>
          <a:xfrm>
            <a:off x="2979695" y="7284203"/>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latin typeface="Arial" panose="020B0604020202020204" pitchFamily="34" charset="0"/>
                <a:ea typeface="微软雅黑" panose="020B0503020204020204" pitchFamily="34" charset="-122"/>
                <a:sym typeface="Arial" panose="020B0604020202020204" pitchFamily="34" charset="0"/>
              </a:rPr>
              <a:t>1. </a:t>
            </a:r>
            <a:r>
              <a:rPr lang="zh-CN" altLang="en-US" dirty="0">
                <a:latin typeface="Arial" panose="020B0604020202020204" pitchFamily="34" charset="0"/>
                <a:ea typeface="微软雅黑" panose="020B0503020204020204" pitchFamily="34" charset="-122"/>
                <a:sym typeface="Arial" panose="020B0604020202020204" pitchFamily="34" charset="0"/>
              </a:rPr>
              <a:t>需要编制新的财务图表时，可以将本页已设计好的财务图表直接复制后增删行列直接使用，表格中含有装饰的白色竖线，可使图表通透美观，通样复制后可直接使用</a:t>
            </a:r>
          </a:p>
        </p:txBody>
      </p:sp>
      <p:sp>
        <p:nvSpPr>
          <p:cNvPr id="16" name="矩形 15">
            <a:extLst>
              <a:ext uri="{FF2B5EF4-FFF2-40B4-BE49-F238E27FC236}">
                <a16:creationId xmlns:a16="http://schemas.microsoft.com/office/drawing/2014/main" id="{40A72ADB-F5C9-47A3-A653-0DC8625323E5}"/>
              </a:ext>
            </a:extLst>
          </p:cNvPr>
          <p:cNvSpPr/>
          <p:nvPr/>
        </p:nvSpPr>
        <p:spPr>
          <a:xfrm>
            <a:off x="2979695" y="8400081"/>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latin typeface="Arial" panose="020B0604020202020204" pitchFamily="34" charset="0"/>
                <a:ea typeface="微软雅黑" panose="020B0503020204020204" pitchFamily="34" charset="-122"/>
                <a:sym typeface="Arial" panose="020B0604020202020204" pitchFamily="34" charset="0"/>
              </a:rPr>
              <a:t>2. </a:t>
            </a:r>
            <a:r>
              <a:rPr lang="zh-CN" altLang="en-US" dirty="0">
                <a:latin typeface="Arial" panose="020B0604020202020204" pitchFamily="34" charset="0"/>
                <a:ea typeface="微软雅黑" panose="020B0503020204020204" pitchFamily="34" charset="-122"/>
                <a:sym typeface="Arial" panose="020B0604020202020204" pitchFamily="34" charset="0"/>
              </a:rPr>
              <a:t>分隔竖线可按住</a:t>
            </a:r>
            <a:r>
              <a:rPr lang="en-US" altLang="zh-CN" dirty="0">
                <a:latin typeface="Arial" panose="020B0604020202020204" pitchFamily="34" charset="0"/>
                <a:ea typeface="微软雅黑" panose="020B0503020204020204" pitchFamily="34" charset="-122"/>
                <a:sym typeface="Arial" panose="020B0604020202020204" pitchFamily="34" charset="0"/>
              </a:rPr>
              <a:t>Ctrl+</a:t>
            </a:r>
            <a:r>
              <a:rPr lang="zh-CN" altLang="en-US" dirty="0">
                <a:latin typeface="Arial" panose="020B0604020202020204" pitchFamily="34" charset="0"/>
                <a:ea typeface="微软雅黑" panose="020B0503020204020204" pitchFamily="34" charset="-122"/>
                <a:sym typeface="Arial" panose="020B0604020202020204" pitchFamily="34" charset="0"/>
              </a:rPr>
              <a:t>左键拖动进行复制，复制一次后按</a:t>
            </a:r>
            <a:r>
              <a:rPr lang="en-US" altLang="zh-CN" dirty="0">
                <a:latin typeface="Arial" panose="020B0604020202020204" pitchFamily="34" charset="0"/>
                <a:ea typeface="微软雅黑" panose="020B0503020204020204" pitchFamily="34" charset="-122"/>
                <a:sym typeface="Arial" panose="020B0604020202020204" pitchFamily="34" charset="0"/>
              </a:rPr>
              <a:t>F4</a:t>
            </a:r>
            <a:r>
              <a:rPr lang="zh-CN" altLang="en-US" dirty="0">
                <a:latin typeface="Arial" panose="020B0604020202020204" pitchFamily="34" charset="0"/>
                <a:ea typeface="微软雅黑" panose="020B0503020204020204" pitchFamily="34" charset="-122"/>
                <a:sym typeface="Arial" panose="020B0604020202020204" pitchFamily="34" charset="0"/>
              </a:rPr>
              <a:t>可轻松连续复制，对行间距相同的表格可快速完成装饰</a:t>
            </a:r>
          </a:p>
        </p:txBody>
      </p:sp>
    </p:spTree>
    <p:extLst>
      <p:ext uri="{BB962C8B-B14F-4D97-AF65-F5344CB8AC3E}">
        <p14:creationId xmlns:p14="http://schemas.microsoft.com/office/powerpoint/2010/main" val="785348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F59B77-53A1-4516-845E-41DE47C76822}"/>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中国小山包</a:t>
            </a:r>
            <a:br>
              <a:rPr lang="en-US" altLang="zh-CN" b="1" dirty="0">
                <a:latin typeface="Arial" panose="020B0604020202020204" pitchFamily="34" charset="0"/>
                <a:ea typeface="微软雅黑" panose="020B0503020204020204" pitchFamily="34" charset="-122"/>
                <a:sym typeface="Arial" panose="020B0604020202020204" pitchFamily="34" charset="0"/>
              </a:rPr>
            </a:br>
            <a:r>
              <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rPr>
              <a:t>分布情况</a:t>
            </a:r>
          </a:p>
        </p:txBody>
      </p:sp>
      <p:sp>
        <p:nvSpPr>
          <p:cNvPr id="3" name="文本占位符 2">
            <a:extLst>
              <a:ext uri="{FF2B5EF4-FFF2-40B4-BE49-F238E27FC236}">
                <a16:creationId xmlns:a16="http://schemas.microsoft.com/office/drawing/2014/main" id="{1DCEDB2D-76FB-44BA-A162-A41D1D4D14C7}"/>
              </a:ext>
            </a:extLst>
          </p:cNvPr>
          <p:cNvSpPr>
            <a:spLocks noGrp="1"/>
          </p:cNvSpPr>
          <p:nvPr>
            <p:ph type="body" sz="quarter" idx="13"/>
          </p:nvPr>
        </p:nvSpPr>
        <p:spPr>
          <a:xfrm>
            <a:off x="911227" y="3428999"/>
            <a:ext cx="3902074" cy="1784319"/>
          </a:xfrm>
        </p:spPr>
        <p:txBody>
          <a:bodyPr>
            <a:normAutofit/>
          </a:bodyPr>
          <a:lstStyle/>
          <a:p>
            <a:pPr hangingPunct="0"/>
            <a:r>
              <a:rPr lang="zh-CN" altLang="en-US" sz="1600" dirty="0">
                <a:latin typeface="Arial" panose="020B0604020202020204" pitchFamily="34" charset="0"/>
                <a:ea typeface="微软雅黑" panose="020B0503020204020204" pitchFamily="34" charset="-122"/>
                <a:sym typeface="Arial" panose="020B0604020202020204" pitchFamily="34" charset="0"/>
              </a:rPr>
              <a:t>西尖山山林公园山体植被茂密，南邻大海，自然景观优美。西尖山周边有大连海洋大学，东北财经大学等高等院校又与软件园毗邻，居住人口密集。</a:t>
            </a:r>
          </a:p>
          <a:p>
            <a:pPr hangingPunct="0"/>
            <a:r>
              <a:rPr lang="zh-CN" altLang="en-US" sz="1600" i="1" dirty="0">
                <a:solidFill>
                  <a:schemeClr val="accent1"/>
                </a:solidFill>
                <a:latin typeface="Arial" panose="020B0604020202020204" pitchFamily="34" charset="0"/>
                <a:ea typeface="微软雅黑" panose="020B0503020204020204" pitchFamily="34" charset="-122"/>
                <a:sym typeface="Arial" panose="020B0604020202020204" pitchFamily="34" charset="0"/>
              </a:rPr>
              <a:t>*实际使用时替换需要的地图即可展示</a:t>
            </a:r>
          </a:p>
        </p:txBody>
      </p:sp>
      <p:sp>
        <p:nvSpPr>
          <p:cNvPr id="76" name="灯片编号占位符 75">
            <a:extLst>
              <a:ext uri="{FF2B5EF4-FFF2-40B4-BE49-F238E27FC236}">
                <a16:creationId xmlns:a16="http://schemas.microsoft.com/office/drawing/2014/main" id="{2245FD2A-C2D8-4118-9E1D-B4054F1E06D6}"/>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26</a:t>
            </a:fld>
            <a:endParaRPr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102" name="组合 2101">
            <a:extLst>
              <a:ext uri="{FF2B5EF4-FFF2-40B4-BE49-F238E27FC236}">
                <a16:creationId xmlns:a16="http://schemas.microsoft.com/office/drawing/2014/main" id="{E027A0C5-3F2B-4FF7-B971-868610A92B5E}"/>
              </a:ext>
            </a:extLst>
          </p:cNvPr>
          <p:cNvGrpSpPr/>
          <p:nvPr/>
        </p:nvGrpSpPr>
        <p:grpSpPr>
          <a:xfrm>
            <a:off x="5802009" y="2102878"/>
            <a:ext cx="4920669" cy="3211963"/>
            <a:chOff x="5802009" y="2102878"/>
            <a:chExt cx="4920669" cy="3211963"/>
          </a:xfrm>
        </p:grpSpPr>
        <p:sp>
          <p:nvSpPr>
            <p:cNvPr id="1900" name="ïşļîdê">
              <a:extLst>
                <a:ext uri="{FF2B5EF4-FFF2-40B4-BE49-F238E27FC236}">
                  <a16:creationId xmlns:a16="http://schemas.microsoft.com/office/drawing/2014/main" id="{0115F6D5-1A36-4BC9-B9CE-DE45C39DB1BF}"/>
                </a:ext>
              </a:extLst>
            </p:cNvPr>
            <p:cNvSpPr/>
            <p:nvPr/>
          </p:nvSpPr>
          <p:spPr bwMode="auto">
            <a:xfrm>
              <a:off x="5864428" y="5106779"/>
              <a:ext cx="4795832" cy="208062"/>
            </a:xfrm>
            <a:custGeom>
              <a:avLst/>
              <a:gdLst>
                <a:gd name="T0" fmla="*/ 4611 w 9221"/>
                <a:gd name="T1" fmla="*/ 399 h 399"/>
                <a:gd name="T2" fmla="*/ 5084 w 9221"/>
                <a:gd name="T3" fmla="*/ 398 h 399"/>
                <a:gd name="T4" fmla="*/ 5985 w 9221"/>
                <a:gd name="T5" fmla="*/ 390 h 399"/>
                <a:gd name="T6" fmla="*/ 6812 w 9221"/>
                <a:gd name="T7" fmla="*/ 374 h 399"/>
                <a:gd name="T8" fmla="*/ 7548 w 9221"/>
                <a:gd name="T9" fmla="*/ 354 h 399"/>
                <a:gd name="T10" fmla="*/ 8173 w 9221"/>
                <a:gd name="T11" fmla="*/ 326 h 399"/>
                <a:gd name="T12" fmla="*/ 8670 w 9221"/>
                <a:gd name="T13" fmla="*/ 294 h 399"/>
                <a:gd name="T14" fmla="*/ 8942 w 9221"/>
                <a:gd name="T15" fmla="*/ 268 h 399"/>
                <a:gd name="T16" fmla="*/ 9077 w 9221"/>
                <a:gd name="T17" fmla="*/ 249 h 399"/>
                <a:gd name="T18" fmla="*/ 9169 w 9221"/>
                <a:gd name="T19" fmla="*/ 229 h 399"/>
                <a:gd name="T20" fmla="*/ 9207 w 9221"/>
                <a:gd name="T21" fmla="*/ 215 h 399"/>
                <a:gd name="T22" fmla="*/ 9220 w 9221"/>
                <a:gd name="T23" fmla="*/ 205 h 399"/>
                <a:gd name="T24" fmla="*/ 9221 w 9221"/>
                <a:gd name="T25" fmla="*/ 200 h 399"/>
                <a:gd name="T26" fmla="*/ 9220 w 9221"/>
                <a:gd name="T27" fmla="*/ 194 h 399"/>
                <a:gd name="T28" fmla="*/ 9207 w 9221"/>
                <a:gd name="T29" fmla="*/ 184 h 399"/>
                <a:gd name="T30" fmla="*/ 9169 w 9221"/>
                <a:gd name="T31" fmla="*/ 169 h 399"/>
                <a:gd name="T32" fmla="*/ 9077 w 9221"/>
                <a:gd name="T33" fmla="*/ 149 h 399"/>
                <a:gd name="T34" fmla="*/ 8942 w 9221"/>
                <a:gd name="T35" fmla="*/ 131 h 399"/>
                <a:gd name="T36" fmla="*/ 8670 w 9221"/>
                <a:gd name="T37" fmla="*/ 104 h 399"/>
                <a:gd name="T38" fmla="*/ 8173 w 9221"/>
                <a:gd name="T39" fmla="*/ 72 h 399"/>
                <a:gd name="T40" fmla="*/ 7548 w 9221"/>
                <a:gd name="T41" fmla="*/ 45 h 399"/>
                <a:gd name="T42" fmla="*/ 6812 w 9221"/>
                <a:gd name="T43" fmla="*/ 24 h 399"/>
                <a:gd name="T44" fmla="*/ 5985 w 9221"/>
                <a:gd name="T45" fmla="*/ 9 h 399"/>
                <a:gd name="T46" fmla="*/ 5084 w 9221"/>
                <a:gd name="T47" fmla="*/ 1 h 399"/>
                <a:gd name="T48" fmla="*/ 4611 w 9221"/>
                <a:gd name="T49" fmla="*/ 0 h 399"/>
                <a:gd name="T50" fmla="*/ 4137 w 9221"/>
                <a:gd name="T51" fmla="*/ 1 h 399"/>
                <a:gd name="T52" fmla="*/ 3237 w 9221"/>
                <a:gd name="T53" fmla="*/ 9 h 399"/>
                <a:gd name="T54" fmla="*/ 2409 w 9221"/>
                <a:gd name="T55" fmla="*/ 24 h 399"/>
                <a:gd name="T56" fmla="*/ 1673 w 9221"/>
                <a:gd name="T57" fmla="*/ 45 h 399"/>
                <a:gd name="T58" fmla="*/ 1048 w 9221"/>
                <a:gd name="T59" fmla="*/ 72 h 399"/>
                <a:gd name="T60" fmla="*/ 551 w 9221"/>
                <a:gd name="T61" fmla="*/ 104 h 399"/>
                <a:gd name="T62" fmla="*/ 279 w 9221"/>
                <a:gd name="T63" fmla="*/ 131 h 399"/>
                <a:gd name="T64" fmla="*/ 144 w 9221"/>
                <a:gd name="T65" fmla="*/ 149 h 399"/>
                <a:gd name="T66" fmla="*/ 52 w 9221"/>
                <a:gd name="T67" fmla="*/ 169 h 399"/>
                <a:gd name="T68" fmla="*/ 14 w 9221"/>
                <a:gd name="T69" fmla="*/ 184 h 399"/>
                <a:gd name="T70" fmla="*/ 1 w 9221"/>
                <a:gd name="T71" fmla="*/ 194 h 399"/>
                <a:gd name="T72" fmla="*/ 0 w 9221"/>
                <a:gd name="T73" fmla="*/ 200 h 399"/>
                <a:gd name="T74" fmla="*/ 1 w 9221"/>
                <a:gd name="T75" fmla="*/ 205 h 399"/>
                <a:gd name="T76" fmla="*/ 14 w 9221"/>
                <a:gd name="T77" fmla="*/ 215 h 399"/>
                <a:gd name="T78" fmla="*/ 52 w 9221"/>
                <a:gd name="T79" fmla="*/ 229 h 399"/>
                <a:gd name="T80" fmla="*/ 144 w 9221"/>
                <a:gd name="T81" fmla="*/ 249 h 399"/>
                <a:gd name="T82" fmla="*/ 279 w 9221"/>
                <a:gd name="T83" fmla="*/ 268 h 399"/>
                <a:gd name="T84" fmla="*/ 551 w 9221"/>
                <a:gd name="T85" fmla="*/ 294 h 399"/>
                <a:gd name="T86" fmla="*/ 1048 w 9221"/>
                <a:gd name="T87" fmla="*/ 326 h 399"/>
                <a:gd name="T88" fmla="*/ 1673 w 9221"/>
                <a:gd name="T89" fmla="*/ 354 h 399"/>
                <a:gd name="T90" fmla="*/ 2409 w 9221"/>
                <a:gd name="T91" fmla="*/ 374 h 399"/>
                <a:gd name="T92" fmla="*/ 3237 w 9221"/>
                <a:gd name="T93" fmla="*/ 390 h 399"/>
                <a:gd name="T94" fmla="*/ 4137 w 9221"/>
                <a:gd name="T95" fmla="*/ 398 h 399"/>
                <a:gd name="T96" fmla="*/ 4611 w 9221"/>
                <a:gd name="T97"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21" h="399">
                  <a:moveTo>
                    <a:pt x="4611" y="399"/>
                  </a:moveTo>
                  <a:lnTo>
                    <a:pt x="5084" y="398"/>
                  </a:lnTo>
                  <a:lnTo>
                    <a:pt x="5985" y="390"/>
                  </a:lnTo>
                  <a:lnTo>
                    <a:pt x="6812" y="374"/>
                  </a:lnTo>
                  <a:lnTo>
                    <a:pt x="7548" y="354"/>
                  </a:lnTo>
                  <a:lnTo>
                    <a:pt x="8173" y="326"/>
                  </a:lnTo>
                  <a:lnTo>
                    <a:pt x="8670" y="294"/>
                  </a:lnTo>
                  <a:lnTo>
                    <a:pt x="8942" y="268"/>
                  </a:lnTo>
                  <a:lnTo>
                    <a:pt x="9077" y="249"/>
                  </a:lnTo>
                  <a:lnTo>
                    <a:pt x="9169" y="229"/>
                  </a:lnTo>
                  <a:lnTo>
                    <a:pt x="9207" y="215"/>
                  </a:lnTo>
                  <a:lnTo>
                    <a:pt x="9220" y="205"/>
                  </a:lnTo>
                  <a:lnTo>
                    <a:pt x="9221" y="200"/>
                  </a:lnTo>
                  <a:lnTo>
                    <a:pt x="9220" y="194"/>
                  </a:lnTo>
                  <a:lnTo>
                    <a:pt x="9207" y="184"/>
                  </a:lnTo>
                  <a:lnTo>
                    <a:pt x="9169" y="169"/>
                  </a:lnTo>
                  <a:lnTo>
                    <a:pt x="9077" y="149"/>
                  </a:lnTo>
                  <a:lnTo>
                    <a:pt x="8942" y="131"/>
                  </a:lnTo>
                  <a:lnTo>
                    <a:pt x="8670" y="104"/>
                  </a:lnTo>
                  <a:lnTo>
                    <a:pt x="8173" y="72"/>
                  </a:lnTo>
                  <a:lnTo>
                    <a:pt x="7548" y="45"/>
                  </a:lnTo>
                  <a:lnTo>
                    <a:pt x="6812" y="24"/>
                  </a:lnTo>
                  <a:lnTo>
                    <a:pt x="5985" y="9"/>
                  </a:lnTo>
                  <a:lnTo>
                    <a:pt x="5084" y="1"/>
                  </a:lnTo>
                  <a:lnTo>
                    <a:pt x="4611" y="0"/>
                  </a:lnTo>
                  <a:lnTo>
                    <a:pt x="4137" y="1"/>
                  </a:lnTo>
                  <a:lnTo>
                    <a:pt x="3237" y="9"/>
                  </a:lnTo>
                  <a:lnTo>
                    <a:pt x="2409" y="24"/>
                  </a:lnTo>
                  <a:lnTo>
                    <a:pt x="1673" y="45"/>
                  </a:lnTo>
                  <a:lnTo>
                    <a:pt x="1048" y="72"/>
                  </a:lnTo>
                  <a:lnTo>
                    <a:pt x="551" y="104"/>
                  </a:lnTo>
                  <a:lnTo>
                    <a:pt x="279" y="131"/>
                  </a:lnTo>
                  <a:lnTo>
                    <a:pt x="144" y="149"/>
                  </a:lnTo>
                  <a:lnTo>
                    <a:pt x="52" y="169"/>
                  </a:lnTo>
                  <a:lnTo>
                    <a:pt x="14" y="184"/>
                  </a:lnTo>
                  <a:lnTo>
                    <a:pt x="1" y="194"/>
                  </a:lnTo>
                  <a:lnTo>
                    <a:pt x="0" y="200"/>
                  </a:lnTo>
                  <a:lnTo>
                    <a:pt x="1" y="205"/>
                  </a:lnTo>
                  <a:lnTo>
                    <a:pt x="14" y="215"/>
                  </a:lnTo>
                  <a:lnTo>
                    <a:pt x="52" y="229"/>
                  </a:lnTo>
                  <a:lnTo>
                    <a:pt x="144" y="249"/>
                  </a:lnTo>
                  <a:lnTo>
                    <a:pt x="279" y="268"/>
                  </a:lnTo>
                  <a:lnTo>
                    <a:pt x="551" y="294"/>
                  </a:lnTo>
                  <a:lnTo>
                    <a:pt x="1048" y="326"/>
                  </a:lnTo>
                  <a:lnTo>
                    <a:pt x="1673" y="354"/>
                  </a:lnTo>
                  <a:lnTo>
                    <a:pt x="2409" y="374"/>
                  </a:lnTo>
                  <a:lnTo>
                    <a:pt x="3237" y="390"/>
                  </a:lnTo>
                  <a:lnTo>
                    <a:pt x="4137" y="398"/>
                  </a:lnTo>
                  <a:lnTo>
                    <a:pt x="4611" y="399"/>
                  </a:lnTo>
                  <a:close/>
                </a:path>
              </a:pathLst>
            </a:custGeom>
            <a:solidFill>
              <a:srgbClr val="DDDD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1" name="iṧļidè">
              <a:extLst>
                <a:ext uri="{FF2B5EF4-FFF2-40B4-BE49-F238E27FC236}">
                  <a16:creationId xmlns:a16="http://schemas.microsoft.com/office/drawing/2014/main" id="{6393E1D5-7004-4CAD-9FD3-B1B5D6882A96}"/>
                </a:ext>
              </a:extLst>
            </p:cNvPr>
            <p:cNvSpPr/>
            <p:nvPr/>
          </p:nvSpPr>
          <p:spPr bwMode="auto">
            <a:xfrm>
              <a:off x="5869629" y="5106779"/>
              <a:ext cx="4785429" cy="205462"/>
            </a:xfrm>
            <a:custGeom>
              <a:avLst/>
              <a:gdLst>
                <a:gd name="T0" fmla="*/ 4601 w 9201"/>
                <a:gd name="T1" fmla="*/ 395 h 395"/>
                <a:gd name="T2" fmla="*/ 5073 w 9201"/>
                <a:gd name="T3" fmla="*/ 394 h 395"/>
                <a:gd name="T4" fmla="*/ 5971 w 9201"/>
                <a:gd name="T5" fmla="*/ 386 h 395"/>
                <a:gd name="T6" fmla="*/ 6798 w 9201"/>
                <a:gd name="T7" fmla="*/ 371 h 395"/>
                <a:gd name="T8" fmla="*/ 7531 w 9201"/>
                <a:gd name="T9" fmla="*/ 350 h 395"/>
                <a:gd name="T10" fmla="*/ 8156 w 9201"/>
                <a:gd name="T11" fmla="*/ 323 h 395"/>
                <a:gd name="T12" fmla="*/ 8653 w 9201"/>
                <a:gd name="T13" fmla="*/ 291 h 395"/>
                <a:gd name="T14" fmla="*/ 8924 w 9201"/>
                <a:gd name="T15" fmla="*/ 265 h 395"/>
                <a:gd name="T16" fmla="*/ 9059 w 9201"/>
                <a:gd name="T17" fmla="*/ 247 h 395"/>
                <a:gd name="T18" fmla="*/ 9150 w 9201"/>
                <a:gd name="T19" fmla="*/ 227 h 395"/>
                <a:gd name="T20" fmla="*/ 9189 w 9201"/>
                <a:gd name="T21" fmla="*/ 213 h 395"/>
                <a:gd name="T22" fmla="*/ 9200 w 9201"/>
                <a:gd name="T23" fmla="*/ 203 h 395"/>
                <a:gd name="T24" fmla="*/ 9201 w 9201"/>
                <a:gd name="T25" fmla="*/ 198 h 395"/>
                <a:gd name="T26" fmla="*/ 9200 w 9201"/>
                <a:gd name="T27" fmla="*/ 192 h 395"/>
                <a:gd name="T28" fmla="*/ 9189 w 9201"/>
                <a:gd name="T29" fmla="*/ 182 h 395"/>
                <a:gd name="T30" fmla="*/ 9150 w 9201"/>
                <a:gd name="T31" fmla="*/ 168 h 395"/>
                <a:gd name="T32" fmla="*/ 9059 w 9201"/>
                <a:gd name="T33" fmla="*/ 148 h 395"/>
                <a:gd name="T34" fmla="*/ 8924 w 9201"/>
                <a:gd name="T35" fmla="*/ 130 h 395"/>
                <a:gd name="T36" fmla="*/ 8653 w 9201"/>
                <a:gd name="T37" fmla="*/ 103 h 395"/>
                <a:gd name="T38" fmla="*/ 8156 w 9201"/>
                <a:gd name="T39" fmla="*/ 72 h 395"/>
                <a:gd name="T40" fmla="*/ 7531 w 9201"/>
                <a:gd name="T41" fmla="*/ 45 h 395"/>
                <a:gd name="T42" fmla="*/ 6798 w 9201"/>
                <a:gd name="T43" fmla="*/ 24 h 395"/>
                <a:gd name="T44" fmla="*/ 5971 w 9201"/>
                <a:gd name="T45" fmla="*/ 9 h 395"/>
                <a:gd name="T46" fmla="*/ 5073 w 9201"/>
                <a:gd name="T47" fmla="*/ 1 h 395"/>
                <a:gd name="T48" fmla="*/ 4601 w 9201"/>
                <a:gd name="T49" fmla="*/ 0 h 395"/>
                <a:gd name="T50" fmla="*/ 4128 w 9201"/>
                <a:gd name="T51" fmla="*/ 1 h 395"/>
                <a:gd name="T52" fmla="*/ 3230 w 9201"/>
                <a:gd name="T53" fmla="*/ 9 h 395"/>
                <a:gd name="T54" fmla="*/ 2403 w 9201"/>
                <a:gd name="T55" fmla="*/ 24 h 395"/>
                <a:gd name="T56" fmla="*/ 1670 w 9201"/>
                <a:gd name="T57" fmla="*/ 45 h 395"/>
                <a:gd name="T58" fmla="*/ 1045 w 9201"/>
                <a:gd name="T59" fmla="*/ 72 h 395"/>
                <a:gd name="T60" fmla="*/ 548 w 9201"/>
                <a:gd name="T61" fmla="*/ 103 h 395"/>
                <a:gd name="T62" fmla="*/ 277 w 9201"/>
                <a:gd name="T63" fmla="*/ 130 h 395"/>
                <a:gd name="T64" fmla="*/ 142 w 9201"/>
                <a:gd name="T65" fmla="*/ 148 h 395"/>
                <a:gd name="T66" fmla="*/ 51 w 9201"/>
                <a:gd name="T67" fmla="*/ 168 h 395"/>
                <a:gd name="T68" fmla="*/ 12 w 9201"/>
                <a:gd name="T69" fmla="*/ 182 h 395"/>
                <a:gd name="T70" fmla="*/ 1 w 9201"/>
                <a:gd name="T71" fmla="*/ 192 h 395"/>
                <a:gd name="T72" fmla="*/ 0 w 9201"/>
                <a:gd name="T73" fmla="*/ 198 h 395"/>
                <a:gd name="T74" fmla="*/ 1 w 9201"/>
                <a:gd name="T75" fmla="*/ 203 h 395"/>
                <a:gd name="T76" fmla="*/ 12 w 9201"/>
                <a:gd name="T77" fmla="*/ 213 h 395"/>
                <a:gd name="T78" fmla="*/ 51 w 9201"/>
                <a:gd name="T79" fmla="*/ 227 h 395"/>
                <a:gd name="T80" fmla="*/ 142 w 9201"/>
                <a:gd name="T81" fmla="*/ 247 h 395"/>
                <a:gd name="T82" fmla="*/ 277 w 9201"/>
                <a:gd name="T83" fmla="*/ 265 h 395"/>
                <a:gd name="T84" fmla="*/ 548 w 9201"/>
                <a:gd name="T85" fmla="*/ 291 h 395"/>
                <a:gd name="T86" fmla="*/ 1045 w 9201"/>
                <a:gd name="T87" fmla="*/ 323 h 395"/>
                <a:gd name="T88" fmla="*/ 1670 w 9201"/>
                <a:gd name="T89" fmla="*/ 350 h 395"/>
                <a:gd name="T90" fmla="*/ 2403 w 9201"/>
                <a:gd name="T91" fmla="*/ 371 h 395"/>
                <a:gd name="T92" fmla="*/ 3230 w 9201"/>
                <a:gd name="T93" fmla="*/ 386 h 395"/>
                <a:gd name="T94" fmla="*/ 4128 w 9201"/>
                <a:gd name="T95" fmla="*/ 394 h 395"/>
                <a:gd name="T96" fmla="*/ 4601 w 9201"/>
                <a:gd name="T97" fmla="*/ 395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201" h="395">
                  <a:moveTo>
                    <a:pt x="4601" y="395"/>
                  </a:moveTo>
                  <a:lnTo>
                    <a:pt x="5073" y="394"/>
                  </a:lnTo>
                  <a:lnTo>
                    <a:pt x="5971" y="386"/>
                  </a:lnTo>
                  <a:lnTo>
                    <a:pt x="6798" y="371"/>
                  </a:lnTo>
                  <a:lnTo>
                    <a:pt x="7531" y="350"/>
                  </a:lnTo>
                  <a:lnTo>
                    <a:pt x="8156" y="323"/>
                  </a:lnTo>
                  <a:lnTo>
                    <a:pt x="8653" y="291"/>
                  </a:lnTo>
                  <a:lnTo>
                    <a:pt x="8924" y="265"/>
                  </a:lnTo>
                  <a:lnTo>
                    <a:pt x="9059" y="247"/>
                  </a:lnTo>
                  <a:lnTo>
                    <a:pt x="9150" y="227"/>
                  </a:lnTo>
                  <a:lnTo>
                    <a:pt x="9189" y="213"/>
                  </a:lnTo>
                  <a:lnTo>
                    <a:pt x="9200" y="203"/>
                  </a:lnTo>
                  <a:lnTo>
                    <a:pt x="9201" y="198"/>
                  </a:lnTo>
                  <a:lnTo>
                    <a:pt x="9200" y="192"/>
                  </a:lnTo>
                  <a:lnTo>
                    <a:pt x="9189" y="182"/>
                  </a:lnTo>
                  <a:lnTo>
                    <a:pt x="9150" y="168"/>
                  </a:lnTo>
                  <a:lnTo>
                    <a:pt x="9059" y="148"/>
                  </a:lnTo>
                  <a:lnTo>
                    <a:pt x="8924" y="130"/>
                  </a:lnTo>
                  <a:lnTo>
                    <a:pt x="8653" y="103"/>
                  </a:lnTo>
                  <a:lnTo>
                    <a:pt x="8156" y="72"/>
                  </a:lnTo>
                  <a:lnTo>
                    <a:pt x="7531" y="45"/>
                  </a:lnTo>
                  <a:lnTo>
                    <a:pt x="6798" y="24"/>
                  </a:lnTo>
                  <a:lnTo>
                    <a:pt x="5971" y="9"/>
                  </a:lnTo>
                  <a:lnTo>
                    <a:pt x="5073" y="1"/>
                  </a:lnTo>
                  <a:lnTo>
                    <a:pt x="4601" y="0"/>
                  </a:lnTo>
                  <a:lnTo>
                    <a:pt x="4128" y="1"/>
                  </a:lnTo>
                  <a:lnTo>
                    <a:pt x="3230" y="9"/>
                  </a:lnTo>
                  <a:lnTo>
                    <a:pt x="2403" y="24"/>
                  </a:lnTo>
                  <a:lnTo>
                    <a:pt x="1670" y="45"/>
                  </a:lnTo>
                  <a:lnTo>
                    <a:pt x="1045" y="72"/>
                  </a:lnTo>
                  <a:lnTo>
                    <a:pt x="548" y="103"/>
                  </a:lnTo>
                  <a:lnTo>
                    <a:pt x="277" y="130"/>
                  </a:lnTo>
                  <a:lnTo>
                    <a:pt x="142" y="148"/>
                  </a:lnTo>
                  <a:lnTo>
                    <a:pt x="51" y="168"/>
                  </a:lnTo>
                  <a:lnTo>
                    <a:pt x="12" y="182"/>
                  </a:lnTo>
                  <a:lnTo>
                    <a:pt x="1" y="192"/>
                  </a:lnTo>
                  <a:lnTo>
                    <a:pt x="0" y="198"/>
                  </a:lnTo>
                  <a:lnTo>
                    <a:pt x="1" y="203"/>
                  </a:lnTo>
                  <a:lnTo>
                    <a:pt x="12" y="213"/>
                  </a:lnTo>
                  <a:lnTo>
                    <a:pt x="51" y="227"/>
                  </a:lnTo>
                  <a:lnTo>
                    <a:pt x="142" y="247"/>
                  </a:lnTo>
                  <a:lnTo>
                    <a:pt x="277" y="265"/>
                  </a:lnTo>
                  <a:lnTo>
                    <a:pt x="548" y="291"/>
                  </a:lnTo>
                  <a:lnTo>
                    <a:pt x="1045" y="323"/>
                  </a:lnTo>
                  <a:lnTo>
                    <a:pt x="1670" y="350"/>
                  </a:lnTo>
                  <a:lnTo>
                    <a:pt x="2403" y="371"/>
                  </a:lnTo>
                  <a:lnTo>
                    <a:pt x="3230" y="386"/>
                  </a:lnTo>
                  <a:lnTo>
                    <a:pt x="4128" y="394"/>
                  </a:lnTo>
                  <a:lnTo>
                    <a:pt x="4601" y="395"/>
                  </a:lnTo>
                  <a:close/>
                </a:path>
              </a:pathLst>
            </a:custGeom>
            <a:solidFill>
              <a:srgbClr val="DCDCD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2" name="îṧḷíďè">
              <a:extLst>
                <a:ext uri="{FF2B5EF4-FFF2-40B4-BE49-F238E27FC236}">
                  <a16:creationId xmlns:a16="http://schemas.microsoft.com/office/drawing/2014/main" id="{934AC5F8-2762-4FA2-925A-866DB3A22DE3}"/>
                </a:ext>
              </a:extLst>
            </p:cNvPr>
            <p:cNvSpPr/>
            <p:nvPr/>
          </p:nvSpPr>
          <p:spPr bwMode="auto">
            <a:xfrm>
              <a:off x="5874831" y="5109379"/>
              <a:ext cx="4777626" cy="202861"/>
            </a:xfrm>
            <a:custGeom>
              <a:avLst/>
              <a:gdLst>
                <a:gd name="T0" fmla="*/ 4593 w 9185"/>
                <a:gd name="T1" fmla="*/ 391 h 391"/>
                <a:gd name="T2" fmla="*/ 5064 w 9185"/>
                <a:gd name="T3" fmla="*/ 390 h 391"/>
                <a:gd name="T4" fmla="*/ 5961 w 9185"/>
                <a:gd name="T5" fmla="*/ 382 h 391"/>
                <a:gd name="T6" fmla="*/ 6786 w 9185"/>
                <a:gd name="T7" fmla="*/ 367 h 391"/>
                <a:gd name="T8" fmla="*/ 7518 w 9185"/>
                <a:gd name="T9" fmla="*/ 346 h 391"/>
                <a:gd name="T10" fmla="*/ 8141 w 9185"/>
                <a:gd name="T11" fmla="*/ 320 h 391"/>
                <a:gd name="T12" fmla="*/ 8636 w 9185"/>
                <a:gd name="T13" fmla="*/ 288 h 391"/>
                <a:gd name="T14" fmla="*/ 8908 w 9185"/>
                <a:gd name="T15" fmla="*/ 262 h 391"/>
                <a:gd name="T16" fmla="*/ 9042 w 9185"/>
                <a:gd name="T17" fmla="*/ 244 h 391"/>
                <a:gd name="T18" fmla="*/ 9134 w 9185"/>
                <a:gd name="T19" fmla="*/ 225 h 391"/>
                <a:gd name="T20" fmla="*/ 9172 w 9185"/>
                <a:gd name="T21" fmla="*/ 210 h 391"/>
                <a:gd name="T22" fmla="*/ 9184 w 9185"/>
                <a:gd name="T23" fmla="*/ 201 h 391"/>
                <a:gd name="T24" fmla="*/ 9185 w 9185"/>
                <a:gd name="T25" fmla="*/ 196 h 391"/>
                <a:gd name="T26" fmla="*/ 9184 w 9185"/>
                <a:gd name="T27" fmla="*/ 190 h 391"/>
                <a:gd name="T28" fmla="*/ 9172 w 9185"/>
                <a:gd name="T29" fmla="*/ 180 h 391"/>
                <a:gd name="T30" fmla="*/ 9134 w 9185"/>
                <a:gd name="T31" fmla="*/ 166 h 391"/>
                <a:gd name="T32" fmla="*/ 9042 w 9185"/>
                <a:gd name="T33" fmla="*/ 146 h 391"/>
                <a:gd name="T34" fmla="*/ 8908 w 9185"/>
                <a:gd name="T35" fmla="*/ 129 h 391"/>
                <a:gd name="T36" fmla="*/ 8636 w 9185"/>
                <a:gd name="T37" fmla="*/ 102 h 391"/>
                <a:gd name="T38" fmla="*/ 8141 w 9185"/>
                <a:gd name="T39" fmla="*/ 71 h 391"/>
                <a:gd name="T40" fmla="*/ 7518 w 9185"/>
                <a:gd name="T41" fmla="*/ 44 h 391"/>
                <a:gd name="T42" fmla="*/ 6786 w 9185"/>
                <a:gd name="T43" fmla="*/ 24 h 391"/>
                <a:gd name="T44" fmla="*/ 5961 w 9185"/>
                <a:gd name="T45" fmla="*/ 9 h 391"/>
                <a:gd name="T46" fmla="*/ 5064 w 9185"/>
                <a:gd name="T47" fmla="*/ 1 h 391"/>
                <a:gd name="T48" fmla="*/ 4593 w 9185"/>
                <a:gd name="T49" fmla="*/ 0 h 391"/>
                <a:gd name="T50" fmla="*/ 4121 w 9185"/>
                <a:gd name="T51" fmla="*/ 1 h 391"/>
                <a:gd name="T52" fmla="*/ 3224 w 9185"/>
                <a:gd name="T53" fmla="*/ 9 h 391"/>
                <a:gd name="T54" fmla="*/ 2399 w 9185"/>
                <a:gd name="T55" fmla="*/ 24 h 391"/>
                <a:gd name="T56" fmla="*/ 1667 w 9185"/>
                <a:gd name="T57" fmla="*/ 44 h 391"/>
                <a:gd name="T58" fmla="*/ 1044 w 9185"/>
                <a:gd name="T59" fmla="*/ 71 h 391"/>
                <a:gd name="T60" fmla="*/ 549 w 9185"/>
                <a:gd name="T61" fmla="*/ 102 h 391"/>
                <a:gd name="T62" fmla="*/ 277 w 9185"/>
                <a:gd name="T63" fmla="*/ 129 h 391"/>
                <a:gd name="T64" fmla="*/ 143 w 9185"/>
                <a:gd name="T65" fmla="*/ 146 h 391"/>
                <a:gd name="T66" fmla="*/ 51 w 9185"/>
                <a:gd name="T67" fmla="*/ 166 h 391"/>
                <a:gd name="T68" fmla="*/ 13 w 9185"/>
                <a:gd name="T69" fmla="*/ 180 h 391"/>
                <a:gd name="T70" fmla="*/ 1 w 9185"/>
                <a:gd name="T71" fmla="*/ 190 h 391"/>
                <a:gd name="T72" fmla="*/ 0 w 9185"/>
                <a:gd name="T73" fmla="*/ 196 h 391"/>
                <a:gd name="T74" fmla="*/ 1 w 9185"/>
                <a:gd name="T75" fmla="*/ 201 h 391"/>
                <a:gd name="T76" fmla="*/ 13 w 9185"/>
                <a:gd name="T77" fmla="*/ 210 h 391"/>
                <a:gd name="T78" fmla="*/ 51 w 9185"/>
                <a:gd name="T79" fmla="*/ 225 h 391"/>
                <a:gd name="T80" fmla="*/ 143 w 9185"/>
                <a:gd name="T81" fmla="*/ 244 h 391"/>
                <a:gd name="T82" fmla="*/ 277 w 9185"/>
                <a:gd name="T83" fmla="*/ 262 h 391"/>
                <a:gd name="T84" fmla="*/ 549 w 9185"/>
                <a:gd name="T85" fmla="*/ 288 h 391"/>
                <a:gd name="T86" fmla="*/ 1044 w 9185"/>
                <a:gd name="T87" fmla="*/ 320 h 391"/>
                <a:gd name="T88" fmla="*/ 1667 w 9185"/>
                <a:gd name="T89" fmla="*/ 346 h 391"/>
                <a:gd name="T90" fmla="*/ 2399 w 9185"/>
                <a:gd name="T91" fmla="*/ 367 h 391"/>
                <a:gd name="T92" fmla="*/ 3224 w 9185"/>
                <a:gd name="T93" fmla="*/ 382 h 391"/>
                <a:gd name="T94" fmla="*/ 4121 w 9185"/>
                <a:gd name="T95" fmla="*/ 390 h 391"/>
                <a:gd name="T96" fmla="*/ 4593 w 9185"/>
                <a:gd name="T97"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85" h="391">
                  <a:moveTo>
                    <a:pt x="4593" y="391"/>
                  </a:moveTo>
                  <a:lnTo>
                    <a:pt x="5064" y="390"/>
                  </a:lnTo>
                  <a:lnTo>
                    <a:pt x="5961" y="382"/>
                  </a:lnTo>
                  <a:lnTo>
                    <a:pt x="6786" y="367"/>
                  </a:lnTo>
                  <a:lnTo>
                    <a:pt x="7518" y="346"/>
                  </a:lnTo>
                  <a:lnTo>
                    <a:pt x="8141" y="320"/>
                  </a:lnTo>
                  <a:lnTo>
                    <a:pt x="8636" y="288"/>
                  </a:lnTo>
                  <a:lnTo>
                    <a:pt x="8908" y="262"/>
                  </a:lnTo>
                  <a:lnTo>
                    <a:pt x="9042" y="244"/>
                  </a:lnTo>
                  <a:lnTo>
                    <a:pt x="9134" y="225"/>
                  </a:lnTo>
                  <a:lnTo>
                    <a:pt x="9172" y="210"/>
                  </a:lnTo>
                  <a:lnTo>
                    <a:pt x="9184" y="201"/>
                  </a:lnTo>
                  <a:lnTo>
                    <a:pt x="9185" y="196"/>
                  </a:lnTo>
                  <a:lnTo>
                    <a:pt x="9184" y="190"/>
                  </a:lnTo>
                  <a:lnTo>
                    <a:pt x="9172" y="180"/>
                  </a:lnTo>
                  <a:lnTo>
                    <a:pt x="9134" y="166"/>
                  </a:lnTo>
                  <a:lnTo>
                    <a:pt x="9042" y="146"/>
                  </a:lnTo>
                  <a:lnTo>
                    <a:pt x="8908" y="129"/>
                  </a:lnTo>
                  <a:lnTo>
                    <a:pt x="8636" y="102"/>
                  </a:lnTo>
                  <a:lnTo>
                    <a:pt x="8141" y="71"/>
                  </a:lnTo>
                  <a:lnTo>
                    <a:pt x="7518" y="44"/>
                  </a:lnTo>
                  <a:lnTo>
                    <a:pt x="6786" y="24"/>
                  </a:lnTo>
                  <a:lnTo>
                    <a:pt x="5961" y="9"/>
                  </a:lnTo>
                  <a:lnTo>
                    <a:pt x="5064" y="1"/>
                  </a:lnTo>
                  <a:lnTo>
                    <a:pt x="4593" y="0"/>
                  </a:lnTo>
                  <a:lnTo>
                    <a:pt x="4121" y="1"/>
                  </a:lnTo>
                  <a:lnTo>
                    <a:pt x="3224" y="9"/>
                  </a:lnTo>
                  <a:lnTo>
                    <a:pt x="2399" y="24"/>
                  </a:lnTo>
                  <a:lnTo>
                    <a:pt x="1667" y="44"/>
                  </a:lnTo>
                  <a:lnTo>
                    <a:pt x="1044" y="71"/>
                  </a:lnTo>
                  <a:lnTo>
                    <a:pt x="549" y="102"/>
                  </a:lnTo>
                  <a:lnTo>
                    <a:pt x="277" y="129"/>
                  </a:lnTo>
                  <a:lnTo>
                    <a:pt x="143" y="146"/>
                  </a:lnTo>
                  <a:lnTo>
                    <a:pt x="51" y="166"/>
                  </a:lnTo>
                  <a:lnTo>
                    <a:pt x="13" y="180"/>
                  </a:lnTo>
                  <a:lnTo>
                    <a:pt x="1" y="190"/>
                  </a:lnTo>
                  <a:lnTo>
                    <a:pt x="0" y="196"/>
                  </a:lnTo>
                  <a:lnTo>
                    <a:pt x="1" y="201"/>
                  </a:lnTo>
                  <a:lnTo>
                    <a:pt x="13" y="210"/>
                  </a:lnTo>
                  <a:lnTo>
                    <a:pt x="51" y="225"/>
                  </a:lnTo>
                  <a:lnTo>
                    <a:pt x="143" y="244"/>
                  </a:lnTo>
                  <a:lnTo>
                    <a:pt x="277" y="262"/>
                  </a:lnTo>
                  <a:lnTo>
                    <a:pt x="549" y="288"/>
                  </a:lnTo>
                  <a:lnTo>
                    <a:pt x="1044" y="320"/>
                  </a:lnTo>
                  <a:lnTo>
                    <a:pt x="1667" y="346"/>
                  </a:lnTo>
                  <a:lnTo>
                    <a:pt x="2399" y="367"/>
                  </a:lnTo>
                  <a:lnTo>
                    <a:pt x="3224" y="382"/>
                  </a:lnTo>
                  <a:lnTo>
                    <a:pt x="4121" y="390"/>
                  </a:lnTo>
                  <a:lnTo>
                    <a:pt x="4593" y="391"/>
                  </a:lnTo>
                  <a:close/>
                </a:path>
              </a:pathLst>
            </a:custGeom>
            <a:solidFill>
              <a:srgbClr val="DBDBD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3" name="iSlïḍé">
              <a:extLst>
                <a:ext uri="{FF2B5EF4-FFF2-40B4-BE49-F238E27FC236}">
                  <a16:creationId xmlns:a16="http://schemas.microsoft.com/office/drawing/2014/main" id="{E095A65C-7D03-4F2A-8086-B7C6B7F77EED}"/>
                </a:ext>
              </a:extLst>
            </p:cNvPr>
            <p:cNvSpPr/>
            <p:nvPr/>
          </p:nvSpPr>
          <p:spPr bwMode="auto">
            <a:xfrm>
              <a:off x="5877432" y="5109379"/>
              <a:ext cx="4769824" cy="200260"/>
            </a:xfrm>
            <a:custGeom>
              <a:avLst/>
              <a:gdLst>
                <a:gd name="T0" fmla="*/ 4584 w 9167"/>
                <a:gd name="T1" fmla="*/ 387 h 387"/>
                <a:gd name="T2" fmla="*/ 5054 w 9167"/>
                <a:gd name="T3" fmla="*/ 386 h 387"/>
                <a:gd name="T4" fmla="*/ 5949 w 9167"/>
                <a:gd name="T5" fmla="*/ 378 h 387"/>
                <a:gd name="T6" fmla="*/ 6772 w 9167"/>
                <a:gd name="T7" fmla="*/ 363 h 387"/>
                <a:gd name="T8" fmla="*/ 7504 w 9167"/>
                <a:gd name="T9" fmla="*/ 343 h 387"/>
                <a:gd name="T10" fmla="*/ 8126 w 9167"/>
                <a:gd name="T11" fmla="*/ 316 h 387"/>
                <a:gd name="T12" fmla="*/ 8620 w 9167"/>
                <a:gd name="T13" fmla="*/ 285 h 387"/>
                <a:gd name="T14" fmla="*/ 8891 w 9167"/>
                <a:gd name="T15" fmla="*/ 259 h 387"/>
                <a:gd name="T16" fmla="*/ 9024 w 9167"/>
                <a:gd name="T17" fmla="*/ 242 h 387"/>
                <a:gd name="T18" fmla="*/ 9117 w 9167"/>
                <a:gd name="T19" fmla="*/ 222 h 387"/>
                <a:gd name="T20" fmla="*/ 9155 w 9167"/>
                <a:gd name="T21" fmla="*/ 208 h 387"/>
                <a:gd name="T22" fmla="*/ 9166 w 9167"/>
                <a:gd name="T23" fmla="*/ 199 h 387"/>
                <a:gd name="T24" fmla="*/ 9167 w 9167"/>
                <a:gd name="T25" fmla="*/ 194 h 387"/>
                <a:gd name="T26" fmla="*/ 9166 w 9167"/>
                <a:gd name="T27" fmla="*/ 188 h 387"/>
                <a:gd name="T28" fmla="*/ 9155 w 9167"/>
                <a:gd name="T29" fmla="*/ 178 h 387"/>
                <a:gd name="T30" fmla="*/ 9117 w 9167"/>
                <a:gd name="T31" fmla="*/ 164 h 387"/>
                <a:gd name="T32" fmla="*/ 9024 w 9167"/>
                <a:gd name="T33" fmla="*/ 145 h 387"/>
                <a:gd name="T34" fmla="*/ 8891 w 9167"/>
                <a:gd name="T35" fmla="*/ 127 h 387"/>
                <a:gd name="T36" fmla="*/ 8620 w 9167"/>
                <a:gd name="T37" fmla="*/ 101 h 387"/>
                <a:gd name="T38" fmla="*/ 8126 w 9167"/>
                <a:gd name="T39" fmla="*/ 70 h 387"/>
                <a:gd name="T40" fmla="*/ 7504 w 9167"/>
                <a:gd name="T41" fmla="*/ 45 h 387"/>
                <a:gd name="T42" fmla="*/ 6772 w 9167"/>
                <a:gd name="T43" fmla="*/ 24 h 387"/>
                <a:gd name="T44" fmla="*/ 5949 w 9167"/>
                <a:gd name="T45" fmla="*/ 9 h 387"/>
                <a:gd name="T46" fmla="*/ 5054 w 9167"/>
                <a:gd name="T47" fmla="*/ 1 h 387"/>
                <a:gd name="T48" fmla="*/ 4584 w 9167"/>
                <a:gd name="T49" fmla="*/ 0 h 387"/>
                <a:gd name="T50" fmla="*/ 4113 w 9167"/>
                <a:gd name="T51" fmla="*/ 1 h 387"/>
                <a:gd name="T52" fmla="*/ 3218 w 9167"/>
                <a:gd name="T53" fmla="*/ 9 h 387"/>
                <a:gd name="T54" fmla="*/ 2395 w 9167"/>
                <a:gd name="T55" fmla="*/ 24 h 387"/>
                <a:gd name="T56" fmla="*/ 1663 w 9167"/>
                <a:gd name="T57" fmla="*/ 45 h 387"/>
                <a:gd name="T58" fmla="*/ 1041 w 9167"/>
                <a:gd name="T59" fmla="*/ 70 h 387"/>
                <a:gd name="T60" fmla="*/ 547 w 9167"/>
                <a:gd name="T61" fmla="*/ 101 h 387"/>
                <a:gd name="T62" fmla="*/ 277 w 9167"/>
                <a:gd name="T63" fmla="*/ 127 h 387"/>
                <a:gd name="T64" fmla="*/ 143 w 9167"/>
                <a:gd name="T65" fmla="*/ 145 h 387"/>
                <a:gd name="T66" fmla="*/ 50 w 9167"/>
                <a:gd name="T67" fmla="*/ 164 h 387"/>
                <a:gd name="T68" fmla="*/ 12 w 9167"/>
                <a:gd name="T69" fmla="*/ 178 h 387"/>
                <a:gd name="T70" fmla="*/ 1 w 9167"/>
                <a:gd name="T71" fmla="*/ 188 h 387"/>
                <a:gd name="T72" fmla="*/ 0 w 9167"/>
                <a:gd name="T73" fmla="*/ 194 h 387"/>
                <a:gd name="T74" fmla="*/ 1 w 9167"/>
                <a:gd name="T75" fmla="*/ 199 h 387"/>
                <a:gd name="T76" fmla="*/ 12 w 9167"/>
                <a:gd name="T77" fmla="*/ 208 h 387"/>
                <a:gd name="T78" fmla="*/ 50 w 9167"/>
                <a:gd name="T79" fmla="*/ 222 h 387"/>
                <a:gd name="T80" fmla="*/ 143 w 9167"/>
                <a:gd name="T81" fmla="*/ 242 h 387"/>
                <a:gd name="T82" fmla="*/ 277 w 9167"/>
                <a:gd name="T83" fmla="*/ 259 h 387"/>
                <a:gd name="T84" fmla="*/ 547 w 9167"/>
                <a:gd name="T85" fmla="*/ 285 h 387"/>
                <a:gd name="T86" fmla="*/ 1041 w 9167"/>
                <a:gd name="T87" fmla="*/ 316 h 387"/>
                <a:gd name="T88" fmla="*/ 1663 w 9167"/>
                <a:gd name="T89" fmla="*/ 343 h 387"/>
                <a:gd name="T90" fmla="*/ 2395 w 9167"/>
                <a:gd name="T91" fmla="*/ 363 h 387"/>
                <a:gd name="T92" fmla="*/ 3218 w 9167"/>
                <a:gd name="T93" fmla="*/ 378 h 387"/>
                <a:gd name="T94" fmla="*/ 4113 w 9167"/>
                <a:gd name="T95" fmla="*/ 386 h 387"/>
                <a:gd name="T96" fmla="*/ 4584 w 9167"/>
                <a:gd name="T97" fmla="*/ 387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67" h="387">
                  <a:moveTo>
                    <a:pt x="4584" y="387"/>
                  </a:moveTo>
                  <a:lnTo>
                    <a:pt x="5054" y="386"/>
                  </a:lnTo>
                  <a:lnTo>
                    <a:pt x="5949" y="378"/>
                  </a:lnTo>
                  <a:lnTo>
                    <a:pt x="6772" y="363"/>
                  </a:lnTo>
                  <a:lnTo>
                    <a:pt x="7504" y="343"/>
                  </a:lnTo>
                  <a:lnTo>
                    <a:pt x="8126" y="316"/>
                  </a:lnTo>
                  <a:lnTo>
                    <a:pt x="8620" y="285"/>
                  </a:lnTo>
                  <a:lnTo>
                    <a:pt x="8891" y="259"/>
                  </a:lnTo>
                  <a:lnTo>
                    <a:pt x="9024" y="242"/>
                  </a:lnTo>
                  <a:lnTo>
                    <a:pt x="9117" y="222"/>
                  </a:lnTo>
                  <a:lnTo>
                    <a:pt x="9155" y="208"/>
                  </a:lnTo>
                  <a:lnTo>
                    <a:pt x="9166" y="199"/>
                  </a:lnTo>
                  <a:lnTo>
                    <a:pt x="9167" y="194"/>
                  </a:lnTo>
                  <a:lnTo>
                    <a:pt x="9166" y="188"/>
                  </a:lnTo>
                  <a:lnTo>
                    <a:pt x="9155" y="178"/>
                  </a:lnTo>
                  <a:lnTo>
                    <a:pt x="9117" y="164"/>
                  </a:lnTo>
                  <a:lnTo>
                    <a:pt x="9024" y="145"/>
                  </a:lnTo>
                  <a:lnTo>
                    <a:pt x="8891" y="127"/>
                  </a:lnTo>
                  <a:lnTo>
                    <a:pt x="8620" y="101"/>
                  </a:lnTo>
                  <a:lnTo>
                    <a:pt x="8126" y="70"/>
                  </a:lnTo>
                  <a:lnTo>
                    <a:pt x="7504" y="45"/>
                  </a:lnTo>
                  <a:lnTo>
                    <a:pt x="6772" y="24"/>
                  </a:lnTo>
                  <a:lnTo>
                    <a:pt x="5949" y="9"/>
                  </a:lnTo>
                  <a:lnTo>
                    <a:pt x="5054" y="1"/>
                  </a:lnTo>
                  <a:lnTo>
                    <a:pt x="4584" y="0"/>
                  </a:lnTo>
                  <a:lnTo>
                    <a:pt x="4113" y="1"/>
                  </a:lnTo>
                  <a:lnTo>
                    <a:pt x="3218" y="9"/>
                  </a:lnTo>
                  <a:lnTo>
                    <a:pt x="2395" y="24"/>
                  </a:lnTo>
                  <a:lnTo>
                    <a:pt x="1663" y="45"/>
                  </a:lnTo>
                  <a:lnTo>
                    <a:pt x="1041" y="70"/>
                  </a:lnTo>
                  <a:lnTo>
                    <a:pt x="547" y="101"/>
                  </a:lnTo>
                  <a:lnTo>
                    <a:pt x="277" y="127"/>
                  </a:lnTo>
                  <a:lnTo>
                    <a:pt x="143" y="145"/>
                  </a:lnTo>
                  <a:lnTo>
                    <a:pt x="50" y="164"/>
                  </a:lnTo>
                  <a:lnTo>
                    <a:pt x="12" y="178"/>
                  </a:lnTo>
                  <a:lnTo>
                    <a:pt x="1" y="188"/>
                  </a:lnTo>
                  <a:lnTo>
                    <a:pt x="0" y="194"/>
                  </a:lnTo>
                  <a:lnTo>
                    <a:pt x="1" y="199"/>
                  </a:lnTo>
                  <a:lnTo>
                    <a:pt x="12" y="208"/>
                  </a:lnTo>
                  <a:lnTo>
                    <a:pt x="50" y="222"/>
                  </a:lnTo>
                  <a:lnTo>
                    <a:pt x="143" y="242"/>
                  </a:lnTo>
                  <a:lnTo>
                    <a:pt x="277" y="259"/>
                  </a:lnTo>
                  <a:lnTo>
                    <a:pt x="547" y="285"/>
                  </a:lnTo>
                  <a:lnTo>
                    <a:pt x="1041" y="316"/>
                  </a:lnTo>
                  <a:lnTo>
                    <a:pt x="1663" y="343"/>
                  </a:lnTo>
                  <a:lnTo>
                    <a:pt x="2395" y="363"/>
                  </a:lnTo>
                  <a:lnTo>
                    <a:pt x="3218" y="378"/>
                  </a:lnTo>
                  <a:lnTo>
                    <a:pt x="4113" y="386"/>
                  </a:lnTo>
                  <a:lnTo>
                    <a:pt x="4584" y="387"/>
                  </a:lnTo>
                  <a:close/>
                </a:path>
              </a:pathLst>
            </a:custGeom>
            <a:solidFill>
              <a:srgbClr val="DADAD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4" name="íṡḻîdè">
              <a:extLst>
                <a:ext uri="{FF2B5EF4-FFF2-40B4-BE49-F238E27FC236}">
                  <a16:creationId xmlns:a16="http://schemas.microsoft.com/office/drawing/2014/main" id="{168F21D6-F625-4908-919C-8DE597FA6398}"/>
                </a:ext>
              </a:extLst>
            </p:cNvPr>
            <p:cNvSpPr/>
            <p:nvPr/>
          </p:nvSpPr>
          <p:spPr bwMode="auto">
            <a:xfrm>
              <a:off x="5882633" y="5109379"/>
              <a:ext cx="4759421" cy="200260"/>
            </a:xfrm>
            <a:custGeom>
              <a:avLst/>
              <a:gdLst>
                <a:gd name="T0" fmla="*/ 4576 w 9151"/>
                <a:gd name="T1" fmla="*/ 382 h 382"/>
                <a:gd name="T2" fmla="*/ 5045 w 9151"/>
                <a:gd name="T3" fmla="*/ 382 h 382"/>
                <a:gd name="T4" fmla="*/ 5939 w 9151"/>
                <a:gd name="T5" fmla="*/ 373 h 382"/>
                <a:gd name="T6" fmla="*/ 6760 w 9151"/>
                <a:gd name="T7" fmla="*/ 359 h 382"/>
                <a:gd name="T8" fmla="*/ 7490 w 9151"/>
                <a:gd name="T9" fmla="*/ 339 h 382"/>
                <a:gd name="T10" fmla="*/ 8111 w 9151"/>
                <a:gd name="T11" fmla="*/ 313 h 382"/>
                <a:gd name="T12" fmla="*/ 8604 w 9151"/>
                <a:gd name="T13" fmla="*/ 282 h 382"/>
                <a:gd name="T14" fmla="*/ 8874 w 9151"/>
                <a:gd name="T15" fmla="*/ 257 h 382"/>
                <a:gd name="T16" fmla="*/ 9008 w 9151"/>
                <a:gd name="T17" fmla="*/ 239 h 382"/>
                <a:gd name="T18" fmla="*/ 9099 w 9151"/>
                <a:gd name="T19" fmla="*/ 220 h 382"/>
                <a:gd name="T20" fmla="*/ 9137 w 9151"/>
                <a:gd name="T21" fmla="*/ 206 h 382"/>
                <a:gd name="T22" fmla="*/ 9150 w 9151"/>
                <a:gd name="T23" fmla="*/ 197 h 382"/>
                <a:gd name="T24" fmla="*/ 9151 w 9151"/>
                <a:gd name="T25" fmla="*/ 192 h 382"/>
                <a:gd name="T26" fmla="*/ 9150 w 9151"/>
                <a:gd name="T27" fmla="*/ 186 h 382"/>
                <a:gd name="T28" fmla="*/ 9137 w 9151"/>
                <a:gd name="T29" fmla="*/ 177 h 382"/>
                <a:gd name="T30" fmla="*/ 9099 w 9151"/>
                <a:gd name="T31" fmla="*/ 163 h 382"/>
                <a:gd name="T32" fmla="*/ 9008 w 9151"/>
                <a:gd name="T33" fmla="*/ 143 h 382"/>
                <a:gd name="T34" fmla="*/ 8874 w 9151"/>
                <a:gd name="T35" fmla="*/ 126 h 382"/>
                <a:gd name="T36" fmla="*/ 8604 w 9151"/>
                <a:gd name="T37" fmla="*/ 100 h 382"/>
                <a:gd name="T38" fmla="*/ 8111 w 9151"/>
                <a:gd name="T39" fmla="*/ 70 h 382"/>
                <a:gd name="T40" fmla="*/ 7490 w 9151"/>
                <a:gd name="T41" fmla="*/ 44 h 382"/>
                <a:gd name="T42" fmla="*/ 6760 w 9151"/>
                <a:gd name="T43" fmla="*/ 23 h 382"/>
                <a:gd name="T44" fmla="*/ 5939 w 9151"/>
                <a:gd name="T45" fmla="*/ 9 h 382"/>
                <a:gd name="T46" fmla="*/ 5045 w 9151"/>
                <a:gd name="T47" fmla="*/ 1 h 382"/>
                <a:gd name="T48" fmla="*/ 4576 w 9151"/>
                <a:gd name="T49" fmla="*/ 0 h 382"/>
                <a:gd name="T50" fmla="*/ 4106 w 9151"/>
                <a:gd name="T51" fmla="*/ 1 h 382"/>
                <a:gd name="T52" fmla="*/ 3212 w 9151"/>
                <a:gd name="T53" fmla="*/ 9 h 382"/>
                <a:gd name="T54" fmla="*/ 2391 w 9151"/>
                <a:gd name="T55" fmla="*/ 23 h 382"/>
                <a:gd name="T56" fmla="*/ 1661 w 9151"/>
                <a:gd name="T57" fmla="*/ 44 h 382"/>
                <a:gd name="T58" fmla="*/ 1040 w 9151"/>
                <a:gd name="T59" fmla="*/ 70 h 382"/>
                <a:gd name="T60" fmla="*/ 547 w 9151"/>
                <a:gd name="T61" fmla="*/ 100 h 382"/>
                <a:gd name="T62" fmla="*/ 277 w 9151"/>
                <a:gd name="T63" fmla="*/ 126 h 382"/>
                <a:gd name="T64" fmla="*/ 143 w 9151"/>
                <a:gd name="T65" fmla="*/ 143 h 382"/>
                <a:gd name="T66" fmla="*/ 52 w 9151"/>
                <a:gd name="T67" fmla="*/ 163 h 382"/>
                <a:gd name="T68" fmla="*/ 14 w 9151"/>
                <a:gd name="T69" fmla="*/ 177 h 382"/>
                <a:gd name="T70" fmla="*/ 1 w 9151"/>
                <a:gd name="T71" fmla="*/ 186 h 382"/>
                <a:gd name="T72" fmla="*/ 0 w 9151"/>
                <a:gd name="T73" fmla="*/ 192 h 382"/>
                <a:gd name="T74" fmla="*/ 1 w 9151"/>
                <a:gd name="T75" fmla="*/ 197 h 382"/>
                <a:gd name="T76" fmla="*/ 14 w 9151"/>
                <a:gd name="T77" fmla="*/ 206 h 382"/>
                <a:gd name="T78" fmla="*/ 52 w 9151"/>
                <a:gd name="T79" fmla="*/ 220 h 382"/>
                <a:gd name="T80" fmla="*/ 143 w 9151"/>
                <a:gd name="T81" fmla="*/ 239 h 382"/>
                <a:gd name="T82" fmla="*/ 277 w 9151"/>
                <a:gd name="T83" fmla="*/ 257 h 382"/>
                <a:gd name="T84" fmla="*/ 547 w 9151"/>
                <a:gd name="T85" fmla="*/ 282 h 382"/>
                <a:gd name="T86" fmla="*/ 1040 w 9151"/>
                <a:gd name="T87" fmla="*/ 313 h 382"/>
                <a:gd name="T88" fmla="*/ 1661 w 9151"/>
                <a:gd name="T89" fmla="*/ 339 h 382"/>
                <a:gd name="T90" fmla="*/ 2391 w 9151"/>
                <a:gd name="T91" fmla="*/ 359 h 382"/>
                <a:gd name="T92" fmla="*/ 3212 w 9151"/>
                <a:gd name="T93" fmla="*/ 373 h 382"/>
                <a:gd name="T94" fmla="*/ 4106 w 9151"/>
                <a:gd name="T95" fmla="*/ 382 h 382"/>
                <a:gd name="T96" fmla="*/ 4576 w 9151"/>
                <a:gd name="T9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51" h="382">
                  <a:moveTo>
                    <a:pt x="4576" y="382"/>
                  </a:moveTo>
                  <a:lnTo>
                    <a:pt x="5045" y="382"/>
                  </a:lnTo>
                  <a:lnTo>
                    <a:pt x="5939" y="373"/>
                  </a:lnTo>
                  <a:lnTo>
                    <a:pt x="6760" y="359"/>
                  </a:lnTo>
                  <a:lnTo>
                    <a:pt x="7490" y="339"/>
                  </a:lnTo>
                  <a:lnTo>
                    <a:pt x="8111" y="313"/>
                  </a:lnTo>
                  <a:lnTo>
                    <a:pt x="8604" y="282"/>
                  </a:lnTo>
                  <a:lnTo>
                    <a:pt x="8874" y="257"/>
                  </a:lnTo>
                  <a:lnTo>
                    <a:pt x="9008" y="239"/>
                  </a:lnTo>
                  <a:lnTo>
                    <a:pt x="9099" y="220"/>
                  </a:lnTo>
                  <a:lnTo>
                    <a:pt x="9137" y="206"/>
                  </a:lnTo>
                  <a:lnTo>
                    <a:pt x="9150" y="197"/>
                  </a:lnTo>
                  <a:lnTo>
                    <a:pt x="9151" y="192"/>
                  </a:lnTo>
                  <a:lnTo>
                    <a:pt x="9150" y="186"/>
                  </a:lnTo>
                  <a:lnTo>
                    <a:pt x="9137" y="177"/>
                  </a:lnTo>
                  <a:lnTo>
                    <a:pt x="9099" y="163"/>
                  </a:lnTo>
                  <a:lnTo>
                    <a:pt x="9008" y="143"/>
                  </a:lnTo>
                  <a:lnTo>
                    <a:pt x="8874" y="126"/>
                  </a:lnTo>
                  <a:lnTo>
                    <a:pt x="8604" y="100"/>
                  </a:lnTo>
                  <a:lnTo>
                    <a:pt x="8111" y="70"/>
                  </a:lnTo>
                  <a:lnTo>
                    <a:pt x="7490" y="44"/>
                  </a:lnTo>
                  <a:lnTo>
                    <a:pt x="6760" y="23"/>
                  </a:lnTo>
                  <a:lnTo>
                    <a:pt x="5939" y="9"/>
                  </a:lnTo>
                  <a:lnTo>
                    <a:pt x="5045" y="1"/>
                  </a:lnTo>
                  <a:lnTo>
                    <a:pt x="4576" y="0"/>
                  </a:lnTo>
                  <a:lnTo>
                    <a:pt x="4106" y="1"/>
                  </a:lnTo>
                  <a:lnTo>
                    <a:pt x="3212" y="9"/>
                  </a:lnTo>
                  <a:lnTo>
                    <a:pt x="2391" y="23"/>
                  </a:lnTo>
                  <a:lnTo>
                    <a:pt x="1661" y="44"/>
                  </a:lnTo>
                  <a:lnTo>
                    <a:pt x="1040" y="70"/>
                  </a:lnTo>
                  <a:lnTo>
                    <a:pt x="547" y="100"/>
                  </a:lnTo>
                  <a:lnTo>
                    <a:pt x="277" y="126"/>
                  </a:lnTo>
                  <a:lnTo>
                    <a:pt x="143" y="143"/>
                  </a:lnTo>
                  <a:lnTo>
                    <a:pt x="52" y="163"/>
                  </a:lnTo>
                  <a:lnTo>
                    <a:pt x="14" y="177"/>
                  </a:lnTo>
                  <a:lnTo>
                    <a:pt x="1" y="186"/>
                  </a:lnTo>
                  <a:lnTo>
                    <a:pt x="0" y="192"/>
                  </a:lnTo>
                  <a:lnTo>
                    <a:pt x="1" y="197"/>
                  </a:lnTo>
                  <a:lnTo>
                    <a:pt x="14" y="206"/>
                  </a:lnTo>
                  <a:lnTo>
                    <a:pt x="52" y="220"/>
                  </a:lnTo>
                  <a:lnTo>
                    <a:pt x="143" y="239"/>
                  </a:lnTo>
                  <a:lnTo>
                    <a:pt x="277" y="257"/>
                  </a:lnTo>
                  <a:lnTo>
                    <a:pt x="547" y="282"/>
                  </a:lnTo>
                  <a:lnTo>
                    <a:pt x="1040" y="313"/>
                  </a:lnTo>
                  <a:lnTo>
                    <a:pt x="1661" y="339"/>
                  </a:lnTo>
                  <a:lnTo>
                    <a:pt x="2391" y="359"/>
                  </a:lnTo>
                  <a:lnTo>
                    <a:pt x="3212" y="373"/>
                  </a:lnTo>
                  <a:lnTo>
                    <a:pt x="4106" y="382"/>
                  </a:lnTo>
                  <a:lnTo>
                    <a:pt x="4576" y="382"/>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5" name="ísḻîḓé">
              <a:extLst>
                <a:ext uri="{FF2B5EF4-FFF2-40B4-BE49-F238E27FC236}">
                  <a16:creationId xmlns:a16="http://schemas.microsoft.com/office/drawing/2014/main" id="{7D8664D2-B788-4CF1-9D9F-8D8F40D4F30D}"/>
                </a:ext>
              </a:extLst>
            </p:cNvPr>
            <p:cNvSpPr/>
            <p:nvPr/>
          </p:nvSpPr>
          <p:spPr bwMode="auto">
            <a:xfrm>
              <a:off x="5887835" y="5111980"/>
              <a:ext cx="4749018" cy="195058"/>
            </a:xfrm>
            <a:custGeom>
              <a:avLst/>
              <a:gdLst>
                <a:gd name="T0" fmla="*/ 4566 w 9131"/>
                <a:gd name="T1" fmla="*/ 378 h 378"/>
                <a:gd name="T2" fmla="*/ 5034 w 9131"/>
                <a:gd name="T3" fmla="*/ 378 h 378"/>
                <a:gd name="T4" fmla="*/ 5926 w 9131"/>
                <a:gd name="T5" fmla="*/ 369 h 378"/>
                <a:gd name="T6" fmla="*/ 6746 w 9131"/>
                <a:gd name="T7" fmla="*/ 356 h 378"/>
                <a:gd name="T8" fmla="*/ 7475 w 9131"/>
                <a:gd name="T9" fmla="*/ 335 h 378"/>
                <a:gd name="T10" fmla="*/ 8095 w 9131"/>
                <a:gd name="T11" fmla="*/ 310 h 378"/>
                <a:gd name="T12" fmla="*/ 8587 w 9131"/>
                <a:gd name="T13" fmla="*/ 280 h 378"/>
                <a:gd name="T14" fmla="*/ 8856 w 9131"/>
                <a:gd name="T15" fmla="*/ 254 h 378"/>
                <a:gd name="T16" fmla="*/ 8990 w 9131"/>
                <a:gd name="T17" fmla="*/ 237 h 378"/>
                <a:gd name="T18" fmla="*/ 9081 w 9131"/>
                <a:gd name="T19" fmla="*/ 218 h 378"/>
                <a:gd name="T20" fmla="*/ 9119 w 9131"/>
                <a:gd name="T21" fmla="*/ 204 h 378"/>
                <a:gd name="T22" fmla="*/ 9130 w 9131"/>
                <a:gd name="T23" fmla="*/ 195 h 378"/>
                <a:gd name="T24" fmla="*/ 9131 w 9131"/>
                <a:gd name="T25" fmla="*/ 190 h 378"/>
                <a:gd name="T26" fmla="*/ 9130 w 9131"/>
                <a:gd name="T27" fmla="*/ 184 h 378"/>
                <a:gd name="T28" fmla="*/ 9119 w 9131"/>
                <a:gd name="T29" fmla="*/ 175 h 378"/>
                <a:gd name="T30" fmla="*/ 9081 w 9131"/>
                <a:gd name="T31" fmla="*/ 161 h 378"/>
                <a:gd name="T32" fmla="*/ 8990 w 9131"/>
                <a:gd name="T33" fmla="*/ 142 h 378"/>
                <a:gd name="T34" fmla="*/ 8856 w 9131"/>
                <a:gd name="T35" fmla="*/ 125 h 378"/>
                <a:gd name="T36" fmla="*/ 8587 w 9131"/>
                <a:gd name="T37" fmla="*/ 99 h 378"/>
                <a:gd name="T38" fmla="*/ 8095 w 9131"/>
                <a:gd name="T39" fmla="*/ 69 h 378"/>
                <a:gd name="T40" fmla="*/ 7475 w 9131"/>
                <a:gd name="T41" fmla="*/ 44 h 378"/>
                <a:gd name="T42" fmla="*/ 6746 w 9131"/>
                <a:gd name="T43" fmla="*/ 23 h 378"/>
                <a:gd name="T44" fmla="*/ 5926 w 9131"/>
                <a:gd name="T45" fmla="*/ 9 h 378"/>
                <a:gd name="T46" fmla="*/ 5034 w 9131"/>
                <a:gd name="T47" fmla="*/ 1 h 378"/>
                <a:gd name="T48" fmla="*/ 4566 w 9131"/>
                <a:gd name="T49" fmla="*/ 0 h 378"/>
                <a:gd name="T50" fmla="*/ 4097 w 9131"/>
                <a:gd name="T51" fmla="*/ 1 h 378"/>
                <a:gd name="T52" fmla="*/ 3205 w 9131"/>
                <a:gd name="T53" fmla="*/ 9 h 378"/>
                <a:gd name="T54" fmla="*/ 2385 w 9131"/>
                <a:gd name="T55" fmla="*/ 23 h 378"/>
                <a:gd name="T56" fmla="*/ 1656 w 9131"/>
                <a:gd name="T57" fmla="*/ 44 h 378"/>
                <a:gd name="T58" fmla="*/ 1036 w 9131"/>
                <a:gd name="T59" fmla="*/ 69 h 378"/>
                <a:gd name="T60" fmla="*/ 544 w 9131"/>
                <a:gd name="T61" fmla="*/ 99 h 378"/>
                <a:gd name="T62" fmla="*/ 275 w 9131"/>
                <a:gd name="T63" fmla="*/ 125 h 378"/>
                <a:gd name="T64" fmla="*/ 141 w 9131"/>
                <a:gd name="T65" fmla="*/ 142 h 378"/>
                <a:gd name="T66" fmla="*/ 50 w 9131"/>
                <a:gd name="T67" fmla="*/ 161 h 378"/>
                <a:gd name="T68" fmla="*/ 12 w 9131"/>
                <a:gd name="T69" fmla="*/ 175 h 378"/>
                <a:gd name="T70" fmla="*/ 1 w 9131"/>
                <a:gd name="T71" fmla="*/ 184 h 378"/>
                <a:gd name="T72" fmla="*/ 0 w 9131"/>
                <a:gd name="T73" fmla="*/ 190 h 378"/>
                <a:gd name="T74" fmla="*/ 1 w 9131"/>
                <a:gd name="T75" fmla="*/ 195 h 378"/>
                <a:gd name="T76" fmla="*/ 12 w 9131"/>
                <a:gd name="T77" fmla="*/ 204 h 378"/>
                <a:gd name="T78" fmla="*/ 50 w 9131"/>
                <a:gd name="T79" fmla="*/ 218 h 378"/>
                <a:gd name="T80" fmla="*/ 141 w 9131"/>
                <a:gd name="T81" fmla="*/ 237 h 378"/>
                <a:gd name="T82" fmla="*/ 275 w 9131"/>
                <a:gd name="T83" fmla="*/ 254 h 378"/>
                <a:gd name="T84" fmla="*/ 544 w 9131"/>
                <a:gd name="T85" fmla="*/ 280 h 378"/>
                <a:gd name="T86" fmla="*/ 1036 w 9131"/>
                <a:gd name="T87" fmla="*/ 310 h 378"/>
                <a:gd name="T88" fmla="*/ 1656 w 9131"/>
                <a:gd name="T89" fmla="*/ 335 h 378"/>
                <a:gd name="T90" fmla="*/ 2385 w 9131"/>
                <a:gd name="T91" fmla="*/ 356 h 378"/>
                <a:gd name="T92" fmla="*/ 3205 w 9131"/>
                <a:gd name="T93" fmla="*/ 369 h 378"/>
                <a:gd name="T94" fmla="*/ 4097 w 9131"/>
                <a:gd name="T95" fmla="*/ 378 h 378"/>
                <a:gd name="T96" fmla="*/ 4566 w 9131"/>
                <a:gd name="T97" fmla="*/ 378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31" h="378">
                  <a:moveTo>
                    <a:pt x="4566" y="378"/>
                  </a:moveTo>
                  <a:lnTo>
                    <a:pt x="5034" y="378"/>
                  </a:lnTo>
                  <a:lnTo>
                    <a:pt x="5926" y="369"/>
                  </a:lnTo>
                  <a:lnTo>
                    <a:pt x="6746" y="356"/>
                  </a:lnTo>
                  <a:lnTo>
                    <a:pt x="7475" y="335"/>
                  </a:lnTo>
                  <a:lnTo>
                    <a:pt x="8095" y="310"/>
                  </a:lnTo>
                  <a:lnTo>
                    <a:pt x="8587" y="280"/>
                  </a:lnTo>
                  <a:lnTo>
                    <a:pt x="8856" y="254"/>
                  </a:lnTo>
                  <a:lnTo>
                    <a:pt x="8990" y="237"/>
                  </a:lnTo>
                  <a:lnTo>
                    <a:pt x="9081" y="218"/>
                  </a:lnTo>
                  <a:lnTo>
                    <a:pt x="9119" y="204"/>
                  </a:lnTo>
                  <a:lnTo>
                    <a:pt x="9130" y="195"/>
                  </a:lnTo>
                  <a:lnTo>
                    <a:pt x="9131" y="190"/>
                  </a:lnTo>
                  <a:lnTo>
                    <a:pt x="9130" y="184"/>
                  </a:lnTo>
                  <a:lnTo>
                    <a:pt x="9119" y="175"/>
                  </a:lnTo>
                  <a:lnTo>
                    <a:pt x="9081" y="161"/>
                  </a:lnTo>
                  <a:lnTo>
                    <a:pt x="8990" y="142"/>
                  </a:lnTo>
                  <a:lnTo>
                    <a:pt x="8856" y="125"/>
                  </a:lnTo>
                  <a:lnTo>
                    <a:pt x="8587" y="99"/>
                  </a:lnTo>
                  <a:lnTo>
                    <a:pt x="8095" y="69"/>
                  </a:lnTo>
                  <a:lnTo>
                    <a:pt x="7475" y="44"/>
                  </a:lnTo>
                  <a:lnTo>
                    <a:pt x="6746" y="23"/>
                  </a:lnTo>
                  <a:lnTo>
                    <a:pt x="5926" y="9"/>
                  </a:lnTo>
                  <a:lnTo>
                    <a:pt x="5034" y="1"/>
                  </a:lnTo>
                  <a:lnTo>
                    <a:pt x="4566" y="0"/>
                  </a:lnTo>
                  <a:lnTo>
                    <a:pt x="4097" y="1"/>
                  </a:lnTo>
                  <a:lnTo>
                    <a:pt x="3205" y="9"/>
                  </a:lnTo>
                  <a:lnTo>
                    <a:pt x="2385" y="23"/>
                  </a:lnTo>
                  <a:lnTo>
                    <a:pt x="1656" y="44"/>
                  </a:lnTo>
                  <a:lnTo>
                    <a:pt x="1036" y="69"/>
                  </a:lnTo>
                  <a:lnTo>
                    <a:pt x="544" y="99"/>
                  </a:lnTo>
                  <a:lnTo>
                    <a:pt x="275" y="125"/>
                  </a:lnTo>
                  <a:lnTo>
                    <a:pt x="141" y="142"/>
                  </a:lnTo>
                  <a:lnTo>
                    <a:pt x="50" y="161"/>
                  </a:lnTo>
                  <a:lnTo>
                    <a:pt x="12" y="175"/>
                  </a:lnTo>
                  <a:lnTo>
                    <a:pt x="1" y="184"/>
                  </a:lnTo>
                  <a:lnTo>
                    <a:pt x="0" y="190"/>
                  </a:lnTo>
                  <a:lnTo>
                    <a:pt x="1" y="195"/>
                  </a:lnTo>
                  <a:lnTo>
                    <a:pt x="12" y="204"/>
                  </a:lnTo>
                  <a:lnTo>
                    <a:pt x="50" y="218"/>
                  </a:lnTo>
                  <a:lnTo>
                    <a:pt x="141" y="237"/>
                  </a:lnTo>
                  <a:lnTo>
                    <a:pt x="275" y="254"/>
                  </a:lnTo>
                  <a:lnTo>
                    <a:pt x="544" y="280"/>
                  </a:lnTo>
                  <a:lnTo>
                    <a:pt x="1036" y="310"/>
                  </a:lnTo>
                  <a:lnTo>
                    <a:pt x="1656" y="335"/>
                  </a:lnTo>
                  <a:lnTo>
                    <a:pt x="2385" y="356"/>
                  </a:lnTo>
                  <a:lnTo>
                    <a:pt x="3205" y="369"/>
                  </a:lnTo>
                  <a:lnTo>
                    <a:pt x="4097" y="378"/>
                  </a:lnTo>
                  <a:lnTo>
                    <a:pt x="4566" y="378"/>
                  </a:lnTo>
                  <a:close/>
                </a:path>
              </a:pathLst>
            </a:custGeom>
            <a:solidFill>
              <a:srgbClr val="D8D8D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6" name="ï$ḻiḋé">
              <a:extLst>
                <a:ext uri="{FF2B5EF4-FFF2-40B4-BE49-F238E27FC236}">
                  <a16:creationId xmlns:a16="http://schemas.microsoft.com/office/drawing/2014/main" id="{58488CE8-544A-432B-948B-1603496A34F4}"/>
                </a:ext>
              </a:extLst>
            </p:cNvPr>
            <p:cNvSpPr/>
            <p:nvPr/>
          </p:nvSpPr>
          <p:spPr bwMode="auto">
            <a:xfrm>
              <a:off x="5893036" y="5111980"/>
              <a:ext cx="4741215" cy="195058"/>
            </a:xfrm>
            <a:custGeom>
              <a:avLst/>
              <a:gdLst>
                <a:gd name="T0" fmla="*/ 4558 w 9115"/>
                <a:gd name="T1" fmla="*/ 373 h 373"/>
                <a:gd name="T2" fmla="*/ 5026 w 9115"/>
                <a:gd name="T3" fmla="*/ 373 h 373"/>
                <a:gd name="T4" fmla="*/ 5916 w 9115"/>
                <a:gd name="T5" fmla="*/ 365 h 373"/>
                <a:gd name="T6" fmla="*/ 6733 w 9115"/>
                <a:gd name="T7" fmla="*/ 351 h 373"/>
                <a:gd name="T8" fmla="*/ 7461 w 9115"/>
                <a:gd name="T9" fmla="*/ 330 h 373"/>
                <a:gd name="T10" fmla="*/ 8079 w 9115"/>
                <a:gd name="T11" fmla="*/ 306 h 373"/>
                <a:gd name="T12" fmla="*/ 8571 w 9115"/>
                <a:gd name="T13" fmla="*/ 276 h 373"/>
                <a:gd name="T14" fmla="*/ 8840 w 9115"/>
                <a:gd name="T15" fmla="*/ 250 h 373"/>
                <a:gd name="T16" fmla="*/ 8973 w 9115"/>
                <a:gd name="T17" fmla="*/ 233 h 373"/>
                <a:gd name="T18" fmla="*/ 9064 w 9115"/>
                <a:gd name="T19" fmla="*/ 215 h 373"/>
                <a:gd name="T20" fmla="*/ 9102 w 9115"/>
                <a:gd name="T21" fmla="*/ 201 h 373"/>
                <a:gd name="T22" fmla="*/ 9114 w 9115"/>
                <a:gd name="T23" fmla="*/ 192 h 373"/>
                <a:gd name="T24" fmla="*/ 9115 w 9115"/>
                <a:gd name="T25" fmla="*/ 187 h 373"/>
                <a:gd name="T26" fmla="*/ 9114 w 9115"/>
                <a:gd name="T27" fmla="*/ 181 h 373"/>
                <a:gd name="T28" fmla="*/ 9102 w 9115"/>
                <a:gd name="T29" fmla="*/ 172 h 373"/>
                <a:gd name="T30" fmla="*/ 9064 w 9115"/>
                <a:gd name="T31" fmla="*/ 158 h 373"/>
                <a:gd name="T32" fmla="*/ 8973 w 9115"/>
                <a:gd name="T33" fmla="*/ 139 h 373"/>
                <a:gd name="T34" fmla="*/ 8840 w 9115"/>
                <a:gd name="T35" fmla="*/ 122 h 373"/>
                <a:gd name="T36" fmla="*/ 8571 w 9115"/>
                <a:gd name="T37" fmla="*/ 97 h 373"/>
                <a:gd name="T38" fmla="*/ 8079 w 9115"/>
                <a:gd name="T39" fmla="*/ 67 h 373"/>
                <a:gd name="T40" fmla="*/ 7461 w 9115"/>
                <a:gd name="T41" fmla="*/ 43 h 373"/>
                <a:gd name="T42" fmla="*/ 6733 w 9115"/>
                <a:gd name="T43" fmla="*/ 22 h 373"/>
                <a:gd name="T44" fmla="*/ 5916 w 9115"/>
                <a:gd name="T45" fmla="*/ 8 h 373"/>
                <a:gd name="T46" fmla="*/ 5026 w 9115"/>
                <a:gd name="T47" fmla="*/ 1 h 373"/>
                <a:gd name="T48" fmla="*/ 4558 w 9115"/>
                <a:gd name="T49" fmla="*/ 0 h 373"/>
                <a:gd name="T50" fmla="*/ 4089 w 9115"/>
                <a:gd name="T51" fmla="*/ 1 h 373"/>
                <a:gd name="T52" fmla="*/ 3199 w 9115"/>
                <a:gd name="T53" fmla="*/ 8 h 373"/>
                <a:gd name="T54" fmla="*/ 2382 w 9115"/>
                <a:gd name="T55" fmla="*/ 22 h 373"/>
                <a:gd name="T56" fmla="*/ 1654 w 9115"/>
                <a:gd name="T57" fmla="*/ 43 h 373"/>
                <a:gd name="T58" fmla="*/ 1036 w 9115"/>
                <a:gd name="T59" fmla="*/ 67 h 373"/>
                <a:gd name="T60" fmla="*/ 544 w 9115"/>
                <a:gd name="T61" fmla="*/ 97 h 373"/>
                <a:gd name="T62" fmla="*/ 275 w 9115"/>
                <a:gd name="T63" fmla="*/ 122 h 373"/>
                <a:gd name="T64" fmla="*/ 142 w 9115"/>
                <a:gd name="T65" fmla="*/ 139 h 373"/>
                <a:gd name="T66" fmla="*/ 51 w 9115"/>
                <a:gd name="T67" fmla="*/ 158 h 373"/>
                <a:gd name="T68" fmla="*/ 13 w 9115"/>
                <a:gd name="T69" fmla="*/ 172 h 373"/>
                <a:gd name="T70" fmla="*/ 1 w 9115"/>
                <a:gd name="T71" fmla="*/ 181 h 373"/>
                <a:gd name="T72" fmla="*/ 0 w 9115"/>
                <a:gd name="T73" fmla="*/ 187 h 373"/>
                <a:gd name="T74" fmla="*/ 1 w 9115"/>
                <a:gd name="T75" fmla="*/ 192 h 373"/>
                <a:gd name="T76" fmla="*/ 13 w 9115"/>
                <a:gd name="T77" fmla="*/ 201 h 373"/>
                <a:gd name="T78" fmla="*/ 51 w 9115"/>
                <a:gd name="T79" fmla="*/ 215 h 373"/>
                <a:gd name="T80" fmla="*/ 142 w 9115"/>
                <a:gd name="T81" fmla="*/ 233 h 373"/>
                <a:gd name="T82" fmla="*/ 275 w 9115"/>
                <a:gd name="T83" fmla="*/ 250 h 373"/>
                <a:gd name="T84" fmla="*/ 544 w 9115"/>
                <a:gd name="T85" fmla="*/ 276 h 373"/>
                <a:gd name="T86" fmla="*/ 1036 w 9115"/>
                <a:gd name="T87" fmla="*/ 306 h 373"/>
                <a:gd name="T88" fmla="*/ 1654 w 9115"/>
                <a:gd name="T89" fmla="*/ 330 h 373"/>
                <a:gd name="T90" fmla="*/ 2382 w 9115"/>
                <a:gd name="T91" fmla="*/ 351 h 373"/>
                <a:gd name="T92" fmla="*/ 3199 w 9115"/>
                <a:gd name="T93" fmla="*/ 365 h 373"/>
                <a:gd name="T94" fmla="*/ 4089 w 9115"/>
                <a:gd name="T95" fmla="*/ 373 h 373"/>
                <a:gd name="T96" fmla="*/ 4558 w 9115"/>
                <a:gd name="T9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115" h="373">
                  <a:moveTo>
                    <a:pt x="4558" y="373"/>
                  </a:moveTo>
                  <a:lnTo>
                    <a:pt x="5026" y="373"/>
                  </a:lnTo>
                  <a:lnTo>
                    <a:pt x="5916" y="365"/>
                  </a:lnTo>
                  <a:lnTo>
                    <a:pt x="6733" y="351"/>
                  </a:lnTo>
                  <a:lnTo>
                    <a:pt x="7461" y="330"/>
                  </a:lnTo>
                  <a:lnTo>
                    <a:pt x="8079" y="306"/>
                  </a:lnTo>
                  <a:lnTo>
                    <a:pt x="8571" y="276"/>
                  </a:lnTo>
                  <a:lnTo>
                    <a:pt x="8840" y="250"/>
                  </a:lnTo>
                  <a:lnTo>
                    <a:pt x="8973" y="233"/>
                  </a:lnTo>
                  <a:lnTo>
                    <a:pt x="9064" y="215"/>
                  </a:lnTo>
                  <a:lnTo>
                    <a:pt x="9102" y="201"/>
                  </a:lnTo>
                  <a:lnTo>
                    <a:pt x="9114" y="192"/>
                  </a:lnTo>
                  <a:lnTo>
                    <a:pt x="9115" y="187"/>
                  </a:lnTo>
                  <a:lnTo>
                    <a:pt x="9114" y="181"/>
                  </a:lnTo>
                  <a:lnTo>
                    <a:pt x="9102" y="172"/>
                  </a:lnTo>
                  <a:lnTo>
                    <a:pt x="9064" y="158"/>
                  </a:lnTo>
                  <a:lnTo>
                    <a:pt x="8973" y="139"/>
                  </a:lnTo>
                  <a:lnTo>
                    <a:pt x="8840" y="122"/>
                  </a:lnTo>
                  <a:lnTo>
                    <a:pt x="8571" y="97"/>
                  </a:lnTo>
                  <a:lnTo>
                    <a:pt x="8079" y="67"/>
                  </a:lnTo>
                  <a:lnTo>
                    <a:pt x="7461" y="43"/>
                  </a:lnTo>
                  <a:lnTo>
                    <a:pt x="6733" y="22"/>
                  </a:lnTo>
                  <a:lnTo>
                    <a:pt x="5916" y="8"/>
                  </a:lnTo>
                  <a:lnTo>
                    <a:pt x="5026" y="1"/>
                  </a:lnTo>
                  <a:lnTo>
                    <a:pt x="4558" y="0"/>
                  </a:lnTo>
                  <a:lnTo>
                    <a:pt x="4089" y="1"/>
                  </a:lnTo>
                  <a:lnTo>
                    <a:pt x="3199" y="8"/>
                  </a:lnTo>
                  <a:lnTo>
                    <a:pt x="2382" y="22"/>
                  </a:lnTo>
                  <a:lnTo>
                    <a:pt x="1654" y="43"/>
                  </a:lnTo>
                  <a:lnTo>
                    <a:pt x="1036" y="67"/>
                  </a:lnTo>
                  <a:lnTo>
                    <a:pt x="544" y="97"/>
                  </a:lnTo>
                  <a:lnTo>
                    <a:pt x="275" y="122"/>
                  </a:lnTo>
                  <a:lnTo>
                    <a:pt x="142" y="139"/>
                  </a:lnTo>
                  <a:lnTo>
                    <a:pt x="51" y="158"/>
                  </a:lnTo>
                  <a:lnTo>
                    <a:pt x="13" y="172"/>
                  </a:lnTo>
                  <a:lnTo>
                    <a:pt x="1" y="181"/>
                  </a:lnTo>
                  <a:lnTo>
                    <a:pt x="0" y="187"/>
                  </a:lnTo>
                  <a:lnTo>
                    <a:pt x="1" y="192"/>
                  </a:lnTo>
                  <a:lnTo>
                    <a:pt x="13" y="201"/>
                  </a:lnTo>
                  <a:lnTo>
                    <a:pt x="51" y="215"/>
                  </a:lnTo>
                  <a:lnTo>
                    <a:pt x="142" y="233"/>
                  </a:lnTo>
                  <a:lnTo>
                    <a:pt x="275" y="250"/>
                  </a:lnTo>
                  <a:lnTo>
                    <a:pt x="544" y="276"/>
                  </a:lnTo>
                  <a:lnTo>
                    <a:pt x="1036" y="306"/>
                  </a:lnTo>
                  <a:lnTo>
                    <a:pt x="1654" y="330"/>
                  </a:lnTo>
                  <a:lnTo>
                    <a:pt x="2382" y="351"/>
                  </a:lnTo>
                  <a:lnTo>
                    <a:pt x="3199" y="365"/>
                  </a:lnTo>
                  <a:lnTo>
                    <a:pt x="4089" y="373"/>
                  </a:lnTo>
                  <a:lnTo>
                    <a:pt x="4558" y="373"/>
                  </a:lnTo>
                  <a:close/>
                </a:path>
              </a:pathLst>
            </a:custGeom>
            <a:solidFill>
              <a:srgbClr val="D7D7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7" name="ïs1ïḋê">
              <a:extLst>
                <a:ext uri="{FF2B5EF4-FFF2-40B4-BE49-F238E27FC236}">
                  <a16:creationId xmlns:a16="http://schemas.microsoft.com/office/drawing/2014/main" id="{9C7BFEE7-1828-478D-9F29-0E8318F17648}"/>
                </a:ext>
              </a:extLst>
            </p:cNvPr>
            <p:cNvSpPr/>
            <p:nvPr/>
          </p:nvSpPr>
          <p:spPr bwMode="auto">
            <a:xfrm>
              <a:off x="5895637" y="5114581"/>
              <a:ext cx="4733413" cy="192458"/>
            </a:xfrm>
            <a:custGeom>
              <a:avLst/>
              <a:gdLst>
                <a:gd name="T0" fmla="*/ 4549 w 9097"/>
                <a:gd name="T1" fmla="*/ 369 h 369"/>
                <a:gd name="T2" fmla="*/ 5016 w 9097"/>
                <a:gd name="T3" fmla="*/ 369 h 369"/>
                <a:gd name="T4" fmla="*/ 5904 w 9097"/>
                <a:gd name="T5" fmla="*/ 361 h 369"/>
                <a:gd name="T6" fmla="*/ 6720 w 9097"/>
                <a:gd name="T7" fmla="*/ 347 h 369"/>
                <a:gd name="T8" fmla="*/ 7447 w 9097"/>
                <a:gd name="T9" fmla="*/ 327 h 369"/>
                <a:gd name="T10" fmla="*/ 8064 w 9097"/>
                <a:gd name="T11" fmla="*/ 302 h 369"/>
                <a:gd name="T12" fmla="*/ 8554 w 9097"/>
                <a:gd name="T13" fmla="*/ 273 h 369"/>
                <a:gd name="T14" fmla="*/ 8823 w 9097"/>
                <a:gd name="T15" fmla="*/ 248 h 369"/>
                <a:gd name="T16" fmla="*/ 8956 w 9097"/>
                <a:gd name="T17" fmla="*/ 231 h 369"/>
                <a:gd name="T18" fmla="*/ 9047 w 9097"/>
                <a:gd name="T19" fmla="*/ 212 h 369"/>
                <a:gd name="T20" fmla="*/ 9085 w 9097"/>
                <a:gd name="T21" fmla="*/ 199 h 369"/>
                <a:gd name="T22" fmla="*/ 9096 w 9097"/>
                <a:gd name="T23" fmla="*/ 190 h 369"/>
                <a:gd name="T24" fmla="*/ 9097 w 9097"/>
                <a:gd name="T25" fmla="*/ 185 h 369"/>
                <a:gd name="T26" fmla="*/ 9096 w 9097"/>
                <a:gd name="T27" fmla="*/ 179 h 369"/>
                <a:gd name="T28" fmla="*/ 9085 w 9097"/>
                <a:gd name="T29" fmla="*/ 170 h 369"/>
                <a:gd name="T30" fmla="*/ 9047 w 9097"/>
                <a:gd name="T31" fmla="*/ 157 h 369"/>
                <a:gd name="T32" fmla="*/ 8956 w 9097"/>
                <a:gd name="T33" fmla="*/ 138 h 369"/>
                <a:gd name="T34" fmla="*/ 8823 w 9097"/>
                <a:gd name="T35" fmla="*/ 121 h 369"/>
                <a:gd name="T36" fmla="*/ 8554 w 9097"/>
                <a:gd name="T37" fmla="*/ 96 h 369"/>
                <a:gd name="T38" fmla="*/ 8064 w 9097"/>
                <a:gd name="T39" fmla="*/ 67 h 369"/>
                <a:gd name="T40" fmla="*/ 7447 w 9097"/>
                <a:gd name="T41" fmla="*/ 42 h 369"/>
                <a:gd name="T42" fmla="*/ 6720 w 9097"/>
                <a:gd name="T43" fmla="*/ 22 h 369"/>
                <a:gd name="T44" fmla="*/ 5904 w 9097"/>
                <a:gd name="T45" fmla="*/ 8 h 369"/>
                <a:gd name="T46" fmla="*/ 5016 w 9097"/>
                <a:gd name="T47" fmla="*/ 1 h 369"/>
                <a:gd name="T48" fmla="*/ 4549 w 9097"/>
                <a:gd name="T49" fmla="*/ 0 h 369"/>
                <a:gd name="T50" fmla="*/ 4081 w 9097"/>
                <a:gd name="T51" fmla="*/ 1 h 369"/>
                <a:gd name="T52" fmla="*/ 3193 w 9097"/>
                <a:gd name="T53" fmla="*/ 8 h 369"/>
                <a:gd name="T54" fmla="*/ 2377 w 9097"/>
                <a:gd name="T55" fmla="*/ 22 h 369"/>
                <a:gd name="T56" fmla="*/ 1650 w 9097"/>
                <a:gd name="T57" fmla="*/ 42 h 369"/>
                <a:gd name="T58" fmla="*/ 1033 w 9097"/>
                <a:gd name="T59" fmla="*/ 67 h 369"/>
                <a:gd name="T60" fmla="*/ 543 w 9097"/>
                <a:gd name="T61" fmla="*/ 96 h 369"/>
                <a:gd name="T62" fmla="*/ 274 w 9097"/>
                <a:gd name="T63" fmla="*/ 121 h 369"/>
                <a:gd name="T64" fmla="*/ 141 w 9097"/>
                <a:gd name="T65" fmla="*/ 138 h 369"/>
                <a:gd name="T66" fmla="*/ 50 w 9097"/>
                <a:gd name="T67" fmla="*/ 157 h 369"/>
                <a:gd name="T68" fmla="*/ 12 w 9097"/>
                <a:gd name="T69" fmla="*/ 170 h 369"/>
                <a:gd name="T70" fmla="*/ 1 w 9097"/>
                <a:gd name="T71" fmla="*/ 179 h 369"/>
                <a:gd name="T72" fmla="*/ 0 w 9097"/>
                <a:gd name="T73" fmla="*/ 185 h 369"/>
                <a:gd name="T74" fmla="*/ 1 w 9097"/>
                <a:gd name="T75" fmla="*/ 190 h 369"/>
                <a:gd name="T76" fmla="*/ 12 w 9097"/>
                <a:gd name="T77" fmla="*/ 199 h 369"/>
                <a:gd name="T78" fmla="*/ 50 w 9097"/>
                <a:gd name="T79" fmla="*/ 212 h 369"/>
                <a:gd name="T80" fmla="*/ 141 w 9097"/>
                <a:gd name="T81" fmla="*/ 231 h 369"/>
                <a:gd name="T82" fmla="*/ 274 w 9097"/>
                <a:gd name="T83" fmla="*/ 248 h 369"/>
                <a:gd name="T84" fmla="*/ 543 w 9097"/>
                <a:gd name="T85" fmla="*/ 273 h 369"/>
                <a:gd name="T86" fmla="*/ 1033 w 9097"/>
                <a:gd name="T87" fmla="*/ 302 h 369"/>
                <a:gd name="T88" fmla="*/ 1650 w 9097"/>
                <a:gd name="T89" fmla="*/ 327 h 369"/>
                <a:gd name="T90" fmla="*/ 2377 w 9097"/>
                <a:gd name="T91" fmla="*/ 347 h 369"/>
                <a:gd name="T92" fmla="*/ 3193 w 9097"/>
                <a:gd name="T93" fmla="*/ 361 h 369"/>
                <a:gd name="T94" fmla="*/ 4081 w 9097"/>
                <a:gd name="T95" fmla="*/ 369 h 369"/>
                <a:gd name="T96" fmla="*/ 4549 w 9097"/>
                <a:gd name="T97"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97" h="369">
                  <a:moveTo>
                    <a:pt x="4549" y="369"/>
                  </a:moveTo>
                  <a:lnTo>
                    <a:pt x="5016" y="369"/>
                  </a:lnTo>
                  <a:lnTo>
                    <a:pt x="5904" y="361"/>
                  </a:lnTo>
                  <a:lnTo>
                    <a:pt x="6720" y="347"/>
                  </a:lnTo>
                  <a:lnTo>
                    <a:pt x="7447" y="327"/>
                  </a:lnTo>
                  <a:lnTo>
                    <a:pt x="8064" y="302"/>
                  </a:lnTo>
                  <a:lnTo>
                    <a:pt x="8554" y="273"/>
                  </a:lnTo>
                  <a:lnTo>
                    <a:pt x="8823" y="248"/>
                  </a:lnTo>
                  <a:lnTo>
                    <a:pt x="8956" y="231"/>
                  </a:lnTo>
                  <a:lnTo>
                    <a:pt x="9047" y="212"/>
                  </a:lnTo>
                  <a:lnTo>
                    <a:pt x="9085" y="199"/>
                  </a:lnTo>
                  <a:lnTo>
                    <a:pt x="9096" y="190"/>
                  </a:lnTo>
                  <a:lnTo>
                    <a:pt x="9097" y="185"/>
                  </a:lnTo>
                  <a:lnTo>
                    <a:pt x="9096" y="179"/>
                  </a:lnTo>
                  <a:lnTo>
                    <a:pt x="9085" y="170"/>
                  </a:lnTo>
                  <a:lnTo>
                    <a:pt x="9047" y="157"/>
                  </a:lnTo>
                  <a:lnTo>
                    <a:pt x="8956" y="138"/>
                  </a:lnTo>
                  <a:lnTo>
                    <a:pt x="8823" y="121"/>
                  </a:lnTo>
                  <a:lnTo>
                    <a:pt x="8554" y="96"/>
                  </a:lnTo>
                  <a:lnTo>
                    <a:pt x="8064" y="67"/>
                  </a:lnTo>
                  <a:lnTo>
                    <a:pt x="7447" y="42"/>
                  </a:lnTo>
                  <a:lnTo>
                    <a:pt x="6720" y="22"/>
                  </a:lnTo>
                  <a:lnTo>
                    <a:pt x="5904" y="8"/>
                  </a:lnTo>
                  <a:lnTo>
                    <a:pt x="5016" y="1"/>
                  </a:lnTo>
                  <a:lnTo>
                    <a:pt x="4549" y="0"/>
                  </a:lnTo>
                  <a:lnTo>
                    <a:pt x="4081" y="1"/>
                  </a:lnTo>
                  <a:lnTo>
                    <a:pt x="3193" y="8"/>
                  </a:lnTo>
                  <a:lnTo>
                    <a:pt x="2377" y="22"/>
                  </a:lnTo>
                  <a:lnTo>
                    <a:pt x="1650" y="42"/>
                  </a:lnTo>
                  <a:lnTo>
                    <a:pt x="1033" y="67"/>
                  </a:lnTo>
                  <a:lnTo>
                    <a:pt x="543" y="96"/>
                  </a:lnTo>
                  <a:lnTo>
                    <a:pt x="274" y="121"/>
                  </a:lnTo>
                  <a:lnTo>
                    <a:pt x="141" y="138"/>
                  </a:lnTo>
                  <a:lnTo>
                    <a:pt x="50" y="157"/>
                  </a:lnTo>
                  <a:lnTo>
                    <a:pt x="12" y="170"/>
                  </a:lnTo>
                  <a:lnTo>
                    <a:pt x="1" y="179"/>
                  </a:lnTo>
                  <a:lnTo>
                    <a:pt x="0" y="185"/>
                  </a:lnTo>
                  <a:lnTo>
                    <a:pt x="1" y="190"/>
                  </a:lnTo>
                  <a:lnTo>
                    <a:pt x="12" y="199"/>
                  </a:lnTo>
                  <a:lnTo>
                    <a:pt x="50" y="212"/>
                  </a:lnTo>
                  <a:lnTo>
                    <a:pt x="141" y="231"/>
                  </a:lnTo>
                  <a:lnTo>
                    <a:pt x="274" y="248"/>
                  </a:lnTo>
                  <a:lnTo>
                    <a:pt x="543" y="273"/>
                  </a:lnTo>
                  <a:lnTo>
                    <a:pt x="1033" y="302"/>
                  </a:lnTo>
                  <a:lnTo>
                    <a:pt x="1650" y="327"/>
                  </a:lnTo>
                  <a:lnTo>
                    <a:pt x="2377" y="347"/>
                  </a:lnTo>
                  <a:lnTo>
                    <a:pt x="3193" y="361"/>
                  </a:lnTo>
                  <a:lnTo>
                    <a:pt x="4081" y="369"/>
                  </a:lnTo>
                  <a:lnTo>
                    <a:pt x="4549" y="369"/>
                  </a:lnTo>
                  <a:close/>
                </a:path>
              </a:pathLst>
            </a:custGeom>
            <a:solidFill>
              <a:srgbClr val="D6D6D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8" name="ïṩļïḓê">
              <a:extLst>
                <a:ext uri="{FF2B5EF4-FFF2-40B4-BE49-F238E27FC236}">
                  <a16:creationId xmlns:a16="http://schemas.microsoft.com/office/drawing/2014/main" id="{0641DE62-BF8B-4C61-945C-ED2D1ADC0B3B}"/>
                </a:ext>
              </a:extLst>
            </p:cNvPr>
            <p:cNvSpPr/>
            <p:nvPr/>
          </p:nvSpPr>
          <p:spPr bwMode="auto">
            <a:xfrm>
              <a:off x="5900839" y="5114581"/>
              <a:ext cx="4723010" cy="189857"/>
            </a:xfrm>
            <a:custGeom>
              <a:avLst/>
              <a:gdLst>
                <a:gd name="T0" fmla="*/ 4541 w 9081"/>
                <a:gd name="T1" fmla="*/ 364 h 364"/>
                <a:gd name="T2" fmla="*/ 5007 w 9081"/>
                <a:gd name="T3" fmla="*/ 364 h 364"/>
                <a:gd name="T4" fmla="*/ 5894 w 9081"/>
                <a:gd name="T5" fmla="*/ 357 h 364"/>
                <a:gd name="T6" fmla="*/ 6708 w 9081"/>
                <a:gd name="T7" fmla="*/ 343 h 364"/>
                <a:gd name="T8" fmla="*/ 7432 w 9081"/>
                <a:gd name="T9" fmla="*/ 323 h 364"/>
                <a:gd name="T10" fmla="*/ 8049 w 9081"/>
                <a:gd name="T11" fmla="*/ 299 h 364"/>
                <a:gd name="T12" fmla="*/ 8538 w 9081"/>
                <a:gd name="T13" fmla="*/ 270 h 364"/>
                <a:gd name="T14" fmla="*/ 8806 w 9081"/>
                <a:gd name="T15" fmla="*/ 245 h 364"/>
                <a:gd name="T16" fmla="*/ 8939 w 9081"/>
                <a:gd name="T17" fmla="*/ 228 h 364"/>
                <a:gd name="T18" fmla="*/ 9030 w 9081"/>
                <a:gd name="T19" fmla="*/ 210 h 364"/>
                <a:gd name="T20" fmla="*/ 9067 w 9081"/>
                <a:gd name="T21" fmla="*/ 197 h 364"/>
                <a:gd name="T22" fmla="*/ 9080 w 9081"/>
                <a:gd name="T23" fmla="*/ 187 h 364"/>
                <a:gd name="T24" fmla="*/ 9081 w 9081"/>
                <a:gd name="T25" fmla="*/ 183 h 364"/>
                <a:gd name="T26" fmla="*/ 9080 w 9081"/>
                <a:gd name="T27" fmla="*/ 177 h 364"/>
                <a:gd name="T28" fmla="*/ 9067 w 9081"/>
                <a:gd name="T29" fmla="*/ 168 h 364"/>
                <a:gd name="T30" fmla="*/ 9030 w 9081"/>
                <a:gd name="T31" fmla="*/ 155 h 364"/>
                <a:gd name="T32" fmla="*/ 8939 w 9081"/>
                <a:gd name="T33" fmla="*/ 137 h 364"/>
                <a:gd name="T34" fmla="*/ 8806 w 9081"/>
                <a:gd name="T35" fmla="*/ 120 h 364"/>
                <a:gd name="T36" fmla="*/ 8538 w 9081"/>
                <a:gd name="T37" fmla="*/ 95 h 364"/>
                <a:gd name="T38" fmla="*/ 8049 w 9081"/>
                <a:gd name="T39" fmla="*/ 66 h 364"/>
                <a:gd name="T40" fmla="*/ 7432 w 9081"/>
                <a:gd name="T41" fmla="*/ 42 h 364"/>
                <a:gd name="T42" fmla="*/ 6708 w 9081"/>
                <a:gd name="T43" fmla="*/ 22 h 364"/>
                <a:gd name="T44" fmla="*/ 5894 w 9081"/>
                <a:gd name="T45" fmla="*/ 8 h 364"/>
                <a:gd name="T46" fmla="*/ 5007 w 9081"/>
                <a:gd name="T47" fmla="*/ 1 h 364"/>
                <a:gd name="T48" fmla="*/ 4541 w 9081"/>
                <a:gd name="T49" fmla="*/ 0 h 364"/>
                <a:gd name="T50" fmla="*/ 4074 w 9081"/>
                <a:gd name="T51" fmla="*/ 1 h 364"/>
                <a:gd name="T52" fmla="*/ 3187 w 9081"/>
                <a:gd name="T53" fmla="*/ 8 h 364"/>
                <a:gd name="T54" fmla="*/ 2373 w 9081"/>
                <a:gd name="T55" fmla="*/ 22 h 364"/>
                <a:gd name="T56" fmla="*/ 1649 w 9081"/>
                <a:gd name="T57" fmla="*/ 42 h 364"/>
                <a:gd name="T58" fmla="*/ 1032 w 9081"/>
                <a:gd name="T59" fmla="*/ 66 h 364"/>
                <a:gd name="T60" fmla="*/ 543 w 9081"/>
                <a:gd name="T61" fmla="*/ 95 h 364"/>
                <a:gd name="T62" fmla="*/ 275 w 9081"/>
                <a:gd name="T63" fmla="*/ 120 h 364"/>
                <a:gd name="T64" fmla="*/ 142 w 9081"/>
                <a:gd name="T65" fmla="*/ 137 h 364"/>
                <a:gd name="T66" fmla="*/ 51 w 9081"/>
                <a:gd name="T67" fmla="*/ 155 h 364"/>
                <a:gd name="T68" fmla="*/ 14 w 9081"/>
                <a:gd name="T69" fmla="*/ 168 h 364"/>
                <a:gd name="T70" fmla="*/ 1 w 9081"/>
                <a:gd name="T71" fmla="*/ 177 h 364"/>
                <a:gd name="T72" fmla="*/ 0 w 9081"/>
                <a:gd name="T73" fmla="*/ 183 h 364"/>
                <a:gd name="T74" fmla="*/ 1 w 9081"/>
                <a:gd name="T75" fmla="*/ 187 h 364"/>
                <a:gd name="T76" fmla="*/ 14 w 9081"/>
                <a:gd name="T77" fmla="*/ 197 h 364"/>
                <a:gd name="T78" fmla="*/ 51 w 9081"/>
                <a:gd name="T79" fmla="*/ 210 h 364"/>
                <a:gd name="T80" fmla="*/ 142 w 9081"/>
                <a:gd name="T81" fmla="*/ 228 h 364"/>
                <a:gd name="T82" fmla="*/ 275 w 9081"/>
                <a:gd name="T83" fmla="*/ 245 h 364"/>
                <a:gd name="T84" fmla="*/ 543 w 9081"/>
                <a:gd name="T85" fmla="*/ 270 h 364"/>
                <a:gd name="T86" fmla="*/ 1032 w 9081"/>
                <a:gd name="T87" fmla="*/ 299 h 364"/>
                <a:gd name="T88" fmla="*/ 1649 w 9081"/>
                <a:gd name="T89" fmla="*/ 323 h 364"/>
                <a:gd name="T90" fmla="*/ 2373 w 9081"/>
                <a:gd name="T91" fmla="*/ 343 h 364"/>
                <a:gd name="T92" fmla="*/ 3187 w 9081"/>
                <a:gd name="T93" fmla="*/ 357 h 364"/>
                <a:gd name="T94" fmla="*/ 4074 w 9081"/>
                <a:gd name="T95" fmla="*/ 364 h 364"/>
                <a:gd name="T96" fmla="*/ 4541 w 9081"/>
                <a:gd name="T97" fmla="*/ 364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81" h="364">
                  <a:moveTo>
                    <a:pt x="4541" y="364"/>
                  </a:moveTo>
                  <a:lnTo>
                    <a:pt x="5007" y="364"/>
                  </a:lnTo>
                  <a:lnTo>
                    <a:pt x="5894" y="357"/>
                  </a:lnTo>
                  <a:lnTo>
                    <a:pt x="6708" y="343"/>
                  </a:lnTo>
                  <a:lnTo>
                    <a:pt x="7432" y="323"/>
                  </a:lnTo>
                  <a:lnTo>
                    <a:pt x="8049" y="299"/>
                  </a:lnTo>
                  <a:lnTo>
                    <a:pt x="8538" y="270"/>
                  </a:lnTo>
                  <a:lnTo>
                    <a:pt x="8806" y="245"/>
                  </a:lnTo>
                  <a:lnTo>
                    <a:pt x="8939" y="228"/>
                  </a:lnTo>
                  <a:lnTo>
                    <a:pt x="9030" y="210"/>
                  </a:lnTo>
                  <a:lnTo>
                    <a:pt x="9067" y="197"/>
                  </a:lnTo>
                  <a:lnTo>
                    <a:pt x="9080" y="187"/>
                  </a:lnTo>
                  <a:lnTo>
                    <a:pt x="9081" y="183"/>
                  </a:lnTo>
                  <a:lnTo>
                    <a:pt x="9080" y="177"/>
                  </a:lnTo>
                  <a:lnTo>
                    <a:pt x="9067" y="168"/>
                  </a:lnTo>
                  <a:lnTo>
                    <a:pt x="9030" y="155"/>
                  </a:lnTo>
                  <a:lnTo>
                    <a:pt x="8939" y="137"/>
                  </a:lnTo>
                  <a:lnTo>
                    <a:pt x="8806" y="120"/>
                  </a:lnTo>
                  <a:lnTo>
                    <a:pt x="8538" y="95"/>
                  </a:lnTo>
                  <a:lnTo>
                    <a:pt x="8049" y="66"/>
                  </a:lnTo>
                  <a:lnTo>
                    <a:pt x="7432" y="42"/>
                  </a:lnTo>
                  <a:lnTo>
                    <a:pt x="6708" y="22"/>
                  </a:lnTo>
                  <a:lnTo>
                    <a:pt x="5894" y="8"/>
                  </a:lnTo>
                  <a:lnTo>
                    <a:pt x="5007" y="1"/>
                  </a:lnTo>
                  <a:lnTo>
                    <a:pt x="4541" y="0"/>
                  </a:lnTo>
                  <a:lnTo>
                    <a:pt x="4074" y="1"/>
                  </a:lnTo>
                  <a:lnTo>
                    <a:pt x="3187" y="8"/>
                  </a:lnTo>
                  <a:lnTo>
                    <a:pt x="2373" y="22"/>
                  </a:lnTo>
                  <a:lnTo>
                    <a:pt x="1649" y="42"/>
                  </a:lnTo>
                  <a:lnTo>
                    <a:pt x="1032" y="66"/>
                  </a:lnTo>
                  <a:lnTo>
                    <a:pt x="543" y="95"/>
                  </a:lnTo>
                  <a:lnTo>
                    <a:pt x="275" y="120"/>
                  </a:lnTo>
                  <a:lnTo>
                    <a:pt x="142" y="137"/>
                  </a:lnTo>
                  <a:lnTo>
                    <a:pt x="51" y="155"/>
                  </a:lnTo>
                  <a:lnTo>
                    <a:pt x="14" y="168"/>
                  </a:lnTo>
                  <a:lnTo>
                    <a:pt x="1" y="177"/>
                  </a:lnTo>
                  <a:lnTo>
                    <a:pt x="0" y="183"/>
                  </a:lnTo>
                  <a:lnTo>
                    <a:pt x="1" y="187"/>
                  </a:lnTo>
                  <a:lnTo>
                    <a:pt x="14" y="197"/>
                  </a:lnTo>
                  <a:lnTo>
                    <a:pt x="51" y="210"/>
                  </a:lnTo>
                  <a:lnTo>
                    <a:pt x="142" y="228"/>
                  </a:lnTo>
                  <a:lnTo>
                    <a:pt x="275" y="245"/>
                  </a:lnTo>
                  <a:lnTo>
                    <a:pt x="543" y="270"/>
                  </a:lnTo>
                  <a:lnTo>
                    <a:pt x="1032" y="299"/>
                  </a:lnTo>
                  <a:lnTo>
                    <a:pt x="1649" y="323"/>
                  </a:lnTo>
                  <a:lnTo>
                    <a:pt x="2373" y="343"/>
                  </a:lnTo>
                  <a:lnTo>
                    <a:pt x="3187" y="357"/>
                  </a:lnTo>
                  <a:lnTo>
                    <a:pt x="4074" y="364"/>
                  </a:lnTo>
                  <a:lnTo>
                    <a:pt x="4541" y="364"/>
                  </a:lnTo>
                  <a:close/>
                </a:path>
              </a:pathLst>
            </a:custGeom>
            <a:solidFill>
              <a:srgbClr val="D5D5D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09" name="ïšļïḋé">
              <a:extLst>
                <a:ext uri="{FF2B5EF4-FFF2-40B4-BE49-F238E27FC236}">
                  <a16:creationId xmlns:a16="http://schemas.microsoft.com/office/drawing/2014/main" id="{2FC8726D-55F0-409B-85F3-C13F5976B4CD}"/>
                </a:ext>
              </a:extLst>
            </p:cNvPr>
            <p:cNvSpPr/>
            <p:nvPr/>
          </p:nvSpPr>
          <p:spPr bwMode="auto">
            <a:xfrm>
              <a:off x="5906040" y="5117182"/>
              <a:ext cx="4712607" cy="187256"/>
            </a:xfrm>
            <a:custGeom>
              <a:avLst/>
              <a:gdLst>
                <a:gd name="T0" fmla="*/ 4532 w 9063"/>
                <a:gd name="T1" fmla="*/ 360 h 360"/>
                <a:gd name="T2" fmla="*/ 4997 w 9063"/>
                <a:gd name="T3" fmla="*/ 360 h 360"/>
                <a:gd name="T4" fmla="*/ 5882 w 9063"/>
                <a:gd name="T5" fmla="*/ 353 h 360"/>
                <a:gd name="T6" fmla="*/ 6695 w 9063"/>
                <a:gd name="T7" fmla="*/ 339 h 360"/>
                <a:gd name="T8" fmla="*/ 7418 w 9063"/>
                <a:gd name="T9" fmla="*/ 319 h 360"/>
                <a:gd name="T10" fmla="*/ 8033 w 9063"/>
                <a:gd name="T11" fmla="*/ 296 h 360"/>
                <a:gd name="T12" fmla="*/ 8522 w 9063"/>
                <a:gd name="T13" fmla="*/ 267 h 360"/>
                <a:gd name="T14" fmla="*/ 8789 w 9063"/>
                <a:gd name="T15" fmla="*/ 242 h 360"/>
                <a:gd name="T16" fmla="*/ 8922 w 9063"/>
                <a:gd name="T17" fmla="*/ 226 h 360"/>
                <a:gd name="T18" fmla="*/ 9012 w 9063"/>
                <a:gd name="T19" fmla="*/ 208 h 360"/>
                <a:gd name="T20" fmla="*/ 9050 w 9063"/>
                <a:gd name="T21" fmla="*/ 194 h 360"/>
                <a:gd name="T22" fmla="*/ 9062 w 9063"/>
                <a:gd name="T23" fmla="*/ 185 h 360"/>
                <a:gd name="T24" fmla="*/ 9063 w 9063"/>
                <a:gd name="T25" fmla="*/ 181 h 360"/>
                <a:gd name="T26" fmla="*/ 9062 w 9063"/>
                <a:gd name="T27" fmla="*/ 175 h 360"/>
                <a:gd name="T28" fmla="*/ 9050 w 9063"/>
                <a:gd name="T29" fmla="*/ 166 h 360"/>
                <a:gd name="T30" fmla="*/ 9012 w 9063"/>
                <a:gd name="T31" fmla="*/ 153 h 360"/>
                <a:gd name="T32" fmla="*/ 8922 w 9063"/>
                <a:gd name="T33" fmla="*/ 135 h 360"/>
                <a:gd name="T34" fmla="*/ 8789 w 9063"/>
                <a:gd name="T35" fmla="*/ 119 h 360"/>
                <a:gd name="T36" fmla="*/ 8522 w 9063"/>
                <a:gd name="T37" fmla="*/ 94 h 360"/>
                <a:gd name="T38" fmla="*/ 8033 w 9063"/>
                <a:gd name="T39" fmla="*/ 65 h 360"/>
                <a:gd name="T40" fmla="*/ 7418 w 9063"/>
                <a:gd name="T41" fmla="*/ 41 h 360"/>
                <a:gd name="T42" fmla="*/ 6695 w 9063"/>
                <a:gd name="T43" fmla="*/ 21 h 360"/>
                <a:gd name="T44" fmla="*/ 5882 w 9063"/>
                <a:gd name="T45" fmla="*/ 8 h 360"/>
                <a:gd name="T46" fmla="*/ 4997 w 9063"/>
                <a:gd name="T47" fmla="*/ 1 h 360"/>
                <a:gd name="T48" fmla="*/ 4532 w 9063"/>
                <a:gd name="T49" fmla="*/ 0 h 360"/>
                <a:gd name="T50" fmla="*/ 4066 w 9063"/>
                <a:gd name="T51" fmla="*/ 1 h 360"/>
                <a:gd name="T52" fmla="*/ 3181 w 9063"/>
                <a:gd name="T53" fmla="*/ 8 h 360"/>
                <a:gd name="T54" fmla="*/ 2368 w 9063"/>
                <a:gd name="T55" fmla="*/ 21 h 360"/>
                <a:gd name="T56" fmla="*/ 1645 w 9063"/>
                <a:gd name="T57" fmla="*/ 41 h 360"/>
                <a:gd name="T58" fmla="*/ 1030 w 9063"/>
                <a:gd name="T59" fmla="*/ 65 h 360"/>
                <a:gd name="T60" fmla="*/ 541 w 9063"/>
                <a:gd name="T61" fmla="*/ 94 h 360"/>
                <a:gd name="T62" fmla="*/ 274 w 9063"/>
                <a:gd name="T63" fmla="*/ 119 h 360"/>
                <a:gd name="T64" fmla="*/ 141 w 9063"/>
                <a:gd name="T65" fmla="*/ 135 h 360"/>
                <a:gd name="T66" fmla="*/ 51 w 9063"/>
                <a:gd name="T67" fmla="*/ 153 h 360"/>
                <a:gd name="T68" fmla="*/ 13 w 9063"/>
                <a:gd name="T69" fmla="*/ 166 h 360"/>
                <a:gd name="T70" fmla="*/ 2 w 9063"/>
                <a:gd name="T71" fmla="*/ 175 h 360"/>
                <a:gd name="T72" fmla="*/ 0 w 9063"/>
                <a:gd name="T73" fmla="*/ 181 h 360"/>
                <a:gd name="T74" fmla="*/ 2 w 9063"/>
                <a:gd name="T75" fmla="*/ 185 h 360"/>
                <a:gd name="T76" fmla="*/ 13 w 9063"/>
                <a:gd name="T77" fmla="*/ 194 h 360"/>
                <a:gd name="T78" fmla="*/ 51 w 9063"/>
                <a:gd name="T79" fmla="*/ 208 h 360"/>
                <a:gd name="T80" fmla="*/ 141 w 9063"/>
                <a:gd name="T81" fmla="*/ 226 h 360"/>
                <a:gd name="T82" fmla="*/ 274 w 9063"/>
                <a:gd name="T83" fmla="*/ 242 h 360"/>
                <a:gd name="T84" fmla="*/ 541 w 9063"/>
                <a:gd name="T85" fmla="*/ 267 h 360"/>
                <a:gd name="T86" fmla="*/ 1030 w 9063"/>
                <a:gd name="T87" fmla="*/ 296 h 360"/>
                <a:gd name="T88" fmla="*/ 1645 w 9063"/>
                <a:gd name="T89" fmla="*/ 319 h 360"/>
                <a:gd name="T90" fmla="*/ 2368 w 9063"/>
                <a:gd name="T91" fmla="*/ 339 h 360"/>
                <a:gd name="T92" fmla="*/ 3181 w 9063"/>
                <a:gd name="T93" fmla="*/ 353 h 360"/>
                <a:gd name="T94" fmla="*/ 4066 w 9063"/>
                <a:gd name="T95" fmla="*/ 360 h 360"/>
                <a:gd name="T96" fmla="*/ 4532 w 9063"/>
                <a:gd name="T9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63" h="360">
                  <a:moveTo>
                    <a:pt x="4532" y="360"/>
                  </a:moveTo>
                  <a:lnTo>
                    <a:pt x="4997" y="360"/>
                  </a:lnTo>
                  <a:lnTo>
                    <a:pt x="5882" y="353"/>
                  </a:lnTo>
                  <a:lnTo>
                    <a:pt x="6695" y="339"/>
                  </a:lnTo>
                  <a:lnTo>
                    <a:pt x="7418" y="319"/>
                  </a:lnTo>
                  <a:lnTo>
                    <a:pt x="8033" y="296"/>
                  </a:lnTo>
                  <a:lnTo>
                    <a:pt x="8522" y="267"/>
                  </a:lnTo>
                  <a:lnTo>
                    <a:pt x="8789" y="242"/>
                  </a:lnTo>
                  <a:lnTo>
                    <a:pt x="8922" y="226"/>
                  </a:lnTo>
                  <a:lnTo>
                    <a:pt x="9012" y="208"/>
                  </a:lnTo>
                  <a:lnTo>
                    <a:pt x="9050" y="194"/>
                  </a:lnTo>
                  <a:lnTo>
                    <a:pt x="9062" y="185"/>
                  </a:lnTo>
                  <a:lnTo>
                    <a:pt x="9063" y="181"/>
                  </a:lnTo>
                  <a:lnTo>
                    <a:pt x="9062" y="175"/>
                  </a:lnTo>
                  <a:lnTo>
                    <a:pt x="9050" y="166"/>
                  </a:lnTo>
                  <a:lnTo>
                    <a:pt x="9012" y="153"/>
                  </a:lnTo>
                  <a:lnTo>
                    <a:pt x="8922" y="135"/>
                  </a:lnTo>
                  <a:lnTo>
                    <a:pt x="8789" y="119"/>
                  </a:lnTo>
                  <a:lnTo>
                    <a:pt x="8522" y="94"/>
                  </a:lnTo>
                  <a:lnTo>
                    <a:pt x="8033" y="65"/>
                  </a:lnTo>
                  <a:lnTo>
                    <a:pt x="7418" y="41"/>
                  </a:lnTo>
                  <a:lnTo>
                    <a:pt x="6695" y="21"/>
                  </a:lnTo>
                  <a:lnTo>
                    <a:pt x="5882" y="8"/>
                  </a:lnTo>
                  <a:lnTo>
                    <a:pt x="4997" y="1"/>
                  </a:lnTo>
                  <a:lnTo>
                    <a:pt x="4532" y="0"/>
                  </a:lnTo>
                  <a:lnTo>
                    <a:pt x="4066" y="1"/>
                  </a:lnTo>
                  <a:lnTo>
                    <a:pt x="3181" y="8"/>
                  </a:lnTo>
                  <a:lnTo>
                    <a:pt x="2368" y="21"/>
                  </a:lnTo>
                  <a:lnTo>
                    <a:pt x="1645" y="41"/>
                  </a:lnTo>
                  <a:lnTo>
                    <a:pt x="1030" y="65"/>
                  </a:lnTo>
                  <a:lnTo>
                    <a:pt x="541" y="94"/>
                  </a:lnTo>
                  <a:lnTo>
                    <a:pt x="274" y="119"/>
                  </a:lnTo>
                  <a:lnTo>
                    <a:pt x="141" y="135"/>
                  </a:lnTo>
                  <a:lnTo>
                    <a:pt x="51" y="153"/>
                  </a:lnTo>
                  <a:lnTo>
                    <a:pt x="13" y="166"/>
                  </a:lnTo>
                  <a:lnTo>
                    <a:pt x="2" y="175"/>
                  </a:lnTo>
                  <a:lnTo>
                    <a:pt x="0" y="181"/>
                  </a:lnTo>
                  <a:lnTo>
                    <a:pt x="2" y="185"/>
                  </a:lnTo>
                  <a:lnTo>
                    <a:pt x="13" y="194"/>
                  </a:lnTo>
                  <a:lnTo>
                    <a:pt x="51" y="208"/>
                  </a:lnTo>
                  <a:lnTo>
                    <a:pt x="141" y="226"/>
                  </a:lnTo>
                  <a:lnTo>
                    <a:pt x="274" y="242"/>
                  </a:lnTo>
                  <a:lnTo>
                    <a:pt x="541" y="267"/>
                  </a:lnTo>
                  <a:lnTo>
                    <a:pt x="1030" y="296"/>
                  </a:lnTo>
                  <a:lnTo>
                    <a:pt x="1645" y="319"/>
                  </a:lnTo>
                  <a:lnTo>
                    <a:pt x="2368" y="339"/>
                  </a:lnTo>
                  <a:lnTo>
                    <a:pt x="3181" y="353"/>
                  </a:lnTo>
                  <a:lnTo>
                    <a:pt x="4066" y="360"/>
                  </a:lnTo>
                  <a:lnTo>
                    <a:pt x="4532" y="360"/>
                  </a:lnTo>
                  <a:close/>
                </a:path>
              </a:pathLst>
            </a:custGeom>
            <a:solidFill>
              <a:srgbClr val="D4D4D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0" name="ïśļiḓê">
              <a:extLst>
                <a:ext uri="{FF2B5EF4-FFF2-40B4-BE49-F238E27FC236}">
                  <a16:creationId xmlns:a16="http://schemas.microsoft.com/office/drawing/2014/main" id="{0484E78B-0090-440F-A7B7-3F510BFD0C58}"/>
                </a:ext>
              </a:extLst>
            </p:cNvPr>
            <p:cNvSpPr/>
            <p:nvPr/>
          </p:nvSpPr>
          <p:spPr bwMode="auto">
            <a:xfrm>
              <a:off x="5911242" y="5117182"/>
              <a:ext cx="4704805" cy="184655"/>
            </a:xfrm>
            <a:custGeom>
              <a:avLst/>
              <a:gdLst>
                <a:gd name="T0" fmla="*/ 4523 w 9045"/>
                <a:gd name="T1" fmla="*/ 356 h 356"/>
                <a:gd name="T2" fmla="*/ 4987 w 9045"/>
                <a:gd name="T3" fmla="*/ 356 h 356"/>
                <a:gd name="T4" fmla="*/ 5871 w 9045"/>
                <a:gd name="T5" fmla="*/ 349 h 356"/>
                <a:gd name="T6" fmla="*/ 6682 w 9045"/>
                <a:gd name="T7" fmla="*/ 336 h 356"/>
                <a:gd name="T8" fmla="*/ 7404 w 9045"/>
                <a:gd name="T9" fmla="*/ 316 h 356"/>
                <a:gd name="T10" fmla="*/ 8018 w 9045"/>
                <a:gd name="T11" fmla="*/ 292 h 356"/>
                <a:gd name="T12" fmla="*/ 8505 w 9045"/>
                <a:gd name="T13" fmla="*/ 264 h 356"/>
                <a:gd name="T14" fmla="*/ 8772 w 9045"/>
                <a:gd name="T15" fmla="*/ 240 h 356"/>
                <a:gd name="T16" fmla="*/ 8905 w 9045"/>
                <a:gd name="T17" fmla="*/ 223 h 356"/>
                <a:gd name="T18" fmla="*/ 8995 w 9045"/>
                <a:gd name="T19" fmla="*/ 205 h 356"/>
                <a:gd name="T20" fmla="*/ 9032 w 9045"/>
                <a:gd name="T21" fmla="*/ 192 h 356"/>
                <a:gd name="T22" fmla="*/ 9044 w 9045"/>
                <a:gd name="T23" fmla="*/ 183 h 356"/>
                <a:gd name="T24" fmla="*/ 9045 w 9045"/>
                <a:gd name="T25" fmla="*/ 179 h 356"/>
                <a:gd name="T26" fmla="*/ 9044 w 9045"/>
                <a:gd name="T27" fmla="*/ 173 h 356"/>
                <a:gd name="T28" fmla="*/ 9032 w 9045"/>
                <a:gd name="T29" fmla="*/ 165 h 356"/>
                <a:gd name="T30" fmla="*/ 8995 w 9045"/>
                <a:gd name="T31" fmla="*/ 151 h 356"/>
                <a:gd name="T32" fmla="*/ 8905 w 9045"/>
                <a:gd name="T33" fmla="*/ 134 h 356"/>
                <a:gd name="T34" fmla="*/ 8772 w 9045"/>
                <a:gd name="T35" fmla="*/ 117 h 356"/>
                <a:gd name="T36" fmla="*/ 8505 w 9045"/>
                <a:gd name="T37" fmla="*/ 93 h 356"/>
                <a:gd name="T38" fmla="*/ 8018 w 9045"/>
                <a:gd name="T39" fmla="*/ 64 h 356"/>
                <a:gd name="T40" fmla="*/ 7404 w 9045"/>
                <a:gd name="T41" fmla="*/ 41 h 356"/>
                <a:gd name="T42" fmla="*/ 6682 w 9045"/>
                <a:gd name="T43" fmla="*/ 21 h 356"/>
                <a:gd name="T44" fmla="*/ 5871 w 9045"/>
                <a:gd name="T45" fmla="*/ 8 h 356"/>
                <a:gd name="T46" fmla="*/ 4987 w 9045"/>
                <a:gd name="T47" fmla="*/ 1 h 356"/>
                <a:gd name="T48" fmla="*/ 4523 w 9045"/>
                <a:gd name="T49" fmla="*/ 0 h 356"/>
                <a:gd name="T50" fmla="*/ 4058 w 9045"/>
                <a:gd name="T51" fmla="*/ 1 h 356"/>
                <a:gd name="T52" fmla="*/ 3174 w 9045"/>
                <a:gd name="T53" fmla="*/ 8 h 356"/>
                <a:gd name="T54" fmla="*/ 2363 w 9045"/>
                <a:gd name="T55" fmla="*/ 21 h 356"/>
                <a:gd name="T56" fmla="*/ 1641 w 9045"/>
                <a:gd name="T57" fmla="*/ 41 h 356"/>
                <a:gd name="T58" fmla="*/ 1027 w 9045"/>
                <a:gd name="T59" fmla="*/ 64 h 356"/>
                <a:gd name="T60" fmla="*/ 540 w 9045"/>
                <a:gd name="T61" fmla="*/ 93 h 356"/>
                <a:gd name="T62" fmla="*/ 273 w 9045"/>
                <a:gd name="T63" fmla="*/ 117 h 356"/>
                <a:gd name="T64" fmla="*/ 140 w 9045"/>
                <a:gd name="T65" fmla="*/ 134 h 356"/>
                <a:gd name="T66" fmla="*/ 50 w 9045"/>
                <a:gd name="T67" fmla="*/ 151 h 356"/>
                <a:gd name="T68" fmla="*/ 13 w 9045"/>
                <a:gd name="T69" fmla="*/ 165 h 356"/>
                <a:gd name="T70" fmla="*/ 1 w 9045"/>
                <a:gd name="T71" fmla="*/ 173 h 356"/>
                <a:gd name="T72" fmla="*/ 0 w 9045"/>
                <a:gd name="T73" fmla="*/ 179 h 356"/>
                <a:gd name="T74" fmla="*/ 1 w 9045"/>
                <a:gd name="T75" fmla="*/ 183 h 356"/>
                <a:gd name="T76" fmla="*/ 13 w 9045"/>
                <a:gd name="T77" fmla="*/ 192 h 356"/>
                <a:gd name="T78" fmla="*/ 50 w 9045"/>
                <a:gd name="T79" fmla="*/ 205 h 356"/>
                <a:gd name="T80" fmla="*/ 140 w 9045"/>
                <a:gd name="T81" fmla="*/ 223 h 356"/>
                <a:gd name="T82" fmla="*/ 273 w 9045"/>
                <a:gd name="T83" fmla="*/ 240 h 356"/>
                <a:gd name="T84" fmla="*/ 540 w 9045"/>
                <a:gd name="T85" fmla="*/ 264 h 356"/>
                <a:gd name="T86" fmla="*/ 1027 w 9045"/>
                <a:gd name="T87" fmla="*/ 292 h 356"/>
                <a:gd name="T88" fmla="*/ 1641 w 9045"/>
                <a:gd name="T89" fmla="*/ 316 h 356"/>
                <a:gd name="T90" fmla="*/ 2363 w 9045"/>
                <a:gd name="T91" fmla="*/ 336 h 356"/>
                <a:gd name="T92" fmla="*/ 3174 w 9045"/>
                <a:gd name="T93" fmla="*/ 349 h 356"/>
                <a:gd name="T94" fmla="*/ 4058 w 9045"/>
                <a:gd name="T95" fmla="*/ 356 h 356"/>
                <a:gd name="T96" fmla="*/ 4523 w 9045"/>
                <a:gd name="T97" fmla="*/ 356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45" h="356">
                  <a:moveTo>
                    <a:pt x="4523" y="356"/>
                  </a:moveTo>
                  <a:lnTo>
                    <a:pt x="4987" y="356"/>
                  </a:lnTo>
                  <a:lnTo>
                    <a:pt x="5871" y="349"/>
                  </a:lnTo>
                  <a:lnTo>
                    <a:pt x="6682" y="336"/>
                  </a:lnTo>
                  <a:lnTo>
                    <a:pt x="7404" y="316"/>
                  </a:lnTo>
                  <a:lnTo>
                    <a:pt x="8018" y="292"/>
                  </a:lnTo>
                  <a:lnTo>
                    <a:pt x="8505" y="264"/>
                  </a:lnTo>
                  <a:lnTo>
                    <a:pt x="8772" y="240"/>
                  </a:lnTo>
                  <a:lnTo>
                    <a:pt x="8905" y="223"/>
                  </a:lnTo>
                  <a:lnTo>
                    <a:pt x="8995" y="205"/>
                  </a:lnTo>
                  <a:lnTo>
                    <a:pt x="9032" y="192"/>
                  </a:lnTo>
                  <a:lnTo>
                    <a:pt x="9044" y="183"/>
                  </a:lnTo>
                  <a:lnTo>
                    <a:pt x="9045" y="179"/>
                  </a:lnTo>
                  <a:lnTo>
                    <a:pt x="9044" y="173"/>
                  </a:lnTo>
                  <a:lnTo>
                    <a:pt x="9032" y="165"/>
                  </a:lnTo>
                  <a:lnTo>
                    <a:pt x="8995" y="151"/>
                  </a:lnTo>
                  <a:lnTo>
                    <a:pt x="8905" y="134"/>
                  </a:lnTo>
                  <a:lnTo>
                    <a:pt x="8772" y="117"/>
                  </a:lnTo>
                  <a:lnTo>
                    <a:pt x="8505" y="93"/>
                  </a:lnTo>
                  <a:lnTo>
                    <a:pt x="8018" y="64"/>
                  </a:lnTo>
                  <a:lnTo>
                    <a:pt x="7404" y="41"/>
                  </a:lnTo>
                  <a:lnTo>
                    <a:pt x="6682" y="21"/>
                  </a:lnTo>
                  <a:lnTo>
                    <a:pt x="5871" y="8"/>
                  </a:lnTo>
                  <a:lnTo>
                    <a:pt x="4987" y="1"/>
                  </a:lnTo>
                  <a:lnTo>
                    <a:pt x="4523" y="0"/>
                  </a:lnTo>
                  <a:lnTo>
                    <a:pt x="4058" y="1"/>
                  </a:lnTo>
                  <a:lnTo>
                    <a:pt x="3174" y="8"/>
                  </a:lnTo>
                  <a:lnTo>
                    <a:pt x="2363" y="21"/>
                  </a:lnTo>
                  <a:lnTo>
                    <a:pt x="1641" y="41"/>
                  </a:lnTo>
                  <a:lnTo>
                    <a:pt x="1027" y="64"/>
                  </a:lnTo>
                  <a:lnTo>
                    <a:pt x="540" y="93"/>
                  </a:lnTo>
                  <a:lnTo>
                    <a:pt x="273" y="117"/>
                  </a:lnTo>
                  <a:lnTo>
                    <a:pt x="140" y="134"/>
                  </a:lnTo>
                  <a:lnTo>
                    <a:pt x="50" y="151"/>
                  </a:lnTo>
                  <a:lnTo>
                    <a:pt x="13" y="165"/>
                  </a:lnTo>
                  <a:lnTo>
                    <a:pt x="1" y="173"/>
                  </a:lnTo>
                  <a:lnTo>
                    <a:pt x="0" y="179"/>
                  </a:lnTo>
                  <a:lnTo>
                    <a:pt x="1" y="183"/>
                  </a:lnTo>
                  <a:lnTo>
                    <a:pt x="13" y="192"/>
                  </a:lnTo>
                  <a:lnTo>
                    <a:pt x="50" y="205"/>
                  </a:lnTo>
                  <a:lnTo>
                    <a:pt x="140" y="223"/>
                  </a:lnTo>
                  <a:lnTo>
                    <a:pt x="273" y="240"/>
                  </a:lnTo>
                  <a:lnTo>
                    <a:pt x="540" y="264"/>
                  </a:lnTo>
                  <a:lnTo>
                    <a:pt x="1027" y="292"/>
                  </a:lnTo>
                  <a:lnTo>
                    <a:pt x="1641" y="316"/>
                  </a:lnTo>
                  <a:lnTo>
                    <a:pt x="2363" y="336"/>
                  </a:lnTo>
                  <a:lnTo>
                    <a:pt x="3174" y="349"/>
                  </a:lnTo>
                  <a:lnTo>
                    <a:pt x="4058" y="356"/>
                  </a:lnTo>
                  <a:lnTo>
                    <a:pt x="4523" y="356"/>
                  </a:lnTo>
                  <a:close/>
                </a:path>
              </a:pathLst>
            </a:custGeom>
            <a:solidFill>
              <a:srgbClr val="D3D3D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1" name="íš1iḍé">
              <a:extLst>
                <a:ext uri="{FF2B5EF4-FFF2-40B4-BE49-F238E27FC236}">
                  <a16:creationId xmlns:a16="http://schemas.microsoft.com/office/drawing/2014/main" id="{5A390695-A5F7-4781-B75E-537C19DF5A7E}"/>
                </a:ext>
              </a:extLst>
            </p:cNvPr>
            <p:cNvSpPr/>
            <p:nvPr/>
          </p:nvSpPr>
          <p:spPr bwMode="auto">
            <a:xfrm>
              <a:off x="5913842" y="5119783"/>
              <a:ext cx="4697002" cy="182055"/>
            </a:xfrm>
            <a:custGeom>
              <a:avLst/>
              <a:gdLst>
                <a:gd name="T0" fmla="*/ 4514 w 9027"/>
                <a:gd name="T1" fmla="*/ 351 h 351"/>
                <a:gd name="T2" fmla="*/ 4977 w 9027"/>
                <a:gd name="T3" fmla="*/ 351 h 351"/>
                <a:gd name="T4" fmla="*/ 5859 w 9027"/>
                <a:gd name="T5" fmla="*/ 344 h 351"/>
                <a:gd name="T6" fmla="*/ 6669 w 9027"/>
                <a:gd name="T7" fmla="*/ 331 h 351"/>
                <a:gd name="T8" fmla="*/ 7389 w 9027"/>
                <a:gd name="T9" fmla="*/ 311 h 351"/>
                <a:gd name="T10" fmla="*/ 8001 w 9027"/>
                <a:gd name="T11" fmla="*/ 288 h 351"/>
                <a:gd name="T12" fmla="*/ 8489 w 9027"/>
                <a:gd name="T13" fmla="*/ 260 h 351"/>
                <a:gd name="T14" fmla="*/ 8755 w 9027"/>
                <a:gd name="T15" fmla="*/ 236 h 351"/>
                <a:gd name="T16" fmla="*/ 8887 w 9027"/>
                <a:gd name="T17" fmla="*/ 220 h 351"/>
                <a:gd name="T18" fmla="*/ 8977 w 9027"/>
                <a:gd name="T19" fmla="*/ 202 h 351"/>
                <a:gd name="T20" fmla="*/ 9015 w 9027"/>
                <a:gd name="T21" fmla="*/ 189 h 351"/>
                <a:gd name="T22" fmla="*/ 9026 w 9027"/>
                <a:gd name="T23" fmla="*/ 180 h 351"/>
                <a:gd name="T24" fmla="*/ 9027 w 9027"/>
                <a:gd name="T25" fmla="*/ 176 h 351"/>
                <a:gd name="T26" fmla="*/ 9026 w 9027"/>
                <a:gd name="T27" fmla="*/ 170 h 351"/>
                <a:gd name="T28" fmla="*/ 9015 w 9027"/>
                <a:gd name="T29" fmla="*/ 162 h 351"/>
                <a:gd name="T30" fmla="*/ 8977 w 9027"/>
                <a:gd name="T31" fmla="*/ 149 h 351"/>
                <a:gd name="T32" fmla="*/ 8887 w 9027"/>
                <a:gd name="T33" fmla="*/ 131 h 351"/>
                <a:gd name="T34" fmla="*/ 8755 w 9027"/>
                <a:gd name="T35" fmla="*/ 115 h 351"/>
                <a:gd name="T36" fmla="*/ 8489 w 9027"/>
                <a:gd name="T37" fmla="*/ 91 h 351"/>
                <a:gd name="T38" fmla="*/ 8001 w 9027"/>
                <a:gd name="T39" fmla="*/ 64 h 351"/>
                <a:gd name="T40" fmla="*/ 7389 w 9027"/>
                <a:gd name="T41" fmla="*/ 39 h 351"/>
                <a:gd name="T42" fmla="*/ 6669 w 9027"/>
                <a:gd name="T43" fmla="*/ 20 h 351"/>
                <a:gd name="T44" fmla="*/ 5859 w 9027"/>
                <a:gd name="T45" fmla="*/ 7 h 351"/>
                <a:gd name="T46" fmla="*/ 4977 w 9027"/>
                <a:gd name="T47" fmla="*/ 0 h 351"/>
                <a:gd name="T48" fmla="*/ 4514 w 9027"/>
                <a:gd name="T49" fmla="*/ 0 h 351"/>
                <a:gd name="T50" fmla="*/ 4050 w 9027"/>
                <a:gd name="T51" fmla="*/ 0 h 351"/>
                <a:gd name="T52" fmla="*/ 3168 w 9027"/>
                <a:gd name="T53" fmla="*/ 7 h 351"/>
                <a:gd name="T54" fmla="*/ 2358 w 9027"/>
                <a:gd name="T55" fmla="*/ 20 h 351"/>
                <a:gd name="T56" fmla="*/ 1638 w 9027"/>
                <a:gd name="T57" fmla="*/ 39 h 351"/>
                <a:gd name="T58" fmla="*/ 1026 w 9027"/>
                <a:gd name="T59" fmla="*/ 64 h 351"/>
                <a:gd name="T60" fmla="*/ 538 w 9027"/>
                <a:gd name="T61" fmla="*/ 91 h 351"/>
                <a:gd name="T62" fmla="*/ 272 w 9027"/>
                <a:gd name="T63" fmla="*/ 115 h 351"/>
                <a:gd name="T64" fmla="*/ 140 w 9027"/>
                <a:gd name="T65" fmla="*/ 131 h 351"/>
                <a:gd name="T66" fmla="*/ 50 w 9027"/>
                <a:gd name="T67" fmla="*/ 149 h 351"/>
                <a:gd name="T68" fmla="*/ 12 w 9027"/>
                <a:gd name="T69" fmla="*/ 162 h 351"/>
                <a:gd name="T70" fmla="*/ 1 w 9027"/>
                <a:gd name="T71" fmla="*/ 170 h 351"/>
                <a:gd name="T72" fmla="*/ 0 w 9027"/>
                <a:gd name="T73" fmla="*/ 176 h 351"/>
                <a:gd name="T74" fmla="*/ 1 w 9027"/>
                <a:gd name="T75" fmla="*/ 180 h 351"/>
                <a:gd name="T76" fmla="*/ 12 w 9027"/>
                <a:gd name="T77" fmla="*/ 189 h 351"/>
                <a:gd name="T78" fmla="*/ 50 w 9027"/>
                <a:gd name="T79" fmla="*/ 202 h 351"/>
                <a:gd name="T80" fmla="*/ 140 w 9027"/>
                <a:gd name="T81" fmla="*/ 220 h 351"/>
                <a:gd name="T82" fmla="*/ 272 w 9027"/>
                <a:gd name="T83" fmla="*/ 236 h 351"/>
                <a:gd name="T84" fmla="*/ 538 w 9027"/>
                <a:gd name="T85" fmla="*/ 260 h 351"/>
                <a:gd name="T86" fmla="*/ 1026 w 9027"/>
                <a:gd name="T87" fmla="*/ 288 h 351"/>
                <a:gd name="T88" fmla="*/ 1638 w 9027"/>
                <a:gd name="T89" fmla="*/ 311 h 351"/>
                <a:gd name="T90" fmla="*/ 2358 w 9027"/>
                <a:gd name="T91" fmla="*/ 331 h 351"/>
                <a:gd name="T92" fmla="*/ 3168 w 9027"/>
                <a:gd name="T93" fmla="*/ 344 h 351"/>
                <a:gd name="T94" fmla="*/ 4050 w 9027"/>
                <a:gd name="T95" fmla="*/ 351 h 351"/>
                <a:gd name="T96" fmla="*/ 4514 w 9027"/>
                <a:gd name="T97" fmla="*/ 351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27" h="351">
                  <a:moveTo>
                    <a:pt x="4514" y="351"/>
                  </a:moveTo>
                  <a:lnTo>
                    <a:pt x="4977" y="351"/>
                  </a:lnTo>
                  <a:lnTo>
                    <a:pt x="5859" y="344"/>
                  </a:lnTo>
                  <a:lnTo>
                    <a:pt x="6669" y="331"/>
                  </a:lnTo>
                  <a:lnTo>
                    <a:pt x="7389" y="311"/>
                  </a:lnTo>
                  <a:lnTo>
                    <a:pt x="8001" y="288"/>
                  </a:lnTo>
                  <a:lnTo>
                    <a:pt x="8489" y="260"/>
                  </a:lnTo>
                  <a:lnTo>
                    <a:pt x="8755" y="236"/>
                  </a:lnTo>
                  <a:lnTo>
                    <a:pt x="8887" y="220"/>
                  </a:lnTo>
                  <a:lnTo>
                    <a:pt x="8977" y="202"/>
                  </a:lnTo>
                  <a:lnTo>
                    <a:pt x="9015" y="189"/>
                  </a:lnTo>
                  <a:lnTo>
                    <a:pt x="9026" y="180"/>
                  </a:lnTo>
                  <a:lnTo>
                    <a:pt x="9027" y="176"/>
                  </a:lnTo>
                  <a:lnTo>
                    <a:pt x="9026" y="170"/>
                  </a:lnTo>
                  <a:lnTo>
                    <a:pt x="9015" y="162"/>
                  </a:lnTo>
                  <a:lnTo>
                    <a:pt x="8977" y="149"/>
                  </a:lnTo>
                  <a:lnTo>
                    <a:pt x="8887" y="131"/>
                  </a:lnTo>
                  <a:lnTo>
                    <a:pt x="8755" y="115"/>
                  </a:lnTo>
                  <a:lnTo>
                    <a:pt x="8489" y="91"/>
                  </a:lnTo>
                  <a:lnTo>
                    <a:pt x="8001" y="64"/>
                  </a:lnTo>
                  <a:lnTo>
                    <a:pt x="7389" y="39"/>
                  </a:lnTo>
                  <a:lnTo>
                    <a:pt x="6669" y="20"/>
                  </a:lnTo>
                  <a:lnTo>
                    <a:pt x="5859" y="7"/>
                  </a:lnTo>
                  <a:lnTo>
                    <a:pt x="4977" y="0"/>
                  </a:lnTo>
                  <a:lnTo>
                    <a:pt x="4514" y="0"/>
                  </a:lnTo>
                  <a:lnTo>
                    <a:pt x="4050" y="0"/>
                  </a:lnTo>
                  <a:lnTo>
                    <a:pt x="3168" y="7"/>
                  </a:lnTo>
                  <a:lnTo>
                    <a:pt x="2358" y="20"/>
                  </a:lnTo>
                  <a:lnTo>
                    <a:pt x="1638" y="39"/>
                  </a:lnTo>
                  <a:lnTo>
                    <a:pt x="1026" y="64"/>
                  </a:lnTo>
                  <a:lnTo>
                    <a:pt x="538" y="91"/>
                  </a:lnTo>
                  <a:lnTo>
                    <a:pt x="272" y="115"/>
                  </a:lnTo>
                  <a:lnTo>
                    <a:pt x="140" y="131"/>
                  </a:lnTo>
                  <a:lnTo>
                    <a:pt x="50" y="149"/>
                  </a:lnTo>
                  <a:lnTo>
                    <a:pt x="12" y="162"/>
                  </a:lnTo>
                  <a:lnTo>
                    <a:pt x="1" y="170"/>
                  </a:lnTo>
                  <a:lnTo>
                    <a:pt x="0" y="176"/>
                  </a:lnTo>
                  <a:lnTo>
                    <a:pt x="1" y="180"/>
                  </a:lnTo>
                  <a:lnTo>
                    <a:pt x="12" y="189"/>
                  </a:lnTo>
                  <a:lnTo>
                    <a:pt x="50" y="202"/>
                  </a:lnTo>
                  <a:lnTo>
                    <a:pt x="140" y="220"/>
                  </a:lnTo>
                  <a:lnTo>
                    <a:pt x="272" y="236"/>
                  </a:lnTo>
                  <a:lnTo>
                    <a:pt x="538" y="260"/>
                  </a:lnTo>
                  <a:lnTo>
                    <a:pt x="1026" y="288"/>
                  </a:lnTo>
                  <a:lnTo>
                    <a:pt x="1638" y="311"/>
                  </a:lnTo>
                  <a:lnTo>
                    <a:pt x="2358" y="331"/>
                  </a:lnTo>
                  <a:lnTo>
                    <a:pt x="3168" y="344"/>
                  </a:lnTo>
                  <a:lnTo>
                    <a:pt x="4050" y="351"/>
                  </a:lnTo>
                  <a:lnTo>
                    <a:pt x="4514" y="351"/>
                  </a:lnTo>
                  <a:close/>
                </a:path>
              </a:pathLst>
            </a:custGeom>
            <a:solidFill>
              <a:srgbClr val="D2D2D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2" name="íşḷîde">
              <a:extLst>
                <a:ext uri="{FF2B5EF4-FFF2-40B4-BE49-F238E27FC236}">
                  <a16:creationId xmlns:a16="http://schemas.microsoft.com/office/drawing/2014/main" id="{CB4E01CE-07C0-4A20-BF13-939E3C304E9E}"/>
                </a:ext>
              </a:extLst>
            </p:cNvPr>
            <p:cNvSpPr/>
            <p:nvPr/>
          </p:nvSpPr>
          <p:spPr bwMode="auto">
            <a:xfrm>
              <a:off x="5919044" y="5119783"/>
              <a:ext cx="4686599" cy="179454"/>
            </a:xfrm>
            <a:custGeom>
              <a:avLst/>
              <a:gdLst>
                <a:gd name="T0" fmla="*/ 4506 w 9011"/>
                <a:gd name="T1" fmla="*/ 347 h 347"/>
                <a:gd name="T2" fmla="*/ 4968 w 9011"/>
                <a:gd name="T3" fmla="*/ 347 h 347"/>
                <a:gd name="T4" fmla="*/ 5848 w 9011"/>
                <a:gd name="T5" fmla="*/ 340 h 347"/>
                <a:gd name="T6" fmla="*/ 6656 w 9011"/>
                <a:gd name="T7" fmla="*/ 327 h 347"/>
                <a:gd name="T8" fmla="*/ 7376 w 9011"/>
                <a:gd name="T9" fmla="*/ 308 h 347"/>
                <a:gd name="T10" fmla="*/ 7987 w 9011"/>
                <a:gd name="T11" fmla="*/ 285 h 347"/>
                <a:gd name="T12" fmla="*/ 8472 w 9011"/>
                <a:gd name="T13" fmla="*/ 257 h 347"/>
                <a:gd name="T14" fmla="*/ 8739 w 9011"/>
                <a:gd name="T15" fmla="*/ 233 h 347"/>
                <a:gd name="T16" fmla="*/ 8870 w 9011"/>
                <a:gd name="T17" fmla="*/ 217 h 347"/>
                <a:gd name="T18" fmla="*/ 8961 w 9011"/>
                <a:gd name="T19" fmla="*/ 200 h 347"/>
                <a:gd name="T20" fmla="*/ 8998 w 9011"/>
                <a:gd name="T21" fmla="*/ 187 h 347"/>
                <a:gd name="T22" fmla="*/ 9010 w 9011"/>
                <a:gd name="T23" fmla="*/ 178 h 347"/>
                <a:gd name="T24" fmla="*/ 9011 w 9011"/>
                <a:gd name="T25" fmla="*/ 174 h 347"/>
                <a:gd name="T26" fmla="*/ 9010 w 9011"/>
                <a:gd name="T27" fmla="*/ 169 h 347"/>
                <a:gd name="T28" fmla="*/ 8998 w 9011"/>
                <a:gd name="T29" fmla="*/ 160 h 347"/>
                <a:gd name="T30" fmla="*/ 8961 w 9011"/>
                <a:gd name="T31" fmla="*/ 147 h 347"/>
                <a:gd name="T32" fmla="*/ 8870 w 9011"/>
                <a:gd name="T33" fmla="*/ 130 h 347"/>
                <a:gd name="T34" fmla="*/ 8739 w 9011"/>
                <a:gd name="T35" fmla="*/ 114 h 347"/>
                <a:gd name="T36" fmla="*/ 8472 w 9011"/>
                <a:gd name="T37" fmla="*/ 90 h 347"/>
                <a:gd name="T38" fmla="*/ 7987 w 9011"/>
                <a:gd name="T39" fmla="*/ 63 h 347"/>
                <a:gd name="T40" fmla="*/ 7376 w 9011"/>
                <a:gd name="T41" fmla="*/ 39 h 347"/>
                <a:gd name="T42" fmla="*/ 6656 w 9011"/>
                <a:gd name="T43" fmla="*/ 20 h 347"/>
                <a:gd name="T44" fmla="*/ 5848 w 9011"/>
                <a:gd name="T45" fmla="*/ 7 h 347"/>
                <a:gd name="T46" fmla="*/ 4968 w 9011"/>
                <a:gd name="T47" fmla="*/ 0 h 347"/>
                <a:gd name="T48" fmla="*/ 4506 w 9011"/>
                <a:gd name="T49" fmla="*/ 0 h 347"/>
                <a:gd name="T50" fmla="*/ 4043 w 9011"/>
                <a:gd name="T51" fmla="*/ 0 h 347"/>
                <a:gd name="T52" fmla="*/ 3163 w 9011"/>
                <a:gd name="T53" fmla="*/ 7 h 347"/>
                <a:gd name="T54" fmla="*/ 2355 w 9011"/>
                <a:gd name="T55" fmla="*/ 20 h 347"/>
                <a:gd name="T56" fmla="*/ 1635 w 9011"/>
                <a:gd name="T57" fmla="*/ 39 h 347"/>
                <a:gd name="T58" fmla="*/ 1024 w 9011"/>
                <a:gd name="T59" fmla="*/ 63 h 347"/>
                <a:gd name="T60" fmla="*/ 539 w 9011"/>
                <a:gd name="T61" fmla="*/ 90 h 347"/>
                <a:gd name="T62" fmla="*/ 273 w 9011"/>
                <a:gd name="T63" fmla="*/ 114 h 347"/>
                <a:gd name="T64" fmla="*/ 141 w 9011"/>
                <a:gd name="T65" fmla="*/ 130 h 347"/>
                <a:gd name="T66" fmla="*/ 51 w 9011"/>
                <a:gd name="T67" fmla="*/ 147 h 347"/>
                <a:gd name="T68" fmla="*/ 14 w 9011"/>
                <a:gd name="T69" fmla="*/ 160 h 347"/>
                <a:gd name="T70" fmla="*/ 1 w 9011"/>
                <a:gd name="T71" fmla="*/ 169 h 347"/>
                <a:gd name="T72" fmla="*/ 0 w 9011"/>
                <a:gd name="T73" fmla="*/ 174 h 347"/>
                <a:gd name="T74" fmla="*/ 1 w 9011"/>
                <a:gd name="T75" fmla="*/ 178 h 347"/>
                <a:gd name="T76" fmla="*/ 14 w 9011"/>
                <a:gd name="T77" fmla="*/ 187 h 347"/>
                <a:gd name="T78" fmla="*/ 51 w 9011"/>
                <a:gd name="T79" fmla="*/ 200 h 347"/>
                <a:gd name="T80" fmla="*/ 141 w 9011"/>
                <a:gd name="T81" fmla="*/ 217 h 347"/>
                <a:gd name="T82" fmla="*/ 273 w 9011"/>
                <a:gd name="T83" fmla="*/ 233 h 347"/>
                <a:gd name="T84" fmla="*/ 539 w 9011"/>
                <a:gd name="T85" fmla="*/ 257 h 347"/>
                <a:gd name="T86" fmla="*/ 1024 w 9011"/>
                <a:gd name="T87" fmla="*/ 285 h 347"/>
                <a:gd name="T88" fmla="*/ 1635 w 9011"/>
                <a:gd name="T89" fmla="*/ 308 h 347"/>
                <a:gd name="T90" fmla="*/ 2355 w 9011"/>
                <a:gd name="T91" fmla="*/ 327 h 347"/>
                <a:gd name="T92" fmla="*/ 3163 w 9011"/>
                <a:gd name="T93" fmla="*/ 340 h 347"/>
                <a:gd name="T94" fmla="*/ 4043 w 9011"/>
                <a:gd name="T95" fmla="*/ 347 h 347"/>
                <a:gd name="T96" fmla="*/ 4506 w 9011"/>
                <a:gd name="T9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11" h="347">
                  <a:moveTo>
                    <a:pt x="4506" y="347"/>
                  </a:moveTo>
                  <a:lnTo>
                    <a:pt x="4968" y="347"/>
                  </a:lnTo>
                  <a:lnTo>
                    <a:pt x="5848" y="340"/>
                  </a:lnTo>
                  <a:lnTo>
                    <a:pt x="6656" y="327"/>
                  </a:lnTo>
                  <a:lnTo>
                    <a:pt x="7376" y="308"/>
                  </a:lnTo>
                  <a:lnTo>
                    <a:pt x="7987" y="285"/>
                  </a:lnTo>
                  <a:lnTo>
                    <a:pt x="8472" y="257"/>
                  </a:lnTo>
                  <a:lnTo>
                    <a:pt x="8739" y="233"/>
                  </a:lnTo>
                  <a:lnTo>
                    <a:pt x="8870" y="217"/>
                  </a:lnTo>
                  <a:lnTo>
                    <a:pt x="8961" y="200"/>
                  </a:lnTo>
                  <a:lnTo>
                    <a:pt x="8998" y="187"/>
                  </a:lnTo>
                  <a:lnTo>
                    <a:pt x="9010" y="178"/>
                  </a:lnTo>
                  <a:lnTo>
                    <a:pt x="9011" y="174"/>
                  </a:lnTo>
                  <a:lnTo>
                    <a:pt x="9010" y="169"/>
                  </a:lnTo>
                  <a:lnTo>
                    <a:pt x="8998" y="160"/>
                  </a:lnTo>
                  <a:lnTo>
                    <a:pt x="8961" y="147"/>
                  </a:lnTo>
                  <a:lnTo>
                    <a:pt x="8870" y="130"/>
                  </a:lnTo>
                  <a:lnTo>
                    <a:pt x="8739" y="114"/>
                  </a:lnTo>
                  <a:lnTo>
                    <a:pt x="8472" y="90"/>
                  </a:lnTo>
                  <a:lnTo>
                    <a:pt x="7987" y="63"/>
                  </a:lnTo>
                  <a:lnTo>
                    <a:pt x="7376" y="39"/>
                  </a:lnTo>
                  <a:lnTo>
                    <a:pt x="6656" y="20"/>
                  </a:lnTo>
                  <a:lnTo>
                    <a:pt x="5848" y="7"/>
                  </a:lnTo>
                  <a:lnTo>
                    <a:pt x="4968" y="0"/>
                  </a:lnTo>
                  <a:lnTo>
                    <a:pt x="4506" y="0"/>
                  </a:lnTo>
                  <a:lnTo>
                    <a:pt x="4043" y="0"/>
                  </a:lnTo>
                  <a:lnTo>
                    <a:pt x="3163" y="7"/>
                  </a:lnTo>
                  <a:lnTo>
                    <a:pt x="2355" y="20"/>
                  </a:lnTo>
                  <a:lnTo>
                    <a:pt x="1635" y="39"/>
                  </a:lnTo>
                  <a:lnTo>
                    <a:pt x="1024" y="63"/>
                  </a:lnTo>
                  <a:lnTo>
                    <a:pt x="539" y="90"/>
                  </a:lnTo>
                  <a:lnTo>
                    <a:pt x="273" y="114"/>
                  </a:lnTo>
                  <a:lnTo>
                    <a:pt x="141" y="130"/>
                  </a:lnTo>
                  <a:lnTo>
                    <a:pt x="51" y="147"/>
                  </a:lnTo>
                  <a:lnTo>
                    <a:pt x="14" y="160"/>
                  </a:lnTo>
                  <a:lnTo>
                    <a:pt x="1" y="169"/>
                  </a:lnTo>
                  <a:lnTo>
                    <a:pt x="0" y="174"/>
                  </a:lnTo>
                  <a:lnTo>
                    <a:pt x="1" y="178"/>
                  </a:lnTo>
                  <a:lnTo>
                    <a:pt x="14" y="187"/>
                  </a:lnTo>
                  <a:lnTo>
                    <a:pt x="51" y="200"/>
                  </a:lnTo>
                  <a:lnTo>
                    <a:pt x="141" y="217"/>
                  </a:lnTo>
                  <a:lnTo>
                    <a:pt x="273" y="233"/>
                  </a:lnTo>
                  <a:lnTo>
                    <a:pt x="539" y="257"/>
                  </a:lnTo>
                  <a:lnTo>
                    <a:pt x="1024" y="285"/>
                  </a:lnTo>
                  <a:lnTo>
                    <a:pt x="1635" y="308"/>
                  </a:lnTo>
                  <a:lnTo>
                    <a:pt x="2355" y="327"/>
                  </a:lnTo>
                  <a:lnTo>
                    <a:pt x="3163" y="340"/>
                  </a:lnTo>
                  <a:lnTo>
                    <a:pt x="4043" y="347"/>
                  </a:lnTo>
                  <a:lnTo>
                    <a:pt x="4506" y="347"/>
                  </a:lnTo>
                  <a:close/>
                </a:path>
              </a:pathLst>
            </a:custGeom>
            <a:solidFill>
              <a:srgbClr val="D1D1D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3" name="îṩ1iḓé">
              <a:extLst>
                <a:ext uri="{FF2B5EF4-FFF2-40B4-BE49-F238E27FC236}">
                  <a16:creationId xmlns:a16="http://schemas.microsoft.com/office/drawing/2014/main" id="{677F6033-0B4B-49B5-ADBA-74D96EA7E8DC}"/>
                </a:ext>
              </a:extLst>
            </p:cNvPr>
            <p:cNvSpPr/>
            <p:nvPr/>
          </p:nvSpPr>
          <p:spPr bwMode="auto">
            <a:xfrm>
              <a:off x="5924245" y="5119783"/>
              <a:ext cx="4676196" cy="179454"/>
            </a:xfrm>
            <a:custGeom>
              <a:avLst/>
              <a:gdLst>
                <a:gd name="T0" fmla="*/ 4497 w 8993"/>
                <a:gd name="T1" fmla="*/ 343 h 343"/>
                <a:gd name="T2" fmla="*/ 4958 w 8993"/>
                <a:gd name="T3" fmla="*/ 343 h 343"/>
                <a:gd name="T4" fmla="*/ 5837 w 8993"/>
                <a:gd name="T5" fmla="*/ 336 h 343"/>
                <a:gd name="T6" fmla="*/ 6643 w 8993"/>
                <a:gd name="T7" fmla="*/ 323 h 343"/>
                <a:gd name="T8" fmla="*/ 7361 w 8993"/>
                <a:gd name="T9" fmla="*/ 304 h 343"/>
                <a:gd name="T10" fmla="*/ 7971 w 8993"/>
                <a:gd name="T11" fmla="*/ 280 h 343"/>
                <a:gd name="T12" fmla="*/ 8456 w 8993"/>
                <a:gd name="T13" fmla="*/ 254 h 343"/>
                <a:gd name="T14" fmla="*/ 8721 w 8993"/>
                <a:gd name="T15" fmla="*/ 230 h 343"/>
                <a:gd name="T16" fmla="*/ 8853 w 8993"/>
                <a:gd name="T17" fmla="*/ 215 h 343"/>
                <a:gd name="T18" fmla="*/ 8943 w 8993"/>
                <a:gd name="T19" fmla="*/ 197 h 343"/>
                <a:gd name="T20" fmla="*/ 8980 w 8993"/>
                <a:gd name="T21" fmla="*/ 185 h 343"/>
                <a:gd name="T22" fmla="*/ 8992 w 8993"/>
                <a:gd name="T23" fmla="*/ 176 h 343"/>
                <a:gd name="T24" fmla="*/ 8993 w 8993"/>
                <a:gd name="T25" fmla="*/ 172 h 343"/>
                <a:gd name="T26" fmla="*/ 8992 w 8993"/>
                <a:gd name="T27" fmla="*/ 167 h 343"/>
                <a:gd name="T28" fmla="*/ 8980 w 8993"/>
                <a:gd name="T29" fmla="*/ 158 h 343"/>
                <a:gd name="T30" fmla="*/ 8943 w 8993"/>
                <a:gd name="T31" fmla="*/ 145 h 343"/>
                <a:gd name="T32" fmla="*/ 8853 w 8993"/>
                <a:gd name="T33" fmla="*/ 128 h 343"/>
                <a:gd name="T34" fmla="*/ 8721 w 8993"/>
                <a:gd name="T35" fmla="*/ 112 h 343"/>
                <a:gd name="T36" fmla="*/ 8456 w 8993"/>
                <a:gd name="T37" fmla="*/ 89 h 343"/>
                <a:gd name="T38" fmla="*/ 7971 w 8993"/>
                <a:gd name="T39" fmla="*/ 62 h 343"/>
                <a:gd name="T40" fmla="*/ 7361 w 8993"/>
                <a:gd name="T41" fmla="*/ 39 h 343"/>
                <a:gd name="T42" fmla="*/ 6643 w 8993"/>
                <a:gd name="T43" fmla="*/ 20 h 343"/>
                <a:gd name="T44" fmla="*/ 5837 w 8993"/>
                <a:gd name="T45" fmla="*/ 7 h 343"/>
                <a:gd name="T46" fmla="*/ 4958 w 8993"/>
                <a:gd name="T47" fmla="*/ 0 h 343"/>
                <a:gd name="T48" fmla="*/ 4497 w 8993"/>
                <a:gd name="T49" fmla="*/ 0 h 343"/>
                <a:gd name="T50" fmla="*/ 4035 w 8993"/>
                <a:gd name="T51" fmla="*/ 0 h 343"/>
                <a:gd name="T52" fmla="*/ 3156 w 8993"/>
                <a:gd name="T53" fmla="*/ 7 h 343"/>
                <a:gd name="T54" fmla="*/ 2350 w 8993"/>
                <a:gd name="T55" fmla="*/ 20 h 343"/>
                <a:gd name="T56" fmla="*/ 1632 w 8993"/>
                <a:gd name="T57" fmla="*/ 39 h 343"/>
                <a:gd name="T58" fmla="*/ 1022 w 8993"/>
                <a:gd name="T59" fmla="*/ 62 h 343"/>
                <a:gd name="T60" fmla="*/ 537 w 8993"/>
                <a:gd name="T61" fmla="*/ 89 h 343"/>
                <a:gd name="T62" fmla="*/ 272 w 8993"/>
                <a:gd name="T63" fmla="*/ 112 h 343"/>
                <a:gd name="T64" fmla="*/ 140 w 8993"/>
                <a:gd name="T65" fmla="*/ 128 h 343"/>
                <a:gd name="T66" fmla="*/ 51 w 8993"/>
                <a:gd name="T67" fmla="*/ 145 h 343"/>
                <a:gd name="T68" fmla="*/ 13 w 8993"/>
                <a:gd name="T69" fmla="*/ 158 h 343"/>
                <a:gd name="T70" fmla="*/ 1 w 8993"/>
                <a:gd name="T71" fmla="*/ 167 h 343"/>
                <a:gd name="T72" fmla="*/ 0 w 8993"/>
                <a:gd name="T73" fmla="*/ 172 h 343"/>
                <a:gd name="T74" fmla="*/ 1 w 8993"/>
                <a:gd name="T75" fmla="*/ 176 h 343"/>
                <a:gd name="T76" fmla="*/ 13 w 8993"/>
                <a:gd name="T77" fmla="*/ 185 h 343"/>
                <a:gd name="T78" fmla="*/ 51 w 8993"/>
                <a:gd name="T79" fmla="*/ 197 h 343"/>
                <a:gd name="T80" fmla="*/ 140 w 8993"/>
                <a:gd name="T81" fmla="*/ 215 h 343"/>
                <a:gd name="T82" fmla="*/ 272 w 8993"/>
                <a:gd name="T83" fmla="*/ 230 h 343"/>
                <a:gd name="T84" fmla="*/ 537 w 8993"/>
                <a:gd name="T85" fmla="*/ 254 h 343"/>
                <a:gd name="T86" fmla="*/ 1022 w 8993"/>
                <a:gd name="T87" fmla="*/ 280 h 343"/>
                <a:gd name="T88" fmla="*/ 1632 w 8993"/>
                <a:gd name="T89" fmla="*/ 304 h 343"/>
                <a:gd name="T90" fmla="*/ 2350 w 8993"/>
                <a:gd name="T91" fmla="*/ 323 h 343"/>
                <a:gd name="T92" fmla="*/ 3156 w 8993"/>
                <a:gd name="T93" fmla="*/ 336 h 343"/>
                <a:gd name="T94" fmla="*/ 4035 w 8993"/>
                <a:gd name="T95" fmla="*/ 343 h 343"/>
                <a:gd name="T96" fmla="*/ 4497 w 8993"/>
                <a:gd name="T97"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93" h="343">
                  <a:moveTo>
                    <a:pt x="4497" y="343"/>
                  </a:moveTo>
                  <a:lnTo>
                    <a:pt x="4958" y="343"/>
                  </a:lnTo>
                  <a:lnTo>
                    <a:pt x="5837" y="336"/>
                  </a:lnTo>
                  <a:lnTo>
                    <a:pt x="6643" y="323"/>
                  </a:lnTo>
                  <a:lnTo>
                    <a:pt x="7361" y="304"/>
                  </a:lnTo>
                  <a:lnTo>
                    <a:pt x="7971" y="280"/>
                  </a:lnTo>
                  <a:lnTo>
                    <a:pt x="8456" y="254"/>
                  </a:lnTo>
                  <a:lnTo>
                    <a:pt x="8721" y="230"/>
                  </a:lnTo>
                  <a:lnTo>
                    <a:pt x="8853" y="215"/>
                  </a:lnTo>
                  <a:lnTo>
                    <a:pt x="8943" y="197"/>
                  </a:lnTo>
                  <a:lnTo>
                    <a:pt x="8980" y="185"/>
                  </a:lnTo>
                  <a:lnTo>
                    <a:pt x="8992" y="176"/>
                  </a:lnTo>
                  <a:lnTo>
                    <a:pt x="8993" y="172"/>
                  </a:lnTo>
                  <a:lnTo>
                    <a:pt x="8992" y="167"/>
                  </a:lnTo>
                  <a:lnTo>
                    <a:pt x="8980" y="158"/>
                  </a:lnTo>
                  <a:lnTo>
                    <a:pt x="8943" y="145"/>
                  </a:lnTo>
                  <a:lnTo>
                    <a:pt x="8853" y="128"/>
                  </a:lnTo>
                  <a:lnTo>
                    <a:pt x="8721" y="112"/>
                  </a:lnTo>
                  <a:lnTo>
                    <a:pt x="8456" y="89"/>
                  </a:lnTo>
                  <a:lnTo>
                    <a:pt x="7971" y="62"/>
                  </a:lnTo>
                  <a:lnTo>
                    <a:pt x="7361" y="39"/>
                  </a:lnTo>
                  <a:lnTo>
                    <a:pt x="6643" y="20"/>
                  </a:lnTo>
                  <a:lnTo>
                    <a:pt x="5837" y="7"/>
                  </a:lnTo>
                  <a:lnTo>
                    <a:pt x="4958" y="0"/>
                  </a:lnTo>
                  <a:lnTo>
                    <a:pt x="4497" y="0"/>
                  </a:lnTo>
                  <a:lnTo>
                    <a:pt x="4035" y="0"/>
                  </a:lnTo>
                  <a:lnTo>
                    <a:pt x="3156" y="7"/>
                  </a:lnTo>
                  <a:lnTo>
                    <a:pt x="2350" y="20"/>
                  </a:lnTo>
                  <a:lnTo>
                    <a:pt x="1632" y="39"/>
                  </a:lnTo>
                  <a:lnTo>
                    <a:pt x="1022" y="62"/>
                  </a:lnTo>
                  <a:lnTo>
                    <a:pt x="537" y="89"/>
                  </a:lnTo>
                  <a:lnTo>
                    <a:pt x="272" y="112"/>
                  </a:lnTo>
                  <a:lnTo>
                    <a:pt x="140" y="128"/>
                  </a:lnTo>
                  <a:lnTo>
                    <a:pt x="51" y="145"/>
                  </a:lnTo>
                  <a:lnTo>
                    <a:pt x="13" y="158"/>
                  </a:lnTo>
                  <a:lnTo>
                    <a:pt x="1" y="167"/>
                  </a:lnTo>
                  <a:lnTo>
                    <a:pt x="0" y="172"/>
                  </a:lnTo>
                  <a:lnTo>
                    <a:pt x="1" y="176"/>
                  </a:lnTo>
                  <a:lnTo>
                    <a:pt x="13" y="185"/>
                  </a:lnTo>
                  <a:lnTo>
                    <a:pt x="51" y="197"/>
                  </a:lnTo>
                  <a:lnTo>
                    <a:pt x="140" y="215"/>
                  </a:lnTo>
                  <a:lnTo>
                    <a:pt x="272" y="230"/>
                  </a:lnTo>
                  <a:lnTo>
                    <a:pt x="537" y="254"/>
                  </a:lnTo>
                  <a:lnTo>
                    <a:pt x="1022" y="280"/>
                  </a:lnTo>
                  <a:lnTo>
                    <a:pt x="1632" y="304"/>
                  </a:lnTo>
                  <a:lnTo>
                    <a:pt x="2350" y="323"/>
                  </a:lnTo>
                  <a:lnTo>
                    <a:pt x="3156" y="336"/>
                  </a:lnTo>
                  <a:lnTo>
                    <a:pt x="4035" y="343"/>
                  </a:lnTo>
                  <a:lnTo>
                    <a:pt x="4497" y="343"/>
                  </a:lnTo>
                  <a:close/>
                </a:path>
              </a:pathLst>
            </a:custGeom>
            <a:solidFill>
              <a:srgbClr val="D0D0D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4" name="ïṡľiḓê">
              <a:extLst>
                <a:ext uri="{FF2B5EF4-FFF2-40B4-BE49-F238E27FC236}">
                  <a16:creationId xmlns:a16="http://schemas.microsoft.com/office/drawing/2014/main" id="{059B662D-AEAA-49F1-A5DD-E7B19F0D4464}"/>
                </a:ext>
              </a:extLst>
            </p:cNvPr>
            <p:cNvSpPr/>
            <p:nvPr/>
          </p:nvSpPr>
          <p:spPr bwMode="auto">
            <a:xfrm>
              <a:off x="5929447" y="5122383"/>
              <a:ext cx="4668394" cy="176853"/>
            </a:xfrm>
            <a:custGeom>
              <a:avLst/>
              <a:gdLst>
                <a:gd name="T0" fmla="*/ 4488 w 8975"/>
                <a:gd name="T1" fmla="*/ 339 h 339"/>
                <a:gd name="T2" fmla="*/ 4949 w 8975"/>
                <a:gd name="T3" fmla="*/ 339 h 339"/>
                <a:gd name="T4" fmla="*/ 5825 w 8975"/>
                <a:gd name="T5" fmla="*/ 332 h 339"/>
                <a:gd name="T6" fmla="*/ 6630 w 8975"/>
                <a:gd name="T7" fmla="*/ 319 h 339"/>
                <a:gd name="T8" fmla="*/ 7347 w 8975"/>
                <a:gd name="T9" fmla="*/ 301 h 339"/>
                <a:gd name="T10" fmla="*/ 7956 w 8975"/>
                <a:gd name="T11" fmla="*/ 277 h 339"/>
                <a:gd name="T12" fmla="*/ 8439 w 8975"/>
                <a:gd name="T13" fmla="*/ 251 h 339"/>
                <a:gd name="T14" fmla="*/ 8704 w 8975"/>
                <a:gd name="T15" fmla="*/ 228 h 339"/>
                <a:gd name="T16" fmla="*/ 8836 w 8975"/>
                <a:gd name="T17" fmla="*/ 212 h 339"/>
                <a:gd name="T18" fmla="*/ 8925 w 8975"/>
                <a:gd name="T19" fmla="*/ 195 h 339"/>
                <a:gd name="T20" fmla="*/ 8962 w 8975"/>
                <a:gd name="T21" fmla="*/ 183 h 339"/>
                <a:gd name="T22" fmla="*/ 8974 w 8975"/>
                <a:gd name="T23" fmla="*/ 174 h 339"/>
                <a:gd name="T24" fmla="*/ 8975 w 8975"/>
                <a:gd name="T25" fmla="*/ 170 h 339"/>
                <a:gd name="T26" fmla="*/ 8974 w 8975"/>
                <a:gd name="T27" fmla="*/ 165 h 339"/>
                <a:gd name="T28" fmla="*/ 8962 w 8975"/>
                <a:gd name="T29" fmla="*/ 156 h 339"/>
                <a:gd name="T30" fmla="*/ 8925 w 8975"/>
                <a:gd name="T31" fmla="*/ 144 h 339"/>
                <a:gd name="T32" fmla="*/ 8836 w 8975"/>
                <a:gd name="T33" fmla="*/ 127 h 339"/>
                <a:gd name="T34" fmla="*/ 8704 w 8975"/>
                <a:gd name="T35" fmla="*/ 111 h 339"/>
                <a:gd name="T36" fmla="*/ 8439 w 8975"/>
                <a:gd name="T37" fmla="*/ 88 h 339"/>
                <a:gd name="T38" fmla="*/ 7956 w 8975"/>
                <a:gd name="T39" fmla="*/ 62 h 339"/>
                <a:gd name="T40" fmla="*/ 7347 w 8975"/>
                <a:gd name="T41" fmla="*/ 38 h 339"/>
                <a:gd name="T42" fmla="*/ 6630 w 8975"/>
                <a:gd name="T43" fmla="*/ 20 h 339"/>
                <a:gd name="T44" fmla="*/ 5825 w 8975"/>
                <a:gd name="T45" fmla="*/ 7 h 339"/>
                <a:gd name="T46" fmla="*/ 4949 w 8975"/>
                <a:gd name="T47" fmla="*/ 0 h 339"/>
                <a:gd name="T48" fmla="*/ 4488 w 8975"/>
                <a:gd name="T49" fmla="*/ 0 h 339"/>
                <a:gd name="T50" fmla="*/ 4026 w 8975"/>
                <a:gd name="T51" fmla="*/ 0 h 339"/>
                <a:gd name="T52" fmla="*/ 3151 w 8975"/>
                <a:gd name="T53" fmla="*/ 7 h 339"/>
                <a:gd name="T54" fmla="*/ 2345 w 8975"/>
                <a:gd name="T55" fmla="*/ 20 h 339"/>
                <a:gd name="T56" fmla="*/ 1629 w 8975"/>
                <a:gd name="T57" fmla="*/ 38 h 339"/>
                <a:gd name="T58" fmla="*/ 1019 w 8975"/>
                <a:gd name="T59" fmla="*/ 62 h 339"/>
                <a:gd name="T60" fmla="*/ 536 w 8975"/>
                <a:gd name="T61" fmla="*/ 88 h 339"/>
                <a:gd name="T62" fmla="*/ 271 w 8975"/>
                <a:gd name="T63" fmla="*/ 111 h 339"/>
                <a:gd name="T64" fmla="*/ 139 w 8975"/>
                <a:gd name="T65" fmla="*/ 127 h 339"/>
                <a:gd name="T66" fmla="*/ 50 w 8975"/>
                <a:gd name="T67" fmla="*/ 144 h 339"/>
                <a:gd name="T68" fmla="*/ 13 w 8975"/>
                <a:gd name="T69" fmla="*/ 156 h 339"/>
                <a:gd name="T70" fmla="*/ 1 w 8975"/>
                <a:gd name="T71" fmla="*/ 165 h 339"/>
                <a:gd name="T72" fmla="*/ 0 w 8975"/>
                <a:gd name="T73" fmla="*/ 170 h 339"/>
                <a:gd name="T74" fmla="*/ 1 w 8975"/>
                <a:gd name="T75" fmla="*/ 174 h 339"/>
                <a:gd name="T76" fmla="*/ 13 w 8975"/>
                <a:gd name="T77" fmla="*/ 183 h 339"/>
                <a:gd name="T78" fmla="*/ 50 w 8975"/>
                <a:gd name="T79" fmla="*/ 195 h 339"/>
                <a:gd name="T80" fmla="*/ 139 w 8975"/>
                <a:gd name="T81" fmla="*/ 212 h 339"/>
                <a:gd name="T82" fmla="*/ 271 w 8975"/>
                <a:gd name="T83" fmla="*/ 228 h 339"/>
                <a:gd name="T84" fmla="*/ 536 w 8975"/>
                <a:gd name="T85" fmla="*/ 251 h 339"/>
                <a:gd name="T86" fmla="*/ 1019 w 8975"/>
                <a:gd name="T87" fmla="*/ 277 h 339"/>
                <a:gd name="T88" fmla="*/ 1629 w 8975"/>
                <a:gd name="T89" fmla="*/ 301 h 339"/>
                <a:gd name="T90" fmla="*/ 2345 w 8975"/>
                <a:gd name="T91" fmla="*/ 319 h 339"/>
                <a:gd name="T92" fmla="*/ 3151 w 8975"/>
                <a:gd name="T93" fmla="*/ 332 h 339"/>
                <a:gd name="T94" fmla="*/ 4026 w 8975"/>
                <a:gd name="T95" fmla="*/ 339 h 339"/>
                <a:gd name="T96" fmla="*/ 4488 w 8975"/>
                <a:gd name="T97" fmla="*/ 339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75" h="339">
                  <a:moveTo>
                    <a:pt x="4488" y="339"/>
                  </a:moveTo>
                  <a:lnTo>
                    <a:pt x="4949" y="339"/>
                  </a:lnTo>
                  <a:lnTo>
                    <a:pt x="5825" y="332"/>
                  </a:lnTo>
                  <a:lnTo>
                    <a:pt x="6630" y="319"/>
                  </a:lnTo>
                  <a:lnTo>
                    <a:pt x="7347" y="301"/>
                  </a:lnTo>
                  <a:lnTo>
                    <a:pt x="7956" y="277"/>
                  </a:lnTo>
                  <a:lnTo>
                    <a:pt x="8439" y="251"/>
                  </a:lnTo>
                  <a:lnTo>
                    <a:pt x="8704" y="228"/>
                  </a:lnTo>
                  <a:lnTo>
                    <a:pt x="8836" y="212"/>
                  </a:lnTo>
                  <a:lnTo>
                    <a:pt x="8925" y="195"/>
                  </a:lnTo>
                  <a:lnTo>
                    <a:pt x="8962" y="183"/>
                  </a:lnTo>
                  <a:lnTo>
                    <a:pt x="8974" y="174"/>
                  </a:lnTo>
                  <a:lnTo>
                    <a:pt x="8975" y="170"/>
                  </a:lnTo>
                  <a:lnTo>
                    <a:pt x="8974" y="165"/>
                  </a:lnTo>
                  <a:lnTo>
                    <a:pt x="8962" y="156"/>
                  </a:lnTo>
                  <a:lnTo>
                    <a:pt x="8925" y="144"/>
                  </a:lnTo>
                  <a:lnTo>
                    <a:pt x="8836" y="127"/>
                  </a:lnTo>
                  <a:lnTo>
                    <a:pt x="8704" y="111"/>
                  </a:lnTo>
                  <a:lnTo>
                    <a:pt x="8439" y="88"/>
                  </a:lnTo>
                  <a:lnTo>
                    <a:pt x="7956" y="62"/>
                  </a:lnTo>
                  <a:lnTo>
                    <a:pt x="7347" y="38"/>
                  </a:lnTo>
                  <a:lnTo>
                    <a:pt x="6630" y="20"/>
                  </a:lnTo>
                  <a:lnTo>
                    <a:pt x="5825" y="7"/>
                  </a:lnTo>
                  <a:lnTo>
                    <a:pt x="4949" y="0"/>
                  </a:lnTo>
                  <a:lnTo>
                    <a:pt x="4488" y="0"/>
                  </a:lnTo>
                  <a:lnTo>
                    <a:pt x="4026" y="0"/>
                  </a:lnTo>
                  <a:lnTo>
                    <a:pt x="3151" y="7"/>
                  </a:lnTo>
                  <a:lnTo>
                    <a:pt x="2345" y="20"/>
                  </a:lnTo>
                  <a:lnTo>
                    <a:pt x="1629" y="38"/>
                  </a:lnTo>
                  <a:lnTo>
                    <a:pt x="1019" y="62"/>
                  </a:lnTo>
                  <a:lnTo>
                    <a:pt x="536" y="88"/>
                  </a:lnTo>
                  <a:lnTo>
                    <a:pt x="271" y="111"/>
                  </a:lnTo>
                  <a:lnTo>
                    <a:pt x="139" y="127"/>
                  </a:lnTo>
                  <a:lnTo>
                    <a:pt x="50" y="144"/>
                  </a:lnTo>
                  <a:lnTo>
                    <a:pt x="13" y="156"/>
                  </a:lnTo>
                  <a:lnTo>
                    <a:pt x="1" y="165"/>
                  </a:lnTo>
                  <a:lnTo>
                    <a:pt x="0" y="170"/>
                  </a:lnTo>
                  <a:lnTo>
                    <a:pt x="1" y="174"/>
                  </a:lnTo>
                  <a:lnTo>
                    <a:pt x="13" y="183"/>
                  </a:lnTo>
                  <a:lnTo>
                    <a:pt x="50" y="195"/>
                  </a:lnTo>
                  <a:lnTo>
                    <a:pt x="139" y="212"/>
                  </a:lnTo>
                  <a:lnTo>
                    <a:pt x="271" y="228"/>
                  </a:lnTo>
                  <a:lnTo>
                    <a:pt x="536" y="251"/>
                  </a:lnTo>
                  <a:lnTo>
                    <a:pt x="1019" y="277"/>
                  </a:lnTo>
                  <a:lnTo>
                    <a:pt x="1629" y="301"/>
                  </a:lnTo>
                  <a:lnTo>
                    <a:pt x="2345" y="319"/>
                  </a:lnTo>
                  <a:lnTo>
                    <a:pt x="3151" y="332"/>
                  </a:lnTo>
                  <a:lnTo>
                    <a:pt x="4026" y="339"/>
                  </a:lnTo>
                  <a:lnTo>
                    <a:pt x="4488" y="339"/>
                  </a:lnTo>
                  <a:close/>
                </a:path>
              </a:pathLst>
            </a:custGeom>
            <a:solidFill>
              <a:srgbClr val="CFCFC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5" name="iSḻiḍê">
              <a:extLst>
                <a:ext uri="{FF2B5EF4-FFF2-40B4-BE49-F238E27FC236}">
                  <a16:creationId xmlns:a16="http://schemas.microsoft.com/office/drawing/2014/main" id="{F82C2486-31D2-46AD-823C-5BB88CE2EB5B}"/>
                </a:ext>
              </a:extLst>
            </p:cNvPr>
            <p:cNvSpPr/>
            <p:nvPr/>
          </p:nvSpPr>
          <p:spPr bwMode="auto">
            <a:xfrm>
              <a:off x="5932048" y="5122383"/>
              <a:ext cx="4660591" cy="174252"/>
            </a:xfrm>
            <a:custGeom>
              <a:avLst/>
              <a:gdLst>
                <a:gd name="T0" fmla="*/ 4479 w 8957"/>
                <a:gd name="T1" fmla="*/ 335 h 335"/>
                <a:gd name="T2" fmla="*/ 4939 w 8957"/>
                <a:gd name="T3" fmla="*/ 335 h 335"/>
                <a:gd name="T4" fmla="*/ 5813 w 8957"/>
                <a:gd name="T5" fmla="*/ 328 h 335"/>
                <a:gd name="T6" fmla="*/ 6617 w 8957"/>
                <a:gd name="T7" fmla="*/ 316 h 335"/>
                <a:gd name="T8" fmla="*/ 7332 w 8957"/>
                <a:gd name="T9" fmla="*/ 297 h 335"/>
                <a:gd name="T10" fmla="*/ 7940 w 8957"/>
                <a:gd name="T11" fmla="*/ 274 h 335"/>
                <a:gd name="T12" fmla="*/ 8423 w 8957"/>
                <a:gd name="T13" fmla="*/ 248 h 335"/>
                <a:gd name="T14" fmla="*/ 8687 w 8957"/>
                <a:gd name="T15" fmla="*/ 225 h 335"/>
                <a:gd name="T16" fmla="*/ 8818 w 8957"/>
                <a:gd name="T17" fmla="*/ 210 h 335"/>
                <a:gd name="T18" fmla="*/ 8908 w 8957"/>
                <a:gd name="T19" fmla="*/ 193 h 335"/>
                <a:gd name="T20" fmla="*/ 8945 w 8957"/>
                <a:gd name="T21" fmla="*/ 180 h 335"/>
                <a:gd name="T22" fmla="*/ 8956 w 8957"/>
                <a:gd name="T23" fmla="*/ 172 h 335"/>
                <a:gd name="T24" fmla="*/ 8957 w 8957"/>
                <a:gd name="T25" fmla="*/ 168 h 335"/>
                <a:gd name="T26" fmla="*/ 8956 w 8957"/>
                <a:gd name="T27" fmla="*/ 163 h 335"/>
                <a:gd name="T28" fmla="*/ 8945 w 8957"/>
                <a:gd name="T29" fmla="*/ 154 h 335"/>
                <a:gd name="T30" fmla="*/ 8908 w 8957"/>
                <a:gd name="T31" fmla="*/ 142 h 335"/>
                <a:gd name="T32" fmla="*/ 8818 w 8957"/>
                <a:gd name="T33" fmla="*/ 125 h 335"/>
                <a:gd name="T34" fmla="*/ 8687 w 8957"/>
                <a:gd name="T35" fmla="*/ 110 h 335"/>
                <a:gd name="T36" fmla="*/ 8423 w 8957"/>
                <a:gd name="T37" fmla="*/ 87 h 335"/>
                <a:gd name="T38" fmla="*/ 7940 w 8957"/>
                <a:gd name="T39" fmla="*/ 61 h 335"/>
                <a:gd name="T40" fmla="*/ 7332 w 8957"/>
                <a:gd name="T41" fmla="*/ 38 h 335"/>
                <a:gd name="T42" fmla="*/ 6617 w 8957"/>
                <a:gd name="T43" fmla="*/ 20 h 335"/>
                <a:gd name="T44" fmla="*/ 5813 w 8957"/>
                <a:gd name="T45" fmla="*/ 7 h 335"/>
                <a:gd name="T46" fmla="*/ 4939 w 8957"/>
                <a:gd name="T47" fmla="*/ 0 h 335"/>
                <a:gd name="T48" fmla="*/ 4479 w 8957"/>
                <a:gd name="T49" fmla="*/ 0 h 335"/>
                <a:gd name="T50" fmla="*/ 4018 w 8957"/>
                <a:gd name="T51" fmla="*/ 0 h 335"/>
                <a:gd name="T52" fmla="*/ 3144 w 8957"/>
                <a:gd name="T53" fmla="*/ 7 h 335"/>
                <a:gd name="T54" fmla="*/ 2340 w 8957"/>
                <a:gd name="T55" fmla="*/ 20 h 335"/>
                <a:gd name="T56" fmla="*/ 1625 w 8957"/>
                <a:gd name="T57" fmla="*/ 38 h 335"/>
                <a:gd name="T58" fmla="*/ 1017 w 8957"/>
                <a:gd name="T59" fmla="*/ 61 h 335"/>
                <a:gd name="T60" fmla="*/ 534 w 8957"/>
                <a:gd name="T61" fmla="*/ 87 h 335"/>
                <a:gd name="T62" fmla="*/ 270 w 8957"/>
                <a:gd name="T63" fmla="*/ 110 h 335"/>
                <a:gd name="T64" fmla="*/ 139 w 8957"/>
                <a:gd name="T65" fmla="*/ 125 h 335"/>
                <a:gd name="T66" fmla="*/ 49 w 8957"/>
                <a:gd name="T67" fmla="*/ 142 h 335"/>
                <a:gd name="T68" fmla="*/ 12 w 8957"/>
                <a:gd name="T69" fmla="*/ 154 h 335"/>
                <a:gd name="T70" fmla="*/ 1 w 8957"/>
                <a:gd name="T71" fmla="*/ 163 h 335"/>
                <a:gd name="T72" fmla="*/ 0 w 8957"/>
                <a:gd name="T73" fmla="*/ 168 h 335"/>
                <a:gd name="T74" fmla="*/ 1 w 8957"/>
                <a:gd name="T75" fmla="*/ 172 h 335"/>
                <a:gd name="T76" fmla="*/ 12 w 8957"/>
                <a:gd name="T77" fmla="*/ 180 h 335"/>
                <a:gd name="T78" fmla="*/ 49 w 8957"/>
                <a:gd name="T79" fmla="*/ 193 h 335"/>
                <a:gd name="T80" fmla="*/ 139 w 8957"/>
                <a:gd name="T81" fmla="*/ 210 h 335"/>
                <a:gd name="T82" fmla="*/ 270 w 8957"/>
                <a:gd name="T83" fmla="*/ 225 h 335"/>
                <a:gd name="T84" fmla="*/ 534 w 8957"/>
                <a:gd name="T85" fmla="*/ 248 h 335"/>
                <a:gd name="T86" fmla="*/ 1017 w 8957"/>
                <a:gd name="T87" fmla="*/ 274 h 335"/>
                <a:gd name="T88" fmla="*/ 1625 w 8957"/>
                <a:gd name="T89" fmla="*/ 297 h 335"/>
                <a:gd name="T90" fmla="*/ 2340 w 8957"/>
                <a:gd name="T91" fmla="*/ 316 h 335"/>
                <a:gd name="T92" fmla="*/ 3144 w 8957"/>
                <a:gd name="T93" fmla="*/ 328 h 335"/>
                <a:gd name="T94" fmla="*/ 4018 w 8957"/>
                <a:gd name="T95" fmla="*/ 335 h 335"/>
                <a:gd name="T96" fmla="*/ 4479 w 8957"/>
                <a:gd name="T97" fmla="*/ 335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57" h="335">
                  <a:moveTo>
                    <a:pt x="4479" y="335"/>
                  </a:moveTo>
                  <a:lnTo>
                    <a:pt x="4939" y="335"/>
                  </a:lnTo>
                  <a:lnTo>
                    <a:pt x="5813" y="328"/>
                  </a:lnTo>
                  <a:lnTo>
                    <a:pt x="6617" y="316"/>
                  </a:lnTo>
                  <a:lnTo>
                    <a:pt x="7332" y="297"/>
                  </a:lnTo>
                  <a:lnTo>
                    <a:pt x="7940" y="274"/>
                  </a:lnTo>
                  <a:lnTo>
                    <a:pt x="8423" y="248"/>
                  </a:lnTo>
                  <a:lnTo>
                    <a:pt x="8687" y="225"/>
                  </a:lnTo>
                  <a:lnTo>
                    <a:pt x="8818" y="210"/>
                  </a:lnTo>
                  <a:lnTo>
                    <a:pt x="8908" y="193"/>
                  </a:lnTo>
                  <a:lnTo>
                    <a:pt x="8945" y="180"/>
                  </a:lnTo>
                  <a:lnTo>
                    <a:pt x="8956" y="172"/>
                  </a:lnTo>
                  <a:lnTo>
                    <a:pt x="8957" y="168"/>
                  </a:lnTo>
                  <a:lnTo>
                    <a:pt x="8956" y="163"/>
                  </a:lnTo>
                  <a:lnTo>
                    <a:pt x="8945" y="154"/>
                  </a:lnTo>
                  <a:lnTo>
                    <a:pt x="8908" y="142"/>
                  </a:lnTo>
                  <a:lnTo>
                    <a:pt x="8818" y="125"/>
                  </a:lnTo>
                  <a:lnTo>
                    <a:pt x="8687" y="110"/>
                  </a:lnTo>
                  <a:lnTo>
                    <a:pt x="8423" y="87"/>
                  </a:lnTo>
                  <a:lnTo>
                    <a:pt x="7940" y="61"/>
                  </a:lnTo>
                  <a:lnTo>
                    <a:pt x="7332" y="38"/>
                  </a:lnTo>
                  <a:lnTo>
                    <a:pt x="6617" y="20"/>
                  </a:lnTo>
                  <a:lnTo>
                    <a:pt x="5813" y="7"/>
                  </a:lnTo>
                  <a:lnTo>
                    <a:pt x="4939" y="0"/>
                  </a:lnTo>
                  <a:lnTo>
                    <a:pt x="4479" y="0"/>
                  </a:lnTo>
                  <a:lnTo>
                    <a:pt x="4018" y="0"/>
                  </a:lnTo>
                  <a:lnTo>
                    <a:pt x="3144" y="7"/>
                  </a:lnTo>
                  <a:lnTo>
                    <a:pt x="2340" y="20"/>
                  </a:lnTo>
                  <a:lnTo>
                    <a:pt x="1625" y="38"/>
                  </a:lnTo>
                  <a:lnTo>
                    <a:pt x="1017" y="61"/>
                  </a:lnTo>
                  <a:lnTo>
                    <a:pt x="534" y="87"/>
                  </a:lnTo>
                  <a:lnTo>
                    <a:pt x="270" y="110"/>
                  </a:lnTo>
                  <a:lnTo>
                    <a:pt x="139" y="125"/>
                  </a:lnTo>
                  <a:lnTo>
                    <a:pt x="49" y="142"/>
                  </a:lnTo>
                  <a:lnTo>
                    <a:pt x="12" y="154"/>
                  </a:lnTo>
                  <a:lnTo>
                    <a:pt x="1" y="163"/>
                  </a:lnTo>
                  <a:lnTo>
                    <a:pt x="0" y="168"/>
                  </a:lnTo>
                  <a:lnTo>
                    <a:pt x="1" y="172"/>
                  </a:lnTo>
                  <a:lnTo>
                    <a:pt x="12" y="180"/>
                  </a:lnTo>
                  <a:lnTo>
                    <a:pt x="49" y="193"/>
                  </a:lnTo>
                  <a:lnTo>
                    <a:pt x="139" y="210"/>
                  </a:lnTo>
                  <a:lnTo>
                    <a:pt x="270" y="225"/>
                  </a:lnTo>
                  <a:lnTo>
                    <a:pt x="534" y="248"/>
                  </a:lnTo>
                  <a:lnTo>
                    <a:pt x="1017" y="274"/>
                  </a:lnTo>
                  <a:lnTo>
                    <a:pt x="1625" y="297"/>
                  </a:lnTo>
                  <a:lnTo>
                    <a:pt x="2340" y="316"/>
                  </a:lnTo>
                  <a:lnTo>
                    <a:pt x="3144" y="328"/>
                  </a:lnTo>
                  <a:lnTo>
                    <a:pt x="4018" y="335"/>
                  </a:lnTo>
                  <a:lnTo>
                    <a:pt x="4479" y="335"/>
                  </a:lnTo>
                  <a:close/>
                </a:path>
              </a:pathLst>
            </a:custGeom>
            <a:solidFill>
              <a:srgbClr val="CECEC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6" name="ïŝľiḍè">
              <a:extLst>
                <a:ext uri="{FF2B5EF4-FFF2-40B4-BE49-F238E27FC236}">
                  <a16:creationId xmlns:a16="http://schemas.microsoft.com/office/drawing/2014/main" id="{2A884BCB-3F8B-4285-B175-D89868F0E9BE}"/>
                </a:ext>
              </a:extLst>
            </p:cNvPr>
            <p:cNvSpPr/>
            <p:nvPr/>
          </p:nvSpPr>
          <p:spPr bwMode="auto">
            <a:xfrm>
              <a:off x="5937249" y="5124984"/>
              <a:ext cx="4650188" cy="171651"/>
            </a:xfrm>
            <a:custGeom>
              <a:avLst/>
              <a:gdLst>
                <a:gd name="T0" fmla="*/ 4471 w 8941"/>
                <a:gd name="T1" fmla="*/ 331 h 331"/>
                <a:gd name="T2" fmla="*/ 4930 w 8941"/>
                <a:gd name="T3" fmla="*/ 331 h 331"/>
                <a:gd name="T4" fmla="*/ 5802 w 8941"/>
                <a:gd name="T5" fmla="*/ 324 h 331"/>
                <a:gd name="T6" fmla="*/ 6605 w 8941"/>
                <a:gd name="T7" fmla="*/ 311 h 331"/>
                <a:gd name="T8" fmla="*/ 7318 w 8941"/>
                <a:gd name="T9" fmla="*/ 294 h 331"/>
                <a:gd name="T10" fmla="*/ 7925 w 8941"/>
                <a:gd name="T11" fmla="*/ 271 h 331"/>
                <a:gd name="T12" fmla="*/ 8407 w 8941"/>
                <a:gd name="T13" fmla="*/ 245 h 331"/>
                <a:gd name="T14" fmla="*/ 8671 w 8941"/>
                <a:gd name="T15" fmla="*/ 222 h 331"/>
                <a:gd name="T16" fmla="*/ 8801 w 8941"/>
                <a:gd name="T17" fmla="*/ 207 h 331"/>
                <a:gd name="T18" fmla="*/ 8891 w 8941"/>
                <a:gd name="T19" fmla="*/ 190 h 331"/>
                <a:gd name="T20" fmla="*/ 8928 w 8941"/>
                <a:gd name="T21" fmla="*/ 178 h 331"/>
                <a:gd name="T22" fmla="*/ 8940 w 8941"/>
                <a:gd name="T23" fmla="*/ 170 h 331"/>
                <a:gd name="T24" fmla="*/ 8941 w 8941"/>
                <a:gd name="T25" fmla="*/ 166 h 331"/>
                <a:gd name="T26" fmla="*/ 8940 w 8941"/>
                <a:gd name="T27" fmla="*/ 161 h 331"/>
                <a:gd name="T28" fmla="*/ 8928 w 8941"/>
                <a:gd name="T29" fmla="*/ 152 h 331"/>
                <a:gd name="T30" fmla="*/ 8891 w 8941"/>
                <a:gd name="T31" fmla="*/ 140 h 331"/>
                <a:gd name="T32" fmla="*/ 8801 w 8941"/>
                <a:gd name="T33" fmla="*/ 124 h 331"/>
                <a:gd name="T34" fmla="*/ 8671 w 8941"/>
                <a:gd name="T35" fmla="*/ 108 h 331"/>
                <a:gd name="T36" fmla="*/ 8407 w 8941"/>
                <a:gd name="T37" fmla="*/ 86 h 331"/>
                <a:gd name="T38" fmla="*/ 7925 w 8941"/>
                <a:gd name="T39" fmla="*/ 60 h 331"/>
                <a:gd name="T40" fmla="*/ 7318 w 8941"/>
                <a:gd name="T41" fmla="*/ 37 h 331"/>
                <a:gd name="T42" fmla="*/ 6605 w 8941"/>
                <a:gd name="T43" fmla="*/ 20 h 331"/>
                <a:gd name="T44" fmla="*/ 5802 w 8941"/>
                <a:gd name="T45" fmla="*/ 7 h 331"/>
                <a:gd name="T46" fmla="*/ 4930 w 8941"/>
                <a:gd name="T47" fmla="*/ 0 h 331"/>
                <a:gd name="T48" fmla="*/ 4471 w 8941"/>
                <a:gd name="T49" fmla="*/ 0 h 331"/>
                <a:gd name="T50" fmla="*/ 4011 w 8941"/>
                <a:gd name="T51" fmla="*/ 0 h 331"/>
                <a:gd name="T52" fmla="*/ 3139 w 8941"/>
                <a:gd name="T53" fmla="*/ 7 h 331"/>
                <a:gd name="T54" fmla="*/ 2336 w 8941"/>
                <a:gd name="T55" fmla="*/ 20 h 331"/>
                <a:gd name="T56" fmla="*/ 1623 w 8941"/>
                <a:gd name="T57" fmla="*/ 37 h 331"/>
                <a:gd name="T58" fmla="*/ 1016 w 8941"/>
                <a:gd name="T59" fmla="*/ 60 h 331"/>
                <a:gd name="T60" fmla="*/ 535 w 8941"/>
                <a:gd name="T61" fmla="*/ 86 h 331"/>
                <a:gd name="T62" fmla="*/ 270 w 8941"/>
                <a:gd name="T63" fmla="*/ 108 h 331"/>
                <a:gd name="T64" fmla="*/ 140 w 8941"/>
                <a:gd name="T65" fmla="*/ 124 h 331"/>
                <a:gd name="T66" fmla="*/ 50 w 8941"/>
                <a:gd name="T67" fmla="*/ 140 h 331"/>
                <a:gd name="T68" fmla="*/ 13 w 8941"/>
                <a:gd name="T69" fmla="*/ 152 h 331"/>
                <a:gd name="T70" fmla="*/ 1 w 8941"/>
                <a:gd name="T71" fmla="*/ 161 h 331"/>
                <a:gd name="T72" fmla="*/ 0 w 8941"/>
                <a:gd name="T73" fmla="*/ 166 h 331"/>
                <a:gd name="T74" fmla="*/ 1 w 8941"/>
                <a:gd name="T75" fmla="*/ 170 h 331"/>
                <a:gd name="T76" fmla="*/ 13 w 8941"/>
                <a:gd name="T77" fmla="*/ 178 h 331"/>
                <a:gd name="T78" fmla="*/ 50 w 8941"/>
                <a:gd name="T79" fmla="*/ 190 h 331"/>
                <a:gd name="T80" fmla="*/ 140 w 8941"/>
                <a:gd name="T81" fmla="*/ 207 h 331"/>
                <a:gd name="T82" fmla="*/ 270 w 8941"/>
                <a:gd name="T83" fmla="*/ 222 h 331"/>
                <a:gd name="T84" fmla="*/ 535 w 8941"/>
                <a:gd name="T85" fmla="*/ 245 h 331"/>
                <a:gd name="T86" fmla="*/ 1016 w 8941"/>
                <a:gd name="T87" fmla="*/ 271 h 331"/>
                <a:gd name="T88" fmla="*/ 1623 w 8941"/>
                <a:gd name="T89" fmla="*/ 294 h 331"/>
                <a:gd name="T90" fmla="*/ 2336 w 8941"/>
                <a:gd name="T91" fmla="*/ 311 h 331"/>
                <a:gd name="T92" fmla="*/ 3139 w 8941"/>
                <a:gd name="T93" fmla="*/ 324 h 331"/>
                <a:gd name="T94" fmla="*/ 4011 w 8941"/>
                <a:gd name="T95" fmla="*/ 331 h 331"/>
                <a:gd name="T96" fmla="*/ 4471 w 8941"/>
                <a:gd name="T97" fmla="*/ 331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41" h="331">
                  <a:moveTo>
                    <a:pt x="4471" y="331"/>
                  </a:moveTo>
                  <a:lnTo>
                    <a:pt x="4930" y="331"/>
                  </a:lnTo>
                  <a:lnTo>
                    <a:pt x="5802" y="324"/>
                  </a:lnTo>
                  <a:lnTo>
                    <a:pt x="6605" y="311"/>
                  </a:lnTo>
                  <a:lnTo>
                    <a:pt x="7318" y="294"/>
                  </a:lnTo>
                  <a:lnTo>
                    <a:pt x="7925" y="271"/>
                  </a:lnTo>
                  <a:lnTo>
                    <a:pt x="8407" y="245"/>
                  </a:lnTo>
                  <a:lnTo>
                    <a:pt x="8671" y="222"/>
                  </a:lnTo>
                  <a:lnTo>
                    <a:pt x="8801" y="207"/>
                  </a:lnTo>
                  <a:lnTo>
                    <a:pt x="8891" y="190"/>
                  </a:lnTo>
                  <a:lnTo>
                    <a:pt x="8928" y="178"/>
                  </a:lnTo>
                  <a:lnTo>
                    <a:pt x="8940" y="170"/>
                  </a:lnTo>
                  <a:lnTo>
                    <a:pt x="8941" y="166"/>
                  </a:lnTo>
                  <a:lnTo>
                    <a:pt x="8940" y="161"/>
                  </a:lnTo>
                  <a:lnTo>
                    <a:pt x="8928" y="152"/>
                  </a:lnTo>
                  <a:lnTo>
                    <a:pt x="8891" y="140"/>
                  </a:lnTo>
                  <a:lnTo>
                    <a:pt x="8801" y="124"/>
                  </a:lnTo>
                  <a:lnTo>
                    <a:pt x="8671" y="108"/>
                  </a:lnTo>
                  <a:lnTo>
                    <a:pt x="8407" y="86"/>
                  </a:lnTo>
                  <a:lnTo>
                    <a:pt x="7925" y="60"/>
                  </a:lnTo>
                  <a:lnTo>
                    <a:pt x="7318" y="37"/>
                  </a:lnTo>
                  <a:lnTo>
                    <a:pt x="6605" y="20"/>
                  </a:lnTo>
                  <a:lnTo>
                    <a:pt x="5802" y="7"/>
                  </a:lnTo>
                  <a:lnTo>
                    <a:pt x="4930" y="0"/>
                  </a:lnTo>
                  <a:lnTo>
                    <a:pt x="4471" y="0"/>
                  </a:lnTo>
                  <a:lnTo>
                    <a:pt x="4011" y="0"/>
                  </a:lnTo>
                  <a:lnTo>
                    <a:pt x="3139" y="7"/>
                  </a:lnTo>
                  <a:lnTo>
                    <a:pt x="2336" y="20"/>
                  </a:lnTo>
                  <a:lnTo>
                    <a:pt x="1623" y="37"/>
                  </a:lnTo>
                  <a:lnTo>
                    <a:pt x="1016" y="60"/>
                  </a:lnTo>
                  <a:lnTo>
                    <a:pt x="535" y="86"/>
                  </a:lnTo>
                  <a:lnTo>
                    <a:pt x="270" y="108"/>
                  </a:lnTo>
                  <a:lnTo>
                    <a:pt x="140" y="124"/>
                  </a:lnTo>
                  <a:lnTo>
                    <a:pt x="50" y="140"/>
                  </a:lnTo>
                  <a:lnTo>
                    <a:pt x="13" y="152"/>
                  </a:lnTo>
                  <a:lnTo>
                    <a:pt x="1" y="161"/>
                  </a:lnTo>
                  <a:lnTo>
                    <a:pt x="0" y="166"/>
                  </a:lnTo>
                  <a:lnTo>
                    <a:pt x="1" y="170"/>
                  </a:lnTo>
                  <a:lnTo>
                    <a:pt x="13" y="178"/>
                  </a:lnTo>
                  <a:lnTo>
                    <a:pt x="50" y="190"/>
                  </a:lnTo>
                  <a:lnTo>
                    <a:pt x="140" y="207"/>
                  </a:lnTo>
                  <a:lnTo>
                    <a:pt x="270" y="222"/>
                  </a:lnTo>
                  <a:lnTo>
                    <a:pt x="535" y="245"/>
                  </a:lnTo>
                  <a:lnTo>
                    <a:pt x="1016" y="271"/>
                  </a:lnTo>
                  <a:lnTo>
                    <a:pt x="1623" y="294"/>
                  </a:lnTo>
                  <a:lnTo>
                    <a:pt x="2336" y="311"/>
                  </a:lnTo>
                  <a:lnTo>
                    <a:pt x="3139" y="324"/>
                  </a:lnTo>
                  <a:lnTo>
                    <a:pt x="4011" y="331"/>
                  </a:lnTo>
                  <a:lnTo>
                    <a:pt x="4471" y="331"/>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7" name="ïš1ïḍé">
              <a:extLst>
                <a:ext uri="{FF2B5EF4-FFF2-40B4-BE49-F238E27FC236}">
                  <a16:creationId xmlns:a16="http://schemas.microsoft.com/office/drawing/2014/main" id="{F71A98EA-ABA2-4F31-84A4-6308B77762CE}"/>
                </a:ext>
              </a:extLst>
            </p:cNvPr>
            <p:cNvSpPr/>
            <p:nvPr/>
          </p:nvSpPr>
          <p:spPr bwMode="auto">
            <a:xfrm>
              <a:off x="5942451" y="5124984"/>
              <a:ext cx="4639785" cy="169051"/>
            </a:xfrm>
            <a:custGeom>
              <a:avLst/>
              <a:gdLst>
                <a:gd name="T0" fmla="*/ 4462 w 8923"/>
                <a:gd name="T1" fmla="*/ 327 h 327"/>
                <a:gd name="T2" fmla="*/ 4920 w 8923"/>
                <a:gd name="T3" fmla="*/ 327 h 327"/>
                <a:gd name="T4" fmla="*/ 5791 w 8923"/>
                <a:gd name="T5" fmla="*/ 320 h 327"/>
                <a:gd name="T6" fmla="*/ 6592 w 8923"/>
                <a:gd name="T7" fmla="*/ 307 h 327"/>
                <a:gd name="T8" fmla="*/ 7304 w 8923"/>
                <a:gd name="T9" fmla="*/ 290 h 327"/>
                <a:gd name="T10" fmla="*/ 7909 w 8923"/>
                <a:gd name="T11" fmla="*/ 267 h 327"/>
                <a:gd name="T12" fmla="*/ 8390 w 8923"/>
                <a:gd name="T13" fmla="*/ 242 h 327"/>
                <a:gd name="T14" fmla="*/ 8653 w 8923"/>
                <a:gd name="T15" fmla="*/ 220 h 327"/>
                <a:gd name="T16" fmla="*/ 8784 w 8923"/>
                <a:gd name="T17" fmla="*/ 205 h 327"/>
                <a:gd name="T18" fmla="*/ 8873 w 8923"/>
                <a:gd name="T19" fmla="*/ 188 h 327"/>
                <a:gd name="T20" fmla="*/ 8910 w 8923"/>
                <a:gd name="T21" fmla="*/ 176 h 327"/>
                <a:gd name="T22" fmla="*/ 8922 w 8923"/>
                <a:gd name="T23" fmla="*/ 168 h 327"/>
                <a:gd name="T24" fmla="*/ 8923 w 8923"/>
                <a:gd name="T25" fmla="*/ 164 h 327"/>
                <a:gd name="T26" fmla="*/ 8922 w 8923"/>
                <a:gd name="T27" fmla="*/ 159 h 327"/>
                <a:gd name="T28" fmla="*/ 8910 w 8923"/>
                <a:gd name="T29" fmla="*/ 151 h 327"/>
                <a:gd name="T30" fmla="*/ 8873 w 8923"/>
                <a:gd name="T31" fmla="*/ 139 h 327"/>
                <a:gd name="T32" fmla="*/ 8784 w 8923"/>
                <a:gd name="T33" fmla="*/ 122 h 327"/>
                <a:gd name="T34" fmla="*/ 8653 w 8923"/>
                <a:gd name="T35" fmla="*/ 107 h 327"/>
                <a:gd name="T36" fmla="*/ 8390 w 8923"/>
                <a:gd name="T37" fmla="*/ 85 h 327"/>
                <a:gd name="T38" fmla="*/ 7909 w 8923"/>
                <a:gd name="T39" fmla="*/ 59 h 327"/>
                <a:gd name="T40" fmla="*/ 7304 w 8923"/>
                <a:gd name="T41" fmla="*/ 37 h 327"/>
                <a:gd name="T42" fmla="*/ 6592 w 8923"/>
                <a:gd name="T43" fmla="*/ 20 h 327"/>
                <a:gd name="T44" fmla="*/ 5791 w 8923"/>
                <a:gd name="T45" fmla="*/ 7 h 327"/>
                <a:gd name="T46" fmla="*/ 4920 w 8923"/>
                <a:gd name="T47" fmla="*/ 0 h 327"/>
                <a:gd name="T48" fmla="*/ 4462 w 8923"/>
                <a:gd name="T49" fmla="*/ 0 h 327"/>
                <a:gd name="T50" fmla="*/ 4003 w 8923"/>
                <a:gd name="T51" fmla="*/ 0 h 327"/>
                <a:gd name="T52" fmla="*/ 3132 w 8923"/>
                <a:gd name="T53" fmla="*/ 7 h 327"/>
                <a:gd name="T54" fmla="*/ 2331 w 8923"/>
                <a:gd name="T55" fmla="*/ 20 h 327"/>
                <a:gd name="T56" fmla="*/ 1619 w 8923"/>
                <a:gd name="T57" fmla="*/ 37 h 327"/>
                <a:gd name="T58" fmla="*/ 1014 w 8923"/>
                <a:gd name="T59" fmla="*/ 59 h 327"/>
                <a:gd name="T60" fmla="*/ 533 w 8923"/>
                <a:gd name="T61" fmla="*/ 85 h 327"/>
                <a:gd name="T62" fmla="*/ 270 w 8923"/>
                <a:gd name="T63" fmla="*/ 107 h 327"/>
                <a:gd name="T64" fmla="*/ 139 w 8923"/>
                <a:gd name="T65" fmla="*/ 122 h 327"/>
                <a:gd name="T66" fmla="*/ 50 w 8923"/>
                <a:gd name="T67" fmla="*/ 139 h 327"/>
                <a:gd name="T68" fmla="*/ 13 w 8923"/>
                <a:gd name="T69" fmla="*/ 151 h 327"/>
                <a:gd name="T70" fmla="*/ 1 w 8923"/>
                <a:gd name="T71" fmla="*/ 159 h 327"/>
                <a:gd name="T72" fmla="*/ 0 w 8923"/>
                <a:gd name="T73" fmla="*/ 164 h 327"/>
                <a:gd name="T74" fmla="*/ 1 w 8923"/>
                <a:gd name="T75" fmla="*/ 168 h 327"/>
                <a:gd name="T76" fmla="*/ 13 w 8923"/>
                <a:gd name="T77" fmla="*/ 176 h 327"/>
                <a:gd name="T78" fmla="*/ 50 w 8923"/>
                <a:gd name="T79" fmla="*/ 188 h 327"/>
                <a:gd name="T80" fmla="*/ 139 w 8923"/>
                <a:gd name="T81" fmla="*/ 205 h 327"/>
                <a:gd name="T82" fmla="*/ 270 w 8923"/>
                <a:gd name="T83" fmla="*/ 220 h 327"/>
                <a:gd name="T84" fmla="*/ 533 w 8923"/>
                <a:gd name="T85" fmla="*/ 242 h 327"/>
                <a:gd name="T86" fmla="*/ 1014 w 8923"/>
                <a:gd name="T87" fmla="*/ 267 h 327"/>
                <a:gd name="T88" fmla="*/ 1619 w 8923"/>
                <a:gd name="T89" fmla="*/ 290 h 327"/>
                <a:gd name="T90" fmla="*/ 2331 w 8923"/>
                <a:gd name="T91" fmla="*/ 307 h 327"/>
                <a:gd name="T92" fmla="*/ 3132 w 8923"/>
                <a:gd name="T93" fmla="*/ 320 h 327"/>
                <a:gd name="T94" fmla="*/ 4003 w 8923"/>
                <a:gd name="T95" fmla="*/ 327 h 327"/>
                <a:gd name="T96" fmla="*/ 4462 w 8923"/>
                <a:gd name="T97"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23" h="327">
                  <a:moveTo>
                    <a:pt x="4462" y="327"/>
                  </a:moveTo>
                  <a:lnTo>
                    <a:pt x="4920" y="327"/>
                  </a:lnTo>
                  <a:lnTo>
                    <a:pt x="5791" y="320"/>
                  </a:lnTo>
                  <a:lnTo>
                    <a:pt x="6592" y="307"/>
                  </a:lnTo>
                  <a:lnTo>
                    <a:pt x="7304" y="290"/>
                  </a:lnTo>
                  <a:lnTo>
                    <a:pt x="7909" y="267"/>
                  </a:lnTo>
                  <a:lnTo>
                    <a:pt x="8390" y="242"/>
                  </a:lnTo>
                  <a:lnTo>
                    <a:pt x="8653" y="220"/>
                  </a:lnTo>
                  <a:lnTo>
                    <a:pt x="8784" y="205"/>
                  </a:lnTo>
                  <a:lnTo>
                    <a:pt x="8873" y="188"/>
                  </a:lnTo>
                  <a:lnTo>
                    <a:pt x="8910" y="176"/>
                  </a:lnTo>
                  <a:lnTo>
                    <a:pt x="8922" y="168"/>
                  </a:lnTo>
                  <a:lnTo>
                    <a:pt x="8923" y="164"/>
                  </a:lnTo>
                  <a:lnTo>
                    <a:pt x="8922" y="159"/>
                  </a:lnTo>
                  <a:lnTo>
                    <a:pt x="8910" y="151"/>
                  </a:lnTo>
                  <a:lnTo>
                    <a:pt x="8873" y="139"/>
                  </a:lnTo>
                  <a:lnTo>
                    <a:pt x="8784" y="122"/>
                  </a:lnTo>
                  <a:lnTo>
                    <a:pt x="8653" y="107"/>
                  </a:lnTo>
                  <a:lnTo>
                    <a:pt x="8390" y="85"/>
                  </a:lnTo>
                  <a:lnTo>
                    <a:pt x="7909" y="59"/>
                  </a:lnTo>
                  <a:lnTo>
                    <a:pt x="7304" y="37"/>
                  </a:lnTo>
                  <a:lnTo>
                    <a:pt x="6592" y="20"/>
                  </a:lnTo>
                  <a:lnTo>
                    <a:pt x="5791" y="7"/>
                  </a:lnTo>
                  <a:lnTo>
                    <a:pt x="4920" y="0"/>
                  </a:lnTo>
                  <a:lnTo>
                    <a:pt x="4462" y="0"/>
                  </a:lnTo>
                  <a:lnTo>
                    <a:pt x="4003" y="0"/>
                  </a:lnTo>
                  <a:lnTo>
                    <a:pt x="3132" y="7"/>
                  </a:lnTo>
                  <a:lnTo>
                    <a:pt x="2331" y="20"/>
                  </a:lnTo>
                  <a:lnTo>
                    <a:pt x="1619" y="37"/>
                  </a:lnTo>
                  <a:lnTo>
                    <a:pt x="1014" y="59"/>
                  </a:lnTo>
                  <a:lnTo>
                    <a:pt x="533" y="85"/>
                  </a:lnTo>
                  <a:lnTo>
                    <a:pt x="270" y="107"/>
                  </a:lnTo>
                  <a:lnTo>
                    <a:pt x="139" y="122"/>
                  </a:lnTo>
                  <a:lnTo>
                    <a:pt x="50" y="139"/>
                  </a:lnTo>
                  <a:lnTo>
                    <a:pt x="13" y="151"/>
                  </a:lnTo>
                  <a:lnTo>
                    <a:pt x="1" y="159"/>
                  </a:lnTo>
                  <a:lnTo>
                    <a:pt x="0" y="164"/>
                  </a:lnTo>
                  <a:lnTo>
                    <a:pt x="1" y="168"/>
                  </a:lnTo>
                  <a:lnTo>
                    <a:pt x="13" y="176"/>
                  </a:lnTo>
                  <a:lnTo>
                    <a:pt x="50" y="188"/>
                  </a:lnTo>
                  <a:lnTo>
                    <a:pt x="139" y="205"/>
                  </a:lnTo>
                  <a:lnTo>
                    <a:pt x="270" y="220"/>
                  </a:lnTo>
                  <a:lnTo>
                    <a:pt x="533" y="242"/>
                  </a:lnTo>
                  <a:lnTo>
                    <a:pt x="1014" y="267"/>
                  </a:lnTo>
                  <a:lnTo>
                    <a:pt x="1619" y="290"/>
                  </a:lnTo>
                  <a:lnTo>
                    <a:pt x="2331" y="307"/>
                  </a:lnTo>
                  <a:lnTo>
                    <a:pt x="3132" y="320"/>
                  </a:lnTo>
                  <a:lnTo>
                    <a:pt x="4003" y="327"/>
                  </a:lnTo>
                  <a:lnTo>
                    <a:pt x="4462" y="327"/>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8" name="iśḻíḋê">
              <a:extLst>
                <a:ext uri="{FF2B5EF4-FFF2-40B4-BE49-F238E27FC236}">
                  <a16:creationId xmlns:a16="http://schemas.microsoft.com/office/drawing/2014/main" id="{44BAA238-40A6-4DFF-8FB0-5C9C1E038E00}"/>
                </a:ext>
              </a:extLst>
            </p:cNvPr>
            <p:cNvSpPr/>
            <p:nvPr/>
          </p:nvSpPr>
          <p:spPr bwMode="auto">
            <a:xfrm>
              <a:off x="5947652" y="5124984"/>
              <a:ext cx="4631983" cy="169051"/>
            </a:xfrm>
            <a:custGeom>
              <a:avLst/>
              <a:gdLst>
                <a:gd name="T0" fmla="*/ 4453 w 8905"/>
                <a:gd name="T1" fmla="*/ 323 h 323"/>
                <a:gd name="T2" fmla="*/ 4910 w 8905"/>
                <a:gd name="T3" fmla="*/ 323 h 323"/>
                <a:gd name="T4" fmla="*/ 5779 w 8905"/>
                <a:gd name="T5" fmla="*/ 316 h 323"/>
                <a:gd name="T6" fmla="*/ 6579 w 8905"/>
                <a:gd name="T7" fmla="*/ 303 h 323"/>
                <a:gd name="T8" fmla="*/ 7289 w 8905"/>
                <a:gd name="T9" fmla="*/ 286 h 323"/>
                <a:gd name="T10" fmla="*/ 7893 w 8905"/>
                <a:gd name="T11" fmla="*/ 264 h 323"/>
                <a:gd name="T12" fmla="*/ 8373 w 8905"/>
                <a:gd name="T13" fmla="*/ 239 h 323"/>
                <a:gd name="T14" fmla="*/ 8636 w 8905"/>
                <a:gd name="T15" fmla="*/ 217 h 323"/>
                <a:gd name="T16" fmla="*/ 8767 w 8905"/>
                <a:gd name="T17" fmla="*/ 202 h 323"/>
                <a:gd name="T18" fmla="*/ 8855 w 8905"/>
                <a:gd name="T19" fmla="*/ 186 h 323"/>
                <a:gd name="T20" fmla="*/ 8892 w 8905"/>
                <a:gd name="T21" fmla="*/ 174 h 323"/>
                <a:gd name="T22" fmla="*/ 8904 w 8905"/>
                <a:gd name="T23" fmla="*/ 166 h 323"/>
                <a:gd name="T24" fmla="*/ 8905 w 8905"/>
                <a:gd name="T25" fmla="*/ 162 h 323"/>
                <a:gd name="T26" fmla="*/ 8904 w 8905"/>
                <a:gd name="T27" fmla="*/ 157 h 323"/>
                <a:gd name="T28" fmla="*/ 8892 w 8905"/>
                <a:gd name="T29" fmla="*/ 149 h 323"/>
                <a:gd name="T30" fmla="*/ 8855 w 8905"/>
                <a:gd name="T31" fmla="*/ 137 h 323"/>
                <a:gd name="T32" fmla="*/ 8767 w 8905"/>
                <a:gd name="T33" fmla="*/ 121 h 323"/>
                <a:gd name="T34" fmla="*/ 8636 w 8905"/>
                <a:gd name="T35" fmla="*/ 106 h 323"/>
                <a:gd name="T36" fmla="*/ 8373 w 8905"/>
                <a:gd name="T37" fmla="*/ 84 h 323"/>
                <a:gd name="T38" fmla="*/ 7893 w 8905"/>
                <a:gd name="T39" fmla="*/ 59 h 323"/>
                <a:gd name="T40" fmla="*/ 7289 w 8905"/>
                <a:gd name="T41" fmla="*/ 36 h 323"/>
                <a:gd name="T42" fmla="*/ 6579 w 8905"/>
                <a:gd name="T43" fmla="*/ 19 h 323"/>
                <a:gd name="T44" fmla="*/ 5779 w 8905"/>
                <a:gd name="T45" fmla="*/ 7 h 323"/>
                <a:gd name="T46" fmla="*/ 4910 w 8905"/>
                <a:gd name="T47" fmla="*/ 0 h 323"/>
                <a:gd name="T48" fmla="*/ 4453 w 8905"/>
                <a:gd name="T49" fmla="*/ 0 h 323"/>
                <a:gd name="T50" fmla="*/ 3995 w 8905"/>
                <a:gd name="T51" fmla="*/ 0 h 323"/>
                <a:gd name="T52" fmla="*/ 3126 w 8905"/>
                <a:gd name="T53" fmla="*/ 7 h 323"/>
                <a:gd name="T54" fmla="*/ 2326 w 8905"/>
                <a:gd name="T55" fmla="*/ 19 h 323"/>
                <a:gd name="T56" fmla="*/ 1616 w 8905"/>
                <a:gd name="T57" fmla="*/ 36 h 323"/>
                <a:gd name="T58" fmla="*/ 1012 w 8905"/>
                <a:gd name="T59" fmla="*/ 59 h 323"/>
                <a:gd name="T60" fmla="*/ 532 w 8905"/>
                <a:gd name="T61" fmla="*/ 84 h 323"/>
                <a:gd name="T62" fmla="*/ 269 w 8905"/>
                <a:gd name="T63" fmla="*/ 106 h 323"/>
                <a:gd name="T64" fmla="*/ 138 w 8905"/>
                <a:gd name="T65" fmla="*/ 121 h 323"/>
                <a:gd name="T66" fmla="*/ 50 w 8905"/>
                <a:gd name="T67" fmla="*/ 137 h 323"/>
                <a:gd name="T68" fmla="*/ 13 w 8905"/>
                <a:gd name="T69" fmla="*/ 149 h 323"/>
                <a:gd name="T70" fmla="*/ 1 w 8905"/>
                <a:gd name="T71" fmla="*/ 157 h 323"/>
                <a:gd name="T72" fmla="*/ 0 w 8905"/>
                <a:gd name="T73" fmla="*/ 162 h 323"/>
                <a:gd name="T74" fmla="*/ 1 w 8905"/>
                <a:gd name="T75" fmla="*/ 166 h 323"/>
                <a:gd name="T76" fmla="*/ 13 w 8905"/>
                <a:gd name="T77" fmla="*/ 174 h 323"/>
                <a:gd name="T78" fmla="*/ 50 w 8905"/>
                <a:gd name="T79" fmla="*/ 186 h 323"/>
                <a:gd name="T80" fmla="*/ 138 w 8905"/>
                <a:gd name="T81" fmla="*/ 202 h 323"/>
                <a:gd name="T82" fmla="*/ 269 w 8905"/>
                <a:gd name="T83" fmla="*/ 217 h 323"/>
                <a:gd name="T84" fmla="*/ 532 w 8905"/>
                <a:gd name="T85" fmla="*/ 239 h 323"/>
                <a:gd name="T86" fmla="*/ 1012 w 8905"/>
                <a:gd name="T87" fmla="*/ 264 h 323"/>
                <a:gd name="T88" fmla="*/ 1616 w 8905"/>
                <a:gd name="T89" fmla="*/ 286 h 323"/>
                <a:gd name="T90" fmla="*/ 2326 w 8905"/>
                <a:gd name="T91" fmla="*/ 303 h 323"/>
                <a:gd name="T92" fmla="*/ 3126 w 8905"/>
                <a:gd name="T93" fmla="*/ 316 h 323"/>
                <a:gd name="T94" fmla="*/ 3995 w 8905"/>
                <a:gd name="T95" fmla="*/ 323 h 323"/>
                <a:gd name="T96" fmla="*/ 4453 w 8905"/>
                <a:gd name="T97" fmla="*/ 323 h 3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905" h="323">
                  <a:moveTo>
                    <a:pt x="4453" y="323"/>
                  </a:moveTo>
                  <a:lnTo>
                    <a:pt x="4910" y="323"/>
                  </a:lnTo>
                  <a:lnTo>
                    <a:pt x="5779" y="316"/>
                  </a:lnTo>
                  <a:lnTo>
                    <a:pt x="6579" y="303"/>
                  </a:lnTo>
                  <a:lnTo>
                    <a:pt x="7289" y="286"/>
                  </a:lnTo>
                  <a:lnTo>
                    <a:pt x="7893" y="264"/>
                  </a:lnTo>
                  <a:lnTo>
                    <a:pt x="8373" y="239"/>
                  </a:lnTo>
                  <a:lnTo>
                    <a:pt x="8636" y="217"/>
                  </a:lnTo>
                  <a:lnTo>
                    <a:pt x="8767" y="202"/>
                  </a:lnTo>
                  <a:lnTo>
                    <a:pt x="8855" y="186"/>
                  </a:lnTo>
                  <a:lnTo>
                    <a:pt x="8892" y="174"/>
                  </a:lnTo>
                  <a:lnTo>
                    <a:pt x="8904" y="166"/>
                  </a:lnTo>
                  <a:lnTo>
                    <a:pt x="8905" y="162"/>
                  </a:lnTo>
                  <a:lnTo>
                    <a:pt x="8904" y="157"/>
                  </a:lnTo>
                  <a:lnTo>
                    <a:pt x="8892" y="149"/>
                  </a:lnTo>
                  <a:lnTo>
                    <a:pt x="8855" y="137"/>
                  </a:lnTo>
                  <a:lnTo>
                    <a:pt x="8767" y="121"/>
                  </a:lnTo>
                  <a:lnTo>
                    <a:pt x="8636" y="106"/>
                  </a:lnTo>
                  <a:lnTo>
                    <a:pt x="8373" y="84"/>
                  </a:lnTo>
                  <a:lnTo>
                    <a:pt x="7893" y="59"/>
                  </a:lnTo>
                  <a:lnTo>
                    <a:pt x="7289" y="36"/>
                  </a:lnTo>
                  <a:lnTo>
                    <a:pt x="6579" y="19"/>
                  </a:lnTo>
                  <a:lnTo>
                    <a:pt x="5779" y="7"/>
                  </a:lnTo>
                  <a:lnTo>
                    <a:pt x="4910" y="0"/>
                  </a:lnTo>
                  <a:lnTo>
                    <a:pt x="4453" y="0"/>
                  </a:lnTo>
                  <a:lnTo>
                    <a:pt x="3995" y="0"/>
                  </a:lnTo>
                  <a:lnTo>
                    <a:pt x="3126" y="7"/>
                  </a:lnTo>
                  <a:lnTo>
                    <a:pt x="2326" y="19"/>
                  </a:lnTo>
                  <a:lnTo>
                    <a:pt x="1616" y="36"/>
                  </a:lnTo>
                  <a:lnTo>
                    <a:pt x="1012" y="59"/>
                  </a:lnTo>
                  <a:lnTo>
                    <a:pt x="532" y="84"/>
                  </a:lnTo>
                  <a:lnTo>
                    <a:pt x="269" y="106"/>
                  </a:lnTo>
                  <a:lnTo>
                    <a:pt x="138" y="121"/>
                  </a:lnTo>
                  <a:lnTo>
                    <a:pt x="50" y="137"/>
                  </a:lnTo>
                  <a:lnTo>
                    <a:pt x="13" y="149"/>
                  </a:lnTo>
                  <a:lnTo>
                    <a:pt x="1" y="157"/>
                  </a:lnTo>
                  <a:lnTo>
                    <a:pt x="0" y="162"/>
                  </a:lnTo>
                  <a:lnTo>
                    <a:pt x="1" y="166"/>
                  </a:lnTo>
                  <a:lnTo>
                    <a:pt x="13" y="174"/>
                  </a:lnTo>
                  <a:lnTo>
                    <a:pt x="50" y="186"/>
                  </a:lnTo>
                  <a:lnTo>
                    <a:pt x="138" y="202"/>
                  </a:lnTo>
                  <a:lnTo>
                    <a:pt x="269" y="217"/>
                  </a:lnTo>
                  <a:lnTo>
                    <a:pt x="532" y="239"/>
                  </a:lnTo>
                  <a:lnTo>
                    <a:pt x="1012" y="264"/>
                  </a:lnTo>
                  <a:lnTo>
                    <a:pt x="1616" y="286"/>
                  </a:lnTo>
                  <a:lnTo>
                    <a:pt x="2326" y="303"/>
                  </a:lnTo>
                  <a:lnTo>
                    <a:pt x="3126" y="316"/>
                  </a:lnTo>
                  <a:lnTo>
                    <a:pt x="3995" y="323"/>
                  </a:lnTo>
                  <a:lnTo>
                    <a:pt x="4453" y="323"/>
                  </a:lnTo>
                  <a:close/>
                </a:path>
              </a:pathLst>
            </a:custGeom>
            <a:solidFill>
              <a:srgbClr val="CBCBC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19" name="îŝļïḍè">
              <a:extLst>
                <a:ext uri="{FF2B5EF4-FFF2-40B4-BE49-F238E27FC236}">
                  <a16:creationId xmlns:a16="http://schemas.microsoft.com/office/drawing/2014/main" id="{37A353F8-88EA-408D-BC04-970F9AE93A7B}"/>
                </a:ext>
              </a:extLst>
            </p:cNvPr>
            <p:cNvSpPr/>
            <p:nvPr/>
          </p:nvSpPr>
          <p:spPr bwMode="auto">
            <a:xfrm>
              <a:off x="5950253" y="5127585"/>
              <a:ext cx="4624180" cy="166450"/>
            </a:xfrm>
            <a:custGeom>
              <a:avLst/>
              <a:gdLst>
                <a:gd name="T0" fmla="*/ 4444 w 8887"/>
                <a:gd name="T1" fmla="*/ 319 h 319"/>
                <a:gd name="T2" fmla="*/ 4900 w 8887"/>
                <a:gd name="T3" fmla="*/ 319 h 319"/>
                <a:gd name="T4" fmla="*/ 5768 w 8887"/>
                <a:gd name="T5" fmla="*/ 312 h 319"/>
                <a:gd name="T6" fmla="*/ 6566 w 8887"/>
                <a:gd name="T7" fmla="*/ 300 h 319"/>
                <a:gd name="T8" fmla="*/ 7275 w 8887"/>
                <a:gd name="T9" fmla="*/ 283 h 319"/>
                <a:gd name="T10" fmla="*/ 7878 w 8887"/>
                <a:gd name="T11" fmla="*/ 261 h 319"/>
                <a:gd name="T12" fmla="*/ 8357 w 8887"/>
                <a:gd name="T13" fmla="*/ 236 h 319"/>
                <a:gd name="T14" fmla="*/ 8619 w 8887"/>
                <a:gd name="T15" fmla="*/ 214 h 319"/>
                <a:gd name="T16" fmla="*/ 8749 w 8887"/>
                <a:gd name="T17" fmla="*/ 200 h 319"/>
                <a:gd name="T18" fmla="*/ 8838 w 8887"/>
                <a:gd name="T19" fmla="*/ 184 h 319"/>
                <a:gd name="T20" fmla="*/ 8875 w 8887"/>
                <a:gd name="T21" fmla="*/ 172 h 319"/>
                <a:gd name="T22" fmla="*/ 8886 w 8887"/>
                <a:gd name="T23" fmla="*/ 164 h 319"/>
                <a:gd name="T24" fmla="*/ 8887 w 8887"/>
                <a:gd name="T25" fmla="*/ 160 h 319"/>
                <a:gd name="T26" fmla="*/ 8886 w 8887"/>
                <a:gd name="T27" fmla="*/ 155 h 319"/>
                <a:gd name="T28" fmla="*/ 8875 w 8887"/>
                <a:gd name="T29" fmla="*/ 147 h 319"/>
                <a:gd name="T30" fmla="*/ 8838 w 8887"/>
                <a:gd name="T31" fmla="*/ 135 h 319"/>
                <a:gd name="T32" fmla="*/ 8749 w 8887"/>
                <a:gd name="T33" fmla="*/ 119 h 319"/>
                <a:gd name="T34" fmla="*/ 8619 w 8887"/>
                <a:gd name="T35" fmla="*/ 105 h 319"/>
                <a:gd name="T36" fmla="*/ 8357 w 8887"/>
                <a:gd name="T37" fmla="*/ 84 h 319"/>
                <a:gd name="T38" fmla="*/ 7878 w 8887"/>
                <a:gd name="T39" fmla="*/ 58 h 319"/>
                <a:gd name="T40" fmla="*/ 7275 w 8887"/>
                <a:gd name="T41" fmla="*/ 36 h 319"/>
                <a:gd name="T42" fmla="*/ 6566 w 8887"/>
                <a:gd name="T43" fmla="*/ 19 h 319"/>
                <a:gd name="T44" fmla="*/ 5768 w 8887"/>
                <a:gd name="T45" fmla="*/ 6 h 319"/>
                <a:gd name="T46" fmla="*/ 4900 w 8887"/>
                <a:gd name="T47" fmla="*/ 0 h 319"/>
                <a:gd name="T48" fmla="*/ 4444 w 8887"/>
                <a:gd name="T49" fmla="*/ 0 h 319"/>
                <a:gd name="T50" fmla="*/ 3987 w 8887"/>
                <a:gd name="T51" fmla="*/ 0 h 319"/>
                <a:gd name="T52" fmla="*/ 3119 w 8887"/>
                <a:gd name="T53" fmla="*/ 6 h 319"/>
                <a:gd name="T54" fmla="*/ 2321 w 8887"/>
                <a:gd name="T55" fmla="*/ 19 h 319"/>
                <a:gd name="T56" fmla="*/ 1612 w 8887"/>
                <a:gd name="T57" fmla="*/ 36 h 319"/>
                <a:gd name="T58" fmla="*/ 1009 w 8887"/>
                <a:gd name="T59" fmla="*/ 58 h 319"/>
                <a:gd name="T60" fmla="*/ 530 w 8887"/>
                <a:gd name="T61" fmla="*/ 84 h 319"/>
                <a:gd name="T62" fmla="*/ 268 w 8887"/>
                <a:gd name="T63" fmla="*/ 105 h 319"/>
                <a:gd name="T64" fmla="*/ 138 w 8887"/>
                <a:gd name="T65" fmla="*/ 119 h 319"/>
                <a:gd name="T66" fmla="*/ 49 w 8887"/>
                <a:gd name="T67" fmla="*/ 135 h 319"/>
                <a:gd name="T68" fmla="*/ 12 w 8887"/>
                <a:gd name="T69" fmla="*/ 147 h 319"/>
                <a:gd name="T70" fmla="*/ 1 w 8887"/>
                <a:gd name="T71" fmla="*/ 155 h 319"/>
                <a:gd name="T72" fmla="*/ 0 w 8887"/>
                <a:gd name="T73" fmla="*/ 160 h 319"/>
                <a:gd name="T74" fmla="*/ 1 w 8887"/>
                <a:gd name="T75" fmla="*/ 164 h 319"/>
                <a:gd name="T76" fmla="*/ 12 w 8887"/>
                <a:gd name="T77" fmla="*/ 172 h 319"/>
                <a:gd name="T78" fmla="*/ 49 w 8887"/>
                <a:gd name="T79" fmla="*/ 184 h 319"/>
                <a:gd name="T80" fmla="*/ 138 w 8887"/>
                <a:gd name="T81" fmla="*/ 200 h 319"/>
                <a:gd name="T82" fmla="*/ 268 w 8887"/>
                <a:gd name="T83" fmla="*/ 214 h 319"/>
                <a:gd name="T84" fmla="*/ 530 w 8887"/>
                <a:gd name="T85" fmla="*/ 236 h 319"/>
                <a:gd name="T86" fmla="*/ 1009 w 8887"/>
                <a:gd name="T87" fmla="*/ 261 h 319"/>
                <a:gd name="T88" fmla="*/ 1612 w 8887"/>
                <a:gd name="T89" fmla="*/ 283 h 319"/>
                <a:gd name="T90" fmla="*/ 2321 w 8887"/>
                <a:gd name="T91" fmla="*/ 300 h 319"/>
                <a:gd name="T92" fmla="*/ 3119 w 8887"/>
                <a:gd name="T93" fmla="*/ 312 h 319"/>
                <a:gd name="T94" fmla="*/ 3987 w 8887"/>
                <a:gd name="T95" fmla="*/ 319 h 319"/>
                <a:gd name="T96" fmla="*/ 4444 w 8887"/>
                <a:gd name="T97" fmla="*/ 31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87" h="319">
                  <a:moveTo>
                    <a:pt x="4444" y="319"/>
                  </a:moveTo>
                  <a:lnTo>
                    <a:pt x="4900" y="319"/>
                  </a:lnTo>
                  <a:lnTo>
                    <a:pt x="5768" y="312"/>
                  </a:lnTo>
                  <a:lnTo>
                    <a:pt x="6566" y="300"/>
                  </a:lnTo>
                  <a:lnTo>
                    <a:pt x="7275" y="283"/>
                  </a:lnTo>
                  <a:lnTo>
                    <a:pt x="7878" y="261"/>
                  </a:lnTo>
                  <a:lnTo>
                    <a:pt x="8357" y="236"/>
                  </a:lnTo>
                  <a:lnTo>
                    <a:pt x="8619" y="214"/>
                  </a:lnTo>
                  <a:lnTo>
                    <a:pt x="8749" y="200"/>
                  </a:lnTo>
                  <a:lnTo>
                    <a:pt x="8838" y="184"/>
                  </a:lnTo>
                  <a:lnTo>
                    <a:pt x="8875" y="172"/>
                  </a:lnTo>
                  <a:lnTo>
                    <a:pt x="8886" y="164"/>
                  </a:lnTo>
                  <a:lnTo>
                    <a:pt x="8887" y="160"/>
                  </a:lnTo>
                  <a:lnTo>
                    <a:pt x="8886" y="155"/>
                  </a:lnTo>
                  <a:lnTo>
                    <a:pt x="8875" y="147"/>
                  </a:lnTo>
                  <a:lnTo>
                    <a:pt x="8838" y="135"/>
                  </a:lnTo>
                  <a:lnTo>
                    <a:pt x="8749" y="119"/>
                  </a:lnTo>
                  <a:lnTo>
                    <a:pt x="8619" y="105"/>
                  </a:lnTo>
                  <a:lnTo>
                    <a:pt x="8357" y="84"/>
                  </a:lnTo>
                  <a:lnTo>
                    <a:pt x="7878" y="58"/>
                  </a:lnTo>
                  <a:lnTo>
                    <a:pt x="7275" y="36"/>
                  </a:lnTo>
                  <a:lnTo>
                    <a:pt x="6566" y="19"/>
                  </a:lnTo>
                  <a:lnTo>
                    <a:pt x="5768" y="6"/>
                  </a:lnTo>
                  <a:lnTo>
                    <a:pt x="4900" y="0"/>
                  </a:lnTo>
                  <a:lnTo>
                    <a:pt x="4444" y="0"/>
                  </a:lnTo>
                  <a:lnTo>
                    <a:pt x="3987" y="0"/>
                  </a:lnTo>
                  <a:lnTo>
                    <a:pt x="3119" y="6"/>
                  </a:lnTo>
                  <a:lnTo>
                    <a:pt x="2321" y="19"/>
                  </a:lnTo>
                  <a:lnTo>
                    <a:pt x="1612" y="36"/>
                  </a:lnTo>
                  <a:lnTo>
                    <a:pt x="1009" y="58"/>
                  </a:lnTo>
                  <a:lnTo>
                    <a:pt x="530" y="84"/>
                  </a:lnTo>
                  <a:lnTo>
                    <a:pt x="268" y="105"/>
                  </a:lnTo>
                  <a:lnTo>
                    <a:pt x="138" y="119"/>
                  </a:lnTo>
                  <a:lnTo>
                    <a:pt x="49" y="135"/>
                  </a:lnTo>
                  <a:lnTo>
                    <a:pt x="12" y="147"/>
                  </a:lnTo>
                  <a:lnTo>
                    <a:pt x="1" y="155"/>
                  </a:lnTo>
                  <a:lnTo>
                    <a:pt x="0" y="160"/>
                  </a:lnTo>
                  <a:lnTo>
                    <a:pt x="1" y="164"/>
                  </a:lnTo>
                  <a:lnTo>
                    <a:pt x="12" y="172"/>
                  </a:lnTo>
                  <a:lnTo>
                    <a:pt x="49" y="184"/>
                  </a:lnTo>
                  <a:lnTo>
                    <a:pt x="138" y="200"/>
                  </a:lnTo>
                  <a:lnTo>
                    <a:pt x="268" y="214"/>
                  </a:lnTo>
                  <a:lnTo>
                    <a:pt x="530" y="236"/>
                  </a:lnTo>
                  <a:lnTo>
                    <a:pt x="1009" y="261"/>
                  </a:lnTo>
                  <a:lnTo>
                    <a:pt x="1612" y="283"/>
                  </a:lnTo>
                  <a:lnTo>
                    <a:pt x="2321" y="300"/>
                  </a:lnTo>
                  <a:lnTo>
                    <a:pt x="3119" y="312"/>
                  </a:lnTo>
                  <a:lnTo>
                    <a:pt x="3987" y="319"/>
                  </a:lnTo>
                  <a:lnTo>
                    <a:pt x="4444" y="319"/>
                  </a:lnTo>
                  <a:close/>
                </a:path>
              </a:pathLst>
            </a:custGeom>
            <a:solidFill>
              <a:srgbClr val="CACAC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0" name="îṡ1íďè">
              <a:extLst>
                <a:ext uri="{FF2B5EF4-FFF2-40B4-BE49-F238E27FC236}">
                  <a16:creationId xmlns:a16="http://schemas.microsoft.com/office/drawing/2014/main" id="{D3E3890B-041B-44CB-BF99-BE7E60C373C8}"/>
                </a:ext>
              </a:extLst>
            </p:cNvPr>
            <p:cNvSpPr/>
            <p:nvPr/>
          </p:nvSpPr>
          <p:spPr bwMode="auto">
            <a:xfrm>
              <a:off x="5955455" y="5127585"/>
              <a:ext cx="4613777" cy="163849"/>
            </a:xfrm>
            <a:custGeom>
              <a:avLst/>
              <a:gdLst>
                <a:gd name="T0" fmla="*/ 4436 w 8871"/>
                <a:gd name="T1" fmla="*/ 315 h 315"/>
                <a:gd name="T2" fmla="*/ 4891 w 8871"/>
                <a:gd name="T3" fmla="*/ 314 h 315"/>
                <a:gd name="T4" fmla="*/ 5757 w 8871"/>
                <a:gd name="T5" fmla="*/ 308 h 315"/>
                <a:gd name="T6" fmla="*/ 6554 w 8871"/>
                <a:gd name="T7" fmla="*/ 296 h 315"/>
                <a:gd name="T8" fmla="*/ 7261 w 8871"/>
                <a:gd name="T9" fmla="*/ 279 h 315"/>
                <a:gd name="T10" fmla="*/ 7863 w 8871"/>
                <a:gd name="T11" fmla="*/ 257 h 315"/>
                <a:gd name="T12" fmla="*/ 8341 w 8871"/>
                <a:gd name="T13" fmla="*/ 233 h 315"/>
                <a:gd name="T14" fmla="*/ 8603 w 8871"/>
                <a:gd name="T15" fmla="*/ 212 h 315"/>
                <a:gd name="T16" fmla="*/ 8732 w 8871"/>
                <a:gd name="T17" fmla="*/ 197 h 315"/>
                <a:gd name="T18" fmla="*/ 8822 w 8871"/>
                <a:gd name="T19" fmla="*/ 181 h 315"/>
                <a:gd name="T20" fmla="*/ 8858 w 8871"/>
                <a:gd name="T21" fmla="*/ 170 h 315"/>
                <a:gd name="T22" fmla="*/ 8870 w 8871"/>
                <a:gd name="T23" fmla="*/ 162 h 315"/>
                <a:gd name="T24" fmla="*/ 8871 w 8871"/>
                <a:gd name="T25" fmla="*/ 158 h 315"/>
                <a:gd name="T26" fmla="*/ 8870 w 8871"/>
                <a:gd name="T27" fmla="*/ 153 h 315"/>
                <a:gd name="T28" fmla="*/ 8858 w 8871"/>
                <a:gd name="T29" fmla="*/ 145 h 315"/>
                <a:gd name="T30" fmla="*/ 8822 w 8871"/>
                <a:gd name="T31" fmla="*/ 134 h 315"/>
                <a:gd name="T32" fmla="*/ 8732 w 8871"/>
                <a:gd name="T33" fmla="*/ 119 h 315"/>
                <a:gd name="T34" fmla="*/ 8603 w 8871"/>
                <a:gd name="T35" fmla="*/ 103 h 315"/>
                <a:gd name="T36" fmla="*/ 8341 w 8871"/>
                <a:gd name="T37" fmla="*/ 83 h 315"/>
                <a:gd name="T38" fmla="*/ 7863 w 8871"/>
                <a:gd name="T39" fmla="*/ 57 h 315"/>
                <a:gd name="T40" fmla="*/ 7261 w 8871"/>
                <a:gd name="T41" fmla="*/ 36 h 315"/>
                <a:gd name="T42" fmla="*/ 6554 w 8871"/>
                <a:gd name="T43" fmla="*/ 19 h 315"/>
                <a:gd name="T44" fmla="*/ 5757 w 8871"/>
                <a:gd name="T45" fmla="*/ 6 h 315"/>
                <a:gd name="T46" fmla="*/ 4891 w 8871"/>
                <a:gd name="T47" fmla="*/ 0 h 315"/>
                <a:gd name="T48" fmla="*/ 4436 w 8871"/>
                <a:gd name="T49" fmla="*/ 0 h 315"/>
                <a:gd name="T50" fmla="*/ 3980 w 8871"/>
                <a:gd name="T51" fmla="*/ 0 h 315"/>
                <a:gd name="T52" fmla="*/ 3114 w 8871"/>
                <a:gd name="T53" fmla="*/ 6 h 315"/>
                <a:gd name="T54" fmla="*/ 2317 w 8871"/>
                <a:gd name="T55" fmla="*/ 19 h 315"/>
                <a:gd name="T56" fmla="*/ 1610 w 8871"/>
                <a:gd name="T57" fmla="*/ 36 h 315"/>
                <a:gd name="T58" fmla="*/ 1008 w 8871"/>
                <a:gd name="T59" fmla="*/ 57 h 315"/>
                <a:gd name="T60" fmla="*/ 530 w 8871"/>
                <a:gd name="T61" fmla="*/ 83 h 315"/>
                <a:gd name="T62" fmla="*/ 268 w 8871"/>
                <a:gd name="T63" fmla="*/ 103 h 315"/>
                <a:gd name="T64" fmla="*/ 139 w 8871"/>
                <a:gd name="T65" fmla="*/ 119 h 315"/>
                <a:gd name="T66" fmla="*/ 49 w 8871"/>
                <a:gd name="T67" fmla="*/ 134 h 315"/>
                <a:gd name="T68" fmla="*/ 13 w 8871"/>
                <a:gd name="T69" fmla="*/ 145 h 315"/>
                <a:gd name="T70" fmla="*/ 1 w 8871"/>
                <a:gd name="T71" fmla="*/ 153 h 315"/>
                <a:gd name="T72" fmla="*/ 0 w 8871"/>
                <a:gd name="T73" fmla="*/ 158 h 315"/>
                <a:gd name="T74" fmla="*/ 1 w 8871"/>
                <a:gd name="T75" fmla="*/ 162 h 315"/>
                <a:gd name="T76" fmla="*/ 13 w 8871"/>
                <a:gd name="T77" fmla="*/ 170 h 315"/>
                <a:gd name="T78" fmla="*/ 49 w 8871"/>
                <a:gd name="T79" fmla="*/ 181 h 315"/>
                <a:gd name="T80" fmla="*/ 139 w 8871"/>
                <a:gd name="T81" fmla="*/ 197 h 315"/>
                <a:gd name="T82" fmla="*/ 268 w 8871"/>
                <a:gd name="T83" fmla="*/ 212 h 315"/>
                <a:gd name="T84" fmla="*/ 530 w 8871"/>
                <a:gd name="T85" fmla="*/ 233 h 315"/>
                <a:gd name="T86" fmla="*/ 1008 w 8871"/>
                <a:gd name="T87" fmla="*/ 257 h 315"/>
                <a:gd name="T88" fmla="*/ 1610 w 8871"/>
                <a:gd name="T89" fmla="*/ 279 h 315"/>
                <a:gd name="T90" fmla="*/ 2317 w 8871"/>
                <a:gd name="T91" fmla="*/ 296 h 315"/>
                <a:gd name="T92" fmla="*/ 3114 w 8871"/>
                <a:gd name="T93" fmla="*/ 308 h 315"/>
                <a:gd name="T94" fmla="*/ 3980 w 8871"/>
                <a:gd name="T95" fmla="*/ 314 h 315"/>
                <a:gd name="T96" fmla="*/ 4436 w 8871"/>
                <a:gd name="T97" fmla="*/ 315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71" h="315">
                  <a:moveTo>
                    <a:pt x="4436" y="315"/>
                  </a:moveTo>
                  <a:lnTo>
                    <a:pt x="4891" y="314"/>
                  </a:lnTo>
                  <a:lnTo>
                    <a:pt x="5757" y="308"/>
                  </a:lnTo>
                  <a:lnTo>
                    <a:pt x="6554" y="296"/>
                  </a:lnTo>
                  <a:lnTo>
                    <a:pt x="7261" y="279"/>
                  </a:lnTo>
                  <a:lnTo>
                    <a:pt x="7863" y="257"/>
                  </a:lnTo>
                  <a:lnTo>
                    <a:pt x="8341" y="233"/>
                  </a:lnTo>
                  <a:lnTo>
                    <a:pt x="8603" y="212"/>
                  </a:lnTo>
                  <a:lnTo>
                    <a:pt x="8732" y="197"/>
                  </a:lnTo>
                  <a:lnTo>
                    <a:pt x="8822" y="181"/>
                  </a:lnTo>
                  <a:lnTo>
                    <a:pt x="8858" y="170"/>
                  </a:lnTo>
                  <a:lnTo>
                    <a:pt x="8870" y="162"/>
                  </a:lnTo>
                  <a:lnTo>
                    <a:pt x="8871" y="158"/>
                  </a:lnTo>
                  <a:lnTo>
                    <a:pt x="8870" y="153"/>
                  </a:lnTo>
                  <a:lnTo>
                    <a:pt x="8858" y="145"/>
                  </a:lnTo>
                  <a:lnTo>
                    <a:pt x="8822" y="134"/>
                  </a:lnTo>
                  <a:lnTo>
                    <a:pt x="8732" y="119"/>
                  </a:lnTo>
                  <a:lnTo>
                    <a:pt x="8603" y="103"/>
                  </a:lnTo>
                  <a:lnTo>
                    <a:pt x="8341" y="83"/>
                  </a:lnTo>
                  <a:lnTo>
                    <a:pt x="7863" y="57"/>
                  </a:lnTo>
                  <a:lnTo>
                    <a:pt x="7261" y="36"/>
                  </a:lnTo>
                  <a:lnTo>
                    <a:pt x="6554" y="19"/>
                  </a:lnTo>
                  <a:lnTo>
                    <a:pt x="5757" y="6"/>
                  </a:lnTo>
                  <a:lnTo>
                    <a:pt x="4891" y="0"/>
                  </a:lnTo>
                  <a:lnTo>
                    <a:pt x="4436" y="0"/>
                  </a:lnTo>
                  <a:lnTo>
                    <a:pt x="3980" y="0"/>
                  </a:lnTo>
                  <a:lnTo>
                    <a:pt x="3114" y="6"/>
                  </a:lnTo>
                  <a:lnTo>
                    <a:pt x="2317" y="19"/>
                  </a:lnTo>
                  <a:lnTo>
                    <a:pt x="1610" y="36"/>
                  </a:lnTo>
                  <a:lnTo>
                    <a:pt x="1008" y="57"/>
                  </a:lnTo>
                  <a:lnTo>
                    <a:pt x="530" y="83"/>
                  </a:lnTo>
                  <a:lnTo>
                    <a:pt x="268" y="103"/>
                  </a:lnTo>
                  <a:lnTo>
                    <a:pt x="139" y="119"/>
                  </a:lnTo>
                  <a:lnTo>
                    <a:pt x="49" y="134"/>
                  </a:lnTo>
                  <a:lnTo>
                    <a:pt x="13" y="145"/>
                  </a:lnTo>
                  <a:lnTo>
                    <a:pt x="1" y="153"/>
                  </a:lnTo>
                  <a:lnTo>
                    <a:pt x="0" y="158"/>
                  </a:lnTo>
                  <a:lnTo>
                    <a:pt x="1" y="162"/>
                  </a:lnTo>
                  <a:lnTo>
                    <a:pt x="13" y="170"/>
                  </a:lnTo>
                  <a:lnTo>
                    <a:pt x="49" y="181"/>
                  </a:lnTo>
                  <a:lnTo>
                    <a:pt x="139" y="197"/>
                  </a:lnTo>
                  <a:lnTo>
                    <a:pt x="268" y="212"/>
                  </a:lnTo>
                  <a:lnTo>
                    <a:pt x="530" y="233"/>
                  </a:lnTo>
                  <a:lnTo>
                    <a:pt x="1008" y="257"/>
                  </a:lnTo>
                  <a:lnTo>
                    <a:pt x="1610" y="279"/>
                  </a:lnTo>
                  <a:lnTo>
                    <a:pt x="2317" y="296"/>
                  </a:lnTo>
                  <a:lnTo>
                    <a:pt x="3114" y="308"/>
                  </a:lnTo>
                  <a:lnTo>
                    <a:pt x="3980" y="314"/>
                  </a:lnTo>
                  <a:lnTo>
                    <a:pt x="4436" y="315"/>
                  </a:lnTo>
                  <a:close/>
                </a:path>
              </a:pathLst>
            </a:custGeom>
            <a:solidFill>
              <a:srgbClr val="C9C9C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1" name="î$ļïḓè">
              <a:extLst>
                <a:ext uri="{FF2B5EF4-FFF2-40B4-BE49-F238E27FC236}">
                  <a16:creationId xmlns:a16="http://schemas.microsoft.com/office/drawing/2014/main" id="{E80EE3A8-0AF6-42F2-B607-CDCEC29A23E3}"/>
                </a:ext>
              </a:extLst>
            </p:cNvPr>
            <p:cNvSpPr/>
            <p:nvPr/>
          </p:nvSpPr>
          <p:spPr bwMode="auto">
            <a:xfrm>
              <a:off x="5960656" y="5130186"/>
              <a:ext cx="4603374" cy="161248"/>
            </a:xfrm>
            <a:custGeom>
              <a:avLst/>
              <a:gdLst>
                <a:gd name="T0" fmla="*/ 4427 w 8853"/>
                <a:gd name="T1" fmla="*/ 311 h 311"/>
                <a:gd name="T2" fmla="*/ 4881 w 8853"/>
                <a:gd name="T3" fmla="*/ 310 h 311"/>
                <a:gd name="T4" fmla="*/ 5746 w 8853"/>
                <a:gd name="T5" fmla="*/ 304 h 311"/>
                <a:gd name="T6" fmla="*/ 6540 w 8853"/>
                <a:gd name="T7" fmla="*/ 292 h 311"/>
                <a:gd name="T8" fmla="*/ 7246 w 8853"/>
                <a:gd name="T9" fmla="*/ 276 h 311"/>
                <a:gd name="T10" fmla="*/ 7848 w 8853"/>
                <a:gd name="T11" fmla="*/ 254 h 311"/>
                <a:gd name="T12" fmla="*/ 8325 w 8853"/>
                <a:gd name="T13" fmla="*/ 230 h 311"/>
                <a:gd name="T14" fmla="*/ 8586 w 8853"/>
                <a:gd name="T15" fmla="*/ 209 h 311"/>
                <a:gd name="T16" fmla="*/ 8715 w 8853"/>
                <a:gd name="T17" fmla="*/ 195 h 311"/>
                <a:gd name="T18" fmla="*/ 8803 w 8853"/>
                <a:gd name="T19" fmla="*/ 179 h 311"/>
                <a:gd name="T20" fmla="*/ 8840 w 8853"/>
                <a:gd name="T21" fmla="*/ 168 h 311"/>
                <a:gd name="T22" fmla="*/ 8852 w 8853"/>
                <a:gd name="T23" fmla="*/ 160 h 311"/>
                <a:gd name="T24" fmla="*/ 8853 w 8853"/>
                <a:gd name="T25" fmla="*/ 156 h 311"/>
                <a:gd name="T26" fmla="*/ 8852 w 8853"/>
                <a:gd name="T27" fmla="*/ 151 h 311"/>
                <a:gd name="T28" fmla="*/ 8840 w 8853"/>
                <a:gd name="T29" fmla="*/ 143 h 311"/>
                <a:gd name="T30" fmla="*/ 8803 w 8853"/>
                <a:gd name="T31" fmla="*/ 132 h 311"/>
                <a:gd name="T32" fmla="*/ 8715 w 8853"/>
                <a:gd name="T33" fmla="*/ 117 h 311"/>
                <a:gd name="T34" fmla="*/ 8586 w 8853"/>
                <a:gd name="T35" fmla="*/ 102 h 311"/>
                <a:gd name="T36" fmla="*/ 8325 w 8853"/>
                <a:gd name="T37" fmla="*/ 82 h 311"/>
                <a:gd name="T38" fmla="*/ 7848 w 8853"/>
                <a:gd name="T39" fmla="*/ 57 h 311"/>
                <a:gd name="T40" fmla="*/ 7246 w 8853"/>
                <a:gd name="T41" fmla="*/ 35 h 311"/>
                <a:gd name="T42" fmla="*/ 6540 w 8853"/>
                <a:gd name="T43" fmla="*/ 19 h 311"/>
                <a:gd name="T44" fmla="*/ 5746 w 8853"/>
                <a:gd name="T45" fmla="*/ 7 h 311"/>
                <a:gd name="T46" fmla="*/ 4881 w 8853"/>
                <a:gd name="T47" fmla="*/ 0 h 311"/>
                <a:gd name="T48" fmla="*/ 4427 w 8853"/>
                <a:gd name="T49" fmla="*/ 0 h 311"/>
                <a:gd name="T50" fmla="*/ 3972 w 8853"/>
                <a:gd name="T51" fmla="*/ 0 h 311"/>
                <a:gd name="T52" fmla="*/ 3107 w 8853"/>
                <a:gd name="T53" fmla="*/ 7 h 311"/>
                <a:gd name="T54" fmla="*/ 2313 w 8853"/>
                <a:gd name="T55" fmla="*/ 19 h 311"/>
                <a:gd name="T56" fmla="*/ 1607 w 8853"/>
                <a:gd name="T57" fmla="*/ 35 h 311"/>
                <a:gd name="T58" fmla="*/ 1005 w 8853"/>
                <a:gd name="T59" fmla="*/ 57 h 311"/>
                <a:gd name="T60" fmla="*/ 529 w 8853"/>
                <a:gd name="T61" fmla="*/ 82 h 311"/>
                <a:gd name="T62" fmla="*/ 267 w 8853"/>
                <a:gd name="T63" fmla="*/ 102 h 311"/>
                <a:gd name="T64" fmla="*/ 138 w 8853"/>
                <a:gd name="T65" fmla="*/ 117 h 311"/>
                <a:gd name="T66" fmla="*/ 50 w 8853"/>
                <a:gd name="T67" fmla="*/ 132 h 311"/>
                <a:gd name="T68" fmla="*/ 13 w 8853"/>
                <a:gd name="T69" fmla="*/ 143 h 311"/>
                <a:gd name="T70" fmla="*/ 1 w 8853"/>
                <a:gd name="T71" fmla="*/ 151 h 311"/>
                <a:gd name="T72" fmla="*/ 0 w 8853"/>
                <a:gd name="T73" fmla="*/ 156 h 311"/>
                <a:gd name="T74" fmla="*/ 1 w 8853"/>
                <a:gd name="T75" fmla="*/ 160 h 311"/>
                <a:gd name="T76" fmla="*/ 13 w 8853"/>
                <a:gd name="T77" fmla="*/ 168 h 311"/>
                <a:gd name="T78" fmla="*/ 50 w 8853"/>
                <a:gd name="T79" fmla="*/ 179 h 311"/>
                <a:gd name="T80" fmla="*/ 138 w 8853"/>
                <a:gd name="T81" fmla="*/ 195 h 311"/>
                <a:gd name="T82" fmla="*/ 267 w 8853"/>
                <a:gd name="T83" fmla="*/ 209 h 311"/>
                <a:gd name="T84" fmla="*/ 529 w 8853"/>
                <a:gd name="T85" fmla="*/ 230 h 311"/>
                <a:gd name="T86" fmla="*/ 1005 w 8853"/>
                <a:gd name="T87" fmla="*/ 254 h 311"/>
                <a:gd name="T88" fmla="*/ 1607 w 8853"/>
                <a:gd name="T89" fmla="*/ 276 h 311"/>
                <a:gd name="T90" fmla="*/ 2313 w 8853"/>
                <a:gd name="T91" fmla="*/ 292 h 311"/>
                <a:gd name="T92" fmla="*/ 3107 w 8853"/>
                <a:gd name="T93" fmla="*/ 304 h 311"/>
                <a:gd name="T94" fmla="*/ 3972 w 8853"/>
                <a:gd name="T95" fmla="*/ 310 h 311"/>
                <a:gd name="T96" fmla="*/ 4427 w 8853"/>
                <a:gd name="T97"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53" h="311">
                  <a:moveTo>
                    <a:pt x="4427" y="311"/>
                  </a:moveTo>
                  <a:lnTo>
                    <a:pt x="4881" y="310"/>
                  </a:lnTo>
                  <a:lnTo>
                    <a:pt x="5746" y="304"/>
                  </a:lnTo>
                  <a:lnTo>
                    <a:pt x="6540" y="292"/>
                  </a:lnTo>
                  <a:lnTo>
                    <a:pt x="7246" y="276"/>
                  </a:lnTo>
                  <a:lnTo>
                    <a:pt x="7848" y="254"/>
                  </a:lnTo>
                  <a:lnTo>
                    <a:pt x="8325" y="230"/>
                  </a:lnTo>
                  <a:lnTo>
                    <a:pt x="8586" y="209"/>
                  </a:lnTo>
                  <a:lnTo>
                    <a:pt x="8715" y="195"/>
                  </a:lnTo>
                  <a:lnTo>
                    <a:pt x="8803" y="179"/>
                  </a:lnTo>
                  <a:lnTo>
                    <a:pt x="8840" y="168"/>
                  </a:lnTo>
                  <a:lnTo>
                    <a:pt x="8852" y="160"/>
                  </a:lnTo>
                  <a:lnTo>
                    <a:pt x="8853" y="156"/>
                  </a:lnTo>
                  <a:lnTo>
                    <a:pt x="8852" y="151"/>
                  </a:lnTo>
                  <a:lnTo>
                    <a:pt x="8840" y="143"/>
                  </a:lnTo>
                  <a:lnTo>
                    <a:pt x="8803" y="132"/>
                  </a:lnTo>
                  <a:lnTo>
                    <a:pt x="8715" y="117"/>
                  </a:lnTo>
                  <a:lnTo>
                    <a:pt x="8586" y="102"/>
                  </a:lnTo>
                  <a:lnTo>
                    <a:pt x="8325" y="82"/>
                  </a:lnTo>
                  <a:lnTo>
                    <a:pt x="7848" y="57"/>
                  </a:lnTo>
                  <a:lnTo>
                    <a:pt x="7246" y="35"/>
                  </a:lnTo>
                  <a:lnTo>
                    <a:pt x="6540" y="19"/>
                  </a:lnTo>
                  <a:lnTo>
                    <a:pt x="5746" y="7"/>
                  </a:lnTo>
                  <a:lnTo>
                    <a:pt x="4881" y="0"/>
                  </a:lnTo>
                  <a:lnTo>
                    <a:pt x="4427" y="0"/>
                  </a:lnTo>
                  <a:lnTo>
                    <a:pt x="3972" y="0"/>
                  </a:lnTo>
                  <a:lnTo>
                    <a:pt x="3107" y="7"/>
                  </a:lnTo>
                  <a:lnTo>
                    <a:pt x="2313" y="19"/>
                  </a:lnTo>
                  <a:lnTo>
                    <a:pt x="1607" y="35"/>
                  </a:lnTo>
                  <a:lnTo>
                    <a:pt x="1005" y="57"/>
                  </a:lnTo>
                  <a:lnTo>
                    <a:pt x="529" y="82"/>
                  </a:lnTo>
                  <a:lnTo>
                    <a:pt x="267" y="102"/>
                  </a:lnTo>
                  <a:lnTo>
                    <a:pt x="138" y="117"/>
                  </a:lnTo>
                  <a:lnTo>
                    <a:pt x="50" y="132"/>
                  </a:lnTo>
                  <a:lnTo>
                    <a:pt x="13" y="143"/>
                  </a:lnTo>
                  <a:lnTo>
                    <a:pt x="1" y="151"/>
                  </a:lnTo>
                  <a:lnTo>
                    <a:pt x="0" y="156"/>
                  </a:lnTo>
                  <a:lnTo>
                    <a:pt x="1" y="160"/>
                  </a:lnTo>
                  <a:lnTo>
                    <a:pt x="13" y="168"/>
                  </a:lnTo>
                  <a:lnTo>
                    <a:pt x="50" y="179"/>
                  </a:lnTo>
                  <a:lnTo>
                    <a:pt x="138" y="195"/>
                  </a:lnTo>
                  <a:lnTo>
                    <a:pt x="267" y="209"/>
                  </a:lnTo>
                  <a:lnTo>
                    <a:pt x="529" y="230"/>
                  </a:lnTo>
                  <a:lnTo>
                    <a:pt x="1005" y="254"/>
                  </a:lnTo>
                  <a:lnTo>
                    <a:pt x="1607" y="276"/>
                  </a:lnTo>
                  <a:lnTo>
                    <a:pt x="2313" y="292"/>
                  </a:lnTo>
                  <a:lnTo>
                    <a:pt x="3107" y="304"/>
                  </a:lnTo>
                  <a:lnTo>
                    <a:pt x="3972" y="310"/>
                  </a:lnTo>
                  <a:lnTo>
                    <a:pt x="4427" y="311"/>
                  </a:lnTo>
                  <a:close/>
                </a:path>
              </a:pathLst>
            </a:custGeom>
            <a:solidFill>
              <a:srgbClr val="C8C8C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2" name="ïṣ1ïdê">
              <a:extLst>
                <a:ext uri="{FF2B5EF4-FFF2-40B4-BE49-F238E27FC236}">
                  <a16:creationId xmlns:a16="http://schemas.microsoft.com/office/drawing/2014/main" id="{32892B81-186F-423B-8E28-27EB5B4D7768}"/>
                </a:ext>
              </a:extLst>
            </p:cNvPr>
            <p:cNvSpPr/>
            <p:nvPr/>
          </p:nvSpPr>
          <p:spPr bwMode="auto">
            <a:xfrm>
              <a:off x="5965858" y="5130186"/>
              <a:ext cx="4595572" cy="158648"/>
            </a:xfrm>
            <a:custGeom>
              <a:avLst/>
              <a:gdLst>
                <a:gd name="T0" fmla="*/ 4418 w 8836"/>
                <a:gd name="T1" fmla="*/ 307 h 307"/>
                <a:gd name="T2" fmla="*/ 4872 w 8836"/>
                <a:gd name="T3" fmla="*/ 306 h 307"/>
                <a:gd name="T4" fmla="*/ 5734 w 8836"/>
                <a:gd name="T5" fmla="*/ 299 h 307"/>
                <a:gd name="T6" fmla="*/ 6527 w 8836"/>
                <a:gd name="T7" fmla="*/ 288 h 307"/>
                <a:gd name="T8" fmla="*/ 7232 w 8836"/>
                <a:gd name="T9" fmla="*/ 272 h 307"/>
                <a:gd name="T10" fmla="*/ 7831 w 8836"/>
                <a:gd name="T11" fmla="*/ 251 h 307"/>
                <a:gd name="T12" fmla="*/ 8307 w 8836"/>
                <a:gd name="T13" fmla="*/ 227 h 307"/>
                <a:gd name="T14" fmla="*/ 8568 w 8836"/>
                <a:gd name="T15" fmla="*/ 206 h 307"/>
                <a:gd name="T16" fmla="*/ 8698 w 8836"/>
                <a:gd name="T17" fmla="*/ 192 h 307"/>
                <a:gd name="T18" fmla="*/ 8786 w 8836"/>
                <a:gd name="T19" fmla="*/ 177 h 307"/>
                <a:gd name="T20" fmla="*/ 8823 w 8836"/>
                <a:gd name="T21" fmla="*/ 165 h 307"/>
                <a:gd name="T22" fmla="*/ 8834 w 8836"/>
                <a:gd name="T23" fmla="*/ 158 h 307"/>
                <a:gd name="T24" fmla="*/ 8836 w 8836"/>
                <a:gd name="T25" fmla="*/ 154 h 307"/>
                <a:gd name="T26" fmla="*/ 8834 w 8836"/>
                <a:gd name="T27" fmla="*/ 149 h 307"/>
                <a:gd name="T28" fmla="*/ 8823 w 8836"/>
                <a:gd name="T29" fmla="*/ 141 h 307"/>
                <a:gd name="T30" fmla="*/ 8786 w 8836"/>
                <a:gd name="T31" fmla="*/ 130 h 307"/>
                <a:gd name="T32" fmla="*/ 8698 w 8836"/>
                <a:gd name="T33" fmla="*/ 116 h 307"/>
                <a:gd name="T34" fmla="*/ 8568 w 8836"/>
                <a:gd name="T35" fmla="*/ 101 h 307"/>
                <a:gd name="T36" fmla="*/ 8307 w 8836"/>
                <a:gd name="T37" fmla="*/ 81 h 307"/>
                <a:gd name="T38" fmla="*/ 7831 w 8836"/>
                <a:gd name="T39" fmla="*/ 56 h 307"/>
                <a:gd name="T40" fmla="*/ 7232 w 8836"/>
                <a:gd name="T41" fmla="*/ 35 h 307"/>
                <a:gd name="T42" fmla="*/ 6527 w 8836"/>
                <a:gd name="T43" fmla="*/ 19 h 307"/>
                <a:gd name="T44" fmla="*/ 5734 w 8836"/>
                <a:gd name="T45" fmla="*/ 7 h 307"/>
                <a:gd name="T46" fmla="*/ 4872 w 8836"/>
                <a:gd name="T47" fmla="*/ 0 h 307"/>
                <a:gd name="T48" fmla="*/ 4418 w 8836"/>
                <a:gd name="T49" fmla="*/ 0 h 307"/>
                <a:gd name="T50" fmla="*/ 3963 w 8836"/>
                <a:gd name="T51" fmla="*/ 0 h 307"/>
                <a:gd name="T52" fmla="*/ 3101 w 8836"/>
                <a:gd name="T53" fmla="*/ 7 h 307"/>
                <a:gd name="T54" fmla="*/ 2308 w 8836"/>
                <a:gd name="T55" fmla="*/ 19 h 307"/>
                <a:gd name="T56" fmla="*/ 1603 w 8836"/>
                <a:gd name="T57" fmla="*/ 35 h 307"/>
                <a:gd name="T58" fmla="*/ 1004 w 8836"/>
                <a:gd name="T59" fmla="*/ 56 h 307"/>
                <a:gd name="T60" fmla="*/ 528 w 8836"/>
                <a:gd name="T61" fmla="*/ 81 h 307"/>
                <a:gd name="T62" fmla="*/ 267 w 8836"/>
                <a:gd name="T63" fmla="*/ 101 h 307"/>
                <a:gd name="T64" fmla="*/ 137 w 8836"/>
                <a:gd name="T65" fmla="*/ 116 h 307"/>
                <a:gd name="T66" fmla="*/ 49 w 8836"/>
                <a:gd name="T67" fmla="*/ 130 h 307"/>
                <a:gd name="T68" fmla="*/ 12 w 8836"/>
                <a:gd name="T69" fmla="*/ 141 h 307"/>
                <a:gd name="T70" fmla="*/ 1 w 8836"/>
                <a:gd name="T71" fmla="*/ 149 h 307"/>
                <a:gd name="T72" fmla="*/ 0 w 8836"/>
                <a:gd name="T73" fmla="*/ 154 h 307"/>
                <a:gd name="T74" fmla="*/ 1 w 8836"/>
                <a:gd name="T75" fmla="*/ 158 h 307"/>
                <a:gd name="T76" fmla="*/ 12 w 8836"/>
                <a:gd name="T77" fmla="*/ 165 h 307"/>
                <a:gd name="T78" fmla="*/ 49 w 8836"/>
                <a:gd name="T79" fmla="*/ 177 h 307"/>
                <a:gd name="T80" fmla="*/ 137 w 8836"/>
                <a:gd name="T81" fmla="*/ 192 h 307"/>
                <a:gd name="T82" fmla="*/ 267 w 8836"/>
                <a:gd name="T83" fmla="*/ 206 h 307"/>
                <a:gd name="T84" fmla="*/ 528 w 8836"/>
                <a:gd name="T85" fmla="*/ 227 h 307"/>
                <a:gd name="T86" fmla="*/ 1004 w 8836"/>
                <a:gd name="T87" fmla="*/ 251 h 307"/>
                <a:gd name="T88" fmla="*/ 1603 w 8836"/>
                <a:gd name="T89" fmla="*/ 272 h 307"/>
                <a:gd name="T90" fmla="*/ 2308 w 8836"/>
                <a:gd name="T91" fmla="*/ 288 h 307"/>
                <a:gd name="T92" fmla="*/ 3101 w 8836"/>
                <a:gd name="T93" fmla="*/ 299 h 307"/>
                <a:gd name="T94" fmla="*/ 3963 w 8836"/>
                <a:gd name="T95" fmla="*/ 306 h 307"/>
                <a:gd name="T96" fmla="*/ 4418 w 8836"/>
                <a:gd name="T97"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36" h="307">
                  <a:moveTo>
                    <a:pt x="4418" y="307"/>
                  </a:moveTo>
                  <a:lnTo>
                    <a:pt x="4872" y="306"/>
                  </a:lnTo>
                  <a:lnTo>
                    <a:pt x="5734" y="299"/>
                  </a:lnTo>
                  <a:lnTo>
                    <a:pt x="6527" y="288"/>
                  </a:lnTo>
                  <a:lnTo>
                    <a:pt x="7232" y="272"/>
                  </a:lnTo>
                  <a:lnTo>
                    <a:pt x="7831" y="251"/>
                  </a:lnTo>
                  <a:lnTo>
                    <a:pt x="8307" y="227"/>
                  </a:lnTo>
                  <a:lnTo>
                    <a:pt x="8568" y="206"/>
                  </a:lnTo>
                  <a:lnTo>
                    <a:pt x="8698" y="192"/>
                  </a:lnTo>
                  <a:lnTo>
                    <a:pt x="8786" y="177"/>
                  </a:lnTo>
                  <a:lnTo>
                    <a:pt x="8823" y="165"/>
                  </a:lnTo>
                  <a:lnTo>
                    <a:pt x="8834" y="158"/>
                  </a:lnTo>
                  <a:lnTo>
                    <a:pt x="8836" y="154"/>
                  </a:lnTo>
                  <a:lnTo>
                    <a:pt x="8834" y="149"/>
                  </a:lnTo>
                  <a:lnTo>
                    <a:pt x="8823" y="141"/>
                  </a:lnTo>
                  <a:lnTo>
                    <a:pt x="8786" y="130"/>
                  </a:lnTo>
                  <a:lnTo>
                    <a:pt x="8698" y="116"/>
                  </a:lnTo>
                  <a:lnTo>
                    <a:pt x="8568" y="101"/>
                  </a:lnTo>
                  <a:lnTo>
                    <a:pt x="8307" y="81"/>
                  </a:lnTo>
                  <a:lnTo>
                    <a:pt x="7831" y="56"/>
                  </a:lnTo>
                  <a:lnTo>
                    <a:pt x="7232" y="35"/>
                  </a:lnTo>
                  <a:lnTo>
                    <a:pt x="6527" y="19"/>
                  </a:lnTo>
                  <a:lnTo>
                    <a:pt x="5734" y="7"/>
                  </a:lnTo>
                  <a:lnTo>
                    <a:pt x="4872" y="0"/>
                  </a:lnTo>
                  <a:lnTo>
                    <a:pt x="4418" y="0"/>
                  </a:lnTo>
                  <a:lnTo>
                    <a:pt x="3963" y="0"/>
                  </a:lnTo>
                  <a:lnTo>
                    <a:pt x="3101" y="7"/>
                  </a:lnTo>
                  <a:lnTo>
                    <a:pt x="2308" y="19"/>
                  </a:lnTo>
                  <a:lnTo>
                    <a:pt x="1603" y="35"/>
                  </a:lnTo>
                  <a:lnTo>
                    <a:pt x="1004" y="56"/>
                  </a:lnTo>
                  <a:lnTo>
                    <a:pt x="528" y="81"/>
                  </a:lnTo>
                  <a:lnTo>
                    <a:pt x="267" y="101"/>
                  </a:lnTo>
                  <a:lnTo>
                    <a:pt x="137" y="116"/>
                  </a:lnTo>
                  <a:lnTo>
                    <a:pt x="49" y="130"/>
                  </a:lnTo>
                  <a:lnTo>
                    <a:pt x="12" y="141"/>
                  </a:lnTo>
                  <a:lnTo>
                    <a:pt x="1" y="149"/>
                  </a:lnTo>
                  <a:lnTo>
                    <a:pt x="0" y="154"/>
                  </a:lnTo>
                  <a:lnTo>
                    <a:pt x="1" y="158"/>
                  </a:lnTo>
                  <a:lnTo>
                    <a:pt x="12" y="165"/>
                  </a:lnTo>
                  <a:lnTo>
                    <a:pt x="49" y="177"/>
                  </a:lnTo>
                  <a:lnTo>
                    <a:pt x="137" y="192"/>
                  </a:lnTo>
                  <a:lnTo>
                    <a:pt x="267" y="206"/>
                  </a:lnTo>
                  <a:lnTo>
                    <a:pt x="528" y="227"/>
                  </a:lnTo>
                  <a:lnTo>
                    <a:pt x="1004" y="251"/>
                  </a:lnTo>
                  <a:lnTo>
                    <a:pt x="1603" y="272"/>
                  </a:lnTo>
                  <a:lnTo>
                    <a:pt x="2308" y="288"/>
                  </a:lnTo>
                  <a:lnTo>
                    <a:pt x="3101" y="299"/>
                  </a:lnTo>
                  <a:lnTo>
                    <a:pt x="3963" y="306"/>
                  </a:lnTo>
                  <a:lnTo>
                    <a:pt x="4418" y="307"/>
                  </a:lnTo>
                  <a:close/>
                </a:path>
              </a:pathLst>
            </a:custGeom>
            <a:solidFill>
              <a:srgbClr val="C7C7C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3" name="îš1îďè">
              <a:extLst>
                <a:ext uri="{FF2B5EF4-FFF2-40B4-BE49-F238E27FC236}">
                  <a16:creationId xmlns:a16="http://schemas.microsoft.com/office/drawing/2014/main" id="{EA7CFDF4-DE58-4882-8B7C-6D8213EFB08F}"/>
                </a:ext>
              </a:extLst>
            </p:cNvPr>
            <p:cNvSpPr/>
            <p:nvPr/>
          </p:nvSpPr>
          <p:spPr bwMode="auto">
            <a:xfrm>
              <a:off x="5968459" y="5130186"/>
              <a:ext cx="4587770" cy="158648"/>
            </a:xfrm>
            <a:custGeom>
              <a:avLst/>
              <a:gdLst>
                <a:gd name="T0" fmla="*/ 4409 w 8817"/>
                <a:gd name="T1" fmla="*/ 303 h 303"/>
                <a:gd name="T2" fmla="*/ 4862 w 8817"/>
                <a:gd name="T3" fmla="*/ 302 h 303"/>
                <a:gd name="T4" fmla="*/ 5723 w 8817"/>
                <a:gd name="T5" fmla="*/ 296 h 303"/>
                <a:gd name="T6" fmla="*/ 6513 w 8817"/>
                <a:gd name="T7" fmla="*/ 284 h 303"/>
                <a:gd name="T8" fmla="*/ 7217 w 8817"/>
                <a:gd name="T9" fmla="*/ 269 h 303"/>
                <a:gd name="T10" fmla="*/ 7815 w 8817"/>
                <a:gd name="T11" fmla="*/ 248 h 303"/>
                <a:gd name="T12" fmla="*/ 8291 w 8817"/>
                <a:gd name="T13" fmla="*/ 223 h 303"/>
                <a:gd name="T14" fmla="*/ 8551 w 8817"/>
                <a:gd name="T15" fmla="*/ 203 h 303"/>
                <a:gd name="T16" fmla="*/ 8681 w 8817"/>
                <a:gd name="T17" fmla="*/ 190 h 303"/>
                <a:gd name="T18" fmla="*/ 8768 w 8817"/>
                <a:gd name="T19" fmla="*/ 174 h 303"/>
                <a:gd name="T20" fmla="*/ 8805 w 8817"/>
                <a:gd name="T21" fmla="*/ 163 h 303"/>
                <a:gd name="T22" fmla="*/ 8816 w 8817"/>
                <a:gd name="T23" fmla="*/ 156 h 303"/>
                <a:gd name="T24" fmla="*/ 8817 w 8817"/>
                <a:gd name="T25" fmla="*/ 152 h 303"/>
                <a:gd name="T26" fmla="*/ 8816 w 8817"/>
                <a:gd name="T27" fmla="*/ 147 h 303"/>
                <a:gd name="T28" fmla="*/ 8805 w 8817"/>
                <a:gd name="T29" fmla="*/ 140 h 303"/>
                <a:gd name="T30" fmla="*/ 8768 w 8817"/>
                <a:gd name="T31" fmla="*/ 128 h 303"/>
                <a:gd name="T32" fmla="*/ 8681 w 8817"/>
                <a:gd name="T33" fmla="*/ 114 h 303"/>
                <a:gd name="T34" fmla="*/ 8551 w 8817"/>
                <a:gd name="T35" fmla="*/ 99 h 303"/>
                <a:gd name="T36" fmla="*/ 8291 w 8817"/>
                <a:gd name="T37" fmla="*/ 80 h 303"/>
                <a:gd name="T38" fmla="*/ 7815 w 8817"/>
                <a:gd name="T39" fmla="*/ 55 h 303"/>
                <a:gd name="T40" fmla="*/ 7217 w 8817"/>
                <a:gd name="T41" fmla="*/ 34 h 303"/>
                <a:gd name="T42" fmla="*/ 6513 w 8817"/>
                <a:gd name="T43" fmla="*/ 18 h 303"/>
                <a:gd name="T44" fmla="*/ 5723 w 8817"/>
                <a:gd name="T45" fmla="*/ 7 h 303"/>
                <a:gd name="T46" fmla="*/ 4862 w 8817"/>
                <a:gd name="T47" fmla="*/ 0 h 303"/>
                <a:gd name="T48" fmla="*/ 4409 w 8817"/>
                <a:gd name="T49" fmla="*/ 0 h 303"/>
                <a:gd name="T50" fmla="*/ 3955 w 8817"/>
                <a:gd name="T51" fmla="*/ 0 h 303"/>
                <a:gd name="T52" fmla="*/ 3094 w 8817"/>
                <a:gd name="T53" fmla="*/ 7 h 303"/>
                <a:gd name="T54" fmla="*/ 2304 w 8817"/>
                <a:gd name="T55" fmla="*/ 18 h 303"/>
                <a:gd name="T56" fmla="*/ 1600 w 8817"/>
                <a:gd name="T57" fmla="*/ 34 h 303"/>
                <a:gd name="T58" fmla="*/ 1002 w 8817"/>
                <a:gd name="T59" fmla="*/ 55 h 303"/>
                <a:gd name="T60" fmla="*/ 526 w 8817"/>
                <a:gd name="T61" fmla="*/ 80 h 303"/>
                <a:gd name="T62" fmla="*/ 266 w 8817"/>
                <a:gd name="T63" fmla="*/ 99 h 303"/>
                <a:gd name="T64" fmla="*/ 136 w 8817"/>
                <a:gd name="T65" fmla="*/ 114 h 303"/>
                <a:gd name="T66" fmla="*/ 49 w 8817"/>
                <a:gd name="T67" fmla="*/ 128 h 303"/>
                <a:gd name="T68" fmla="*/ 12 w 8817"/>
                <a:gd name="T69" fmla="*/ 140 h 303"/>
                <a:gd name="T70" fmla="*/ 1 w 8817"/>
                <a:gd name="T71" fmla="*/ 147 h 303"/>
                <a:gd name="T72" fmla="*/ 0 w 8817"/>
                <a:gd name="T73" fmla="*/ 152 h 303"/>
                <a:gd name="T74" fmla="*/ 1 w 8817"/>
                <a:gd name="T75" fmla="*/ 156 h 303"/>
                <a:gd name="T76" fmla="*/ 12 w 8817"/>
                <a:gd name="T77" fmla="*/ 163 h 303"/>
                <a:gd name="T78" fmla="*/ 49 w 8817"/>
                <a:gd name="T79" fmla="*/ 174 h 303"/>
                <a:gd name="T80" fmla="*/ 136 w 8817"/>
                <a:gd name="T81" fmla="*/ 190 h 303"/>
                <a:gd name="T82" fmla="*/ 266 w 8817"/>
                <a:gd name="T83" fmla="*/ 203 h 303"/>
                <a:gd name="T84" fmla="*/ 526 w 8817"/>
                <a:gd name="T85" fmla="*/ 223 h 303"/>
                <a:gd name="T86" fmla="*/ 1002 w 8817"/>
                <a:gd name="T87" fmla="*/ 248 h 303"/>
                <a:gd name="T88" fmla="*/ 1600 w 8817"/>
                <a:gd name="T89" fmla="*/ 269 h 303"/>
                <a:gd name="T90" fmla="*/ 2304 w 8817"/>
                <a:gd name="T91" fmla="*/ 284 h 303"/>
                <a:gd name="T92" fmla="*/ 3094 w 8817"/>
                <a:gd name="T93" fmla="*/ 296 h 303"/>
                <a:gd name="T94" fmla="*/ 3955 w 8817"/>
                <a:gd name="T95" fmla="*/ 302 h 303"/>
                <a:gd name="T96" fmla="*/ 4409 w 8817"/>
                <a:gd name="T97" fmla="*/ 3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17" h="303">
                  <a:moveTo>
                    <a:pt x="4409" y="303"/>
                  </a:moveTo>
                  <a:lnTo>
                    <a:pt x="4862" y="302"/>
                  </a:lnTo>
                  <a:lnTo>
                    <a:pt x="5723" y="296"/>
                  </a:lnTo>
                  <a:lnTo>
                    <a:pt x="6513" y="284"/>
                  </a:lnTo>
                  <a:lnTo>
                    <a:pt x="7217" y="269"/>
                  </a:lnTo>
                  <a:lnTo>
                    <a:pt x="7815" y="248"/>
                  </a:lnTo>
                  <a:lnTo>
                    <a:pt x="8291" y="223"/>
                  </a:lnTo>
                  <a:lnTo>
                    <a:pt x="8551" y="203"/>
                  </a:lnTo>
                  <a:lnTo>
                    <a:pt x="8681" y="190"/>
                  </a:lnTo>
                  <a:lnTo>
                    <a:pt x="8768" y="174"/>
                  </a:lnTo>
                  <a:lnTo>
                    <a:pt x="8805" y="163"/>
                  </a:lnTo>
                  <a:lnTo>
                    <a:pt x="8816" y="156"/>
                  </a:lnTo>
                  <a:lnTo>
                    <a:pt x="8817" y="152"/>
                  </a:lnTo>
                  <a:lnTo>
                    <a:pt x="8816" y="147"/>
                  </a:lnTo>
                  <a:lnTo>
                    <a:pt x="8805" y="140"/>
                  </a:lnTo>
                  <a:lnTo>
                    <a:pt x="8768" y="128"/>
                  </a:lnTo>
                  <a:lnTo>
                    <a:pt x="8681" y="114"/>
                  </a:lnTo>
                  <a:lnTo>
                    <a:pt x="8551" y="99"/>
                  </a:lnTo>
                  <a:lnTo>
                    <a:pt x="8291" y="80"/>
                  </a:lnTo>
                  <a:lnTo>
                    <a:pt x="7815" y="55"/>
                  </a:lnTo>
                  <a:lnTo>
                    <a:pt x="7217" y="34"/>
                  </a:lnTo>
                  <a:lnTo>
                    <a:pt x="6513" y="18"/>
                  </a:lnTo>
                  <a:lnTo>
                    <a:pt x="5723" y="7"/>
                  </a:lnTo>
                  <a:lnTo>
                    <a:pt x="4862" y="0"/>
                  </a:lnTo>
                  <a:lnTo>
                    <a:pt x="4409" y="0"/>
                  </a:lnTo>
                  <a:lnTo>
                    <a:pt x="3955" y="0"/>
                  </a:lnTo>
                  <a:lnTo>
                    <a:pt x="3094" y="7"/>
                  </a:lnTo>
                  <a:lnTo>
                    <a:pt x="2304" y="18"/>
                  </a:lnTo>
                  <a:lnTo>
                    <a:pt x="1600" y="34"/>
                  </a:lnTo>
                  <a:lnTo>
                    <a:pt x="1002" y="55"/>
                  </a:lnTo>
                  <a:lnTo>
                    <a:pt x="526" y="80"/>
                  </a:lnTo>
                  <a:lnTo>
                    <a:pt x="266" y="99"/>
                  </a:lnTo>
                  <a:lnTo>
                    <a:pt x="136" y="114"/>
                  </a:lnTo>
                  <a:lnTo>
                    <a:pt x="49" y="128"/>
                  </a:lnTo>
                  <a:lnTo>
                    <a:pt x="12" y="140"/>
                  </a:lnTo>
                  <a:lnTo>
                    <a:pt x="1" y="147"/>
                  </a:lnTo>
                  <a:lnTo>
                    <a:pt x="0" y="152"/>
                  </a:lnTo>
                  <a:lnTo>
                    <a:pt x="1" y="156"/>
                  </a:lnTo>
                  <a:lnTo>
                    <a:pt x="12" y="163"/>
                  </a:lnTo>
                  <a:lnTo>
                    <a:pt x="49" y="174"/>
                  </a:lnTo>
                  <a:lnTo>
                    <a:pt x="136" y="190"/>
                  </a:lnTo>
                  <a:lnTo>
                    <a:pt x="266" y="203"/>
                  </a:lnTo>
                  <a:lnTo>
                    <a:pt x="526" y="223"/>
                  </a:lnTo>
                  <a:lnTo>
                    <a:pt x="1002" y="248"/>
                  </a:lnTo>
                  <a:lnTo>
                    <a:pt x="1600" y="269"/>
                  </a:lnTo>
                  <a:lnTo>
                    <a:pt x="2304" y="284"/>
                  </a:lnTo>
                  <a:lnTo>
                    <a:pt x="3094" y="296"/>
                  </a:lnTo>
                  <a:lnTo>
                    <a:pt x="3955" y="302"/>
                  </a:lnTo>
                  <a:lnTo>
                    <a:pt x="4409" y="303"/>
                  </a:lnTo>
                  <a:close/>
                </a:path>
              </a:pathLst>
            </a:custGeom>
            <a:solidFill>
              <a:srgbClr val="C6C6C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4" name="ïṧḻiḓé">
              <a:extLst>
                <a:ext uri="{FF2B5EF4-FFF2-40B4-BE49-F238E27FC236}">
                  <a16:creationId xmlns:a16="http://schemas.microsoft.com/office/drawing/2014/main" id="{C64BD3B9-F60E-4340-A13F-8FFA7E70080C}"/>
                </a:ext>
              </a:extLst>
            </p:cNvPr>
            <p:cNvSpPr/>
            <p:nvPr/>
          </p:nvSpPr>
          <p:spPr bwMode="auto">
            <a:xfrm>
              <a:off x="5973660" y="5132786"/>
              <a:ext cx="4577367" cy="156047"/>
            </a:xfrm>
            <a:custGeom>
              <a:avLst/>
              <a:gdLst>
                <a:gd name="T0" fmla="*/ 4401 w 8801"/>
                <a:gd name="T1" fmla="*/ 298 h 298"/>
                <a:gd name="T2" fmla="*/ 4853 w 8801"/>
                <a:gd name="T3" fmla="*/ 297 h 298"/>
                <a:gd name="T4" fmla="*/ 5712 w 8801"/>
                <a:gd name="T5" fmla="*/ 291 h 298"/>
                <a:gd name="T6" fmla="*/ 6501 w 8801"/>
                <a:gd name="T7" fmla="*/ 280 h 298"/>
                <a:gd name="T8" fmla="*/ 7204 w 8801"/>
                <a:gd name="T9" fmla="*/ 264 h 298"/>
                <a:gd name="T10" fmla="*/ 7801 w 8801"/>
                <a:gd name="T11" fmla="*/ 243 h 298"/>
                <a:gd name="T12" fmla="*/ 8276 w 8801"/>
                <a:gd name="T13" fmla="*/ 219 h 298"/>
                <a:gd name="T14" fmla="*/ 8535 w 8801"/>
                <a:gd name="T15" fmla="*/ 200 h 298"/>
                <a:gd name="T16" fmla="*/ 8663 w 8801"/>
                <a:gd name="T17" fmla="*/ 186 h 298"/>
                <a:gd name="T18" fmla="*/ 8752 w 8801"/>
                <a:gd name="T19" fmla="*/ 171 h 298"/>
                <a:gd name="T20" fmla="*/ 8789 w 8801"/>
                <a:gd name="T21" fmla="*/ 160 h 298"/>
                <a:gd name="T22" fmla="*/ 8800 w 8801"/>
                <a:gd name="T23" fmla="*/ 153 h 298"/>
                <a:gd name="T24" fmla="*/ 8801 w 8801"/>
                <a:gd name="T25" fmla="*/ 149 h 298"/>
                <a:gd name="T26" fmla="*/ 8800 w 8801"/>
                <a:gd name="T27" fmla="*/ 144 h 298"/>
                <a:gd name="T28" fmla="*/ 8789 w 8801"/>
                <a:gd name="T29" fmla="*/ 137 h 298"/>
                <a:gd name="T30" fmla="*/ 8752 w 8801"/>
                <a:gd name="T31" fmla="*/ 126 h 298"/>
                <a:gd name="T32" fmla="*/ 8663 w 8801"/>
                <a:gd name="T33" fmla="*/ 112 h 298"/>
                <a:gd name="T34" fmla="*/ 8535 w 8801"/>
                <a:gd name="T35" fmla="*/ 97 h 298"/>
                <a:gd name="T36" fmla="*/ 8276 w 8801"/>
                <a:gd name="T37" fmla="*/ 78 h 298"/>
                <a:gd name="T38" fmla="*/ 7801 w 8801"/>
                <a:gd name="T39" fmla="*/ 53 h 298"/>
                <a:gd name="T40" fmla="*/ 7204 w 8801"/>
                <a:gd name="T41" fmla="*/ 33 h 298"/>
                <a:gd name="T42" fmla="*/ 6501 w 8801"/>
                <a:gd name="T43" fmla="*/ 17 h 298"/>
                <a:gd name="T44" fmla="*/ 5712 w 8801"/>
                <a:gd name="T45" fmla="*/ 6 h 298"/>
                <a:gd name="T46" fmla="*/ 4853 w 8801"/>
                <a:gd name="T47" fmla="*/ 0 h 298"/>
                <a:gd name="T48" fmla="*/ 4401 w 8801"/>
                <a:gd name="T49" fmla="*/ 0 h 298"/>
                <a:gd name="T50" fmla="*/ 3948 w 8801"/>
                <a:gd name="T51" fmla="*/ 0 h 298"/>
                <a:gd name="T52" fmla="*/ 3089 w 8801"/>
                <a:gd name="T53" fmla="*/ 6 h 298"/>
                <a:gd name="T54" fmla="*/ 2300 w 8801"/>
                <a:gd name="T55" fmla="*/ 17 h 298"/>
                <a:gd name="T56" fmla="*/ 1597 w 8801"/>
                <a:gd name="T57" fmla="*/ 33 h 298"/>
                <a:gd name="T58" fmla="*/ 1000 w 8801"/>
                <a:gd name="T59" fmla="*/ 53 h 298"/>
                <a:gd name="T60" fmla="*/ 525 w 8801"/>
                <a:gd name="T61" fmla="*/ 78 h 298"/>
                <a:gd name="T62" fmla="*/ 266 w 8801"/>
                <a:gd name="T63" fmla="*/ 97 h 298"/>
                <a:gd name="T64" fmla="*/ 138 w 8801"/>
                <a:gd name="T65" fmla="*/ 112 h 298"/>
                <a:gd name="T66" fmla="*/ 49 w 8801"/>
                <a:gd name="T67" fmla="*/ 126 h 298"/>
                <a:gd name="T68" fmla="*/ 12 w 8801"/>
                <a:gd name="T69" fmla="*/ 137 h 298"/>
                <a:gd name="T70" fmla="*/ 1 w 8801"/>
                <a:gd name="T71" fmla="*/ 144 h 298"/>
                <a:gd name="T72" fmla="*/ 0 w 8801"/>
                <a:gd name="T73" fmla="*/ 149 h 298"/>
                <a:gd name="T74" fmla="*/ 1 w 8801"/>
                <a:gd name="T75" fmla="*/ 153 h 298"/>
                <a:gd name="T76" fmla="*/ 12 w 8801"/>
                <a:gd name="T77" fmla="*/ 160 h 298"/>
                <a:gd name="T78" fmla="*/ 49 w 8801"/>
                <a:gd name="T79" fmla="*/ 171 h 298"/>
                <a:gd name="T80" fmla="*/ 138 w 8801"/>
                <a:gd name="T81" fmla="*/ 186 h 298"/>
                <a:gd name="T82" fmla="*/ 266 w 8801"/>
                <a:gd name="T83" fmla="*/ 200 h 298"/>
                <a:gd name="T84" fmla="*/ 525 w 8801"/>
                <a:gd name="T85" fmla="*/ 219 h 298"/>
                <a:gd name="T86" fmla="*/ 1000 w 8801"/>
                <a:gd name="T87" fmla="*/ 243 h 298"/>
                <a:gd name="T88" fmla="*/ 1597 w 8801"/>
                <a:gd name="T89" fmla="*/ 264 h 298"/>
                <a:gd name="T90" fmla="*/ 2300 w 8801"/>
                <a:gd name="T91" fmla="*/ 280 h 298"/>
                <a:gd name="T92" fmla="*/ 3089 w 8801"/>
                <a:gd name="T93" fmla="*/ 291 h 298"/>
                <a:gd name="T94" fmla="*/ 3948 w 8801"/>
                <a:gd name="T95" fmla="*/ 297 h 298"/>
                <a:gd name="T96" fmla="*/ 4401 w 8801"/>
                <a:gd name="T97" fmla="*/ 298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01" h="298">
                  <a:moveTo>
                    <a:pt x="4401" y="298"/>
                  </a:moveTo>
                  <a:lnTo>
                    <a:pt x="4853" y="297"/>
                  </a:lnTo>
                  <a:lnTo>
                    <a:pt x="5712" y="291"/>
                  </a:lnTo>
                  <a:lnTo>
                    <a:pt x="6501" y="280"/>
                  </a:lnTo>
                  <a:lnTo>
                    <a:pt x="7204" y="264"/>
                  </a:lnTo>
                  <a:lnTo>
                    <a:pt x="7801" y="243"/>
                  </a:lnTo>
                  <a:lnTo>
                    <a:pt x="8276" y="219"/>
                  </a:lnTo>
                  <a:lnTo>
                    <a:pt x="8535" y="200"/>
                  </a:lnTo>
                  <a:lnTo>
                    <a:pt x="8663" y="186"/>
                  </a:lnTo>
                  <a:lnTo>
                    <a:pt x="8752" y="171"/>
                  </a:lnTo>
                  <a:lnTo>
                    <a:pt x="8789" y="160"/>
                  </a:lnTo>
                  <a:lnTo>
                    <a:pt x="8800" y="153"/>
                  </a:lnTo>
                  <a:lnTo>
                    <a:pt x="8801" y="149"/>
                  </a:lnTo>
                  <a:lnTo>
                    <a:pt x="8800" y="144"/>
                  </a:lnTo>
                  <a:lnTo>
                    <a:pt x="8789" y="137"/>
                  </a:lnTo>
                  <a:lnTo>
                    <a:pt x="8752" y="126"/>
                  </a:lnTo>
                  <a:lnTo>
                    <a:pt x="8663" y="112"/>
                  </a:lnTo>
                  <a:lnTo>
                    <a:pt x="8535" y="97"/>
                  </a:lnTo>
                  <a:lnTo>
                    <a:pt x="8276" y="78"/>
                  </a:lnTo>
                  <a:lnTo>
                    <a:pt x="7801" y="53"/>
                  </a:lnTo>
                  <a:lnTo>
                    <a:pt x="7204" y="33"/>
                  </a:lnTo>
                  <a:lnTo>
                    <a:pt x="6501" y="17"/>
                  </a:lnTo>
                  <a:lnTo>
                    <a:pt x="5712" y="6"/>
                  </a:lnTo>
                  <a:lnTo>
                    <a:pt x="4853" y="0"/>
                  </a:lnTo>
                  <a:lnTo>
                    <a:pt x="4401" y="0"/>
                  </a:lnTo>
                  <a:lnTo>
                    <a:pt x="3948" y="0"/>
                  </a:lnTo>
                  <a:lnTo>
                    <a:pt x="3089" y="6"/>
                  </a:lnTo>
                  <a:lnTo>
                    <a:pt x="2300" y="17"/>
                  </a:lnTo>
                  <a:lnTo>
                    <a:pt x="1597" y="33"/>
                  </a:lnTo>
                  <a:lnTo>
                    <a:pt x="1000" y="53"/>
                  </a:lnTo>
                  <a:lnTo>
                    <a:pt x="525" y="78"/>
                  </a:lnTo>
                  <a:lnTo>
                    <a:pt x="266" y="97"/>
                  </a:lnTo>
                  <a:lnTo>
                    <a:pt x="138" y="112"/>
                  </a:lnTo>
                  <a:lnTo>
                    <a:pt x="49" y="126"/>
                  </a:lnTo>
                  <a:lnTo>
                    <a:pt x="12" y="137"/>
                  </a:lnTo>
                  <a:lnTo>
                    <a:pt x="1" y="144"/>
                  </a:lnTo>
                  <a:lnTo>
                    <a:pt x="0" y="149"/>
                  </a:lnTo>
                  <a:lnTo>
                    <a:pt x="1" y="153"/>
                  </a:lnTo>
                  <a:lnTo>
                    <a:pt x="12" y="160"/>
                  </a:lnTo>
                  <a:lnTo>
                    <a:pt x="49" y="171"/>
                  </a:lnTo>
                  <a:lnTo>
                    <a:pt x="138" y="186"/>
                  </a:lnTo>
                  <a:lnTo>
                    <a:pt x="266" y="200"/>
                  </a:lnTo>
                  <a:lnTo>
                    <a:pt x="525" y="219"/>
                  </a:lnTo>
                  <a:lnTo>
                    <a:pt x="1000" y="243"/>
                  </a:lnTo>
                  <a:lnTo>
                    <a:pt x="1597" y="264"/>
                  </a:lnTo>
                  <a:lnTo>
                    <a:pt x="2300" y="280"/>
                  </a:lnTo>
                  <a:lnTo>
                    <a:pt x="3089" y="291"/>
                  </a:lnTo>
                  <a:lnTo>
                    <a:pt x="3948" y="297"/>
                  </a:lnTo>
                  <a:lnTo>
                    <a:pt x="4401" y="298"/>
                  </a:lnTo>
                  <a:close/>
                </a:path>
              </a:pathLst>
            </a:custGeom>
            <a:solidFill>
              <a:srgbClr val="C5C5C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5" name="íşľïḑê">
              <a:extLst>
                <a:ext uri="{FF2B5EF4-FFF2-40B4-BE49-F238E27FC236}">
                  <a16:creationId xmlns:a16="http://schemas.microsoft.com/office/drawing/2014/main" id="{7ABFA0E2-E41F-461C-A069-8F210CF4682A}"/>
                </a:ext>
              </a:extLst>
            </p:cNvPr>
            <p:cNvSpPr/>
            <p:nvPr/>
          </p:nvSpPr>
          <p:spPr bwMode="auto">
            <a:xfrm>
              <a:off x="5978862" y="5132786"/>
              <a:ext cx="4566963" cy="153446"/>
            </a:xfrm>
            <a:custGeom>
              <a:avLst/>
              <a:gdLst>
                <a:gd name="T0" fmla="*/ 4392 w 8783"/>
                <a:gd name="T1" fmla="*/ 294 h 294"/>
                <a:gd name="T2" fmla="*/ 4843 w 8783"/>
                <a:gd name="T3" fmla="*/ 292 h 294"/>
                <a:gd name="T4" fmla="*/ 5701 w 8783"/>
                <a:gd name="T5" fmla="*/ 287 h 294"/>
                <a:gd name="T6" fmla="*/ 6488 w 8783"/>
                <a:gd name="T7" fmla="*/ 276 h 294"/>
                <a:gd name="T8" fmla="*/ 7189 w 8783"/>
                <a:gd name="T9" fmla="*/ 260 h 294"/>
                <a:gd name="T10" fmla="*/ 7785 w 8783"/>
                <a:gd name="T11" fmla="*/ 240 h 294"/>
                <a:gd name="T12" fmla="*/ 8259 w 8783"/>
                <a:gd name="T13" fmla="*/ 216 h 294"/>
                <a:gd name="T14" fmla="*/ 8592 w 8783"/>
                <a:gd name="T15" fmla="*/ 190 h 294"/>
                <a:gd name="T16" fmla="*/ 8734 w 8783"/>
                <a:gd name="T17" fmla="*/ 169 h 294"/>
                <a:gd name="T18" fmla="*/ 8770 w 8783"/>
                <a:gd name="T19" fmla="*/ 158 h 294"/>
                <a:gd name="T20" fmla="*/ 8782 w 8783"/>
                <a:gd name="T21" fmla="*/ 151 h 294"/>
                <a:gd name="T22" fmla="*/ 8783 w 8783"/>
                <a:gd name="T23" fmla="*/ 147 h 294"/>
                <a:gd name="T24" fmla="*/ 8782 w 8783"/>
                <a:gd name="T25" fmla="*/ 142 h 294"/>
                <a:gd name="T26" fmla="*/ 8770 w 8783"/>
                <a:gd name="T27" fmla="*/ 135 h 294"/>
                <a:gd name="T28" fmla="*/ 8734 w 8783"/>
                <a:gd name="T29" fmla="*/ 124 h 294"/>
                <a:gd name="T30" fmla="*/ 8592 w 8783"/>
                <a:gd name="T31" fmla="*/ 102 h 294"/>
                <a:gd name="T32" fmla="*/ 8259 w 8783"/>
                <a:gd name="T33" fmla="*/ 77 h 294"/>
                <a:gd name="T34" fmla="*/ 7785 w 8783"/>
                <a:gd name="T35" fmla="*/ 53 h 294"/>
                <a:gd name="T36" fmla="*/ 7189 w 8783"/>
                <a:gd name="T37" fmla="*/ 32 h 294"/>
                <a:gd name="T38" fmla="*/ 6488 w 8783"/>
                <a:gd name="T39" fmla="*/ 17 h 294"/>
                <a:gd name="T40" fmla="*/ 5701 w 8783"/>
                <a:gd name="T41" fmla="*/ 6 h 294"/>
                <a:gd name="T42" fmla="*/ 4843 w 8783"/>
                <a:gd name="T43" fmla="*/ 0 h 294"/>
                <a:gd name="T44" fmla="*/ 4392 w 8783"/>
                <a:gd name="T45" fmla="*/ 0 h 294"/>
                <a:gd name="T46" fmla="*/ 3940 w 8783"/>
                <a:gd name="T47" fmla="*/ 0 h 294"/>
                <a:gd name="T48" fmla="*/ 3083 w 8783"/>
                <a:gd name="T49" fmla="*/ 6 h 294"/>
                <a:gd name="T50" fmla="*/ 2295 w 8783"/>
                <a:gd name="T51" fmla="*/ 17 h 294"/>
                <a:gd name="T52" fmla="*/ 1594 w 8783"/>
                <a:gd name="T53" fmla="*/ 32 h 294"/>
                <a:gd name="T54" fmla="*/ 998 w 8783"/>
                <a:gd name="T55" fmla="*/ 53 h 294"/>
                <a:gd name="T56" fmla="*/ 524 w 8783"/>
                <a:gd name="T57" fmla="*/ 77 h 294"/>
                <a:gd name="T58" fmla="*/ 191 w 8783"/>
                <a:gd name="T59" fmla="*/ 102 h 294"/>
                <a:gd name="T60" fmla="*/ 49 w 8783"/>
                <a:gd name="T61" fmla="*/ 124 h 294"/>
                <a:gd name="T62" fmla="*/ 13 w 8783"/>
                <a:gd name="T63" fmla="*/ 135 h 294"/>
                <a:gd name="T64" fmla="*/ 1 w 8783"/>
                <a:gd name="T65" fmla="*/ 142 h 294"/>
                <a:gd name="T66" fmla="*/ 0 w 8783"/>
                <a:gd name="T67" fmla="*/ 147 h 294"/>
                <a:gd name="T68" fmla="*/ 1 w 8783"/>
                <a:gd name="T69" fmla="*/ 151 h 294"/>
                <a:gd name="T70" fmla="*/ 13 w 8783"/>
                <a:gd name="T71" fmla="*/ 158 h 294"/>
                <a:gd name="T72" fmla="*/ 49 w 8783"/>
                <a:gd name="T73" fmla="*/ 169 h 294"/>
                <a:gd name="T74" fmla="*/ 191 w 8783"/>
                <a:gd name="T75" fmla="*/ 190 h 294"/>
                <a:gd name="T76" fmla="*/ 524 w 8783"/>
                <a:gd name="T77" fmla="*/ 216 h 294"/>
                <a:gd name="T78" fmla="*/ 998 w 8783"/>
                <a:gd name="T79" fmla="*/ 240 h 294"/>
                <a:gd name="T80" fmla="*/ 1594 w 8783"/>
                <a:gd name="T81" fmla="*/ 260 h 294"/>
                <a:gd name="T82" fmla="*/ 2295 w 8783"/>
                <a:gd name="T83" fmla="*/ 276 h 294"/>
                <a:gd name="T84" fmla="*/ 3083 w 8783"/>
                <a:gd name="T85" fmla="*/ 287 h 294"/>
                <a:gd name="T86" fmla="*/ 3940 w 8783"/>
                <a:gd name="T87" fmla="*/ 292 h 294"/>
                <a:gd name="T88" fmla="*/ 4392 w 8783"/>
                <a:gd name="T89"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83" h="294">
                  <a:moveTo>
                    <a:pt x="4392" y="294"/>
                  </a:moveTo>
                  <a:lnTo>
                    <a:pt x="4843" y="292"/>
                  </a:lnTo>
                  <a:lnTo>
                    <a:pt x="5701" y="287"/>
                  </a:lnTo>
                  <a:lnTo>
                    <a:pt x="6488" y="276"/>
                  </a:lnTo>
                  <a:lnTo>
                    <a:pt x="7189" y="260"/>
                  </a:lnTo>
                  <a:lnTo>
                    <a:pt x="7785" y="240"/>
                  </a:lnTo>
                  <a:lnTo>
                    <a:pt x="8259" y="216"/>
                  </a:lnTo>
                  <a:lnTo>
                    <a:pt x="8592" y="190"/>
                  </a:lnTo>
                  <a:lnTo>
                    <a:pt x="8734" y="169"/>
                  </a:lnTo>
                  <a:lnTo>
                    <a:pt x="8770" y="158"/>
                  </a:lnTo>
                  <a:lnTo>
                    <a:pt x="8782" y="151"/>
                  </a:lnTo>
                  <a:lnTo>
                    <a:pt x="8783" y="147"/>
                  </a:lnTo>
                  <a:lnTo>
                    <a:pt x="8782" y="142"/>
                  </a:lnTo>
                  <a:lnTo>
                    <a:pt x="8770" y="135"/>
                  </a:lnTo>
                  <a:lnTo>
                    <a:pt x="8734" y="124"/>
                  </a:lnTo>
                  <a:lnTo>
                    <a:pt x="8592" y="102"/>
                  </a:lnTo>
                  <a:lnTo>
                    <a:pt x="8259" y="77"/>
                  </a:lnTo>
                  <a:lnTo>
                    <a:pt x="7785" y="53"/>
                  </a:lnTo>
                  <a:lnTo>
                    <a:pt x="7189" y="32"/>
                  </a:lnTo>
                  <a:lnTo>
                    <a:pt x="6488" y="17"/>
                  </a:lnTo>
                  <a:lnTo>
                    <a:pt x="5701" y="6"/>
                  </a:lnTo>
                  <a:lnTo>
                    <a:pt x="4843" y="0"/>
                  </a:lnTo>
                  <a:lnTo>
                    <a:pt x="4392" y="0"/>
                  </a:lnTo>
                  <a:lnTo>
                    <a:pt x="3940" y="0"/>
                  </a:lnTo>
                  <a:lnTo>
                    <a:pt x="3083" y="6"/>
                  </a:lnTo>
                  <a:lnTo>
                    <a:pt x="2295" y="17"/>
                  </a:lnTo>
                  <a:lnTo>
                    <a:pt x="1594" y="32"/>
                  </a:lnTo>
                  <a:lnTo>
                    <a:pt x="998" y="53"/>
                  </a:lnTo>
                  <a:lnTo>
                    <a:pt x="524" y="77"/>
                  </a:lnTo>
                  <a:lnTo>
                    <a:pt x="191" y="102"/>
                  </a:lnTo>
                  <a:lnTo>
                    <a:pt x="49" y="124"/>
                  </a:lnTo>
                  <a:lnTo>
                    <a:pt x="13" y="135"/>
                  </a:lnTo>
                  <a:lnTo>
                    <a:pt x="1" y="142"/>
                  </a:lnTo>
                  <a:lnTo>
                    <a:pt x="0" y="147"/>
                  </a:lnTo>
                  <a:lnTo>
                    <a:pt x="1" y="151"/>
                  </a:lnTo>
                  <a:lnTo>
                    <a:pt x="13" y="158"/>
                  </a:lnTo>
                  <a:lnTo>
                    <a:pt x="49" y="169"/>
                  </a:lnTo>
                  <a:lnTo>
                    <a:pt x="191" y="190"/>
                  </a:lnTo>
                  <a:lnTo>
                    <a:pt x="524" y="216"/>
                  </a:lnTo>
                  <a:lnTo>
                    <a:pt x="998" y="240"/>
                  </a:lnTo>
                  <a:lnTo>
                    <a:pt x="1594" y="260"/>
                  </a:lnTo>
                  <a:lnTo>
                    <a:pt x="2295" y="276"/>
                  </a:lnTo>
                  <a:lnTo>
                    <a:pt x="3083" y="287"/>
                  </a:lnTo>
                  <a:lnTo>
                    <a:pt x="3940" y="292"/>
                  </a:lnTo>
                  <a:lnTo>
                    <a:pt x="4392" y="294"/>
                  </a:lnTo>
                  <a:close/>
                </a:path>
              </a:pathLst>
            </a:custGeom>
            <a:solidFill>
              <a:srgbClr val="C4C4C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6" name="iṣḻîḋe">
              <a:extLst>
                <a:ext uri="{FF2B5EF4-FFF2-40B4-BE49-F238E27FC236}">
                  <a16:creationId xmlns:a16="http://schemas.microsoft.com/office/drawing/2014/main" id="{118F671C-E9AF-459E-8428-DEFB22E93DC1}"/>
                </a:ext>
              </a:extLst>
            </p:cNvPr>
            <p:cNvSpPr/>
            <p:nvPr/>
          </p:nvSpPr>
          <p:spPr bwMode="auto">
            <a:xfrm>
              <a:off x="5981463" y="5135387"/>
              <a:ext cx="4561762" cy="150845"/>
            </a:xfrm>
            <a:custGeom>
              <a:avLst/>
              <a:gdLst>
                <a:gd name="T0" fmla="*/ 4384 w 8767"/>
                <a:gd name="T1" fmla="*/ 289 h 289"/>
                <a:gd name="T2" fmla="*/ 4834 w 8767"/>
                <a:gd name="T3" fmla="*/ 288 h 289"/>
                <a:gd name="T4" fmla="*/ 5690 w 8767"/>
                <a:gd name="T5" fmla="*/ 283 h 289"/>
                <a:gd name="T6" fmla="*/ 6476 w 8767"/>
                <a:gd name="T7" fmla="*/ 272 h 289"/>
                <a:gd name="T8" fmla="*/ 7176 w 8767"/>
                <a:gd name="T9" fmla="*/ 257 h 289"/>
                <a:gd name="T10" fmla="*/ 7771 w 8767"/>
                <a:gd name="T11" fmla="*/ 237 h 289"/>
                <a:gd name="T12" fmla="*/ 8243 w 8767"/>
                <a:gd name="T13" fmla="*/ 213 h 289"/>
                <a:gd name="T14" fmla="*/ 8575 w 8767"/>
                <a:gd name="T15" fmla="*/ 188 h 289"/>
                <a:gd name="T16" fmla="*/ 8717 w 8767"/>
                <a:gd name="T17" fmla="*/ 166 h 289"/>
                <a:gd name="T18" fmla="*/ 8754 w 8767"/>
                <a:gd name="T19" fmla="*/ 156 h 289"/>
                <a:gd name="T20" fmla="*/ 8766 w 8767"/>
                <a:gd name="T21" fmla="*/ 149 h 289"/>
                <a:gd name="T22" fmla="*/ 8767 w 8767"/>
                <a:gd name="T23" fmla="*/ 145 h 289"/>
                <a:gd name="T24" fmla="*/ 8766 w 8767"/>
                <a:gd name="T25" fmla="*/ 140 h 289"/>
                <a:gd name="T26" fmla="*/ 8754 w 8767"/>
                <a:gd name="T27" fmla="*/ 133 h 289"/>
                <a:gd name="T28" fmla="*/ 8717 w 8767"/>
                <a:gd name="T29" fmla="*/ 122 h 289"/>
                <a:gd name="T30" fmla="*/ 8575 w 8767"/>
                <a:gd name="T31" fmla="*/ 101 h 289"/>
                <a:gd name="T32" fmla="*/ 8243 w 8767"/>
                <a:gd name="T33" fmla="*/ 76 h 289"/>
                <a:gd name="T34" fmla="*/ 7771 w 8767"/>
                <a:gd name="T35" fmla="*/ 52 h 289"/>
                <a:gd name="T36" fmla="*/ 7176 w 8767"/>
                <a:gd name="T37" fmla="*/ 33 h 289"/>
                <a:gd name="T38" fmla="*/ 6476 w 8767"/>
                <a:gd name="T39" fmla="*/ 17 h 289"/>
                <a:gd name="T40" fmla="*/ 5690 w 8767"/>
                <a:gd name="T41" fmla="*/ 6 h 289"/>
                <a:gd name="T42" fmla="*/ 4834 w 8767"/>
                <a:gd name="T43" fmla="*/ 0 h 289"/>
                <a:gd name="T44" fmla="*/ 4384 w 8767"/>
                <a:gd name="T45" fmla="*/ 0 h 289"/>
                <a:gd name="T46" fmla="*/ 3933 w 8767"/>
                <a:gd name="T47" fmla="*/ 0 h 289"/>
                <a:gd name="T48" fmla="*/ 3077 w 8767"/>
                <a:gd name="T49" fmla="*/ 6 h 289"/>
                <a:gd name="T50" fmla="*/ 2291 w 8767"/>
                <a:gd name="T51" fmla="*/ 17 h 289"/>
                <a:gd name="T52" fmla="*/ 1591 w 8767"/>
                <a:gd name="T53" fmla="*/ 33 h 289"/>
                <a:gd name="T54" fmla="*/ 996 w 8767"/>
                <a:gd name="T55" fmla="*/ 52 h 289"/>
                <a:gd name="T56" fmla="*/ 524 w 8767"/>
                <a:gd name="T57" fmla="*/ 76 h 289"/>
                <a:gd name="T58" fmla="*/ 192 w 8767"/>
                <a:gd name="T59" fmla="*/ 101 h 289"/>
                <a:gd name="T60" fmla="*/ 50 w 8767"/>
                <a:gd name="T61" fmla="*/ 122 h 289"/>
                <a:gd name="T62" fmla="*/ 13 w 8767"/>
                <a:gd name="T63" fmla="*/ 133 h 289"/>
                <a:gd name="T64" fmla="*/ 1 w 8767"/>
                <a:gd name="T65" fmla="*/ 140 h 289"/>
                <a:gd name="T66" fmla="*/ 0 w 8767"/>
                <a:gd name="T67" fmla="*/ 145 h 289"/>
                <a:gd name="T68" fmla="*/ 1 w 8767"/>
                <a:gd name="T69" fmla="*/ 149 h 289"/>
                <a:gd name="T70" fmla="*/ 13 w 8767"/>
                <a:gd name="T71" fmla="*/ 156 h 289"/>
                <a:gd name="T72" fmla="*/ 50 w 8767"/>
                <a:gd name="T73" fmla="*/ 166 h 289"/>
                <a:gd name="T74" fmla="*/ 192 w 8767"/>
                <a:gd name="T75" fmla="*/ 188 h 289"/>
                <a:gd name="T76" fmla="*/ 524 w 8767"/>
                <a:gd name="T77" fmla="*/ 213 h 289"/>
                <a:gd name="T78" fmla="*/ 996 w 8767"/>
                <a:gd name="T79" fmla="*/ 237 h 289"/>
                <a:gd name="T80" fmla="*/ 1591 w 8767"/>
                <a:gd name="T81" fmla="*/ 257 h 289"/>
                <a:gd name="T82" fmla="*/ 2291 w 8767"/>
                <a:gd name="T83" fmla="*/ 272 h 289"/>
                <a:gd name="T84" fmla="*/ 3077 w 8767"/>
                <a:gd name="T85" fmla="*/ 283 h 289"/>
                <a:gd name="T86" fmla="*/ 3933 w 8767"/>
                <a:gd name="T87" fmla="*/ 288 h 289"/>
                <a:gd name="T88" fmla="*/ 4384 w 8767"/>
                <a:gd name="T89" fmla="*/ 289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67" h="289">
                  <a:moveTo>
                    <a:pt x="4384" y="289"/>
                  </a:moveTo>
                  <a:lnTo>
                    <a:pt x="4834" y="288"/>
                  </a:lnTo>
                  <a:lnTo>
                    <a:pt x="5690" y="283"/>
                  </a:lnTo>
                  <a:lnTo>
                    <a:pt x="6476" y="272"/>
                  </a:lnTo>
                  <a:lnTo>
                    <a:pt x="7176" y="257"/>
                  </a:lnTo>
                  <a:lnTo>
                    <a:pt x="7771" y="237"/>
                  </a:lnTo>
                  <a:lnTo>
                    <a:pt x="8243" y="213"/>
                  </a:lnTo>
                  <a:lnTo>
                    <a:pt x="8575" y="188"/>
                  </a:lnTo>
                  <a:lnTo>
                    <a:pt x="8717" y="166"/>
                  </a:lnTo>
                  <a:lnTo>
                    <a:pt x="8754" y="156"/>
                  </a:lnTo>
                  <a:lnTo>
                    <a:pt x="8766" y="149"/>
                  </a:lnTo>
                  <a:lnTo>
                    <a:pt x="8767" y="145"/>
                  </a:lnTo>
                  <a:lnTo>
                    <a:pt x="8766" y="140"/>
                  </a:lnTo>
                  <a:lnTo>
                    <a:pt x="8754" y="133"/>
                  </a:lnTo>
                  <a:lnTo>
                    <a:pt x="8717" y="122"/>
                  </a:lnTo>
                  <a:lnTo>
                    <a:pt x="8575" y="101"/>
                  </a:lnTo>
                  <a:lnTo>
                    <a:pt x="8243" y="76"/>
                  </a:lnTo>
                  <a:lnTo>
                    <a:pt x="7771" y="52"/>
                  </a:lnTo>
                  <a:lnTo>
                    <a:pt x="7176" y="33"/>
                  </a:lnTo>
                  <a:lnTo>
                    <a:pt x="6476" y="17"/>
                  </a:lnTo>
                  <a:lnTo>
                    <a:pt x="5690" y="6"/>
                  </a:lnTo>
                  <a:lnTo>
                    <a:pt x="4834" y="0"/>
                  </a:lnTo>
                  <a:lnTo>
                    <a:pt x="4384" y="0"/>
                  </a:lnTo>
                  <a:lnTo>
                    <a:pt x="3933" y="0"/>
                  </a:lnTo>
                  <a:lnTo>
                    <a:pt x="3077" y="6"/>
                  </a:lnTo>
                  <a:lnTo>
                    <a:pt x="2291" y="17"/>
                  </a:lnTo>
                  <a:lnTo>
                    <a:pt x="1591" y="33"/>
                  </a:lnTo>
                  <a:lnTo>
                    <a:pt x="996" y="52"/>
                  </a:lnTo>
                  <a:lnTo>
                    <a:pt x="524" y="76"/>
                  </a:lnTo>
                  <a:lnTo>
                    <a:pt x="192" y="101"/>
                  </a:lnTo>
                  <a:lnTo>
                    <a:pt x="50" y="122"/>
                  </a:lnTo>
                  <a:lnTo>
                    <a:pt x="13" y="133"/>
                  </a:lnTo>
                  <a:lnTo>
                    <a:pt x="1" y="140"/>
                  </a:lnTo>
                  <a:lnTo>
                    <a:pt x="0" y="145"/>
                  </a:lnTo>
                  <a:lnTo>
                    <a:pt x="1" y="149"/>
                  </a:lnTo>
                  <a:lnTo>
                    <a:pt x="13" y="156"/>
                  </a:lnTo>
                  <a:lnTo>
                    <a:pt x="50" y="166"/>
                  </a:lnTo>
                  <a:lnTo>
                    <a:pt x="192" y="188"/>
                  </a:lnTo>
                  <a:lnTo>
                    <a:pt x="524" y="213"/>
                  </a:lnTo>
                  <a:lnTo>
                    <a:pt x="996" y="237"/>
                  </a:lnTo>
                  <a:lnTo>
                    <a:pt x="1591" y="257"/>
                  </a:lnTo>
                  <a:lnTo>
                    <a:pt x="2291" y="272"/>
                  </a:lnTo>
                  <a:lnTo>
                    <a:pt x="3077" y="283"/>
                  </a:lnTo>
                  <a:lnTo>
                    <a:pt x="3933" y="288"/>
                  </a:lnTo>
                  <a:lnTo>
                    <a:pt x="4384" y="289"/>
                  </a:lnTo>
                  <a:close/>
                </a:path>
              </a:pathLst>
            </a:custGeom>
            <a:solidFill>
              <a:srgbClr val="C3C3C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7" name="iśļîḍé">
              <a:extLst>
                <a:ext uri="{FF2B5EF4-FFF2-40B4-BE49-F238E27FC236}">
                  <a16:creationId xmlns:a16="http://schemas.microsoft.com/office/drawing/2014/main" id="{06DA03D8-212F-4C06-8D7B-E20679EE0669}"/>
                </a:ext>
              </a:extLst>
            </p:cNvPr>
            <p:cNvSpPr/>
            <p:nvPr/>
          </p:nvSpPr>
          <p:spPr bwMode="auto">
            <a:xfrm>
              <a:off x="5986664" y="5135387"/>
              <a:ext cx="4551359" cy="148244"/>
            </a:xfrm>
            <a:custGeom>
              <a:avLst/>
              <a:gdLst>
                <a:gd name="T0" fmla="*/ 4374 w 8747"/>
                <a:gd name="T1" fmla="*/ 285 h 285"/>
                <a:gd name="T2" fmla="*/ 4823 w 8747"/>
                <a:gd name="T3" fmla="*/ 284 h 285"/>
                <a:gd name="T4" fmla="*/ 5677 w 8747"/>
                <a:gd name="T5" fmla="*/ 279 h 285"/>
                <a:gd name="T6" fmla="*/ 6462 w 8747"/>
                <a:gd name="T7" fmla="*/ 268 h 285"/>
                <a:gd name="T8" fmla="*/ 7160 w 8747"/>
                <a:gd name="T9" fmla="*/ 253 h 285"/>
                <a:gd name="T10" fmla="*/ 7754 w 8747"/>
                <a:gd name="T11" fmla="*/ 233 h 285"/>
                <a:gd name="T12" fmla="*/ 8225 w 8747"/>
                <a:gd name="T13" fmla="*/ 210 h 285"/>
                <a:gd name="T14" fmla="*/ 8557 w 8747"/>
                <a:gd name="T15" fmla="*/ 185 h 285"/>
                <a:gd name="T16" fmla="*/ 8699 w 8747"/>
                <a:gd name="T17" fmla="*/ 164 h 285"/>
                <a:gd name="T18" fmla="*/ 8735 w 8747"/>
                <a:gd name="T19" fmla="*/ 154 h 285"/>
                <a:gd name="T20" fmla="*/ 8746 w 8747"/>
                <a:gd name="T21" fmla="*/ 146 h 285"/>
                <a:gd name="T22" fmla="*/ 8747 w 8747"/>
                <a:gd name="T23" fmla="*/ 143 h 285"/>
                <a:gd name="T24" fmla="*/ 8746 w 8747"/>
                <a:gd name="T25" fmla="*/ 138 h 285"/>
                <a:gd name="T26" fmla="*/ 8735 w 8747"/>
                <a:gd name="T27" fmla="*/ 131 h 285"/>
                <a:gd name="T28" fmla="*/ 8699 w 8747"/>
                <a:gd name="T29" fmla="*/ 121 h 285"/>
                <a:gd name="T30" fmla="*/ 8557 w 8747"/>
                <a:gd name="T31" fmla="*/ 99 h 285"/>
                <a:gd name="T32" fmla="*/ 8225 w 8747"/>
                <a:gd name="T33" fmla="*/ 75 h 285"/>
                <a:gd name="T34" fmla="*/ 7754 w 8747"/>
                <a:gd name="T35" fmla="*/ 51 h 285"/>
                <a:gd name="T36" fmla="*/ 7160 w 8747"/>
                <a:gd name="T37" fmla="*/ 33 h 285"/>
                <a:gd name="T38" fmla="*/ 6462 w 8747"/>
                <a:gd name="T39" fmla="*/ 17 h 285"/>
                <a:gd name="T40" fmla="*/ 5677 w 8747"/>
                <a:gd name="T41" fmla="*/ 6 h 285"/>
                <a:gd name="T42" fmla="*/ 4823 w 8747"/>
                <a:gd name="T43" fmla="*/ 0 h 285"/>
                <a:gd name="T44" fmla="*/ 4374 w 8747"/>
                <a:gd name="T45" fmla="*/ 0 h 285"/>
                <a:gd name="T46" fmla="*/ 3924 w 8747"/>
                <a:gd name="T47" fmla="*/ 0 h 285"/>
                <a:gd name="T48" fmla="*/ 3070 w 8747"/>
                <a:gd name="T49" fmla="*/ 6 h 285"/>
                <a:gd name="T50" fmla="*/ 2285 w 8747"/>
                <a:gd name="T51" fmla="*/ 17 h 285"/>
                <a:gd name="T52" fmla="*/ 1587 w 8747"/>
                <a:gd name="T53" fmla="*/ 33 h 285"/>
                <a:gd name="T54" fmla="*/ 993 w 8747"/>
                <a:gd name="T55" fmla="*/ 51 h 285"/>
                <a:gd name="T56" fmla="*/ 522 w 8747"/>
                <a:gd name="T57" fmla="*/ 75 h 285"/>
                <a:gd name="T58" fmla="*/ 190 w 8747"/>
                <a:gd name="T59" fmla="*/ 99 h 285"/>
                <a:gd name="T60" fmla="*/ 48 w 8747"/>
                <a:gd name="T61" fmla="*/ 121 h 285"/>
                <a:gd name="T62" fmla="*/ 12 w 8747"/>
                <a:gd name="T63" fmla="*/ 131 h 285"/>
                <a:gd name="T64" fmla="*/ 1 w 8747"/>
                <a:gd name="T65" fmla="*/ 138 h 285"/>
                <a:gd name="T66" fmla="*/ 0 w 8747"/>
                <a:gd name="T67" fmla="*/ 143 h 285"/>
                <a:gd name="T68" fmla="*/ 1 w 8747"/>
                <a:gd name="T69" fmla="*/ 146 h 285"/>
                <a:gd name="T70" fmla="*/ 12 w 8747"/>
                <a:gd name="T71" fmla="*/ 154 h 285"/>
                <a:gd name="T72" fmla="*/ 48 w 8747"/>
                <a:gd name="T73" fmla="*/ 164 h 285"/>
                <a:gd name="T74" fmla="*/ 190 w 8747"/>
                <a:gd name="T75" fmla="*/ 185 h 285"/>
                <a:gd name="T76" fmla="*/ 522 w 8747"/>
                <a:gd name="T77" fmla="*/ 210 h 285"/>
                <a:gd name="T78" fmla="*/ 993 w 8747"/>
                <a:gd name="T79" fmla="*/ 233 h 285"/>
                <a:gd name="T80" fmla="*/ 1587 w 8747"/>
                <a:gd name="T81" fmla="*/ 253 h 285"/>
                <a:gd name="T82" fmla="*/ 2285 w 8747"/>
                <a:gd name="T83" fmla="*/ 268 h 285"/>
                <a:gd name="T84" fmla="*/ 3070 w 8747"/>
                <a:gd name="T85" fmla="*/ 279 h 285"/>
                <a:gd name="T86" fmla="*/ 3924 w 8747"/>
                <a:gd name="T87" fmla="*/ 284 h 285"/>
                <a:gd name="T88" fmla="*/ 4374 w 8747"/>
                <a:gd name="T89"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47" h="285">
                  <a:moveTo>
                    <a:pt x="4374" y="285"/>
                  </a:moveTo>
                  <a:lnTo>
                    <a:pt x="4823" y="284"/>
                  </a:lnTo>
                  <a:lnTo>
                    <a:pt x="5677" y="279"/>
                  </a:lnTo>
                  <a:lnTo>
                    <a:pt x="6462" y="268"/>
                  </a:lnTo>
                  <a:lnTo>
                    <a:pt x="7160" y="253"/>
                  </a:lnTo>
                  <a:lnTo>
                    <a:pt x="7754" y="233"/>
                  </a:lnTo>
                  <a:lnTo>
                    <a:pt x="8225" y="210"/>
                  </a:lnTo>
                  <a:lnTo>
                    <a:pt x="8557" y="185"/>
                  </a:lnTo>
                  <a:lnTo>
                    <a:pt x="8699" y="164"/>
                  </a:lnTo>
                  <a:lnTo>
                    <a:pt x="8735" y="154"/>
                  </a:lnTo>
                  <a:lnTo>
                    <a:pt x="8746" y="146"/>
                  </a:lnTo>
                  <a:lnTo>
                    <a:pt x="8747" y="143"/>
                  </a:lnTo>
                  <a:lnTo>
                    <a:pt x="8746" y="138"/>
                  </a:lnTo>
                  <a:lnTo>
                    <a:pt x="8735" y="131"/>
                  </a:lnTo>
                  <a:lnTo>
                    <a:pt x="8699" y="121"/>
                  </a:lnTo>
                  <a:lnTo>
                    <a:pt x="8557" y="99"/>
                  </a:lnTo>
                  <a:lnTo>
                    <a:pt x="8225" y="75"/>
                  </a:lnTo>
                  <a:lnTo>
                    <a:pt x="7754" y="51"/>
                  </a:lnTo>
                  <a:lnTo>
                    <a:pt x="7160" y="33"/>
                  </a:lnTo>
                  <a:lnTo>
                    <a:pt x="6462" y="17"/>
                  </a:lnTo>
                  <a:lnTo>
                    <a:pt x="5677" y="6"/>
                  </a:lnTo>
                  <a:lnTo>
                    <a:pt x="4823" y="0"/>
                  </a:lnTo>
                  <a:lnTo>
                    <a:pt x="4374" y="0"/>
                  </a:lnTo>
                  <a:lnTo>
                    <a:pt x="3924" y="0"/>
                  </a:lnTo>
                  <a:lnTo>
                    <a:pt x="3070" y="6"/>
                  </a:lnTo>
                  <a:lnTo>
                    <a:pt x="2285" y="17"/>
                  </a:lnTo>
                  <a:lnTo>
                    <a:pt x="1587" y="33"/>
                  </a:lnTo>
                  <a:lnTo>
                    <a:pt x="993" y="51"/>
                  </a:lnTo>
                  <a:lnTo>
                    <a:pt x="522" y="75"/>
                  </a:lnTo>
                  <a:lnTo>
                    <a:pt x="190" y="99"/>
                  </a:lnTo>
                  <a:lnTo>
                    <a:pt x="48" y="121"/>
                  </a:lnTo>
                  <a:lnTo>
                    <a:pt x="12" y="131"/>
                  </a:lnTo>
                  <a:lnTo>
                    <a:pt x="1" y="138"/>
                  </a:lnTo>
                  <a:lnTo>
                    <a:pt x="0" y="143"/>
                  </a:lnTo>
                  <a:lnTo>
                    <a:pt x="1" y="146"/>
                  </a:lnTo>
                  <a:lnTo>
                    <a:pt x="12" y="154"/>
                  </a:lnTo>
                  <a:lnTo>
                    <a:pt x="48" y="164"/>
                  </a:lnTo>
                  <a:lnTo>
                    <a:pt x="190" y="185"/>
                  </a:lnTo>
                  <a:lnTo>
                    <a:pt x="522" y="210"/>
                  </a:lnTo>
                  <a:lnTo>
                    <a:pt x="993" y="233"/>
                  </a:lnTo>
                  <a:lnTo>
                    <a:pt x="1587" y="253"/>
                  </a:lnTo>
                  <a:lnTo>
                    <a:pt x="2285" y="268"/>
                  </a:lnTo>
                  <a:lnTo>
                    <a:pt x="3070" y="279"/>
                  </a:lnTo>
                  <a:lnTo>
                    <a:pt x="3924" y="284"/>
                  </a:lnTo>
                  <a:lnTo>
                    <a:pt x="4374" y="285"/>
                  </a:lnTo>
                  <a:close/>
                </a:path>
              </a:pathLst>
            </a:custGeom>
            <a:solidFill>
              <a:srgbClr val="C2C2C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8" name="îŝļîḍé">
              <a:extLst>
                <a:ext uri="{FF2B5EF4-FFF2-40B4-BE49-F238E27FC236}">
                  <a16:creationId xmlns:a16="http://schemas.microsoft.com/office/drawing/2014/main" id="{1A660DA1-C4CB-4C91-B2D4-C8142F5DDEE6}"/>
                </a:ext>
              </a:extLst>
            </p:cNvPr>
            <p:cNvSpPr/>
            <p:nvPr/>
          </p:nvSpPr>
          <p:spPr bwMode="auto">
            <a:xfrm>
              <a:off x="5991866" y="5137988"/>
              <a:ext cx="4540956" cy="145644"/>
            </a:xfrm>
            <a:custGeom>
              <a:avLst/>
              <a:gdLst>
                <a:gd name="T0" fmla="*/ 4366 w 8731"/>
                <a:gd name="T1" fmla="*/ 281 h 281"/>
                <a:gd name="T2" fmla="*/ 4814 w 8731"/>
                <a:gd name="T3" fmla="*/ 280 h 281"/>
                <a:gd name="T4" fmla="*/ 5667 w 8731"/>
                <a:gd name="T5" fmla="*/ 275 h 281"/>
                <a:gd name="T6" fmla="*/ 6450 w 8731"/>
                <a:gd name="T7" fmla="*/ 264 h 281"/>
                <a:gd name="T8" fmla="*/ 7146 w 8731"/>
                <a:gd name="T9" fmla="*/ 249 h 281"/>
                <a:gd name="T10" fmla="*/ 7739 w 8731"/>
                <a:gd name="T11" fmla="*/ 230 h 281"/>
                <a:gd name="T12" fmla="*/ 8210 w 8731"/>
                <a:gd name="T13" fmla="*/ 207 h 281"/>
                <a:gd name="T14" fmla="*/ 8541 w 8731"/>
                <a:gd name="T15" fmla="*/ 183 h 281"/>
                <a:gd name="T16" fmla="*/ 8682 w 8731"/>
                <a:gd name="T17" fmla="*/ 162 h 281"/>
                <a:gd name="T18" fmla="*/ 8719 w 8731"/>
                <a:gd name="T19" fmla="*/ 151 h 281"/>
                <a:gd name="T20" fmla="*/ 8730 w 8731"/>
                <a:gd name="T21" fmla="*/ 144 h 281"/>
                <a:gd name="T22" fmla="*/ 8731 w 8731"/>
                <a:gd name="T23" fmla="*/ 141 h 281"/>
                <a:gd name="T24" fmla="*/ 8730 w 8731"/>
                <a:gd name="T25" fmla="*/ 136 h 281"/>
                <a:gd name="T26" fmla="*/ 8719 w 8731"/>
                <a:gd name="T27" fmla="*/ 129 h 281"/>
                <a:gd name="T28" fmla="*/ 8682 w 8731"/>
                <a:gd name="T29" fmla="*/ 119 h 281"/>
                <a:gd name="T30" fmla="*/ 8541 w 8731"/>
                <a:gd name="T31" fmla="*/ 98 h 281"/>
                <a:gd name="T32" fmla="*/ 8210 w 8731"/>
                <a:gd name="T33" fmla="*/ 74 h 281"/>
                <a:gd name="T34" fmla="*/ 7739 w 8731"/>
                <a:gd name="T35" fmla="*/ 51 h 281"/>
                <a:gd name="T36" fmla="*/ 7146 w 8731"/>
                <a:gd name="T37" fmla="*/ 32 h 281"/>
                <a:gd name="T38" fmla="*/ 6450 w 8731"/>
                <a:gd name="T39" fmla="*/ 16 h 281"/>
                <a:gd name="T40" fmla="*/ 5667 w 8731"/>
                <a:gd name="T41" fmla="*/ 6 h 281"/>
                <a:gd name="T42" fmla="*/ 4814 w 8731"/>
                <a:gd name="T43" fmla="*/ 0 h 281"/>
                <a:gd name="T44" fmla="*/ 4366 w 8731"/>
                <a:gd name="T45" fmla="*/ 0 h 281"/>
                <a:gd name="T46" fmla="*/ 3917 w 8731"/>
                <a:gd name="T47" fmla="*/ 0 h 281"/>
                <a:gd name="T48" fmla="*/ 3064 w 8731"/>
                <a:gd name="T49" fmla="*/ 6 h 281"/>
                <a:gd name="T50" fmla="*/ 2281 w 8731"/>
                <a:gd name="T51" fmla="*/ 16 h 281"/>
                <a:gd name="T52" fmla="*/ 1585 w 8731"/>
                <a:gd name="T53" fmla="*/ 32 h 281"/>
                <a:gd name="T54" fmla="*/ 992 w 8731"/>
                <a:gd name="T55" fmla="*/ 51 h 281"/>
                <a:gd name="T56" fmla="*/ 521 w 8731"/>
                <a:gd name="T57" fmla="*/ 74 h 281"/>
                <a:gd name="T58" fmla="*/ 190 w 8731"/>
                <a:gd name="T59" fmla="*/ 98 h 281"/>
                <a:gd name="T60" fmla="*/ 49 w 8731"/>
                <a:gd name="T61" fmla="*/ 119 h 281"/>
                <a:gd name="T62" fmla="*/ 12 w 8731"/>
                <a:gd name="T63" fmla="*/ 129 h 281"/>
                <a:gd name="T64" fmla="*/ 1 w 8731"/>
                <a:gd name="T65" fmla="*/ 136 h 281"/>
                <a:gd name="T66" fmla="*/ 0 w 8731"/>
                <a:gd name="T67" fmla="*/ 141 h 281"/>
                <a:gd name="T68" fmla="*/ 1 w 8731"/>
                <a:gd name="T69" fmla="*/ 144 h 281"/>
                <a:gd name="T70" fmla="*/ 12 w 8731"/>
                <a:gd name="T71" fmla="*/ 151 h 281"/>
                <a:gd name="T72" fmla="*/ 49 w 8731"/>
                <a:gd name="T73" fmla="*/ 162 h 281"/>
                <a:gd name="T74" fmla="*/ 190 w 8731"/>
                <a:gd name="T75" fmla="*/ 183 h 281"/>
                <a:gd name="T76" fmla="*/ 521 w 8731"/>
                <a:gd name="T77" fmla="*/ 207 h 281"/>
                <a:gd name="T78" fmla="*/ 992 w 8731"/>
                <a:gd name="T79" fmla="*/ 230 h 281"/>
                <a:gd name="T80" fmla="*/ 1585 w 8731"/>
                <a:gd name="T81" fmla="*/ 249 h 281"/>
                <a:gd name="T82" fmla="*/ 2281 w 8731"/>
                <a:gd name="T83" fmla="*/ 264 h 281"/>
                <a:gd name="T84" fmla="*/ 3064 w 8731"/>
                <a:gd name="T85" fmla="*/ 275 h 281"/>
                <a:gd name="T86" fmla="*/ 3917 w 8731"/>
                <a:gd name="T87" fmla="*/ 280 h 281"/>
                <a:gd name="T88" fmla="*/ 4366 w 8731"/>
                <a:gd name="T89"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31" h="281">
                  <a:moveTo>
                    <a:pt x="4366" y="281"/>
                  </a:moveTo>
                  <a:lnTo>
                    <a:pt x="4814" y="280"/>
                  </a:lnTo>
                  <a:lnTo>
                    <a:pt x="5667" y="275"/>
                  </a:lnTo>
                  <a:lnTo>
                    <a:pt x="6450" y="264"/>
                  </a:lnTo>
                  <a:lnTo>
                    <a:pt x="7146" y="249"/>
                  </a:lnTo>
                  <a:lnTo>
                    <a:pt x="7739" y="230"/>
                  </a:lnTo>
                  <a:lnTo>
                    <a:pt x="8210" y="207"/>
                  </a:lnTo>
                  <a:lnTo>
                    <a:pt x="8541" y="183"/>
                  </a:lnTo>
                  <a:lnTo>
                    <a:pt x="8682" y="162"/>
                  </a:lnTo>
                  <a:lnTo>
                    <a:pt x="8719" y="151"/>
                  </a:lnTo>
                  <a:lnTo>
                    <a:pt x="8730" y="144"/>
                  </a:lnTo>
                  <a:lnTo>
                    <a:pt x="8731" y="141"/>
                  </a:lnTo>
                  <a:lnTo>
                    <a:pt x="8730" y="136"/>
                  </a:lnTo>
                  <a:lnTo>
                    <a:pt x="8719" y="129"/>
                  </a:lnTo>
                  <a:lnTo>
                    <a:pt x="8682" y="119"/>
                  </a:lnTo>
                  <a:lnTo>
                    <a:pt x="8541" y="98"/>
                  </a:lnTo>
                  <a:lnTo>
                    <a:pt x="8210" y="74"/>
                  </a:lnTo>
                  <a:lnTo>
                    <a:pt x="7739" y="51"/>
                  </a:lnTo>
                  <a:lnTo>
                    <a:pt x="7146" y="32"/>
                  </a:lnTo>
                  <a:lnTo>
                    <a:pt x="6450" y="16"/>
                  </a:lnTo>
                  <a:lnTo>
                    <a:pt x="5667" y="6"/>
                  </a:lnTo>
                  <a:lnTo>
                    <a:pt x="4814" y="0"/>
                  </a:lnTo>
                  <a:lnTo>
                    <a:pt x="4366" y="0"/>
                  </a:lnTo>
                  <a:lnTo>
                    <a:pt x="3917" y="0"/>
                  </a:lnTo>
                  <a:lnTo>
                    <a:pt x="3064" y="6"/>
                  </a:lnTo>
                  <a:lnTo>
                    <a:pt x="2281" y="16"/>
                  </a:lnTo>
                  <a:lnTo>
                    <a:pt x="1585" y="32"/>
                  </a:lnTo>
                  <a:lnTo>
                    <a:pt x="992" y="51"/>
                  </a:lnTo>
                  <a:lnTo>
                    <a:pt x="521" y="74"/>
                  </a:lnTo>
                  <a:lnTo>
                    <a:pt x="190" y="98"/>
                  </a:lnTo>
                  <a:lnTo>
                    <a:pt x="49" y="119"/>
                  </a:lnTo>
                  <a:lnTo>
                    <a:pt x="12" y="129"/>
                  </a:lnTo>
                  <a:lnTo>
                    <a:pt x="1" y="136"/>
                  </a:lnTo>
                  <a:lnTo>
                    <a:pt x="0" y="141"/>
                  </a:lnTo>
                  <a:lnTo>
                    <a:pt x="1" y="144"/>
                  </a:lnTo>
                  <a:lnTo>
                    <a:pt x="12" y="151"/>
                  </a:lnTo>
                  <a:lnTo>
                    <a:pt x="49" y="162"/>
                  </a:lnTo>
                  <a:lnTo>
                    <a:pt x="190" y="183"/>
                  </a:lnTo>
                  <a:lnTo>
                    <a:pt x="521" y="207"/>
                  </a:lnTo>
                  <a:lnTo>
                    <a:pt x="992" y="230"/>
                  </a:lnTo>
                  <a:lnTo>
                    <a:pt x="1585" y="249"/>
                  </a:lnTo>
                  <a:lnTo>
                    <a:pt x="2281" y="264"/>
                  </a:lnTo>
                  <a:lnTo>
                    <a:pt x="3064" y="275"/>
                  </a:lnTo>
                  <a:lnTo>
                    <a:pt x="3917" y="280"/>
                  </a:lnTo>
                  <a:lnTo>
                    <a:pt x="4366" y="281"/>
                  </a:lnTo>
                  <a:close/>
                </a:path>
              </a:pathLst>
            </a:custGeom>
            <a:solidFill>
              <a:srgbClr val="C1C1C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29" name="íṧľîḍe">
              <a:extLst>
                <a:ext uri="{FF2B5EF4-FFF2-40B4-BE49-F238E27FC236}">
                  <a16:creationId xmlns:a16="http://schemas.microsoft.com/office/drawing/2014/main" id="{3C8AD6BB-E75F-4BDF-8FC6-FC08318A3170}"/>
                </a:ext>
              </a:extLst>
            </p:cNvPr>
            <p:cNvSpPr/>
            <p:nvPr/>
          </p:nvSpPr>
          <p:spPr bwMode="auto">
            <a:xfrm>
              <a:off x="5997067" y="5137988"/>
              <a:ext cx="4530553" cy="143043"/>
            </a:xfrm>
            <a:custGeom>
              <a:avLst/>
              <a:gdLst>
                <a:gd name="T0" fmla="*/ 4357 w 8713"/>
                <a:gd name="T1" fmla="*/ 277 h 277"/>
                <a:gd name="T2" fmla="*/ 4805 w 8713"/>
                <a:gd name="T3" fmla="*/ 276 h 277"/>
                <a:gd name="T4" fmla="*/ 5654 w 8713"/>
                <a:gd name="T5" fmla="*/ 271 h 277"/>
                <a:gd name="T6" fmla="*/ 6437 w 8713"/>
                <a:gd name="T7" fmla="*/ 261 h 277"/>
                <a:gd name="T8" fmla="*/ 7132 w 8713"/>
                <a:gd name="T9" fmla="*/ 245 h 277"/>
                <a:gd name="T10" fmla="*/ 7723 w 8713"/>
                <a:gd name="T11" fmla="*/ 227 h 277"/>
                <a:gd name="T12" fmla="*/ 8193 w 8713"/>
                <a:gd name="T13" fmla="*/ 204 h 277"/>
                <a:gd name="T14" fmla="*/ 8524 w 8713"/>
                <a:gd name="T15" fmla="*/ 180 h 277"/>
                <a:gd name="T16" fmla="*/ 8665 w 8713"/>
                <a:gd name="T17" fmla="*/ 159 h 277"/>
                <a:gd name="T18" fmla="*/ 8701 w 8713"/>
                <a:gd name="T19" fmla="*/ 149 h 277"/>
                <a:gd name="T20" fmla="*/ 8712 w 8713"/>
                <a:gd name="T21" fmla="*/ 142 h 277"/>
                <a:gd name="T22" fmla="*/ 8713 w 8713"/>
                <a:gd name="T23" fmla="*/ 139 h 277"/>
                <a:gd name="T24" fmla="*/ 8712 w 8713"/>
                <a:gd name="T25" fmla="*/ 134 h 277"/>
                <a:gd name="T26" fmla="*/ 8701 w 8713"/>
                <a:gd name="T27" fmla="*/ 128 h 277"/>
                <a:gd name="T28" fmla="*/ 8665 w 8713"/>
                <a:gd name="T29" fmla="*/ 117 h 277"/>
                <a:gd name="T30" fmla="*/ 8524 w 8713"/>
                <a:gd name="T31" fmla="*/ 97 h 277"/>
                <a:gd name="T32" fmla="*/ 8193 w 8713"/>
                <a:gd name="T33" fmla="*/ 72 h 277"/>
                <a:gd name="T34" fmla="*/ 7723 w 8713"/>
                <a:gd name="T35" fmla="*/ 50 h 277"/>
                <a:gd name="T36" fmla="*/ 7132 w 8713"/>
                <a:gd name="T37" fmla="*/ 32 h 277"/>
                <a:gd name="T38" fmla="*/ 6437 w 8713"/>
                <a:gd name="T39" fmla="*/ 16 h 277"/>
                <a:gd name="T40" fmla="*/ 5654 w 8713"/>
                <a:gd name="T41" fmla="*/ 6 h 277"/>
                <a:gd name="T42" fmla="*/ 4805 w 8713"/>
                <a:gd name="T43" fmla="*/ 0 h 277"/>
                <a:gd name="T44" fmla="*/ 4357 w 8713"/>
                <a:gd name="T45" fmla="*/ 0 h 277"/>
                <a:gd name="T46" fmla="*/ 3908 w 8713"/>
                <a:gd name="T47" fmla="*/ 0 h 277"/>
                <a:gd name="T48" fmla="*/ 3059 w 8713"/>
                <a:gd name="T49" fmla="*/ 6 h 277"/>
                <a:gd name="T50" fmla="*/ 2276 w 8713"/>
                <a:gd name="T51" fmla="*/ 16 h 277"/>
                <a:gd name="T52" fmla="*/ 1581 w 8713"/>
                <a:gd name="T53" fmla="*/ 32 h 277"/>
                <a:gd name="T54" fmla="*/ 990 w 8713"/>
                <a:gd name="T55" fmla="*/ 50 h 277"/>
                <a:gd name="T56" fmla="*/ 520 w 8713"/>
                <a:gd name="T57" fmla="*/ 72 h 277"/>
                <a:gd name="T58" fmla="*/ 189 w 8713"/>
                <a:gd name="T59" fmla="*/ 97 h 277"/>
                <a:gd name="T60" fmla="*/ 48 w 8713"/>
                <a:gd name="T61" fmla="*/ 117 h 277"/>
                <a:gd name="T62" fmla="*/ 13 w 8713"/>
                <a:gd name="T63" fmla="*/ 128 h 277"/>
                <a:gd name="T64" fmla="*/ 1 w 8713"/>
                <a:gd name="T65" fmla="*/ 134 h 277"/>
                <a:gd name="T66" fmla="*/ 0 w 8713"/>
                <a:gd name="T67" fmla="*/ 139 h 277"/>
                <a:gd name="T68" fmla="*/ 1 w 8713"/>
                <a:gd name="T69" fmla="*/ 142 h 277"/>
                <a:gd name="T70" fmla="*/ 13 w 8713"/>
                <a:gd name="T71" fmla="*/ 149 h 277"/>
                <a:gd name="T72" fmla="*/ 48 w 8713"/>
                <a:gd name="T73" fmla="*/ 159 h 277"/>
                <a:gd name="T74" fmla="*/ 189 w 8713"/>
                <a:gd name="T75" fmla="*/ 180 h 277"/>
                <a:gd name="T76" fmla="*/ 520 w 8713"/>
                <a:gd name="T77" fmla="*/ 204 h 277"/>
                <a:gd name="T78" fmla="*/ 990 w 8713"/>
                <a:gd name="T79" fmla="*/ 227 h 277"/>
                <a:gd name="T80" fmla="*/ 1581 w 8713"/>
                <a:gd name="T81" fmla="*/ 245 h 277"/>
                <a:gd name="T82" fmla="*/ 2276 w 8713"/>
                <a:gd name="T83" fmla="*/ 261 h 277"/>
                <a:gd name="T84" fmla="*/ 3059 w 8713"/>
                <a:gd name="T85" fmla="*/ 271 h 277"/>
                <a:gd name="T86" fmla="*/ 3908 w 8713"/>
                <a:gd name="T87" fmla="*/ 276 h 277"/>
                <a:gd name="T88" fmla="*/ 4357 w 8713"/>
                <a:gd name="T89" fmla="*/ 277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713" h="277">
                  <a:moveTo>
                    <a:pt x="4357" y="277"/>
                  </a:moveTo>
                  <a:lnTo>
                    <a:pt x="4805" y="276"/>
                  </a:lnTo>
                  <a:lnTo>
                    <a:pt x="5654" y="271"/>
                  </a:lnTo>
                  <a:lnTo>
                    <a:pt x="6437" y="261"/>
                  </a:lnTo>
                  <a:lnTo>
                    <a:pt x="7132" y="245"/>
                  </a:lnTo>
                  <a:lnTo>
                    <a:pt x="7723" y="227"/>
                  </a:lnTo>
                  <a:lnTo>
                    <a:pt x="8193" y="204"/>
                  </a:lnTo>
                  <a:lnTo>
                    <a:pt x="8524" y="180"/>
                  </a:lnTo>
                  <a:lnTo>
                    <a:pt x="8665" y="159"/>
                  </a:lnTo>
                  <a:lnTo>
                    <a:pt x="8701" y="149"/>
                  </a:lnTo>
                  <a:lnTo>
                    <a:pt x="8712" y="142"/>
                  </a:lnTo>
                  <a:lnTo>
                    <a:pt x="8713" y="139"/>
                  </a:lnTo>
                  <a:lnTo>
                    <a:pt x="8712" y="134"/>
                  </a:lnTo>
                  <a:lnTo>
                    <a:pt x="8701" y="128"/>
                  </a:lnTo>
                  <a:lnTo>
                    <a:pt x="8665" y="117"/>
                  </a:lnTo>
                  <a:lnTo>
                    <a:pt x="8524" y="97"/>
                  </a:lnTo>
                  <a:lnTo>
                    <a:pt x="8193" y="72"/>
                  </a:lnTo>
                  <a:lnTo>
                    <a:pt x="7723" y="50"/>
                  </a:lnTo>
                  <a:lnTo>
                    <a:pt x="7132" y="32"/>
                  </a:lnTo>
                  <a:lnTo>
                    <a:pt x="6437" y="16"/>
                  </a:lnTo>
                  <a:lnTo>
                    <a:pt x="5654" y="6"/>
                  </a:lnTo>
                  <a:lnTo>
                    <a:pt x="4805" y="0"/>
                  </a:lnTo>
                  <a:lnTo>
                    <a:pt x="4357" y="0"/>
                  </a:lnTo>
                  <a:lnTo>
                    <a:pt x="3908" y="0"/>
                  </a:lnTo>
                  <a:lnTo>
                    <a:pt x="3059" y="6"/>
                  </a:lnTo>
                  <a:lnTo>
                    <a:pt x="2276" y="16"/>
                  </a:lnTo>
                  <a:lnTo>
                    <a:pt x="1581" y="32"/>
                  </a:lnTo>
                  <a:lnTo>
                    <a:pt x="990" y="50"/>
                  </a:lnTo>
                  <a:lnTo>
                    <a:pt x="520" y="72"/>
                  </a:lnTo>
                  <a:lnTo>
                    <a:pt x="189" y="97"/>
                  </a:lnTo>
                  <a:lnTo>
                    <a:pt x="48" y="117"/>
                  </a:lnTo>
                  <a:lnTo>
                    <a:pt x="13" y="128"/>
                  </a:lnTo>
                  <a:lnTo>
                    <a:pt x="1" y="134"/>
                  </a:lnTo>
                  <a:lnTo>
                    <a:pt x="0" y="139"/>
                  </a:lnTo>
                  <a:lnTo>
                    <a:pt x="1" y="142"/>
                  </a:lnTo>
                  <a:lnTo>
                    <a:pt x="13" y="149"/>
                  </a:lnTo>
                  <a:lnTo>
                    <a:pt x="48" y="159"/>
                  </a:lnTo>
                  <a:lnTo>
                    <a:pt x="189" y="180"/>
                  </a:lnTo>
                  <a:lnTo>
                    <a:pt x="520" y="204"/>
                  </a:lnTo>
                  <a:lnTo>
                    <a:pt x="990" y="227"/>
                  </a:lnTo>
                  <a:lnTo>
                    <a:pt x="1581" y="245"/>
                  </a:lnTo>
                  <a:lnTo>
                    <a:pt x="2276" y="261"/>
                  </a:lnTo>
                  <a:lnTo>
                    <a:pt x="3059" y="271"/>
                  </a:lnTo>
                  <a:lnTo>
                    <a:pt x="3908" y="276"/>
                  </a:lnTo>
                  <a:lnTo>
                    <a:pt x="4357" y="27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0" name="íṥľïḍê">
              <a:extLst>
                <a:ext uri="{FF2B5EF4-FFF2-40B4-BE49-F238E27FC236}">
                  <a16:creationId xmlns:a16="http://schemas.microsoft.com/office/drawing/2014/main" id="{DC0CE80A-B989-4552-8DA8-58992B1AA95A}"/>
                </a:ext>
              </a:extLst>
            </p:cNvPr>
            <p:cNvSpPr/>
            <p:nvPr/>
          </p:nvSpPr>
          <p:spPr bwMode="auto">
            <a:xfrm>
              <a:off x="5999668" y="5137988"/>
              <a:ext cx="4525351" cy="143043"/>
            </a:xfrm>
            <a:custGeom>
              <a:avLst/>
              <a:gdLst>
                <a:gd name="T0" fmla="*/ 4349 w 8697"/>
                <a:gd name="T1" fmla="*/ 273 h 273"/>
                <a:gd name="T2" fmla="*/ 4796 w 8697"/>
                <a:gd name="T3" fmla="*/ 272 h 273"/>
                <a:gd name="T4" fmla="*/ 5644 w 8697"/>
                <a:gd name="T5" fmla="*/ 267 h 273"/>
                <a:gd name="T6" fmla="*/ 6424 w 8697"/>
                <a:gd name="T7" fmla="*/ 257 h 273"/>
                <a:gd name="T8" fmla="*/ 7118 w 8697"/>
                <a:gd name="T9" fmla="*/ 242 h 273"/>
                <a:gd name="T10" fmla="*/ 7708 w 8697"/>
                <a:gd name="T11" fmla="*/ 224 h 273"/>
                <a:gd name="T12" fmla="*/ 8178 w 8697"/>
                <a:gd name="T13" fmla="*/ 201 h 273"/>
                <a:gd name="T14" fmla="*/ 8508 w 8697"/>
                <a:gd name="T15" fmla="*/ 177 h 273"/>
                <a:gd name="T16" fmla="*/ 8648 w 8697"/>
                <a:gd name="T17" fmla="*/ 157 h 273"/>
                <a:gd name="T18" fmla="*/ 8684 w 8697"/>
                <a:gd name="T19" fmla="*/ 147 h 273"/>
                <a:gd name="T20" fmla="*/ 8696 w 8697"/>
                <a:gd name="T21" fmla="*/ 140 h 273"/>
                <a:gd name="T22" fmla="*/ 8697 w 8697"/>
                <a:gd name="T23" fmla="*/ 137 h 273"/>
                <a:gd name="T24" fmla="*/ 8696 w 8697"/>
                <a:gd name="T25" fmla="*/ 132 h 273"/>
                <a:gd name="T26" fmla="*/ 8684 w 8697"/>
                <a:gd name="T27" fmla="*/ 126 h 273"/>
                <a:gd name="T28" fmla="*/ 8648 w 8697"/>
                <a:gd name="T29" fmla="*/ 116 h 273"/>
                <a:gd name="T30" fmla="*/ 8508 w 8697"/>
                <a:gd name="T31" fmla="*/ 95 h 273"/>
                <a:gd name="T32" fmla="*/ 8178 w 8697"/>
                <a:gd name="T33" fmla="*/ 71 h 273"/>
                <a:gd name="T34" fmla="*/ 7708 w 8697"/>
                <a:gd name="T35" fmla="*/ 49 h 273"/>
                <a:gd name="T36" fmla="*/ 7118 w 8697"/>
                <a:gd name="T37" fmla="*/ 31 h 273"/>
                <a:gd name="T38" fmla="*/ 6424 w 8697"/>
                <a:gd name="T39" fmla="*/ 16 h 273"/>
                <a:gd name="T40" fmla="*/ 5644 w 8697"/>
                <a:gd name="T41" fmla="*/ 6 h 273"/>
                <a:gd name="T42" fmla="*/ 4796 w 8697"/>
                <a:gd name="T43" fmla="*/ 0 h 273"/>
                <a:gd name="T44" fmla="*/ 4349 w 8697"/>
                <a:gd name="T45" fmla="*/ 0 h 273"/>
                <a:gd name="T46" fmla="*/ 3901 w 8697"/>
                <a:gd name="T47" fmla="*/ 0 h 273"/>
                <a:gd name="T48" fmla="*/ 3053 w 8697"/>
                <a:gd name="T49" fmla="*/ 6 h 273"/>
                <a:gd name="T50" fmla="*/ 2273 w 8697"/>
                <a:gd name="T51" fmla="*/ 16 h 273"/>
                <a:gd name="T52" fmla="*/ 1579 w 8697"/>
                <a:gd name="T53" fmla="*/ 31 h 273"/>
                <a:gd name="T54" fmla="*/ 989 w 8697"/>
                <a:gd name="T55" fmla="*/ 49 h 273"/>
                <a:gd name="T56" fmla="*/ 519 w 8697"/>
                <a:gd name="T57" fmla="*/ 71 h 273"/>
                <a:gd name="T58" fmla="*/ 189 w 8697"/>
                <a:gd name="T59" fmla="*/ 95 h 273"/>
                <a:gd name="T60" fmla="*/ 49 w 8697"/>
                <a:gd name="T61" fmla="*/ 116 h 273"/>
                <a:gd name="T62" fmla="*/ 13 w 8697"/>
                <a:gd name="T63" fmla="*/ 126 h 273"/>
                <a:gd name="T64" fmla="*/ 1 w 8697"/>
                <a:gd name="T65" fmla="*/ 132 h 273"/>
                <a:gd name="T66" fmla="*/ 0 w 8697"/>
                <a:gd name="T67" fmla="*/ 137 h 273"/>
                <a:gd name="T68" fmla="*/ 1 w 8697"/>
                <a:gd name="T69" fmla="*/ 140 h 273"/>
                <a:gd name="T70" fmla="*/ 13 w 8697"/>
                <a:gd name="T71" fmla="*/ 147 h 273"/>
                <a:gd name="T72" fmla="*/ 49 w 8697"/>
                <a:gd name="T73" fmla="*/ 157 h 273"/>
                <a:gd name="T74" fmla="*/ 189 w 8697"/>
                <a:gd name="T75" fmla="*/ 177 h 273"/>
                <a:gd name="T76" fmla="*/ 519 w 8697"/>
                <a:gd name="T77" fmla="*/ 201 h 273"/>
                <a:gd name="T78" fmla="*/ 989 w 8697"/>
                <a:gd name="T79" fmla="*/ 224 h 273"/>
                <a:gd name="T80" fmla="*/ 1579 w 8697"/>
                <a:gd name="T81" fmla="*/ 242 h 273"/>
                <a:gd name="T82" fmla="*/ 2273 w 8697"/>
                <a:gd name="T83" fmla="*/ 257 h 273"/>
                <a:gd name="T84" fmla="*/ 3053 w 8697"/>
                <a:gd name="T85" fmla="*/ 267 h 273"/>
                <a:gd name="T86" fmla="*/ 3901 w 8697"/>
                <a:gd name="T87" fmla="*/ 272 h 273"/>
                <a:gd name="T88" fmla="*/ 4349 w 8697"/>
                <a:gd name="T89" fmla="*/ 27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97" h="273">
                  <a:moveTo>
                    <a:pt x="4349" y="273"/>
                  </a:moveTo>
                  <a:lnTo>
                    <a:pt x="4796" y="272"/>
                  </a:lnTo>
                  <a:lnTo>
                    <a:pt x="5644" y="267"/>
                  </a:lnTo>
                  <a:lnTo>
                    <a:pt x="6424" y="257"/>
                  </a:lnTo>
                  <a:lnTo>
                    <a:pt x="7118" y="242"/>
                  </a:lnTo>
                  <a:lnTo>
                    <a:pt x="7708" y="224"/>
                  </a:lnTo>
                  <a:lnTo>
                    <a:pt x="8178" y="201"/>
                  </a:lnTo>
                  <a:lnTo>
                    <a:pt x="8508" y="177"/>
                  </a:lnTo>
                  <a:lnTo>
                    <a:pt x="8648" y="157"/>
                  </a:lnTo>
                  <a:lnTo>
                    <a:pt x="8684" y="147"/>
                  </a:lnTo>
                  <a:lnTo>
                    <a:pt x="8696" y="140"/>
                  </a:lnTo>
                  <a:lnTo>
                    <a:pt x="8697" y="137"/>
                  </a:lnTo>
                  <a:lnTo>
                    <a:pt x="8696" y="132"/>
                  </a:lnTo>
                  <a:lnTo>
                    <a:pt x="8684" y="126"/>
                  </a:lnTo>
                  <a:lnTo>
                    <a:pt x="8648" y="116"/>
                  </a:lnTo>
                  <a:lnTo>
                    <a:pt x="8508" y="95"/>
                  </a:lnTo>
                  <a:lnTo>
                    <a:pt x="8178" y="71"/>
                  </a:lnTo>
                  <a:lnTo>
                    <a:pt x="7708" y="49"/>
                  </a:lnTo>
                  <a:lnTo>
                    <a:pt x="7118" y="31"/>
                  </a:lnTo>
                  <a:lnTo>
                    <a:pt x="6424" y="16"/>
                  </a:lnTo>
                  <a:lnTo>
                    <a:pt x="5644" y="6"/>
                  </a:lnTo>
                  <a:lnTo>
                    <a:pt x="4796" y="0"/>
                  </a:lnTo>
                  <a:lnTo>
                    <a:pt x="4349" y="0"/>
                  </a:lnTo>
                  <a:lnTo>
                    <a:pt x="3901" y="0"/>
                  </a:lnTo>
                  <a:lnTo>
                    <a:pt x="3053" y="6"/>
                  </a:lnTo>
                  <a:lnTo>
                    <a:pt x="2273" y="16"/>
                  </a:lnTo>
                  <a:lnTo>
                    <a:pt x="1579" y="31"/>
                  </a:lnTo>
                  <a:lnTo>
                    <a:pt x="989" y="49"/>
                  </a:lnTo>
                  <a:lnTo>
                    <a:pt x="519" y="71"/>
                  </a:lnTo>
                  <a:lnTo>
                    <a:pt x="189" y="95"/>
                  </a:lnTo>
                  <a:lnTo>
                    <a:pt x="49" y="116"/>
                  </a:lnTo>
                  <a:lnTo>
                    <a:pt x="13" y="126"/>
                  </a:lnTo>
                  <a:lnTo>
                    <a:pt x="1" y="132"/>
                  </a:lnTo>
                  <a:lnTo>
                    <a:pt x="0" y="137"/>
                  </a:lnTo>
                  <a:lnTo>
                    <a:pt x="1" y="140"/>
                  </a:lnTo>
                  <a:lnTo>
                    <a:pt x="13" y="147"/>
                  </a:lnTo>
                  <a:lnTo>
                    <a:pt x="49" y="157"/>
                  </a:lnTo>
                  <a:lnTo>
                    <a:pt x="189" y="177"/>
                  </a:lnTo>
                  <a:lnTo>
                    <a:pt x="519" y="201"/>
                  </a:lnTo>
                  <a:lnTo>
                    <a:pt x="989" y="224"/>
                  </a:lnTo>
                  <a:lnTo>
                    <a:pt x="1579" y="242"/>
                  </a:lnTo>
                  <a:lnTo>
                    <a:pt x="2273" y="257"/>
                  </a:lnTo>
                  <a:lnTo>
                    <a:pt x="3053" y="267"/>
                  </a:lnTo>
                  <a:lnTo>
                    <a:pt x="3901" y="272"/>
                  </a:lnTo>
                  <a:lnTo>
                    <a:pt x="4349" y="273"/>
                  </a:lnTo>
                  <a:close/>
                </a:path>
              </a:pathLst>
            </a:custGeom>
            <a:solidFill>
              <a:srgbClr val="BFBFB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1" name="ïş1iḑé">
              <a:extLst>
                <a:ext uri="{FF2B5EF4-FFF2-40B4-BE49-F238E27FC236}">
                  <a16:creationId xmlns:a16="http://schemas.microsoft.com/office/drawing/2014/main" id="{B04149AD-9C5F-4EFD-8B31-6B803D2D5A3B}"/>
                </a:ext>
              </a:extLst>
            </p:cNvPr>
            <p:cNvSpPr/>
            <p:nvPr/>
          </p:nvSpPr>
          <p:spPr bwMode="auto">
            <a:xfrm>
              <a:off x="6004870" y="5140589"/>
              <a:ext cx="4514948" cy="140442"/>
            </a:xfrm>
            <a:custGeom>
              <a:avLst/>
              <a:gdLst>
                <a:gd name="T0" fmla="*/ 4339 w 8677"/>
                <a:gd name="T1" fmla="*/ 269 h 269"/>
                <a:gd name="T2" fmla="*/ 4785 w 8677"/>
                <a:gd name="T3" fmla="*/ 268 h 269"/>
                <a:gd name="T4" fmla="*/ 5631 w 8677"/>
                <a:gd name="T5" fmla="*/ 263 h 269"/>
                <a:gd name="T6" fmla="*/ 6410 w 8677"/>
                <a:gd name="T7" fmla="*/ 253 h 269"/>
                <a:gd name="T8" fmla="*/ 7103 w 8677"/>
                <a:gd name="T9" fmla="*/ 238 h 269"/>
                <a:gd name="T10" fmla="*/ 7692 w 8677"/>
                <a:gd name="T11" fmla="*/ 220 h 269"/>
                <a:gd name="T12" fmla="*/ 8159 w 8677"/>
                <a:gd name="T13" fmla="*/ 198 h 269"/>
                <a:gd name="T14" fmla="*/ 8489 w 8677"/>
                <a:gd name="T15" fmla="*/ 175 h 269"/>
                <a:gd name="T16" fmla="*/ 8629 w 8677"/>
                <a:gd name="T17" fmla="*/ 155 h 269"/>
                <a:gd name="T18" fmla="*/ 8665 w 8677"/>
                <a:gd name="T19" fmla="*/ 145 h 269"/>
                <a:gd name="T20" fmla="*/ 8676 w 8677"/>
                <a:gd name="T21" fmla="*/ 138 h 269"/>
                <a:gd name="T22" fmla="*/ 8677 w 8677"/>
                <a:gd name="T23" fmla="*/ 135 h 269"/>
                <a:gd name="T24" fmla="*/ 8676 w 8677"/>
                <a:gd name="T25" fmla="*/ 131 h 269"/>
                <a:gd name="T26" fmla="*/ 8665 w 8677"/>
                <a:gd name="T27" fmla="*/ 124 h 269"/>
                <a:gd name="T28" fmla="*/ 8629 w 8677"/>
                <a:gd name="T29" fmla="*/ 114 h 269"/>
                <a:gd name="T30" fmla="*/ 8489 w 8677"/>
                <a:gd name="T31" fmla="*/ 94 h 269"/>
                <a:gd name="T32" fmla="*/ 8159 w 8677"/>
                <a:gd name="T33" fmla="*/ 70 h 269"/>
                <a:gd name="T34" fmla="*/ 7692 w 8677"/>
                <a:gd name="T35" fmla="*/ 49 h 269"/>
                <a:gd name="T36" fmla="*/ 7103 w 8677"/>
                <a:gd name="T37" fmla="*/ 31 h 269"/>
                <a:gd name="T38" fmla="*/ 6410 w 8677"/>
                <a:gd name="T39" fmla="*/ 16 h 269"/>
                <a:gd name="T40" fmla="*/ 5631 w 8677"/>
                <a:gd name="T41" fmla="*/ 6 h 269"/>
                <a:gd name="T42" fmla="*/ 4785 w 8677"/>
                <a:gd name="T43" fmla="*/ 1 h 269"/>
                <a:gd name="T44" fmla="*/ 4339 w 8677"/>
                <a:gd name="T45" fmla="*/ 0 h 269"/>
                <a:gd name="T46" fmla="*/ 3893 w 8677"/>
                <a:gd name="T47" fmla="*/ 1 h 269"/>
                <a:gd name="T48" fmla="*/ 3046 w 8677"/>
                <a:gd name="T49" fmla="*/ 6 h 269"/>
                <a:gd name="T50" fmla="*/ 2267 w 8677"/>
                <a:gd name="T51" fmla="*/ 16 h 269"/>
                <a:gd name="T52" fmla="*/ 1574 w 8677"/>
                <a:gd name="T53" fmla="*/ 31 h 269"/>
                <a:gd name="T54" fmla="*/ 985 w 8677"/>
                <a:gd name="T55" fmla="*/ 49 h 269"/>
                <a:gd name="T56" fmla="*/ 518 w 8677"/>
                <a:gd name="T57" fmla="*/ 70 h 269"/>
                <a:gd name="T58" fmla="*/ 188 w 8677"/>
                <a:gd name="T59" fmla="*/ 94 h 269"/>
                <a:gd name="T60" fmla="*/ 48 w 8677"/>
                <a:gd name="T61" fmla="*/ 114 h 269"/>
                <a:gd name="T62" fmla="*/ 12 w 8677"/>
                <a:gd name="T63" fmla="*/ 124 h 269"/>
                <a:gd name="T64" fmla="*/ 1 w 8677"/>
                <a:gd name="T65" fmla="*/ 131 h 269"/>
                <a:gd name="T66" fmla="*/ 0 w 8677"/>
                <a:gd name="T67" fmla="*/ 135 h 269"/>
                <a:gd name="T68" fmla="*/ 1 w 8677"/>
                <a:gd name="T69" fmla="*/ 138 h 269"/>
                <a:gd name="T70" fmla="*/ 12 w 8677"/>
                <a:gd name="T71" fmla="*/ 145 h 269"/>
                <a:gd name="T72" fmla="*/ 48 w 8677"/>
                <a:gd name="T73" fmla="*/ 155 h 269"/>
                <a:gd name="T74" fmla="*/ 188 w 8677"/>
                <a:gd name="T75" fmla="*/ 175 h 269"/>
                <a:gd name="T76" fmla="*/ 518 w 8677"/>
                <a:gd name="T77" fmla="*/ 198 h 269"/>
                <a:gd name="T78" fmla="*/ 985 w 8677"/>
                <a:gd name="T79" fmla="*/ 220 h 269"/>
                <a:gd name="T80" fmla="*/ 1574 w 8677"/>
                <a:gd name="T81" fmla="*/ 238 h 269"/>
                <a:gd name="T82" fmla="*/ 2267 w 8677"/>
                <a:gd name="T83" fmla="*/ 253 h 269"/>
                <a:gd name="T84" fmla="*/ 3046 w 8677"/>
                <a:gd name="T85" fmla="*/ 263 h 269"/>
                <a:gd name="T86" fmla="*/ 3893 w 8677"/>
                <a:gd name="T87" fmla="*/ 268 h 269"/>
                <a:gd name="T88" fmla="*/ 4339 w 8677"/>
                <a:gd name="T89" fmla="*/ 269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77" h="269">
                  <a:moveTo>
                    <a:pt x="4339" y="269"/>
                  </a:moveTo>
                  <a:lnTo>
                    <a:pt x="4785" y="268"/>
                  </a:lnTo>
                  <a:lnTo>
                    <a:pt x="5631" y="263"/>
                  </a:lnTo>
                  <a:lnTo>
                    <a:pt x="6410" y="253"/>
                  </a:lnTo>
                  <a:lnTo>
                    <a:pt x="7103" y="238"/>
                  </a:lnTo>
                  <a:lnTo>
                    <a:pt x="7692" y="220"/>
                  </a:lnTo>
                  <a:lnTo>
                    <a:pt x="8159" y="198"/>
                  </a:lnTo>
                  <a:lnTo>
                    <a:pt x="8489" y="175"/>
                  </a:lnTo>
                  <a:lnTo>
                    <a:pt x="8629" y="155"/>
                  </a:lnTo>
                  <a:lnTo>
                    <a:pt x="8665" y="145"/>
                  </a:lnTo>
                  <a:lnTo>
                    <a:pt x="8676" y="138"/>
                  </a:lnTo>
                  <a:lnTo>
                    <a:pt x="8677" y="135"/>
                  </a:lnTo>
                  <a:lnTo>
                    <a:pt x="8676" y="131"/>
                  </a:lnTo>
                  <a:lnTo>
                    <a:pt x="8665" y="124"/>
                  </a:lnTo>
                  <a:lnTo>
                    <a:pt x="8629" y="114"/>
                  </a:lnTo>
                  <a:lnTo>
                    <a:pt x="8489" y="94"/>
                  </a:lnTo>
                  <a:lnTo>
                    <a:pt x="8159" y="70"/>
                  </a:lnTo>
                  <a:lnTo>
                    <a:pt x="7692" y="49"/>
                  </a:lnTo>
                  <a:lnTo>
                    <a:pt x="7103" y="31"/>
                  </a:lnTo>
                  <a:lnTo>
                    <a:pt x="6410" y="16"/>
                  </a:lnTo>
                  <a:lnTo>
                    <a:pt x="5631" y="6"/>
                  </a:lnTo>
                  <a:lnTo>
                    <a:pt x="4785" y="1"/>
                  </a:lnTo>
                  <a:lnTo>
                    <a:pt x="4339" y="0"/>
                  </a:lnTo>
                  <a:lnTo>
                    <a:pt x="3893" y="1"/>
                  </a:lnTo>
                  <a:lnTo>
                    <a:pt x="3046" y="6"/>
                  </a:lnTo>
                  <a:lnTo>
                    <a:pt x="2267" y="16"/>
                  </a:lnTo>
                  <a:lnTo>
                    <a:pt x="1574" y="31"/>
                  </a:lnTo>
                  <a:lnTo>
                    <a:pt x="985" y="49"/>
                  </a:lnTo>
                  <a:lnTo>
                    <a:pt x="518" y="70"/>
                  </a:lnTo>
                  <a:lnTo>
                    <a:pt x="188" y="94"/>
                  </a:lnTo>
                  <a:lnTo>
                    <a:pt x="48" y="114"/>
                  </a:lnTo>
                  <a:lnTo>
                    <a:pt x="12" y="124"/>
                  </a:lnTo>
                  <a:lnTo>
                    <a:pt x="1" y="131"/>
                  </a:lnTo>
                  <a:lnTo>
                    <a:pt x="0" y="135"/>
                  </a:lnTo>
                  <a:lnTo>
                    <a:pt x="1" y="138"/>
                  </a:lnTo>
                  <a:lnTo>
                    <a:pt x="12" y="145"/>
                  </a:lnTo>
                  <a:lnTo>
                    <a:pt x="48" y="155"/>
                  </a:lnTo>
                  <a:lnTo>
                    <a:pt x="188" y="175"/>
                  </a:lnTo>
                  <a:lnTo>
                    <a:pt x="518" y="198"/>
                  </a:lnTo>
                  <a:lnTo>
                    <a:pt x="985" y="220"/>
                  </a:lnTo>
                  <a:lnTo>
                    <a:pt x="1574" y="238"/>
                  </a:lnTo>
                  <a:lnTo>
                    <a:pt x="2267" y="253"/>
                  </a:lnTo>
                  <a:lnTo>
                    <a:pt x="3046" y="263"/>
                  </a:lnTo>
                  <a:lnTo>
                    <a:pt x="3893" y="268"/>
                  </a:lnTo>
                  <a:lnTo>
                    <a:pt x="4339" y="269"/>
                  </a:lnTo>
                  <a:close/>
                </a:path>
              </a:pathLst>
            </a:custGeom>
            <a:solidFill>
              <a:srgbClr val="BEBEB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2" name="ïṧļïḑé">
              <a:extLst>
                <a:ext uri="{FF2B5EF4-FFF2-40B4-BE49-F238E27FC236}">
                  <a16:creationId xmlns:a16="http://schemas.microsoft.com/office/drawing/2014/main" id="{83F512ED-DEBD-4EF6-9EAD-77133F8696E7}"/>
                </a:ext>
              </a:extLst>
            </p:cNvPr>
            <p:cNvSpPr/>
            <p:nvPr/>
          </p:nvSpPr>
          <p:spPr bwMode="auto">
            <a:xfrm>
              <a:off x="6010071" y="5140589"/>
              <a:ext cx="4504545" cy="137841"/>
            </a:xfrm>
            <a:custGeom>
              <a:avLst/>
              <a:gdLst>
                <a:gd name="T0" fmla="*/ 4331 w 8661"/>
                <a:gd name="T1" fmla="*/ 265 h 265"/>
                <a:gd name="T2" fmla="*/ 4775 w 8661"/>
                <a:gd name="T3" fmla="*/ 264 h 265"/>
                <a:gd name="T4" fmla="*/ 5621 w 8661"/>
                <a:gd name="T5" fmla="*/ 259 h 265"/>
                <a:gd name="T6" fmla="*/ 6398 w 8661"/>
                <a:gd name="T7" fmla="*/ 249 h 265"/>
                <a:gd name="T8" fmla="*/ 7089 w 8661"/>
                <a:gd name="T9" fmla="*/ 234 h 265"/>
                <a:gd name="T10" fmla="*/ 7677 w 8661"/>
                <a:gd name="T11" fmla="*/ 217 h 265"/>
                <a:gd name="T12" fmla="*/ 8144 w 8661"/>
                <a:gd name="T13" fmla="*/ 195 h 265"/>
                <a:gd name="T14" fmla="*/ 8472 w 8661"/>
                <a:gd name="T15" fmla="*/ 172 h 265"/>
                <a:gd name="T16" fmla="*/ 8613 w 8661"/>
                <a:gd name="T17" fmla="*/ 153 h 265"/>
                <a:gd name="T18" fmla="*/ 8649 w 8661"/>
                <a:gd name="T19" fmla="*/ 143 h 265"/>
                <a:gd name="T20" fmla="*/ 8660 w 8661"/>
                <a:gd name="T21" fmla="*/ 136 h 265"/>
                <a:gd name="T22" fmla="*/ 8661 w 8661"/>
                <a:gd name="T23" fmla="*/ 133 h 265"/>
                <a:gd name="T24" fmla="*/ 8660 w 8661"/>
                <a:gd name="T25" fmla="*/ 129 h 265"/>
                <a:gd name="T26" fmla="*/ 8649 w 8661"/>
                <a:gd name="T27" fmla="*/ 122 h 265"/>
                <a:gd name="T28" fmla="*/ 8613 w 8661"/>
                <a:gd name="T29" fmla="*/ 112 h 265"/>
                <a:gd name="T30" fmla="*/ 8472 w 8661"/>
                <a:gd name="T31" fmla="*/ 94 h 265"/>
                <a:gd name="T32" fmla="*/ 8144 w 8661"/>
                <a:gd name="T33" fmla="*/ 69 h 265"/>
                <a:gd name="T34" fmla="*/ 7677 w 8661"/>
                <a:gd name="T35" fmla="*/ 48 h 265"/>
                <a:gd name="T36" fmla="*/ 7089 w 8661"/>
                <a:gd name="T37" fmla="*/ 30 h 265"/>
                <a:gd name="T38" fmla="*/ 6398 w 8661"/>
                <a:gd name="T39" fmla="*/ 15 h 265"/>
                <a:gd name="T40" fmla="*/ 5621 w 8661"/>
                <a:gd name="T41" fmla="*/ 6 h 265"/>
                <a:gd name="T42" fmla="*/ 4775 w 8661"/>
                <a:gd name="T43" fmla="*/ 1 h 265"/>
                <a:gd name="T44" fmla="*/ 4331 w 8661"/>
                <a:gd name="T45" fmla="*/ 0 h 265"/>
                <a:gd name="T46" fmla="*/ 3886 w 8661"/>
                <a:gd name="T47" fmla="*/ 1 h 265"/>
                <a:gd name="T48" fmla="*/ 3040 w 8661"/>
                <a:gd name="T49" fmla="*/ 6 h 265"/>
                <a:gd name="T50" fmla="*/ 2263 w 8661"/>
                <a:gd name="T51" fmla="*/ 15 h 265"/>
                <a:gd name="T52" fmla="*/ 1572 w 8661"/>
                <a:gd name="T53" fmla="*/ 30 h 265"/>
                <a:gd name="T54" fmla="*/ 984 w 8661"/>
                <a:gd name="T55" fmla="*/ 48 h 265"/>
                <a:gd name="T56" fmla="*/ 517 w 8661"/>
                <a:gd name="T57" fmla="*/ 69 h 265"/>
                <a:gd name="T58" fmla="*/ 189 w 8661"/>
                <a:gd name="T59" fmla="*/ 94 h 265"/>
                <a:gd name="T60" fmla="*/ 48 w 8661"/>
                <a:gd name="T61" fmla="*/ 112 h 265"/>
                <a:gd name="T62" fmla="*/ 12 w 8661"/>
                <a:gd name="T63" fmla="*/ 122 h 265"/>
                <a:gd name="T64" fmla="*/ 1 w 8661"/>
                <a:gd name="T65" fmla="*/ 129 h 265"/>
                <a:gd name="T66" fmla="*/ 0 w 8661"/>
                <a:gd name="T67" fmla="*/ 133 h 265"/>
                <a:gd name="T68" fmla="*/ 1 w 8661"/>
                <a:gd name="T69" fmla="*/ 136 h 265"/>
                <a:gd name="T70" fmla="*/ 12 w 8661"/>
                <a:gd name="T71" fmla="*/ 143 h 265"/>
                <a:gd name="T72" fmla="*/ 48 w 8661"/>
                <a:gd name="T73" fmla="*/ 153 h 265"/>
                <a:gd name="T74" fmla="*/ 189 w 8661"/>
                <a:gd name="T75" fmla="*/ 172 h 265"/>
                <a:gd name="T76" fmla="*/ 517 w 8661"/>
                <a:gd name="T77" fmla="*/ 195 h 265"/>
                <a:gd name="T78" fmla="*/ 984 w 8661"/>
                <a:gd name="T79" fmla="*/ 217 h 265"/>
                <a:gd name="T80" fmla="*/ 1572 w 8661"/>
                <a:gd name="T81" fmla="*/ 234 h 265"/>
                <a:gd name="T82" fmla="*/ 2263 w 8661"/>
                <a:gd name="T83" fmla="*/ 249 h 265"/>
                <a:gd name="T84" fmla="*/ 3040 w 8661"/>
                <a:gd name="T85" fmla="*/ 259 h 265"/>
                <a:gd name="T86" fmla="*/ 3886 w 8661"/>
                <a:gd name="T87" fmla="*/ 264 h 265"/>
                <a:gd name="T88" fmla="*/ 4331 w 8661"/>
                <a:gd name="T8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61" h="265">
                  <a:moveTo>
                    <a:pt x="4331" y="265"/>
                  </a:moveTo>
                  <a:lnTo>
                    <a:pt x="4775" y="264"/>
                  </a:lnTo>
                  <a:lnTo>
                    <a:pt x="5621" y="259"/>
                  </a:lnTo>
                  <a:lnTo>
                    <a:pt x="6398" y="249"/>
                  </a:lnTo>
                  <a:lnTo>
                    <a:pt x="7089" y="234"/>
                  </a:lnTo>
                  <a:lnTo>
                    <a:pt x="7677" y="217"/>
                  </a:lnTo>
                  <a:lnTo>
                    <a:pt x="8144" y="195"/>
                  </a:lnTo>
                  <a:lnTo>
                    <a:pt x="8472" y="172"/>
                  </a:lnTo>
                  <a:lnTo>
                    <a:pt x="8613" y="153"/>
                  </a:lnTo>
                  <a:lnTo>
                    <a:pt x="8649" y="143"/>
                  </a:lnTo>
                  <a:lnTo>
                    <a:pt x="8660" y="136"/>
                  </a:lnTo>
                  <a:lnTo>
                    <a:pt x="8661" y="133"/>
                  </a:lnTo>
                  <a:lnTo>
                    <a:pt x="8660" y="129"/>
                  </a:lnTo>
                  <a:lnTo>
                    <a:pt x="8649" y="122"/>
                  </a:lnTo>
                  <a:lnTo>
                    <a:pt x="8613" y="112"/>
                  </a:lnTo>
                  <a:lnTo>
                    <a:pt x="8472" y="94"/>
                  </a:lnTo>
                  <a:lnTo>
                    <a:pt x="8144" y="69"/>
                  </a:lnTo>
                  <a:lnTo>
                    <a:pt x="7677" y="48"/>
                  </a:lnTo>
                  <a:lnTo>
                    <a:pt x="7089" y="30"/>
                  </a:lnTo>
                  <a:lnTo>
                    <a:pt x="6398" y="15"/>
                  </a:lnTo>
                  <a:lnTo>
                    <a:pt x="5621" y="6"/>
                  </a:lnTo>
                  <a:lnTo>
                    <a:pt x="4775" y="1"/>
                  </a:lnTo>
                  <a:lnTo>
                    <a:pt x="4331" y="0"/>
                  </a:lnTo>
                  <a:lnTo>
                    <a:pt x="3886" y="1"/>
                  </a:lnTo>
                  <a:lnTo>
                    <a:pt x="3040" y="6"/>
                  </a:lnTo>
                  <a:lnTo>
                    <a:pt x="2263" y="15"/>
                  </a:lnTo>
                  <a:lnTo>
                    <a:pt x="1572" y="30"/>
                  </a:lnTo>
                  <a:lnTo>
                    <a:pt x="984" y="48"/>
                  </a:lnTo>
                  <a:lnTo>
                    <a:pt x="517" y="69"/>
                  </a:lnTo>
                  <a:lnTo>
                    <a:pt x="189" y="94"/>
                  </a:lnTo>
                  <a:lnTo>
                    <a:pt x="48" y="112"/>
                  </a:lnTo>
                  <a:lnTo>
                    <a:pt x="12" y="122"/>
                  </a:lnTo>
                  <a:lnTo>
                    <a:pt x="1" y="129"/>
                  </a:lnTo>
                  <a:lnTo>
                    <a:pt x="0" y="133"/>
                  </a:lnTo>
                  <a:lnTo>
                    <a:pt x="1" y="136"/>
                  </a:lnTo>
                  <a:lnTo>
                    <a:pt x="12" y="143"/>
                  </a:lnTo>
                  <a:lnTo>
                    <a:pt x="48" y="153"/>
                  </a:lnTo>
                  <a:lnTo>
                    <a:pt x="189" y="172"/>
                  </a:lnTo>
                  <a:lnTo>
                    <a:pt x="517" y="195"/>
                  </a:lnTo>
                  <a:lnTo>
                    <a:pt x="984" y="217"/>
                  </a:lnTo>
                  <a:lnTo>
                    <a:pt x="1572" y="234"/>
                  </a:lnTo>
                  <a:lnTo>
                    <a:pt x="2263" y="249"/>
                  </a:lnTo>
                  <a:lnTo>
                    <a:pt x="3040" y="259"/>
                  </a:lnTo>
                  <a:lnTo>
                    <a:pt x="3886" y="264"/>
                  </a:lnTo>
                  <a:lnTo>
                    <a:pt x="4331" y="265"/>
                  </a:lnTo>
                  <a:close/>
                </a:path>
              </a:pathLst>
            </a:custGeom>
            <a:solidFill>
              <a:srgbClr val="BDBDB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3" name="ïślíḍê">
              <a:extLst>
                <a:ext uri="{FF2B5EF4-FFF2-40B4-BE49-F238E27FC236}">
                  <a16:creationId xmlns:a16="http://schemas.microsoft.com/office/drawing/2014/main" id="{3F4E6F70-688A-4956-8265-993744F08768}"/>
                </a:ext>
              </a:extLst>
            </p:cNvPr>
            <p:cNvSpPr/>
            <p:nvPr/>
          </p:nvSpPr>
          <p:spPr bwMode="auto">
            <a:xfrm>
              <a:off x="6015273" y="5143190"/>
              <a:ext cx="4494142" cy="135241"/>
            </a:xfrm>
            <a:custGeom>
              <a:avLst/>
              <a:gdLst>
                <a:gd name="T0" fmla="*/ 4322 w 8643"/>
                <a:gd name="T1" fmla="*/ 261 h 261"/>
                <a:gd name="T2" fmla="*/ 4765 w 8643"/>
                <a:gd name="T3" fmla="*/ 260 h 261"/>
                <a:gd name="T4" fmla="*/ 5609 w 8643"/>
                <a:gd name="T5" fmla="*/ 255 h 261"/>
                <a:gd name="T6" fmla="*/ 6385 w 8643"/>
                <a:gd name="T7" fmla="*/ 246 h 261"/>
                <a:gd name="T8" fmla="*/ 7075 w 8643"/>
                <a:gd name="T9" fmla="*/ 231 h 261"/>
                <a:gd name="T10" fmla="*/ 7661 w 8643"/>
                <a:gd name="T11" fmla="*/ 214 h 261"/>
                <a:gd name="T12" fmla="*/ 8127 w 8643"/>
                <a:gd name="T13" fmla="*/ 192 h 261"/>
                <a:gd name="T14" fmla="*/ 8455 w 8643"/>
                <a:gd name="T15" fmla="*/ 170 h 261"/>
                <a:gd name="T16" fmla="*/ 8595 w 8643"/>
                <a:gd name="T17" fmla="*/ 150 h 261"/>
                <a:gd name="T18" fmla="*/ 8631 w 8643"/>
                <a:gd name="T19" fmla="*/ 141 h 261"/>
                <a:gd name="T20" fmla="*/ 8642 w 8643"/>
                <a:gd name="T21" fmla="*/ 134 h 261"/>
                <a:gd name="T22" fmla="*/ 8643 w 8643"/>
                <a:gd name="T23" fmla="*/ 131 h 261"/>
                <a:gd name="T24" fmla="*/ 8642 w 8643"/>
                <a:gd name="T25" fmla="*/ 127 h 261"/>
                <a:gd name="T26" fmla="*/ 8631 w 8643"/>
                <a:gd name="T27" fmla="*/ 120 h 261"/>
                <a:gd name="T28" fmla="*/ 8595 w 8643"/>
                <a:gd name="T29" fmla="*/ 111 h 261"/>
                <a:gd name="T30" fmla="*/ 8455 w 8643"/>
                <a:gd name="T31" fmla="*/ 92 h 261"/>
                <a:gd name="T32" fmla="*/ 8127 w 8643"/>
                <a:gd name="T33" fmla="*/ 68 h 261"/>
                <a:gd name="T34" fmla="*/ 7661 w 8643"/>
                <a:gd name="T35" fmla="*/ 47 h 261"/>
                <a:gd name="T36" fmla="*/ 7075 w 8643"/>
                <a:gd name="T37" fmla="*/ 30 h 261"/>
                <a:gd name="T38" fmla="*/ 6385 w 8643"/>
                <a:gd name="T39" fmla="*/ 15 h 261"/>
                <a:gd name="T40" fmla="*/ 5609 w 8643"/>
                <a:gd name="T41" fmla="*/ 6 h 261"/>
                <a:gd name="T42" fmla="*/ 4765 w 8643"/>
                <a:gd name="T43" fmla="*/ 1 h 261"/>
                <a:gd name="T44" fmla="*/ 4322 w 8643"/>
                <a:gd name="T45" fmla="*/ 0 h 261"/>
                <a:gd name="T46" fmla="*/ 3878 w 8643"/>
                <a:gd name="T47" fmla="*/ 1 h 261"/>
                <a:gd name="T48" fmla="*/ 3034 w 8643"/>
                <a:gd name="T49" fmla="*/ 6 h 261"/>
                <a:gd name="T50" fmla="*/ 2258 w 8643"/>
                <a:gd name="T51" fmla="*/ 15 h 261"/>
                <a:gd name="T52" fmla="*/ 1568 w 8643"/>
                <a:gd name="T53" fmla="*/ 30 h 261"/>
                <a:gd name="T54" fmla="*/ 982 w 8643"/>
                <a:gd name="T55" fmla="*/ 47 h 261"/>
                <a:gd name="T56" fmla="*/ 516 w 8643"/>
                <a:gd name="T57" fmla="*/ 68 h 261"/>
                <a:gd name="T58" fmla="*/ 188 w 8643"/>
                <a:gd name="T59" fmla="*/ 92 h 261"/>
                <a:gd name="T60" fmla="*/ 48 w 8643"/>
                <a:gd name="T61" fmla="*/ 111 h 261"/>
                <a:gd name="T62" fmla="*/ 12 w 8643"/>
                <a:gd name="T63" fmla="*/ 120 h 261"/>
                <a:gd name="T64" fmla="*/ 1 w 8643"/>
                <a:gd name="T65" fmla="*/ 127 h 261"/>
                <a:gd name="T66" fmla="*/ 0 w 8643"/>
                <a:gd name="T67" fmla="*/ 131 h 261"/>
                <a:gd name="T68" fmla="*/ 1 w 8643"/>
                <a:gd name="T69" fmla="*/ 134 h 261"/>
                <a:gd name="T70" fmla="*/ 12 w 8643"/>
                <a:gd name="T71" fmla="*/ 141 h 261"/>
                <a:gd name="T72" fmla="*/ 48 w 8643"/>
                <a:gd name="T73" fmla="*/ 150 h 261"/>
                <a:gd name="T74" fmla="*/ 188 w 8643"/>
                <a:gd name="T75" fmla="*/ 170 h 261"/>
                <a:gd name="T76" fmla="*/ 516 w 8643"/>
                <a:gd name="T77" fmla="*/ 192 h 261"/>
                <a:gd name="T78" fmla="*/ 982 w 8643"/>
                <a:gd name="T79" fmla="*/ 214 h 261"/>
                <a:gd name="T80" fmla="*/ 1568 w 8643"/>
                <a:gd name="T81" fmla="*/ 231 h 261"/>
                <a:gd name="T82" fmla="*/ 2258 w 8643"/>
                <a:gd name="T83" fmla="*/ 246 h 261"/>
                <a:gd name="T84" fmla="*/ 3034 w 8643"/>
                <a:gd name="T85" fmla="*/ 255 h 261"/>
                <a:gd name="T86" fmla="*/ 3878 w 8643"/>
                <a:gd name="T87" fmla="*/ 260 h 261"/>
                <a:gd name="T88" fmla="*/ 4322 w 8643"/>
                <a:gd name="T89" fmla="*/ 261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43" h="261">
                  <a:moveTo>
                    <a:pt x="4322" y="261"/>
                  </a:moveTo>
                  <a:lnTo>
                    <a:pt x="4765" y="260"/>
                  </a:lnTo>
                  <a:lnTo>
                    <a:pt x="5609" y="255"/>
                  </a:lnTo>
                  <a:lnTo>
                    <a:pt x="6385" y="246"/>
                  </a:lnTo>
                  <a:lnTo>
                    <a:pt x="7075" y="231"/>
                  </a:lnTo>
                  <a:lnTo>
                    <a:pt x="7661" y="214"/>
                  </a:lnTo>
                  <a:lnTo>
                    <a:pt x="8127" y="192"/>
                  </a:lnTo>
                  <a:lnTo>
                    <a:pt x="8455" y="170"/>
                  </a:lnTo>
                  <a:lnTo>
                    <a:pt x="8595" y="150"/>
                  </a:lnTo>
                  <a:lnTo>
                    <a:pt x="8631" y="141"/>
                  </a:lnTo>
                  <a:lnTo>
                    <a:pt x="8642" y="134"/>
                  </a:lnTo>
                  <a:lnTo>
                    <a:pt x="8643" y="131"/>
                  </a:lnTo>
                  <a:lnTo>
                    <a:pt x="8642" y="127"/>
                  </a:lnTo>
                  <a:lnTo>
                    <a:pt x="8631" y="120"/>
                  </a:lnTo>
                  <a:lnTo>
                    <a:pt x="8595" y="111"/>
                  </a:lnTo>
                  <a:lnTo>
                    <a:pt x="8455" y="92"/>
                  </a:lnTo>
                  <a:lnTo>
                    <a:pt x="8127" y="68"/>
                  </a:lnTo>
                  <a:lnTo>
                    <a:pt x="7661" y="47"/>
                  </a:lnTo>
                  <a:lnTo>
                    <a:pt x="7075" y="30"/>
                  </a:lnTo>
                  <a:lnTo>
                    <a:pt x="6385" y="15"/>
                  </a:lnTo>
                  <a:lnTo>
                    <a:pt x="5609" y="6"/>
                  </a:lnTo>
                  <a:lnTo>
                    <a:pt x="4765" y="1"/>
                  </a:lnTo>
                  <a:lnTo>
                    <a:pt x="4322" y="0"/>
                  </a:lnTo>
                  <a:lnTo>
                    <a:pt x="3878" y="1"/>
                  </a:lnTo>
                  <a:lnTo>
                    <a:pt x="3034" y="6"/>
                  </a:lnTo>
                  <a:lnTo>
                    <a:pt x="2258" y="15"/>
                  </a:lnTo>
                  <a:lnTo>
                    <a:pt x="1568" y="30"/>
                  </a:lnTo>
                  <a:lnTo>
                    <a:pt x="982" y="47"/>
                  </a:lnTo>
                  <a:lnTo>
                    <a:pt x="516" y="68"/>
                  </a:lnTo>
                  <a:lnTo>
                    <a:pt x="188" y="92"/>
                  </a:lnTo>
                  <a:lnTo>
                    <a:pt x="48" y="111"/>
                  </a:lnTo>
                  <a:lnTo>
                    <a:pt x="12" y="120"/>
                  </a:lnTo>
                  <a:lnTo>
                    <a:pt x="1" y="127"/>
                  </a:lnTo>
                  <a:lnTo>
                    <a:pt x="0" y="131"/>
                  </a:lnTo>
                  <a:lnTo>
                    <a:pt x="1" y="134"/>
                  </a:lnTo>
                  <a:lnTo>
                    <a:pt x="12" y="141"/>
                  </a:lnTo>
                  <a:lnTo>
                    <a:pt x="48" y="150"/>
                  </a:lnTo>
                  <a:lnTo>
                    <a:pt x="188" y="170"/>
                  </a:lnTo>
                  <a:lnTo>
                    <a:pt x="516" y="192"/>
                  </a:lnTo>
                  <a:lnTo>
                    <a:pt x="982" y="214"/>
                  </a:lnTo>
                  <a:lnTo>
                    <a:pt x="1568" y="231"/>
                  </a:lnTo>
                  <a:lnTo>
                    <a:pt x="2258" y="246"/>
                  </a:lnTo>
                  <a:lnTo>
                    <a:pt x="3034" y="255"/>
                  </a:lnTo>
                  <a:lnTo>
                    <a:pt x="3878" y="260"/>
                  </a:lnTo>
                  <a:lnTo>
                    <a:pt x="4322" y="261"/>
                  </a:lnTo>
                  <a:close/>
                </a:path>
              </a:pathLst>
            </a:custGeom>
            <a:solidFill>
              <a:srgbClr val="BCBCB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4" name="iṧļïḑé">
              <a:extLst>
                <a:ext uri="{FF2B5EF4-FFF2-40B4-BE49-F238E27FC236}">
                  <a16:creationId xmlns:a16="http://schemas.microsoft.com/office/drawing/2014/main" id="{566B19F7-A167-4CC9-AFA2-FA88D684A8BC}"/>
                </a:ext>
              </a:extLst>
            </p:cNvPr>
            <p:cNvSpPr/>
            <p:nvPr/>
          </p:nvSpPr>
          <p:spPr bwMode="auto">
            <a:xfrm>
              <a:off x="6017873" y="5143190"/>
              <a:ext cx="4488940" cy="132640"/>
            </a:xfrm>
            <a:custGeom>
              <a:avLst/>
              <a:gdLst>
                <a:gd name="T0" fmla="*/ 4314 w 8627"/>
                <a:gd name="T1" fmla="*/ 257 h 257"/>
                <a:gd name="T2" fmla="*/ 4756 w 8627"/>
                <a:gd name="T3" fmla="*/ 256 h 257"/>
                <a:gd name="T4" fmla="*/ 5599 w 8627"/>
                <a:gd name="T5" fmla="*/ 251 h 257"/>
                <a:gd name="T6" fmla="*/ 6373 w 8627"/>
                <a:gd name="T7" fmla="*/ 242 h 257"/>
                <a:gd name="T8" fmla="*/ 7062 w 8627"/>
                <a:gd name="T9" fmla="*/ 227 h 257"/>
                <a:gd name="T10" fmla="*/ 7646 w 8627"/>
                <a:gd name="T11" fmla="*/ 210 h 257"/>
                <a:gd name="T12" fmla="*/ 8112 w 8627"/>
                <a:gd name="T13" fmla="*/ 189 h 257"/>
                <a:gd name="T14" fmla="*/ 8439 w 8627"/>
                <a:gd name="T15" fmla="*/ 167 h 257"/>
                <a:gd name="T16" fmla="*/ 8578 w 8627"/>
                <a:gd name="T17" fmla="*/ 148 h 257"/>
                <a:gd name="T18" fmla="*/ 8614 w 8627"/>
                <a:gd name="T19" fmla="*/ 138 h 257"/>
                <a:gd name="T20" fmla="*/ 8626 w 8627"/>
                <a:gd name="T21" fmla="*/ 132 h 257"/>
                <a:gd name="T22" fmla="*/ 8627 w 8627"/>
                <a:gd name="T23" fmla="*/ 129 h 257"/>
                <a:gd name="T24" fmla="*/ 8626 w 8627"/>
                <a:gd name="T25" fmla="*/ 125 h 257"/>
                <a:gd name="T26" fmla="*/ 8614 w 8627"/>
                <a:gd name="T27" fmla="*/ 118 h 257"/>
                <a:gd name="T28" fmla="*/ 8578 w 8627"/>
                <a:gd name="T29" fmla="*/ 109 h 257"/>
                <a:gd name="T30" fmla="*/ 8439 w 8627"/>
                <a:gd name="T31" fmla="*/ 91 h 257"/>
                <a:gd name="T32" fmla="*/ 8112 w 8627"/>
                <a:gd name="T33" fmla="*/ 67 h 257"/>
                <a:gd name="T34" fmla="*/ 7646 w 8627"/>
                <a:gd name="T35" fmla="*/ 46 h 257"/>
                <a:gd name="T36" fmla="*/ 7062 w 8627"/>
                <a:gd name="T37" fmla="*/ 29 h 257"/>
                <a:gd name="T38" fmla="*/ 6373 w 8627"/>
                <a:gd name="T39" fmla="*/ 16 h 257"/>
                <a:gd name="T40" fmla="*/ 5599 w 8627"/>
                <a:gd name="T41" fmla="*/ 6 h 257"/>
                <a:gd name="T42" fmla="*/ 4756 w 8627"/>
                <a:gd name="T43" fmla="*/ 1 h 257"/>
                <a:gd name="T44" fmla="*/ 4314 w 8627"/>
                <a:gd name="T45" fmla="*/ 0 h 257"/>
                <a:gd name="T46" fmla="*/ 3871 w 8627"/>
                <a:gd name="T47" fmla="*/ 1 h 257"/>
                <a:gd name="T48" fmla="*/ 3028 w 8627"/>
                <a:gd name="T49" fmla="*/ 6 h 257"/>
                <a:gd name="T50" fmla="*/ 2254 w 8627"/>
                <a:gd name="T51" fmla="*/ 16 h 257"/>
                <a:gd name="T52" fmla="*/ 1565 w 8627"/>
                <a:gd name="T53" fmla="*/ 29 h 257"/>
                <a:gd name="T54" fmla="*/ 981 w 8627"/>
                <a:gd name="T55" fmla="*/ 46 h 257"/>
                <a:gd name="T56" fmla="*/ 515 w 8627"/>
                <a:gd name="T57" fmla="*/ 67 h 257"/>
                <a:gd name="T58" fmla="*/ 188 w 8627"/>
                <a:gd name="T59" fmla="*/ 91 h 257"/>
                <a:gd name="T60" fmla="*/ 49 w 8627"/>
                <a:gd name="T61" fmla="*/ 109 h 257"/>
                <a:gd name="T62" fmla="*/ 13 w 8627"/>
                <a:gd name="T63" fmla="*/ 118 h 257"/>
                <a:gd name="T64" fmla="*/ 1 w 8627"/>
                <a:gd name="T65" fmla="*/ 125 h 257"/>
                <a:gd name="T66" fmla="*/ 0 w 8627"/>
                <a:gd name="T67" fmla="*/ 129 h 257"/>
                <a:gd name="T68" fmla="*/ 1 w 8627"/>
                <a:gd name="T69" fmla="*/ 132 h 257"/>
                <a:gd name="T70" fmla="*/ 13 w 8627"/>
                <a:gd name="T71" fmla="*/ 138 h 257"/>
                <a:gd name="T72" fmla="*/ 49 w 8627"/>
                <a:gd name="T73" fmla="*/ 148 h 257"/>
                <a:gd name="T74" fmla="*/ 188 w 8627"/>
                <a:gd name="T75" fmla="*/ 167 h 257"/>
                <a:gd name="T76" fmla="*/ 515 w 8627"/>
                <a:gd name="T77" fmla="*/ 189 h 257"/>
                <a:gd name="T78" fmla="*/ 981 w 8627"/>
                <a:gd name="T79" fmla="*/ 210 h 257"/>
                <a:gd name="T80" fmla="*/ 1565 w 8627"/>
                <a:gd name="T81" fmla="*/ 227 h 257"/>
                <a:gd name="T82" fmla="*/ 2254 w 8627"/>
                <a:gd name="T83" fmla="*/ 242 h 257"/>
                <a:gd name="T84" fmla="*/ 3028 w 8627"/>
                <a:gd name="T85" fmla="*/ 251 h 257"/>
                <a:gd name="T86" fmla="*/ 3871 w 8627"/>
                <a:gd name="T87" fmla="*/ 256 h 257"/>
                <a:gd name="T88" fmla="*/ 4314 w 8627"/>
                <a:gd name="T89" fmla="*/ 257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27" h="257">
                  <a:moveTo>
                    <a:pt x="4314" y="257"/>
                  </a:moveTo>
                  <a:lnTo>
                    <a:pt x="4756" y="256"/>
                  </a:lnTo>
                  <a:lnTo>
                    <a:pt x="5599" y="251"/>
                  </a:lnTo>
                  <a:lnTo>
                    <a:pt x="6373" y="242"/>
                  </a:lnTo>
                  <a:lnTo>
                    <a:pt x="7062" y="227"/>
                  </a:lnTo>
                  <a:lnTo>
                    <a:pt x="7646" y="210"/>
                  </a:lnTo>
                  <a:lnTo>
                    <a:pt x="8112" y="189"/>
                  </a:lnTo>
                  <a:lnTo>
                    <a:pt x="8439" y="167"/>
                  </a:lnTo>
                  <a:lnTo>
                    <a:pt x="8578" y="148"/>
                  </a:lnTo>
                  <a:lnTo>
                    <a:pt x="8614" y="138"/>
                  </a:lnTo>
                  <a:lnTo>
                    <a:pt x="8626" y="132"/>
                  </a:lnTo>
                  <a:lnTo>
                    <a:pt x="8627" y="129"/>
                  </a:lnTo>
                  <a:lnTo>
                    <a:pt x="8626" y="125"/>
                  </a:lnTo>
                  <a:lnTo>
                    <a:pt x="8614" y="118"/>
                  </a:lnTo>
                  <a:lnTo>
                    <a:pt x="8578" y="109"/>
                  </a:lnTo>
                  <a:lnTo>
                    <a:pt x="8439" y="91"/>
                  </a:lnTo>
                  <a:lnTo>
                    <a:pt x="8112" y="67"/>
                  </a:lnTo>
                  <a:lnTo>
                    <a:pt x="7646" y="46"/>
                  </a:lnTo>
                  <a:lnTo>
                    <a:pt x="7062" y="29"/>
                  </a:lnTo>
                  <a:lnTo>
                    <a:pt x="6373" y="16"/>
                  </a:lnTo>
                  <a:lnTo>
                    <a:pt x="5599" y="6"/>
                  </a:lnTo>
                  <a:lnTo>
                    <a:pt x="4756" y="1"/>
                  </a:lnTo>
                  <a:lnTo>
                    <a:pt x="4314" y="0"/>
                  </a:lnTo>
                  <a:lnTo>
                    <a:pt x="3871" y="1"/>
                  </a:lnTo>
                  <a:lnTo>
                    <a:pt x="3028" y="6"/>
                  </a:lnTo>
                  <a:lnTo>
                    <a:pt x="2254" y="16"/>
                  </a:lnTo>
                  <a:lnTo>
                    <a:pt x="1565" y="29"/>
                  </a:lnTo>
                  <a:lnTo>
                    <a:pt x="981" y="46"/>
                  </a:lnTo>
                  <a:lnTo>
                    <a:pt x="515" y="67"/>
                  </a:lnTo>
                  <a:lnTo>
                    <a:pt x="188" y="91"/>
                  </a:lnTo>
                  <a:lnTo>
                    <a:pt x="49" y="109"/>
                  </a:lnTo>
                  <a:lnTo>
                    <a:pt x="13" y="118"/>
                  </a:lnTo>
                  <a:lnTo>
                    <a:pt x="1" y="125"/>
                  </a:lnTo>
                  <a:lnTo>
                    <a:pt x="0" y="129"/>
                  </a:lnTo>
                  <a:lnTo>
                    <a:pt x="1" y="132"/>
                  </a:lnTo>
                  <a:lnTo>
                    <a:pt x="13" y="138"/>
                  </a:lnTo>
                  <a:lnTo>
                    <a:pt x="49" y="148"/>
                  </a:lnTo>
                  <a:lnTo>
                    <a:pt x="188" y="167"/>
                  </a:lnTo>
                  <a:lnTo>
                    <a:pt x="515" y="189"/>
                  </a:lnTo>
                  <a:lnTo>
                    <a:pt x="981" y="210"/>
                  </a:lnTo>
                  <a:lnTo>
                    <a:pt x="1565" y="227"/>
                  </a:lnTo>
                  <a:lnTo>
                    <a:pt x="2254" y="242"/>
                  </a:lnTo>
                  <a:lnTo>
                    <a:pt x="3028" y="251"/>
                  </a:lnTo>
                  <a:lnTo>
                    <a:pt x="3871" y="256"/>
                  </a:lnTo>
                  <a:lnTo>
                    <a:pt x="4314" y="257"/>
                  </a:lnTo>
                  <a:close/>
                </a:path>
              </a:pathLst>
            </a:custGeom>
            <a:solidFill>
              <a:srgbClr val="BBBBB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5" name="îṥlïḋê">
              <a:extLst>
                <a:ext uri="{FF2B5EF4-FFF2-40B4-BE49-F238E27FC236}">
                  <a16:creationId xmlns:a16="http://schemas.microsoft.com/office/drawing/2014/main" id="{252A71EF-1B92-459F-BB19-F6A167A7F4CE}"/>
                </a:ext>
              </a:extLst>
            </p:cNvPr>
            <p:cNvSpPr/>
            <p:nvPr/>
          </p:nvSpPr>
          <p:spPr bwMode="auto">
            <a:xfrm>
              <a:off x="6023075" y="5143190"/>
              <a:ext cx="4478537" cy="132640"/>
            </a:xfrm>
            <a:custGeom>
              <a:avLst/>
              <a:gdLst>
                <a:gd name="T0" fmla="*/ 4304 w 8607"/>
                <a:gd name="T1" fmla="*/ 253 h 253"/>
                <a:gd name="T2" fmla="*/ 4745 w 8607"/>
                <a:gd name="T3" fmla="*/ 252 h 253"/>
                <a:gd name="T4" fmla="*/ 5586 w 8607"/>
                <a:gd name="T5" fmla="*/ 247 h 253"/>
                <a:gd name="T6" fmla="*/ 6359 w 8607"/>
                <a:gd name="T7" fmla="*/ 238 h 253"/>
                <a:gd name="T8" fmla="*/ 7045 w 8607"/>
                <a:gd name="T9" fmla="*/ 224 h 253"/>
                <a:gd name="T10" fmla="*/ 7630 w 8607"/>
                <a:gd name="T11" fmla="*/ 207 h 253"/>
                <a:gd name="T12" fmla="*/ 8094 w 8607"/>
                <a:gd name="T13" fmla="*/ 186 h 253"/>
                <a:gd name="T14" fmla="*/ 8420 w 8607"/>
                <a:gd name="T15" fmla="*/ 164 h 253"/>
                <a:gd name="T16" fmla="*/ 8559 w 8607"/>
                <a:gd name="T17" fmla="*/ 146 h 253"/>
                <a:gd name="T18" fmla="*/ 8595 w 8607"/>
                <a:gd name="T19" fmla="*/ 136 h 253"/>
                <a:gd name="T20" fmla="*/ 8606 w 8607"/>
                <a:gd name="T21" fmla="*/ 130 h 253"/>
                <a:gd name="T22" fmla="*/ 8607 w 8607"/>
                <a:gd name="T23" fmla="*/ 127 h 253"/>
                <a:gd name="T24" fmla="*/ 8606 w 8607"/>
                <a:gd name="T25" fmla="*/ 123 h 253"/>
                <a:gd name="T26" fmla="*/ 8595 w 8607"/>
                <a:gd name="T27" fmla="*/ 116 h 253"/>
                <a:gd name="T28" fmla="*/ 8559 w 8607"/>
                <a:gd name="T29" fmla="*/ 107 h 253"/>
                <a:gd name="T30" fmla="*/ 8420 w 8607"/>
                <a:gd name="T31" fmla="*/ 89 h 253"/>
                <a:gd name="T32" fmla="*/ 8094 w 8607"/>
                <a:gd name="T33" fmla="*/ 66 h 253"/>
                <a:gd name="T34" fmla="*/ 7630 w 8607"/>
                <a:gd name="T35" fmla="*/ 46 h 253"/>
                <a:gd name="T36" fmla="*/ 7045 w 8607"/>
                <a:gd name="T37" fmla="*/ 29 h 253"/>
                <a:gd name="T38" fmla="*/ 6359 w 8607"/>
                <a:gd name="T39" fmla="*/ 16 h 253"/>
                <a:gd name="T40" fmla="*/ 5586 w 8607"/>
                <a:gd name="T41" fmla="*/ 6 h 253"/>
                <a:gd name="T42" fmla="*/ 4745 w 8607"/>
                <a:gd name="T43" fmla="*/ 1 h 253"/>
                <a:gd name="T44" fmla="*/ 4304 w 8607"/>
                <a:gd name="T45" fmla="*/ 0 h 253"/>
                <a:gd name="T46" fmla="*/ 3862 w 8607"/>
                <a:gd name="T47" fmla="*/ 1 h 253"/>
                <a:gd name="T48" fmla="*/ 3021 w 8607"/>
                <a:gd name="T49" fmla="*/ 6 h 253"/>
                <a:gd name="T50" fmla="*/ 2248 w 8607"/>
                <a:gd name="T51" fmla="*/ 16 h 253"/>
                <a:gd name="T52" fmla="*/ 1562 w 8607"/>
                <a:gd name="T53" fmla="*/ 29 h 253"/>
                <a:gd name="T54" fmla="*/ 977 w 8607"/>
                <a:gd name="T55" fmla="*/ 46 h 253"/>
                <a:gd name="T56" fmla="*/ 513 w 8607"/>
                <a:gd name="T57" fmla="*/ 66 h 253"/>
                <a:gd name="T58" fmla="*/ 187 w 8607"/>
                <a:gd name="T59" fmla="*/ 89 h 253"/>
                <a:gd name="T60" fmla="*/ 48 w 8607"/>
                <a:gd name="T61" fmla="*/ 107 h 253"/>
                <a:gd name="T62" fmla="*/ 12 w 8607"/>
                <a:gd name="T63" fmla="*/ 116 h 253"/>
                <a:gd name="T64" fmla="*/ 1 w 8607"/>
                <a:gd name="T65" fmla="*/ 123 h 253"/>
                <a:gd name="T66" fmla="*/ 0 w 8607"/>
                <a:gd name="T67" fmla="*/ 127 h 253"/>
                <a:gd name="T68" fmla="*/ 1 w 8607"/>
                <a:gd name="T69" fmla="*/ 130 h 253"/>
                <a:gd name="T70" fmla="*/ 12 w 8607"/>
                <a:gd name="T71" fmla="*/ 136 h 253"/>
                <a:gd name="T72" fmla="*/ 48 w 8607"/>
                <a:gd name="T73" fmla="*/ 146 h 253"/>
                <a:gd name="T74" fmla="*/ 187 w 8607"/>
                <a:gd name="T75" fmla="*/ 164 h 253"/>
                <a:gd name="T76" fmla="*/ 513 w 8607"/>
                <a:gd name="T77" fmla="*/ 186 h 253"/>
                <a:gd name="T78" fmla="*/ 977 w 8607"/>
                <a:gd name="T79" fmla="*/ 207 h 253"/>
                <a:gd name="T80" fmla="*/ 1562 w 8607"/>
                <a:gd name="T81" fmla="*/ 224 h 253"/>
                <a:gd name="T82" fmla="*/ 2248 w 8607"/>
                <a:gd name="T83" fmla="*/ 238 h 253"/>
                <a:gd name="T84" fmla="*/ 3021 w 8607"/>
                <a:gd name="T85" fmla="*/ 247 h 253"/>
                <a:gd name="T86" fmla="*/ 3862 w 8607"/>
                <a:gd name="T87" fmla="*/ 252 h 253"/>
                <a:gd name="T88" fmla="*/ 4304 w 8607"/>
                <a:gd name="T89" fmla="*/ 253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07" h="253">
                  <a:moveTo>
                    <a:pt x="4304" y="253"/>
                  </a:moveTo>
                  <a:lnTo>
                    <a:pt x="4745" y="252"/>
                  </a:lnTo>
                  <a:lnTo>
                    <a:pt x="5586" y="247"/>
                  </a:lnTo>
                  <a:lnTo>
                    <a:pt x="6359" y="238"/>
                  </a:lnTo>
                  <a:lnTo>
                    <a:pt x="7045" y="224"/>
                  </a:lnTo>
                  <a:lnTo>
                    <a:pt x="7630" y="207"/>
                  </a:lnTo>
                  <a:lnTo>
                    <a:pt x="8094" y="186"/>
                  </a:lnTo>
                  <a:lnTo>
                    <a:pt x="8420" y="164"/>
                  </a:lnTo>
                  <a:lnTo>
                    <a:pt x="8559" y="146"/>
                  </a:lnTo>
                  <a:lnTo>
                    <a:pt x="8595" y="136"/>
                  </a:lnTo>
                  <a:lnTo>
                    <a:pt x="8606" y="130"/>
                  </a:lnTo>
                  <a:lnTo>
                    <a:pt x="8607" y="127"/>
                  </a:lnTo>
                  <a:lnTo>
                    <a:pt x="8606" y="123"/>
                  </a:lnTo>
                  <a:lnTo>
                    <a:pt x="8595" y="116"/>
                  </a:lnTo>
                  <a:lnTo>
                    <a:pt x="8559" y="107"/>
                  </a:lnTo>
                  <a:lnTo>
                    <a:pt x="8420" y="89"/>
                  </a:lnTo>
                  <a:lnTo>
                    <a:pt x="8094" y="66"/>
                  </a:lnTo>
                  <a:lnTo>
                    <a:pt x="7630" y="46"/>
                  </a:lnTo>
                  <a:lnTo>
                    <a:pt x="7045" y="29"/>
                  </a:lnTo>
                  <a:lnTo>
                    <a:pt x="6359" y="16"/>
                  </a:lnTo>
                  <a:lnTo>
                    <a:pt x="5586" y="6"/>
                  </a:lnTo>
                  <a:lnTo>
                    <a:pt x="4745" y="1"/>
                  </a:lnTo>
                  <a:lnTo>
                    <a:pt x="4304" y="0"/>
                  </a:lnTo>
                  <a:lnTo>
                    <a:pt x="3862" y="1"/>
                  </a:lnTo>
                  <a:lnTo>
                    <a:pt x="3021" y="6"/>
                  </a:lnTo>
                  <a:lnTo>
                    <a:pt x="2248" y="16"/>
                  </a:lnTo>
                  <a:lnTo>
                    <a:pt x="1562" y="29"/>
                  </a:lnTo>
                  <a:lnTo>
                    <a:pt x="977" y="46"/>
                  </a:lnTo>
                  <a:lnTo>
                    <a:pt x="513" y="66"/>
                  </a:lnTo>
                  <a:lnTo>
                    <a:pt x="187" y="89"/>
                  </a:lnTo>
                  <a:lnTo>
                    <a:pt x="48" y="107"/>
                  </a:lnTo>
                  <a:lnTo>
                    <a:pt x="12" y="116"/>
                  </a:lnTo>
                  <a:lnTo>
                    <a:pt x="1" y="123"/>
                  </a:lnTo>
                  <a:lnTo>
                    <a:pt x="0" y="127"/>
                  </a:lnTo>
                  <a:lnTo>
                    <a:pt x="1" y="130"/>
                  </a:lnTo>
                  <a:lnTo>
                    <a:pt x="12" y="136"/>
                  </a:lnTo>
                  <a:lnTo>
                    <a:pt x="48" y="146"/>
                  </a:lnTo>
                  <a:lnTo>
                    <a:pt x="187" y="164"/>
                  </a:lnTo>
                  <a:lnTo>
                    <a:pt x="513" y="186"/>
                  </a:lnTo>
                  <a:lnTo>
                    <a:pt x="977" y="207"/>
                  </a:lnTo>
                  <a:lnTo>
                    <a:pt x="1562" y="224"/>
                  </a:lnTo>
                  <a:lnTo>
                    <a:pt x="2248" y="238"/>
                  </a:lnTo>
                  <a:lnTo>
                    <a:pt x="3021" y="247"/>
                  </a:lnTo>
                  <a:lnTo>
                    <a:pt x="3862" y="252"/>
                  </a:lnTo>
                  <a:lnTo>
                    <a:pt x="4304" y="253"/>
                  </a:lnTo>
                  <a:close/>
                </a:path>
              </a:pathLst>
            </a:custGeom>
            <a:solidFill>
              <a:srgbClr val="BABA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6" name="îśḻîḓé">
              <a:extLst>
                <a:ext uri="{FF2B5EF4-FFF2-40B4-BE49-F238E27FC236}">
                  <a16:creationId xmlns:a16="http://schemas.microsoft.com/office/drawing/2014/main" id="{D2443D01-F694-44F6-9631-3DFD6B9B909E}"/>
                </a:ext>
              </a:extLst>
            </p:cNvPr>
            <p:cNvSpPr/>
            <p:nvPr/>
          </p:nvSpPr>
          <p:spPr bwMode="auto">
            <a:xfrm>
              <a:off x="6028277" y="5145790"/>
              <a:ext cx="4468134" cy="130039"/>
            </a:xfrm>
            <a:custGeom>
              <a:avLst/>
              <a:gdLst>
                <a:gd name="T0" fmla="*/ 4296 w 8591"/>
                <a:gd name="T1" fmla="*/ 249 h 249"/>
                <a:gd name="T2" fmla="*/ 4736 w 8591"/>
                <a:gd name="T3" fmla="*/ 248 h 249"/>
                <a:gd name="T4" fmla="*/ 5576 w 8591"/>
                <a:gd name="T5" fmla="*/ 243 h 249"/>
                <a:gd name="T6" fmla="*/ 6347 w 8591"/>
                <a:gd name="T7" fmla="*/ 233 h 249"/>
                <a:gd name="T8" fmla="*/ 7032 w 8591"/>
                <a:gd name="T9" fmla="*/ 220 h 249"/>
                <a:gd name="T10" fmla="*/ 7615 w 8591"/>
                <a:gd name="T11" fmla="*/ 204 h 249"/>
                <a:gd name="T12" fmla="*/ 8078 w 8591"/>
                <a:gd name="T13" fmla="*/ 184 h 249"/>
                <a:gd name="T14" fmla="*/ 8404 w 8591"/>
                <a:gd name="T15" fmla="*/ 162 h 249"/>
                <a:gd name="T16" fmla="*/ 8543 w 8591"/>
                <a:gd name="T17" fmla="*/ 143 h 249"/>
                <a:gd name="T18" fmla="*/ 8579 w 8591"/>
                <a:gd name="T19" fmla="*/ 134 h 249"/>
                <a:gd name="T20" fmla="*/ 8590 w 8591"/>
                <a:gd name="T21" fmla="*/ 128 h 249"/>
                <a:gd name="T22" fmla="*/ 8591 w 8591"/>
                <a:gd name="T23" fmla="*/ 125 h 249"/>
                <a:gd name="T24" fmla="*/ 8590 w 8591"/>
                <a:gd name="T25" fmla="*/ 121 h 249"/>
                <a:gd name="T26" fmla="*/ 8579 w 8591"/>
                <a:gd name="T27" fmla="*/ 115 h 249"/>
                <a:gd name="T28" fmla="*/ 8543 w 8591"/>
                <a:gd name="T29" fmla="*/ 105 h 249"/>
                <a:gd name="T30" fmla="*/ 8404 w 8591"/>
                <a:gd name="T31" fmla="*/ 88 h 249"/>
                <a:gd name="T32" fmla="*/ 8078 w 8591"/>
                <a:gd name="T33" fmla="*/ 65 h 249"/>
                <a:gd name="T34" fmla="*/ 7615 w 8591"/>
                <a:gd name="T35" fmla="*/ 45 h 249"/>
                <a:gd name="T36" fmla="*/ 7032 w 8591"/>
                <a:gd name="T37" fmla="*/ 29 h 249"/>
                <a:gd name="T38" fmla="*/ 6347 w 8591"/>
                <a:gd name="T39" fmla="*/ 16 h 249"/>
                <a:gd name="T40" fmla="*/ 5576 w 8591"/>
                <a:gd name="T41" fmla="*/ 5 h 249"/>
                <a:gd name="T42" fmla="*/ 4736 w 8591"/>
                <a:gd name="T43" fmla="*/ 1 h 249"/>
                <a:gd name="T44" fmla="*/ 4296 w 8591"/>
                <a:gd name="T45" fmla="*/ 0 h 249"/>
                <a:gd name="T46" fmla="*/ 3855 w 8591"/>
                <a:gd name="T47" fmla="*/ 1 h 249"/>
                <a:gd name="T48" fmla="*/ 3015 w 8591"/>
                <a:gd name="T49" fmla="*/ 5 h 249"/>
                <a:gd name="T50" fmla="*/ 2244 w 8591"/>
                <a:gd name="T51" fmla="*/ 16 h 249"/>
                <a:gd name="T52" fmla="*/ 1559 w 8591"/>
                <a:gd name="T53" fmla="*/ 29 h 249"/>
                <a:gd name="T54" fmla="*/ 976 w 8591"/>
                <a:gd name="T55" fmla="*/ 45 h 249"/>
                <a:gd name="T56" fmla="*/ 513 w 8591"/>
                <a:gd name="T57" fmla="*/ 65 h 249"/>
                <a:gd name="T58" fmla="*/ 187 w 8591"/>
                <a:gd name="T59" fmla="*/ 88 h 249"/>
                <a:gd name="T60" fmla="*/ 48 w 8591"/>
                <a:gd name="T61" fmla="*/ 105 h 249"/>
                <a:gd name="T62" fmla="*/ 12 w 8591"/>
                <a:gd name="T63" fmla="*/ 115 h 249"/>
                <a:gd name="T64" fmla="*/ 1 w 8591"/>
                <a:gd name="T65" fmla="*/ 121 h 249"/>
                <a:gd name="T66" fmla="*/ 0 w 8591"/>
                <a:gd name="T67" fmla="*/ 125 h 249"/>
                <a:gd name="T68" fmla="*/ 1 w 8591"/>
                <a:gd name="T69" fmla="*/ 128 h 249"/>
                <a:gd name="T70" fmla="*/ 12 w 8591"/>
                <a:gd name="T71" fmla="*/ 134 h 249"/>
                <a:gd name="T72" fmla="*/ 48 w 8591"/>
                <a:gd name="T73" fmla="*/ 143 h 249"/>
                <a:gd name="T74" fmla="*/ 187 w 8591"/>
                <a:gd name="T75" fmla="*/ 162 h 249"/>
                <a:gd name="T76" fmla="*/ 513 w 8591"/>
                <a:gd name="T77" fmla="*/ 184 h 249"/>
                <a:gd name="T78" fmla="*/ 976 w 8591"/>
                <a:gd name="T79" fmla="*/ 204 h 249"/>
                <a:gd name="T80" fmla="*/ 1559 w 8591"/>
                <a:gd name="T81" fmla="*/ 220 h 249"/>
                <a:gd name="T82" fmla="*/ 2244 w 8591"/>
                <a:gd name="T83" fmla="*/ 233 h 249"/>
                <a:gd name="T84" fmla="*/ 3015 w 8591"/>
                <a:gd name="T85" fmla="*/ 243 h 249"/>
                <a:gd name="T86" fmla="*/ 3855 w 8591"/>
                <a:gd name="T87" fmla="*/ 248 h 249"/>
                <a:gd name="T88" fmla="*/ 4296 w 8591"/>
                <a:gd name="T89" fmla="*/ 249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91" h="249">
                  <a:moveTo>
                    <a:pt x="4296" y="249"/>
                  </a:moveTo>
                  <a:lnTo>
                    <a:pt x="4736" y="248"/>
                  </a:lnTo>
                  <a:lnTo>
                    <a:pt x="5576" y="243"/>
                  </a:lnTo>
                  <a:lnTo>
                    <a:pt x="6347" y="233"/>
                  </a:lnTo>
                  <a:lnTo>
                    <a:pt x="7032" y="220"/>
                  </a:lnTo>
                  <a:lnTo>
                    <a:pt x="7615" y="204"/>
                  </a:lnTo>
                  <a:lnTo>
                    <a:pt x="8078" y="184"/>
                  </a:lnTo>
                  <a:lnTo>
                    <a:pt x="8404" y="162"/>
                  </a:lnTo>
                  <a:lnTo>
                    <a:pt x="8543" y="143"/>
                  </a:lnTo>
                  <a:lnTo>
                    <a:pt x="8579" y="134"/>
                  </a:lnTo>
                  <a:lnTo>
                    <a:pt x="8590" y="128"/>
                  </a:lnTo>
                  <a:lnTo>
                    <a:pt x="8591" y="125"/>
                  </a:lnTo>
                  <a:lnTo>
                    <a:pt x="8590" y="121"/>
                  </a:lnTo>
                  <a:lnTo>
                    <a:pt x="8579" y="115"/>
                  </a:lnTo>
                  <a:lnTo>
                    <a:pt x="8543" y="105"/>
                  </a:lnTo>
                  <a:lnTo>
                    <a:pt x="8404" y="88"/>
                  </a:lnTo>
                  <a:lnTo>
                    <a:pt x="8078" y="65"/>
                  </a:lnTo>
                  <a:lnTo>
                    <a:pt x="7615" y="45"/>
                  </a:lnTo>
                  <a:lnTo>
                    <a:pt x="7032" y="29"/>
                  </a:lnTo>
                  <a:lnTo>
                    <a:pt x="6347" y="16"/>
                  </a:lnTo>
                  <a:lnTo>
                    <a:pt x="5576" y="5"/>
                  </a:lnTo>
                  <a:lnTo>
                    <a:pt x="4736" y="1"/>
                  </a:lnTo>
                  <a:lnTo>
                    <a:pt x="4296" y="0"/>
                  </a:lnTo>
                  <a:lnTo>
                    <a:pt x="3855" y="1"/>
                  </a:lnTo>
                  <a:lnTo>
                    <a:pt x="3015" y="5"/>
                  </a:lnTo>
                  <a:lnTo>
                    <a:pt x="2244" y="16"/>
                  </a:lnTo>
                  <a:lnTo>
                    <a:pt x="1559" y="29"/>
                  </a:lnTo>
                  <a:lnTo>
                    <a:pt x="976" y="45"/>
                  </a:lnTo>
                  <a:lnTo>
                    <a:pt x="513" y="65"/>
                  </a:lnTo>
                  <a:lnTo>
                    <a:pt x="187" y="88"/>
                  </a:lnTo>
                  <a:lnTo>
                    <a:pt x="48" y="105"/>
                  </a:lnTo>
                  <a:lnTo>
                    <a:pt x="12" y="115"/>
                  </a:lnTo>
                  <a:lnTo>
                    <a:pt x="1" y="121"/>
                  </a:lnTo>
                  <a:lnTo>
                    <a:pt x="0" y="125"/>
                  </a:lnTo>
                  <a:lnTo>
                    <a:pt x="1" y="128"/>
                  </a:lnTo>
                  <a:lnTo>
                    <a:pt x="12" y="134"/>
                  </a:lnTo>
                  <a:lnTo>
                    <a:pt x="48" y="143"/>
                  </a:lnTo>
                  <a:lnTo>
                    <a:pt x="187" y="162"/>
                  </a:lnTo>
                  <a:lnTo>
                    <a:pt x="513" y="184"/>
                  </a:lnTo>
                  <a:lnTo>
                    <a:pt x="976" y="204"/>
                  </a:lnTo>
                  <a:lnTo>
                    <a:pt x="1559" y="220"/>
                  </a:lnTo>
                  <a:lnTo>
                    <a:pt x="2244" y="233"/>
                  </a:lnTo>
                  <a:lnTo>
                    <a:pt x="3015" y="243"/>
                  </a:lnTo>
                  <a:lnTo>
                    <a:pt x="3855" y="248"/>
                  </a:lnTo>
                  <a:lnTo>
                    <a:pt x="4296" y="249"/>
                  </a:lnTo>
                  <a:close/>
                </a:path>
              </a:pathLst>
            </a:custGeom>
            <a:solidFill>
              <a:srgbClr val="B9B9B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7" name="îṥ1iḓé">
              <a:extLst>
                <a:ext uri="{FF2B5EF4-FFF2-40B4-BE49-F238E27FC236}">
                  <a16:creationId xmlns:a16="http://schemas.microsoft.com/office/drawing/2014/main" id="{DB1B38AD-DED2-4C41-A80D-CC12CECB07B6}"/>
                </a:ext>
              </a:extLst>
            </p:cNvPr>
            <p:cNvSpPr/>
            <p:nvPr/>
          </p:nvSpPr>
          <p:spPr bwMode="auto">
            <a:xfrm>
              <a:off x="6033478" y="5145790"/>
              <a:ext cx="4457731" cy="127438"/>
            </a:xfrm>
            <a:custGeom>
              <a:avLst/>
              <a:gdLst>
                <a:gd name="T0" fmla="*/ 4287 w 8573"/>
                <a:gd name="T1" fmla="*/ 245 h 245"/>
                <a:gd name="T2" fmla="*/ 4727 w 8573"/>
                <a:gd name="T3" fmla="*/ 244 h 245"/>
                <a:gd name="T4" fmla="*/ 5564 w 8573"/>
                <a:gd name="T5" fmla="*/ 239 h 245"/>
                <a:gd name="T6" fmla="*/ 6334 w 8573"/>
                <a:gd name="T7" fmla="*/ 229 h 245"/>
                <a:gd name="T8" fmla="*/ 7017 w 8573"/>
                <a:gd name="T9" fmla="*/ 217 h 245"/>
                <a:gd name="T10" fmla="*/ 7599 w 8573"/>
                <a:gd name="T11" fmla="*/ 200 h 245"/>
                <a:gd name="T12" fmla="*/ 8061 w 8573"/>
                <a:gd name="T13" fmla="*/ 181 h 245"/>
                <a:gd name="T14" fmla="*/ 8387 w 8573"/>
                <a:gd name="T15" fmla="*/ 159 h 245"/>
                <a:gd name="T16" fmla="*/ 8526 w 8573"/>
                <a:gd name="T17" fmla="*/ 141 h 245"/>
                <a:gd name="T18" fmla="*/ 8561 w 8573"/>
                <a:gd name="T19" fmla="*/ 132 h 245"/>
                <a:gd name="T20" fmla="*/ 8572 w 8573"/>
                <a:gd name="T21" fmla="*/ 126 h 245"/>
                <a:gd name="T22" fmla="*/ 8573 w 8573"/>
                <a:gd name="T23" fmla="*/ 123 h 245"/>
                <a:gd name="T24" fmla="*/ 8572 w 8573"/>
                <a:gd name="T25" fmla="*/ 119 h 245"/>
                <a:gd name="T26" fmla="*/ 8561 w 8573"/>
                <a:gd name="T27" fmla="*/ 113 h 245"/>
                <a:gd name="T28" fmla="*/ 8526 w 8573"/>
                <a:gd name="T29" fmla="*/ 104 h 245"/>
                <a:gd name="T30" fmla="*/ 8387 w 8573"/>
                <a:gd name="T31" fmla="*/ 87 h 245"/>
                <a:gd name="T32" fmla="*/ 8061 w 8573"/>
                <a:gd name="T33" fmla="*/ 64 h 245"/>
                <a:gd name="T34" fmla="*/ 7599 w 8573"/>
                <a:gd name="T35" fmla="*/ 44 h 245"/>
                <a:gd name="T36" fmla="*/ 7017 w 8573"/>
                <a:gd name="T37" fmla="*/ 28 h 245"/>
                <a:gd name="T38" fmla="*/ 6334 w 8573"/>
                <a:gd name="T39" fmla="*/ 15 h 245"/>
                <a:gd name="T40" fmla="*/ 5564 w 8573"/>
                <a:gd name="T41" fmla="*/ 5 h 245"/>
                <a:gd name="T42" fmla="*/ 4727 w 8573"/>
                <a:gd name="T43" fmla="*/ 1 h 245"/>
                <a:gd name="T44" fmla="*/ 4287 w 8573"/>
                <a:gd name="T45" fmla="*/ 0 h 245"/>
                <a:gd name="T46" fmla="*/ 3846 w 8573"/>
                <a:gd name="T47" fmla="*/ 1 h 245"/>
                <a:gd name="T48" fmla="*/ 3009 w 8573"/>
                <a:gd name="T49" fmla="*/ 5 h 245"/>
                <a:gd name="T50" fmla="*/ 2239 w 8573"/>
                <a:gd name="T51" fmla="*/ 15 h 245"/>
                <a:gd name="T52" fmla="*/ 1556 w 8573"/>
                <a:gd name="T53" fmla="*/ 28 h 245"/>
                <a:gd name="T54" fmla="*/ 974 w 8573"/>
                <a:gd name="T55" fmla="*/ 44 h 245"/>
                <a:gd name="T56" fmla="*/ 512 w 8573"/>
                <a:gd name="T57" fmla="*/ 64 h 245"/>
                <a:gd name="T58" fmla="*/ 186 w 8573"/>
                <a:gd name="T59" fmla="*/ 87 h 245"/>
                <a:gd name="T60" fmla="*/ 47 w 8573"/>
                <a:gd name="T61" fmla="*/ 104 h 245"/>
                <a:gd name="T62" fmla="*/ 12 w 8573"/>
                <a:gd name="T63" fmla="*/ 113 h 245"/>
                <a:gd name="T64" fmla="*/ 1 w 8573"/>
                <a:gd name="T65" fmla="*/ 119 h 245"/>
                <a:gd name="T66" fmla="*/ 0 w 8573"/>
                <a:gd name="T67" fmla="*/ 123 h 245"/>
                <a:gd name="T68" fmla="*/ 1 w 8573"/>
                <a:gd name="T69" fmla="*/ 126 h 245"/>
                <a:gd name="T70" fmla="*/ 12 w 8573"/>
                <a:gd name="T71" fmla="*/ 132 h 245"/>
                <a:gd name="T72" fmla="*/ 47 w 8573"/>
                <a:gd name="T73" fmla="*/ 141 h 245"/>
                <a:gd name="T74" fmla="*/ 186 w 8573"/>
                <a:gd name="T75" fmla="*/ 159 h 245"/>
                <a:gd name="T76" fmla="*/ 512 w 8573"/>
                <a:gd name="T77" fmla="*/ 181 h 245"/>
                <a:gd name="T78" fmla="*/ 974 w 8573"/>
                <a:gd name="T79" fmla="*/ 200 h 245"/>
                <a:gd name="T80" fmla="*/ 1556 w 8573"/>
                <a:gd name="T81" fmla="*/ 217 h 245"/>
                <a:gd name="T82" fmla="*/ 2239 w 8573"/>
                <a:gd name="T83" fmla="*/ 229 h 245"/>
                <a:gd name="T84" fmla="*/ 3009 w 8573"/>
                <a:gd name="T85" fmla="*/ 239 h 245"/>
                <a:gd name="T86" fmla="*/ 3846 w 8573"/>
                <a:gd name="T87" fmla="*/ 244 h 245"/>
                <a:gd name="T88" fmla="*/ 4287 w 8573"/>
                <a:gd name="T89" fmla="*/ 245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73" h="245">
                  <a:moveTo>
                    <a:pt x="4287" y="245"/>
                  </a:moveTo>
                  <a:lnTo>
                    <a:pt x="4727" y="244"/>
                  </a:lnTo>
                  <a:lnTo>
                    <a:pt x="5564" y="239"/>
                  </a:lnTo>
                  <a:lnTo>
                    <a:pt x="6334" y="229"/>
                  </a:lnTo>
                  <a:lnTo>
                    <a:pt x="7017" y="217"/>
                  </a:lnTo>
                  <a:lnTo>
                    <a:pt x="7599" y="200"/>
                  </a:lnTo>
                  <a:lnTo>
                    <a:pt x="8061" y="181"/>
                  </a:lnTo>
                  <a:lnTo>
                    <a:pt x="8387" y="159"/>
                  </a:lnTo>
                  <a:lnTo>
                    <a:pt x="8526" y="141"/>
                  </a:lnTo>
                  <a:lnTo>
                    <a:pt x="8561" y="132"/>
                  </a:lnTo>
                  <a:lnTo>
                    <a:pt x="8572" y="126"/>
                  </a:lnTo>
                  <a:lnTo>
                    <a:pt x="8573" y="123"/>
                  </a:lnTo>
                  <a:lnTo>
                    <a:pt x="8572" y="119"/>
                  </a:lnTo>
                  <a:lnTo>
                    <a:pt x="8561" y="113"/>
                  </a:lnTo>
                  <a:lnTo>
                    <a:pt x="8526" y="104"/>
                  </a:lnTo>
                  <a:lnTo>
                    <a:pt x="8387" y="87"/>
                  </a:lnTo>
                  <a:lnTo>
                    <a:pt x="8061" y="64"/>
                  </a:lnTo>
                  <a:lnTo>
                    <a:pt x="7599" y="44"/>
                  </a:lnTo>
                  <a:lnTo>
                    <a:pt x="7017" y="28"/>
                  </a:lnTo>
                  <a:lnTo>
                    <a:pt x="6334" y="15"/>
                  </a:lnTo>
                  <a:lnTo>
                    <a:pt x="5564" y="5"/>
                  </a:lnTo>
                  <a:lnTo>
                    <a:pt x="4727" y="1"/>
                  </a:lnTo>
                  <a:lnTo>
                    <a:pt x="4287" y="0"/>
                  </a:lnTo>
                  <a:lnTo>
                    <a:pt x="3846" y="1"/>
                  </a:lnTo>
                  <a:lnTo>
                    <a:pt x="3009" y="5"/>
                  </a:lnTo>
                  <a:lnTo>
                    <a:pt x="2239" y="15"/>
                  </a:lnTo>
                  <a:lnTo>
                    <a:pt x="1556" y="28"/>
                  </a:lnTo>
                  <a:lnTo>
                    <a:pt x="974" y="44"/>
                  </a:lnTo>
                  <a:lnTo>
                    <a:pt x="512" y="64"/>
                  </a:lnTo>
                  <a:lnTo>
                    <a:pt x="186" y="87"/>
                  </a:lnTo>
                  <a:lnTo>
                    <a:pt x="47" y="104"/>
                  </a:lnTo>
                  <a:lnTo>
                    <a:pt x="12" y="113"/>
                  </a:lnTo>
                  <a:lnTo>
                    <a:pt x="1" y="119"/>
                  </a:lnTo>
                  <a:lnTo>
                    <a:pt x="0" y="123"/>
                  </a:lnTo>
                  <a:lnTo>
                    <a:pt x="1" y="126"/>
                  </a:lnTo>
                  <a:lnTo>
                    <a:pt x="12" y="132"/>
                  </a:lnTo>
                  <a:lnTo>
                    <a:pt x="47" y="141"/>
                  </a:lnTo>
                  <a:lnTo>
                    <a:pt x="186" y="159"/>
                  </a:lnTo>
                  <a:lnTo>
                    <a:pt x="512" y="181"/>
                  </a:lnTo>
                  <a:lnTo>
                    <a:pt x="974" y="200"/>
                  </a:lnTo>
                  <a:lnTo>
                    <a:pt x="1556" y="217"/>
                  </a:lnTo>
                  <a:lnTo>
                    <a:pt x="2239" y="229"/>
                  </a:lnTo>
                  <a:lnTo>
                    <a:pt x="3009" y="239"/>
                  </a:lnTo>
                  <a:lnTo>
                    <a:pt x="3846" y="244"/>
                  </a:lnTo>
                  <a:lnTo>
                    <a:pt x="4287" y="245"/>
                  </a:lnTo>
                  <a:close/>
                </a:path>
              </a:pathLst>
            </a:custGeom>
            <a:solidFill>
              <a:srgbClr val="B8B8B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8" name="ïṥlîḓe">
              <a:extLst>
                <a:ext uri="{FF2B5EF4-FFF2-40B4-BE49-F238E27FC236}">
                  <a16:creationId xmlns:a16="http://schemas.microsoft.com/office/drawing/2014/main" id="{9A84FA13-96BD-4718-8563-CEB21EFAF366}"/>
                </a:ext>
              </a:extLst>
            </p:cNvPr>
            <p:cNvSpPr/>
            <p:nvPr/>
          </p:nvSpPr>
          <p:spPr bwMode="auto">
            <a:xfrm>
              <a:off x="6036079" y="5148391"/>
              <a:ext cx="4452529" cy="124837"/>
            </a:xfrm>
            <a:custGeom>
              <a:avLst/>
              <a:gdLst>
                <a:gd name="T0" fmla="*/ 4279 w 8557"/>
                <a:gd name="T1" fmla="*/ 241 h 241"/>
                <a:gd name="T2" fmla="*/ 4718 w 8557"/>
                <a:gd name="T3" fmla="*/ 240 h 241"/>
                <a:gd name="T4" fmla="*/ 5554 w 8557"/>
                <a:gd name="T5" fmla="*/ 235 h 241"/>
                <a:gd name="T6" fmla="*/ 6322 w 8557"/>
                <a:gd name="T7" fmla="*/ 226 h 241"/>
                <a:gd name="T8" fmla="*/ 7004 w 8557"/>
                <a:gd name="T9" fmla="*/ 213 h 241"/>
                <a:gd name="T10" fmla="*/ 7585 w 8557"/>
                <a:gd name="T11" fmla="*/ 197 h 241"/>
                <a:gd name="T12" fmla="*/ 8046 w 8557"/>
                <a:gd name="T13" fmla="*/ 178 h 241"/>
                <a:gd name="T14" fmla="*/ 8371 w 8557"/>
                <a:gd name="T15" fmla="*/ 157 h 241"/>
                <a:gd name="T16" fmla="*/ 8508 w 8557"/>
                <a:gd name="T17" fmla="*/ 139 h 241"/>
                <a:gd name="T18" fmla="*/ 8544 w 8557"/>
                <a:gd name="T19" fmla="*/ 130 h 241"/>
                <a:gd name="T20" fmla="*/ 8556 w 8557"/>
                <a:gd name="T21" fmla="*/ 124 h 241"/>
                <a:gd name="T22" fmla="*/ 8557 w 8557"/>
                <a:gd name="T23" fmla="*/ 121 h 241"/>
                <a:gd name="T24" fmla="*/ 8556 w 8557"/>
                <a:gd name="T25" fmla="*/ 117 h 241"/>
                <a:gd name="T26" fmla="*/ 8544 w 8557"/>
                <a:gd name="T27" fmla="*/ 111 h 241"/>
                <a:gd name="T28" fmla="*/ 8508 w 8557"/>
                <a:gd name="T29" fmla="*/ 102 h 241"/>
                <a:gd name="T30" fmla="*/ 8371 w 8557"/>
                <a:gd name="T31" fmla="*/ 85 h 241"/>
                <a:gd name="T32" fmla="*/ 8046 w 8557"/>
                <a:gd name="T33" fmla="*/ 63 h 241"/>
                <a:gd name="T34" fmla="*/ 7585 w 8557"/>
                <a:gd name="T35" fmla="*/ 45 h 241"/>
                <a:gd name="T36" fmla="*/ 7004 w 8557"/>
                <a:gd name="T37" fmla="*/ 28 h 241"/>
                <a:gd name="T38" fmla="*/ 6322 w 8557"/>
                <a:gd name="T39" fmla="*/ 15 h 241"/>
                <a:gd name="T40" fmla="*/ 5554 w 8557"/>
                <a:gd name="T41" fmla="*/ 5 h 241"/>
                <a:gd name="T42" fmla="*/ 4718 w 8557"/>
                <a:gd name="T43" fmla="*/ 1 h 241"/>
                <a:gd name="T44" fmla="*/ 4279 w 8557"/>
                <a:gd name="T45" fmla="*/ 0 h 241"/>
                <a:gd name="T46" fmla="*/ 3839 w 8557"/>
                <a:gd name="T47" fmla="*/ 1 h 241"/>
                <a:gd name="T48" fmla="*/ 3003 w 8557"/>
                <a:gd name="T49" fmla="*/ 5 h 241"/>
                <a:gd name="T50" fmla="*/ 2235 w 8557"/>
                <a:gd name="T51" fmla="*/ 15 h 241"/>
                <a:gd name="T52" fmla="*/ 1553 w 8557"/>
                <a:gd name="T53" fmla="*/ 28 h 241"/>
                <a:gd name="T54" fmla="*/ 972 w 8557"/>
                <a:gd name="T55" fmla="*/ 45 h 241"/>
                <a:gd name="T56" fmla="*/ 511 w 8557"/>
                <a:gd name="T57" fmla="*/ 63 h 241"/>
                <a:gd name="T58" fmla="*/ 186 w 8557"/>
                <a:gd name="T59" fmla="*/ 85 h 241"/>
                <a:gd name="T60" fmla="*/ 49 w 8557"/>
                <a:gd name="T61" fmla="*/ 102 h 241"/>
                <a:gd name="T62" fmla="*/ 13 w 8557"/>
                <a:gd name="T63" fmla="*/ 111 h 241"/>
                <a:gd name="T64" fmla="*/ 1 w 8557"/>
                <a:gd name="T65" fmla="*/ 117 h 241"/>
                <a:gd name="T66" fmla="*/ 0 w 8557"/>
                <a:gd name="T67" fmla="*/ 121 h 241"/>
                <a:gd name="T68" fmla="*/ 1 w 8557"/>
                <a:gd name="T69" fmla="*/ 124 h 241"/>
                <a:gd name="T70" fmla="*/ 13 w 8557"/>
                <a:gd name="T71" fmla="*/ 130 h 241"/>
                <a:gd name="T72" fmla="*/ 49 w 8557"/>
                <a:gd name="T73" fmla="*/ 139 h 241"/>
                <a:gd name="T74" fmla="*/ 186 w 8557"/>
                <a:gd name="T75" fmla="*/ 157 h 241"/>
                <a:gd name="T76" fmla="*/ 511 w 8557"/>
                <a:gd name="T77" fmla="*/ 178 h 241"/>
                <a:gd name="T78" fmla="*/ 972 w 8557"/>
                <a:gd name="T79" fmla="*/ 197 h 241"/>
                <a:gd name="T80" fmla="*/ 1553 w 8557"/>
                <a:gd name="T81" fmla="*/ 213 h 241"/>
                <a:gd name="T82" fmla="*/ 2235 w 8557"/>
                <a:gd name="T83" fmla="*/ 226 h 241"/>
                <a:gd name="T84" fmla="*/ 3003 w 8557"/>
                <a:gd name="T85" fmla="*/ 235 h 241"/>
                <a:gd name="T86" fmla="*/ 3839 w 8557"/>
                <a:gd name="T87" fmla="*/ 240 h 241"/>
                <a:gd name="T88" fmla="*/ 4279 w 8557"/>
                <a:gd name="T89"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57" h="241">
                  <a:moveTo>
                    <a:pt x="4279" y="241"/>
                  </a:moveTo>
                  <a:lnTo>
                    <a:pt x="4718" y="240"/>
                  </a:lnTo>
                  <a:lnTo>
                    <a:pt x="5554" y="235"/>
                  </a:lnTo>
                  <a:lnTo>
                    <a:pt x="6322" y="226"/>
                  </a:lnTo>
                  <a:lnTo>
                    <a:pt x="7004" y="213"/>
                  </a:lnTo>
                  <a:lnTo>
                    <a:pt x="7585" y="197"/>
                  </a:lnTo>
                  <a:lnTo>
                    <a:pt x="8046" y="178"/>
                  </a:lnTo>
                  <a:lnTo>
                    <a:pt x="8371" y="157"/>
                  </a:lnTo>
                  <a:lnTo>
                    <a:pt x="8508" y="139"/>
                  </a:lnTo>
                  <a:lnTo>
                    <a:pt x="8544" y="130"/>
                  </a:lnTo>
                  <a:lnTo>
                    <a:pt x="8556" y="124"/>
                  </a:lnTo>
                  <a:lnTo>
                    <a:pt x="8557" y="121"/>
                  </a:lnTo>
                  <a:lnTo>
                    <a:pt x="8556" y="117"/>
                  </a:lnTo>
                  <a:lnTo>
                    <a:pt x="8544" y="111"/>
                  </a:lnTo>
                  <a:lnTo>
                    <a:pt x="8508" y="102"/>
                  </a:lnTo>
                  <a:lnTo>
                    <a:pt x="8371" y="85"/>
                  </a:lnTo>
                  <a:lnTo>
                    <a:pt x="8046" y="63"/>
                  </a:lnTo>
                  <a:lnTo>
                    <a:pt x="7585" y="45"/>
                  </a:lnTo>
                  <a:lnTo>
                    <a:pt x="7004" y="28"/>
                  </a:lnTo>
                  <a:lnTo>
                    <a:pt x="6322" y="15"/>
                  </a:lnTo>
                  <a:lnTo>
                    <a:pt x="5554" y="5"/>
                  </a:lnTo>
                  <a:lnTo>
                    <a:pt x="4718" y="1"/>
                  </a:lnTo>
                  <a:lnTo>
                    <a:pt x="4279" y="0"/>
                  </a:lnTo>
                  <a:lnTo>
                    <a:pt x="3839" y="1"/>
                  </a:lnTo>
                  <a:lnTo>
                    <a:pt x="3003" y="5"/>
                  </a:lnTo>
                  <a:lnTo>
                    <a:pt x="2235" y="15"/>
                  </a:lnTo>
                  <a:lnTo>
                    <a:pt x="1553" y="28"/>
                  </a:lnTo>
                  <a:lnTo>
                    <a:pt x="972" y="45"/>
                  </a:lnTo>
                  <a:lnTo>
                    <a:pt x="511" y="63"/>
                  </a:lnTo>
                  <a:lnTo>
                    <a:pt x="186" y="85"/>
                  </a:lnTo>
                  <a:lnTo>
                    <a:pt x="49" y="102"/>
                  </a:lnTo>
                  <a:lnTo>
                    <a:pt x="13" y="111"/>
                  </a:lnTo>
                  <a:lnTo>
                    <a:pt x="1" y="117"/>
                  </a:lnTo>
                  <a:lnTo>
                    <a:pt x="0" y="121"/>
                  </a:lnTo>
                  <a:lnTo>
                    <a:pt x="1" y="124"/>
                  </a:lnTo>
                  <a:lnTo>
                    <a:pt x="13" y="130"/>
                  </a:lnTo>
                  <a:lnTo>
                    <a:pt x="49" y="139"/>
                  </a:lnTo>
                  <a:lnTo>
                    <a:pt x="186" y="157"/>
                  </a:lnTo>
                  <a:lnTo>
                    <a:pt x="511" y="178"/>
                  </a:lnTo>
                  <a:lnTo>
                    <a:pt x="972" y="197"/>
                  </a:lnTo>
                  <a:lnTo>
                    <a:pt x="1553" y="213"/>
                  </a:lnTo>
                  <a:lnTo>
                    <a:pt x="2235" y="226"/>
                  </a:lnTo>
                  <a:lnTo>
                    <a:pt x="3003" y="235"/>
                  </a:lnTo>
                  <a:lnTo>
                    <a:pt x="3839" y="240"/>
                  </a:lnTo>
                  <a:lnTo>
                    <a:pt x="4279" y="241"/>
                  </a:lnTo>
                  <a:close/>
                </a:path>
              </a:pathLst>
            </a:custGeom>
            <a:solidFill>
              <a:srgbClr val="B6B6B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39" name="ïs1îḓé">
              <a:extLst>
                <a:ext uri="{FF2B5EF4-FFF2-40B4-BE49-F238E27FC236}">
                  <a16:creationId xmlns:a16="http://schemas.microsoft.com/office/drawing/2014/main" id="{02B81F85-0FEB-463A-85DC-CA1E289DF7BB}"/>
                </a:ext>
              </a:extLst>
            </p:cNvPr>
            <p:cNvSpPr/>
            <p:nvPr/>
          </p:nvSpPr>
          <p:spPr bwMode="auto">
            <a:xfrm>
              <a:off x="6041280" y="5148391"/>
              <a:ext cx="4442126" cy="122237"/>
            </a:xfrm>
            <a:custGeom>
              <a:avLst/>
              <a:gdLst>
                <a:gd name="T0" fmla="*/ 4269 w 8537"/>
                <a:gd name="T1" fmla="*/ 236 h 236"/>
                <a:gd name="T2" fmla="*/ 5139 w 8537"/>
                <a:gd name="T3" fmla="*/ 235 h 236"/>
                <a:gd name="T4" fmla="*/ 6306 w 8537"/>
                <a:gd name="T5" fmla="*/ 222 h 236"/>
                <a:gd name="T6" fmla="*/ 6988 w 8537"/>
                <a:gd name="T7" fmla="*/ 209 h 236"/>
                <a:gd name="T8" fmla="*/ 7567 w 8537"/>
                <a:gd name="T9" fmla="*/ 194 h 236"/>
                <a:gd name="T10" fmla="*/ 8028 w 8537"/>
                <a:gd name="T11" fmla="*/ 175 h 236"/>
                <a:gd name="T12" fmla="*/ 8351 w 8537"/>
                <a:gd name="T13" fmla="*/ 153 h 236"/>
                <a:gd name="T14" fmla="*/ 8490 w 8537"/>
                <a:gd name="T15" fmla="*/ 136 h 236"/>
                <a:gd name="T16" fmla="*/ 8525 w 8537"/>
                <a:gd name="T17" fmla="*/ 128 h 236"/>
                <a:gd name="T18" fmla="*/ 8536 w 8537"/>
                <a:gd name="T19" fmla="*/ 122 h 236"/>
                <a:gd name="T20" fmla="*/ 8537 w 8537"/>
                <a:gd name="T21" fmla="*/ 119 h 236"/>
                <a:gd name="T22" fmla="*/ 8536 w 8537"/>
                <a:gd name="T23" fmla="*/ 115 h 236"/>
                <a:gd name="T24" fmla="*/ 8525 w 8537"/>
                <a:gd name="T25" fmla="*/ 109 h 236"/>
                <a:gd name="T26" fmla="*/ 8490 w 8537"/>
                <a:gd name="T27" fmla="*/ 100 h 236"/>
                <a:gd name="T28" fmla="*/ 8351 w 8537"/>
                <a:gd name="T29" fmla="*/ 84 h 236"/>
                <a:gd name="T30" fmla="*/ 8028 w 8537"/>
                <a:gd name="T31" fmla="*/ 62 h 236"/>
                <a:gd name="T32" fmla="*/ 7567 w 8537"/>
                <a:gd name="T33" fmla="*/ 44 h 236"/>
                <a:gd name="T34" fmla="*/ 6988 w 8537"/>
                <a:gd name="T35" fmla="*/ 27 h 236"/>
                <a:gd name="T36" fmla="*/ 6306 w 8537"/>
                <a:gd name="T37" fmla="*/ 15 h 236"/>
                <a:gd name="T38" fmla="*/ 5139 w 8537"/>
                <a:gd name="T39" fmla="*/ 2 h 236"/>
                <a:gd name="T40" fmla="*/ 4269 w 8537"/>
                <a:gd name="T41" fmla="*/ 0 h 236"/>
                <a:gd name="T42" fmla="*/ 3398 w 8537"/>
                <a:gd name="T43" fmla="*/ 2 h 236"/>
                <a:gd name="T44" fmla="*/ 2231 w 8537"/>
                <a:gd name="T45" fmla="*/ 15 h 236"/>
                <a:gd name="T46" fmla="*/ 1549 w 8537"/>
                <a:gd name="T47" fmla="*/ 27 h 236"/>
                <a:gd name="T48" fmla="*/ 970 w 8537"/>
                <a:gd name="T49" fmla="*/ 44 h 236"/>
                <a:gd name="T50" fmla="*/ 509 w 8537"/>
                <a:gd name="T51" fmla="*/ 62 h 236"/>
                <a:gd name="T52" fmla="*/ 186 w 8537"/>
                <a:gd name="T53" fmla="*/ 84 h 236"/>
                <a:gd name="T54" fmla="*/ 47 w 8537"/>
                <a:gd name="T55" fmla="*/ 100 h 236"/>
                <a:gd name="T56" fmla="*/ 12 w 8537"/>
                <a:gd name="T57" fmla="*/ 109 h 236"/>
                <a:gd name="T58" fmla="*/ 1 w 8537"/>
                <a:gd name="T59" fmla="*/ 115 h 236"/>
                <a:gd name="T60" fmla="*/ 0 w 8537"/>
                <a:gd name="T61" fmla="*/ 119 h 236"/>
                <a:gd name="T62" fmla="*/ 1 w 8537"/>
                <a:gd name="T63" fmla="*/ 122 h 236"/>
                <a:gd name="T64" fmla="*/ 12 w 8537"/>
                <a:gd name="T65" fmla="*/ 128 h 236"/>
                <a:gd name="T66" fmla="*/ 47 w 8537"/>
                <a:gd name="T67" fmla="*/ 136 h 236"/>
                <a:gd name="T68" fmla="*/ 186 w 8537"/>
                <a:gd name="T69" fmla="*/ 153 h 236"/>
                <a:gd name="T70" fmla="*/ 509 w 8537"/>
                <a:gd name="T71" fmla="*/ 175 h 236"/>
                <a:gd name="T72" fmla="*/ 970 w 8537"/>
                <a:gd name="T73" fmla="*/ 194 h 236"/>
                <a:gd name="T74" fmla="*/ 1549 w 8537"/>
                <a:gd name="T75" fmla="*/ 209 h 236"/>
                <a:gd name="T76" fmla="*/ 2231 w 8537"/>
                <a:gd name="T77" fmla="*/ 222 h 236"/>
                <a:gd name="T78" fmla="*/ 3398 w 8537"/>
                <a:gd name="T79" fmla="*/ 235 h 236"/>
                <a:gd name="T80" fmla="*/ 4269 w 8537"/>
                <a:gd name="T81"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37" h="236">
                  <a:moveTo>
                    <a:pt x="4269" y="236"/>
                  </a:moveTo>
                  <a:lnTo>
                    <a:pt x="5139" y="235"/>
                  </a:lnTo>
                  <a:lnTo>
                    <a:pt x="6306" y="222"/>
                  </a:lnTo>
                  <a:lnTo>
                    <a:pt x="6988" y="209"/>
                  </a:lnTo>
                  <a:lnTo>
                    <a:pt x="7567" y="194"/>
                  </a:lnTo>
                  <a:lnTo>
                    <a:pt x="8028" y="175"/>
                  </a:lnTo>
                  <a:lnTo>
                    <a:pt x="8351" y="153"/>
                  </a:lnTo>
                  <a:lnTo>
                    <a:pt x="8490" y="136"/>
                  </a:lnTo>
                  <a:lnTo>
                    <a:pt x="8525" y="128"/>
                  </a:lnTo>
                  <a:lnTo>
                    <a:pt x="8536" y="122"/>
                  </a:lnTo>
                  <a:lnTo>
                    <a:pt x="8537" y="119"/>
                  </a:lnTo>
                  <a:lnTo>
                    <a:pt x="8536" y="115"/>
                  </a:lnTo>
                  <a:lnTo>
                    <a:pt x="8525" y="109"/>
                  </a:lnTo>
                  <a:lnTo>
                    <a:pt x="8490" y="100"/>
                  </a:lnTo>
                  <a:lnTo>
                    <a:pt x="8351" y="84"/>
                  </a:lnTo>
                  <a:lnTo>
                    <a:pt x="8028" y="62"/>
                  </a:lnTo>
                  <a:lnTo>
                    <a:pt x="7567" y="44"/>
                  </a:lnTo>
                  <a:lnTo>
                    <a:pt x="6988" y="27"/>
                  </a:lnTo>
                  <a:lnTo>
                    <a:pt x="6306" y="15"/>
                  </a:lnTo>
                  <a:lnTo>
                    <a:pt x="5139" y="2"/>
                  </a:lnTo>
                  <a:lnTo>
                    <a:pt x="4269" y="0"/>
                  </a:lnTo>
                  <a:lnTo>
                    <a:pt x="3398" y="2"/>
                  </a:lnTo>
                  <a:lnTo>
                    <a:pt x="2231" y="15"/>
                  </a:lnTo>
                  <a:lnTo>
                    <a:pt x="1549" y="27"/>
                  </a:lnTo>
                  <a:lnTo>
                    <a:pt x="970" y="44"/>
                  </a:lnTo>
                  <a:lnTo>
                    <a:pt x="509" y="62"/>
                  </a:lnTo>
                  <a:lnTo>
                    <a:pt x="186" y="84"/>
                  </a:lnTo>
                  <a:lnTo>
                    <a:pt x="47" y="100"/>
                  </a:lnTo>
                  <a:lnTo>
                    <a:pt x="12" y="109"/>
                  </a:lnTo>
                  <a:lnTo>
                    <a:pt x="1" y="115"/>
                  </a:lnTo>
                  <a:lnTo>
                    <a:pt x="0" y="119"/>
                  </a:lnTo>
                  <a:lnTo>
                    <a:pt x="1" y="122"/>
                  </a:lnTo>
                  <a:lnTo>
                    <a:pt x="12" y="128"/>
                  </a:lnTo>
                  <a:lnTo>
                    <a:pt x="47" y="136"/>
                  </a:lnTo>
                  <a:lnTo>
                    <a:pt x="186" y="153"/>
                  </a:lnTo>
                  <a:lnTo>
                    <a:pt x="509" y="175"/>
                  </a:lnTo>
                  <a:lnTo>
                    <a:pt x="970" y="194"/>
                  </a:lnTo>
                  <a:lnTo>
                    <a:pt x="1549" y="209"/>
                  </a:lnTo>
                  <a:lnTo>
                    <a:pt x="2231" y="222"/>
                  </a:lnTo>
                  <a:lnTo>
                    <a:pt x="3398" y="235"/>
                  </a:lnTo>
                  <a:lnTo>
                    <a:pt x="4269" y="236"/>
                  </a:lnTo>
                  <a:close/>
                </a:path>
              </a:pathLst>
            </a:custGeom>
            <a:solidFill>
              <a:srgbClr val="B5B5B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0" name="íSľíḑe">
              <a:extLst>
                <a:ext uri="{FF2B5EF4-FFF2-40B4-BE49-F238E27FC236}">
                  <a16:creationId xmlns:a16="http://schemas.microsoft.com/office/drawing/2014/main" id="{09B5C09F-1E56-447B-BBBB-ED849A25EE15}"/>
                </a:ext>
              </a:extLst>
            </p:cNvPr>
            <p:cNvSpPr/>
            <p:nvPr/>
          </p:nvSpPr>
          <p:spPr bwMode="auto">
            <a:xfrm>
              <a:off x="6046482" y="5148391"/>
              <a:ext cx="4431723" cy="122237"/>
            </a:xfrm>
            <a:custGeom>
              <a:avLst/>
              <a:gdLst>
                <a:gd name="T0" fmla="*/ 4261 w 8520"/>
                <a:gd name="T1" fmla="*/ 232 h 232"/>
                <a:gd name="T2" fmla="*/ 5129 w 8520"/>
                <a:gd name="T3" fmla="*/ 231 h 232"/>
                <a:gd name="T4" fmla="*/ 6294 w 8520"/>
                <a:gd name="T5" fmla="*/ 218 h 232"/>
                <a:gd name="T6" fmla="*/ 6975 w 8520"/>
                <a:gd name="T7" fmla="*/ 206 h 232"/>
                <a:gd name="T8" fmla="*/ 7553 w 8520"/>
                <a:gd name="T9" fmla="*/ 191 h 232"/>
                <a:gd name="T10" fmla="*/ 8013 w 8520"/>
                <a:gd name="T11" fmla="*/ 172 h 232"/>
                <a:gd name="T12" fmla="*/ 8335 w 8520"/>
                <a:gd name="T13" fmla="*/ 150 h 232"/>
                <a:gd name="T14" fmla="*/ 8473 w 8520"/>
                <a:gd name="T15" fmla="*/ 134 h 232"/>
                <a:gd name="T16" fmla="*/ 8509 w 8520"/>
                <a:gd name="T17" fmla="*/ 126 h 232"/>
                <a:gd name="T18" fmla="*/ 8520 w 8520"/>
                <a:gd name="T19" fmla="*/ 120 h 232"/>
                <a:gd name="T20" fmla="*/ 8520 w 8520"/>
                <a:gd name="T21" fmla="*/ 117 h 232"/>
                <a:gd name="T22" fmla="*/ 8520 w 8520"/>
                <a:gd name="T23" fmla="*/ 113 h 232"/>
                <a:gd name="T24" fmla="*/ 8509 w 8520"/>
                <a:gd name="T25" fmla="*/ 107 h 232"/>
                <a:gd name="T26" fmla="*/ 8473 w 8520"/>
                <a:gd name="T27" fmla="*/ 99 h 232"/>
                <a:gd name="T28" fmla="*/ 8335 w 8520"/>
                <a:gd name="T29" fmla="*/ 82 h 232"/>
                <a:gd name="T30" fmla="*/ 8013 w 8520"/>
                <a:gd name="T31" fmla="*/ 61 h 232"/>
                <a:gd name="T32" fmla="*/ 7553 w 8520"/>
                <a:gd name="T33" fmla="*/ 43 h 232"/>
                <a:gd name="T34" fmla="*/ 6975 w 8520"/>
                <a:gd name="T35" fmla="*/ 27 h 232"/>
                <a:gd name="T36" fmla="*/ 6294 w 8520"/>
                <a:gd name="T37" fmla="*/ 15 h 232"/>
                <a:gd name="T38" fmla="*/ 5129 w 8520"/>
                <a:gd name="T39" fmla="*/ 2 h 232"/>
                <a:gd name="T40" fmla="*/ 4261 w 8520"/>
                <a:gd name="T41" fmla="*/ 0 h 232"/>
                <a:gd name="T42" fmla="*/ 3392 w 8520"/>
                <a:gd name="T43" fmla="*/ 2 h 232"/>
                <a:gd name="T44" fmla="*/ 2227 w 8520"/>
                <a:gd name="T45" fmla="*/ 15 h 232"/>
                <a:gd name="T46" fmla="*/ 1546 w 8520"/>
                <a:gd name="T47" fmla="*/ 27 h 232"/>
                <a:gd name="T48" fmla="*/ 968 w 8520"/>
                <a:gd name="T49" fmla="*/ 43 h 232"/>
                <a:gd name="T50" fmla="*/ 508 w 8520"/>
                <a:gd name="T51" fmla="*/ 61 h 232"/>
                <a:gd name="T52" fmla="*/ 186 w 8520"/>
                <a:gd name="T53" fmla="*/ 82 h 232"/>
                <a:gd name="T54" fmla="*/ 48 w 8520"/>
                <a:gd name="T55" fmla="*/ 99 h 232"/>
                <a:gd name="T56" fmla="*/ 12 w 8520"/>
                <a:gd name="T57" fmla="*/ 107 h 232"/>
                <a:gd name="T58" fmla="*/ 1 w 8520"/>
                <a:gd name="T59" fmla="*/ 113 h 232"/>
                <a:gd name="T60" fmla="*/ 0 w 8520"/>
                <a:gd name="T61" fmla="*/ 117 h 232"/>
                <a:gd name="T62" fmla="*/ 1 w 8520"/>
                <a:gd name="T63" fmla="*/ 120 h 232"/>
                <a:gd name="T64" fmla="*/ 12 w 8520"/>
                <a:gd name="T65" fmla="*/ 126 h 232"/>
                <a:gd name="T66" fmla="*/ 48 w 8520"/>
                <a:gd name="T67" fmla="*/ 134 h 232"/>
                <a:gd name="T68" fmla="*/ 186 w 8520"/>
                <a:gd name="T69" fmla="*/ 150 h 232"/>
                <a:gd name="T70" fmla="*/ 508 w 8520"/>
                <a:gd name="T71" fmla="*/ 172 h 232"/>
                <a:gd name="T72" fmla="*/ 968 w 8520"/>
                <a:gd name="T73" fmla="*/ 191 h 232"/>
                <a:gd name="T74" fmla="*/ 1546 w 8520"/>
                <a:gd name="T75" fmla="*/ 206 h 232"/>
                <a:gd name="T76" fmla="*/ 2227 w 8520"/>
                <a:gd name="T77" fmla="*/ 218 h 232"/>
                <a:gd name="T78" fmla="*/ 3392 w 8520"/>
                <a:gd name="T79" fmla="*/ 231 h 232"/>
                <a:gd name="T80" fmla="*/ 4261 w 8520"/>
                <a:gd name="T81" fmla="*/ 2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20" h="232">
                  <a:moveTo>
                    <a:pt x="4261" y="232"/>
                  </a:moveTo>
                  <a:lnTo>
                    <a:pt x="5129" y="231"/>
                  </a:lnTo>
                  <a:lnTo>
                    <a:pt x="6294" y="218"/>
                  </a:lnTo>
                  <a:lnTo>
                    <a:pt x="6975" y="206"/>
                  </a:lnTo>
                  <a:lnTo>
                    <a:pt x="7553" y="191"/>
                  </a:lnTo>
                  <a:lnTo>
                    <a:pt x="8013" y="172"/>
                  </a:lnTo>
                  <a:lnTo>
                    <a:pt x="8335" y="150"/>
                  </a:lnTo>
                  <a:lnTo>
                    <a:pt x="8473" y="134"/>
                  </a:lnTo>
                  <a:lnTo>
                    <a:pt x="8509" y="126"/>
                  </a:lnTo>
                  <a:lnTo>
                    <a:pt x="8520" y="120"/>
                  </a:lnTo>
                  <a:lnTo>
                    <a:pt x="8520" y="117"/>
                  </a:lnTo>
                  <a:lnTo>
                    <a:pt x="8520" y="113"/>
                  </a:lnTo>
                  <a:lnTo>
                    <a:pt x="8509" y="107"/>
                  </a:lnTo>
                  <a:lnTo>
                    <a:pt x="8473" y="99"/>
                  </a:lnTo>
                  <a:lnTo>
                    <a:pt x="8335" y="82"/>
                  </a:lnTo>
                  <a:lnTo>
                    <a:pt x="8013" y="61"/>
                  </a:lnTo>
                  <a:lnTo>
                    <a:pt x="7553" y="43"/>
                  </a:lnTo>
                  <a:lnTo>
                    <a:pt x="6975" y="27"/>
                  </a:lnTo>
                  <a:lnTo>
                    <a:pt x="6294" y="15"/>
                  </a:lnTo>
                  <a:lnTo>
                    <a:pt x="5129" y="2"/>
                  </a:lnTo>
                  <a:lnTo>
                    <a:pt x="4261" y="0"/>
                  </a:lnTo>
                  <a:lnTo>
                    <a:pt x="3392" y="2"/>
                  </a:lnTo>
                  <a:lnTo>
                    <a:pt x="2227" y="15"/>
                  </a:lnTo>
                  <a:lnTo>
                    <a:pt x="1546" y="27"/>
                  </a:lnTo>
                  <a:lnTo>
                    <a:pt x="968" y="43"/>
                  </a:lnTo>
                  <a:lnTo>
                    <a:pt x="508" y="61"/>
                  </a:lnTo>
                  <a:lnTo>
                    <a:pt x="186" y="82"/>
                  </a:lnTo>
                  <a:lnTo>
                    <a:pt x="48" y="99"/>
                  </a:lnTo>
                  <a:lnTo>
                    <a:pt x="12" y="107"/>
                  </a:lnTo>
                  <a:lnTo>
                    <a:pt x="1" y="113"/>
                  </a:lnTo>
                  <a:lnTo>
                    <a:pt x="0" y="117"/>
                  </a:lnTo>
                  <a:lnTo>
                    <a:pt x="1" y="120"/>
                  </a:lnTo>
                  <a:lnTo>
                    <a:pt x="12" y="126"/>
                  </a:lnTo>
                  <a:lnTo>
                    <a:pt x="48" y="134"/>
                  </a:lnTo>
                  <a:lnTo>
                    <a:pt x="186" y="150"/>
                  </a:lnTo>
                  <a:lnTo>
                    <a:pt x="508" y="172"/>
                  </a:lnTo>
                  <a:lnTo>
                    <a:pt x="968" y="191"/>
                  </a:lnTo>
                  <a:lnTo>
                    <a:pt x="1546" y="206"/>
                  </a:lnTo>
                  <a:lnTo>
                    <a:pt x="2227" y="218"/>
                  </a:lnTo>
                  <a:lnTo>
                    <a:pt x="3392" y="231"/>
                  </a:lnTo>
                  <a:lnTo>
                    <a:pt x="4261" y="232"/>
                  </a:lnTo>
                  <a:close/>
                </a:path>
              </a:pathLst>
            </a:custGeom>
            <a:solidFill>
              <a:srgbClr val="B4B4B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1" name="íSļïde">
              <a:extLst>
                <a:ext uri="{FF2B5EF4-FFF2-40B4-BE49-F238E27FC236}">
                  <a16:creationId xmlns:a16="http://schemas.microsoft.com/office/drawing/2014/main" id="{82BE2841-5483-4495-B9EC-1E951B6BCCAF}"/>
                </a:ext>
              </a:extLst>
            </p:cNvPr>
            <p:cNvSpPr/>
            <p:nvPr/>
          </p:nvSpPr>
          <p:spPr bwMode="auto">
            <a:xfrm>
              <a:off x="6051684" y="5150992"/>
              <a:ext cx="4421320" cy="117035"/>
            </a:xfrm>
            <a:custGeom>
              <a:avLst/>
              <a:gdLst>
                <a:gd name="T0" fmla="*/ 4252 w 8503"/>
                <a:gd name="T1" fmla="*/ 228 h 228"/>
                <a:gd name="T2" fmla="*/ 5118 w 8503"/>
                <a:gd name="T3" fmla="*/ 227 h 228"/>
                <a:gd name="T4" fmla="*/ 6281 w 8503"/>
                <a:gd name="T5" fmla="*/ 214 h 228"/>
                <a:gd name="T6" fmla="*/ 6960 w 8503"/>
                <a:gd name="T7" fmla="*/ 202 h 228"/>
                <a:gd name="T8" fmla="*/ 7537 w 8503"/>
                <a:gd name="T9" fmla="*/ 186 h 228"/>
                <a:gd name="T10" fmla="*/ 7995 w 8503"/>
                <a:gd name="T11" fmla="*/ 169 h 228"/>
                <a:gd name="T12" fmla="*/ 8318 w 8503"/>
                <a:gd name="T13" fmla="*/ 148 h 228"/>
                <a:gd name="T14" fmla="*/ 8456 w 8503"/>
                <a:gd name="T15" fmla="*/ 132 h 228"/>
                <a:gd name="T16" fmla="*/ 8491 w 8503"/>
                <a:gd name="T17" fmla="*/ 123 h 228"/>
                <a:gd name="T18" fmla="*/ 8502 w 8503"/>
                <a:gd name="T19" fmla="*/ 118 h 228"/>
                <a:gd name="T20" fmla="*/ 8503 w 8503"/>
                <a:gd name="T21" fmla="*/ 115 h 228"/>
                <a:gd name="T22" fmla="*/ 8502 w 8503"/>
                <a:gd name="T23" fmla="*/ 111 h 228"/>
                <a:gd name="T24" fmla="*/ 8491 w 8503"/>
                <a:gd name="T25" fmla="*/ 105 h 228"/>
                <a:gd name="T26" fmla="*/ 8456 w 8503"/>
                <a:gd name="T27" fmla="*/ 97 h 228"/>
                <a:gd name="T28" fmla="*/ 8318 w 8503"/>
                <a:gd name="T29" fmla="*/ 81 h 228"/>
                <a:gd name="T30" fmla="*/ 7995 w 8503"/>
                <a:gd name="T31" fmla="*/ 60 h 228"/>
                <a:gd name="T32" fmla="*/ 7537 w 8503"/>
                <a:gd name="T33" fmla="*/ 42 h 228"/>
                <a:gd name="T34" fmla="*/ 6960 w 8503"/>
                <a:gd name="T35" fmla="*/ 26 h 228"/>
                <a:gd name="T36" fmla="*/ 6281 w 8503"/>
                <a:gd name="T37" fmla="*/ 15 h 228"/>
                <a:gd name="T38" fmla="*/ 5118 w 8503"/>
                <a:gd name="T39" fmla="*/ 3 h 228"/>
                <a:gd name="T40" fmla="*/ 4252 w 8503"/>
                <a:gd name="T41" fmla="*/ 0 h 228"/>
                <a:gd name="T42" fmla="*/ 3385 w 8503"/>
                <a:gd name="T43" fmla="*/ 3 h 228"/>
                <a:gd name="T44" fmla="*/ 2222 w 8503"/>
                <a:gd name="T45" fmla="*/ 15 h 228"/>
                <a:gd name="T46" fmla="*/ 1543 w 8503"/>
                <a:gd name="T47" fmla="*/ 26 h 228"/>
                <a:gd name="T48" fmla="*/ 966 w 8503"/>
                <a:gd name="T49" fmla="*/ 42 h 228"/>
                <a:gd name="T50" fmla="*/ 508 w 8503"/>
                <a:gd name="T51" fmla="*/ 60 h 228"/>
                <a:gd name="T52" fmla="*/ 185 w 8503"/>
                <a:gd name="T53" fmla="*/ 81 h 228"/>
                <a:gd name="T54" fmla="*/ 47 w 8503"/>
                <a:gd name="T55" fmla="*/ 97 h 228"/>
                <a:gd name="T56" fmla="*/ 12 w 8503"/>
                <a:gd name="T57" fmla="*/ 105 h 228"/>
                <a:gd name="T58" fmla="*/ 1 w 8503"/>
                <a:gd name="T59" fmla="*/ 111 h 228"/>
                <a:gd name="T60" fmla="*/ 0 w 8503"/>
                <a:gd name="T61" fmla="*/ 115 h 228"/>
                <a:gd name="T62" fmla="*/ 1 w 8503"/>
                <a:gd name="T63" fmla="*/ 118 h 228"/>
                <a:gd name="T64" fmla="*/ 12 w 8503"/>
                <a:gd name="T65" fmla="*/ 123 h 228"/>
                <a:gd name="T66" fmla="*/ 47 w 8503"/>
                <a:gd name="T67" fmla="*/ 132 h 228"/>
                <a:gd name="T68" fmla="*/ 185 w 8503"/>
                <a:gd name="T69" fmla="*/ 148 h 228"/>
                <a:gd name="T70" fmla="*/ 508 w 8503"/>
                <a:gd name="T71" fmla="*/ 169 h 228"/>
                <a:gd name="T72" fmla="*/ 966 w 8503"/>
                <a:gd name="T73" fmla="*/ 186 h 228"/>
                <a:gd name="T74" fmla="*/ 1543 w 8503"/>
                <a:gd name="T75" fmla="*/ 202 h 228"/>
                <a:gd name="T76" fmla="*/ 2222 w 8503"/>
                <a:gd name="T77" fmla="*/ 214 h 228"/>
                <a:gd name="T78" fmla="*/ 3385 w 8503"/>
                <a:gd name="T79" fmla="*/ 227 h 228"/>
                <a:gd name="T80" fmla="*/ 4252 w 8503"/>
                <a:gd name="T81"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503" h="228">
                  <a:moveTo>
                    <a:pt x="4252" y="228"/>
                  </a:moveTo>
                  <a:lnTo>
                    <a:pt x="5118" y="227"/>
                  </a:lnTo>
                  <a:lnTo>
                    <a:pt x="6281" y="214"/>
                  </a:lnTo>
                  <a:lnTo>
                    <a:pt x="6960" y="202"/>
                  </a:lnTo>
                  <a:lnTo>
                    <a:pt x="7537" y="186"/>
                  </a:lnTo>
                  <a:lnTo>
                    <a:pt x="7995" y="169"/>
                  </a:lnTo>
                  <a:lnTo>
                    <a:pt x="8318" y="148"/>
                  </a:lnTo>
                  <a:lnTo>
                    <a:pt x="8456" y="132"/>
                  </a:lnTo>
                  <a:lnTo>
                    <a:pt x="8491" y="123"/>
                  </a:lnTo>
                  <a:lnTo>
                    <a:pt x="8502" y="118"/>
                  </a:lnTo>
                  <a:lnTo>
                    <a:pt x="8503" y="115"/>
                  </a:lnTo>
                  <a:lnTo>
                    <a:pt x="8502" y="111"/>
                  </a:lnTo>
                  <a:lnTo>
                    <a:pt x="8491" y="105"/>
                  </a:lnTo>
                  <a:lnTo>
                    <a:pt x="8456" y="97"/>
                  </a:lnTo>
                  <a:lnTo>
                    <a:pt x="8318" y="81"/>
                  </a:lnTo>
                  <a:lnTo>
                    <a:pt x="7995" y="60"/>
                  </a:lnTo>
                  <a:lnTo>
                    <a:pt x="7537" y="42"/>
                  </a:lnTo>
                  <a:lnTo>
                    <a:pt x="6960" y="26"/>
                  </a:lnTo>
                  <a:lnTo>
                    <a:pt x="6281" y="15"/>
                  </a:lnTo>
                  <a:lnTo>
                    <a:pt x="5118" y="3"/>
                  </a:lnTo>
                  <a:lnTo>
                    <a:pt x="4252" y="0"/>
                  </a:lnTo>
                  <a:lnTo>
                    <a:pt x="3385" y="3"/>
                  </a:lnTo>
                  <a:lnTo>
                    <a:pt x="2222" y="15"/>
                  </a:lnTo>
                  <a:lnTo>
                    <a:pt x="1543" y="26"/>
                  </a:lnTo>
                  <a:lnTo>
                    <a:pt x="966" y="42"/>
                  </a:lnTo>
                  <a:lnTo>
                    <a:pt x="508" y="60"/>
                  </a:lnTo>
                  <a:lnTo>
                    <a:pt x="185" y="81"/>
                  </a:lnTo>
                  <a:lnTo>
                    <a:pt x="47" y="97"/>
                  </a:lnTo>
                  <a:lnTo>
                    <a:pt x="12" y="105"/>
                  </a:lnTo>
                  <a:lnTo>
                    <a:pt x="1" y="111"/>
                  </a:lnTo>
                  <a:lnTo>
                    <a:pt x="0" y="115"/>
                  </a:lnTo>
                  <a:lnTo>
                    <a:pt x="1" y="118"/>
                  </a:lnTo>
                  <a:lnTo>
                    <a:pt x="12" y="123"/>
                  </a:lnTo>
                  <a:lnTo>
                    <a:pt x="47" y="132"/>
                  </a:lnTo>
                  <a:lnTo>
                    <a:pt x="185" y="148"/>
                  </a:lnTo>
                  <a:lnTo>
                    <a:pt x="508" y="169"/>
                  </a:lnTo>
                  <a:lnTo>
                    <a:pt x="966" y="186"/>
                  </a:lnTo>
                  <a:lnTo>
                    <a:pt x="1543" y="202"/>
                  </a:lnTo>
                  <a:lnTo>
                    <a:pt x="2222" y="214"/>
                  </a:lnTo>
                  <a:lnTo>
                    <a:pt x="3385" y="227"/>
                  </a:lnTo>
                  <a:lnTo>
                    <a:pt x="4252" y="228"/>
                  </a:lnTo>
                  <a:close/>
                </a:path>
              </a:pathLst>
            </a:custGeom>
            <a:solidFill>
              <a:srgbClr val="B3B3B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2" name="ï$ļïḓê">
              <a:extLst>
                <a:ext uri="{FF2B5EF4-FFF2-40B4-BE49-F238E27FC236}">
                  <a16:creationId xmlns:a16="http://schemas.microsoft.com/office/drawing/2014/main" id="{DA60B4CD-143C-4DBA-B487-E331A00D405A}"/>
                </a:ext>
              </a:extLst>
            </p:cNvPr>
            <p:cNvSpPr/>
            <p:nvPr/>
          </p:nvSpPr>
          <p:spPr bwMode="auto">
            <a:xfrm>
              <a:off x="6054284" y="5150992"/>
              <a:ext cx="4416118" cy="117035"/>
            </a:xfrm>
            <a:custGeom>
              <a:avLst/>
              <a:gdLst>
                <a:gd name="T0" fmla="*/ 4244 w 8486"/>
                <a:gd name="T1" fmla="*/ 223 h 223"/>
                <a:gd name="T2" fmla="*/ 5109 w 8486"/>
                <a:gd name="T3" fmla="*/ 222 h 223"/>
                <a:gd name="T4" fmla="*/ 6269 w 8486"/>
                <a:gd name="T5" fmla="*/ 209 h 223"/>
                <a:gd name="T6" fmla="*/ 6946 w 8486"/>
                <a:gd name="T7" fmla="*/ 198 h 223"/>
                <a:gd name="T8" fmla="*/ 7523 w 8486"/>
                <a:gd name="T9" fmla="*/ 182 h 223"/>
                <a:gd name="T10" fmla="*/ 7980 w 8486"/>
                <a:gd name="T11" fmla="*/ 165 h 223"/>
                <a:gd name="T12" fmla="*/ 8302 w 8486"/>
                <a:gd name="T13" fmla="*/ 144 h 223"/>
                <a:gd name="T14" fmla="*/ 8440 w 8486"/>
                <a:gd name="T15" fmla="*/ 128 h 223"/>
                <a:gd name="T16" fmla="*/ 8474 w 8486"/>
                <a:gd name="T17" fmla="*/ 120 h 223"/>
                <a:gd name="T18" fmla="*/ 8486 w 8486"/>
                <a:gd name="T19" fmla="*/ 115 h 223"/>
                <a:gd name="T20" fmla="*/ 8486 w 8486"/>
                <a:gd name="T21" fmla="*/ 112 h 223"/>
                <a:gd name="T22" fmla="*/ 8486 w 8486"/>
                <a:gd name="T23" fmla="*/ 108 h 223"/>
                <a:gd name="T24" fmla="*/ 8474 w 8486"/>
                <a:gd name="T25" fmla="*/ 103 h 223"/>
                <a:gd name="T26" fmla="*/ 8440 w 8486"/>
                <a:gd name="T27" fmla="*/ 94 h 223"/>
                <a:gd name="T28" fmla="*/ 8302 w 8486"/>
                <a:gd name="T29" fmla="*/ 79 h 223"/>
                <a:gd name="T30" fmla="*/ 7980 w 8486"/>
                <a:gd name="T31" fmla="*/ 58 h 223"/>
                <a:gd name="T32" fmla="*/ 7523 w 8486"/>
                <a:gd name="T33" fmla="*/ 41 h 223"/>
                <a:gd name="T34" fmla="*/ 6946 w 8486"/>
                <a:gd name="T35" fmla="*/ 25 h 223"/>
                <a:gd name="T36" fmla="*/ 6269 w 8486"/>
                <a:gd name="T37" fmla="*/ 13 h 223"/>
                <a:gd name="T38" fmla="*/ 5109 w 8486"/>
                <a:gd name="T39" fmla="*/ 2 h 223"/>
                <a:gd name="T40" fmla="*/ 4244 w 8486"/>
                <a:gd name="T41" fmla="*/ 0 h 223"/>
                <a:gd name="T42" fmla="*/ 3378 w 8486"/>
                <a:gd name="T43" fmla="*/ 2 h 223"/>
                <a:gd name="T44" fmla="*/ 2218 w 8486"/>
                <a:gd name="T45" fmla="*/ 13 h 223"/>
                <a:gd name="T46" fmla="*/ 1541 w 8486"/>
                <a:gd name="T47" fmla="*/ 25 h 223"/>
                <a:gd name="T48" fmla="*/ 964 w 8486"/>
                <a:gd name="T49" fmla="*/ 41 h 223"/>
                <a:gd name="T50" fmla="*/ 507 w 8486"/>
                <a:gd name="T51" fmla="*/ 58 h 223"/>
                <a:gd name="T52" fmla="*/ 185 w 8486"/>
                <a:gd name="T53" fmla="*/ 79 h 223"/>
                <a:gd name="T54" fmla="*/ 47 w 8486"/>
                <a:gd name="T55" fmla="*/ 94 h 223"/>
                <a:gd name="T56" fmla="*/ 13 w 8486"/>
                <a:gd name="T57" fmla="*/ 103 h 223"/>
                <a:gd name="T58" fmla="*/ 1 w 8486"/>
                <a:gd name="T59" fmla="*/ 108 h 223"/>
                <a:gd name="T60" fmla="*/ 0 w 8486"/>
                <a:gd name="T61" fmla="*/ 112 h 223"/>
                <a:gd name="T62" fmla="*/ 1 w 8486"/>
                <a:gd name="T63" fmla="*/ 115 h 223"/>
                <a:gd name="T64" fmla="*/ 13 w 8486"/>
                <a:gd name="T65" fmla="*/ 120 h 223"/>
                <a:gd name="T66" fmla="*/ 47 w 8486"/>
                <a:gd name="T67" fmla="*/ 128 h 223"/>
                <a:gd name="T68" fmla="*/ 185 w 8486"/>
                <a:gd name="T69" fmla="*/ 144 h 223"/>
                <a:gd name="T70" fmla="*/ 507 w 8486"/>
                <a:gd name="T71" fmla="*/ 165 h 223"/>
                <a:gd name="T72" fmla="*/ 964 w 8486"/>
                <a:gd name="T73" fmla="*/ 182 h 223"/>
                <a:gd name="T74" fmla="*/ 1541 w 8486"/>
                <a:gd name="T75" fmla="*/ 198 h 223"/>
                <a:gd name="T76" fmla="*/ 2218 w 8486"/>
                <a:gd name="T77" fmla="*/ 209 h 223"/>
                <a:gd name="T78" fmla="*/ 3378 w 8486"/>
                <a:gd name="T79" fmla="*/ 222 h 223"/>
                <a:gd name="T80" fmla="*/ 4244 w 8486"/>
                <a:gd name="T8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86" h="223">
                  <a:moveTo>
                    <a:pt x="4244" y="223"/>
                  </a:moveTo>
                  <a:lnTo>
                    <a:pt x="5109" y="222"/>
                  </a:lnTo>
                  <a:lnTo>
                    <a:pt x="6269" y="209"/>
                  </a:lnTo>
                  <a:lnTo>
                    <a:pt x="6946" y="198"/>
                  </a:lnTo>
                  <a:lnTo>
                    <a:pt x="7523" y="182"/>
                  </a:lnTo>
                  <a:lnTo>
                    <a:pt x="7980" y="165"/>
                  </a:lnTo>
                  <a:lnTo>
                    <a:pt x="8302" y="144"/>
                  </a:lnTo>
                  <a:lnTo>
                    <a:pt x="8440" y="128"/>
                  </a:lnTo>
                  <a:lnTo>
                    <a:pt x="8474" y="120"/>
                  </a:lnTo>
                  <a:lnTo>
                    <a:pt x="8486" y="115"/>
                  </a:lnTo>
                  <a:lnTo>
                    <a:pt x="8486" y="112"/>
                  </a:lnTo>
                  <a:lnTo>
                    <a:pt x="8486" y="108"/>
                  </a:lnTo>
                  <a:lnTo>
                    <a:pt x="8474" y="103"/>
                  </a:lnTo>
                  <a:lnTo>
                    <a:pt x="8440" y="94"/>
                  </a:lnTo>
                  <a:lnTo>
                    <a:pt x="8302" y="79"/>
                  </a:lnTo>
                  <a:lnTo>
                    <a:pt x="7980" y="58"/>
                  </a:lnTo>
                  <a:lnTo>
                    <a:pt x="7523" y="41"/>
                  </a:lnTo>
                  <a:lnTo>
                    <a:pt x="6946" y="25"/>
                  </a:lnTo>
                  <a:lnTo>
                    <a:pt x="6269" y="13"/>
                  </a:lnTo>
                  <a:lnTo>
                    <a:pt x="5109" y="2"/>
                  </a:lnTo>
                  <a:lnTo>
                    <a:pt x="4244" y="0"/>
                  </a:lnTo>
                  <a:lnTo>
                    <a:pt x="3378" y="2"/>
                  </a:lnTo>
                  <a:lnTo>
                    <a:pt x="2218" y="13"/>
                  </a:lnTo>
                  <a:lnTo>
                    <a:pt x="1541" y="25"/>
                  </a:lnTo>
                  <a:lnTo>
                    <a:pt x="964" y="41"/>
                  </a:lnTo>
                  <a:lnTo>
                    <a:pt x="507" y="58"/>
                  </a:lnTo>
                  <a:lnTo>
                    <a:pt x="185" y="79"/>
                  </a:lnTo>
                  <a:lnTo>
                    <a:pt x="47" y="94"/>
                  </a:lnTo>
                  <a:lnTo>
                    <a:pt x="13" y="103"/>
                  </a:lnTo>
                  <a:lnTo>
                    <a:pt x="1" y="108"/>
                  </a:lnTo>
                  <a:lnTo>
                    <a:pt x="0" y="112"/>
                  </a:lnTo>
                  <a:lnTo>
                    <a:pt x="1" y="115"/>
                  </a:lnTo>
                  <a:lnTo>
                    <a:pt x="13" y="120"/>
                  </a:lnTo>
                  <a:lnTo>
                    <a:pt x="47" y="128"/>
                  </a:lnTo>
                  <a:lnTo>
                    <a:pt x="185" y="144"/>
                  </a:lnTo>
                  <a:lnTo>
                    <a:pt x="507" y="165"/>
                  </a:lnTo>
                  <a:lnTo>
                    <a:pt x="964" y="182"/>
                  </a:lnTo>
                  <a:lnTo>
                    <a:pt x="1541" y="198"/>
                  </a:lnTo>
                  <a:lnTo>
                    <a:pt x="2218" y="209"/>
                  </a:lnTo>
                  <a:lnTo>
                    <a:pt x="3378" y="222"/>
                  </a:lnTo>
                  <a:lnTo>
                    <a:pt x="4244" y="223"/>
                  </a:lnTo>
                  <a:close/>
                </a:path>
              </a:pathLst>
            </a:custGeom>
            <a:solidFill>
              <a:srgbClr val="B2B2B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3" name="ïS1ïďe">
              <a:extLst>
                <a:ext uri="{FF2B5EF4-FFF2-40B4-BE49-F238E27FC236}">
                  <a16:creationId xmlns:a16="http://schemas.microsoft.com/office/drawing/2014/main" id="{6E62FB21-3506-4098-8409-1977E09A2FCA}"/>
                </a:ext>
              </a:extLst>
            </p:cNvPr>
            <p:cNvSpPr/>
            <p:nvPr/>
          </p:nvSpPr>
          <p:spPr bwMode="auto">
            <a:xfrm>
              <a:off x="6059486" y="5153593"/>
              <a:ext cx="4405715" cy="111834"/>
            </a:xfrm>
            <a:custGeom>
              <a:avLst/>
              <a:gdLst>
                <a:gd name="T0" fmla="*/ 4235 w 8469"/>
                <a:gd name="T1" fmla="*/ 218 h 218"/>
                <a:gd name="T2" fmla="*/ 5098 w 8469"/>
                <a:gd name="T3" fmla="*/ 217 h 218"/>
                <a:gd name="T4" fmla="*/ 6256 w 8469"/>
                <a:gd name="T5" fmla="*/ 206 h 218"/>
                <a:gd name="T6" fmla="*/ 6932 w 8469"/>
                <a:gd name="T7" fmla="*/ 194 h 218"/>
                <a:gd name="T8" fmla="*/ 7507 w 8469"/>
                <a:gd name="T9" fmla="*/ 179 h 218"/>
                <a:gd name="T10" fmla="*/ 7963 w 8469"/>
                <a:gd name="T11" fmla="*/ 162 h 218"/>
                <a:gd name="T12" fmla="*/ 8285 w 8469"/>
                <a:gd name="T13" fmla="*/ 142 h 218"/>
                <a:gd name="T14" fmla="*/ 8421 w 8469"/>
                <a:gd name="T15" fmla="*/ 126 h 218"/>
                <a:gd name="T16" fmla="*/ 8456 w 8469"/>
                <a:gd name="T17" fmla="*/ 118 h 218"/>
                <a:gd name="T18" fmla="*/ 8468 w 8469"/>
                <a:gd name="T19" fmla="*/ 113 h 218"/>
                <a:gd name="T20" fmla="*/ 8469 w 8469"/>
                <a:gd name="T21" fmla="*/ 110 h 218"/>
                <a:gd name="T22" fmla="*/ 8468 w 8469"/>
                <a:gd name="T23" fmla="*/ 106 h 218"/>
                <a:gd name="T24" fmla="*/ 8456 w 8469"/>
                <a:gd name="T25" fmla="*/ 101 h 218"/>
                <a:gd name="T26" fmla="*/ 8421 w 8469"/>
                <a:gd name="T27" fmla="*/ 93 h 218"/>
                <a:gd name="T28" fmla="*/ 8285 w 8469"/>
                <a:gd name="T29" fmla="*/ 77 h 218"/>
                <a:gd name="T30" fmla="*/ 7963 w 8469"/>
                <a:gd name="T31" fmla="*/ 57 h 218"/>
                <a:gd name="T32" fmla="*/ 7507 w 8469"/>
                <a:gd name="T33" fmla="*/ 40 h 218"/>
                <a:gd name="T34" fmla="*/ 6932 w 8469"/>
                <a:gd name="T35" fmla="*/ 25 h 218"/>
                <a:gd name="T36" fmla="*/ 6256 w 8469"/>
                <a:gd name="T37" fmla="*/ 13 h 218"/>
                <a:gd name="T38" fmla="*/ 5098 w 8469"/>
                <a:gd name="T39" fmla="*/ 2 h 218"/>
                <a:gd name="T40" fmla="*/ 4235 w 8469"/>
                <a:gd name="T41" fmla="*/ 0 h 218"/>
                <a:gd name="T42" fmla="*/ 3371 w 8469"/>
                <a:gd name="T43" fmla="*/ 2 h 218"/>
                <a:gd name="T44" fmla="*/ 2213 w 8469"/>
                <a:gd name="T45" fmla="*/ 13 h 218"/>
                <a:gd name="T46" fmla="*/ 1537 w 8469"/>
                <a:gd name="T47" fmla="*/ 25 h 218"/>
                <a:gd name="T48" fmla="*/ 962 w 8469"/>
                <a:gd name="T49" fmla="*/ 40 h 218"/>
                <a:gd name="T50" fmla="*/ 506 w 8469"/>
                <a:gd name="T51" fmla="*/ 57 h 218"/>
                <a:gd name="T52" fmla="*/ 184 w 8469"/>
                <a:gd name="T53" fmla="*/ 77 h 218"/>
                <a:gd name="T54" fmla="*/ 48 w 8469"/>
                <a:gd name="T55" fmla="*/ 93 h 218"/>
                <a:gd name="T56" fmla="*/ 13 w 8469"/>
                <a:gd name="T57" fmla="*/ 101 h 218"/>
                <a:gd name="T58" fmla="*/ 2 w 8469"/>
                <a:gd name="T59" fmla="*/ 106 h 218"/>
                <a:gd name="T60" fmla="*/ 0 w 8469"/>
                <a:gd name="T61" fmla="*/ 110 h 218"/>
                <a:gd name="T62" fmla="*/ 2 w 8469"/>
                <a:gd name="T63" fmla="*/ 113 h 218"/>
                <a:gd name="T64" fmla="*/ 13 w 8469"/>
                <a:gd name="T65" fmla="*/ 118 h 218"/>
                <a:gd name="T66" fmla="*/ 48 w 8469"/>
                <a:gd name="T67" fmla="*/ 126 h 218"/>
                <a:gd name="T68" fmla="*/ 184 w 8469"/>
                <a:gd name="T69" fmla="*/ 142 h 218"/>
                <a:gd name="T70" fmla="*/ 506 w 8469"/>
                <a:gd name="T71" fmla="*/ 162 h 218"/>
                <a:gd name="T72" fmla="*/ 962 w 8469"/>
                <a:gd name="T73" fmla="*/ 179 h 218"/>
                <a:gd name="T74" fmla="*/ 1537 w 8469"/>
                <a:gd name="T75" fmla="*/ 194 h 218"/>
                <a:gd name="T76" fmla="*/ 2213 w 8469"/>
                <a:gd name="T77" fmla="*/ 206 h 218"/>
                <a:gd name="T78" fmla="*/ 3371 w 8469"/>
                <a:gd name="T79" fmla="*/ 217 h 218"/>
                <a:gd name="T80" fmla="*/ 4235 w 8469"/>
                <a:gd name="T81"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469" h="218">
                  <a:moveTo>
                    <a:pt x="4235" y="218"/>
                  </a:moveTo>
                  <a:lnTo>
                    <a:pt x="5098" y="217"/>
                  </a:lnTo>
                  <a:lnTo>
                    <a:pt x="6256" y="206"/>
                  </a:lnTo>
                  <a:lnTo>
                    <a:pt x="6932" y="194"/>
                  </a:lnTo>
                  <a:lnTo>
                    <a:pt x="7507" y="179"/>
                  </a:lnTo>
                  <a:lnTo>
                    <a:pt x="7963" y="162"/>
                  </a:lnTo>
                  <a:lnTo>
                    <a:pt x="8285" y="142"/>
                  </a:lnTo>
                  <a:lnTo>
                    <a:pt x="8421" y="126"/>
                  </a:lnTo>
                  <a:lnTo>
                    <a:pt x="8456" y="118"/>
                  </a:lnTo>
                  <a:lnTo>
                    <a:pt x="8468" y="113"/>
                  </a:lnTo>
                  <a:lnTo>
                    <a:pt x="8469" y="110"/>
                  </a:lnTo>
                  <a:lnTo>
                    <a:pt x="8468" y="106"/>
                  </a:lnTo>
                  <a:lnTo>
                    <a:pt x="8456" y="101"/>
                  </a:lnTo>
                  <a:lnTo>
                    <a:pt x="8421" y="93"/>
                  </a:lnTo>
                  <a:lnTo>
                    <a:pt x="8285" y="77"/>
                  </a:lnTo>
                  <a:lnTo>
                    <a:pt x="7963" y="57"/>
                  </a:lnTo>
                  <a:lnTo>
                    <a:pt x="7507" y="40"/>
                  </a:lnTo>
                  <a:lnTo>
                    <a:pt x="6932" y="25"/>
                  </a:lnTo>
                  <a:lnTo>
                    <a:pt x="6256" y="13"/>
                  </a:lnTo>
                  <a:lnTo>
                    <a:pt x="5098" y="2"/>
                  </a:lnTo>
                  <a:lnTo>
                    <a:pt x="4235" y="0"/>
                  </a:lnTo>
                  <a:lnTo>
                    <a:pt x="3371" y="2"/>
                  </a:lnTo>
                  <a:lnTo>
                    <a:pt x="2213" y="13"/>
                  </a:lnTo>
                  <a:lnTo>
                    <a:pt x="1537" y="25"/>
                  </a:lnTo>
                  <a:lnTo>
                    <a:pt x="962" y="40"/>
                  </a:lnTo>
                  <a:lnTo>
                    <a:pt x="506" y="57"/>
                  </a:lnTo>
                  <a:lnTo>
                    <a:pt x="184" y="77"/>
                  </a:lnTo>
                  <a:lnTo>
                    <a:pt x="48" y="93"/>
                  </a:lnTo>
                  <a:lnTo>
                    <a:pt x="13" y="101"/>
                  </a:lnTo>
                  <a:lnTo>
                    <a:pt x="2" y="106"/>
                  </a:lnTo>
                  <a:lnTo>
                    <a:pt x="0" y="110"/>
                  </a:lnTo>
                  <a:lnTo>
                    <a:pt x="2" y="113"/>
                  </a:lnTo>
                  <a:lnTo>
                    <a:pt x="13" y="118"/>
                  </a:lnTo>
                  <a:lnTo>
                    <a:pt x="48" y="126"/>
                  </a:lnTo>
                  <a:lnTo>
                    <a:pt x="184" y="142"/>
                  </a:lnTo>
                  <a:lnTo>
                    <a:pt x="506" y="162"/>
                  </a:lnTo>
                  <a:lnTo>
                    <a:pt x="962" y="179"/>
                  </a:lnTo>
                  <a:lnTo>
                    <a:pt x="1537" y="194"/>
                  </a:lnTo>
                  <a:lnTo>
                    <a:pt x="2213" y="206"/>
                  </a:lnTo>
                  <a:lnTo>
                    <a:pt x="3371" y="217"/>
                  </a:lnTo>
                  <a:lnTo>
                    <a:pt x="4235" y="218"/>
                  </a:lnTo>
                  <a:close/>
                </a:path>
              </a:pathLst>
            </a:custGeom>
            <a:solidFill>
              <a:srgbClr val="B1B1B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4" name="íšḷide">
              <a:extLst>
                <a:ext uri="{FF2B5EF4-FFF2-40B4-BE49-F238E27FC236}">
                  <a16:creationId xmlns:a16="http://schemas.microsoft.com/office/drawing/2014/main" id="{BE7383CE-920C-4189-B062-BA5823CEB1C0}"/>
                </a:ext>
              </a:extLst>
            </p:cNvPr>
            <p:cNvSpPr/>
            <p:nvPr/>
          </p:nvSpPr>
          <p:spPr bwMode="auto">
            <a:xfrm>
              <a:off x="6064687" y="5153593"/>
              <a:ext cx="4395312" cy="111834"/>
            </a:xfrm>
            <a:custGeom>
              <a:avLst/>
              <a:gdLst>
                <a:gd name="T0" fmla="*/ 4225 w 8449"/>
                <a:gd name="T1" fmla="*/ 214 h 214"/>
                <a:gd name="T2" fmla="*/ 5086 w 8449"/>
                <a:gd name="T3" fmla="*/ 213 h 214"/>
                <a:gd name="T4" fmla="*/ 6603 w 8449"/>
                <a:gd name="T5" fmla="*/ 197 h 214"/>
                <a:gd name="T6" fmla="*/ 7489 w 8449"/>
                <a:gd name="T7" fmla="*/ 175 h 214"/>
                <a:gd name="T8" fmla="*/ 7946 w 8449"/>
                <a:gd name="T9" fmla="*/ 159 h 214"/>
                <a:gd name="T10" fmla="*/ 8266 w 8449"/>
                <a:gd name="T11" fmla="*/ 139 h 214"/>
                <a:gd name="T12" fmla="*/ 8403 w 8449"/>
                <a:gd name="T13" fmla="*/ 124 h 214"/>
                <a:gd name="T14" fmla="*/ 8438 w 8449"/>
                <a:gd name="T15" fmla="*/ 116 h 214"/>
                <a:gd name="T16" fmla="*/ 8449 w 8449"/>
                <a:gd name="T17" fmla="*/ 111 h 214"/>
                <a:gd name="T18" fmla="*/ 8449 w 8449"/>
                <a:gd name="T19" fmla="*/ 108 h 214"/>
                <a:gd name="T20" fmla="*/ 8449 w 8449"/>
                <a:gd name="T21" fmla="*/ 104 h 214"/>
                <a:gd name="T22" fmla="*/ 8438 w 8449"/>
                <a:gd name="T23" fmla="*/ 99 h 214"/>
                <a:gd name="T24" fmla="*/ 8403 w 8449"/>
                <a:gd name="T25" fmla="*/ 91 h 214"/>
                <a:gd name="T26" fmla="*/ 8266 w 8449"/>
                <a:gd name="T27" fmla="*/ 76 h 214"/>
                <a:gd name="T28" fmla="*/ 7946 w 8449"/>
                <a:gd name="T29" fmla="*/ 56 h 214"/>
                <a:gd name="T30" fmla="*/ 7489 w 8449"/>
                <a:gd name="T31" fmla="*/ 39 h 214"/>
                <a:gd name="T32" fmla="*/ 6603 w 8449"/>
                <a:gd name="T33" fmla="*/ 18 h 214"/>
                <a:gd name="T34" fmla="*/ 5086 w 8449"/>
                <a:gd name="T35" fmla="*/ 2 h 214"/>
                <a:gd name="T36" fmla="*/ 4225 w 8449"/>
                <a:gd name="T37" fmla="*/ 0 h 214"/>
                <a:gd name="T38" fmla="*/ 3363 w 8449"/>
                <a:gd name="T39" fmla="*/ 2 h 214"/>
                <a:gd name="T40" fmla="*/ 1846 w 8449"/>
                <a:gd name="T41" fmla="*/ 18 h 214"/>
                <a:gd name="T42" fmla="*/ 960 w 8449"/>
                <a:gd name="T43" fmla="*/ 39 h 214"/>
                <a:gd name="T44" fmla="*/ 503 w 8449"/>
                <a:gd name="T45" fmla="*/ 56 h 214"/>
                <a:gd name="T46" fmla="*/ 183 w 8449"/>
                <a:gd name="T47" fmla="*/ 76 h 214"/>
                <a:gd name="T48" fmla="*/ 46 w 8449"/>
                <a:gd name="T49" fmla="*/ 91 h 214"/>
                <a:gd name="T50" fmla="*/ 11 w 8449"/>
                <a:gd name="T51" fmla="*/ 99 h 214"/>
                <a:gd name="T52" fmla="*/ 0 w 8449"/>
                <a:gd name="T53" fmla="*/ 104 h 214"/>
                <a:gd name="T54" fmla="*/ 0 w 8449"/>
                <a:gd name="T55" fmla="*/ 108 h 214"/>
                <a:gd name="T56" fmla="*/ 0 w 8449"/>
                <a:gd name="T57" fmla="*/ 111 h 214"/>
                <a:gd name="T58" fmla="*/ 11 w 8449"/>
                <a:gd name="T59" fmla="*/ 116 h 214"/>
                <a:gd name="T60" fmla="*/ 46 w 8449"/>
                <a:gd name="T61" fmla="*/ 124 h 214"/>
                <a:gd name="T62" fmla="*/ 183 w 8449"/>
                <a:gd name="T63" fmla="*/ 139 h 214"/>
                <a:gd name="T64" fmla="*/ 503 w 8449"/>
                <a:gd name="T65" fmla="*/ 159 h 214"/>
                <a:gd name="T66" fmla="*/ 960 w 8449"/>
                <a:gd name="T67" fmla="*/ 175 h 214"/>
                <a:gd name="T68" fmla="*/ 1846 w 8449"/>
                <a:gd name="T69" fmla="*/ 197 h 214"/>
                <a:gd name="T70" fmla="*/ 3363 w 8449"/>
                <a:gd name="T71" fmla="*/ 213 h 214"/>
                <a:gd name="T72" fmla="*/ 4225 w 8449"/>
                <a:gd name="T73" fmla="*/ 21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49" h="214">
                  <a:moveTo>
                    <a:pt x="4225" y="214"/>
                  </a:moveTo>
                  <a:lnTo>
                    <a:pt x="5086" y="213"/>
                  </a:lnTo>
                  <a:lnTo>
                    <a:pt x="6603" y="197"/>
                  </a:lnTo>
                  <a:lnTo>
                    <a:pt x="7489" y="175"/>
                  </a:lnTo>
                  <a:lnTo>
                    <a:pt x="7946" y="159"/>
                  </a:lnTo>
                  <a:lnTo>
                    <a:pt x="8266" y="139"/>
                  </a:lnTo>
                  <a:lnTo>
                    <a:pt x="8403" y="124"/>
                  </a:lnTo>
                  <a:lnTo>
                    <a:pt x="8438" y="116"/>
                  </a:lnTo>
                  <a:lnTo>
                    <a:pt x="8449" y="111"/>
                  </a:lnTo>
                  <a:lnTo>
                    <a:pt x="8449" y="108"/>
                  </a:lnTo>
                  <a:lnTo>
                    <a:pt x="8449" y="104"/>
                  </a:lnTo>
                  <a:lnTo>
                    <a:pt x="8438" y="99"/>
                  </a:lnTo>
                  <a:lnTo>
                    <a:pt x="8403" y="91"/>
                  </a:lnTo>
                  <a:lnTo>
                    <a:pt x="8266" y="76"/>
                  </a:lnTo>
                  <a:lnTo>
                    <a:pt x="7946" y="56"/>
                  </a:lnTo>
                  <a:lnTo>
                    <a:pt x="7489" y="39"/>
                  </a:lnTo>
                  <a:lnTo>
                    <a:pt x="6603" y="18"/>
                  </a:lnTo>
                  <a:lnTo>
                    <a:pt x="5086" y="2"/>
                  </a:lnTo>
                  <a:lnTo>
                    <a:pt x="4225" y="0"/>
                  </a:lnTo>
                  <a:lnTo>
                    <a:pt x="3363" y="2"/>
                  </a:lnTo>
                  <a:lnTo>
                    <a:pt x="1846" y="18"/>
                  </a:lnTo>
                  <a:lnTo>
                    <a:pt x="960" y="39"/>
                  </a:lnTo>
                  <a:lnTo>
                    <a:pt x="503" y="56"/>
                  </a:lnTo>
                  <a:lnTo>
                    <a:pt x="183" y="76"/>
                  </a:lnTo>
                  <a:lnTo>
                    <a:pt x="46" y="91"/>
                  </a:lnTo>
                  <a:lnTo>
                    <a:pt x="11" y="99"/>
                  </a:lnTo>
                  <a:lnTo>
                    <a:pt x="0" y="104"/>
                  </a:lnTo>
                  <a:lnTo>
                    <a:pt x="0" y="108"/>
                  </a:lnTo>
                  <a:lnTo>
                    <a:pt x="0" y="111"/>
                  </a:lnTo>
                  <a:lnTo>
                    <a:pt x="11" y="116"/>
                  </a:lnTo>
                  <a:lnTo>
                    <a:pt x="46" y="124"/>
                  </a:lnTo>
                  <a:lnTo>
                    <a:pt x="183" y="139"/>
                  </a:lnTo>
                  <a:lnTo>
                    <a:pt x="503" y="159"/>
                  </a:lnTo>
                  <a:lnTo>
                    <a:pt x="960" y="175"/>
                  </a:lnTo>
                  <a:lnTo>
                    <a:pt x="1846" y="197"/>
                  </a:lnTo>
                  <a:lnTo>
                    <a:pt x="3363" y="213"/>
                  </a:lnTo>
                  <a:lnTo>
                    <a:pt x="4225" y="214"/>
                  </a:lnTo>
                  <a:close/>
                </a:path>
              </a:pathLst>
            </a:custGeom>
            <a:solidFill>
              <a:srgbClr val="B0B0B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5" name="î$ļíḍé">
              <a:extLst>
                <a:ext uri="{FF2B5EF4-FFF2-40B4-BE49-F238E27FC236}">
                  <a16:creationId xmlns:a16="http://schemas.microsoft.com/office/drawing/2014/main" id="{8BD2B1FA-9A12-4171-B363-2552B8AEC412}"/>
                </a:ext>
              </a:extLst>
            </p:cNvPr>
            <p:cNvSpPr/>
            <p:nvPr/>
          </p:nvSpPr>
          <p:spPr bwMode="auto">
            <a:xfrm>
              <a:off x="6069889" y="5156193"/>
              <a:ext cx="4384909" cy="109233"/>
            </a:xfrm>
            <a:custGeom>
              <a:avLst/>
              <a:gdLst>
                <a:gd name="T0" fmla="*/ 4217 w 8433"/>
                <a:gd name="T1" fmla="*/ 210 h 210"/>
                <a:gd name="T2" fmla="*/ 5076 w 8433"/>
                <a:gd name="T3" fmla="*/ 209 h 210"/>
                <a:gd name="T4" fmla="*/ 6589 w 8433"/>
                <a:gd name="T5" fmla="*/ 193 h 210"/>
                <a:gd name="T6" fmla="*/ 7475 w 8433"/>
                <a:gd name="T7" fmla="*/ 172 h 210"/>
                <a:gd name="T8" fmla="*/ 7930 w 8433"/>
                <a:gd name="T9" fmla="*/ 156 h 210"/>
                <a:gd name="T10" fmla="*/ 8250 w 8433"/>
                <a:gd name="T11" fmla="*/ 136 h 210"/>
                <a:gd name="T12" fmla="*/ 8386 w 8433"/>
                <a:gd name="T13" fmla="*/ 121 h 210"/>
                <a:gd name="T14" fmla="*/ 8421 w 8433"/>
                <a:gd name="T15" fmla="*/ 114 h 210"/>
                <a:gd name="T16" fmla="*/ 8432 w 8433"/>
                <a:gd name="T17" fmla="*/ 109 h 210"/>
                <a:gd name="T18" fmla="*/ 8433 w 8433"/>
                <a:gd name="T19" fmla="*/ 106 h 210"/>
                <a:gd name="T20" fmla="*/ 8432 w 8433"/>
                <a:gd name="T21" fmla="*/ 102 h 210"/>
                <a:gd name="T22" fmla="*/ 8421 w 8433"/>
                <a:gd name="T23" fmla="*/ 97 h 210"/>
                <a:gd name="T24" fmla="*/ 8386 w 8433"/>
                <a:gd name="T25" fmla="*/ 89 h 210"/>
                <a:gd name="T26" fmla="*/ 8250 w 8433"/>
                <a:gd name="T27" fmla="*/ 74 h 210"/>
                <a:gd name="T28" fmla="*/ 7930 w 8433"/>
                <a:gd name="T29" fmla="*/ 55 h 210"/>
                <a:gd name="T30" fmla="*/ 7475 w 8433"/>
                <a:gd name="T31" fmla="*/ 39 h 210"/>
                <a:gd name="T32" fmla="*/ 6589 w 8433"/>
                <a:gd name="T33" fmla="*/ 17 h 210"/>
                <a:gd name="T34" fmla="*/ 5076 w 8433"/>
                <a:gd name="T35" fmla="*/ 2 h 210"/>
                <a:gd name="T36" fmla="*/ 4217 w 8433"/>
                <a:gd name="T37" fmla="*/ 0 h 210"/>
                <a:gd name="T38" fmla="*/ 3357 w 8433"/>
                <a:gd name="T39" fmla="*/ 2 h 210"/>
                <a:gd name="T40" fmla="*/ 1844 w 8433"/>
                <a:gd name="T41" fmla="*/ 17 h 210"/>
                <a:gd name="T42" fmla="*/ 958 w 8433"/>
                <a:gd name="T43" fmla="*/ 39 h 210"/>
                <a:gd name="T44" fmla="*/ 504 w 8433"/>
                <a:gd name="T45" fmla="*/ 55 h 210"/>
                <a:gd name="T46" fmla="*/ 183 w 8433"/>
                <a:gd name="T47" fmla="*/ 74 h 210"/>
                <a:gd name="T48" fmla="*/ 47 w 8433"/>
                <a:gd name="T49" fmla="*/ 89 h 210"/>
                <a:gd name="T50" fmla="*/ 12 w 8433"/>
                <a:gd name="T51" fmla="*/ 97 h 210"/>
                <a:gd name="T52" fmla="*/ 1 w 8433"/>
                <a:gd name="T53" fmla="*/ 102 h 210"/>
                <a:gd name="T54" fmla="*/ 0 w 8433"/>
                <a:gd name="T55" fmla="*/ 106 h 210"/>
                <a:gd name="T56" fmla="*/ 1 w 8433"/>
                <a:gd name="T57" fmla="*/ 109 h 210"/>
                <a:gd name="T58" fmla="*/ 12 w 8433"/>
                <a:gd name="T59" fmla="*/ 114 h 210"/>
                <a:gd name="T60" fmla="*/ 47 w 8433"/>
                <a:gd name="T61" fmla="*/ 121 h 210"/>
                <a:gd name="T62" fmla="*/ 183 w 8433"/>
                <a:gd name="T63" fmla="*/ 136 h 210"/>
                <a:gd name="T64" fmla="*/ 504 w 8433"/>
                <a:gd name="T65" fmla="*/ 156 h 210"/>
                <a:gd name="T66" fmla="*/ 958 w 8433"/>
                <a:gd name="T67" fmla="*/ 172 h 210"/>
                <a:gd name="T68" fmla="*/ 1844 w 8433"/>
                <a:gd name="T69" fmla="*/ 193 h 210"/>
                <a:gd name="T70" fmla="*/ 3357 w 8433"/>
                <a:gd name="T71" fmla="*/ 209 h 210"/>
                <a:gd name="T72" fmla="*/ 4217 w 8433"/>
                <a:gd name="T73" fmla="*/ 210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33" h="210">
                  <a:moveTo>
                    <a:pt x="4217" y="210"/>
                  </a:moveTo>
                  <a:lnTo>
                    <a:pt x="5076" y="209"/>
                  </a:lnTo>
                  <a:lnTo>
                    <a:pt x="6589" y="193"/>
                  </a:lnTo>
                  <a:lnTo>
                    <a:pt x="7475" y="172"/>
                  </a:lnTo>
                  <a:lnTo>
                    <a:pt x="7930" y="156"/>
                  </a:lnTo>
                  <a:lnTo>
                    <a:pt x="8250" y="136"/>
                  </a:lnTo>
                  <a:lnTo>
                    <a:pt x="8386" y="121"/>
                  </a:lnTo>
                  <a:lnTo>
                    <a:pt x="8421" y="114"/>
                  </a:lnTo>
                  <a:lnTo>
                    <a:pt x="8432" y="109"/>
                  </a:lnTo>
                  <a:lnTo>
                    <a:pt x="8433" y="106"/>
                  </a:lnTo>
                  <a:lnTo>
                    <a:pt x="8432" y="102"/>
                  </a:lnTo>
                  <a:lnTo>
                    <a:pt x="8421" y="97"/>
                  </a:lnTo>
                  <a:lnTo>
                    <a:pt x="8386" y="89"/>
                  </a:lnTo>
                  <a:lnTo>
                    <a:pt x="8250" y="74"/>
                  </a:lnTo>
                  <a:lnTo>
                    <a:pt x="7930" y="55"/>
                  </a:lnTo>
                  <a:lnTo>
                    <a:pt x="7475" y="39"/>
                  </a:lnTo>
                  <a:lnTo>
                    <a:pt x="6589" y="17"/>
                  </a:lnTo>
                  <a:lnTo>
                    <a:pt x="5076" y="2"/>
                  </a:lnTo>
                  <a:lnTo>
                    <a:pt x="4217" y="0"/>
                  </a:lnTo>
                  <a:lnTo>
                    <a:pt x="3357" y="2"/>
                  </a:lnTo>
                  <a:lnTo>
                    <a:pt x="1844" y="17"/>
                  </a:lnTo>
                  <a:lnTo>
                    <a:pt x="958" y="39"/>
                  </a:lnTo>
                  <a:lnTo>
                    <a:pt x="504" y="55"/>
                  </a:lnTo>
                  <a:lnTo>
                    <a:pt x="183" y="74"/>
                  </a:lnTo>
                  <a:lnTo>
                    <a:pt x="47" y="89"/>
                  </a:lnTo>
                  <a:lnTo>
                    <a:pt x="12" y="97"/>
                  </a:lnTo>
                  <a:lnTo>
                    <a:pt x="1" y="102"/>
                  </a:lnTo>
                  <a:lnTo>
                    <a:pt x="0" y="106"/>
                  </a:lnTo>
                  <a:lnTo>
                    <a:pt x="1" y="109"/>
                  </a:lnTo>
                  <a:lnTo>
                    <a:pt x="12" y="114"/>
                  </a:lnTo>
                  <a:lnTo>
                    <a:pt x="47" y="121"/>
                  </a:lnTo>
                  <a:lnTo>
                    <a:pt x="183" y="136"/>
                  </a:lnTo>
                  <a:lnTo>
                    <a:pt x="504" y="156"/>
                  </a:lnTo>
                  <a:lnTo>
                    <a:pt x="958" y="172"/>
                  </a:lnTo>
                  <a:lnTo>
                    <a:pt x="1844" y="193"/>
                  </a:lnTo>
                  <a:lnTo>
                    <a:pt x="3357" y="209"/>
                  </a:lnTo>
                  <a:lnTo>
                    <a:pt x="4217" y="210"/>
                  </a:lnTo>
                  <a:close/>
                </a:path>
              </a:pathLst>
            </a:custGeom>
            <a:solidFill>
              <a:srgbClr val="AFAF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6" name="i$1iḓé">
              <a:extLst>
                <a:ext uri="{FF2B5EF4-FFF2-40B4-BE49-F238E27FC236}">
                  <a16:creationId xmlns:a16="http://schemas.microsoft.com/office/drawing/2014/main" id="{538ED9DA-0D9E-4F4B-B20D-26500FFE28DD}"/>
                </a:ext>
              </a:extLst>
            </p:cNvPr>
            <p:cNvSpPr/>
            <p:nvPr/>
          </p:nvSpPr>
          <p:spPr bwMode="auto">
            <a:xfrm>
              <a:off x="6075091" y="5156193"/>
              <a:ext cx="4377107" cy="106632"/>
            </a:xfrm>
            <a:custGeom>
              <a:avLst/>
              <a:gdLst>
                <a:gd name="T0" fmla="*/ 4208 w 8415"/>
                <a:gd name="T1" fmla="*/ 206 h 206"/>
                <a:gd name="T2" fmla="*/ 5066 w 8415"/>
                <a:gd name="T3" fmla="*/ 205 h 206"/>
                <a:gd name="T4" fmla="*/ 6575 w 8415"/>
                <a:gd name="T5" fmla="*/ 190 h 206"/>
                <a:gd name="T6" fmla="*/ 7459 w 8415"/>
                <a:gd name="T7" fmla="*/ 169 h 206"/>
                <a:gd name="T8" fmla="*/ 7913 w 8415"/>
                <a:gd name="T9" fmla="*/ 153 h 206"/>
                <a:gd name="T10" fmla="*/ 8233 w 8415"/>
                <a:gd name="T11" fmla="*/ 134 h 206"/>
                <a:gd name="T12" fmla="*/ 8369 w 8415"/>
                <a:gd name="T13" fmla="*/ 119 h 206"/>
                <a:gd name="T14" fmla="*/ 8412 w 8415"/>
                <a:gd name="T15" fmla="*/ 109 h 206"/>
                <a:gd name="T16" fmla="*/ 8415 w 8415"/>
                <a:gd name="T17" fmla="*/ 104 h 206"/>
                <a:gd name="T18" fmla="*/ 8412 w 8415"/>
                <a:gd name="T19" fmla="*/ 98 h 206"/>
                <a:gd name="T20" fmla="*/ 8369 w 8415"/>
                <a:gd name="T21" fmla="*/ 88 h 206"/>
                <a:gd name="T22" fmla="*/ 8233 w 8415"/>
                <a:gd name="T23" fmla="*/ 73 h 206"/>
                <a:gd name="T24" fmla="*/ 7913 w 8415"/>
                <a:gd name="T25" fmla="*/ 54 h 206"/>
                <a:gd name="T26" fmla="*/ 7459 w 8415"/>
                <a:gd name="T27" fmla="*/ 38 h 206"/>
                <a:gd name="T28" fmla="*/ 6575 w 8415"/>
                <a:gd name="T29" fmla="*/ 17 h 206"/>
                <a:gd name="T30" fmla="*/ 5066 w 8415"/>
                <a:gd name="T31" fmla="*/ 2 h 206"/>
                <a:gd name="T32" fmla="*/ 4208 w 8415"/>
                <a:gd name="T33" fmla="*/ 0 h 206"/>
                <a:gd name="T34" fmla="*/ 3349 w 8415"/>
                <a:gd name="T35" fmla="*/ 2 h 206"/>
                <a:gd name="T36" fmla="*/ 1840 w 8415"/>
                <a:gd name="T37" fmla="*/ 17 h 206"/>
                <a:gd name="T38" fmla="*/ 956 w 8415"/>
                <a:gd name="T39" fmla="*/ 38 h 206"/>
                <a:gd name="T40" fmla="*/ 502 w 8415"/>
                <a:gd name="T41" fmla="*/ 54 h 206"/>
                <a:gd name="T42" fmla="*/ 182 w 8415"/>
                <a:gd name="T43" fmla="*/ 73 h 206"/>
                <a:gd name="T44" fmla="*/ 46 w 8415"/>
                <a:gd name="T45" fmla="*/ 88 h 206"/>
                <a:gd name="T46" fmla="*/ 3 w 8415"/>
                <a:gd name="T47" fmla="*/ 98 h 206"/>
                <a:gd name="T48" fmla="*/ 0 w 8415"/>
                <a:gd name="T49" fmla="*/ 104 h 206"/>
                <a:gd name="T50" fmla="*/ 3 w 8415"/>
                <a:gd name="T51" fmla="*/ 109 h 206"/>
                <a:gd name="T52" fmla="*/ 46 w 8415"/>
                <a:gd name="T53" fmla="*/ 119 h 206"/>
                <a:gd name="T54" fmla="*/ 182 w 8415"/>
                <a:gd name="T55" fmla="*/ 134 h 206"/>
                <a:gd name="T56" fmla="*/ 502 w 8415"/>
                <a:gd name="T57" fmla="*/ 153 h 206"/>
                <a:gd name="T58" fmla="*/ 956 w 8415"/>
                <a:gd name="T59" fmla="*/ 169 h 206"/>
                <a:gd name="T60" fmla="*/ 1840 w 8415"/>
                <a:gd name="T61" fmla="*/ 190 h 206"/>
                <a:gd name="T62" fmla="*/ 3349 w 8415"/>
                <a:gd name="T63" fmla="*/ 205 h 206"/>
                <a:gd name="T64" fmla="*/ 4208 w 8415"/>
                <a:gd name="T65" fmla="*/ 20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415" h="206">
                  <a:moveTo>
                    <a:pt x="4208" y="206"/>
                  </a:moveTo>
                  <a:lnTo>
                    <a:pt x="5066" y="205"/>
                  </a:lnTo>
                  <a:lnTo>
                    <a:pt x="6575" y="190"/>
                  </a:lnTo>
                  <a:lnTo>
                    <a:pt x="7459" y="169"/>
                  </a:lnTo>
                  <a:lnTo>
                    <a:pt x="7913" y="153"/>
                  </a:lnTo>
                  <a:lnTo>
                    <a:pt x="8233" y="134"/>
                  </a:lnTo>
                  <a:lnTo>
                    <a:pt x="8369" y="119"/>
                  </a:lnTo>
                  <a:lnTo>
                    <a:pt x="8412" y="109"/>
                  </a:lnTo>
                  <a:lnTo>
                    <a:pt x="8415" y="104"/>
                  </a:lnTo>
                  <a:lnTo>
                    <a:pt x="8412" y="98"/>
                  </a:lnTo>
                  <a:lnTo>
                    <a:pt x="8369" y="88"/>
                  </a:lnTo>
                  <a:lnTo>
                    <a:pt x="8233" y="73"/>
                  </a:lnTo>
                  <a:lnTo>
                    <a:pt x="7913" y="54"/>
                  </a:lnTo>
                  <a:lnTo>
                    <a:pt x="7459" y="38"/>
                  </a:lnTo>
                  <a:lnTo>
                    <a:pt x="6575" y="17"/>
                  </a:lnTo>
                  <a:lnTo>
                    <a:pt x="5066" y="2"/>
                  </a:lnTo>
                  <a:lnTo>
                    <a:pt x="4208" y="0"/>
                  </a:lnTo>
                  <a:lnTo>
                    <a:pt x="3349" y="2"/>
                  </a:lnTo>
                  <a:lnTo>
                    <a:pt x="1840" y="17"/>
                  </a:lnTo>
                  <a:lnTo>
                    <a:pt x="956" y="38"/>
                  </a:lnTo>
                  <a:lnTo>
                    <a:pt x="502" y="54"/>
                  </a:lnTo>
                  <a:lnTo>
                    <a:pt x="182" y="73"/>
                  </a:lnTo>
                  <a:lnTo>
                    <a:pt x="46" y="88"/>
                  </a:lnTo>
                  <a:lnTo>
                    <a:pt x="3" y="98"/>
                  </a:lnTo>
                  <a:lnTo>
                    <a:pt x="0" y="104"/>
                  </a:lnTo>
                  <a:lnTo>
                    <a:pt x="3" y="109"/>
                  </a:lnTo>
                  <a:lnTo>
                    <a:pt x="46" y="119"/>
                  </a:lnTo>
                  <a:lnTo>
                    <a:pt x="182" y="134"/>
                  </a:lnTo>
                  <a:lnTo>
                    <a:pt x="502" y="153"/>
                  </a:lnTo>
                  <a:lnTo>
                    <a:pt x="956" y="169"/>
                  </a:lnTo>
                  <a:lnTo>
                    <a:pt x="1840" y="190"/>
                  </a:lnTo>
                  <a:lnTo>
                    <a:pt x="3349" y="205"/>
                  </a:lnTo>
                  <a:lnTo>
                    <a:pt x="4208" y="206"/>
                  </a:lnTo>
                  <a:close/>
                </a:path>
              </a:pathLst>
            </a:custGeom>
            <a:solidFill>
              <a:srgbClr val="AEAEA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7" name="isľiḓé">
              <a:extLst>
                <a:ext uri="{FF2B5EF4-FFF2-40B4-BE49-F238E27FC236}">
                  <a16:creationId xmlns:a16="http://schemas.microsoft.com/office/drawing/2014/main" id="{B35CC74B-6885-4E41-8BA6-21185379D9FB}"/>
                </a:ext>
              </a:extLst>
            </p:cNvPr>
            <p:cNvSpPr/>
            <p:nvPr/>
          </p:nvSpPr>
          <p:spPr bwMode="auto">
            <a:xfrm>
              <a:off x="6077691" y="5158794"/>
              <a:ext cx="4369304" cy="104031"/>
            </a:xfrm>
            <a:custGeom>
              <a:avLst/>
              <a:gdLst>
                <a:gd name="T0" fmla="*/ 4200 w 8399"/>
                <a:gd name="T1" fmla="*/ 201 h 201"/>
                <a:gd name="T2" fmla="*/ 5056 w 8399"/>
                <a:gd name="T3" fmla="*/ 200 h 201"/>
                <a:gd name="T4" fmla="*/ 6562 w 8399"/>
                <a:gd name="T5" fmla="*/ 185 h 201"/>
                <a:gd name="T6" fmla="*/ 7445 w 8399"/>
                <a:gd name="T7" fmla="*/ 165 h 201"/>
                <a:gd name="T8" fmla="*/ 7897 w 8399"/>
                <a:gd name="T9" fmla="*/ 149 h 201"/>
                <a:gd name="T10" fmla="*/ 8216 w 8399"/>
                <a:gd name="T11" fmla="*/ 130 h 201"/>
                <a:gd name="T12" fmla="*/ 8352 w 8399"/>
                <a:gd name="T13" fmla="*/ 116 h 201"/>
                <a:gd name="T14" fmla="*/ 8395 w 8399"/>
                <a:gd name="T15" fmla="*/ 106 h 201"/>
                <a:gd name="T16" fmla="*/ 8399 w 8399"/>
                <a:gd name="T17" fmla="*/ 101 h 201"/>
                <a:gd name="T18" fmla="*/ 8395 w 8399"/>
                <a:gd name="T19" fmla="*/ 95 h 201"/>
                <a:gd name="T20" fmla="*/ 8352 w 8399"/>
                <a:gd name="T21" fmla="*/ 85 h 201"/>
                <a:gd name="T22" fmla="*/ 8216 w 8399"/>
                <a:gd name="T23" fmla="*/ 71 h 201"/>
                <a:gd name="T24" fmla="*/ 7897 w 8399"/>
                <a:gd name="T25" fmla="*/ 52 h 201"/>
                <a:gd name="T26" fmla="*/ 7445 w 8399"/>
                <a:gd name="T27" fmla="*/ 36 h 201"/>
                <a:gd name="T28" fmla="*/ 6562 w 8399"/>
                <a:gd name="T29" fmla="*/ 16 h 201"/>
                <a:gd name="T30" fmla="*/ 5056 w 8399"/>
                <a:gd name="T31" fmla="*/ 1 h 201"/>
                <a:gd name="T32" fmla="*/ 4200 w 8399"/>
                <a:gd name="T33" fmla="*/ 0 h 201"/>
                <a:gd name="T34" fmla="*/ 3343 w 8399"/>
                <a:gd name="T35" fmla="*/ 1 h 201"/>
                <a:gd name="T36" fmla="*/ 1837 w 8399"/>
                <a:gd name="T37" fmla="*/ 16 h 201"/>
                <a:gd name="T38" fmla="*/ 954 w 8399"/>
                <a:gd name="T39" fmla="*/ 36 h 201"/>
                <a:gd name="T40" fmla="*/ 502 w 8399"/>
                <a:gd name="T41" fmla="*/ 52 h 201"/>
                <a:gd name="T42" fmla="*/ 183 w 8399"/>
                <a:gd name="T43" fmla="*/ 71 h 201"/>
                <a:gd name="T44" fmla="*/ 47 w 8399"/>
                <a:gd name="T45" fmla="*/ 85 h 201"/>
                <a:gd name="T46" fmla="*/ 5 w 8399"/>
                <a:gd name="T47" fmla="*/ 95 h 201"/>
                <a:gd name="T48" fmla="*/ 0 w 8399"/>
                <a:gd name="T49" fmla="*/ 101 h 201"/>
                <a:gd name="T50" fmla="*/ 5 w 8399"/>
                <a:gd name="T51" fmla="*/ 106 h 201"/>
                <a:gd name="T52" fmla="*/ 47 w 8399"/>
                <a:gd name="T53" fmla="*/ 116 h 201"/>
                <a:gd name="T54" fmla="*/ 183 w 8399"/>
                <a:gd name="T55" fmla="*/ 130 h 201"/>
                <a:gd name="T56" fmla="*/ 502 w 8399"/>
                <a:gd name="T57" fmla="*/ 149 h 201"/>
                <a:gd name="T58" fmla="*/ 954 w 8399"/>
                <a:gd name="T59" fmla="*/ 165 h 201"/>
                <a:gd name="T60" fmla="*/ 1837 w 8399"/>
                <a:gd name="T61" fmla="*/ 185 h 201"/>
                <a:gd name="T62" fmla="*/ 3343 w 8399"/>
                <a:gd name="T63" fmla="*/ 200 h 201"/>
                <a:gd name="T64" fmla="*/ 4200 w 8399"/>
                <a:gd name="T65" fmla="*/ 201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99" h="201">
                  <a:moveTo>
                    <a:pt x="4200" y="201"/>
                  </a:moveTo>
                  <a:lnTo>
                    <a:pt x="5056" y="200"/>
                  </a:lnTo>
                  <a:lnTo>
                    <a:pt x="6562" y="185"/>
                  </a:lnTo>
                  <a:lnTo>
                    <a:pt x="7445" y="165"/>
                  </a:lnTo>
                  <a:lnTo>
                    <a:pt x="7897" y="149"/>
                  </a:lnTo>
                  <a:lnTo>
                    <a:pt x="8216" y="130"/>
                  </a:lnTo>
                  <a:lnTo>
                    <a:pt x="8352" y="116"/>
                  </a:lnTo>
                  <a:lnTo>
                    <a:pt x="8395" y="106"/>
                  </a:lnTo>
                  <a:lnTo>
                    <a:pt x="8399" y="101"/>
                  </a:lnTo>
                  <a:lnTo>
                    <a:pt x="8395" y="95"/>
                  </a:lnTo>
                  <a:lnTo>
                    <a:pt x="8352" y="85"/>
                  </a:lnTo>
                  <a:lnTo>
                    <a:pt x="8216" y="71"/>
                  </a:lnTo>
                  <a:lnTo>
                    <a:pt x="7897" y="52"/>
                  </a:lnTo>
                  <a:lnTo>
                    <a:pt x="7445" y="36"/>
                  </a:lnTo>
                  <a:lnTo>
                    <a:pt x="6562" y="16"/>
                  </a:lnTo>
                  <a:lnTo>
                    <a:pt x="5056" y="1"/>
                  </a:lnTo>
                  <a:lnTo>
                    <a:pt x="4200" y="0"/>
                  </a:lnTo>
                  <a:lnTo>
                    <a:pt x="3343" y="1"/>
                  </a:lnTo>
                  <a:lnTo>
                    <a:pt x="1837" y="16"/>
                  </a:lnTo>
                  <a:lnTo>
                    <a:pt x="954" y="36"/>
                  </a:lnTo>
                  <a:lnTo>
                    <a:pt x="502" y="52"/>
                  </a:lnTo>
                  <a:lnTo>
                    <a:pt x="183" y="71"/>
                  </a:lnTo>
                  <a:lnTo>
                    <a:pt x="47" y="85"/>
                  </a:lnTo>
                  <a:lnTo>
                    <a:pt x="5" y="95"/>
                  </a:lnTo>
                  <a:lnTo>
                    <a:pt x="0" y="101"/>
                  </a:lnTo>
                  <a:lnTo>
                    <a:pt x="5" y="106"/>
                  </a:lnTo>
                  <a:lnTo>
                    <a:pt x="47" y="116"/>
                  </a:lnTo>
                  <a:lnTo>
                    <a:pt x="183" y="130"/>
                  </a:lnTo>
                  <a:lnTo>
                    <a:pt x="502" y="149"/>
                  </a:lnTo>
                  <a:lnTo>
                    <a:pt x="954" y="165"/>
                  </a:lnTo>
                  <a:lnTo>
                    <a:pt x="1837" y="185"/>
                  </a:lnTo>
                  <a:lnTo>
                    <a:pt x="3343" y="200"/>
                  </a:lnTo>
                  <a:lnTo>
                    <a:pt x="4200" y="201"/>
                  </a:lnTo>
                  <a:close/>
                </a:path>
              </a:pathLst>
            </a:custGeom>
            <a:solidFill>
              <a:srgbClr val="ADADA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8" name="íSľiḑé">
              <a:extLst>
                <a:ext uri="{FF2B5EF4-FFF2-40B4-BE49-F238E27FC236}">
                  <a16:creationId xmlns:a16="http://schemas.microsoft.com/office/drawing/2014/main" id="{4AA53B41-E8B1-4060-AF48-6F094710A477}"/>
                </a:ext>
              </a:extLst>
            </p:cNvPr>
            <p:cNvSpPr/>
            <p:nvPr/>
          </p:nvSpPr>
          <p:spPr bwMode="auto">
            <a:xfrm>
              <a:off x="6082893" y="5158794"/>
              <a:ext cx="4358901" cy="101430"/>
            </a:xfrm>
            <a:custGeom>
              <a:avLst/>
              <a:gdLst>
                <a:gd name="T0" fmla="*/ 4190 w 8379"/>
                <a:gd name="T1" fmla="*/ 197 h 197"/>
                <a:gd name="T2" fmla="*/ 5044 w 8379"/>
                <a:gd name="T3" fmla="*/ 196 h 197"/>
                <a:gd name="T4" fmla="*/ 6548 w 8379"/>
                <a:gd name="T5" fmla="*/ 181 h 197"/>
                <a:gd name="T6" fmla="*/ 7428 w 8379"/>
                <a:gd name="T7" fmla="*/ 161 h 197"/>
                <a:gd name="T8" fmla="*/ 7880 w 8379"/>
                <a:gd name="T9" fmla="*/ 146 h 197"/>
                <a:gd name="T10" fmla="*/ 8197 w 8379"/>
                <a:gd name="T11" fmla="*/ 128 h 197"/>
                <a:gd name="T12" fmla="*/ 8333 w 8379"/>
                <a:gd name="T13" fmla="*/ 114 h 197"/>
                <a:gd name="T14" fmla="*/ 8376 w 8379"/>
                <a:gd name="T15" fmla="*/ 104 h 197"/>
                <a:gd name="T16" fmla="*/ 8379 w 8379"/>
                <a:gd name="T17" fmla="*/ 99 h 197"/>
                <a:gd name="T18" fmla="*/ 8376 w 8379"/>
                <a:gd name="T19" fmla="*/ 93 h 197"/>
                <a:gd name="T20" fmla="*/ 8333 w 8379"/>
                <a:gd name="T21" fmla="*/ 83 h 197"/>
                <a:gd name="T22" fmla="*/ 8197 w 8379"/>
                <a:gd name="T23" fmla="*/ 69 h 197"/>
                <a:gd name="T24" fmla="*/ 7880 w 8379"/>
                <a:gd name="T25" fmla="*/ 51 h 197"/>
                <a:gd name="T26" fmla="*/ 7428 w 8379"/>
                <a:gd name="T27" fmla="*/ 35 h 197"/>
                <a:gd name="T28" fmla="*/ 6548 w 8379"/>
                <a:gd name="T29" fmla="*/ 16 h 197"/>
                <a:gd name="T30" fmla="*/ 5044 w 8379"/>
                <a:gd name="T31" fmla="*/ 1 h 197"/>
                <a:gd name="T32" fmla="*/ 4190 w 8379"/>
                <a:gd name="T33" fmla="*/ 0 h 197"/>
                <a:gd name="T34" fmla="*/ 3336 w 8379"/>
                <a:gd name="T35" fmla="*/ 1 h 197"/>
                <a:gd name="T36" fmla="*/ 1831 w 8379"/>
                <a:gd name="T37" fmla="*/ 16 h 197"/>
                <a:gd name="T38" fmla="*/ 951 w 8379"/>
                <a:gd name="T39" fmla="*/ 35 h 197"/>
                <a:gd name="T40" fmla="*/ 499 w 8379"/>
                <a:gd name="T41" fmla="*/ 51 h 197"/>
                <a:gd name="T42" fmla="*/ 182 w 8379"/>
                <a:gd name="T43" fmla="*/ 69 h 197"/>
                <a:gd name="T44" fmla="*/ 46 w 8379"/>
                <a:gd name="T45" fmla="*/ 83 h 197"/>
                <a:gd name="T46" fmla="*/ 3 w 8379"/>
                <a:gd name="T47" fmla="*/ 93 h 197"/>
                <a:gd name="T48" fmla="*/ 0 w 8379"/>
                <a:gd name="T49" fmla="*/ 99 h 197"/>
                <a:gd name="T50" fmla="*/ 3 w 8379"/>
                <a:gd name="T51" fmla="*/ 104 h 197"/>
                <a:gd name="T52" fmla="*/ 46 w 8379"/>
                <a:gd name="T53" fmla="*/ 114 h 197"/>
                <a:gd name="T54" fmla="*/ 182 w 8379"/>
                <a:gd name="T55" fmla="*/ 128 h 197"/>
                <a:gd name="T56" fmla="*/ 499 w 8379"/>
                <a:gd name="T57" fmla="*/ 146 h 197"/>
                <a:gd name="T58" fmla="*/ 951 w 8379"/>
                <a:gd name="T59" fmla="*/ 161 h 197"/>
                <a:gd name="T60" fmla="*/ 1831 w 8379"/>
                <a:gd name="T61" fmla="*/ 181 h 197"/>
                <a:gd name="T62" fmla="*/ 3336 w 8379"/>
                <a:gd name="T63" fmla="*/ 196 h 197"/>
                <a:gd name="T64" fmla="*/ 4190 w 8379"/>
                <a:gd name="T65"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79" h="197">
                  <a:moveTo>
                    <a:pt x="4190" y="197"/>
                  </a:moveTo>
                  <a:lnTo>
                    <a:pt x="5044" y="196"/>
                  </a:lnTo>
                  <a:lnTo>
                    <a:pt x="6548" y="181"/>
                  </a:lnTo>
                  <a:lnTo>
                    <a:pt x="7428" y="161"/>
                  </a:lnTo>
                  <a:lnTo>
                    <a:pt x="7880" y="146"/>
                  </a:lnTo>
                  <a:lnTo>
                    <a:pt x="8197" y="128"/>
                  </a:lnTo>
                  <a:lnTo>
                    <a:pt x="8333" y="114"/>
                  </a:lnTo>
                  <a:lnTo>
                    <a:pt x="8376" y="104"/>
                  </a:lnTo>
                  <a:lnTo>
                    <a:pt x="8379" y="99"/>
                  </a:lnTo>
                  <a:lnTo>
                    <a:pt x="8376" y="93"/>
                  </a:lnTo>
                  <a:lnTo>
                    <a:pt x="8333" y="83"/>
                  </a:lnTo>
                  <a:lnTo>
                    <a:pt x="8197" y="69"/>
                  </a:lnTo>
                  <a:lnTo>
                    <a:pt x="7880" y="51"/>
                  </a:lnTo>
                  <a:lnTo>
                    <a:pt x="7428" y="35"/>
                  </a:lnTo>
                  <a:lnTo>
                    <a:pt x="6548" y="16"/>
                  </a:lnTo>
                  <a:lnTo>
                    <a:pt x="5044" y="1"/>
                  </a:lnTo>
                  <a:lnTo>
                    <a:pt x="4190" y="0"/>
                  </a:lnTo>
                  <a:lnTo>
                    <a:pt x="3336" y="1"/>
                  </a:lnTo>
                  <a:lnTo>
                    <a:pt x="1831" y="16"/>
                  </a:lnTo>
                  <a:lnTo>
                    <a:pt x="951" y="35"/>
                  </a:lnTo>
                  <a:lnTo>
                    <a:pt x="499" y="51"/>
                  </a:lnTo>
                  <a:lnTo>
                    <a:pt x="182" y="69"/>
                  </a:lnTo>
                  <a:lnTo>
                    <a:pt x="46" y="83"/>
                  </a:lnTo>
                  <a:lnTo>
                    <a:pt x="3" y="93"/>
                  </a:lnTo>
                  <a:lnTo>
                    <a:pt x="0" y="99"/>
                  </a:lnTo>
                  <a:lnTo>
                    <a:pt x="3" y="104"/>
                  </a:lnTo>
                  <a:lnTo>
                    <a:pt x="46" y="114"/>
                  </a:lnTo>
                  <a:lnTo>
                    <a:pt x="182" y="128"/>
                  </a:lnTo>
                  <a:lnTo>
                    <a:pt x="499" y="146"/>
                  </a:lnTo>
                  <a:lnTo>
                    <a:pt x="951" y="161"/>
                  </a:lnTo>
                  <a:lnTo>
                    <a:pt x="1831" y="181"/>
                  </a:lnTo>
                  <a:lnTo>
                    <a:pt x="3336" y="196"/>
                  </a:lnTo>
                  <a:lnTo>
                    <a:pt x="4190" y="197"/>
                  </a:lnTo>
                  <a:close/>
                </a:path>
              </a:pathLst>
            </a:custGeom>
            <a:solidFill>
              <a:srgbClr val="ACACA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49" name="îś1íďé">
              <a:extLst>
                <a:ext uri="{FF2B5EF4-FFF2-40B4-BE49-F238E27FC236}">
                  <a16:creationId xmlns:a16="http://schemas.microsoft.com/office/drawing/2014/main" id="{BE1E1550-5201-4FC5-AEA0-7F703604BA34}"/>
                </a:ext>
              </a:extLst>
            </p:cNvPr>
            <p:cNvSpPr/>
            <p:nvPr/>
          </p:nvSpPr>
          <p:spPr bwMode="auto">
            <a:xfrm>
              <a:off x="6088094" y="5158794"/>
              <a:ext cx="4348498" cy="101430"/>
            </a:xfrm>
            <a:custGeom>
              <a:avLst/>
              <a:gdLst>
                <a:gd name="T0" fmla="*/ 4182 w 8363"/>
                <a:gd name="T1" fmla="*/ 193 h 193"/>
                <a:gd name="T2" fmla="*/ 5033 w 8363"/>
                <a:gd name="T3" fmla="*/ 192 h 193"/>
                <a:gd name="T4" fmla="*/ 6535 w 8363"/>
                <a:gd name="T5" fmla="*/ 178 h 193"/>
                <a:gd name="T6" fmla="*/ 7414 w 8363"/>
                <a:gd name="T7" fmla="*/ 158 h 193"/>
                <a:gd name="T8" fmla="*/ 7864 w 8363"/>
                <a:gd name="T9" fmla="*/ 143 h 193"/>
                <a:gd name="T10" fmla="*/ 8181 w 8363"/>
                <a:gd name="T11" fmla="*/ 125 h 193"/>
                <a:gd name="T12" fmla="*/ 8317 w 8363"/>
                <a:gd name="T13" fmla="*/ 111 h 193"/>
                <a:gd name="T14" fmla="*/ 8359 w 8363"/>
                <a:gd name="T15" fmla="*/ 102 h 193"/>
                <a:gd name="T16" fmla="*/ 8363 w 8363"/>
                <a:gd name="T17" fmla="*/ 97 h 193"/>
                <a:gd name="T18" fmla="*/ 8359 w 8363"/>
                <a:gd name="T19" fmla="*/ 91 h 193"/>
                <a:gd name="T20" fmla="*/ 8317 w 8363"/>
                <a:gd name="T21" fmla="*/ 82 h 193"/>
                <a:gd name="T22" fmla="*/ 8181 w 8363"/>
                <a:gd name="T23" fmla="*/ 68 h 193"/>
                <a:gd name="T24" fmla="*/ 7864 w 8363"/>
                <a:gd name="T25" fmla="*/ 50 h 193"/>
                <a:gd name="T26" fmla="*/ 7414 w 8363"/>
                <a:gd name="T27" fmla="*/ 35 h 193"/>
                <a:gd name="T28" fmla="*/ 6535 w 8363"/>
                <a:gd name="T29" fmla="*/ 15 h 193"/>
                <a:gd name="T30" fmla="*/ 5033 w 8363"/>
                <a:gd name="T31" fmla="*/ 1 h 193"/>
                <a:gd name="T32" fmla="*/ 4182 w 8363"/>
                <a:gd name="T33" fmla="*/ 0 h 193"/>
                <a:gd name="T34" fmla="*/ 3330 w 8363"/>
                <a:gd name="T35" fmla="*/ 1 h 193"/>
                <a:gd name="T36" fmla="*/ 1828 w 8363"/>
                <a:gd name="T37" fmla="*/ 15 h 193"/>
                <a:gd name="T38" fmla="*/ 949 w 8363"/>
                <a:gd name="T39" fmla="*/ 35 h 193"/>
                <a:gd name="T40" fmla="*/ 499 w 8363"/>
                <a:gd name="T41" fmla="*/ 50 h 193"/>
                <a:gd name="T42" fmla="*/ 182 w 8363"/>
                <a:gd name="T43" fmla="*/ 68 h 193"/>
                <a:gd name="T44" fmla="*/ 46 w 8363"/>
                <a:gd name="T45" fmla="*/ 82 h 193"/>
                <a:gd name="T46" fmla="*/ 4 w 8363"/>
                <a:gd name="T47" fmla="*/ 91 h 193"/>
                <a:gd name="T48" fmla="*/ 0 w 8363"/>
                <a:gd name="T49" fmla="*/ 97 h 193"/>
                <a:gd name="T50" fmla="*/ 4 w 8363"/>
                <a:gd name="T51" fmla="*/ 102 h 193"/>
                <a:gd name="T52" fmla="*/ 46 w 8363"/>
                <a:gd name="T53" fmla="*/ 111 h 193"/>
                <a:gd name="T54" fmla="*/ 182 w 8363"/>
                <a:gd name="T55" fmla="*/ 125 h 193"/>
                <a:gd name="T56" fmla="*/ 499 w 8363"/>
                <a:gd name="T57" fmla="*/ 143 h 193"/>
                <a:gd name="T58" fmla="*/ 949 w 8363"/>
                <a:gd name="T59" fmla="*/ 158 h 193"/>
                <a:gd name="T60" fmla="*/ 1828 w 8363"/>
                <a:gd name="T61" fmla="*/ 178 h 193"/>
                <a:gd name="T62" fmla="*/ 3330 w 8363"/>
                <a:gd name="T63" fmla="*/ 192 h 193"/>
                <a:gd name="T64" fmla="*/ 4182 w 8363"/>
                <a:gd name="T65"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63" h="193">
                  <a:moveTo>
                    <a:pt x="4182" y="193"/>
                  </a:moveTo>
                  <a:lnTo>
                    <a:pt x="5033" y="192"/>
                  </a:lnTo>
                  <a:lnTo>
                    <a:pt x="6535" y="178"/>
                  </a:lnTo>
                  <a:lnTo>
                    <a:pt x="7414" y="158"/>
                  </a:lnTo>
                  <a:lnTo>
                    <a:pt x="7864" y="143"/>
                  </a:lnTo>
                  <a:lnTo>
                    <a:pt x="8181" y="125"/>
                  </a:lnTo>
                  <a:lnTo>
                    <a:pt x="8317" y="111"/>
                  </a:lnTo>
                  <a:lnTo>
                    <a:pt x="8359" y="102"/>
                  </a:lnTo>
                  <a:lnTo>
                    <a:pt x="8363" y="97"/>
                  </a:lnTo>
                  <a:lnTo>
                    <a:pt x="8359" y="91"/>
                  </a:lnTo>
                  <a:lnTo>
                    <a:pt x="8317" y="82"/>
                  </a:lnTo>
                  <a:lnTo>
                    <a:pt x="8181" y="68"/>
                  </a:lnTo>
                  <a:lnTo>
                    <a:pt x="7864" y="50"/>
                  </a:lnTo>
                  <a:lnTo>
                    <a:pt x="7414" y="35"/>
                  </a:lnTo>
                  <a:lnTo>
                    <a:pt x="6535" y="15"/>
                  </a:lnTo>
                  <a:lnTo>
                    <a:pt x="5033" y="1"/>
                  </a:lnTo>
                  <a:lnTo>
                    <a:pt x="4182" y="0"/>
                  </a:lnTo>
                  <a:lnTo>
                    <a:pt x="3330" y="1"/>
                  </a:lnTo>
                  <a:lnTo>
                    <a:pt x="1828" y="15"/>
                  </a:lnTo>
                  <a:lnTo>
                    <a:pt x="949" y="35"/>
                  </a:lnTo>
                  <a:lnTo>
                    <a:pt x="499" y="50"/>
                  </a:lnTo>
                  <a:lnTo>
                    <a:pt x="182" y="68"/>
                  </a:lnTo>
                  <a:lnTo>
                    <a:pt x="46" y="82"/>
                  </a:lnTo>
                  <a:lnTo>
                    <a:pt x="4" y="91"/>
                  </a:lnTo>
                  <a:lnTo>
                    <a:pt x="0" y="97"/>
                  </a:lnTo>
                  <a:lnTo>
                    <a:pt x="4" y="102"/>
                  </a:lnTo>
                  <a:lnTo>
                    <a:pt x="46" y="111"/>
                  </a:lnTo>
                  <a:lnTo>
                    <a:pt x="182" y="125"/>
                  </a:lnTo>
                  <a:lnTo>
                    <a:pt x="499" y="143"/>
                  </a:lnTo>
                  <a:lnTo>
                    <a:pt x="949" y="158"/>
                  </a:lnTo>
                  <a:lnTo>
                    <a:pt x="1828" y="178"/>
                  </a:lnTo>
                  <a:lnTo>
                    <a:pt x="3330" y="192"/>
                  </a:lnTo>
                  <a:lnTo>
                    <a:pt x="4182" y="193"/>
                  </a:lnTo>
                  <a:close/>
                </a:path>
              </a:pathLst>
            </a:custGeom>
            <a:solidFill>
              <a:srgbClr val="ABABA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0" name="íSḻídê">
              <a:extLst>
                <a:ext uri="{FF2B5EF4-FFF2-40B4-BE49-F238E27FC236}">
                  <a16:creationId xmlns:a16="http://schemas.microsoft.com/office/drawing/2014/main" id="{CFF9C4AA-9471-4AAF-BA91-494A28A2C1C0}"/>
                </a:ext>
              </a:extLst>
            </p:cNvPr>
            <p:cNvSpPr/>
            <p:nvPr/>
          </p:nvSpPr>
          <p:spPr bwMode="auto">
            <a:xfrm>
              <a:off x="6093296" y="5161395"/>
              <a:ext cx="4340696" cy="98830"/>
            </a:xfrm>
            <a:custGeom>
              <a:avLst/>
              <a:gdLst>
                <a:gd name="T0" fmla="*/ 4173 w 8345"/>
                <a:gd name="T1" fmla="*/ 189 h 189"/>
                <a:gd name="T2" fmla="*/ 5023 w 8345"/>
                <a:gd name="T3" fmla="*/ 188 h 189"/>
                <a:gd name="T4" fmla="*/ 6521 w 8345"/>
                <a:gd name="T5" fmla="*/ 174 h 189"/>
                <a:gd name="T6" fmla="*/ 7397 w 8345"/>
                <a:gd name="T7" fmla="*/ 155 h 189"/>
                <a:gd name="T8" fmla="*/ 7847 w 8345"/>
                <a:gd name="T9" fmla="*/ 140 h 189"/>
                <a:gd name="T10" fmla="*/ 8164 w 8345"/>
                <a:gd name="T11" fmla="*/ 122 h 189"/>
                <a:gd name="T12" fmla="*/ 8299 w 8345"/>
                <a:gd name="T13" fmla="*/ 109 h 189"/>
                <a:gd name="T14" fmla="*/ 8342 w 8345"/>
                <a:gd name="T15" fmla="*/ 100 h 189"/>
                <a:gd name="T16" fmla="*/ 8345 w 8345"/>
                <a:gd name="T17" fmla="*/ 95 h 189"/>
                <a:gd name="T18" fmla="*/ 8342 w 8345"/>
                <a:gd name="T19" fmla="*/ 89 h 189"/>
                <a:gd name="T20" fmla="*/ 8299 w 8345"/>
                <a:gd name="T21" fmla="*/ 80 h 189"/>
                <a:gd name="T22" fmla="*/ 8164 w 8345"/>
                <a:gd name="T23" fmla="*/ 66 h 189"/>
                <a:gd name="T24" fmla="*/ 7847 w 8345"/>
                <a:gd name="T25" fmla="*/ 49 h 189"/>
                <a:gd name="T26" fmla="*/ 7397 w 8345"/>
                <a:gd name="T27" fmla="*/ 34 h 189"/>
                <a:gd name="T28" fmla="*/ 6521 w 8345"/>
                <a:gd name="T29" fmla="*/ 15 h 189"/>
                <a:gd name="T30" fmla="*/ 5023 w 8345"/>
                <a:gd name="T31" fmla="*/ 1 h 189"/>
                <a:gd name="T32" fmla="*/ 4173 w 8345"/>
                <a:gd name="T33" fmla="*/ 0 h 189"/>
                <a:gd name="T34" fmla="*/ 3322 w 8345"/>
                <a:gd name="T35" fmla="*/ 1 h 189"/>
                <a:gd name="T36" fmla="*/ 1824 w 8345"/>
                <a:gd name="T37" fmla="*/ 15 h 189"/>
                <a:gd name="T38" fmla="*/ 948 w 8345"/>
                <a:gd name="T39" fmla="*/ 34 h 189"/>
                <a:gd name="T40" fmla="*/ 498 w 8345"/>
                <a:gd name="T41" fmla="*/ 49 h 189"/>
                <a:gd name="T42" fmla="*/ 181 w 8345"/>
                <a:gd name="T43" fmla="*/ 66 h 189"/>
                <a:gd name="T44" fmla="*/ 46 w 8345"/>
                <a:gd name="T45" fmla="*/ 80 h 189"/>
                <a:gd name="T46" fmla="*/ 3 w 8345"/>
                <a:gd name="T47" fmla="*/ 89 h 189"/>
                <a:gd name="T48" fmla="*/ 0 w 8345"/>
                <a:gd name="T49" fmla="*/ 95 h 189"/>
                <a:gd name="T50" fmla="*/ 3 w 8345"/>
                <a:gd name="T51" fmla="*/ 100 h 189"/>
                <a:gd name="T52" fmla="*/ 46 w 8345"/>
                <a:gd name="T53" fmla="*/ 109 h 189"/>
                <a:gd name="T54" fmla="*/ 181 w 8345"/>
                <a:gd name="T55" fmla="*/ 122 h 189"/>
                <a:gd name="T56" fmla="*/ 498 w 8345"/>
                <a:gd name="T57" fmla="*/ 140 h 189"/>
                <a:gd name="T58" fmla="*/ 948 w 8345"/>
                <a:gd name="T59" fmla="*/ 155 h 189"/>
                <a:gd name="T60" fmla="*/ 1824 w 8345"/>
                <a:gd name="T61" fmla="*/ 174 h 189"/>
                <a:gd name="T62" fmla="*/ 3322 w 8345"/>
                <a:gd name="T63" fmla="*/ 188 h 189"/>
                <a:gd name="T64" fmla="*/ 4173 w 8345"/>
                <a:gd name="T65" fmla="*/ 189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45" h="189">
                  <a:moveTo>
                    <a:pt x="4173" y="189"/>
                  </a:moveTo>
                  <a:lnTo>
                    <a:pt x="5023" y="188"/>
                  </a:lnTo>
                  <a:lnTo>
                    <a:pt x="6521" y="174"/>
                  </a:lnTo>
                  <a:lnTo>
                    <a:pt x="7397" y="155"/>
                  </a:lnTo>
                  <a:lnTo>
                    <a:pt x="7847" y="140"/>
                  </a:lnTo>
                  <a:lnTo>
                    <a:pt x="8164" y="122"/>
                  </a:lnTo>
                  <a:lnTo>
                    <a:pt x="8299" y="109"/>
                  </a:lnTo>
                  <a:lnTo>
                    <a:pt x="8342" y="100"/>
                  </a:lnTo>
                  <a:lnTo>
                    <a:pt x="8345" y="95"/>
                  </a:lnTo>
                  <a:lnTo>
                    <a:pt x="8342" y="89"/>
                  </a:lnTo>
                  <a:lnTo>
                    <a:pt x="8299" y="80"/>
                  </a:lnTo>
                  <a:lnTo>
                    <a:pt x="8164" y="66"/>
                  </a:lnTo>
                  <a:lnTo>
                    <a:pt x="7847" y="49"/>
                  </a:lnTo>
                  <a:lnTo>
                    <a:pt x="7397" y="34"/>
                  </a:lnTo>
                  <a:lnTo>
                    <a:pt x="6521" y="15"/>
                  </a:lnTo>
                  <a:lnTo>
                    <a:pt x="5023" y="1"/>
                  </a:lnTo>
                  <a:lnTo>
                    <a:pt x="4173" y="0"/>
                  </a:lnTo>
                  <a:lnTo>
                    <a:pt x="3322" y="1"/>
                  </a:lnTo>
                  <a:lnTo>
                    <a:pt x="1824" y="15"/>
                  </a:lnTo>
                  <a:lnTo>
                    <a:pt x="948" y="34"/>
                  </a:lnTo>
                  <a:lnTo>
                    <a:pt x="498" y="49"/>
                  </a:lnTo>
                  <a:lnTo>
                    <a:pt x="181" y="66"/>
                  </a:lnTo>
                  <a:lnTo>
                    <a:pt x="46" y="80"/>
                  </a:lnTo>
                  <a:lnTo>
                    <a:pt x="3" y="89"/>
                  </a:lnTo>
                  <a:lnTo>
                    <a:pt x="0" y="95"/>
                  </a:lnTo>
                  <a:lnTo>
                    <a:pt x="3" y="100"/>
                  </a:lnTo>
                  <a:lnTo>
                    <a:pt x="46" y="109"/>
                  </a:lnTo>
                  <a:lnTo>
                    <a:pt x="181" y="122"/>
                  </a:lnTo>
                  <a:lnTo>
                    <a:pt x="498" y="140"/>
                  </a:lnTo>
                  <a:lnTo>
                    <a:pt x="948" y="155"/>
                  </a:lnTo>
                  <a:lnTo>
                    <a:pt x="1824" y="174"/>
                  </a:lnTo>
                  <a:lnTo>
                    <a:pt x="3322" y="188"/>
                  </a:lnTo>
                  <a:lnTo>
                    <a:pt x="4173" y="189"/>
                  </a:lnTo>
                  <a:close/>
                </a:path>
              </a:pathLst>
            </a:custGeom>
            <a:solidFill>
              <a:srgbClr val="AAAA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1" name="îṥḷïḑé">
              <a:extLst>
                <a:ext uri="{FF2B5EF4-FFF2-40B4-BE49-F238E27FC236}">
                  <a16:creationId xmlns:a16="http://schemas.microsoft.com/office/drawing/2014/main" id="{74FE4683-81D0-4D76-A644-CB274B1FE1AD}"/>
                </a:ext>
              </a:extLst>
            </p:cNvPr>
            <p:cNvSpPr/>
            <p:nvPr/>
          </p:nvSpPr>
          <p:spPr bwMode="auto">
            <a:xfrm>
              <a:off x="6095897" y="5161395"/>
              <a:ext cx="4332894" cy="96229"/>
            </a:xfrm>
            <a:custGeom>
              <a:avLst/>
              <a:gdLst>
                <a:gd name="T0" fmla="*/ 4165 w 8329"/>
                <a:gd name="T1" fmla="*/ 185 h 185"/>
                <a:gd name="T2" fmla="*/ 5013 w 8329"/>
                <a:gd name="T3" fmla="*/ 184 h 185"/>
                <a:gd name="T4" fmla="*/ 6508 w 8329"/>
                <a:gd name="T5" fmla="*/ 170 h 185"/>
                <a:gd name="T6" fmla="*/ 7382 w 8329"/>
                <a:gd name="T7" fmla="*/ 151 h 185"/>
                <a:gd name="T8" fmla="*/ 7831 w 8329"/>
                <a:gd name="T9" fmla="*/ 137 h 185"/>
                <a:gd name="T10" fmla="*/ 8148 w 8329"/>
                <a:gd name="T11" fmla="*/ 120 h 185"/>
                <a:gd name="T12" fmla="*/ 8282 w 8329"/>
                <a:gd name="T13" fmla="*/ 107 h 185"/>
                <a:gd name="T14" fmla="*/ 8325 w 8329"/>
                <a:gd name="T15" fmla="*/ 98 h 185"/>
                <a:gd name="T16" fmla="*/ 8329 w 8329"/>
                <a:gd name="T17" fmla="*/ 93 h 185"/>
                <a:gd name="T18" fmla="*/ 8325 w 8329"/>
                <a:gd name="T19" fmla="*/ 87 h 185"/>
                <a:gd name="T20" fmla="*/ 8282 w 8329"/>
                <a:gd name="T21" fmla="*/ 78 h 185"/>
                <a:gd name="T22" fmla="*/ 8148 w 8329"/>
                <a:gd name="T23" fmla="*/ 65 h 185"/>
                <a:gd name="T24" fmla="*/ 7831 w 8329"/>
                <a:gd name="T25" fmla="*/ 48 h 185"/>
                <a:gd name="T26" fmla="*/ 7382 w 8329"/>
                <a:gd name="T27" fmla="*/ 33 h 185"/>
                <a:gd name="T28" fmla="*/ 6508 w 8329"/>
                <a:gd name="T29" fmla="*/ 15 h 185"/>
                <a:gd name="T30" fmla="*/ 5013 w 8329"/>
                <a:gd name="T31" fmla="*/ 1 h 185"/>
                <a:gd name="T32" fmla="*/ 4165 w 8329"/>
                <a:gd name="T33" fmla="*/ 0 h 185"/>
                <a:gd name="T34" fmla="*/ 3316 w 8329"/>
                <a:gd name="T35" fmla="*/ 1 h 185"/>
                <a:gd name="T36" fmla="*/ 1821 w 8329"/>
                <a:gd name="T37" fmla="*/ 15 h 185"/>
                <a:gd name="T38" fmla="*/ 947 w 8329"/>
                <a:gd name="T39" fmla="*/ 33 h 185"/>
                <a:gd name="T40" fmla="*/ 498 w 8329"/>
                <a:gd name="T41" fmla="*/ 48 h 185"/>
                <a:gd name="T42" fmla="*/ 181 w 8329"/>
                <a:gd name="T43" fmla="*/ 65 h 185"/>
                <a:gd name="T44" fmla="*/ 47 w 8329"/>
                <a:gd name="T45" fmla="*/ 78 h 185"/>
                <a:gd name="T46" fmla="*/ 4 w 8329"/>
                <a:gd name="T47" fmla="*/ 87 h 185"/>
                <a:gd name="T48" fmla="*/ 0 w 8329"/>
                <a:gd name="T49" fmla="*/ 93 h 185"/>
                <a:gd name="T50" fmla="*/ 4 w 8329"/>
                <a:gd name="T51" fmla="*/ 98 h 185"/>
                <a:gd name="T52" fmla="*/ 47 w 8329"/>
                <a:gd name="T53" fmla="*/ 107 h 185"/>
                <a:gd name="T54" fmla="*/ 181 w 8329"/>
                <a:gd name="T55" fmla="*/ 120 h 185"/>
                <a:gd name="T56" fmla="*/ 498 w 8329"/>
                <a:gd name="T57" fmla="*/ 137 h 185"/>
                <a:gd name="T58" fmla="*/ 947 w 8329"/>
                <a:gd name="T59" fmla="*/ 151 h 185"/>
                <a:gd name="T60" fmla="*/ 1821 w 8329"/>
                <a:gd name="T61" fmla="*/ 170 h 185"/>
                <a:gd name="T62" fmla="*/ 3316 w 8329"/>
                <a:gd name="T63" fmla="*/ 184 h 185"/>
                <a:gd name="T64" fmla="*/ 4165 w 8329"/>
                <a:gd name="T65"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29" h="185">
                  <a:moveTo>
                    <a:pt x="4165" y="185"/>
                  </a:moveTo>
                  <a:lnTo>
                    <a:pt x="5013" y="184"/>
                  </a:lnTo>
                  <a:lnTo>
                    <a:pt x="6508" y="170"/>
                  </a:lnTo>
                  <a:lnTo>
                    <a:pt x="7382" y="151"/>
                  </a:lnTo>
                  <a:lnTo>
                    <a:pt x="7831" y="137"/>
                  </a:lnTo>
                  <a:lnTo>
                    <a:pt x="8148" y="120"/>
                  </a:lnTo>
                  <a:lnTo>
                    <a:pt x="8282" y="107"/>
                  </a:lnTo>
                  <a:lnTo>
                    <a:pt x="8325" y="98"/>
                  </a:lnTo>
                  <a:lnTo>
                    <a:pt x="8329" y="93"/>
                  </a:lnTo>
                  <a:lnTo>
                    <a:pt x="8325" y="87"/>
                  </a:lnTo>
                  <a:lnTo>
                    <a:pt x="8282" y="78"/>
                  </a:lnTo>
                  <a:lnTo>
                    <a:pt x="8148" y="65"/>
                  </a:lnTo>
                  <a:lnTo>
                    <a:pt x="7831" y="48"/>
                  </a:lnTo>
                  <a:lnTo>
                    <a:pt x="7382" y="33"/>
                  </a:lnTo>
                  <a:lnTo>
                    <a:pt x="6508" y="15"/>
                  </a:lnTo>
                  <a:lnTo>
                    <a:pt x="5013" y="1"/>
                  </a:lnTo>
                  <a:lnTo>
                    <a:pt x="4165" y="0"/>
                  </a:lnTo>
                  <a:lnTo>
                    <a:pt x="3316" y="1"/>
                  </a:lnTo>
                  <a:lnTo>
                    <a:pt x="1821" y="15"/>
                  </a:lnTo>
                  <a:lnTo>
                    <a:pt x="947" y="33"/>
                  </a:lnTo>
                  <a:lnTo>
                    <a:pt x="498" y="48"/>
                  </a:lnTo>
                  <a:lnTo>
                    <a:pt x="181" y="65"/>
                  </a:lnTo>
                  <a:lnTo>
                    <a:pt x="47" y="78"/>
                  </a:lnTo>
                  <a:lnTo>
                    <a:pt x="4" y="87"/>
                  </a:lnTo>
                  <a:lnTo>
                    <a:pt x="0" y="93"/>
                  </a:lnTo>
                  <a:lnTo>
                    <a:pt x="4" y="98"/>
                  </a:lnTo>
                  <a:lnTo>
                    <a:pt x="47" y="107"/>
                  </a:lnTo>
                  <a:lnTo>
                    <a:pt x="181" y="120"/>
                  </a:lnTo>
                  <a:lnTo>
                    <a:pt x="498" y="137"/>
                  </a:lnTo>
                  <a:lnTo>
                    <a:pt x="947" y="151"/>
                  </a:lnTo>
                  <a:lnTo>
                    <a:pt x="1821" y="170"/>
                  </a:lnTo>
                  <a:lnTo>
                    <a:pt x="3316" y="184"/>
                  </a:lnTo>
                  <a:lnTo>
                    <a:pt x="4165" y="185"/>
                  </a:lnTo>
                  <a:close/>
                </a:path>
              </a:pathLst>
            </a:custGeom>
            <a:solidFill>
              <a:srgbClr val="A9A9A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2" name="ïšlíďê">
              <a:extLst>
                <a:ext uri="{FF2B5EF4-FFF2-40B4-BE49-F238E27FC236}">
                  <a16:creationId xmlns:a16="http://schemas.microsoft.com/office/drawing/2014/main" id="{5F033C72-0330-4284-9E9F-52707D627DE8}"/>
                </a:ext>
              </a:extLst>
            </p:cNvPr>
            <p:cNvSpPr/>
            <p:nvPr/>
          </p:nvSpPr>
          <p:spPr bwMode="auto">
            <a:xfrm>
              <a:off x="6101098" y="5163996"/>
              <a:ext cx="4322490" cy="93628"/>
            </a:xfrm>
            <a:custGeom>
              <a:avLst/>
              <a:gdLst>
                <a:gd name="T0" fmla="*/ 4155 w 8309"/>
                <a:gd name="T1" fmla="*/ 181 h 181"/>
                <a:gd name="T2" fmla="*/ 5001 w 8309"/>
                <a:gd name="T3" fmla="*/ 180 h 181"/>
                <a:gd name="T4" fmla="*/ 6492 w 8309"/>
                <a:gd name="T5" fmla="*/ 167 h 181"/>
                <a:gd name="T6" fmla="*/ 7366 w 8309"/>
                <a:gd name="T7" fmla="*/ 148 h 181"/>
                <a:gd name="T8" fmla="*/ 7814 w 8309"/>
                <a:gd name="T9" fmla="*/ 134 h 181"/>
                <a:gd name="T10" fmla="*/ 8130 w 8309"/>
                <a:gd name="T11" fmla="*/ 117 h 181"/>
                <a:gd name="T12" fmla="*/ 8263 w 8309"/>
                <a:gd name="T13" fmla="*/ 104 h 181"/>
                <a:gd name="T14" fmla="*/ 8306 w 8309"/>
                <a:gd name="T15" fmla="*/ 95 h 181"/>
                <a:gd name="T16" fmla="*/ 8309 w 8309"/>
                <a:gd name="T17" fmla="*/ 91 h 181"/>
                <a:gd name="T18" fmla="*/ 8306 w 8309"/>
                <a:gd name="T19" fmla="*/ 85 h 181"/>
                <a:gd name="T20" fmla="*/ 8263 w 8309"/>
                <a:gd name="T21" fmla="*/ 76 h 181"/>
                <a:gd name="T22" fmla="*/ 8130 w 8309"/>
                <a:gd name="T23" fmla="*/ 64 h 181"/>
                <a:gd name="T24" fmla="*/ 7814 w 8309"/>
                <a:gd name="T25" fmla="*/ 47 h 181"/>
                <a:gd name="T26" fmla="*/ 7366 w 8309"/>
                <a:gd name="T27" fmla="*/ 33 h 181"/>
                <a:gd name="T28" fmla="*/ 6492 w 8309"/>
                <a:gd name="T29" fmla="*/ 15 h 181"/>
                <a:gd name="T30" fmla="*/ 5001 w 8309"/>
                <a:gd name="T31" fmla="*/ 1 h 181"/>
                <a:gd name="T32" fmla="*/ 4155 w 8309"/>
                <a:gd name="T33" fmla="*/ 0 h 181"/>
                <a:gd name="T34" fmla="*/ 3308 w 8309"/>
                <a:gd name="T35" fmla="*/ 1 h 181"/>
                <a:gd name="T36" fmla="*/ 1817 w 8309"/>
                <a:gd name="T37" fmla="*/ 15 h 181"/>
                <a:gd name="T38" fmla="*/ 943 w 8309"/>
                <a:gd name="T39" fmla="*/ 33 h 181"/>
                <a:gd name="T40" fmla="*/ 495 w 8309"/>
                <a:gd name="T41" fmla="*/ 47 h 181"/>
                <a:gd name="T42" fmla="*/ 179 w 8309"/>
                <a:gd name="T43" fmla="*/ 64 h 181"/>
                <a:gd name="T44" fmla="*/ 46 w 8309"/>
                <a:gd name="T45" fmla="*/ 76 h 181"/>
                <a:gd name="T46" fmla="*/ 3 w 8309"/>
                <a:gd name="T47" fmla="*/ 85 h 181"/>
                <a:gd name="T48" fmla="*/ 0 w 8309"/>
                <a:gd name="T49" fmla="*/ 91 h 181"/>
                <a:gd name="T50" fmla="*/ 3 w 8309"/>
                <a:gd name="T51" fmla="*/ 95 h 181"/>
                <a:gd name="T52" fmla="*/ 46 w 8309"/>
                <a:gd name="T53" fmla="*/ 104 h 181"/>
                <a:gd name="T54" fmla="*/ 179 w 8309"/>
                <a:gd name="T55" fmla="*/ 117 h 181"/>
                <a:gd name="T56" fmla="*/ 495 w 8309"/>
                <a:gd name="T57" fmla="*/ 134 h 181"/>
                <a:gd name="T58" fmla="*/ 943 w 8309"/>
                <a:gd name="T59" fmla="*/ 148 h 181"/>
                <a:gd name="T60" fmla="*/ 1817 w 8309"/>
                <a:gd name="T61" fmla="*/ 167 h 181"/>
                <a:gd name="T62" fmla="*/ 3308 w 8309"/>
                <a:gd name="T63" fmla="*/ 180 h 181"/>
                <a:gd name="T64" fmla="*/ 4155 w 8309"/>
                <a:gd name="T65" fmla="*/ 181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309" h="181">
                  <a:moveTo>
                    <a:pt x="4155" y="181"/>
                  </a:moveTo>
                  <a:lnTo>
                    <a:pt x="5001" y="180"/>
                  </a:lnTo>
                  <a:lnTo>
                    <a:pt x="6492" y="167"/>
                  </a:lnTo>
                  <a:lnTo>
                    <a:pt x="7366" y="148"/>
                  </a:lnTo>
                  <a:lnTo>
                    <a:pt x="7814" y="134"/>
                  </a:lnTo>
                  <a:lnTo>
                    <a:pt x="8130" y="117"/>
                  </a:lnTo>
                  <a:lnTo>
                    <a:pt x="8263" y="104"/>
                  </a:lnTo>
                  <a:lnTo>
                    <a:pt x="8306" y="95"/>
                  </a:lnTo>
                  <a:lnTo>
                    <a:pt x="8309" y="91"/>
                  </a:lnTo>
                  <a:lnTo>
                    <a:pt x="8306" y="85"/>
                  </a:lnTo>
                  <a:lnTo>
                    <a:pt x="8263" y="76"/>
                  </a:lnTo>
                  <a:lnTo>
                    <a:pt x="8130" y="64"/>
                  </a:lnTo>
                  <a:lnTo>
                    <a:pt x="7814" y="47"/>
                  </a:lnTo>
                  <a:lnTo>
                    <a:pt x="7366" y="33"/>
                  </a:lnTo>
                  <a:lnTo>
                    <a:pt x="6492" y="15"/>
                  </a:lnTo>
                  <a:lnTo>
                    <a:pt x="5001" y="1"/>
                  </a:lnTo>
                  <a:lnTo>
                    <a:pt x="4155" y="0"/>
                  </a:lnTo>
                  <a:lnTo>
                    <a:pt x="3308" y="1"/>
                  </a:lnTo>
                  <a:lnTo>
                    <a:pt x="1817" y="15"/>
                  </a:lnTo>
                  <a:lnTo>
                    <a:pt x="943" y="33"/>
                  </a:lnTo>
                  <a:lnTo>
                    <a:pt x="495" y="47"/>
                  </a:lnTo>
                  <a:lnTo>
                    <a:pt x="179" y="64"/>
                  </a:lnTo>
                  <a:lnTo>
                    <a:pt x="46" y="76"/>
                  </a:lnTo>
                  <a:lnTo>
                    <a:pt x="3" y="85"/>
                  </a:lnTo>
                  <a:lnTo>
                    <a:pt x="0" y="91"/>
                  </a:lnTo>
                  <a:lnTo>
                    <a:pt x="3" y="95"/>
                  </a:lnTo>
                  <a:lnTo>
                    <a:pt x="46" y="104"/>
                  </a:lnTo>
                  <a:lnTo>
                    <a:pt x="179" y="117"/>
                  </a:lnTo>
                  <a:lnTo>
                    <a:pt x="495" y="134"/>
                  </a:lnTo>
                  <a:lnTo>
                    <a:pt x="943" y="148"/>
                  </a:lnTo>
                  <a:lnTo>
                    <a:pt x="1817" y="167"/>
                  </a:lnTo>
                  <a:lnTo>
                    <a:pt x="3308" y="180"/>
                  </a:lnTo>
                  <a:lnTo>
                    <a:pt x="4155" y="181"/>
                  </a:lnTo>
                  <a:close/>
                </a:path>
              </a:pathLst>
            </a:custGeom>
            <a:solidFill>
              <a:srgbClr val="A8A8A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3" name="îṡ1iďe">
              <a:extLst>
                <a:ext uri="{FF2B5EF4-FFF2-40B4-BE49-F238E27FC236}">
                  <a16:creationId xmlns:a16="http://schemas.microsoft.com/office/drawing/2014/main" id="{5D7C7136-6117-491B-B968-49EC622702F6}"/>
                </a:ext>
              </a:extLst>
            </p:cNvPr>
            <p:cNvSpPr/>
            <p:nvPr/>
          </p:nvSpPr>
          <p:spPr bwMode="auto">
            <a:xfrm>
              <a:off x="6106300" y="5163996"/>
              <a:ext cx="4312087" cy="91027"/>
            </a:xfrm>
            <a:custGeom>
              <a:avLst/>
              <a:gdLst>
                <a:gd name="T0" fmla="*/ 4147 w 8293"/>
                <a:gd name="T1" fmla="*/ 177 h 177"/>
                <a:gd name="T2" fmla="*/ 4991 w 8293"/>
                <a:gd name="T3" fmla="*/ 176 h 177"/>
                <a:gd name="T4" fmla="*/ 6480 w 8293"/>
                <a:gd name="T5" fmla="*/ 163 h 177"/>
                <a:gd name="T6" fmla="*/ 7351 w 8293"/>
                <a:gd name="T7" fmla="*/ 145 h 177"/>
                <a:gd name="T8" fmla="*/ 7798 w 8293"/>
                <a:gd name="T9" fmla="*/ 131 h 177"/>
                <a:gd name="T10" fmla="*/ 8113 w 8293"/>
                <a:gd name="T11" fmla="*/ 115 h 177"/>
                <a:gd name="T12" fmla="*/ 8247 w 8293"/>
                <a:gd name="T13" fmla="*/ 102 h 177"/>
                <a:gd name="T14" fmla="*/ 8289 w 8293"/>
                <a:gd name="T15" fmla="*/ 93 h 177"/>
                <a:gd name="T16" fmla="*/ 8293 w 8293"/>
                <a:gd name="T17" fmla="*/ 89 h 177"/>
                <a:gd name="T18" fmla="*/ 8289 w 8293"/>
                <a:gd name="T19" fmla="*/ 83 h 177"/>
                <a:gd name="T20" fmla="*/ 8247 w 8293"/>
                <a:gd name="T21" fmla="*/ 75 h 177"/>
                <a:gd name="T22" fmla="*/ 8113 w 8293"/>
                <a:gd name="T23" fmla="*/ 62 h 177"/>
                <a:gd name="T24" fmla="*/ 7798 w 8293"/>
                <a:gd name="T25" fmla="*/ 46 h 177"/>
                <a:gd name="T26" fmla="*/ 7351 w 8293"/>
                <a:gd name="T27" fmla="*/ 32 h 177"/>
                <a:gd name="T28" fmla="*/ 6480 w 8293"/>
                <a:gd name="T29" fmla="*/ 15 h 177"/>
                <a:gd name="T30" fmla="*/ 4991 w 8293"/>
                <a:gd name="T31" fmla="*/ 1 h 177"/>
                <a:gd name="T32" fmla="*/ 4147 w 8293"/>
                <a:gd name="T33" fmla="*/ 0 h 177"/>
                <a:gd name="T34" fmla="*/ 3302 w 8293"/>
                <a:gd name="T35" fmla="*/ 1 h 177"/>
                <a:gd name="T36" fmla="*/ 1813 w 8293"/>
                <a:gd name="T37" fmla="*/ 15 h 177"/>
                <a:gd name="T38" fmla="*/ 942 w 8293"/>
                <a:gd name="T39" fmla="*/ 32 h 177"/>
                <a:gd name="T40" fmla="*/ 495 w 8293"/>
                <a:gd name="T41" fmla="*/ 46 h 177"/>
                <a:gd name="T42" fmla="*/ 180 w 8293"/>
                <a:gd name="T43" fmla="*/ 62 h 177"/>
                <a:gd name="T44" fmla="*/ 46 w 8293"/>
                <a:gd name="T45" fmla="*/ 75 h 177"/>
                <a:gd name="T46" fmla="*/ 4 w 8293"/>
                <a:gd name="T47" fmla="*/ 83 h 177"/>
                <a:gd name="T48" fmla="*/ 0 w 8293"/>
                <a:gd name="T49" fmla="*/ 89 h 177"/>
                <a:gd name="T50" fmla="*/ 4 w 8293"/>
                <a:gd name="T51" fmla="*/ 93 h 177"/>
                <a:gd name="T52" fmla="*/ 46 w 8293"/>
                <a:gd name="T53" fmla="*/ 102 h 177"/>
                <a:gd name="T54" fmla="*/ 180 w 8293"/>
                <a:gd name="T55" fmla="*/ 115 h 177"/>
                <a:gd name="T56" fmla="*/ 495 w 8293"/>
                <a:gd name="T57" fmla="*/ 131 h 177"/>
                <a:gd name="T58" fmla="*/ 942 w 8293"/>
                <a:gd name="T59" fmla="*/ 145 h 177"/>
                <a:gd name="T60" fmla="*/ 1813 w 8293"/>
                <a:gd name="T61" fmla="*/ 163 h 177"/>
                <a:gd name="T62" fmla="*/ 3302 w 8293"/>
                <a:gd name="T63" fmla="*/ 176 h 177"/>
                <a:gd name="T64" fmla="*/ 4147 w 8293"/>
                <a:gd name="T65" fmla="*/ 17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93" h="177">
                  <a:moveTo>
                    <a:pt x="4147" y="177"/>
                  </a:moveTo>
                  <a:lnTo>
                    <a:pt x="4991" y="176"/>
                  </a:lnTo>
                  <a:lnTo>
                    <a:pt x="6480" y="163"/>
                  </a:lnTo>
                  <a:lnTo>
                    <a:pt x="7351" y="145"/>
                  </a:lnTo>
                  <a:lnTo>
                    <a:pt x="7798" y="131"/>
                  </a:lnTo>
                  <a:lnTo>
                    <a:pt x="8113" y="115"/>
                  </a:lnTo>
                  <a:lnTo>
                    <a:pt x="8247" y="102"/>
                  </a:lnTo>
                  <a:lnTo>
                    <a:pt x="8289" y="93"/>
                  </a:lnTo>
                  <a:lnTo>
                    <a:pt x="8293" y="89"/>
                  </a:lnTo>
                  <a:lnTo>
                    <a:pt x="8289" y="83"/>
                  </a:lnTo>
                  <a:lnTo>
                    <a:pt x="8247" y="75"/>
                  </a:lnTo>
                  <a:lnTo>
                    <a:pt x="8113" y="62"/>
                  </a:lnTo>
                  <a:lnTo>
                    <a:pt x="7798" y="46"/>
                  </a:lnTo>
                  <a:lnTo>
                    <a:pt x="7351" y="32"/>
                  </a:lnTo>
                  <a:lnTo>
                    <a:pt x="6480" y="15"/>
                  </a:lnTo>
                  <a:lnTo>
                    <a:pt x="4991" y="1"/>
                  </a:lnTo>
                  <a:lnTo>
                    <a:pt x="4147" y="0"/>
                  </a:lnTo>
                  <a:lnTo>
                    <a:pt x="3302" y="1"/>
                  </a:lnTo>
                  <a:lnTo>
                    <a:pt x="1813" y="15"/>
                  </a:lnTo>
                  <a:lnTo>
                    <a:pt x="942" y="32"/>
                  </a:lnTo>
                  <a:lnTo>
                    <a:pt x="495" y="46"/>
                  </a:lnTo>
                  <a:lnTo>
                    <a:pt x="180" y="62"/>
                  </a:lnTo>
                  <a:lnTo>
                    <a:pt x="46" y="75"/>
                  </a:lnTo>
                  <a:lnTo>
                    <a:pt x="4" y="83"/>
                  </a:lnTo>
                  <a:lnTo>
                    <a:pt x="0" y="89"/>
                  </a:lnTo>
                  <a:lnTo>
                    <a:pt x="4" y="93"/>
                  </a:lnTo>
                  <a:lnTo>
                    <a:pt x="46" y="102"/>
                  </a:lnTo>
                  <a:lnTo>
                    <a:pt x="180" y="115"/>
                  </a:lnTo>
                  <a:lnTo>
                    <a:pt x="495" y="131"/>
                  </a:lnTo>
                  <a:lnTo>
                    <a:pt x="942" y="145"/>
                  </a:lnTo>
                  <a:lnTo>
                    <a:pt x="1813" y="163"/>
                  </a:lnTo>
                  <a:lnTo>
                    <a:pt x="3302" y="176"/>
                  </a:lnTo>
                  <a:lnTo>
                    <a:pt x="4147" y="177"/>
                  </a:lnTo>
                  <a:close/>
                </a:path>
              </a:pathLst>
            </a:custGeom>
            <a:solidFill>
              <a:srgbClr val="A7A7A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4" name="ïṥļïḓe">
              <a:extLst>
                <a:ext uri="{FF2B5EF4-FFF2-40B4-BE49-F238E27FC236}">
                  <a16:creationId xmlns:a16="http://schemas.microsoft.com/office/drawing/2014/main" id="{9D7C14A4-344F-462C-AAF6-F1634F782D4B}"/>
                </a:ext>
              </a:extLst>
            </p:cNvPr>
            <p:cNvSpPr/>
            <p:nvPr/>
          </p:nvSpPr>
          <p:spPr bwMode="auto">
            <a:xfrm>
              <a:off x="6111501" y="5163996"/>
              <a:ext cx="4304285" cy="91027"/>
            </a:xfrm>
            <a:custGeom>
              <a:avLst/>
              <a:gdLst>
                <a:gd name="T0" fmla="*/ 4138 w 8275"/>
                <a:gd name="T1" fmla="*/ 173 h 173"/>
                <a:gd name="T2" fmla="*/ 4981 w 8275"/>
                <a:gd name="T3" fmla="*/ 172 h 173"/>
                <a:gd name="T4" fmla="*/ 6466 w 8275"/>
                <a:gd name="T5" fmla="*/ 158 h 173"/>
                <a:gd name="T6" fmla="*/ 7336 w 8275"/>
                <a:gd name="T7" fmla="*/ 142 h 173"/>
                <a:gd name="T8" fmla="*/ 7782 w 8275"/>
                <a:gd name="T9" fmla="*/ 128 h 173"/>
                <a:gd name="T10" fmla="*/ 8095 w 8275"/>
                <a:gd name="T11" fmla="*/ 112 h 173"/>
                <a:gd name="T12" fmla="*/ 8230 w 8275"/>
                <a:gd name="T13" fmla="*/ 100 h 173"/>
                <a:gd name="T14" fmla="*/ 8272 w 8275"/>
                <a:gd name="T15" fmla="*/ 91 h 173"/>
                <a:gd name="T16" fmla="*/ 8275 w 8275"/>
                <a:gd name="T17" fmla="*/ 87 h 173"/>
                <a:gd name="T18" fmla="*/ 8272 w 8275"/>
                <a:gd name="T19" fmla="*/ 82 h 173"/>
                <a:gd name="T20" fmla="*/ 8230 w 8275"/>
                <a:gd name="T21" fmla="*/ 73 h 173"/>
                <a:gd name="T22" fmla="*/ 8095 w 8275"/>
                <a:gd name="T23" fmla="*/ 61 h 173"/>
                <a:gd name="T24" fmla="*/ 7782 w 8275"/>
                <a:gd name="T25" fmla="*/ 45 h 173"/>
                <a:gd name="T26" fmla="*/ 7336 w 8275"/>
                <a:gd name="T27" fmla="*/ 31 h 173"/>
                <a:gd name="T28" fmla="*/ 6466 w 8275"/>
                <a:gd name="T29" fmla="*/ 15 h 173"/>
                <a:gd name="T30" fmla="*/ 4981 w 8275"/>
                <a:gd name="T31" fmla="*/ 1 h 173"/>
                <a:gd name="T32" fmla="*/ 4138 w 8275"/>
                <a:gd name="T33" fmla="*/ 0 h 173"/>
                <a:gd name="T34" fmla="*/ 3294 w 8275"/>
                <a:gd name="T35" fmla="*/ 1 h 173"/>
                <a:gd name="T36" fmla="*/ 1809 w 8275"/>
                <a:gd name="T37" fmla="*/ 15 h 173"/>
                <a:gd name="T38" fmla="*/ 939 w 8275"/>
                <a:gd name="T39" fmla="*/ 31 h 173"/>
                <a:gd name="T40" fmla="*/ 493 w 8275"/>
                <a:gd name="T41" fmla="*/ 45 h 173"/>
                <a:gd name="T42" fmla="*/ 180 w 8275"/>
                <a:gd name="T43" fmla="*/ 61 h 173"/>
                <a:gd name="T44" fmla="*/ 45 w 8275"/>
                <a:gd name="T45" fmla="*/ 73 h 173"/>
                <a:gd name="T46" fmla="*/ 3 w 8275"/>
                <a:gd name="T47" fmla="*/ 82 h 173"/>
                <a:gd name="T48" fmla="*/ 0 w 8275"/>
                <a:gd name="T49" fmla="*/ 87 h 173"/>
                <a:gd name="T50" fmla="*/ 3 w 8275"/>
                <a:gd name="T51" fmla="*/ 91 h 173"/>
                <a:gd name="T52" fmla="*/ 45 w 8275"/>
                <a:gd name="T53" fmla="*/ 100 h 173"/>
                <a:gd name="T54" fmla="*/ 180 w 8275"/>
                <a:gd name="T55" fmla="*/ 112 h 173"/>
                <a:gd name="T56" fmla="*/ 493 w 8275"/>
                <a:gd name="T57" fmla="*/ 128 h 173"/>
                <a:gd name="T58" fmla="*/ 939 w 8275"/>
                <a:gd name="T59" fmla="*/ 142 h 173"/>
                <a:gd name="T60" fmla="*/ 1809 w 8275"/>
                <a:gd name="T61" fmla="*/ 158 h 173"/>
                <a:gd name="T62" fmla="*/ 3294 w 8275"/>
                <a:gd name="T63" fmla="*/ 172 h 173"/>
                <a:gd name="T64" fmla="*/ 4138 w 8275"/>
                <a:gd name="T65"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75" h="173">
                  <a:moveTo>
                    <a:pt x="4138" y="173"/>
                  </a:moveTo>
                  <a:lnTo>
                    <a:pt x="4981" y="172"/>
                  </a:lnTo>
                  <a:lnTo>
                    <a:pt x="6466" y="158"/>
                  </a:lnTo>
                  <a:lnTo>
                    <a:pt x="7336" y="142"/>
                  </a:lnTo>
                  <a:lnTo>
                    <a:pt x="7782" y="128"/>
                  </a:lnTo>
                  <a:lnTo>
                    <a:pt x="8095" y="112"/>
                  </a:lnTo>
                  <a:lnTo>
                    <a:pt x="8230" y="100"/>
                  </a:lnTo>
                  <a:lnTo>
                    <a:pt x="8272" y="91"/>
                  </a:lnTo>
                  <a:lnTo>
                    <a:pt x="8275" y="87"/>
                  </a:lnTo>
                  <a:lnTo>
                    <a:pt x="8272" y="82"/>
                  </a:lnTo>
                  <a:lnTo>
                    <a:pt x="8230" y="73"/>
                  </a:lnTo>
                  <a:lnTo>
                    <a:pt x="8095" y="61"/>
                  </a:lnTo>
                  <a:lnTo>
                    <a:pt x="7782" y="45"/>
                  </a:lnTo>
                  <a:lnTo>
                    <a:pt x="7336" y="31"/>
                  </a:lnTo>
                  <a:lnTo>
                    <a:pt x="6466" y="15"/>
                  </a:lnTo>
                  <a:lnTo>
                    <a:pt x="4981" y="1"/>
                  </a:lnTo>
                  <a:lnTo>
                    <a:pt x="4138" y="0"/>
                  </a:lnTo>
                  <a:lnTo>
                    <a:pt x="3294" y="1"/>
                  </a:lnTo>
                  <a:lnTo>
                    <a:pt x="1809" y="15"/>
                  </a:lnTo>
                  <a:lnTo>
                    <a:pt x="939" y="31"/>
                  </a:lnTo>
                  <a:lnTo>
                    <a:pt x="493" y="45"/>
                  </a:lnTo>
                  <a:lnTo>
                    <a:pt x="180" y="61"/>
                  </a:lnTo>
                  <a:lnTo>
                    <a:pt x="45" y="73"/>
                  </a:lnTo>
                  <a:lnTo>
                    <a:pt x="3" y="82"/>
                  </a:lnTo>
                  <a:lnTo>
                    <a:pt x="0" y="87"/>
                  </a:lnTo>
                  <a:lnTo>
                    <a:pt x="3" y="91"/>
                  </a:lnTo>
                  <a:lnTo>
                    <a:pt x="45" y="100"/>
                  </a:lnTo>
                  <a:lnTo>
                    <a:pt x="180" y="112"/>
                  </a:lnTo>
                  <a:lnTo>
                    <a:pt x="493" y="128"/>
                  </a:lnTo>
                  <a:lnTo>
                    <a:pt x="939" y="142"/>
                  </a:lnTo>
                  <a:lnTo>
                    <a:pt x="1809" y="158"/>
                  </a:lnTo>
                  <a:lnTo>
                    <a:pt x="3294" y="172"/>
                  </a:lnTo>
                  <a:lnTo>
                    <a:pt x="4138" y="173"/>
                  </a:lnTo>
                  <a:close/>
                </a:path>
              </a:pathLst>
            </a:custGeom>
            <a:solidFill>
              <a:srgbClr val="A6A6A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5" name="îṧlíḑê">
              <a:extLst>
                <a:ext uri="{FF2B5EF4-FFF2-40B4-BE49-F238E27FC236}">
                  <a16:creationId xmlns:a16="http://schemas.microsoft.com/office/drawing/2014/main" id="{FE0AAC07-A71E-4E6C-B2CB-3EA502787A7F}"/>
                </a:ext>
              </a:extLst>
            </p:cNvPr>
            <p:cNvSpPr/>
            <p:nvPr/>
          </p:nvSpPr>
          <p:spPr bwMode="auto">
            <a:xfrm>
              <a:off x="6114102" y="5166597"/>
              <a:ext cx="4296483" cy="88427"/>
            </a:xfrm>
            <a:custGeom>
              <a:avLst/>
              <a:gdLst>
                <a:gd name="T0" fmla="*/ 4130 w 8259"/>
                <a:gd name="T1" fmla="*/ 169 h 169"/>
                <a:gd name="T2" fmla="*/ 4971 w 8259"/>
                <a:gd name="T3" fmla="*/ 168 h 169"/>
                <a:gd name="T4" fmla="*/ 6453 w 8259"/>
                <a:gd name="T5" fmla="*/ 154 h 169"/>
                <a:gd name="T6" fmla="*/ 7320 w 8259"/>
                <a:gd name="T7" fmla="*/ 138 h 169"/>
                <a:gd name="T8" fmla="*/ 7765 w 8259"/>
                <a:gd name="T9" fmla="*/ 125 h 169"/>
                <a:gd name="T10" fmla="*/ 8079 w 8259"/>
                <a:gd name="T11" fmla="*/ 109 h 169"/>
                <a:gd name="T12" fmla="*/ 8212 w 8259"/>
                <a:gd name="T13" fmla="*/ 97 h 169"/>
                <a:gd name="T14" fmla="*/ 8255 w 8259"/>
                <a:gd name="T15" fmla="*/ 89 h 169"/>
                <a:gd name="T16" fmla="*/ 8259 w 8259"/>
                <a:gd name="T17" fmla="*/ 85 h 169"/>
                <a:gd name="T18" fmla="*/ 8255 w 8259"/>
                <a:gd name="T19" fmla="*/ 80 h 169"/>
                <a:gd name="T20" fmla="*/ 8212 w 8259"/>
                <a:gd name="T21" fmla="*/ 71 h 169"/>
                <a:gd name="T22" fmla="*/ 8079 w 8259"/>
                <a:gd name="T23" fmla="*/ 59 h 169"/>
                <a:gd name="T24" fmla="*/ 7765 w 8259"/>
                <a:gd name="T25" fmla="*/ 44 h 169"/>
                <a:gd name="T26" fmla="*/ 7320 w 8259"/>
                <a:gd name="T27" fmla="*/ 31 h 169"/>
                <a:gd name="T28" fmla="*/ 6453 w 8259"/>
                <a:gd name="T29" fmla="*/ 14 h 169"/>
                <a:gd name="T30" fmla="*/ 4971 w 8259"/>
                <a:gd name="T31" fmla="*/ 1 h 169"/>
                <a:gd name="T32" fmla="*/ 4130 w 8259"/>
                <a:gd name="T33" fmla="*/ 0 h 169"/>
                <a:gd name="T34" fmla="*/ 3288 w 8259"/>
                <a:gd name="T35" fmla="*/ 1 h 169"/>
                <a:gd name="T36" fmla="*/ 1806 w 8259"/>
                <a:gd name="T37" fmla="*/ 14 h 169"/>
                <a:gd name="T38" fmla="*/ 939 w 8259"/>
                <a:gd name="T39" fmla="*/ 31 h 169"/>
                <a:gd name="T40" fmla="*/ 494 w 8259"/>
                <a:gd name="T41" fmla="*/ 44 h 169"/>
                <a:gd name="T42" fmla="*/ 180 w 8259"/>
                <a:gd name="T43" fmla="*/ 59 h 169"/>
                <a:gd name="T44" fmla="*/ 47 w 8259"/>
                <a:gd name="T45" fmla="*/ 71 h 169"/>
                <a:gd name="T46" fmla="*/ 4 w 8259"/>
                <a:gd name="T47" fmla="*/ 80 h 169"/>
                <a:gd name="T48" fmla="*/ 0 w 8259"/>
                <a:gd name="T49" fmla="*/ 85 h 169"/>
                <a:gd name="T50" fmla="*/ 4 w 8259"/>
                <a:gd name="T51" fmla="*/ 89 h 169"/>
                <a:gd name="T52" fmla="*/ 47 w 8259"/>
                <a:gd name="T53" fmla="*/ 97 h 169"/>
                <a:gd name="T54" fmla="*/ 180 w 8259"/>
                <a:gd name="T55" fmla="*/ 109 h 169"/>
                <a:gd name="T56" fmla="*/ 494 w 8259"/>
                <a:gd name="T57" fmla="*/ 125 h 169"/>
                <a:gd name="T58" fmla="*/ 939 w 8259"/>
                <a:gd name="T59" fmla="*/ 138 h 169"/>
                <a:gd name="T60" fmla="*/ 1806 w 8259"/>
                <a:gd name="T61" fmla="*/ 154 h 169"/>
                <a:gd name="T62" fmla="*/ 3288 w 8259"/>
                <a:gd name="T63" fmla="*/ 168 h 169"/>
                <a:gd name="T64" fmla="*/ 4130 w 8259"/>
                <a:gd name="T65"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59" h="169">
                  <a:moveTo>
                    <a:pt x="4130" y="169"/>
                  </a:moveTo>
                  <a:lnTo>
                    <a:pt x="4971" y="168"/>
                  </a:lnTo>
                  <a:lnTo>
                    <a:pt x="6453" y="154"/>
                  </a:lnTo>
                  <a:lnTo>
                    <a:pt x="7320" y="138"/>
                  </a:lnTo>
                  <a:lnTo>
                    <a:pt x="7765" y="125"/>
                  </a:lnTo>
                  <a:lnTo>
                    <a:pt x="8079" y="109"/>
                  </a:lnTo>
                  <a:lnTo>
                    <a:pt x="8212" y="97"/>
                  </a:lnTo>
                  <a:lnTo>
                    <a:pt x="8255" y="89"/>
                  </a:lnTo>
                  <a:lnTo>
                    <a:pt x="8259" y="85"/>
                  </a:lnTo>
                  <a:lnTo>
                    <a:pt x="8255" y="80"/>
                  </a:lnTo>
                  <a:lnTo>
                    <a:pt x="8212" y="71"/>
                  </a:lnTo>
                  <a:lnTo>
                    <a:pt x="8079" y="59"/>
                  </a:lnTo>
                  <a:lnTo>
                    <a:pt x="7765" y="44"/>
                  </a:lnTo>
                  <a:lnTo>
                    <a:pt x="7320" y="31"/>
                  </a:lnTo>
                  <a:lnTo>
                    <a:pt x="6453" y="14"/>
                  </a:lnTo>
                  <a:lnTo>
                    <a:pt x="4971" y="1"/>
                  </a:lnTo>
                  <a:lnTo>
                    <a:pt x="4130" y="0"/>
                  </a:lnTo>
                  <a:lnTo>
                    <a:pt x="3288" y="1"/>
                  </a:lnTo>
                  <a:lnTo>
                    <a:pt x="1806" y="14"/>
                  </a:lnTo>
                  <a:lnTo>
                    <a:pt x="939" y="31"/>
                  </a:lnTo>
                  <a:lnTo>
                    <a:pt x="494" y="44"/>
                  </a:lnTo>
                  <a:lnTo>
                    <a:pt x="180" y="59"/>
                  </a:lnTo>
                  <a:lnTo>
                    <a:pt x="47" y="71"/>
                  </a:lnTo>
                  <a:lnTo>
                    <a:pt x="4" y="80"/>
                  </a:lnTo>
                  <a:lnTo>
                    <a:pt x="0" y="85"/>
                  </a:lnTo>
                  <a:lnTo>
                    <a:pt x="4" y="89"/>
                  </a:lnTo>
                  <a:lnTo>
                    <a:pt x="47" y="97"/>
                  </a:lnTo>
                  <a:lnTo>
                    <a:pt x="180" y="109"/>
                  </a:lnTo>
                  <a:lnTo>
                    <a:pt x="494" y="125"/>
                  </a:lnTo>
                  <a:lnTo>
                    <a:pt x="939" y="138"/>
                  </a:lnTo>
                  <a:lnTo>
                    <a:pt x="1806" y="154"/>
                  </a:lnTo>
                  <a:lnTo>
                    <a:pt x="3288" y="168"/>
                  </a:lnTo>
                  <a:lnTo>
                    <a:pt x="4130" y="169"/>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6" name="ïŝ1íḍè">
              <a:extLst>
                <a:ext uri="{FF2B5EF4-FFF2-40B4-BE49-F238E27FC236}">
                  <a16:creationId xmlns:a16="http://schemas.microsoft.com/office/drawing/2014/main" id="{F28C65FE-B385-4471-9BD2-56E909B61FB1}"/>
                </a:ext>
              </a:extLst>
            </p:cNvPr>
            <p:cNvSpPr/>
            <p:nvPr/>
          </p:nvSpPr>
          <p:spPr bwMode="auto">
            <a:xfrm>
              <a:off x="6119304" y="5166597"/>
              <a:ext cx="4286080" cy="85826"/>
            </a:xfrm>
            <a:custGeom>
              <a:avLst/>
              <a:gdLst>
                <a:gd name="T0" fmla="*/ 4120 w 8239"/>
                <a:gd name="T1" fmla="*/ 165 h 165"/>
                <a:gd name="T2" fmla="*/ 4959 w 8239"/>
                <a:gd name="T3" fmla="*/ 164 h 165"/>
                <a:gd name="T4" fmla="*/ 6438 w 8239"/>
                <a:gd name="T5" fmla="*/ 151 h 165"/>
                <a:gd name="T6" fmla="*/ 7304 w 8239"/>
                <a:gd name="T7" fmla="*/ 135 h 165"/>
                <a:gd name="T8" fmla="*/ 7748 w 8239"/>
                <a:gd name="T9" fmla="*/ 122 h 165"/>
                <a:gd name="T10" fmla="*/ 8061 w 8239"/>
                <a:gd name="T11" fmla="*/ 107 h 165"/>
                <a:gd name="T12" fmla="*/ 8194 w 8239"/>
                <a:gd name="T13" fmla="*/ 95 h 165"/>
                <a:gd name="T14" fmla="*/ 8236 w 8239"/>
                <a:gd name="T15" fmla="*/ 87 h 165"/>
                <a:gd name="T16" fmla="*/ 8239 w 8239"/>
                <a:gd name="T17" fmla="*/ 83 h 165"/>
                <a:gd name="T18" fmla="*/ 8236 w 8239"/>
                <a:gd name="T19" fmla="*/ 78 h 165"/>
                <a:gd name="T20" fmla="*/ 8194 w 8239"/>
                <a:gd name="T21" fmla="*/ 70 h 165"/>
                <a:gd name="T22" fmla="*/ 8061 w 8239"/>
                <a:gd name="T23" fmla="*/ 58 h 165"/>
                <a:gd name="T24" fmla="*/ 7748 w 8239"/>
                <a:gd name="T25" fmla="*/ 44 h 165"/>
                <a:gd name="T26" fmla="*/ 7304 w 8239"/>
                <a:gd name="T27" fmla="*/ 30 h 165"/>
                <a:gd name="T28" fmla="*/ 6438 w 8239"/>
                <a:gd name="T29" fmla="*/ 14 h 165"/>
                <a:gd name="T30" fmla="*/ 4959 w 8239"/>
                <a:gd name="T31" fmla="*/ 1 h 165"/>
                <a:gd name="T32" fmla="*/ 4120 w 8239"/>
                <a:gd name="T33" fmla="*/ 0 h 165"/>
                <a:gd name="T34" fmla="*/ 3280 w 8239"/>
                <a:gd name="T35" fmla="*/ 1 h 165"/>
                <a:gd name="T36" fmla="*/ 1801 w 8239"/>
                <a:gd name="T37" fmla="*/ 14 h 165"/>
                <a:gd name="T38" fmla="*/ 935 w 8239"/>
                <a:gd name="T39" fmla="*/ 30 h 165"/>
                <a:gd name="T40" fmla="*/ 491 w 8239"/>
                <a:gd name="T41" fmla="*/ 44 h 165"/>
                <a:gd name="T42" fmla="*/ 178 w 8239"/>
                <a:gd name="T43" fmla="*/ 58 h 165"/>
                <a:gd name="T44" fmla="*/ 45 w 8239"/>
                <a:gd name="T45" fmla="*/ 70 h 165"/>
                <a:gd name="T46" fmla="*/ 3 w 8239"/>
                <a:gd name="T47" fmla="*/ 78 h 165"/>
                <a:gd name="T48" fmla="*/ 0 w 8239"/>
                <a:gd name="T49" fmla="*/ 83 h 165"/>
                <a:gd name="T50" fmla="*/ 3 w 8239"/>
                <a:gd name="T51" fmla="*/ 87 h 165"/>
                <a:gd name="T52" fmla="*/ 45 w 8239"/>
                <a:gd name="T53" fmla="*/ 95 h 165"/>
                <a:gd name="T54" fmla="*/ 178 w 8239"/>
                <a:gd name="T55" fmla="*/ 107 h 165"/>
                <a:gd name="T56" fmla="*/ 491 w 8239"/>
                <a:gd name="T57" fmla="*/ 122 h 165"/>
                <a:gd name="T58" fmla="*/ 935 w 8239"/>
                <a:gd name="T59" fmla="*/ 135 h 165"/>
                <a:gd name="T60" fmla="*/ 1801 w 8239"/>
                <a:gd name="T61" fmla="*/ 151 h 165"/>
                <a:gd name="T62" fmla="*/ 3280 w 8239"/>
                <a:gd name="T63" fmla="*/ 164 h 165"/>
                <a:gd name="T64" fmla="*/ 4120 w 8239"/>
                <a:gd name="T65" fmla="*/ 165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39" h="165">
                  <a:moveTo>
                    <a:pt x="4120" y="165"/>
                  </a:moveTo>
                  <a:lnTo>
                    <a:pt x="4959" y="164"/>
                  </a:lnTo>
                  <a:lnTo>
                    <a:pt x="6438" y="151"/>
                  </a:lnTo>
                  <a:lnTo>
                    <a:pt x="7304" y="135"/>
                  </a:lnTo>
                  <a:lnTo>
                    <a:pt x="7748" y="122"/>
                  </a:lnTo>
                  <a:lnTo>
                    <a:pt x="8061" y="107"/>
                  </a:lnTo>
                  <a:lnTo>
                    <a:pt x="8194" y="95"/>
                  </a:lnTo>
                  <a:lnTo>
                    <a:pt x="8236" y="87"/>
                  </a:lnTo>
                  <a:lnTo>
                    <a:pt x="8239" y="83"/>
                  </a:lnTo>
                  <a:lnTo>
                    <a:pt x="8236" y="78"/>
                  </a:lnTo>
                  <a:lnTo>
                    <a:pt x="8194" y="70"/>
                  </a:lnTo>
                  <a:lnTo>
                    <a:pt x="8061" y="58"/>
                  </a:lnTo>
                  <a:lnTo>
                    <a:pt x="7748" y="44"/>
                  </a:lnTo>
                  <a:lnTo>
                    <a:pt x="7304" y="30"/>
                  </a:lnTo>
                  <a:lnTo>
                    <a:pt x="6438" y="14"/>
                  </a:lnTo>
                  <a:lnTo>
                    <a:pt x="4959" y="1"/>
                  </a:lnTo>
                  <a:lnTo>
                    <a:pt x="4120" y="0"/>
                  </a:lnTo>
                  <a:lnTo>
                    <a:pt x="3280" y="1"/>
                  </a:lnTo>
                  <a:lnTo>
                    <a:pt x="1801" y="14"/>
                  </a:lnTo>
                  <a:lnTo>
                    <a:pt x="935" y="30"/>
                  </a:lnTo>
                  <a:lnTo>
                    <a:pt x="491" y="44"/>
                  </a:lnTo>
                  <a:lnTo>
                    <a:pt x="178" y="58"/>
                  </a:lnTo>
                  <a:lnTo>
                    <a:pt x="45" y="70"/>
                  </a:lnTo>
                  <a:lnTo>
                    <a:pt x="3" y="78"/>
                  </a:lnTo>
                  <a:lnTo>
                    <a:pt x="0" y="83"/>
                  </a:lnTo>
                  <a:lnTo>
                    <a:pt x="3" y="87"/>
                  </a:lnTo>
                  <a:lnTo>
                    <a:pt x="45" y="95"/>
                  </a:lnTo>
                  <a:lnTo>
                    <a:pt x="178" y="107"/>
                  </a:lnTo>
                  <a:lnTo>
                    <a:pt x="491" y="122"/>
                  </a:lnTo>
                  <a:lnTo>
                    <a:pt x="935" y="135"/>
                  </a:lnTo>
                  <a:lnTo>
                    <a:pt x="1801" y="151"/>
                  </a:lnTo>
                  <a:lnTo>
                    <a:pt x="3280" y="164"/>
                  </a:lnTo>
                  <a:lnTo>
                    <a:pt x="4120" y="165"/>
                  </a:lnTo>
                  <a:close/>
                </a:path>
              </a:pathLst>
            </a:custGeom>
            <a:solidFill>
              <a:srgbClr val="A4A4A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7" name="ïṩľïḍê">
              <a:extLst>
                <a:ext uri="{FF2B5EF4-FFF2-40B4-BE49-F238E27FC236}">
                  <a16:creationId xmlns:a16="http://schemas.microsoft.com/office/drawing/2014/main" id="{90872ABC-11E1-4511-A7D8-A70070503D92}"/>
                </a:ext>
              </a:extLst>
            </p:cNvPr>
            <p:cNvSpPr/>
            <p:nvPr/>
          </p:nvSpPr>
          <p:spPr bwMode="auto">
            <a:xfrm>
              <a:off x="6124505" y="5169197"/>
              <a:ext cx="4275676" cy="83225"/>
            </a:xfrm>
            <a:custGeom>
              <a:avLst/>
              <a:gdLst>
                <a:gd name="T0" fmla="*/ 4112 w 8223"/>
                <a:gd name="T1" fmla="*/ 161 h 161"/>
                <a:gd name="T2" fmla="*/ 4950 w 8223"/>
                <a:gd name="T3" fmla="*/ 160 h 161"/>
                <a:gd name="T4" fmla="*/ 6426 w 8223"/>
                <a:gd name="T5" fmla="*/ 147 h 161"/>
                <a:gd name="T6" fmla="*/ 7289 w 8223"/>
                <a:gd name="T7" fmla="*/ 132 h 161"/>
                <a:gd name="T8" fmla="*/ 7732 w 8223"/>
                <a:gd name="T9" fmla="*/ 119 h 161"/>
                <a:gd name="T10" fmla="*/ 8044 w 8223"/>
                <a:gd name="T11" fmla="*/ 104 h 161"/>
                <a:gd name="T12" fmla="*/ 8177 w 8223"/>
                <a:gd name="T13" fmla="*/ 93 h 161"/>
                <a:gd name="T14" fmla="*/ 8219 w 8223"/>
                <a:gd name="T15" fmla="*/ 85 h 161"/>
                <a:gd name="T16" fmla="*/ 8223 w 8223"/>
                <a:gd name="T17" fmla="*/ 81 h 161"/>
                <a:gd name="T18" fmla="*/ 8219 w 8223"/>
                <a:gd name="T19" fmla="*/ 76 h 161"/>
                <a:gd name="T20" fmla="*/ 8177 w 8223"/>
                <a:gd name="T21" fmla="*/ 68 h 161"/>
                <a:gd name="T22" fmla="*/ 8044 w 8223"/>
                <a:gd name="T23" fmla="*/ 57 h 161"/>
                <a:gd name="T24" fmla="*/ 7732 w 8223"/>
                <a:gd name="T25" fmla="*/ 43 h 161"/>
                <a:gd name="T26" fmla="*/ 7289 w 8223"/>
                <a:gd name="T27" fmla="*/ 29 h 161"/>
                <a:gd name="T28" fmla="*/ 6426 w 8223"/>
                <a:gd name="T29" fmla="*/ 14 h 161"/>
                <a:gd name="T30" fmla="*/ 4950 w 8223"/>
                <a:gd name="T31" fmla="*/ 1 h 161"/>
                <a:gd name="T32" fmla="*/ 4112 w 8223"/>
                <a:gd name="T33" fmla="*/ 0 h 161"/>
                <a:gd name="T34" fmla="*/ 3273 w 8223"/>
                <a:gd name="T35" fmla="*/ 1 h 161"/>
                <a:gd name="T36" fmla="*/ 1797 w 8223"/>
                <a:gd name="T37" fmla="*/ 14 h 161"/>
                <a:gd name="T38" fmla="*/ 934 w 8223"/>
                <a:gd name="T39" fmla="*/ 29 h 161"/>
                <a:gd name="T40" fmla="*/ 491 w 8223"/>
                <a:gd name="T41" fmla="*/ 43 h 161"/>
                <a:gd name="T42" fmla="*/ 179 w 8223"/>
                <a:gd name="T43" fmla="*/ 57 h 161"/>
                <a:gd name="T44" fmla="*/ 46 w 8223"/>
                <a:gd name="T45" fmla="*/ 68 h 161"/>
                <a:gd name="T46" fmla="*/ 4 w 8223"/>
                <a:gd name="T47" fmla="*/ 76 h 161"/>
                <a:gd name="T48" fmla="*/ 0 w 8223"/>
                <a:gd name="T49" fmla="*/ 81 h 161"/>
                <a:gd name="T50" fmla="*/ 4 w 8223"/>
                <a:gd name="T51" fmla="*/ 85 h 161"/>
                <a:gd name="T52" fmla="*/ 46 w 8223"/>
                <a:gd name="T53" fmla="*/ 93 h 161"/>
                <a:gd name="T54" fmla="*/ 179 w 8223"/>
                <a:gd name="T55" fmla="*/ 104 h 161"/>
                <a:gd name="T56" fmla="*/ 491 w 8223"/>
                <a:gd name="T57" fmla="*/ 119 h 161"/>
                <a:gd name="T58" fmla="*/ 934 w 8223"/>
                <a:gd name="T59" fmla="*/ 132 h 161"/>
                <a:gd name="T60" fmla="*/ 1797 w 8223"/>
                <a:gd name="T61" fmla="*/ 147 h 161"/>
                <a:gd name="T62" fmla="*/ 3273 w 8223"/>
                <a:gd name="T63" fmla="*/ 160 h 161"/>
                <a:gd name="T64" fmla="*/ 4112 w 8223"/>
                <a:gd name="T65"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23" h="161">
                  <a:moveTo>
                    <a:pt x="4112" y="161"/>
                  </a:moveTo>
                  <a:lnTo>
                    <a:pt x="4950" y="160"/>
                  </a:lnTo>
                  <a:lnTo>
                    <a:pt x="6426" y="147"/>
                  </a:lnTo>
                  <a:lnTo>
                    <a:pt x="7289" y="132"/>
                  </a:lnTo>
                  <a:lnTo>
                    <a:pt x="7732" y="119"/>
                  </a:lnTo>
                  <a:lnTo>
                    <a:pt x="8044" y="104"/>
                  </a:lnTo>
                  <a:lnTo>
                    <a:pt x="8177" y="93"/>
                  </a:lnTo>
                  <a:lnTo>
                    <a:pt x="8219" y="85"/>
                  </a:lnTo>
                  <a:lnTo>
                    <a:pt x="8223" y="81"/>
                  </a:lnTo>
                  <a:lnTo>
                    <a:pt x="8219" y="76"/>
                  </a:lnTo>
                  <a:lnTo>
                    <a:pt x="8177" y="68"/>
                  </a:lnTo>
                  <a:lnTo>
                    <a:pt x="8044" y="57"/>
                  </a:lnTo>
                  <a:lnTo>
                    <a:pt x="7732" y="43"/>
                  </a:lnTo>
                  <a:lnTo>
                    <a:pt x="7289" y="29"/>
                  </a:lnTo>
                  <a:lnTo>
                    <a:pt x="6426" y="14"/>
                  </a:lnTo>
                  <a:lnTo>
                    <a:pt x="4950" y="1"/>
                  </a:lnTo>
                  <a:lnTo>
                    <a:pt x="4112" y="0"/>
                  </a:lnTo>
                  <a:lnTo>
                    <a:pt x="3273" y="1"/>
                  </a:lnTo>
                  <a:lnTo>
                    <a:pt x="1797" y="14"/>
                  </a:lnTo>
                  <a:lnTo>
                    <a:pt x="934" y="29"/>
                  </a:lnTo>
                  <a:lnTo>
                    <a:pt x="491" y="43"/>
                  </a:lnTo>
                  <a:lnTo>
                    <a:pt x="179" y="57"/>
                  </a:lnTo>
                  <a:lnTo>
                    <a:pt x="46" y="68"/>
                  </a:lnTo>
                  <a:lnTo>
                    <a:pt x="4" y="76"/>
                  </a:lnTo>
                  <a:lnTo>
                    <a:pt x="0" y="81"/>
                  </a:lnTo>
                  <a:lnTo>
                    <a:pt x="4" y="85"/>
                  </a:lnTo>
                  <a:lnTo>
                    <a:pt x="46" y="93"/>
                  </a:lnTo>
                  <a:lnTo>
                    <a:pt x="179" y="104"/>
                  </a:lnTo>
                  <a:lnTo>
                    <a:pt x="491" y="119"/>
                  </a:lnTo>
                  <a:lnTo>
                    <a:pt x="934" y="132"/>
                  </a:lnTo>
                  <a:lnTo>
                    <a:pt x="1797" y="147"/>
                  </a:lnTo>
                  <a:lnTo>
                    <a:pt x="3273" y="160"/>
                  </a:lnTo>
                  <a:lnTo>
                    <a:pt x="4112" y="161"/>
                  </a:lnTo>
                  <a:close/>
                </a:path>
              </a:pathLst>
            </a:custGeom>
            <a:solidFill>
              <a:srgbClr val="A3A3A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8" name="í$ľíḓè">
              <a:extLst>
                <a:ext uri="{FF2B5EF4-FFF2-40B4-BE49-F238E27FC236}">
                  <a16:creationId xmlns:a16="http://schemas.microsoft.com/office/drawing/2014/main" id="{1B22CD5B-9526-49D7-8BEF-927E8BD54F08}"/>
                </a:ext>
              </a:extLst>
            </p:cNvPr>
            <p:cNvSpPr/>
            <p:nvPr/>
          </p:nvSpPr>
          <p:spPr bwMode="auto">
            <a:xfrm>
              <a:off x="6129707" y="5169197"/>
              <a:ext cx="4267874" cy="80624"/>
            </a:xfrm>
            <a:custGeom>
              <a:avLst/>
              <a:gdLst>
                <a:gd name="T0" fmla="*/ 4103 w 8205"/>
                <a:gd name="T1" fmla="*/ 157 h 157"/>
                <a:gd name="T2" fmla="*/ 4939 w 8205"/>
                <a:gd name="T3" fmla="*/ 156 h 157"/>
                <a:gd name="T4" fmla="*/ 6412 w 8205"/>
                <a:gd name="T5" fmla="*/ 143 h 157"/>
                <a:gd name="T6" fmla="*/ 7273 w 8205"/>
                <a:gd name="T7" fmla="*/ 128 h 157"/>
                <a:gd name="T8" fmla="*/ 7716 w 8205"/>
                <a:gd name="T9" fmla="*/ 116 h 157"/>
                <a:gd name="T10" fmla="*/ 8027 w 8205"/>
                <a:gd name="T11" fmla="*/ 102 h 157"/>
                <a:gd name="T12" fmla="*/ 8160 w 8205"/>
                <a:gd name="T13" fmla="*/ 90 h 157"/>
                <a:gd name="T14" fmla="*/ 8202 w 8205"/>
                <a:gd name="T15" fmla="*/ 83 h 157"/>
                <a:gd name="T16" fmla="*/ 8205 w 8205"/>
                <a:gd name="T17" fmla="*/ 79 h 157"/>
                <a:gd name="T18" fmla="*/ 8202 w 8205"/>
                <a:gd name="T19" fmla="*/ 74 h 157"/>
                <a:gd name="T20" fmla="*/ 8160 w 8205"/>
                <a:gd name="T21" fmla="*/ 66 h 157"/>
                <a:gd name="T22" fmla="*/ 8027 w 8205"/>
                <a:gd name="T23" fmla="*/ 55 h 157"/>
                <a:gd name="T24" fmla="*/ 7716 w 8205"/>
                <a:gd name="T25" fmla="*/ 42 h 157"/>
                <a:gd name="T26" fmla="*/ 7273 w 8205"/>
                <a:gd name="T27" fmla="*/ 28 h 157"/>
                <a:gd name="T28" fmla="*/ 6412 w 8205"/>
                <a:gd name="T29" fmla="*/ 13 h 157"/>
                <a:gd name="T30" fmla="*/ 4939 w 8205"/>
                <a:gd name="T31" fmla="*/ 1 h 157"/>
                <a:gd name="T32" fmla="*/ 4103 w 8205"/>
                <a:gd name="T33" fmla="*/ 0 h 157"/>
                <a:gd name="T34" fmla="*/ 3266 w 8205"/>
                <a:gd name="T35" fmla="*/ 1 h 157"/>
                <a:gd name="T36" fmla="*/ 1793 w 8205"/>
                <a:gd name="T37" fmla="*/ 13 h 157"/>
                <a:gd name="T38" fmla="*/ 932 w 8205"/>
                <a:gd name="T39" fmla="*/ 28 h 157"/>
                <a:gd name="T40" fmla="*/ 489 w 8205"/>
                <a:gd name="T41" fmla="*/ 42 h 157"/>
                <a:gd name="T42" fmla="*/ 178 w 8205"/>
                <a:gd name="T43" fmla="*/ 55 h 157"/>
                <a:gd name="T44" fmla="*/ 45 w 8205"/>
                <a:gd name="T45" fmla="*/ 66 h 157"/>
                <a:gd name="T46" fmla="*/ 3 w 8205"/>
                <a:gd name="T47" fmla="*/ 74 h 157"/>
                <a:gd name="T48" fmla="*/ 0 w 8205"/>
                <a:gd name="T49" fmla="*/ 79 h 157"/>
                <a:gd name="T50" fmla="*/ 3 w 8205"/>
                <a:gd name="T51" fmla="*/ 83 h 157"/>
                <a:gd name="T52" fmla="*/ 45 w 8205"/>
                <a:gd name="T53" fmla="*/ 90 h 157"/>
                <a:gd name="T54" fmla="*/ 178 w 8205"/>
                <a:gd name="T55" fmla="*/ 102 h 157"/>
                <a:gd name="T56" fmla="*/ 489 w 8205"/>
                <a:gd name="T57" fmla="*/ 116 h 157"/>
                <a:gd name="T58" fmla="*/ 932 w 8205"/>
                <a:gd name="T59" fmla="*/ 128 h 157"/>
                <a:gd name="T60" fmla="*/ 1793 w 8205"/>
                <a:gd name="T61" fmla="*/ 143 h 157"/>
                <a:gd name="T62" fmla="*/ 3266 w 8205"/>
                <a:gd name="T63" fmla="*/ 156 h 157"/>
                <a:gd name="T64" fmla="*/ 4103 w 8205"/>
                <a:gd name="T65"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205" h="157">
                  <a:moveTo>
                    <a:pt x="4103" y="157"/>
                  </a:moveTo>
                  <a:lnTo>
                    <a:pt x="4939" y="156"/>
                  </a:lnTo>
                  <a:lnTo>
                    <a:pt x="6412" y="143"/>
                  </a:lnTo>
                  <a:lnTo>
                    <a:pt x="7273" y="128"/>
                  </a:lnTo>
                  <a:lnTo>
                    <a:pt x="7716" y="116"/>
                  </a:lnTo>
                  <a:lnTo>
                    <a:pt x="8027" y="102"/>
                  </a:lnTo>
                  <a:lnTo>
                    <a:pt x="8160" y="90"/>
                  </a:lnTo>
                  <a:lnTo>
                    <a:pt x="8202" y="83"/>
                  </a:lnTo>
                  <a:lnTo>
                    <a:pt x="8205" y="79"/>
                  </a:lnTo>
                  <a:lnTo>
                    <a:pt x="8202" y="74"/>
                  </a:lnTo>
                  <a:lnTo>
                    <a:pt x="8160" y="66"/>
                  </a:lnTo>
                  <a:lnTo>
                    <a:pt x="8027" y="55"/>
                  </a:lnTo>
                  <a:lnTo>
                    <a:pt x="7716" y="42"/>
                  </a:lnTo>
                  <a:lnTo>
                    <a:pt x="7273" y="28"/>
                  </a:lnTo>
                  <a:lnTo>
                    <a:pt x="6412" y="13"/>
                  </a:lnTo>
                  <a:lnTo>
                    <a:pt x="4939" y="1"/>
                  </a:lnTo>
                  <a:lnTo>
                    <a:pt x="4103" y="0"/>
                  </a:lnTo>
                  <a:lnTo>
                    <a:pt x="3266" y="1"/>
                  </a:lnTo>
                  <a:lnTo>
                    <a:pt x="1793" y="13"/>
                  </a:lnTo>
                  <a:lnTo>
                    <a:pt x="932" y="28"/>
                  </a:lnTo>
                  <a:lnTo>
                    <a:pt x="489" y="42"/>
                  </a:lnTo>
                  <a:lnTo>
                    <a:pt x="178" y="55"/>
                  </a:lnTo>
                  <a:lnTo>
                    <a:pt x="45" y="66"/>
                  </a:lnTo>
                  <a:lnTo>
                    <a:pt x="3" y="74"/>
                  </a:lnTo>
                  <a:lnTo>
                    <a:pt x="0" y="79"/>
                  </a:lnTo>
                  <a:lnTo>
                    <a:pt x="3" y="83"/>
                  </a:lnTo>
                  <a:lnTo>
                    <a:pt x="45" y="90"/>
                  </a:lnTo>
                  <a:lnTo>
                    <a:pt x="178" y="102"/>
                  </a:lnTo>
                  <a:lnTo>
                    <a:pt x="489" y="116"/>
                  </a:lnTo>
                  <a:lnTo>
                    <a:pt x="932" y="128"/>
                  </a:lnTo>
                  <a:lnTo>
                    <a:pt x="1793" y="143"/>
                  </a:lnTo>
                  <a:lnTo>
                    <a:pt x="3266" y="156"/>
                  </a:lnTo>
                  <a:lnTo>
                    <a:pt x="4103" y="157"/>
                  </a:lnTo>
                  <a:close/>
                </a:path>
              </a:pathLst>
            </a:custGeom>
            <a:solidFill>
              <a:srgbClr val="A2A2A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59" name="îś1ïḑé">
              <a:extLst>
                <a:ext uri="{FF2B5EF4-FFF2-40B4-BE49-F238E27FC236}">
                  <a16:creationId xmlns:a16="http://schemas.microsoft.com/office/drawing/2014/main" id="{40A3F8A5-736F-4527-A675-B416C69E6378}"/>
                </a:ext>
              </a:extLst>
            </p:cNvPr>
            <p:cNvSpPr/>
            <p:nvPr/>
          </p:nvSpPr>
          <p:spPr bwMode="auto">
            <a:xfrm>
              <a:off x="6132308" y="5171798"/>
              <a:ext cx="4260072" cy="78023"/>
            </a:xfrm>
            <a:custGeom>
              <a:avLst/>
              <a:gdLst>
                <a:gd name="T0" fmla="*/ 4095 w 8189"/>
                <a:gd name="T1" fmla="*/ 152 h 152"/>
                <a:gd name="T2" fmla="*/ 4929 w 8189"/>
                <a:gd name="T3" fmla="*/ 151 h 152"/>
                <a:gd name="T4" fmla="*/ 6399 w 8189"/>
                <a:gd name="T5" fmla="*/ 139 h 152"/>
                <a:gd name="T6" fmla="*/ 7259 w 8189"/>
                <a:gd name="T7" fmla="*/ 124 h 152"/>
                <a:gd name="T8" fmla="*/ 7700 w 8189"/>
                <a:gd name="T9" fmla="*/ 112 h 152"/>
                <a:gd name="T10" fmla="*/ 8011 w 8189"/>
                <a:gd name="T11" fmla="*/ 98 h 152"/>
                <a:gd name="T12" fmla="*/ 8144 w 8189"/>
                <a:gd name="T13" fmla="*/ 87 h 152"/>
                <a:gd name="T14" fmla="*/ 8185 w 8189"/>
                <a:gd name="T15" fmla="*/ 80 h 152"/>
                <a:gd name="T16" fmla="*/ 8189 w 8189"/>
                <a:gd name="T17" fmla="*/ 76 h 152"/>
                <a:gd name="T18" fmla="*/ 8185 w 8189"/>
                <a:gd name="T19" fmla="*/ 71 h 152"/>
                <a:gd name="T20" fmla="*/ 8144 w 8189"/>
                <a:gd name="T21" fmla="*/ 64 h 152"/>
                <a:gd name="T22" fmla="*/ 8011 w 8189"/>
                <a:gd name="T23" fmla="*/ 53 h 152"/>
                <a:gd name="T24" fmla="*/ 7700 w 8189"/>
                <a:gd name="T25" fmla="*/ 40 h 152"/>
                <a:gd name="T26" fmla="*/ 7259 w 8189"/>
                <a:gd name="T27" fmla="*/ 27 h 152"/>
                <a:gd name="T28" fmla="*/ 6399 w 8189"/>
                <a:gd name="T29" fmla="*/ 12 h 152"/>
                <a:gd name="T30" fmla="*/ 4929 w 8189"/>
                <a:gd name="T31" fmla="*/ 1 h 152"/>
                <a:gd name="T32" fmla="*/ 4095 w 8189"/>
                <a:gd name="T33" fmla="*/ 0 h 152"/>
                <a:gd name="T34" fmla="*/ 3260 w 8189"/>
                <a:gd name="T35" fmla="*/ 1 h 152"/>
                <a:gd name="T36" fmla="*/ 1790 w 8189"/>
                <a:gd name="T37" fmla="*/ 12 h 152"/>
                <a:gd name="T38" fmla="*/ 930 w 8189"/>
                <a:gd name="T39" fmla="*/ 27 h 152"/>
                <a:gd name="T40" fmla="*/ 489 w 8189"/>
                <a:gd name="T41" fmla="*/ 40 h 152"/>
                <a:gd name="T42" fmla="*/ 178 w 8189"/>
                <a:gd name="T43" fmla="*/ 53 h 152"/>
                <a:gd name="T44" fmla="*/ 45 w 8189"/>
                <a:gd name="T45" fmla="*/ 64 h 152"/>
                <a:gd name="T46" fmla="*/ 4 w 8189"/>
                <a:gd name="T47" fmla="*/ 71 h 152"/>
                <a:gd name="T48" fmla="*/ 0 w 8189"/>
                <a:gd name="T49" fmla="*/ 76 h 152"/>
                <a:gd name="T50" fmla="*/ 4 w 8189"/>
                <a:gd name="T51" fmla="*/ 80 h 152"/>
                <a:gd name="T52" fmla="*/ 45 w 8189"/>
                <a:gd name="T53" fmla="*/ 87 h 152"/>
                <a:gd name="T54" fmla="*/ 178 w 8189"/>
                <a:gd name="T55" fmla="*/ 98 h 152"/>
                <a:gd name="T56" fmla="*/ 489 w 8189"/>
                <a:gd name="T57" fmla="*/ 112 h 152"/>
                <a:gd name="T58" fmla="*/ 930 w 8189"/>
                <a:gd name="T59" fmla="*/ 124 h 152"/>
                <a:gd name="T60" fmla="*/ 1790 w 8189"/>
                <a:gd name="T61" fmla="*/ 139 h 152"/>
                <a:gd name="T62" fmla="*/ 3260 w 8189"/>
                <a:gd name="T63" fmla="*/ 151 h 152"/>
                <a:gd name="T64" fmla="*/ 4095 w 8189"/>
                <a:gd name="T65" fmla="*/ 15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89" h="152">
                  <a:moveTo>
                    <a:pt x="4095" y="152"/>
                  </a:moveTo>
                  <a:lnTo>
                    <a:pt x="4929" y="151"/>
                  </a:lnTo>
                  <a:lnTo>
                    <a:pt x="6399" y="139"/>
                  </a:lnTo>
                  <a:lnTo>
                    <a:pt x="7259" y="124"/>
                  </a:lnTo>
                  <a:lnTo>
                    <a:pt x="7700" y="112"/>
                  </a:lnTo>
                  <a:lnTo>
                    <a:pt x="8011" y="98"/>
                  </a:lnTo>
                  <a:lnTo>
                    <a:pt x="8144" y="87"/>
                  </a:lnTo>
                  <a:lnTo>
                    <a:pt x="8185" y="80"/>
                  </a:lnTo>
                  <a:lnTo>
                    <a:pt x="8189" y="76"/>
                  </a:lnTo>
                  <a:lnTo>
                    <a:pt x="8185" y="71"/>
                  </a:lnTo>
                  <a:lnTo>
                    <a:pt x="8144" y="64"/>
                  </a:lnTo>
                  <a:lnTo>
                    <a:pt x="8011" y="53"/>
                  </a:lnTo>
                  <a:lnTo>
                    <a:pt x="7700" y="40"/>
                  </a:lnTo>
                  <a:lnTo>
                    <a:pt x="7259" y="27"/>
                  </a:lnTo>
                  <a:lnTo>
                    <a:pt x="6399" y="12"/>
                  </a:lnTo>
                  <a:lnTo>
                    <a:pt x="4929" y="1"/>
                  </a:lnTo>
                  <a:lnTo>
                    <a:pt x="4095" y="0"/>
                  </a:lnTo>
                  <a:lnTo>
                    <a:pt x="3260" y="1"/>
                  </a:lnTo>
                  <a:lnTo>
                    <a:pt x="1790" y="12"/>
                  </a:lnTo>
                  <a:lnTo>
                    <a:pt x="930" y="27"/>
                  </a:lnTo>
                  <a:lnTo>
                    <a:pt x="489" y="40"/>
                  </a:lnTo>
                  <a:lnTo>
                    <a:pt x="178" y="53"/>
                  </a:lnTo>
                  <a:lnTo>
                    <a:pt x="45" y="64"/>
                  </a:lnTo>
                  <a:lnTo>
                    <a:pt x="4" y="71"/>
                  </a:lnTo>
                  <a:lnTo>
                    <a:pt x="0" y="76"/>
                  </a:lnTo>
                  <a:lnTo>
                    <a:pt x="4" y="80"/>
                  </a:lnTo>
                  <a:lnTo>
                    <a:pt x="45" y="87"/>
                  </a:lnTo>
                  <a:lnTo>
                    <a:pt x="178" y="98"/>
                  </a:lnTo>
                  <a:lnTo>
                    <a:pt x="489" y="112"/>
                  </a:lnTo>
                  <a:lnTo>
                    <a:pt x="930" y="124"/>
                  </a:lnTo>
                  <a:lnTo>
                    <a:pt x="1790" y="139"/>
                  </a:lnTo>
                  <a:lnTo>
                    <a:pt x="3260" y="151"/>
                  </a:lnTo>
                  <a:lnTo>
                    <a:pt x="4095" y="152"/>
                  </a:lnTo>
                  <a:close/>
                </a:path>
              </a:pathLst>
            </a:custGeom>
            <a:solidFill>
              <a:srgbClr val="A1A1A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0" name="íšḻîḍê">
              <a:extLst>
                <a:ext uri="{FF2B5EF4-FFF2-40B4-BE49-F238E27FC236}">
                  <a16:creationId xmlns:a16="http://schemas.microsoft.com/office/drawing/2014/main" id="{A343988F-D0D8-4644-80C3-606D6DF2CB33}"/>
                </a:ext>
              </a:extLst>
            </p:cNvPr>
            <p:cNvSpPr/>
            <p:nvPr/>
          </p:nvSpPr>
          <p:spPr bwMode="auto">
            <a:xfrm>
              <a:off x="6137509" y="5171798"/>
              <a:ext cx="4249669" cy="78023"/>
            </a:xfrm>
            <a:custGeom>
              <a:avLst/>
              <a:gdLst>
                <a:gd name="T0" fmla="*/ 4086 w 8171"/>
                <a:gd name="T1" fmla="*/ 148 h 148"/>
                <a:gd name="T2" fmla="*/ 4918 w 8171"/>
                <a:gd name="T3" fmla="*/ 147 h 148"/>
                <a:gd name="T4" fmla="*/ 6384 w 8171"/>
                <a:gd name="T5" fmla="*/ 135 h 148"/>
                <a:gd name="T6" fmla="*/ 7243 w 8171"/>
                <a:gd name="T7" fmla="*/ 121 h 148"/>
                <a:gd name="T8" fmla="*/ 7683 w 8171"/>
                <a:gd name="T9" fmla="*/ 108 h 148"/>
                <a:gd name="T10" fmla="*/ 7994 w 8171"/>
                <a:gd name="T11" fmla="*/ 95 h 148"/>
                <a:gd name="T12" fmla="*/ 8125 w 8171"/>
                <a:gd name="T13" fmla="*/ 85 h 148"/>
                <a:gd name="T14" fmla="*/ 8167 w 8171"/>
                <a:gd name="T15" fmla="*/ 78 h 148"/>
                <a:gd name="T16" fmla="*/ 8171 w 8171"/>
                <a:gd name="T17" fmla="*/ 74 h 148"/>
                <a:gd name="T18" fmla="*/ 8167 w 8171"/>
                <a:gd name="T19" fmla="*/ 69 h 148"/>
                <a:gd name="T20" fmla="*/ 8125 w 8171"/>
                <a:gd name="T21" fmla="*/ 62 h 148"/>
                <a:gd name="T22" fmla="*/ 7994 w 8171"/>
                <a:gd name="T23" fmla="*/ 51 h 148"/>
                <a:gd name="T24" fmla="*/ 7683 w 8171"/>
                <a:gd name="T25" fmla="*/ 38 h 148"/>
                <a:gd name="T26" fmla="*/ 7243 w 8171"/>
                <a:gd name="T27" fmla="*/ 26 h 148"/>
                <a:gd name="T28" fmla="*/ 6384 w 8171"/>
                <a:gd name="T29" fmla="*/ 12 h 148"/>
                <a:gd name="T30" fmla="*/ 4918 w 8171"/>
                <a:gd name="T31" fmla="*/ 1 h 148"/>
                <a:gd name="T32" fmla="*/ 4086 w 8171"/>
                <a:gd name="T33" fmla="*/ 0 h 148"/>
                <a:gd name="T34" fmla="*/ 3253 w 8171"/>
                <a:gd name="T35" fmla="*/ 1 h 148"/>
                <a:gd name="T36" fmla="*/ 1787 w 8171"/>
                <a:gd name="T37" fmla="*/ 12 h 148"/>
                <a:gd name="T38" fmla="*/ 928 w 8171"/>
                <a:gd name="T39" fmla="*/ 26 h 148"/>
                <a:gd name="T40" fmla="*/ 488 w 8171"/>
                <a:gd name="T41" fmla="*/ 38 h 148"/>
                <a:gd name="T42" fmla="*/ 177 w 8171"/>
                <a:gd name="T43" fmla="*/ 51 h 148"/>
                <a:gd name="T44" fmla="*/ 46 w 8171"/>
                <a:gd name="T45" fmla="*/ 62 h 148"/>
                <a:gd name="T46" fmla="*/ 4 w 8171"/>
                <a:gd name="T47" fmla="*/ 69 h 148"/>
                <a:gd name="T48" fmla="*/ 0 w 8171"/>
                <a:gd name="T49" fmla="*/ 74 h 148"/>
                <a:gd name="T50" fmla="*/ 4 w 8171"/>
                <a:gd name="T51" fmla="*/ 78 h 148"/>
                <a:gd name="T52" fmla="*/ 46 w 8171"/>
                <a:gd name="T53" fmla="*/ 85 h 148"/>
                <a:gd name="T54" fmla="*/ 177 w 8171"/>
                <a:gd name="T55" fmla="*/ 95 h 148"/>
                <a:gd name="T56" fmla="*/ 488 w 8171"/>
                <a:gd name="T57" fmla="*/ 108 h 148"/>
                <a:gd name="T58" fmla="*/ 928 w 8171"/>
                <a:gd name="T59" fmla="*/ 121 h 148"/>
                <a:gd name="T60" fmla="*/ 1787 w 8171"/>
                <a:gd name="T61" fmla="*/ 135 h 148"/>
                <a:gd name="T62" fmla="*/ 3253 w 8171"/>
                <a:gd name="T63" fmla="*/ 147 h 148"/>
                <a:gd name="T64" fmla="*/ 4086 w 8171"/>
                <a:gd name="T65"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171" h="148">
                  <a:moveTo>
                    <a:pt x="4086" y="148"/>
                  </a:moveTo>
                  <a:lnTo>
                    <a:pt x="4918" y="147"/>
                  </a:lnTo>
                  <a:lnTo>
                    <a:pt x="6384" y="135"/>
                  </a:lnTo>
                  <a:lnTo>
                    <a:pt x="7243" y="121"/>
                  </a:lnTo>
                  <a:lnTo>
                    <a:pt x="7683" y="108"/>
                  </a:lnTo>
                  <a:lnTo>
                    <a:pt x="7994" y="95"/>
                  </a:lnTo>
                  <a:lnTo>
                    <a:pt x="8125" y="85"/>
                  </a:lnTo>
                  <a:lnTo>
                    <a:pt x="8167" y="78"/>
                  </a:lnTo>
                  <a:lnTo>
                    <a:pt x="8171" y="74"/>
                  </a:lnTo>
                  <a:lnTo>
                    <a:pt x="8167" y="69"/>
                  </a:lnTo>
                  <a:lnTo>
                    <a:pt x="8125" y="62"/>
                  </a:lnTo>
                  <a:lnTo>
                    <a:pt x="7994" y="51"/>
                  </a:lnTo>
                  <a:lnTo>
                    <a:pt x="7683" y="38"/>
                  </a:lnTo>
                  <a:lnTo>
                    <a:pt x="7243" y="26"/>
                  </a:lnTo>
                  <a:lnTo>
                    <a:pt x="6384" y="12"/>
                  </a:lnTo>
                  <a:lnTo>
                    <a:pt x="4918" y="1"/>
                  </a:lnTo>
                  <a:lnTo>
                    <a:pt x="4086" y="0"/>
                  </a:lnTo>
                  <a:lnTo>
                    <a:pt x="3253" y="1"/>
                  </a:lnTo>
                  <a:lnTo>
                    <a:pt x="1787" y="12"/>
                  </a:lnTo>
                  <a:lnTo>
                    <a:pt x="928" y="26"/>
                  </a:lnTo>
                  <a:lnTo>
                    <a:pt x="488" y="38"/>
                  </a:lnTo>
                  <a:lnTo>
                    <a:pt x="177" y="51"/>
                  </a:lnTo>
                  <a:lnTo>
                    <a:pt x="46" y="62"/>
                  </a:lnTo>
                  <a:lnTo>
                    <a:pt x="4" y="69"/>
                  </a:lnTo>
                  <a:lnTo>
                    <a:pt x="0" y="74"/>
                  </a:lnTo>
                  <a:lnTo>
                    <a:pt x="4" y="78"/>
                  </a:lnTo>
                  <a:lnTo>
                    <a:pt x="46" y="85"/>
                  </a:lnTo>
                  <a:lnTo>
                    <a:pt x="177" y="95"/>
                  </a:lnTo>
                  <a:lnTo>
                    <a:pt x="488" y="108"/>
                  </a:lnTo>
                  <a:lnTo>
                    <a:pt x="928" y="121"/>
                  </a:lnTo>
                  <a:lnTo>
                    <a:pt x="1787" y="135"/>
                  </a:lnTo>
                  <a:lnTo>
                    <a:pt x="3253" y="147"/>
                  </a:lnTo>
                  <a:lnTo>
                    <a:pt x="4086" y="148"/>
                  </a:lnTo>
                  <a:close/>
                </a:path>
              </a:pathLst>
            </a:custGeom>
            <a:solidFill>
              <a:srgbClr val="A0A0A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1" name="íṡlíḑe">
              <a:extLst>
                <a:ext uri="{FF2B5EF4-FFF2-40B4-BE49-F238E27FC236}">
                  <a16:creationId xmlns:a16="http://schemas.microsoft.com/office/drawing/2014/main" id="{CA3ECC75-E0EF-4537-AE6D-C9F2E46EE75F}"/>
                </a:ext>
              </a:extLst>
            </p:cNvPr>
            <p:cNvSpPr/>
            <p:nvPr/>
          </p:nvSpPr>
          <p:spPr bwMode="auto">
            <a:xfrm>
              <a:off x="6142711" y="5171798"/>
              <a:ext cx="4239266" cy="75423"/>
            </a:xfrm>
            <a:custGeom>
              <a:avLst/>
              <a:gdLst>
                <a:gd name="T0" fmla="*/ 4077 w 8153"/>
                <a:gd name="T1" fmla="*/ 143 h 143"/>
                <a:gd name="T2" fmla="*/ 4908 w 8153"/>
                <a:gd name="T3" fmla="*/ 142 h 143"/>
                <a:gd name="T4" fmla="*/ 6370 w 8153"/>
                <a:gd name="T5" fmla="*/ 131 h 143"/>
                <a:gd name="T6" fmla="*/ 7477 w 8153"/>
                <a:gd name="T7" fmla="*/ 112 h 143"/>
                <a:gd name="T8" fmla="*/ 7976 w 8153"/>
                <a:gd name="T9" fmla="*/ 93 h 143"/>
                <a:gd name="T10" fmla="*/ 8108 w 8153"/>
                <a:gd name="T11" fmla="*/ 83 h 143"/>
                <a:gd name="T12" fmla="*/ 8149 w 8153"/>
                <a:gd name="T13" fmla="*/ 75 h 143"/>
                <a:gd name="T14" fmla="*/ 8153 w 8153"/>
                <a:gd name="T15" fmla="*/ 72 h 143"/>
                <a:gd name="T16" fmla="*/ 8149 w 8153"/>
                <a:gd name="T17" fmla="*/ 67 h 143"/>
                <a:gd name="T18" fmla="*/ 8108 w 8153"/>
                <a:gd name="T19" fmla="*/ 60 h 143"/>
                <a:gd name="T20" fmla="*/ 7976 w 8153"/>
                <a:gd name="T21" fmla="*/ 50 h 143"/>
                <a:gd name="T22" fmla="*/ 7477 w 8153"/>
                <a:gd name="T23" fmla="*/ 31 h 143"/>
                <a:gd name="T24" fmla="*/ 6370 w 8153"/>
                <a:gd name="T25" fmla="*/ 12 h 143"/>
                <a:gd name="T26" fmla="*/ 4908 w 8153"/>
                <a:gd name="T27" fmla="*/ 1 h 143"/>
                <a:gd name="T28" fmla="*/ 4077 w 8153"/>
                <a:gd name="T29" fmla="*/ 0 h 143"/>
                <a:gd name="T30" fmla="*/ 3245 w 8153"/>
                <a:gd name="T31" fmla="*/ 1 h 143"/>
                <a:gd name="T32" fmla="*/ 1783 w 8153"/>
                <a:gd name="T33" fmla="*/ 12 h 143"/>
                <a:gd name="T34" fmla="*/ 676 w 8153"/>
                <a:gd name="T35" fmla="*/ 31 h 143"/>
                <a:gd name="T36" fmla="*/ 177 w 8153"/>
                <a:gd name="T37" fmla="*/ 50 h 143"/>
                <a:gd name="T38" fmla="*/ 45 w 8153"/>
                <a:gd name="T39" fmla="*/ 60 h 143"/>
                <a:gd name="T40" fmla="*/ 4 w 8153"/>
                <a:gd name="T41" fmla="*/ 67 h 143"/>
                <a:gd name="T42" fmla="*/ 0 w 8153"/>
                <a:gd name="T43" fmla="*/ 72 h 143"/>
                <a:gd name="T44" fmla="*/ 4 w 8153"/>
                <a:gd name="T45" fmla="*/ 75 h 143"/>
                <a:gd name="T46" fmla="*/ 45 w 8153"/>
                <a:gd name="T47" fmla="*/ 83 h 143"/>
                <a:gd name="T48" fmla="*/ 177 w 8153"/>
                <a:gd name="T49" fmla="*/ 93 h 143"/>
                <a:gd name="T50" fmla="*/ 676 w 8153"/>
                <a:gd name="T51" fmla="*/ 112 h 143"/>
                <a:gd name="T52" fmla="*/ 1783 w 8153"/>
                <a:gd name="T53" fmla="*/ 131 h 143"/>
                <a:gd name="T54" fmla="*/ 3245 w 8153"/>
                <a:gd name="T55" fmla="*/ 142 h 143"/>
                <a:gd name="T56" fmla="*/ 4077 w 8153"/>
                <a:gd name="T57" fmla="*/ 143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53" h="143">
                  <a:moveTo>
                    <a:pt x="4077" y="143"/>
                  </a:moveTo>
                  <a:lnTo>
                    <a:pt x="4908" y="142"/>
                  </a:lnTo>
                  <a:lnTo>
                    <a:pt x="6370" y="131"/>
                  </a:lnTo>
                  <a:lnTo>
                    <a:pt x="7477" y="112"/>
                  </a:lnTo>
                  <a:lnTo>
                    <a:pt x="7976" y="93"/>
                  </a:lnTo>
                  <a:lnTo>
                    <a:pt x="8108" y="83"/>
                  </a:lnTo>
                  <a:lnTo>
                    <a:pt x="8149" y="75"/>
                  </a:lnTo>
                  <a:lnTo>
                    <a:pt x="8153" y="72"/>
                  </a:lnTo>
                  <a:lnTo>
                    <a:pt x="8149" y="67"/>
                  </a:lnTo>
                  <a:lnTo>
                    <a:pt x="8108" y="60"/>
                  </a:lnTo>
                  <a:lnTo>
                    <a:pt x="7976" y="50"/>
                  </a:lnTo>
                  <a:lnTo>
                    <a:pt x="7477" y="31"/>
                  </a:lnTo>
                  <a:lnTo>
                    <a:pt x="6370" y="12"/>
                  </a:lnTo>
                  <a:lnTo>
                    <a:pt x="4908" y="1"/>
                  </a:lnTo>
                  <a:lnTo>
                    <a:pt x="4077" y="0"/>
                  </a:lnTo>
                  <a:lnTo>
                    <a:pt x="3245" y="1"/>
                  </a:lnTo>
                  <a:lnTo>
                    <a:pt x="1783" y="12"/>
                  </a:lnTo>
                  <a:lnTo>
                    <a:pt x="676" y="31"/>
                  </a:lnTo>
                  <a:lnTo>
                    <a:pt x="177" y="50"/>
                  </a:lnTo>
                  <a:lnTo>
                    <a:pt x="45" y="60"/>
                  </a:lnTo>
                  <a:lnTo>
                    <a:pt x="4" y="67"/>
                  </a:lnTo>
                  <a:lnTo>
                    <a:pt x="0" y="72"/>
                  </a:lnTo>
                  <a:lnTo>
                    <a:pt x="4" y="75"/>
                  </a:lnTo>
                  <a:lnTo>
                    <a:pt x="45" y="83"/>
                  </a:lnTo>
                  <a:lnTo>
                    <a:pt x="177" y="93"/>
                  </a:lnTo>
                  <a:lnTo>
                    <a:pt x="676" y="112"/>
                  </a:lnTo>
                  <a:lnTo>
                    <a:pt x="1783" y="131"/>
                  </a:lnTo>
                  <a:lnTo>
                    <a:pt x="3245" y="142"/>
                  </a:lnTo>
                  <a:lnTo>
                    <a:pt x="4077" y="143"/>
                  </a:lnTo>
                  <a:close/>
                </a:path>
              </a:pathLst>
            </a:custGeom>
            <a:solidFill>
              <a:srgbClr val="9F9F9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2" name="î$1ïḋè">
              <a:extLst>
                <a:ext uri="{FF2B5EF4-FFF2-40B4-BE49-F238E27FC236}">
                  <a16:creationId xmlns:a16="http://schemas.microsoft.com/office/drawing/2014/main" id="{9711BEA1-1C5D-4113-B39D-FC2C0BAF3D67}"/>
                </a:ext>
              </a:extLst>
            </p:cNvPr>
            <p:cNvSpPr/>
            <p:nvPr/>
          </p:nvSpPr>
          <p:spPr bwMode="auto">
            <a:xfrm>
              <a:off x="6147912" y="5174399"/>
              <a:ext cx="4231463" cy="72822"/>
            </a:xfrm>
            <a:custGeom>
              <a:avLst/>
              <a:gdLst>
                <a:gd name="T0" fmla="*/ 4068 w 8135"/>
                <a:gd name="T1" fmla="*/ 139 h 139"/>
                <a:gd name="T2" fmla="*/ 4897 w 8135"/>
                <a:gd name="T3" fmla="*/ 138 h 139"/>
                <a:gd name="T4" fmla="*/ 6357 w 8135"/>
                <a:gd name="T5" fmla="*/ 128 h 139"/>
                <a:gd name="T6" fmla="*/ 7461 w 8135"/>
                <a:gd name="T7" fmla="*/ 109 h 139"/>
                <a:gd name="T8" fmla="*/ 7958 w 8135"/>
                <a:gd name="T9" fmla="*/ 90 h 139"/>
                <a:gd name="T10" fmla="*/ 8090 w 8135"/>
                <a:gd name="T11" fmla="*/ 80 h 139"/>
                <a:gd name="T12" fmla="*/ 8132 w 8135"/>
                <a:gd name="T13" fmla="*/ 73 h 139"/>
                <a:gd name="T14" fmla="*/ 8135 w 8135"/>
                <a:gd name="T15" fmla="*/ 70 h 139"/>
                <a:gd name="T16" fmla="*/ 8132 w 8135"/>
                <a:gd name="T17" fmla="*/ 65 h 139"/>
                <a:gd name="T18" fmla="*/ 8090 w 8135"/>
                <a:gd name="T19" fmla="*/ 59 h 139"/>
                <a:gd name="T20" fmla="*/ 7958 w 8135"/>
                <a:gd name="T21" fmla="*/ 49 h 139"/>
                <a:gd name="T22" fmla="*/ 7461 w 8135"/>
                <a:gd name="T23" fmla="*/ 31 h 139"/>
                <a:gd name="T24" fmla="*/ 6357 w 8135"/>
                <a:gd name="T25" fmla="*/ 11 h 139"/>
                <a:gd name="T26" fmla="*/ 4897 w 8135"/>
                <a:gd name="T27" fmla="*/ 1 h 139"/>
                <a:gd name="T28" fmla="*/ 4068 w 8135"/>
                <a:gd name="T29" fmla="*/ 0 h 139"/>
                <a:gd name="T30" fmla="*/ 3238 w 8135"/>
                <a:gd name="T31" fmla="*/ 1 h 139"/>
                <a:gd name="T32" fmla="*/ 1778 w 8135"/>
                <a:gd name="T33" fmla="*/ 11 h 139"/>
                <a:gd name="T34" fmla="*/ 674 w 8135"/>
                <a:gd name="T35" fmla="*/ 31 h 139"/>
                <a:gd name="T36" fmla="*/ 177 w 8135"/>
                <a:gd name="T37" fmla="*/ 49 h 139"/>
                <a:gd name="T38" fmla="*/ 45 w 8135"/>
                <a:gd name="T39" fmla="*/ 59 h 139"/>
                <a:gd name="T40" fmla="*/ 3 w 8135"/>
                <a:gd name="T41" fmla="*/ 65 h 139"/>
                <a:gd name="T42" fmla="*/ 0 w 8135"/>
                <a:gd name="T43" fmla="*/ 70 h 139"/>
                <a:gd name="T44" fmla="*/ 3 w 8135"/>
                <a:gd name="T45" fmla="*/ 73 h 139"/>
                <a:gd name="T46" fmla="*/ 45 w 8135"/>
                <a:gd name="T47" fmla="*/ 80 h 139"/>
                <a:gd name="T48" fmla="*/ 177 w 8135"/>
                <a:gd name="T49" fmla="*/ 90 h 139"/>
                <a:gd name="T50" fmla="*/ 674 w 8135"/>
                <a:gd name="T51" fmla="*/ 109 h 139"/>
                <a:gd name="T52" fmla="*/ 1778 w 8135"/>
                <a:gd name="T53" fmla="*/ 128 h 139"/>
                <a:gd name="T54" fmla="*/ 3238 w 8135"/>
                <a:gd name="T55" fmla="*/ 138 h 139"/>
                <a:gd name="T56" fmla="*/ 4068 w 8135"/>
                <a:gd name="T57" fmla="*/ 139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35" h="139">
                  <a:moveTo>
                    <a:pt x="4068" y="139"/>
                  </a:moveTo>
                  <a:lnTo>
                    <a:pt x="4897" y="138"/>
                  </a:lnTo>
                  <a:lnTo>
                    <a:pt x="6357" y="128"/>
                  </a:lnTo>
                  <a:lnTo>
                    <a:pt x="7461" y="109"/>
                  </a:lnTo>
                  <a:lnTo>
                    <a:pt x="7958" y="90"/>
                  </a:lnTo>
                  <a:lnTo>
                    <a:pt x="8090" y="80"/>
                  </a:lnTo>
                  <a:lnTo>
                    <a:pt x="8132" y="73"/>
                  </a:lnTo>
                  <a:lnTo>
                    <a:pt x="8135" y="70"/>
                  </a:lnTo>
                  <a:lnTo>
                    <a:pt x="8132" y="65"/>
                  </a:lnTo>
                  <a:lnTo>
                    <a:pt x="8090" y="59"/>
                  </a:lnTo>
                  <a:lnTo>
                    <a:pt x="7958" y="49"/>
                  </a:lnTo>
                  <a:lnTo>
                    <a:pt x="7461" y="31"/>
                  </a:lnTo>
                  <a:lnTo>
                    <a:pt x="6357" y="11"/>
                  </a:lnTo>
                  <a:lnTo>
                    <a:pt x="4897" y="1"/>
                  </a:lnTo>
                  <a:lnTo>
                    <a:pt x="4068" y="0"/>
                  </a:lnTo>
                  <a:lnTo>
                    <a:pt x="3238" y="1"/>
                  </a:lnTo>
                  <a:lnTo>
                    <a:pt x="1778" y="11"/>
                  </a:lnTo>
                  <a:lnTo>
                    <a:pt x="674" y="31"/>
                  </a:lnTo>
                  <a:lnTo>
                    <a:pt x="177" y="49"/>
                  </a:lnTo>
                  <a:lnTo>
                    <a:pt x="45" y="59"/>
                  </a:lnTo>
                  <a:lnTo>
                    <a:pt x="3" y="65"/>
                  </a:lnTo>
                  <a:lnTo>
                    <a:pt x="0" y="70"/>
                  </a:lnTo>
                  <a:lnTo>
                    <a:pt x="3" y="73"/>
                  </a:lnTo>
                  <a:lnTo>
                    <a:pt x="45" y="80"/>
                  </a:lnTo>
                  <a:lnTo>
                    <a:pt x="177" y="90"/>
                  </a:lnTo>
                  <a:lnTo>
                    <a:pt x="674" y="109"/>
                  </a:lnTo>
                  <a:lnTo>
                    <a:pt x="1778" y="128"/>
                  </a:lnTo>
                  <a:lnTo>
                    <a:pt x="3238" y="138"/>
                  </a:lnTo>
                  <a:lnTo>
                    <a:pt x="4068" y="139"/>
                  </a:lnTo>
                  <a:close/>
                </a:path>
              </a:pathLst>
            </a:custGeom>
            <a:solidFill>
              <a:srgbClr val="9E9E9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3" name="îş1ïḍè">
              <a:extLst>
                <a:ext uri="{FF2B5EF4-FFF2-40B4-BE49-F238E27FC236}">
                  <a16:creationId xmlns:a16="http://schemas.microsoft.com/office/drawing/2014/main" id="{308909A4-D3F5-45FD-88FE-391D399670EF}"/>
                </a:ext>
              </a:extLst>
            </p:cNvPr>
            <p:cNvSpPr/>
            <p:nvPr/>
          </p:nvSpPr>
          <p:spPr bwMode="auto">
            <a:xfrm>
              <a:off x="6150513" y="5174399"/>
              <a:ext cx="4223661" cy="70221"/>
            </a:xfrm>
            <a:custGeom>
              <a:avLst/>
              <a:gdLst>
                <a:gd name="T0" fmla="*/ 4060 w 8119"/>
                <a:gd name="T1" fmla="*/ 135 h 135"/>
                <a:gd name="T2" fmla="*/ 4887 w 8119"/>
                <a:gd name="T3" fmla="*/ 134 h 135"/>
                <a:gd name="T4" fmla="*/ 6344 w 8119"/>
                <a:gd name="T5" fmla="*/ 124 h 135"/>
                <a:gd name="T6" fmla="*/ 7446 w 8119"/>
                <a:gd name="T7" fmla="*/ 106 h 135"/>
                <a:gd name="T8" fmla="*/ 7942 w 8119"/>
                <a:gd name="T9" fmla="*/ 88 h 135"/>
                <a:gd name="T10" fmla="*/ 8074 w 8119"/>
                <a:gd name="T11" fmla="*/ 78 h 135"/>
                <a:gd name="T12" fmla="*/ 8115 w 8119"/>
                <a:gd name="T13" fmla="*/ 71 h 135"/>
                <a:gd name="T14" fmla="*/ 8119 w 8119"/>
                <a:gd name="T15" fmla="*/ 68 h 135"/>
                <a:gd name="T16" fmla="*/ 8115 w 8119"/>
                <a:gd name="T17" fmla="*/ 63 h 135"/>
                <a:gd name="T18" fmla="*/ 8074 w 8119"/>
                <a:gd name="T19" fmla="*/ 57 h 135"/>
                <a:gd name="T20" fmla="*/ 7942 w 8119"/>
                <a:gd name="T21" fmla="*/ 47 h 135"/>
                <a:gd name="T22" fmla="*/ 7446 w 8119"/>
                <a:gd name="T23" fmla="*/ 30 h 135"/>
                <a:gd name="T24" fmla="*/ 6344 w 8119"/>
                <a:gd name="T25" fmla="*/ 11 h 135"/>
                <a:gd name="T26" fmla="*/ 4887 w 8119"/>
                <a:gd name="T27" fmla="*/ 1 h 135"/>
                <a:gd name="T28" fmla="*/ 4060 w 8119"/>
                <a:gd name="T29" fmla="*/ 0 h 135"/>
                <a:gd name="T30" fmla="*/ 3232 w 8119"/>
                <a:gd name="T31" fmla="*/ 1 h 135"/>
                <a:gd name="T32" fmla="*/ 1775 w 8119"/>
                <a:gd name="T33" fmla="*/ 11 h 135"/>
                <a:gd name="T34" fmla="*/ 673 w 8119"/>
                <a:gd name="T35" fmla="*/ 30 h 135"/>
                <a:gd name="T36" fmla="*/ 177 w 8119"/>
                <a:gd name="T37" fmla="*/ 47 h 135"/>
                <a:gd name="T38" fmla="*/ 45 w 8119"/>
                <a:gd name="T39" fmla="*/ 57 h 135"/>
                <a:gd name="T40" fmla="*/ 4 w 8119"/>
                <a:gd name="T41" fmla="*/ 63 h 135"/>
                <a:gd name="T42" fmla="*/ 0 w 8119"/>
                <a:gd name="T43" fmla="*/ 68 h 135"/>
                <a:gd name="T44" fmla="*/ 4 w 8119"/>
                <a:gd name="T45" fmla="*/ 71 h 135"/>
                <a:gd name="T46" fmla="*/ 45 w 8119"/>
                <a:gd name="T47" fmla="*/ 78 h 135"/>
                <a:gd name="T48" fmla="*/ 177 w 8119"/>
                <a:gd name="T49" fmla="*/ 88 h 135"/>
                <a:gd name="T50" fmla="*/ 673 w 8119"/>
                <a:gd name="T51" fmla="*/ 106 h 135"/>
                <a:gd name="T52" fmla="*/ 1775 w 8119"/>
                <a:gd name="T53" fmla="*/ 124 h 135"/>
                <a:gd name="T54" fmla="*/ 3232 w 8119"/>
                <a:gd name="T55" fmla="*/ 134 h 135"/>
                <a:gd name="T56" fmla="*/ 4060 w 8119"/>
                <a:gd name="T57" fmla="*/ 135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19" h="135">
                  <a:moveTo>
                    <a:pt x="4060" y="135"/>
                  </a:moveTo>
                  <a:lnTo>
                    <a:pt x="4887" y="134"/>
                  </a:lnTo>
                  <a:lnTo>
                    <a:pt x="6344" y="124"/>
                  </a:lnTo>
                  <a:lnTo>
                    <a:pt x="7446" y="106"/>
                  </a:lnTo>
                  <a:lnTo>
                    <a:pt x="7942" y="88"/>
                  </a:lnTo>
                  <a:lnTo>
                    <a:pt x="8074" y="78"/>
                  </a:lnTo>
                  <a:lnTo>
                    <a:pt x="8115" y="71"/>
                  </a:lnTo>
                  <a:lnTo>
                    <a:pt x="8119" y="68"/>
                  </a:lnTo>
                  <a:lnTo>
                    <a:pt x="8115" y="63"/>
                  </a:lnTo>
                  <a:lnTo>
                    <a:pt x="8074" y="57"/>
                  </a:lnTo>
                  <a:lnTo>
                    <a:pt x="7942" y="47"/>
                  </a:lnTo>
                  <a:lnTo>
                    <a:pt x="7446" y="30"/>
                  </a:lnTo>
                  <a:lnTo>
                    <a:pt x="6344" y="11"/>
                  </a:lnTo>
                  <a:lnTo>
                    <a:pt x="4887" y="1"/>
                  </a:lnTo>
                  <a:lnTo>
                    <a:pt x="4060" y="0"/>
                  </a:lnTo>
                  <a:lnTo>
                    <a:pt x="3232" y="1"/>
                  </a:lnTo>
                  <a:lnTo>
                    <a:pt x="1775" y="11"/>
                  </a:lnTo>
                  <a:lnTo>
                    <a:pt x="673" y="30"/>
                  </a:lnTo>
                  <a:lnTo>
                    <a:pt x="177" y="47"/>
                  </a:lnTo>
                  <a:lnTo>
                    <a:pt x="45" y="57"/>
                  </a:lnTo>
                  <a:lnTo>
                    <a:pt x="4" y="63"/>
                  </a:lnTo>
                  <a:lnTo>
                    <a:pt x="0" y="68"/>
                  </a:lnTo>
                  <a:lnTo>
                    <a:pt x="4" y="71"/>
                  </a:lnTo>
                  <a:lnTo>
                    <a:pt x="45" y="78"/>
                  </a:lnTo>
                  <a:lnTo>
                    <a:pt x="177" y="88"/>
                  </a:lnTo>
                  <a:lnTo>
                    <a:pt x="673" y="106"/>
                  </a:lnTo>
                  <a:lnTo>
                    <a:pt x="1775" y="124"/>
                  </a:lnTo>
                  <a:lnTo>
                    <a:pt x="3232" y="134"/>
                  </a:lnTo>
                  <a:lnTo>
                    <a:pt x="4060" y="135"/>
                  </a:lnTo>
                  <a:close/>
                </a:path>
              </a:pathLst>
            </a:custGeom>
            <a:solidFill>
              <a:srgbClr val="9D9D9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4" name="î$1ïďè">
              <a:extLst>
                <a:ext uri="{FF2B5EF4-FFF2-40B4-BE49-F238E27FC236}">
                  <a16:creationId xmlns:a16="http://schemas.microsoft.com/office/drawing/2014/main" id="{58FAD7FC-5576-4870-842C-504F9655F760}"/>
                </a:ext>
              </a:extLst>
            </p:cNvPr>
            <p:cNvSpPr/>
            <p:nvPr/>
          </p:nvSpPr>
          <p:spPr bwMode="auto">
            <a:xfrm>
              <a:off x="6155715" y="5177000"/>
              <a:ext cx="4213258" cy="67620"/>
            </a:xfrm>
            <a:custGeom>
              <a:avLst/>
              <a:gdLst>
                <a:gd name="T0" fmla="*/ 4051 w 8101"/>
                <a:gd name="T1" fmla="*/ 131 h 131"/>
                <a:gd name="T2" fmla="*/ 4876 w 8101"/>
                <a:gd name="T3" fmla="*/ 130 h 131"/>
                <a:gd name="T4" fmla="*/ 6330 w 8101"/>
                <a:gd name="T5" fmla="*/ 120 h 131"/>
                <a:gd name="T6" fmla="*/ 7430 w 8101"/>
                <a:gd name="T7" fmla="*/ 103 h 131"/>
                <a:gd name="T8" fmla="*/ 7925 w 8101"/>
                <a:gd name="T9" fmla="*/ 85 h 131"/>
                <a:gd name="T10" fmla="*/ 8056 w 8101"/>
                <a:gd name="T11" fmla="*/ 76 h 131"/>
                <a:gd name="T12" fmla="*/ 8098 w 8101"/>
                <a:gd name="T13" fmla="*/ 69 h 131"/>
                <a:gd name="T14" fmla="*/ 8101 w 8101"/>
                <a:gd name="T15" fmla="*/ 66 h 131"/>
                <a:gd name="T16" fmla="*/ 8098 w 8101"/>
                <a:gd name="T17" fmla="*/ 62 h 131"/>
                <a:gd name="T18" fmla="*/ 8056 w 8101"/>
                <a:gd name="T19" fmla="*/ 55 h 131"/>
                <a:gd name="T20" fmla="*/ 7925 w 8101"/>
                <a:gd name="T21" fmla="*/ 46 h 131"/>
                <a:gd name="T22" fmla="*/ 7430 w 8101"/>
                <a:gd name="T23" fmla="*/ 29 h 131"/>
                <a:gd name="T24" fmla="*/ 6330 w 8101"/>
                <a:gd name="T25" fmla="*/ 11 h 131"/>
                <a:gd name="T26" fmla="*/ 4876 w 8101"/>
                <a:gd name="T27" fmla="*/ 1 h 131"/>
                <a:gd name="T28" fmla="*/ 4051 w 8101"/>
                <a:gd name="T29" fmla="*/ 0 h 131"/>
                <a:gd name="T30" fmla="*/ 3225 w 8101"/>
                <a:gd name="T31" fmla="*/ 1 h 131"/>
                <a:gd name="T32" fmla="*/ 1771 w 8101"/>
                <a:gd name="T33" fmla="*/ 11 h 131"/>
                <a:gd name="T34" fmla="*/ 672 w 8101"/>
                <a:gd name="T35" fmla="*/ 29 h 131"/>
                <a:gd name="T36" fmla="*/ 176 w 8101"/>
                <a:gd name="T37" fmla="*/ 46 h 131"/>
                <a:gd name="T38" fmla="*/ 45 w 8101"/>
                <a:gd name="T39" fmla="*/ 55 h 131"/>
                <a:gd name="T40" fmla="*/ 4 w 8101"/>
                <a:gd name="T41" fmla="*/ 62 h 131"/>
                <a:gd name="T42" fmla="*/ 0 w 8101"/>
                <a:gd name="T43" fmla="*/ 66 h 131"/>
                <a:gd name="T44" fmla="*/ 4 w 8101"/>
                <a:gd name="T45" fmla="*/ 69 h 131"/>
                <a:gd name="T46" fmla="*/ 45 w 8101"/>
                <a:gd name="T47" fmla="*/ 76 h 131"/>
                <a:gd name="T48" fmla="*/ 176 w 8101"/>
                <a:gd name="T49" fmla="*/ 85 h 131"/>
                <a:gd name="T50" fmla="*/ 672 w 8101"/>
                <a:gd name="T51" fmla="*/ 103 h 131"/>
                <a:gd name="T52" fmla="*/ 1771 w 8101"/>
                <a:gd name="T53" fmla="*/ 120 h 131"/>
                <a:gd name="T54" fmla="*/ 3225 w 8101"/>
                <a:gd name="T55" fmla="*/ 130 h 131"/>
                <a:gd name="T56" fmla="*/ 4051 w 8101"/>
                <a:gd name="T57"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101" h="131">
                  <a:moveTo>
                    <a:pt x="4051" y="131"/>
                  </a:moveTo>
                  <a:lnTo>
                    <a:pt x="4876" y="130"/>
                  </a:lnTo>
                  <a:lnTo>
                    <a:pt x="6330" y="120"/>
                  </a:lnTo>
                  <a:lnTo>
                    <a:pt x="7430" y="103"/>
                  </a:lnTo>
                  <a:lnTo>
                    <a:pt x="7925" y="85"/>
                  </a:lnTo>
                  <a:lnTo>
                    <a:pt x="8056" y="76"/>
                  </a:lnTo>
                  <a:lnTo>
                    <a:pt x="8098" y="69"/>
                  </a:lnTo>
                  <a:lnTo>
                    <a:pt x="8101" y="66"/>
                  </a:lnTo>
                  <a:lnTo>
                    <a:pt x="8098" y="62"/>
                  </a:lnTo>
                  <a:lnTo>
                    <a:pt x="8056" y="55"/>
                  </a:lnTo>
                  <a:lnTo>
                    <a:pt x="7925" y="46"/>
                  </a:lnTo>
                  <a:lnTo>
                    <a:pt x="7430" y="29"/>
                  </a:lnTo>
                  <a:lnTo>
                    <a:pt x="6330" y="11"/>
                  </a:lnTo>
                  <a:lnTo>
                    <a:pt x="4876" y="1"/>
                  </a:lnTo>
                  <a:lnTo>
                    <a:pt x="4051" y="0"/>
                  </a:lnTo>
                  <a:lnTo>
                    <a:pt x="3225" y="1"/>
                  </a:lnTo>
                  <a:lnTo>
                    <a:pt x="1771" y="11"/>
                  </a:lnTo>
                  <a:lnTo>
                    <a:pt x="672" y="29"/>
                  </a:lnTo>
                  <a:lnTo>
                    <a:pt x="176" y="46"/>
                  </a:lnTo>
                  <a:lnTo>
                    <a:pt x="45" y="55"/>
                  </a:lnTo>
                  <a:lnTo>
                    <a:pt x="4" y="62"/>
                  </a:lnTo>
                  <a:lnTo>
                    <a:pt x="0" y="66"/>
                  </a:lnTo>
                  <a:lnTo>
                    <a:pt x="4" y="69"/>
                  </a:lnTo>
                  <a:lnTo>
                    <a:pt x="45" y="76"/>
                  </a:lnTo>
                  <a:lnTo>
                    <a:pt x="176" y="85"/>
                  </a:lnTo>
                  <a:lnTo>
                    <a:pt x="672" y="103"/>
                  </a:lnTo>
                  <a:lnTo>
                    <a:pt x="1771" y="120"/>
                  </a:lnTo>
                  <a:lnTo>
                    <a:pt x="3225" y="130"/>
                  </a:lnTo>
                  <a:lnTo>
                    <a:pt x="4051" y="131"/>
                  </a:lnTo>
                  <a:close/>
                </a:path>
              </a:pathLst>
            </a:custGeom>
            <a:solidFill>
              <a:srgbClr val="9C9C9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5" name="îš1îdé">
              <a:extLst>
                <a:ext uri="{FF2B5EF4-FFF2-40B4-BE49-F238E27FC236}">
                  <a16:creationId xmlns:a16="http://schemas.microsoft.com/office/drawing/2014/main" id="{2D502D03-0BEA-41FA-82AA-5D4714DB80F6}"/>
                </a:ext>
              </a:extLst>
            </p:cNvPr>
            <p:cNvSpPr/>
            <p:nvPr/>
          </p:nvSpPr>
          <p:spPr bwMode="auto">
            <a:xfrm>
              <a:off x="6160916" y="5177000"/>
              <a:ext cx="4202855" cy="65019"/>
            </a:xfrm>
            <a:custGeom>
              <a:avLst/>
              <a:gdLst>
                <a:gd name="T0" fmla="*/ 4042 w 8083"/>
                <a:gd name="T1" fmla="*/ 127 h 127"/>
                <a:gd name="T2" fmla="*/ 4866 w 8083"/>
                <a:gd name="T3" fmla="*/ 126 h 127"/>
                <a:gd name="T4" fmla="*/ 6316 w 8083"/>
                <a:gd name="T5" fmla="*/ 117 h 127"/>
                <a:gd name="T6" fmla="*/ 7413 w 8083"/>
                <a:gd name="T7" fmla="*/ 100 h 127"/>
                <a:gd name="T8" fmla="*/ 7908 w 8083"/>
                <a:gd name="T9" fmla="*/ 82 h 127"/>
                <a:gd name="T10" fmla="*/ 8038 w 8083"/>
                <a:gd name="T11" fmla="*/ 73 h 127"/>
                <a:gd name="T12" fmla="*/ 8079 w 8083"/>
                <a:gd name="T13" fmla="*/ 67 h 127"/>
                <a:gd name="T14" fmla="*/ 8083 w 8083"/>
                <a:gd name="T15" fmla="*/ 64 h 127"/>
                <a:gd name="T16" fmla="*/ 8079 w 8083"/>
                <a:gd name="T17" fmla="*/ 60 h 127"/>
                <a:gd name="T18" fmla="*/ 8038 w 8083"/>
                <a:gd name="T19" fmla="*/ 53 h 127"/>
                <a:gd name="T20" fmla="*/ 7908 w 8083"/>
                <a:gd name="T21" fmla="*/ 44 h 127"/>
                <a:gd name="T22" fmla="*/ 7413 w 8083"/>
                <a:gd name="T23" fmla="*/ 28 h 127"/>
                <a:gd name="T24" fmla="*/ 6316 w 8083"/>
                <a:gd name="T25" fmla="*/ 10 h 127"/>
                <a:gd name="T26" fmla="*/ 4866 w 8083"/>
                <a:gd name="T27" fmla="*/ 1 h 127"/>
                <a:gd name="T28" fmla="*/ 4042 w 8083"/>
                <a:gd name="T29" fmla="*/ 0 h 127"/>
                <a:gd name="T30" fmla="*/ 3217 w 8083"/>
                <a:gd name="T31" fmla="*/ 1 h 127"/>
                <a:gd name="T32" fmla="*/ 1767 w 8083"/>
                <a:gd name="T33" fmla="*/ 10 h 127"/>
                <a:gd name="T34" fmla="*/ 670 w 8083"/>
                <a:gd name="T35" fmla="*/ 28 h 127"/>
                <a:gd name="T36" fmla="*/ 175 w 8083"/>
                <a:gd name="T37" fmla="*/ 44 h 127"/>
                <a:gd name="T38" fmla="*/ 45 w 8083"/>
                <a:gd name="T39" fmla="*/ 53 h 127"/>
                <a:gd name="T40" fmla="*/ 4 w 8083"/>
                <a:gd name="T41" fmla="*/ 60 h 127"/>
                <a:gd name="T42" fmla="*/ 0 w 8083"/>
                <a:gd name="T43" fmla="*/ 64 h 127"/>
                <a:gd name="T44" fmla="*/ 4 w 8083"/>
                <a:gd name="T45" fmla="*/ 67 h 127"/>
                <a:gd name="T46" fmla="*/ 45 w 8083"/>
                <a:gd name="T47" fmla="*/ 73 h 127"/>
                <a:gd name="T48" fmla="*/ 175 w 8083"/>
                <a:gd name="T49" fmla="*/ 82 h 127"/>
                <a:gd name="T50" fmla="*/ 670 w 8083"/>
                <a:gd name="T51" fmla="*/ 100 h 127"/>
                <a:gd name="T52" fmla="*/ 1767 w 8083"/>
                <a:gd name="T53" fmla="*/ 117 h 127"/>
                <a:gd name="T54" fmla="*/ 3217 w 8083"/>
                <a:gd name="T55" fmla="*/ 126 h 127"/>
                <a:gd name="T56" fmla="*/ 4042 w 8083"/>
                <a:gd name="T5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83" h="127">
                  <a:moveTo>
                    <a:pt x="4042" y="127"/>
                  </a:moveTo>
                  <a:lnTo>
                    <a:pt x="4866" y="126"/>
                  </a:lnTo>
                  <a:lnTo>
                    <a:pt x="6316" y="117"/>
                  </a:lnTo>
                  <a:lnTo>
                    <a:pt x="7413" y="100"/>
                  </a:lnTo>
                  <a:lnTo>
                    <a:pt x="7908" y="82"/>
                  </a:lnTo>
                  <a:lnTo>
                    <a:pt x="8038" y="73"/>
                  </a:lnTo>
                  <a:lnTo>
                    <a:pt x="8079" y="67"/>
                  </a:lnTo>
                  <a:lnTo>
                    <a:pt x="8083" y="64"/>
                  </a:lnTo>
                  <a:lnTo>
                    <a:pt x="8079" y="60"/>
                  </a:lnTo>
                  <a:lnTo>
                    <a:pt x="8038" y="53"/>
                  </a:lnTo>
                  <a:lnTo>
                    <a:pt x="7908" y="44"/>
                  </a:lnTo>
                  <a:lnTo>
                    <a:pt x="7413" y="28"/>
                  </a:lnTo>
                  <a:lnTo>
                    <a:pt x="6316" y="10"/>
                  </a:lnTo>
                  <a:lnTo>
                    <a:pt x="4866" y="1"/>
                  </a:lnTo>
                  <a:lnTo>
                    <a:pt x="4042" y="0"/>
                  </a:lnTo>
                  <a:lnTo>
                    <a:pt x="3217" y="1"/>
                  </a:lnTo>
                  <a:lnTo>
                    <a:pt x="1767" y="10"/>
                  </a:lnTo>
                  <a:lnTo>
                    <a:pt x="670" y="28"/>
                  </a:lnTo>
                  <a:lnTo>
                    <a:pt x="175" y="44"/>
                  </a:lnTo>
                  <a:lnTo>
                    <a:pt x="45" y="53"/>
                  </a:lnTo>
                  <a:lnTo>
                    <a:pt x="4" y="60"/>
                  </a:lnTo>
                  <a:lnTo>
                    <a:pt x="0" y="64"/>
                  </a:lnTo>
                  <a:lnTo>
                    <a:pt x="4" y="67"/>
                  </a:lnTo>
                  <a:lnTo>
                    <a:pt x="45" y="73"/>
                  </a:lnTo>
                  <a:lnTo>
                    <a:pt x="175" y="82"/>
                  </a:lnTo>
                  <a:lnTo>
                    <a:pt x="670" y="100"/>
                  </a:lnTo>
                  <a:lnTo>
                    <a:pt x="1767" y="117"/>
                  </a:lnTo>
                  <a:lnTo>
                    <a:pt x="3217" y="126"/>
                  </a:lnTo>
                  <a:lnTo>
                    <a:pt x="4042" y="127"/>
                  </a:lnTo>
                  <a:close/>
                </a:path>
              </a:pathLst>
            </a:custGeom>
            <a:solidFill>
              <a:srgbClr val="9B9B9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6" name="íś1îḑê">
              <a:extLst>
                <a:ext uri="{FF2B5EF4-FFF2-40B4-BE49-F238E27FC236}">
                  <a16:creationId xmlns:a16="http://schemas.microsoft.com/office/drawing/2014/main" id="{979D31F5-CD46-4767-95F7-183608762E09}"/>
                </a:ext>
              </a:extLst>
            </p:cNvPr>
            <p:cNvSpPr/>
            <p:nvPr/>
          </p:nvSpPr>
          <p:spPr bwMode="auto">
            <a:xfrm>
              <a:off x="6166118" y="5177000"/>
              <a:ext cx="4195052" cy="65019"/>
            </a:xfrm>
            <a:custGeom>
              <a:avLst/>
              <a:gdLst>
                <a:gd name="T0" fmla="*/ 4033 w 8065"/>
                <a:gd name="T1" fmla="*/ 123 h 123"/>
                <a:gd name="T2" fmla="*/ 4855 w 8065"/>
                <a:gd name="T3" fmla="*/ 122 h 123"/>
                <a:gd name="T4" fmla="*/ 6302 w 8065"/>
                <a:gd name="T5" fmla="*/ 113 h 123"/>
                <a:gd name="T6" fmla="*/ 7397 w 8065"/>
                <a:gd name="T7" fmla="*/ 96 h 123"/>
                <a:gd name="T8" fmla="*/ 7890 w 8065"/>
                <a:gd name="T9" fmla="*/ 80 h 123"/>
                <a:gd name="T10" fmla="*/ 8021 w 8065"/>
                <a:gd name="T11" fmla="*/ 71 h 123"/>
                <a:gd name="T12" fmla="*/ 8062 w 8065"/>
                <a:gd name="T13" fmla="*/ 65 h 123"/>
                <a:gd name="T14" fmla="*/ 8065 w 8065"/>
                <a:gd name="T15" fmla="*/ 62 h 123"/>
                <a:gd name="T16" fmla="*/ 8062 w 8065"/>
                <a:gd name="T17" fmla="*/ 58 h 123"/>
                <a:gd name="T18" fmla="*/ 8021 w 8065"/>
                <a:gd name="T19" fmla="*/ 52 h 123"/>
                <a:gd name="T20" fmla="*/ 7890 w 8065"/>
                <a:gd name="T21" fmla="*/ 43 h 123"/>
                <a:gd name="T22" fmla="*/ 7397 w 8065"/>
                <a:gd name="T23" fmla="*/ 27 h 123"/>
                <a:gd name="T24" fmla="*/ 6302 w 8065"/>
                <a:gd name="T25" fmla="*/ 10 h 123"/>
                <a:gd name="T26" fmla="*/ 4855 w 8065"/>
                <a:gd name="T27" fmla="*/ 1 h 123"/>
                <a:gd name="T28" fmla="*/ 4033 w 8065"/>
                <a:gd name="T29" fmla="*/ 0 h 123"/>
                <a:gd name="T30" fmla="*/ 3210 w 8065"/>
                <a:gd name="T31" fmla="*/ 1 h 123"/>
                <a:gd name="T32" fmla="*/ 1763 w 8065"/>
                <a:gd name="T33" fmla="*/ 10 h 123"/>
                <a:gd name="T34" fmla="*/ 668 w 8065"/>
                <a:gd name="T35" fmla="*/ 27 h 123"/>
                <a:gd name="T36" fmla="*/ 175 w 8065"/>
                <a:gd name="T37" fmla="*/ 43 h 123"/>
                <a:gd name="T38" fmla="*/ 44 w 8065"/>
                <a:gd name="T39" fmla="*/ 52 h 123"/>
                <a:gd name="T40" fmla="*/ 3 w 8065"/>
                <a:gd name="T41" fmla="*/ 58 h 123"/>
                <a:gd name="T42" fmla="*/ 0 w 8065"/>
                <a:gd name="T43" fmla="*/ 62 h 123"/>
                <a:gd name="T44" fmla="*/ 3 w 8065"/>
                <a:gd name="T45" fmla="*/ 65 h 123"/>
                <a:gd name="T46" fmla="*/ 44 w 8065"/>
                <a:gd name="T47" fmla="*/ 71 h 123"/>
                <a:gd name="T48" fmla="*/ 175 w 8065"/>
                <a:gd name="T49" fmla="*/ 80 h 123"/>
                <a:gd name="T50" fmla="*/ 668 w 8065"/>
                <a:gd name="T51" fmla="*/ 96 h 123"/>
                <a:gd name="T52" fmla="*/ 1763 w 8065"/>
                <a:gd name="T53" fmla="*/ 113 h 123"/>
                <a:gd name="T54" fmla="*/ 3210 w 8065"/>
                <a:gd name="T55" fmla="*/ 122 h 123"/>
                <a:gd name="T56" fmla="*/ 4033 w 8065"/>
                <a:gd name="T57"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65" h="123">
                  <a:moveTo>
                    <a:pt x="4033" y="123"/>
                  </a:moveTo>
                  <a:lnTo>
                    <a:pt x="4855" y="122"/>
                  </a:lnTo>
                  <a:lnTo>
                    <a:pt x="6302" y="113"/>
                  </a:lnTo>
                  <a:lnTo>
                    <a:pt x="7397" y="96"/>
                  </a:lnTo>
                  <a:lnTo>
                    <a:pt x="7890" y="80"/>
                  </a:lnTo>
                  <a:lnTo>
                    <a:pt x="8021" y="71"/>
                  </a:lnTo>
                  <a:lnTo>
                    <a:pt x="8062" y="65"/>
                  </a:lnTo>
                  <a:lnTo>
                    <a:pt x="8065" y="62"/>
                  </a:lnTo>
                  <a:lnTo>
                    <a:pt x="8062" y="58"/>
                  </a:lnTo>
                  <a:lnTo>
                    <a:pt x="8021" y="52"/>
                  </a:lnTo>
                  <a:lnTo>
                    <a:pt x="7890" y="43"/>
                  </a:lnTo>
                  <a:lnTo>
                    <a:pt x="7397" y="27"/>
                  </a:lnTo>
                  <a:lnTo>
                    <a:pt x="6302" y="10"/>
                  </a:lnTo>
                  <a:lnTo>
                    <a:pt x="4855" y="1"/>
                  </a:lnTo>
                  <a:lnTo>
                    <a:pt x="4033" y="0"/>
                  </a:lnTo>
                  <a:lnTo>
                    <a:pt x="3210" y="1"/>
                  </a:lnTo>
                  <a:lnTo>
                    <a:pt x="1763" y="10"/>
                  </a:lnTo>
                  <a:lnTo>
                    <a:pt x="668" y="27"/>
                  </a:lnTo>
                  <a:lnTo>
                    <a:pt x="175" y="43"/>
                  </a:lnTo>
                  <a:lnTo>
                    <a:pt x="44" y="52"/>
                  </a:lnTo>
                  <a:lnTo>
                    <a:pt x="3" y="58"/>
                  </a:lnTo>
                  <a:lnTo>
                    <a:pt x="0" y="62"/>
                  </a:lnTo>
                  <a:lnTo>
                    <a:pt x="3" y="65"/>
                  </a:lnTo>
                  <a:lnTo>
                    <a:pt x="44" y="71"/>
                  </a:lnTo>
                  <a:lnTo>
                    <a:pt x="175" y="80"/>
                  </a:lnTo>
                  <a:lnTo>
                    <a:pt x="668" y="96"/>
                  </a:lnTo>
                  <a:lnTo>
                    <a:pt x="1763" y="113"/>
                  </a:lnTo>
                  <a:lnTo>
                    <a:pt x="3210" y="122"/>
                  </a:lnTo>
                  <a:lnTo>
                    <a:pt x="4033" y="123"/>
                  </a:lnTo>
                  <a:close/>
                </a:path>
              </a:pathLst>
            </a:custGeom>
            <a:solidFill>
              <a:srgbClr val="9A9A9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7" name="îşḷiḑé">
              <a:extLst>
                <a:ext uri="{FF2B5EF4-FFF2-40B4-BE49-F238E27FC236}">
                  <a16:creationId xmlns:a16="http://schemas.microsoft.com/office/drawing/2014/main" id="{6AE46E1E-8E57-40C3-8522-B7D24B0395DE}"/>
                </a:ext>
              </a:extLst>
            </p:cNvPr>
            <p:cNvSpPr/>
            <p:nvPr/>
          </p:nvSpPr>
          <p:spPr bwMode="auto">
            <a:xfrm>
              <a:off x="6168718" y="5179600"/>
              <a:ext cx="4187250" cy="62419"/>
            </a:xfrm>
            <a:custGeom>
              <a:avLst/>
              <a:gdLst>
                <a:gd name="T0" fmla="*/ 4025 w 8049"/>
                <a:gd name="T1" fmla="*/ 119 h 119"/>
                <a:gd name="T2" fmla="*/ 4845 w 8049"/>
                <a:gd name="T3" fmla="*/ 118 h 119"/>
                <a:gd name="T4" fmla="*/ 6290 w 8049"/>
                <a:gd name="T5" fmla="*/ 109 h 119"/>
                <a:gd name="T6" fmla="*/ 7382 w 8049"/>
                <a:gd name="T7" fmla="*/ 92 h 119"/>
                <a:gd name="T8" fmla="*/ 7874 w 8049"/>
                <a:gd name="T9" fmla="*/ 77 h 119"/>
                <a:gd name="T10" fmla="*/ 8004 w 8049"/>
                <a:gd name="T11" fmla="*/ 69 h 119"/>
                <a:gd name="T12" fmla="*/ 8045 w 8049"/>
                <a:gd name="T13" fmla="*/ 63 h 119"/>
                <a:gd name="T14" fmla="*/ 8049 w 8049"/>
                <a:gd name="T15" fmla="*/ 60 h 119"/>
                <a:gd name="T16" fmla="*/ 8045 w 8049"/>
                <a:gd name="T17" fmla="*/ 56 h 119"/>
                <a:gd name="T18" fmla="*/ 8004 w 8049"/>
                <a:gd name="T19" fmla="*/ 50 h 119"/>
                <a:gd name="T20" fmla="*/ 7874 w 8049"/>
                <a:gd name="T21" fmla="*/ 42 h 119"/>
                <a:gd name="T22" fmla="*/ 7382 w 8049"/>
                <a:gd name="T23" fmla="*/ 26 h 119"/>
                <a:gd name="T24" fmla="*/ 6290 w 8049"/>
                <a:gd name="T25" fmla="*/ 10 h 119"/>
                <a:gd name="T26" fmla="*/ 4845 w 8049"/>
                <a:gd name="T27" fmla="*/ 1 h 119"/>
                <a:gd name="T28" fmla="*/ 4025 w 8049"/>
                <a:gd name="T29" fmla="*/ 0 h 119"/>
                <a:gd name="T30" fmla="*/ 3204 w 8049"/>
                <a:gd name="T31" fmla="*/ 1 h 119"/>
                <a:gd name="T32" fmla="*/ 1760 w 8049"/>
                <a:gd name="T33" fmla="*/ 10 h 119"/>
                <a:gd name="T34" fmla="*/ 667 w 8049"/>
                <a:gd name="T35" fmla="*/ 26 h 119"/>
                <a:gd name="T36" fmla="*/ 175 w 8049"/>
                <a:gd name="T37" fmla="*/ 42 h 119"/>
                <a:gd name="T38" fmla="*/ 45 w 8049"/>
                <a:gd name="T39" fmla="*/ 50 h 119"/>
                <a:gd name="T40" fmla="*/ 4 w 8049"/>
                <a:gd name="T41" fmla="*/ 56 h 119"/>
                <a:gd name="T42" fmla="*/ 0 w 8049"/>
                <a:gd name="T43" fmla="*/ 60 h 119"/>
                <a:gd name="T44" fmla="*/ 4 w 8049"/>
                <a:gd name="T45" fmla="*/ 63 h 119"/>
                <a:gd name="T46" fmla="*/ 45 w 8049"/>
                <a:gd name="T47" fmla="*/ 69 h 119"/>
                <a:gd name="T48" fmla="*/ 175 w 8049"/>
                <a:gd name="T49" fmla="*/ 77 h 119"/>
                <a:gd name="T50" fmla="*/ 667 w 8049"/>
                <a:gd name="T51" fmla="*/ 92 h 119"/>
                <a:gd name="T52" fmla="*/ 1760 w 8049"/>
                <a:gd name="T53" fmla="*/ 109 h 119"/>
                <a:gd name="T54" fmla="*/ 3204 w 8049"/>
                <a:gd name="T55" fmla="*/ 118 h 119"/>
                <a:gd name="T56" fmla="*/ 4025 w 8049"/>
                <a:gd name="T57"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49" h="119">
                  <a:moveTo>
                    <a:pt x="4025" y="119"/>
                  </a:moveTo>
                  <a:lnTo>
                    <a:pt x="4845" y="118"/>
                  </a:lnTo>
                  <a:lnTo>
                    <a:pt x="6290" y="109"/>
                  </a:lnTo>
                  <a:lnTo>
                    <a:pt x="7382" y="92"/>
                  </a:lnTo>
                  <a:lnTo>
                    <a:pt x="7874" y="77"/>
                  </a:lnTo>
                  <a:lnTo>
                    <a:pt x="8004" y="69"/>
                  </a:lnTo>
                  <a:lnTo>
                    <a:pt x="8045" y="63"/>
                  </a:lnTo>
                  <a:lnTo>
                    <a:pt x="8049" y="60"/>
                  </a:lnTo>
                  <a:lnTo>
                    <a:pt x="8045" y="56"/>
                  </a:lnTo>
                  <a:lnTo>
                    <a:pt x="8004" y="50"/>
                  </a:lnTo>
                  <a:lnTo>
                    <a:pt x="7874" y="42"/>
                  </a:lnTo>
                  <a:lnTo>
                    <a:pt x="7382" y="26"/>
                  </a:lnTo>
                  <a:lnTo>
                    <a:pt x="6290" y="10"/>
                  </a:lnTo>
                  <a:lnTo>
                    <a:pt x="4845" y="1"/>
                  </a:lnTo>
                  <a:lnTo>
                    <a:pt x="4025" y="0"/>
                  </a:lnTo>
                  <a:lnTo>
                    <a:pt x="3204" y="1"/>
                  </a:lnTo>
                  <a:lnTo>
                    <a:pt x="1760" y="10"/>
                  </a:lnTo>
                  <a:lnTo>
                    <a:pt x="667" y="26"/>
                  </a:lnTo>
                  <a:lnTo>
                    <a:pt x="175" y="42"/>
                  </a:lnTo>
                  <a:lnTo>
                    <a:pt x="45" y="50"/>
                  </a:lnTo>
                  <a:lnTo>
                    <a:pt x="4" y="56"/>
                  </a:lnTo>
                  <a:lnTo>
                    <a:pt x="0" y="60"/>
                  </a:lnTo>
                  <a:lnTo>
                    <a:pt x="4" y="63"/>
                  </a:lnTo>
                  <a:lnTo>
                    <a:pt x="45" y="69"/>
                  </a:lnTo>
                  <a:lnTo>
                    <a:pt x="175" y="77"/>
                  </a:lnTo>
                  <a:lnTo>
                    <a:pt x="667" y="92"/>
                  </a:lnTo>
                  <a:lnTo>
                    <a:pt x="1760" y="109"/>
                  </a:lnTo>
                  <a:lnTo>
                    <a:pt x="3204" y="118"/>
                  </a:lnTo>
                  <a:lnTo>
                    <a:pt x="4025" y="119"/>
                  </a:lnTo>
                  <a:close/>
                </a:path>
              </a:pathLst>
            </a:custGeom>
            <a:solidFill>
              <a:srgbClr val="99999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8" name="íŝ1ïḋé">
              <a:extLst>
                <a:ext uri="{FF2B5EF4-FFF2-40B4-BE49-F238E27FC236}">
                  <a16:creationId xmlns:a16="http://schemas.microsoft.com/office/drawing/2014/main" id="{D01A61CA-86DB-4ECE-A21E-BEB6F6BC7E7A}"/>
                </a:ext>
              </a:extLst>
            </p:cNvPr>
            <p:cNvSpPr/>
            <p:nvPr/>
          </p:nvSpPr>
          <p:spPr bwMode="auto">
            <a:xfrm>
              <a:off x="6173920" y="5179600"/>
              <a:ext cx="4176847" cy="59818"/>
            </a:xfrm>
            <a:custGeom>
              <a:avLst/>
              <a:gdLst>
                <a:gd name="T0" fmla="*/ 4016 w 8031"/>
                <a:gd name="T1" fmla="*/ 115 h 115"/>
                <a:gd name="T2" fmla="*/ 4834 w 8031"/>
                <a:gd name="T3" fmla="*/ 114 h 115"/>
                <a:gd name="T4" fmla="*/ 6275 w 8031"/>
                <a:gd name="T5" fmla="*/ 105 h 115"/>
                <a:gd name="T6" fmla="*/ 7366 w 8031"/>
                <a:gd name="T7" fmla="*/ 89 h 115"/>
                <a:gd name="T8" fmla="*/ 7857 w 8031"/>
                <a:gd name="T9" fmla="*/ 75 h 115"/>
                <a:gd name="T10" fmla="*/ 7986 w 8031"/>
                <a:gd name="T11" fmla="*/ 66 h 115"/>
                <a:gd name="T12" fmla="*/ 8028 w 8031"/>
                <a:gd name="T13" fmla="*/ 61 h 115"/>
                <a:gd name="T14" fmla="*/ 8031 w 8031"/>
                <a:gd name="T15" fmla="*/ 58 h 115"/>
                <a:gd name="T16" fmla="*/ 8028 w 8031"/>
                <a:gd name="T17" fmla="*/ 54 h 115"/>
                <a:gd name="T18" fmla="*/ 7986 w 8031"/>
                <a:gd name="T19" fmla="*/ 48 h 115"/>
                <a:gd name="T20" fmla="*/ 7857 w 8031"/>
                <a:gd name="T21" fmla="*/ 40 h 115"/>
                <a:gd name="T22" fmla="*/ 7366 w 8031"/>
                <a:gd name="T23" fmla="*/ 25 h 115"/>
                <a:gd name="T24" fmla="*/ 6275 w 8031"/>
                <a:gd name="T25" fmla="*/ 9 h 115"/>
                <a:gd name="T26" fmla="*/ 4834 w 8031"/>
                <a:gd name="T27" fmla="*/ 1 h 115"/>
                <a:gd name="T28" fmla="*/ 4016 w 8031"/>
                <a:gd name="T29" fmla="*/ 0 h 115"/>
                <a:gd name="T30" fmla="*/ 3197 w 8031"/>
                <a:gd name="T31" fmla="*/ 1 h 115"/>
                <a:gd name="T32" fmla="*/ 1756 w 8031"/>
                <a:gd name="T33" fmla="*/ 9 h 115"/>
                <a:gd name="T34" fmla="*/ 665 w 8031"/>
                <a:gd name="T35" fmla="*/ 25 h 115"/>
                <a:gd name="T36" fmla="*/ 174 w 8031"/>
                <a:gd name="T37" fmla="*/ 40 h 115"/>
                <a:gd name="T38" fmla="*/ 45 w 8031"/>
                <a:gd name="T39" fmla="*/ 48 h 115"/>
                <a:gd name="T40" fmla="*/ 3 w 8031"/>
                <a:gd name="T41" fmla="*/ 54 h 115"/>
                <a:gd name="T42" fmla="*/ 0 w 8031"/>
                <a:gd name="T43" fmla="*/ 58 h 115"/>
                <a:gd name="T44" fmla="*/ 3 w 8031"/>
                <a:gd name="T45" fmla="*/ 61 h 115"/>
                <a:gd name="T46" fmla="*/ 45 w 8031"/>
                <a:gd name="T47" fmla="*/ 66 h 115"/>
                <a:gd name="T48" fmla="*/ 174 w 8031"/>
                <a:gd name="T49" fmla="*/ 75 h 115"/>
                <a:gd name="T50" fmla="*/ 665 w 8031"/>
                <a:gd name="T51" fmla="*/ 89 h 115"/>
                <a:gd name="T52" fmla="*/ 1756 w 8031"/>
                <a:gd name="T53" fmla="*/ 105 h 115"/>
                <a:gd name="T54" fmla="*/ 3197 w 8031"/>
                <a:gd name="T55" fmla="*/ 114 h 115"/>
                <a:gd name="T56" fmla="*/ 4016 w 8031"/>
                <a:gd name="T57" fmla="*/ 115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31" h="115">
                  <a:moveTo>
                    <a:pt x="4016" y="115"/>
                  </a:moveTo>
                  <a:lnTo>
                    <a:pt x="4834" y="114"/>
                  </a:lnTo>
                  <a:lnTo>
                    <a:pt x="6275" y="105"/>
                  </a:lnTo>
                  <a:lnTo>
                    <a:pt x="7366" y="89"/>
                  </a:lnTo>
                  <a:lnTo>
                    <a:pt x="7857" y="75"/>
                  </a:lnTo>
                  <a:lnTo>
                    <a:pt x="7986" y="66"/>
                  </a:lnTo>
                  <a:lnTo>
                    <a:pt x="8028" y="61"/>
                  </a:lnTo>
                  <a:lnTo>
                    <a:pt x="8031" y="58"/>
                  </a:lnTo>
                  <a:lnTo>
                    <a:pt x="8028" y="54"/>
                  </a:lnTo>
                  <a:lnTo>
                    <a:pt x="7986" y="48"/>
                  </a:lnTo>
                  <a:lnTo>
                    <a:pt x="7857" y="40"/>
                  </a:lnTo>
                  <a:lnTo>
                    <a:pt x="7366" y="25"/>
                  </a:lnTo>
                  <a:lnTo>
                    <a:pt x="6275" y="9"/>
                  </a:lnTo>
                  <a:lnTo>
                    <a:pt x="4834" y="1"/>
                  </a:lnTo>
                  <a:lnTo>
                    <a:pt x="4016" y="0"/>
                  </a:lnTo>
                  <a:lnTo>
                    <a:pt x="3197" y="1"/>
                  </a:lnTo>
                  <a:lnTo>
                    <a:pt x="1756" y="9"/>
                  </a:lnTo>
                  <a:lnTo>
                    <a:pt x="665" y="25"/>
                  </a:lnTo>
                  <a:lnTo>
                    <a:pt x="174" y="40"/>
                  </a:lnTo>
                  <a:lnTo>
                    <a:pt x="45" y="48"/>
                  </a:lnTo>
                  <a:lnTo>
                    <a:pt x="3" y="54"/>
                  </a:lnTo>
                  <a:lnTo>
                    <a:pt x="0" y="58"/>
                  </a:lnTo>
                  <a:lnTo>
                    <a:pt x="3" y="61"/>
                  </a:lnTo>
                  <a:lnTo>
                    <a:pt x="45" y="66"/>
                  </a:lnTo>
                  <a:lnTo>
                    <a:pt x="174" y="75"/>
                  </a:lnTo>
                  <a:lnTo>
                    <a:pt x="665" y="89"/>
                  </a:lnTo>
                  <a:lnTo>
                    <a:pt x="1756" y="105"/>
                  </a:lnTo>
                  <a:lnTo>
                    <a:pt x="3197" y="114"/>
                  </a:lnTo>
                  <a:lnTo>
                    <a:pt x="4016" y="115"/>
                  </a:lnTo>
                  <a:close/>
                </a:path>
              </a:pathLst>
            </a:custGeom>
            <a:solidFill>
              <a:srgbClr val="98989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69" name="íṣľíďe">
              <a:extLst>
                <a:ext uri="{FF2B5EF4-FFF2-40B4-BE49-F238E27FC236}">
                  <a16:creationId xmlns:a16="http://schemas.microsoft.com/office/drawing/2014/main" id="{DAE92573-6058-489F-8286-7EF8B425334D}"/>
                </a:ext>
              </a:extLst>
            </p:cNvPr>
            <p:cNvSpPr/>
            <p:nvPr/>
          </p:nvSpPr>
          <p:spPr bwMode="auto">
            <a:xfrm>
              <a:off x="6179122" y="5182201"/>
              <a:ext cx="4166444" cy="57217"/>
            </a:xfrm>
            <a:custGeom>
              <a:avLst/>
              <a:gdLst>
                <a:gd name="T0" fmla="*/ 4007 w 8013"/>
                <a:gd name="T1" fmla="*/ 111 h 111"/>
                <a:gd name="T2" fmla="*/ 4824 w 8013"/>
                <a:gd name="T3" fmla="*/ 110 h 111"/>
                <a:gd name="T4" fmla="*/ 6261 w 8013"/>
                <a:gd name="T5" fmla="*/ 102 h 111"/>
                <a:gd name="T6" fmla="*/ 7349 w 8013"/>
                <a:gd name="T7" fmla="*/ 86 h 111"/>
                <a:gd name="T8" fmla="*/ 7839 w 8013"/>
                <a:gd name="T9" fmla="*/ 72 h 111"/>
                <a:gd name="T10" fmla="*/ 7969 w 8013"/>
                <a:gd name="T11" fmla="*/ 64 h 111"/>
                <a:gd name="T12" fmla="*/ 8009 w 8013"/>
                <a:gd name="T13" fmla="*/ 59 h 111"/>
                <a:gd name="T14" fmla="*/ 8013 w 8013"/>
                <a:gd name="T15" fmla="*/ 56 h 111"/>
                <a:gd name="T16" fmla="*/ 8009 w 8013"/>
                <a:gd name="T17" fmla="*/ 52 h 111"/>
                <a:gd name="T18" fmla="*/ 7969 w 8013"/>
                <a:gd name="T19" fmla="*/ 47 h 111"/>
                <a:gd name="T20" fmla="*/ 7839 w 8013"/>
                <a:gd name="T21" fmla="*/ 39 h 111"/>
                <a:gd name="T22" fmla="*/ 7349 w 8013"/>
                <a:gd name="T23" fmla="*/ 25 h 111"/>
                <a:gd name="T24" fmla="*/ 6261 w 8013"/>
                <a:gd name="T25" fmla="*/ 9 h 111"/>
                <a:gd name="T26" fmla="*/ 4824 w 8013"/>
                <a:gd name="T27" fmla="*/ 1 h 111"/>
                <a:gd name="T28" fmla="*/ 4007 w 8013"/>
                <a:gd name="T29" fmla="*/ 0 h 111"/>
                <a:gd name="T30" fmla="*/ 3190 w 8013"/>
                <a:gd name="T31" fmla="*/ 1 h 111"/>
                <a:gd name="T32" fmla="*/ 1752 w 8013"/>
                <a:gd name="T33" fmla="*/ 9 h 111"/>
                <a:gd name="T34" fmla="*/ 664 w 8013"/>
                <a:gd name="T35" fmla="*/ 25 h 111"/>
                <a:gd name="T36" fmla="*/ 174 w 8013"/>
                <a:gd name="T37" fmla="*/ 39 h 111"/>
                <a:gd name="T38" fmla="*/ 44 w 8013"/>
                <a:gd name="T39" fmla="*/ 47 h 111"/>
                <a:gd name="T40" fmla="*/ 4 w 8013"/>
                <a:gd name="T41" fmla="*/ 52 h 111"/>
                <a:gd name="T42" fmla="*/ 0 w 8013"/>
                <a:gd name="T43" fmla="*/ 56 h 111"/>
                <a:gd name="T44" fmla="*/ 4 w 8013"/>
                <a:gd name="T45" fmla="*/ 59 h 111"/>
                <a:gd name="T46" fmla="*/ 44 w 8013"/>
                <a:gd name="T47" fmla="*/ 64 h 111"/>
                <a:gd name="T48" fmla="*/ 174 w 8013"/>
                <a:gd name="T49" fmla="*/ 72 h 111"/>
                <a:gd name="T50" fmla="*/ 664 w 8013"/>
                <a:gd name="T51" fmla="*/ 86 h 111"/>
                <a:gd name="T52" fmla="*/ 1752 w 8013"/>
                <a:gd name="T53" fmla="*/ 102 h 111"/>
                <a:gd name="T54" fmla="*/ 3190 w 8013"/>
                <a:gd name="T55" fmla="*/ 110 h 111"/>
                <a:gd name="T56" fmla="*/ 4007 w 8013"/>
                <a:gd name="T57"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013" h="111">
                  <a:moveTo>
                    <a:pt x="4007" y="111"/>
                  </a:moveTo>
                  <a:lnTo>
                    <a:pt x="4824" y="110"/>
                  </a:lnTo>
                  <a:lnTo>
                    <a:pt x="6261" y="102"/>
                  </a:lnTo>
                  <a:lnTo>
                    <a:pt x="7349" y="86"/>
                  </a:lnTo>
                  <a:lnTo>
                    <a:pt x="7839" y="72"/>
                  </a:lnTo>
                  <a:lnTo>
                    <a:pt x="7969" y="64"/>
                  </a:lnTo>
                  <a:lnTo>
                    <a:pt x="8009" y="59"/>
                  </a:lnTo>
                  <a:lnTo>
                    <a:pt x="8013" y="56"/>
                  </a:lnTo>
                  <a:lnTo>
                    <a:pt x="8009" y="52"/>
                  </a:lnTo>
                  <a:lnTo>
                    <a:pt x="7969" y="47"/>
                  </a:lnTo>
                  <a:lnTo>
                    <a:pt x="7839" y="39"/>
                  </a:lnTo>
                  <a:lnTo>
                    <a:pt x="7349" y="25"/>
                  </a:lnTo>
                  <a:lnTo>
                    <a:pt x="6261" y="9"/>
                  </a:lnTo>
                  <a:lnTo>
                    <a:pt x="4824" y="1"/>
                  </a:lnTo>
                  <a:lnTo>
                    <a:pt x="4007" y="0"/>
                  </a:lnTo>
                  <a:lnTo>
                    <a:pt x="3190" y="1"/>
                  </a:lnTo>
                  <a:lnTo>
                    <a:pt x="1752" y="9"/>
                  </a:lnTo>
                  <a:lnTo>
                    <a:pt x="664" y="25"/>
                  </a:lnTo>
                  <a:lnTo>
                    <a:pt x="174" y="39"/>
                  </a:lnTo>
                  <a:lnTo>
                    <a:pt x="44" y="47"/>
                  </a:lnTo>
                  <a:lnTo>
                    <a:pt x="4" y="52"/>
                  </a:lnTo>
                  <a:lnTo>
                    <a:pt x="0" y="56"/>
                  </a:lnTo>
                  <a:lnTo>
                    <a:pt x="4" y="59"/>
                  </a:lnTo>
                  <a:lnTo>
                    <a:pt x="44" y="64"/>
                  </a:lnTo>
                  <a:lnTo>
                    <a:pt x="174" y="72"/>
                  </a:lnTo>
                  <a:lnTo>
                    <a:pt x="664" y="86"/>
                  </a:lnTo>
                  <a:lnTo>
                    <a:pt x="1752" y="102"/>
                  </a:lnTo>
                  <a:lnTo>
                    <a:pt x="3190" y="110"/>
                  </a:lnTo>
                  <a:lnTo>
                    <a:pt x="4007" y="111"/>
                  </a:lnTo>
                  <a:close/>
                </a:path>
              </a:pathLst>
            </a:custGeom>
            <a:solidFill>
              <a:srgbClr val="97979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0" name="ïṩļïďé">
              <a:extLst>
                <a:ext uri="{FF2B5EF4-FFF2-40B4-BE49-F238E27FC236}">
                  <a16:creationId xmlns:a16="http://schemas.microsoft.com/office/drawing/2014/main" id="{EBE0D414-EBB2-4127-971B-025843C8794C}"/>
                </a:ext>
              </a:extLst>
            </p:cNvPr>
            <p:cNvSpPr/>
            <p:nvPr/>
          </p:nvSpPr>
          <p:spPr bwMode="auto">
            <a:xfrm>
              <a:off x="6184323" y="5182201"/>
              <a:ext cx="4158642" cy="54616"/>
            </a:xfrm>
            <a:custGeom>
              <a:avLst/>
              <a:gdLst>
                <a:gd name="T0" fmla="*/ 3998 w 7995"/>
                <a:gd name="T1" fmla="*/ 107 h 107"/>
                <a:gd name="T2" fmla="*/ 4812 w 7995"/>
                <a:gd name="T3" fmla="*/ 106 h 107"/>
                <a:gd name="T4" fmla="*/ 6247 w 7995"/>
                <a:gd name="T5" fmla="*/ 98 h 107"/>
                <a:gd name="T6" fmla="*/ 7332 w 7995"/>
                <a:gd name="T7" fmla="*/ 83 h 107"/>
                <a:gd name="T8" fmla="*/ 7822 w 7995"/>
                <a:gd name="T9" fmla="*/ 69 h 107"/>
                <a:gd name="T10" fmla="*/ 7951 w 7995"/>
                <a:gd name="T11" fmla="*/ 62 h 107"/>
                <a:gd name="T12" fmla="*/ 7992 w 7995"/>
                <a:gd name="T13" fmla="*/ 57 h 107"/>
                <a:gd name="T14" fmla="*/ 7995 w 7995"/>
                <a:gd name="T15" fmla="*/ 54 h 107"/>
                <a:gd name="T16" fmla="*/ 7992 w 7995"/>
                <a:gd name="T17" fmla="*/ 50 h 107"/>
                <a:gd name="T18" fmla="*/ 7951 w 7995"/>
                <a:gd name="T19" fmla="*/ 45 h 107"/>
                <a:gd name="T20" fmla="*/ 7822 w 7995"/>
                <a:gd name="T21" fmla="*/ 37 h 107"/>
                <a:gd name="T22" fmla="*/ 7332 w 7995"/>
                <a:gd name="T23" fmla="*/ 24 h 107"/>
                <a:gd name="T24" fmla="*/ 6247 w 7995"/>
                <a:gd name="T25" fmla="*/ 9 h 107"/>
                <a:gd name="T26" fmla="*/ 4812 w 7995"/>
                <a:gd name="T27" fmla="*/ 1 h 107"/>
                <a:gd name="T28" fmla="*/ 3998 w 7995"/>
                <a:gd name="T29" fmla="*/ 0 h 107"/>
                <a:gd name="T30" fmla="*/ 3183 w 7995"/>
                <a:gd name="T31" fmla="*/ 1 h 107"/>
                <a:gd name="T32" fmla="*/ 1748 w 7995"/>
                <a:gd name="T33" fmla="*/ 9 h 107"/>
                <a:gd name="T34" fmla="*/ 663 w 7995"/>
                <a:gd name="T35" fmla="*/ 24 h 107"/>
                <a:gd name="T36" fmla="*/ 174 w 7995"/>
                <a:gd name="T37" fmla="*/ 37 h 107"/>
                <a:gd name="T38" fmla="*/ 44 w 7995"/>
                <a:gd name="T39" fmla="*/ 45 h 107"/>
                <a:gd name="T40" fmla="*/ 3 w 7995"/>
                <a:gd name="T41" fmla="*/ 50 h 107"/>
                <a:gd name="T42" fmla="*/ 0 w 7995"/>
                <a:gd name="T43" fmla="*/ 54 h 107"/>
                <a:gd name="T44" fmla="*/ 3 w 7995"/>
                <a:gd name="T45" fmla="*/ 57 h 107"/>
                <a:gd name="T46" fmla="*/ 44 w 7995"/>
                <a:gd name="T47" fmla="*/ 62 h 107"/>
                <a:gd name="T48" fmla="*/ 174 w 7995"/>
                <a:gd name="T49" fmla="*/ 69 h 107"/>
                <a:gd name="T50" fmla="*/ 663 w 7995"/>
                <a:gd name="T51" fmla="*/ 83 h 107"/>
                <a:gd name="T52" fmla="*/ 1748 w 7995"/>
                <a:gd name="T53" fmla="*/ 98 h 107"/>
                <a:gd name="T54" fmla="*/ 3183 w 7995"/>
                <a:gd name="T55" fmla="*/ 106 h 107"/>
                <a:gd name="T56" fmla="*/ 3998 w 7995"/>
                <a:gd name="T57"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95" h="107">
                  <a:moveTo>
                    <a:pt x="3998" y="107"/>
                  </a:moveTo>
                  <a:lnTo>
                    <a:pt x="4812" y="106"/>
                  </a:lnTo>
                  <a:lnTo>
                    <a:pt x="6247" y="98"/>
                  </a:lnTo>
                  <a:lnTo>
                    <a:pt x="7332" y="83"/>
                  </a:lnTo>
                  <a:lnTo>
                    <a:pt x="7822" y="69"/>
                  </a:lnTo>
                  <a:lnTo>
                    <a:pt x="7951" y="62"/>
                  </a:lnTo>
                  <a:lnTo>
                    <a:pt x="7992" y="57"/>
                  </a:lnTo>
                  <a:lnTo>
                    <a:pt x="7995" y="54"/>
                  </a:lnTo>
                  <a:lnTo>
                    <a:pt x="7992" y="50"/>
                  </a:lnTo>
                  <a:lnTo>
                    <a:pt x="7951" y="45"/>
                  </a:lnTo>
                  <a:lnTo>
                    <a:pt x="7822" y="37"/>
                  </a:lnTo>
                  <a:lnTo>
                    <a:pt x="7332" y="24"/>
                  </a:lnTo>
                  <a:lnTo>
                    <a:pt x="6247" y="9"/>
                  </a:lnTo>
                  <a:lnTo>
                    <a:pt x="4812" y="1"/>
                  </a:lnTo>
                  <a:lnTo>
                    <a:pt x="3998" y="0"/>
                  </a:lnTo>
                  <a:lnTo>
                    <a:pt x="3183" y="1"/>
                  </a:lnTo>
                  <a:lnTo>
                    <a:pt x="1748" y="9"/>
                  </a:lnTo>
                  <a:lnTo>
                    <a:pt x="663" y="24"/>
                  </a:lnTo>
                  <a:lnTo>
                    <a:pt x="174" y="37"/>
                  </a:lnTo>
                  <a:lnTo>
                    <a:pt x="44" y="45"/>
                  </a:lnTo>
                  <a:lnTo>
                    <a:pt x="3" y="50"/>
                  </a:lnTo>
                  <a:lnTo>
                    <a:pt x="0" y="54"/>
                  </a:lnTo>
                  <a:lnTo>
                    <a:pt x="3" y="57"/>
                  </a:lnTo>
                  <a:lnTo>
                    <a:pt x="44" y="62"/>
                  </a:lnTo>
                  <a:lnTo>
                    <a:pt x="174" y="69"/>
                  </a:lnTo>
                  <a:lnTo>
                    <a:pt x="663" y="83"/>
                  </a:lnTo>
                  <a:lnTo>
                    <a:pt x="1748" y="98"/>
                  </a:lnTo>
                  <a:lnTo>
                    <a:pt x="3183" y="106"/>
                  </a:lnTo>
                  <a:lnTo>
                    <a:pt x="3998" y="107"/>
                  </a:lnTo>
                  <a:close/>
                </a:path>
              </a:pathLst>
            </a:custGeom>
            <a:solidFill>
              <a:srgbClr val="96969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1" name="iSlîḍê">
              <a:extLst>
                <a:ext uri="{FF2B5EF4-FFF2-40B4-BE49-F238E27FC236}">
                  <a16:creationId xmlns:a16="http://schemas.microsoft.com/office/drawing/2014/main" id="{7E792543-4787-4944-8CDD-E5783EE7FAEC}"/>
                </a:ext>
              </a:extLst>
            </p:cNvPr>
            <p:cNvSpPr/>
            <p:nvPr/>
          </p:nvSpPr>
          <p:spPr bwMode="auto">
            <a:xfrm>
              <a:off x="6186924" y="5182201"/>
              <a:ext cx="4150839" cy="54616"/>
            </a:xfrm>
            <a:custGeom>
              <a:avLst/>
              <a:gdLst>
                <a:gd name="T0" fmla="*/ 3990 w 7979"/>
                <a:gd name="T1" fmla="*/ 103 h 103"/>
                <a:gd name="T2" fmla="*/ 4802 w 7979"/>
                <a:gd name="T3" fmla="*/ 102 h 103"/>
                <a:gd name="T4" fmla="*/ 6235 w 7979"/>
                <a:gd name="T5" fmla="*/ 94 h 103"/>
                <a:gd name="T6" fmla="*/ 7317 w 7979"/>
                <a:gd name="T7" fmla="*/ 80 h 103"/>
                <a:gd name="T8" fmla="*/ 7805 w 7979"/>
                <a:gd name="T9" fmla="*/ 67 h 103"/>
                <a:gd name="T10" fmla="*/ 7935 w 7979"/>
                <a:gd name="T11" fmla="*/ 59 h 103"/>
                <a:gd name="T12" fmla="*/ 7975 w 7979"/>
                <a:gd name="T13" fmla="*/ 54 h 103"/>
                <a:gd name="T14" fmla="*/ 7979 w 7979"/>
                <a:gd name="T15" fmla="*/ 52 h 103"/>
                <a:gd name="T16" fmla="*/ 7975 w 7979"/>
                <a:gd name="T17" fmla="*/ 48 h 103"/>
                <a:gd name="T18" fmla="*/ 7935 w 7979"/>
                <a:gd name="T19" fmla="*/ 43 h 103"/>
                <a:gd name="T20" fmla="*/ 7805 w 7979"/>
                <a:gd name="T21" fmla="*/ 36 h 103"/>
                <a:gd name="T22" fmla="*/ 7317 w 7979"/>
                <a:gd name="T23" fmla="*/ 23 h 103"/>
                <a:gd name="T24" fmla="*/ 6235 w 7979"/>
                <a:gd name="T25" fmla="*/ 8 h 103"/>
                <a:gd name="T26" fmla="*/ 4802 w 7979"/>
                <a:gd name="T27" fmla="*/ 1 h 103"/>
                <a:gd name="T28" fmla="*/ 3990 w 7979"/>
                <a:gd name="T29" fmla="*/ 0 h 103"/>
                <a:gd name="T30" fmla="*/ 3177 w 7979"/>
                <a:gd name="T31" fmla="*/ 1 h 103"/>
                <a:gd name="T32" fmla="*/ 1744 w 7979"/>
                <a:gd name="T33" fmla="*/ 8 h 103"/>
                <a:gd name="T34" fmla="*/ 662 w 7979"/>
                <a:gd name="T35" fmla="*/ 23 h 103"/>
                <a:gd name="T36" fmla="*/ 174 w 7979"/>
                <a:gd name="T37" fmla="*/ 36 h 103"/>
                <a:gd name="T38" fmla="*/ 44 w 7979"/>
                <a:gd name="T39" fmla="*/ 43 h 103"/>
                <a:gd name="T40" fmla="*/ 4 w 7979"/>
                <a:gd name="T41" fmla="*/ 48 h 103"/>
                <a:gd name="T42" fmla="*/ 0 w 7979"/>
                <a:gd name="T43" fmla="*/ 52 h 103"/>
                <a:gd name="T44" fmla="*/ 4 w 7979"/>
                <a:gd name="T45" fmla="*/ 54 h 103"/>
                <a:gd name="T46" fmla="*/ 44 w 7979"/>
                <a:gd name="T47" fmla="*/ 59 h 103"/>
                <a:gd name="T48" fmla="*/ 174 w 7979"/>
                <a:gd name="T49" fmla="*/ 67 h 103"/>
                <a:gd name="T50" fmla="*/ 662 w 7979"/>
                <a:gd name="T51" fmla="*/ 80 h 103"/>
                <a:gd name="T52" fmla="*/ 1744 w 7979"/>
                <a:gd name="T53" fmla="*/ 94 h 103"/>
                <a:gd name="T54" fmla="*/ 3177 w 7979"/>
                <a:gd name="T55" fmla="*/ 102 h 103"/>
                <a:gd name="T56" fmla="*/ 3990 w 7979"/>
                <a:gd name="T57" fmla="*/ 10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79" h="103">
                  <a:moveTo>
                    <a:pt x="3990" y="103"/>
                  </a:moveTo>
                  <a:lnTo>
                    <a:pt x="4802" y="102"/>
                  </a:lnTo>
                  <a:lnTo>
                    <a:pt x="6235" y="94"/>
                  </a:lnTo>
                  <a:lnTo>
                    <a:pt x="7317" y="80"/>
                  </a:lnTo>
                  <a:lnTo>
                    <a:pt x="7805" y="67"/>
                  </a:lnTo>
                  <a:lnTo>
                    <a:pt x="7935" y="59"/>
                  </a:lnTo>
                  <a:lnTo>
                    <a:pt x="7975" y="54"/>
                  </a:lnTo>
                  <a:lnTo>
                    <a:pt x="7979" y="52"/>
                  </a:lnTo>
                  <a:lnTo>
                    <a:pt x="7975" y="48"/>
                  </a:lnTo>
                  <a:lnTo>
                    <a:pt x="7935" y="43"/>
                  </a:lnTo>
                  <a:lnTo>
                    <a:pt x="7805" y="36"/>
                  </a:lnTo>
                  <a:lnTo>
                    <a:pt x="7317" y="23"/>
                  </a:lnTo>
                  <a:lnTo>
                    <a:pt x="6235" y="8"/>
                  </a:lnTo>
                  <a:lnTo>
                    <a:pt x="4802" y="1"/>
                  </a:lnTo>
                  <a:lnTo>
                    <a:pt x="3990" y="0"/>
                  </a:lnTo>
                  <a:lnTo>
                    <a:pt x="3177" y="1"/>
                  </a:lnTo>
                  <a:lnTo>
                    <a:pt x="1744" y="8"/>
                  </a:lnTo>
                  <a:lnTo>
                    <a:pt x="662" y="23"/>
                  </a:lnTo>
                  <a:lnTo>
                    <a:pt x="174" y="36"/>
                  </a:lnTo>
                  <a:lnTo>
                    <a:pt x="44" y="43"/>
                  </a:lnTo>
                  <a:lnTo>
                    <a:pt x="4" y="48"/>
                  </a:lnTo>
                  <a:lnTo>
                    <a:pt x="0" y="52"/>
                  </a:lnTo>
                  <a:lnTo>
                    <a:pt x="4" y="54"/>
                  </a:lnTo>
                  <a:lnTo>
                    <a:pt x="44" y="59"/>
                  </a:lnTo>
                  <a:lnTo>
                    <a:pt x="174" y="67"/>
                  </a:lnTo>
                  <a:lnTo>
                    <a:pt x="662" y="80"/>
                  </a:lnTo>
                  <a:lnTo>
                    <a:pt x="1744" y="94"/>
                  </a:lnTo>
                  <a:lnTo>
                    <a:pt x="3177" y="102"/>
                  </a:lnTo>
                  <a:lnTo>
                    <a:pt x="3990" y="103"/>
                  </a:lnTo>
                  <a:close/>
                </a:path>
              </a:pathLst>
            </a:custGeom>
            <a:solidFill>
              <a:srgbClr val="95959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2" name="ísľiḋè">
              <a:extLst>
                <a:ext uri="{FF2B5EF4-FFF2-40B4-BE49-F238E27FC236}">
                  <a16:creationId xmlns:a16="http://schemas.microsoft.com/office/drawing/2014/main" id="{5580C682-378B-4F34-88CB-1B2841A362B7}"/>
                </a:ext>
              </a:extLst>
            </p:cNvPr>
            <p:cNvSpPr/>
            <p:nvPr/>
          </p:nvSpPr>
          <p:spPr bwMode="auto">
            <a:xfrm>
              <a:off x="6192125" y="5184802"/>
              <a:ext cx="4140436" cy="52016"/>
            </a:xfrm>
            <a:custGeom>
              <a:avLst/>
              <a:gdLst>
                <a:gd name="T0" fmla="*/ 3981 w 7961"/>
                <a:gd name="T1" fmla="*/ 99 h 99"/>
                <a:gd name="T2" fmla="*/ 4792 w 7961"/>
                <a:gd name="T3" fmla="*/ 98 h 99"/>
                <a:gd name="T4" fmla="*/ 6221 w 7961"/>
                <a:gd name="T5" fmla="*/ 91 h 99"/>
                <a:gd name="T6" fmla="*/ 7301 w 7961"/>
                <a:gd name="T7" fmla="*/ 77 h 99"/>
                <a:gd name="T8" fmla="*/ 7788 w 7961"/>
                <a:gd name="T9" fmla="*/ 64 h 99"/>
                <a:gd name="T10" fmla="*/ 7917 w 7961"/>
                <a:gd name="T11" fmla="*/ 57 h 99"/>
                <a:gd name="T12" fmla="*/ 7958 w 7961"/>
                <a:gd name="T13" fmla="*/ 52 h 99"/>
                <a:gd name="T14" fmla="*/ 7961 w 7961"/>
                <a:gd name="T15" fmla="*/ 50 h 99"/>
                <a:gd name="T16" fmla="*/ 7958 w 7961"/>
                <a:gd name="T17" fmla="*/ 46 h 99"/>
                <a:gd name="T18" fmla="*/ 7917 w 7961"/>
                <a:gd name="T19" fmla="*/ 42 h 99"/>
                <a:gd name="T20" fmla="*/ 7788 w 7961"/>
                <a:gd name="T21" fmla="*/ 35 h 99"/>
                <a:gd name="T22" fmla="*/ 7301 w 7961"/>
                <a:gd name="T23" fmla="*/ 22 h 99"/>
                <a:gd name="T24" fmla="*/ 6221 w 7961"/>
                <a:gd name="T25" fmla="*/ 8 h 99"/>
                <a:gd name="T26" fmla="*/ 4792 w 7961"/>
                <a:gd name="T27" fmla="*/ 1 h 99"/>
                <a:gd name="T28" fmla="*/ 3981 w 7961"/>
                <a:gd name="T29" fmla="*/ 0 h 99"/>
                <a:gd name="T30" fmla="*/ 3169 w 7961"/>
                <a:gd name="T31" fmla="*/ 1 h 99"/>
                <a:gd name="T32" fmla="*/ 1740 w 7961"/>
                <a:gd name="T33" fmla="*/ 8 h 99"/>
                <a:gd name="T34" fmla="*/ 660 w 7961"/>
                <a:gd name="T35" fmla="*/ 22 h 99"/>
                <a:gd name="T36" fmla="*/ 173 w 7961"/>
                <a:gd name="T37" fmla="*/ 35 h 99"/>
                <a:gd name="T38" fmla="*/ 45 w 7961"/>
                <a:gd name="T39" fmla="*/ 42 h 99"/>
                <a:gd name="T40" fmla="*/ 3 w 7961"/>
                <a:gd name="T41" fmla="*/ 46 h 99"/>
                <a:gd name="T42" fmla="*/ 0 w 7961"/>
                <a:gd name="T43" fmla="*/ 50 h 99"/>
                <a:gd name="T44" fmla="*/ 3 w 7961"/>
                <a:gd name="T45" fmla="*/ 52 h 99"/>
                <a:gd name="T46" fmla="*/ 45 w 7961"/>
                <a:gd name="T47" fmla="*/ 57 h 99"/>
                <a:gd name="T48" fmla="*/ 173 w 7961"/>
                <a:gd name="T49" fmla="*/ 64 h 99"/>
                <a:gd name="T50" fmla="*/ 660 w 7961"/>
                <a:gd name="T51" fmla="*/ 77 h 99"/>
                <a:gd name="T52" fmla="*/ 1740 w 7961"/>
                <a:gd name="T53" fmla="*/ 91 h 99"/>
                <a:gd name="T54" fmla="*/ 3169 w 7961"/>
                <a:gd name="T55" fmla="*/ 98 h 99"/>
                <a:gd name="T56" fmla="*/ 3981 w 7961"/>
                <a:gd name="T57"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961" h="99">
                  <a:moveTo>
                    <a:pt x="3981" y="99"/>
                  </a:moveTo>
                  <a:lnTo>
                    <a:pt x="4792" y="98"/>
                  </a:lnTo>
                  <a:lnTo>
                    <a:pt x="6221" y="91"/>
                  </a:lnTo>
                  <a:lnTo>
                    <a:pt x="7301" y="77"/>
                  </a:lnTo>
                  <a:lnTo>
                    <a:pt x="7788" y="64"/>
                  </a:lnTo>
                  <a:lnTo>
                    <a:pt x="7917" y="57"/>
                  </a:lnTo>
                  <a:lnTo>
                    <a:pt x="7958" y="52"/>
                  </a:lnTo>
                  <a:lnTo>
                    <a:pt x="7961" y="50"/>
                  </a:lnTo>
                  <a:lnTo>
                    <a:pt x="7958" y="46"/>
                  </a:lnTo>
                  <a:lnTo>
                    <a:pt x="7917" y="42"/>
                  </a:lnTo>
                  <a:lnTo>
                    <a:pt x="7788" y="35"/>
                  </a:lnTo>
                  <a:lnTo>
                    <a:pt x="7301" y="22"/>
                  </a:lnTo>
                  <a:lnTo>
                    <a:pt x="6221" y="8"/>
                  </a:lnTo>
                  <a:lnTo>
                    <a:pt x="4792" y="1"/>
                  </a:lnTo>
                  <a:lnTo>
                    <a:pt x="3981" y="0"/>
                  </a:lnTo>
                  <a:lnTo>
                    <a:pt x="3169" y="1"/>
                  </a:lnTo>
                  <a:lnTo>
                    <a:pt x="1740" y="8"/>
                  </a:lnTo>
                  <a:lnTo>
                    <a:pt x="660" y="22"/>
                  </a:lnTo>
                  <a:lnTo>
                    <a:pt x="173" y="35"/>
                  </a:lnTo>
                  <a:lnTo>
                    <a:pt x="45" y="42"/>
                  </a:lnTo>
                  <a:lnTo>
                    <a:pt x="3" y="46"/>
                  </a:lnTo>
                  <a:lnTo>
                    <a:pt x="0" y="50"/>
                  </a:lnTo>
                  <a:lnTo>
                    <a:pt x="3" y="52"/>
                  </a:lnTo>
                  <a:lnTo>
                    <a:pt x="45" y="57"/>
                  </a:lnTo>
                  <a:lnTo>
                    <a:pt x="173" y="64"/>
                  </a:lnTo>
                  <a:lnTo>
                    <a:pt x="660" y="77"/>
                  </a:lnTo>
                  <a:lnTo>
                    <a:pt x="1740" y="91"/>
                  </a:lnTo>
                  <a:lnTo>
                    <a:pt x="3169" y="98"/>
                  </a:lnTo>
                  <a:lnTo>
                    <a:pt x="3981" y="99"/>
                  </a:lnTo>
                  <a:close/>
                </a:path>
              </a:pathLst>
            </a:custGeom>
            <a:solidFill>
              <a:srgbClr val="94949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3" name="ïṥļîḍe">
              <a:extLst>
                <a:ext uri="{FF2B5EF4-FFF2-40B4-BE49-F238E27FC236}">
                  <a16:creationId xmlns:a16="http://schemas.microsoft.com/office/drawing/2014/main" id="{1125E8C4-3A5C-4D1B-A81A-5253CCCD96DD}"/>
                </a:ext>
              </a:extLst>
            </p:cNvPr>
            <p:cNvSpPr/>
            <p:nvPr/>
          </p:nvSpPr>
          <p:spPr bwMode="auto">
            <a:xfrm>
              <a:off x="6197327" y="5184802"/>
              <a:ext cx="4130033" cy="49415"/>
            </a:xfrm>
            <a:custGeom>
              <a:avLst/>
              <a:gdLst>
                <a:gd name="T0" fmla="*/ 3972 w 7943"/>
                <a:gd name="T1" fmla="*/ 95 h 95"/>
                <a:gd name="T2" fmla="*/ 4781 w 7943"/>
                <a:gd name="T3" fmla="*/ 94 h 95"/>
                <a:gd name="T4" fmla="*/ 6207 w 7943"/>
                <a:gd name="T5" fmla="*/ 87 h 95"/>
                <a:gd name="T6" fmla="*/ 7285 w 7943"/>
                <a:gd name="T7" fmla="*/ 74 h 95"/>
                <a:gd name="T8" fmla="*/ 7771 w 7943"/>
                <a:gd name="T9" fmla="*/ 61 h 95"/>
                <a:gd name="T10" fmla="*/ 7929 w 7943"/>
                <a:gd name="T11" fmla="*/ 53 h 95"/>
                <a:gd name="T12" fmla="*/ 7943 w 7943"/>
                <a:gd name="T13" fmla="*/ 48 h 95"/>
                <a:gd name="T14" fmla="*/ 7929 w 7943"/>
                <a:gd name="T15" fmla="*/ 42 h 95"/>
                <a:gd name="T16" fmla="*/ 7771 w 7943"/>
                <a:gd name="T17" fmla="*/ 33 h 95"/>
                <a:gd name="T18" fmla="*/ 7285 w 7943"/>
                <a:gd name="T19" fmla="*/ 21 h 95"/>
                <a:gd name="T20" fmla="*/ 6207 w 7943"/>
                <a:gd name="T21" fmla="*/ 9 h 95"/>
                <a:gd name="T22" fmla="*/ 4781 w 7943"/>
                <a:gd name="T23" fmla="*/ 1 h 95"/>
                <a:gd name="T24" fmla="*/ 3972 w 7943"/>
                <a:gd name="T25" fmla="*/ 0 h 95"/>
                <a:gd name="T26" fmla="*/ 3162 w 7943"/>
                <a:gd name="T27" fmla="*/ 1 h 95"/>
                <a:gd name="T28" fmla="*/ 1736 w 7943"/>
                <a:gd name="T29" fmla="*/ 9 h 95"/>
                <a:gd name="T30" fmla="*/ 658 w 7943"/>
                <a:gd name="T31" fmla="*/ 21 h 95"/>
                <a:gd name="T32" fmla="*/ 172 w 7943"/>
                <a:gd name="T33" fmla="*/ 33 h 95"/>
                <a:gd name="T34" fmla="*/ 14 w 7943"/>
                <a:gd name="T35" fmla="*/ 42 h 95"/>
                <a:gd name="T36" fmla="*/ 0 w 7943"/>
                <a:gd name="T37" fmla="*/ 48 h 95"/>
                <a:gd name="T38" fmla="*/ 14 w 7943"/>
                <a:gd name="T39" fmla="*/ 53 h 95"/>
                <a:gd name="T40" fmla="*/ 172 w 7943"/>
                <a:gd name="T41" fmla="*/ 61 h 95"/>
                <a:gd name="T42" fmla="*/ 658 w 7943"/>
                <a:gd name="T43" fmla="*/ 74 h 95"/>
                <a:gd name="T44" fmla="*/ 1736 w 7943"/>
                <a:gd name="T45" fmla="*/ 87 h 95"/>
                <a:gd name="T46" fmla="*/ 3162 w 7943"/>
                <a:gd name="T47" fmla="*/ 94 h 95"/>
                <a:gd name="T48" fmla="*/ 3972 w 7943"/>
                <a:gd name="T49"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43" h="95">
                  <a:moveTo>
                    <a:pt x="3972" y="95"/>
                  </a:moveTo>
                  <a:lnTo>
                    <a:pt x="4781" y="94"/>
                  </a:lnTo>
                  <a:lnTo>
                    <a:pt x="6207" y="87"/>
                  </a:lnTo>
                  <a:lnTo>
                    <a:pt x="7285" y="74"/>
                  </a:lnTo>
                  <a:lnTo>
                    <a:pt x="7771" y="61"/>
                  </a:lnTo>
                  <a:lnTo>
                    <a:pt x="7929" y="53"/>
                  </a:lnTo>
                  <a:lnTo>
                    <a:pt x="7943" y="48"/>
                  </a:lnTo>
                  <a:lnTo>
                    <a:pt x="7929" y="42"/>
                  </a:lnTo>
                  <a:lnTo>
                    <a:pt x="7771" y="33"/>
                  </a:lnTo>
                  <a:lnTo>
                    <a:pt x="7285" y="21"/>
                  </a:lnTo>
                  <a:lnTo>
                    <a:pt x="6207" y="9"/>
                  </a:lnTo>
                  <a:lnTo>
                    <a:pt x="4781" y="1"/>
                  </a:lnTo>
                  <a:lnTo>
                    <a:pt x="3972" y="0"/>
                  </a:lnTo>
                  <a:lnTo>
                    <a:pt x="3162" y="1"/>
                  </a:lnTo>
                  <a:lnTo>
                    <a:pt x="1736" y="9"/>
                  </a:lnTo>
                  <a:lnTo>
                    <a:pt x="658" y="21"/>
                  </a:lnTo>
                  <a:lnTo>
                    <a:pt x="172" y="33"/>
                  </a:lnTo>
                  <a:lnTo>
                    <a:pt x="14" y="42"/>
                  </a:lnTo>
                  <a:lnTo>
                    <a:pt x="0" y="48"/>
                  </a:lnTo>
                  <a:lnTo>
                    <a:pt x="14" y="53"/>
                  </a:lnTo>
                  <a:lnTo>
                    <a:pt x="172" y="61"/>
                  </a:lnTo>
                  <a:lnTo>
                    <a:pt x="658" y="74"/>
                  </a:lnTo>
                  <a:lnTo>
                    <a:pt x="1736" y="87"/>
                  </a:lnTo>
                  <a:lnTo>
                    <a:pt x="3162" y="94"/>
                  </a:lnTo>
                  <a:lnTo>
                    <a:pt x="3972" y="95"/>
                  </a:lnTo>
                  <a:close/>
                </a:path>
              </a:pathLst>
            </a:custGeom>
            <a:solidFill>
              <a:srgbClr val="939393"/>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4" name="išļíḋè">
              <a:extLst>
                <a:ext uri="{FF2B5EF4-FFF2-40B4-BE49-F238E27FC236}">
                  <a16:creationId xmlns:a16="http://schemas.microsoft.com/office/drawing/2014/main" id="{2C19F23C-D0CE-423E-B86F-611BC2BD1D0A}"/>
                </a:ext>
              </a:extLst>
            </p:cNvPr>
            <p:cNvSpPr/>
            <p:nvPr/>
          </p:nvSpPr>
          <p:spPr bwMode="auto">
            <a:xfrm>
              <a:off x="6202529" y="5187403"/>
              <a:ext cx="4122231" cy="46814"/>
            </a:xfrm>
            <a:custGeom>
              <a:avLst/>
              <a:gdLst>
                <a:gd name="T0" fmla="*/ 3963 w 7925"/>
                <a:gd name="T1" fmla="*/ 91 h 91"/>
                <a:gd name="T2" fmla="*/ 4770 w 7925"/>
                <a:gd name="T3" fmla="*/ 90 h 91"/>
                <a:gd name="T4" fmla="*/ 6193 w 7925"/>
                <a:gd name="T5" fmla="*/ 83 h 91"/>
                <a:gd name="T6" fmla="*/ 7269 w 7925"/>
                <a:gd name="T7" fmla="*/ 70 h 91"/>
                <a:gd name="T8" fmla="*/ 7754 w 7925"/>
                <a:gd name="T9" fmla="*/ 59 h 91"/>
                <a:gd name="T10" fmla="*/ 7912 w 7925"/>
                <a:gd name="T11" fmla="*/ 50 h 91"/>
                <a:gd name="T12" fmla="*/ 7925 w 7925"/>
                <a:gd name="T13" fmla="*/ 46 h 91"/>
                <a:gd name="T14" fmla="*/ 7912 w 7925"/>
                <a:gd name="T15" fmla="*/ 40 h 91"/>
                <a:gd name="T16" fmla="*/ 7754 w 7925"/>
                <a:gd name="T17" fmla="*/ 32 h 91"/>
                <a:gd name="T18" fmla="*/ 7269 w 7925"/>
                <a:gd name="T19" fmla="*/ 20 h 91"/>
                <a:gd name="T20" fmla="*/ 6193 w 7925"/>
                <a:gd name="T21" fmla="*/ 8 h 91"/>
                <a:gd name="T22" fmla="*/ 4770 w 7925"/>
                <a:gd name="T23" fmla="*/ 1 h 91"/>
                <a:gd name="T24" fmla="*/ 3963 w 7925"/>
                <a:gd name="T25" fmla="*/ 0 h 91"/>
                <a:gd name="T26" fmla="*/ 3155 w 7925"/>
                <a:gd name="T27" fmla="*/ 1 h 91"/>
                <a:gd name="T28" fmla="*/ 1732 w 7925"/>
                <a:gd name="T29" fmla="*/ 8 h 91"/>
                <a:gd name="T30" fmla="*/ 656 w 7925"/>
                <a:gd name="T31" fmla="*/ 20 h 91"/>
                <a:gd name="T32" fmla="*/ 171 w 7925"/>
                <a:gd name="T33" fmla="*/ 32 h 91"/>
                <a:gd name="T34" fmla="*/ 13 w 7925"/>
                <a:gd name="T35" fmla="*/ 40 h 91"/>
                <a:gd name="T36" fmla="*/ 0 w 7925"/>
                <a:gd name="T37" fmla="*/ 46 h 91"/>
                <a:gd name="T38" fmla="*/ 13 w 7925"/>
                <a:gd name="T39" fmla="*/ 50 h 91"/>
                <a:gd name="T40" fmla="*/ 171 w 7925"/>
                <a:gd name="T41" fmla="*/ 59 h 91"/>
                <a:gd name="T42" fmla="*/ 656 w 7925"/>
                <a:gd name="T43" fmla="*/ 70 h 91"/>
                <a:gd name="T44" fmla="*/ 1732 w 7925"/>
                <a:gd name="T45" fmla="*/ 83 h 91"/>
                <a:gd name="T46" fmla="*/ 3155 w 7925"/>
                <a:gd name="T47" fmla="*/ 90 h 91"/>
                <a:gd name="T48" fmla="*/ 3963 w 7925"/>
                <a:gd name="T49"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25" h="91">
                  <a:moveTo>
                    <a:pt x="3963" y="91"/>
                  </a:moveTo>
                  <a:lnTo>
                    <a:pt x="4770" y="90"/>
                  </a:lnTo>
                  <a:lnTo>
                    <a:pt x="6193" y="83"/>
                  </a:lnTo>
                  <a:lnTo>
                    <a:pt x="7269" y="70"/>
                  </a:lnTo>
                  <a:lnTo>
                    <a:pt x="7754" y="59"/>
                  </a:lnTo>
                  <a:lnTo>
                    <a:pt x="7912" y="50"/>
                  </a:lnTo>
                  <a:lnTo>
                    <a:pt x="7925" y="46"/>
                  </a:lnTo>
                  <a:lnTo>
                    <a:pt x="7912" y="40"/>
                  </a:lnTo>
                  <a:lnTo>
                    <a:pt x="7754" y="32"/>
                  </a:lnTo>
                  <a:lnTo>
                    <a:pt x="7269" y="20"/>
                  </a:lnTo>
                  <a:lnTo>
                    <a:pt x="6193" y="8"/>
                  </a:lnTo>
                  <a:lnTo>
                    <a:pt x="4770" y="1"/>
                  </a:lnTo>
                  <a:lnTo>
                    <a:pt x="3963" y="0"/>
                  </a:lnTo>
                  <a:lnTo>
                    <a:pt x="3155" y="1"/>
                  </a:lnTo>
                  <a:lnTo>
                    <a:pt x="1732" y="8"/>
                  </a:lnTo>
                  <a:lnTo>
                    <a:pt x="656" y="20"/>
                  </a:lnTo>
                  <a:lnTo>
                    <a:pt x="171" y="32"/>
                  </a:lnTo>
                  <a:lnTo>
                    <a:pt x="13" y="40"/>
                  </a:lnTo>
                  <a:lnTo>
                    <a:pt x="0" y="46"/>
                  </a:lnTo>
                  <a:lnTo>
                    <a:pt x="13" y="50"/>
                  </a:lnTo>
                  <a:lnTo>
                    <a:pt x="171" y="59"/>
                  </a:lnTo>
                  <a:lnTo>
                    <a:pt x="656" y="70"/>
                  </a:lnTo>
                  <a:lnTo>
                    <a:pt x="1732" y="83"/>
                  </a:lnTo>
                  <a:lnTo>
                    <a:pt x="3155" y="90"/>
                  </a:lnTo>
                  <a:lnTo>
                    <a:pt x="3963" y="91"/>
                  </a:lnTo>
                  <a:close/>
                </a:path>
              </a:pathLst>
            </a:custGeom>
            <a:solidFill>
              <a:srgbClr val="92929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5" name="iSľïḓe">
              <a:extLst>
                <a:ext uri="{FF2B5EF4-FFF2-40B4-BE49-F238E27FC236}">
                  <a16:creationId xmlns:a16="http://schemas.microsoft.com/office/drawing/2014/main" id="{C15965DE-1520-4C67-BDB7-47325FDD1E3B}"/>
                </a:ext>
              </a:extLst>
            </p:cNvPr>
            <p:cNvSpPr/>
            <p:nvPr/>
          </p:nvSpPr>
          <p:spPr bwMode="auto">
            <a:xfrm>
              <a:off x="6205129" y="5187403"/>
              <a:ext cx="4114428" cy="44213"/>
            </a:xfrm>
            <a:custGeom>
              <a:avLst/>
              <a:gdLst>
                <a:gd name="T0" fmla="*/ 3955 w 7909"/>
                <a:gd name="T1" fmla="*/ 86 h 86"/>
                <a:gd name="T2" fmla="*/ 4760 w 7909"/>
                <a:gd name="T3" fmla="*/ 86 h 86"/>
                <a:gd name="T4" fmla="*/ 6179 w 7909"/>
                <a:gd name="T5" fmla="*/ 80 h 86"/>
                <a:gd name="T6" fmla="*/ 7253 w 7909"/>
                <a:gd name="T7" fmla="*/ 67 h 86"/>
                <a:gd name="T8" fmla="*/ 7737 w 7909"/>
                <a:gd name="T9" fmla="*/ 56 h 86"/>
                <a:gd name="T10" fmla="*/ 7895 w 7909"/>
                <a:gd name="T11" fmla="*/ 48 h 86"/>
                <a:gd name="T12" fmla="*/ 7909 w 7909"/>
                <a:gd name="T13" fmla="*/ 44 h 86"/>
                <a:gd name="T14" fmla="*/ 7895 w 7909"/>
                <a:gd name="T15" fmla="*/ 39 h 86"/>
                <a:gd name="T16" fmla="*/ 7737 w 7909"/>
                <a:gd name="T17" fmla="*/ 30 h 86"/>
                <a:gd name="T18" fmla="*/ 7253 w 7909"/>
                <a:gd name="T19" fmla="*/ 19 h 86"/>
                <a:gd name="T20" fmla="*/ 6179 w 7909"/>
                <a:gd name="T21" fmla="*/ 8 h 86"/>
                <a:gd name="T22" fmla="*/ 4760 w 7909"/>
                <a:gd name="T23" fmla="*/ 1 h 86"/>
                <a:gd name="T24" fmla="*/ 3955 w 7909"/>
                <a:gd name="T25" fmla="*/ 0 h 86"/>
                <a:gd name="T26" fmla="*/ 3149 w 7909"/>
                <a:gd name="T27" fmla="*/ 1 h 86"/>
                <a:gd name="T28" fmla="*/ 1730 w 7909"/>
                <a:gd name="T29" fmla="*/ 8 h 86"/>
                <a:gd name="T30" fmla="*/ 656 w 7909"/>
                <a:gd name="T31" fmla="*/ 19 h 86"/>
                <a:gd name="T32" fmla="*/ 172 w 7909"/>
                <a:gd name="T33" fmla="*/ 30 h 86"/>
                <a:gd name="T34" fmla="*/ 14 w 7909"/>
                <a:gd name="T35" fmla="*/ 39 h 86"/>
                <a:gd name="T36" fmla="*/ 0 w 7909"/>
                <a:gd name="T37" fmla="*/ 44 h 86"/>
                <a:gd name="T38" fmla="*/ 14 w 7909"/>
                <a:gd name="T39" fmla="*/ 48 h 86"/>
                <a:gd name="T40" fmla="*/ 172 w 7909"/>
                <a:gd name="T41" fmla="*/ 56 h 86"/>
                <a:gd name="T42" fmla="*/ 656 w 7909"/>
                <a:gd name="T43" fmla="*/ 67 h 86"/>
                <a:gd name="T44" fmla="*/ 1730 w 7909"/>
                <a:gd name="T45" fmla="*/ 80 h 86"/>
                <a:gd name="T46" fmla="*/ 3149 w 7909"/>
                <a:gd name="T47" fmla="*/ 86 h 86"/>
                <a:gd name="T48" fmla="*/ 3955 w 7909"/>
                <a:gd name="T4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909" h="86">
                  <a:moveTo>
                    <a:pt x="3955" y="86"/>
                  </a:moveTo>
                  <a:lnTo>
                    <a:pt x="4760" y="86"/>
                  </a:lnTo>
                  <a:lnTo>
                    <a:pt x="6179" y="80"/>
                  </a:lnTo>
                  <a:lnTo>
                    <a:pt x="7253" y="67"/>
                  </a:lnTo>
                  <a:lnTo>
                    <a:pt x="7737" y="56"/>
                  </a:lnTo>
                  <a:lnTo>
                    <a:pt x="7895" y="48"/>
                  </a:lnTo>
                  <a:lnTo>
                    <a:pt x="7909" y="44"/>
                  </a:lnTo>
                  <a:lnTo>
                    <a:pt x="7895" y="39"/>
                  </a:lnTo>
                  <a:lnTo>
                    <a:pt x="7737" y="30"/>
                  </a:lnTo>
                  <a:lnTo>
                    <a:pt x="7253" y="19"/>
                  </a:lnTo>
                  <a:lnTo>
                    <a:pt x="6179" y="8"/>
                  </a:lnTo>
                  <a:lnTo>
                    <a:pt x="4760" y="1"/>
                  </a:lnTo>
                  <a:lnTo>
                    <a:pt x="3955" y="0"/>
                  </a:lnTo>
                  <a:lnTo>
                    <a:pt x="3149" y="1"/>
                  </a:lnTo>
                  <a:lnTo>
                    <a:pt x="1730" y="8"/>
                  </a:lnTo>
                  <a:lnTo>
                    <a:pt x="656" y="19"/>
                  </a:lnTo>
                  <a:lnTo>
                    <a:pt x="172" y="30"/>
                  </a:lnTo>
                  <a:lnTo>
                    <a:pt x="14" y="39"/>
                  </a:lnTo>
                  <a:lnTo>
                    <a:pt x="0" y="44"/>
                  </a:lnTo>
                  <a:lnTo>
                    <a:pt x="14" y="48"/>
                  </a:lnTo>
                  <a:lnTo>
                    <a:pt x="172" y="56"/>
                  </a:lnTo>
                  <a:lnTo>
                    <a:pt x="656" y="67"/>
                  </a:lnTo>
                  <a:lnTo>
                    <a:pt x="1730" y="80"/>
                  </a:lnTo>
                  <a:lnTo>
                    <a:pt x="3149" y="86"/>
                  </a:lnTo>
                  <a:lnTo>
                    <a:pt x="3955" y="86"/>
                  </a:lnTo>
                  <a:close/>
                </a:path>
              </a:pathLst>
            </a:custGeom>
            <a:solidFill>
              <a:srgbClr val="919191"/>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6" name="íŝ1idé">
              <a:extLst>
                <a:ext uri="{FF2B5EF4-FFF2-40B4-BE49-F238E27FC236}">
                  <a16:creationId xmlns:a16="http://schemas.microsoft.com/office/drawing/2014/main" id="{1C1C011E-6371-47E6-A936-F3A24158F906}"/>
                </a:ext>
              </a:extLst>
            </p:cNvPr>
            <p:cNvSpPr/>
            <p:nvPr/>
          </p:nvSpPr>
          <p:spPr bwMode="auto">
            <a:xfrm>
              <a:off x="6210331" y="5187403"/>
              <a:ext cx="4104025" cy="44213"/>
            </a:xfrm>
            <a:custGeom>
              <a:avLst/>
              <a:gdLst>
                <a:gd name="T0" fmla="*/ 3946 w 7891"/>
                <a:gd name="T1" fmla="*/ 82 h 82"/>
                <a:gd name="T2" fmla="*/ 4750 w 7891"/>
                <a:gd name="T3" fmla="*/ 82 h 82"/>
                <a:gd name="T4" fmla="*/ 6166 w 7891"/>
                <a:gd name="T5" fmla="*/ 75 h 82"/>
                <a:gd name="T6" fmla="*/ 7237 w 7891"/>
                <a:gd name="T7" fmla="*/ 64 h 82"/>
                <a:gd name="T8" fmla="*/ 7719 w 7891"/>
                <a:gd name="T9" fmla="*/ 54 h 82"/>
                <a:gd name="T10" fmla="*/ 7877 w 7891"/>
                <a:gd name="T11" fmla="*/ 46 h 82"/>
                <a:gd name="T12" fmla="*/ 7891 w 7891"/>
                <a:gd name="T13" fmla="*/ 42 h 82"/>
                <a:gd name="T14" fmla="*/ 7877 w 7891"/>
                <a:gd name="T15" fmla="*/ 37 h 82"/>
                <a:gd name="T16" fmla="*/ 7719 w 7891"/>
                <a:gd name="T17" fmla="*/ 29 h 82"/>
                <a:gd name="T18" fmla="*/ 7237 w 7891"/>
                <a:gd name="T19" fmla="*/ 19 h 82"/>
                <a:gd name="T20" fmla="*/ 6166 w 7891"/>
                <a:gd name="T21" fmla="*/ 8 h 82"/>
                <a:gd name="T22" fmla="*/ 4750 w 7891"/>
                <a:gd name="T23" fmla="*/ 1 h 82"/>
                <a:gd name="T24" fmla="*/ 3946 w 7891"/>
                <a:gd name="T25" fmla="*/ 0 h 82"/>
                <a:gd name="T26" fmla="*/ 3141 w 7891"/>
                <a:gd name="T27" fmla="*/ 1 h 82"/>
                <a:gd name="T28" fmla="*/ 1725 w 7891"/>
                <a:gd name="T29" fmla="*/ 8 h 82"/>
                <a:gd name="T30" fmla="*/ 654 w 7891"/>
                <a:gd name="T31" fmla="*/ 19 h 82"/>
                <a:gd name="T32" fmla="*/ 172 w 7891"/>
                <a:gd name="T33" fmla="*/ 29 h 82"/>
                <a:gd name="T34" fmla="*/ 14 w 7891"/>
                <a:gd name="T35" fmla="*/ 37 h 82"/>
                <a:gd name="T36" fmla="*/ 0 w 7891"/>
                <a:gd name="T37" fmla="*/ 42 h 82"/>
                <a:gd name="T38" fmla="*/ 14 w 7891"/>
                <a:gd name="T39" fmla="*/ 46 h 82"/>
                <a:gd name="T40" fmla="*/ 172 w 7891"/>
                <a:gd name="T41" fmla="*/ 54 h 82"/>
                <a:gd name="T42" fmla="*/ 654 w 7891"/>
                <a:gd name="T43" fmla="*/ 64 h 82"/>
                <a:gd name="T44" fmla="*/ 1725 w 7891"/>
                <a:gd name="T45" fmla="*/ 75 h 82"/>
                <a:gd name="T46" fmla="*/ 3141 w 7891"/>
                <a:gd name="T47" fmla="*/ 82 h 82"/>
                <a:gd name="T48" fmla="*/ 3946 w 7891"/>
                <a:gd name="T4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91" h="82">
                  <a:moveTo>
                    <a:pt x="3946" y="82"/>
                  </a:moveTo>
                  <a:lnTo>
                    <a:pt x="4750" y="82"/>
                  </a:lnTo>
                  <a:lnTo>
                    <a:pt x="6166" y="75"/>
                  </a:lnTo>
                  <a:lnTo>
                    <a:pt x="7237" y="64"/>
                  </a:lnTo>
                  <a:lnTo>
                    <a:pt x="7719" y="54"/>
                  </a:lnTo>
                  <a:lnTo>
                    <a:pt x="7877" y="46"/>
                  </a:lnTo>
                  <a:lnTo>
                    <a:pt x="7891" y="42"/>
                  </a:lnTo>
                  <a:lnTo>
                    <a:pt x="7877" y="37"/>
                  </a:lnTo>
                  <a:lnTo>
                    <a:pt x="7719" y="29"/>
                  </a:lnTo>
                  <a:lnTo>
                    <a:pt x="7237" y="19"/>
                  </a:lnTo>
                  <a:lnTo>
                    <a:pt x="6166" y="8"/>
                  </a:lnTo>
                  <a:lnTo>
                    <a:pt x="4750" y="1"/>
                  </a:lnTo>
                  <a:lnTo>
                    <a:pt x="3946" y="0"/>
                  </a:lnTo>
                  <a:lnTo>
                    <a:pt x="3141" y="1"/>
                  </a:lnTo>
                  <a:lnTo>
                    <a:pt x="1725" y="8"/>
                  </a:lnTo>
                  <a:lnTo>
                    <a:pt x="654" y="19"/>
                  </a:lnTo>
                  <a:lnTo>
                    <a:pt x="172" y="29"/>
                  </a:lnTo>
                  <a:lnTo>
                    <a:pt x="14" y="37"/>
                  </a:lnTo>
                  <a:lnTo>
                    <a:pt x="0" y="42"/>
                  </a:lnTo>
                  <a:lnTo>
                    <a:pt x="14" y="46"/>
                  </a:lnTo>
                  <a:lnTo>
                    <a:pt x="172" y="54"/>
                  </a:lnTo>
                  <a:lnTo>
                    <a:pt x="654" y="64"/>
                  </a:lnTo>
                  <a:lnTo>
                    <a:pt x="1725" y="75"/>
                  </a:lnTo>
                  <a:lnTo>
                    <a:pt x="3141" y="82"/>
                  </a:lnTo>
                  <a:lnTo>
                    <a:pt x="3946" y="82"/>
                  </a:lnTo>
                  <a:close/>
                </a:path>
              </a:pathLst>
            </a:custGeom>
            <a:solidFill>
              <a:srgbClr val="90909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7" name="íšliḍe">
              <a:extLst>
                <a:ext uri="{FF2B5EF4-FFF2-40B4-BE49-F238E27FC236}">
                  <a16:creationId xmlns:a16="http://schemas.microsoft.com/office/drawing/2014/main" id="{0931384E-C1C6-4EE1-9910-2ED81FF6769A}"/>
                </a:ext>
              </a:extLst>
            </p:cNvPr>
            <p:cNvSpPr/>
            <p:nvPr/>
          </p:nvSpPr>
          <p:spPr bwMode="auto">
            <a:xfrm>
              <a:off x="6215532" y="5190004"/>
              <a:ext cx="4096223" cy="39012"/>
            </a:xfrm>
            <a:custGeom>
              <a:avLst/>
              <a:gdLst>
                <a:gd name="T0" fmla="*/ 3938 w 7875"/>
                <a:gd name="T1" fmla="*/ 77 h 77"/>
                <a:gd name="T2" fmla="*/ 4740 w 7875"/>
                <a:gd name="T3" fmla="*/ 77 h 77"/>
                <a:gd name="T4" fmla="*/ 6153 w 7875"/>
                <a:gd name="T5" fmla="*/ 70 h 77"/>
                <a:gd name="T6" fmla="*/ 7222 w 7875"/>
                <a:gd name="T7" fmla="*/ 60 h 77"/>
                <a:gd name="T8" fmla="*/ 7703 w 7875"/>
                <a:gd name="T9" fmla="*/ 50 h 77"/>
                <a:gd name="T10" fmla="*/ 7860 w 7875"/>
                <a:gd name="T11" fmla="*/ 43 h 77"/>
                <a:gd name="T12" fmla="*/ 7875 w 7875"/>
                <a:gd name="T13" fmla="*/ 39 h 77"/>
                <a:gd name="T14" fmla="*/ 7860 w 7875"/>
                <a:gd name="T15" fmla="*/ 34 h 77"/>
                <a:gd name="T16" fmla="*/ 7703 w 7875"/>
                <a:gd name="T17" fmla="*/ 27 h 77"/>
                <a:gd name="T18" fmla="*/ 7222 w 7875"/>
                <a:gd name="T19" fmla="*/ 17 h 77"/>
                <a:gd name="T20" fmla="*/ 6153 w 7875"/>
                <a:gd name="T21" fmla="*/ 7 h 77"/>
                <a:gd name="T22" fmla="*/ 4740 w 7875"/>
                <a:gd name="T23" fmla="*/ 1 h 77"/>
                <a:gd name="T24" fmla="*/ 3938 w 7875"/>
                <a:gd name="T25" fmla="*/ 0 h 77"/>
                <a:gd name="T26" fmla="*/ 3135 w 7875"/>
                <a:gd name="T27" fmla="*/ 1 h 77"/>
                <a:gd name="T28" fmla="*/ 1722 w 7875"/>
                <a:gd name="T29" fmla="*/ 7 h 77"/>
                <a:gd name="T30" fmla="*/ 653 w 7875"/>
                <a:gd name="T31" fmla="*/ 17 h 77"/>
                <a:gd name="T32" fmla="*/ 172 w 7875"/>
                <a:gd name="T33" fmla="*/ 27 h 77"/>
                <a:gd name="T34" fmla="*/ 15 w 7875"/>
                <a:gd name="T35" fmla="*/ 34 h 77"/>
                <a:gd name="T36" fmla="*/ 0 w 7875"/>
                <a:gd name="T37" fmla="*/ 39 h 77"/>
                <a:gd name="T38" fmla="*/ 15 w 7875"/>
                <a:gd name="T39" fmla="*/ 43 h 77"/>
                <a:gd name="T40" fmla="*/ 172 w 7875"/>
                <a:gd name="T41" fmla="*/ 50 h 77"/>
                <a:gd name="T42" fmla="*/ 653 w 7875"/>
                <a:gd name="T43" fmla="*/ 60 h 77"/>
                <a:gd name="T44" fmla="*/ 1722 w 7875"/>
                <a:gd name="T45" fmla="*/ 70 h 77"/>
                <a:gd name="T46" fmla="*/ 3135 w 7875"/>
                <a:gd name="T47" fmla="*/ 77 h 77"/>
                <a:gd name="T48" fmla="*/ 3938 w 7875"/>
                <a:gd name="T49"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75" h="77">
                  <a:moveTo>
                    <a:pt x="3938" y="77"/>
                  </a:moveTo>
                  <a:lnTo>
                    <a:pt x="4740" y="77"/>
                  </a:lnTo>
                  <a:lnTo>
                    <a:pt x="6153" y="70"/>
                  </a:lnTo>
                  <a:lnTo>
                    <a:pt x="7222" y="60"/>
                  </a:lnTo>
                  <a:lnTo>
                    <a:pt x="7703" y="50"/>
                  </a:lnTo>
                  <a:lnTo>
                    <a:pt x="7860" y="43"/>
                  </a:lnTo>
                  <a:lnTo>
                    <a:pt x="7875" y="39"/>
                  </a:lnTo>
                  <a:lnTo>
                    <a:pt x="7860" y="34"/>
                  </a:lnTo>
                  <a:lnTo>
                    <a:pt x="7703" y="27"/>
                  </a:lnTo>
                  <a:lnTo>
                    <a:pt x="7222" y="17"/>
                  </a:lnTo>
                  <a:lnTo>
                    <a:pt x="6153" y="7"/>
                  </a:lnTo>
                  <a:lnTo>
                    <a:pt x="4740" y="1"/>
                  </a:lnTo>
                  <a:lnTo>
                    <a:pt x="3938" y="0"/>
                  </a:lnTo>
                  <a:lnTo>
                    <a:pt x="3135" y="1"/>
                  </a:lnTo>
                  <a:lnTo>
                    <a:pt x="1722" y="7"/>
                  </a:lnTo>
                  <a:lnTo>
                    <a:pt x="653" y="17"/>
                  </a:lnTo>
                  <a:lnTo>
                    <a:pt x="172" y="27"/>
                  </a:lnTo>
                  <a:lnTo>
                    <a:pt x="15" y="34"/>
                  </a:lnTo>
                  <a:lnTo>
                    <a:pt x="0" y="39"/>
                  </a:lnTo>
                  <a:lnTo>
                    <a:pt x="15" y="43"/>
                  </a:lnTo>
                  <a:lnTo>
                    <a:pt x="172" y="50"/>
                  </a:lnTo>
                  <a:lnTo>
                    <a:pt x="653" y="60"/>
                  </a:lnTo>
                  <a:lnTo>
                    <a:pt x="1722" y="70"/>
                  </a:lnTo>
                  <a:lnTo>
                    <a:pt x="3135" y="77"/>
                  </a:lnTo>
                  <a:lnTo>
                    <a:pt x="3938" y="77"/>
                  </a:lnTo>
                  <a:close/>
                </a:path>
              </a:pathLst>
            </a:custGeom>
            <a:solidFill>
              <a:srgbClr val="8F8F8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8" name="i$ľïḑè">
              <a:extLst>
                <a:ext uri="{FF2B5EF4-FFF2-40B4-BE49-F238E27FC236}">
                  <a16:creationId xmlns:a16="http://schemas.microsoft.com/office/drawing/2014/main" id="{E04B7271-0A90-4371-BA28-5FB39EAF29A1}"/>
                </a:ext>
              </a:extLst>
            </p:cNvPr>
            <p:cNvSpPr/>
            <p:nvPr/>
          </p:nvSpPr>
          <p:spPr bwMode="auto">
            <a:xfrm>
              <a:off x="6220734" y="5190004"/>
              <a:ext cx="4085820" cy="39012"/>
            </a:xfrm>
            <a:custGeom>
              <a:avLst/>
              <a:gdLst>
                <a:gd name="T0" fmla="*/ 3928 w 7855"/>
                <a:gd name="T1" fmla="*/ 73 h 73"/>
                <a:gd name="T2" fmla="*/ 4728 w 7855"/>
                <a:gd name="T3" fmla="*/ 73 h 73"/>
                <a:gd name="T4" fmla="*/ 6138 w 7855"/>
                <a:gd name="T5" fmla="*/ 67 h 73"/>
                <a:gd name="T6" fmla="*/ 7205 w 7855"/>
                <a:gd name="T7" fmla="*/ 57 h 73"/>
                <a:gd name="T8" fmla="*/ 7685 w 7855"/>
                <a:gd name="T9" fmla="*/ 47 h 73"/>
                <a:gd name="T10" fmla="*/ 7842 w 7855"/>
                <a:gd name="T11" fmla="*/ 41 h 73"/>
                <a:gd name="T12" fmla="*/ 7855 w 7855"/>
                <a:gd name="T13" fmla="*/ 37 h 73"/>
                <a:gd name="T14" fmla="*/ 7842 w 7855"/>
                <a:gd name="T15" fmla="*/ 32 h 73"/>
                <a:gd name="T16" fmla="*/ 7685 w 7855"/>
                <a:gd name="T17" fmla="*/ 25 h 73"/>
                <a:gd name="T18" fmla="*/ 7205 w 7855"/>
                <a:gd name="T19" fmla="*/ 16 h 73"/>
                <a:gd name="T20" fmla="*/ 6138 w 7855"/>
                <a:gd name="T21" fmla="*/ 6 h 73"/>
                <a:gd name="T22" fmla="*/ 4728 w 7855"/>
                <a:gd name="T23" fmla="*/ 1 h 73"/>
                <a:gd name="T24" fmla="*/ 3928 w 7855"/>
                <a:gd name="T25" fmla="*/ 0 h 73"/>
                <a:gd name="T26" fmla="*/ 3127 w 7855"/>
                <a:gd name="T27" fmla="*/ 1 h 73"/>
                <a:gd name="T28" fmla="*/ 1717 w 7855"/>
                <a:gd name="T29" fmla="*/ 6 h 73"/>
                <a:gd name="T30" fmla="*/ 650 w 7855"/>
                <a:gd name="T31" fmla="*/ 16 h 73"/>
                <a:gd name="T32" fmla="*/ 170 w 7855"/>
                <a:gd name="T33" fmla="*/ 25 h 73"/>
                <a:gd name="T34" fmla="*/ 13 w 7855"/>
                <a:gd name="T35" fmla="*/ 32 h 73"/>
                <a:gd name="T36" fmla="*/ 0 w 7855"/>
                <a:gd name="T37" fmla="*/ 37 h 73"/>
                <a:gd name="T38" fmla="*/ 13 w 7855"/>
                <a:gd name="T39" fmla="*/ 41 h 73"/>
                <a:gd name="T40" fmla="*/ 170 w 7855"/>
                <a:gd name="T41" fmla="*/ 47 h 73"/>
                <a:gd name="T42" fmla="*/ 650 w 7855"/>
                <a:gd name="T43" fmla="*/ 57 h 73"/>
                <a:gd name="T44" fmla="*/ 1717 w 7855"/>
                <a:gd name="T45" fmla="*/ 67 h 73"/>
                <a:gd name="T46" fmla="*/ 3127 w 7855"/>
                <a:gd name="T47" fmla="*/ 73 h 73"/>
                <a:gd name="T48" fmla="*/ 3928 w 7855"/>
                <a:gd name="T4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55" h="73">
                  <a:moveTo>
                    <a:pt x="3928" y="73"/>
                  </a:moveTo>
                  <a:lnTo>
                    <a:pt x="4728" y="73"/>
                  </a:lnTo>
                  <a:lnTo>
                    <a:pt x="6138" y="67"/>
                  </a:lnTo>
                  <a:lnTo>
                    <a:pt x="7205" y="57"/>
                  </a:lnTo>
                  <a:lnTo>
                    <a:pt x="7685" y="47"/>
                  </a:lnTo>
                  <a:lnTo>
                    <a:pt x="7842" y="41"/>
                  </a:lnTo>
                  <a:lnTo>
                    <a:pt x="7855" y="37"/>
                  </a:lnTo>
                  <a:lnTo>
                    <a:pt x="7842" y="32"/>
                  </a:lnTo>
                  <a:lnTo>
                    <a:pt x="7685" y="25"/>
                  </a:lnTo>
                  <a:lnTo>
                    <a:pt x="7205" y="16"/>
                  </a:lnTo>
                  <a:lnTo>
                    <a:pt x="6138" y="6"/>
                  </a:lnTo>
                  <a:lnTo>
                    <a:pt x="4728" y="1"/>
                  </a:lnTo>
                  <a:lnTo>
                    <a:pt x="3928" y="0"/>
                  </a:lnTo>
                  <a:lnTo>
                    <a:pt x="3127" y="1"/>
                  </a:lnTo>
                  <a:lnTo>
                    <a:pt x="1717" y="6"/>
                  </a:lnTo>
                  <a:lnTo>
                    <a:pt x="650" y="16"/>
                  </a:lnTo>
                  <a:lnTo>
                    <a:pt x="170" y="25"/>
                  </a:lnTo>
                  <a:lnTo>
                    <a:pt x="13" y="32"/>
                  </a:lnTo>
                  <a:lnTo>
                    <a:pt x="0" y="37"/>
                  </a:lnTo>
                  <a:lnTo>
                    <a:pt x="13" y="41"/>
                  </a:lnTo>
                  <a:lnTo>
                    <a:pt x="170" y="47"/>
                  </a:lnTo>
                  <a:lnTo>
                    <a:pt x="650" y="57"/>
                  </a:lnTo>
                  <a:lnTo>
                    <a:pt x="1717" y="67"/>
                  </a:lnTo>
                  <a:lnTo>
                    <a:pt x="3127" y="73"/>
                  </a:lnTo>
                  <a:lnTo>
                    <a:pt x="3928" y="73"/>
                  </a:lnTo>
                  <a:close/>
                </a:path>
              </a:pathLst>
            </a:custGeom>
            <a:solidFill>
              <a:srgbClr val="8E8E8E"/>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79" name="î$1íḑe">
              <a:extLst>
                <a:ext uri="{FF2B5EF4-FFF2-40B4-BE49-F238E27FC236}">
                  <a16:creationId xmlns:a16="http://schemas.microsoft.com/office/drawing/2014/main" id="{99408C38-B3EB-4CDD-AADF-2A343EED7EB5}"/>
                </a:ext>
              </a:extLst>
            </p:cNvPr>
            <p:cNvSpPr/>
            <p:nvPr/>
          </p:nvSpPr>
          <p:spPr bwMode="auto">
            <a:xfrm>
              <a:off x="6223335" y="5192604"/>
              <a:ext cx="4078017" cy="33810"/>
            </a:xfrm>
            <a:custGeom>
              <a:avLst/>
              <a:gdLst>
                <a:gd name="T0" fmla="*/ 3920 w 7839"/>
                <a:gd name="T1" fmla="*/ 68 h 68"/>
                <a:gd name="T2" fmla="*/ 4718 w 7839"/>
                <a:gd name="T3" fmla="*/ 68 h 68"/>
                <a:gd name="T4" fmla="*/ 6125 w 7839"/>
                <a:gd name="T5" fmla="*/ 63 h 68"/>
                <a:gd name="T6" fmla="*/ 7189 w 7839"/>
                <a:gd name="T7" fmla="*/ 54 h 68"/>
                <a:gd name="T8" fmla="*/ 7668 w 7839"/>
                <a:gd name="T9" fmla="*/ 45 h 68"/>
                <a:gd name="T10" fmla="*/ 7825 w 7839"/>
                <a:gd name="T11" fmla="*/ 38 h 68"/>
                <a:gd name="T12" fmla="*/ 7839 w 7839"/>
                <a:gd name="T13" fmla="*/ 35 h 68"/>
                <a:gd name="T14" fmla="*/ 7825 w 7839"/>
                <a:gd name="T15" fmla="*/ 30 h 68"/>
                <a:gd name="T16" fmla="*/ 7668 w 7839"/>
                <a:gd name="T17" fmla="*/ 24 h 68"/>
                <a:gd name="T18" fmla="*/ 7189 w 7839"/>
                <a:gd name="T19" fmla="*/ 15 h 68"/>
                <a:gd name="T20" fmla="*/ 6125 w 7839"/>
                <a:gd name="T21" fmla="*/ 6 h 68"/>
                <a:gd name="T22" fmla="*/ 4718 w 7839"/>
                <a:gd name="T23" fmla="*/ 1 h 68"/>
                <a:gd name="T24" fmla="*/ 3920 w 7839"/>
                <a:gd name="T25" fmla="*/ 0 h 68"/>
                <a:gd name="T26" fmla="*/ 3121 w 7839"/>
                <a:gd name="T27" fmla="*/ 1 h 68"/>
                <a:gd name="T28" fmla="*/ 1714 w 7839"/>
                <a:gd name="T29" fmla="*/ 6 h 68"/>
                <a:gd name="T30" fmla="*/ 650 w 7839"/>
                <a:gd name="T31" fmla="*/ 15 h 68"/>
                <a:gd name="T32" fmla="*/ 171 w 7839"/>
                <a:gd name="T33" fmla="*/ 24 h 68"/>
                <a:gd name="T34" fmla="*/ 14 w 7839"/>
                <a:gd name="T35" fmla="*/ 30 h 68"/>
                <a:gd name="T36" fmla="*/ 0 w 7839"/>
                <a:gd name="T37" fmla="*/ 35 h 68"/>
                <a:gd name="T38" fmla="*/ 14 w 7839"/>
                <a:gd name="T39" fmla="*/ 38 h 68"/>
                <a:gd name="T40" fmla="*/ 171 w 7839"/>
                <a:gd name="T41" fmla="*/ 45 h 68"/>
                <a:gd name="T42" fmla="*/ 650 w 7839"/>
                <a:gd name="T43" fmla="*/ 54 h 68"/>
                <a:gd name="T44" fmla="*/ 1714 w 7839"/>
                <a:gd name="T45" fmla="*/ 63 h 68"/>
                <a:gd name="T46" fmla="*/ 3121 w 7839"/>
                <a:gd name="T47" fmla="*/ 68 h 68"/>
                <a:gd name="T48" fmla="*/ 3920 w 7839"/>
                <a:gd name="T49"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39" h="68">
                  <a:moveTo>
                    <a:pt x="3920" y="68"/>
                  </a:moveTo>
                  <a:lnTo>
                    <a:pt x="4718" y="68"/>
                  </a:lnTo>
                  <a:lnTo>
                    <a:pt x="6125" y="63"/>
                  </a:lnTo>
                  <a:lnTo>
                    <a:pt x="7189" y="54"/>
                  </a:lnTo>
                  <a:lnTo>
                    <a:pt x="7668" y="45"/>
                  </a:lnTo>
                  <a:lnTo>
                    <a:pt x="7825" y="38"/>
                  </a:lnTo>
                  <a:lnTo>
                    <a:pt x="7839" y="35"/>
                  </a:lnTo>
                  <a:lnTo>
                    <a:pt x="7825" y="30"/>
                  </a:lnTo>
                  <a:lnTo>
                    <a:pt x="7668" y="24"/>
                  </a:lnTo>
                  <a:lnTo>
                    <a:pt x="7189" y="15"/>
                  </a:lnTo>
                  <a:lnTo>
                    <a:pt x="6125" y="6"/>
                  </a:lnTo>
                  <a:lnTo>
                    <a:pt x="4718" y="1"/>
                  </a:lnTo>
                  <a:lnTo>
                    <a:pt x="3920" y="0"/>
                  </a:lnTo>
                  <a:lnTo>
                    <a:pt x="3121" y="1"/>
                  </a:lnTo>
                  <a:lnTo>
                    <a:pt x="1714" y="6"/>
                  </a:lnTo>
                  <a:lnTo>
                    <a:pt x="650" y="15"/>
                  </a:lnTo>
                  <a:lnTo>
                    <a:pt x="171" y="24"/>
                  </a:lnTo>
                  <a:lnTo>
                    <a:pt x="14" y="30"/>
                  </a:lnTo>
                  <a:lnTo>
                    <a:pt x="0" y="35"/>
                  </a:lnTo>
                  <a:lnTo>
                    <a:pt x="14" y="38"/>
                  </a:lnTo>
                  <a:lnTo>
                    <a:pt x="171" y="45"/>
                  </a:lnTo>
                  <a:lnTo>
                    <a:pt x="650" y="54"/>
                  </a:lnTo>
                  <a:lnTo>
                    <a:pt x="1714" y="63"/>
                  </a:lnTo>
                  <a:lnTo>
                    <a:pt x="3121" y="68"/>
                  </a:lnTo>
                  <a:lnTo>
                    <a:pt x="3920" y="68"/>
                  </a:lnTo>
                  <a:close/>
                </a:path>
              </a:pathLst>
            </a:custGeom>
            <a:solidFill>
              <a:srgbClr val="8D8D8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0" name="iṣḻïḍè">
              <a:extLst>
                <a:ext uri="{FF2B5EF4-FFF2-40B4-BE49-F238E27FC236}">
                  <a16:creationId xmlns:a16="http://schemas.microsoft.com/office/drawing/2014/main" id="{39CF8C56-1E3C-40BB-BD4E-07676B67245E}"/>
                </a:ext>
              </a:extLst>
            </p:cNvPr>
            <p:cNvSpPr/>
            <p:nvPr/>
          </p:nvSpPr>
          <p:spPr bwMode="auto">
            <a:xfrm>
              <a:off x="6228536" y="5192604"/>
              <a:ext cx="4067614" cy="33810"/>
            </a:xfrm>
            <a:custGeom>
              <a:avLst/>
              <a:gdLst>
                <a:gd name="T0" fmla="*/ 3911 w 7821"/>
                <a:gd name="T1" fmla="*/ 64 h 64"/>
                <a:gd name="T2" fmla="*/ 4708 w 7821"/>
                <a:gd name="T3" fmla="*/ 64 h 64"/>
                <a:gd name="T4" fmla="*/ 6111 w 7821"/>
                <a:gd name="T5" fmla="*/ 59 h 64"/>
                <a:gd name="T6" fmla="*/ 7172 w 7821"/>
                <a:gd name="T7" fmla="*/ 51 h 64"/>
                <a:gd name="T8" fmla="*/ 7651 w 7821"/>
                <a:gd name="T9" fmla="*/ 42 h 64"/>
                <a:gd name="T10" fmla="*/ 7807 w 7821"/>
                <a:gd name="T11" fmla="*/ 36 h 64"/>
                <a:gd name="T12" fmla="*/ 7821 w 7821"/>
                <a:gd name="T13" fmla="*/ 33 h 64"/>
                <a:gd name="T14" fmla="*/ 7807 w 7821"/>
                <a:gd name="T15" fmla="*/ 29 h 64"/>
                <a:gd name="T16" fmla="*/ 7651 w 7821"/>
                <a:gd name="T17" fmla="*/ 23 h 64"/>
                <a:gd name="T18" fmla="*/ 7172 w 7821"/>
                <a:gd name="T19" fmla="*/ 14 h 64"/>
                <a:gd name="T20" fmla="*/ 6111 w 7821"/>
                <a:gd name="T21" fmla="*/ 6 h 64"/>
                <a:gd name="T22" fmla="*/ 4708 w 7821"/>
                <a:gd name="T23" fmla="*/ 1 h 64"/>
                <a:gd name="T24" fmla="*/ 3911 w 7821"/>
                <a:gd name="T25" fmla="*/ 0 h 64"/>
                <a:gd name="T26" fmla="*/ 3113 w 7821"/>
                <a:gd name="T27" fmla="*/ 1 h 64"/>
                <a:gd name="T28" fmla="*/ 1710 w 7821"/>
                <a:gd name="T29" fmla="*/ 6 h 64"/>
                <a:gd name="T30" fmla="*/ 649 w 7821"/>
                <a:gd name="T31" fmla="*/ 14 h 64"/>
                <a:gd name="T32" fmla="*/ 170 w 7821"/>
                <a:gd name="T33" fmla="*/ 23 h 64"/>
                <a:gd name="T34" fmla="*/ 14 w 7821"/>
                <a:gd name="T35" fmla="*/ 29 h 64"/>
                <a:gd name="T36" fmla="*/ 0 w 7821"/>
                <a:gd name="T37" fmla="*/ 33 h 64"/>
                <a:gd name="T38" fmla="*/ 14 w 7821"/>
                <a:gd name="T39" fmla="*/ 36 h 64"/>
                <a:gd name="T40" fmla="*/ 170 w 7821"/>
                <a:gd name="T41" fmla="*/ 42 h 64"/>
                <a:gd name="T42" fmla="*/ 649 w 7821"/>
                <a:gd name="T43" fmla="*/ 51 h 64"/>
                <a:gd name="T44" fmla="*/ 1710 w 7821"/>
                <a:gd name="T45" fmla="*/ 59 h 64"/>
                <a:gd name="T46" fmla="*/ 3113 w 7821"/>
                <a:gd name="T47" fmla="*/ 64 h 64"/>
                <a:gd name="T48" fmla="*/ 3911 w 7821"/>
                <a:gd name="T49"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21" h="64">
                  <a:moveTo>
                    <a:pt x="3911" y="64"/>
                  </a:moveTo>
                  <a:lnTo>
                    <a:pt x="4708" y="64"/>
                  </a:lnTo>
                  <a:lnTo>
                    <a:pt x="6111" y="59"/>
                  </a:lnTo>
                  <a:lnTo>
                    <a:pt x="7172" y="51"/>
                  </a:lnTo>
                  <a:lnTo>
                    <a:pt x="7651" y="42"/>
                  </a:lnTo>
                  <a:lnTo>
                    <a:pt x="7807" y="36"/>
                  </a:lnTo>
                  <a:lnTo>
                    <a:pt x="7821" y="33"/>
                  </a:lnTo>
                  <a:lnTo>
                    <a:pt x="7807" y="29"/>
                  </a:lnTo>
                  <a:lnTo>
                    <a:pt x="7651" y="23"/>
                  </a:lnTo>
                  <a:lnTo>
                    <a:pt x="7172" y="14"/>
                  </a:lnTo>
                  <a:lnTo>
                    <a:pt x="6111" y="6"/>
                  </a:lnTo>
                  <a:lnTo>
                    <a:pt x="4708" y="1"/>
                  </a:lnTo>
                  <a:lnTo>
                    <a:pt x="3911" y="0"/>
                  </a:lnTo>
                  <a:lnTo>
                    <a:pt x="3113" y="1"/>
                  </a:lnTo>
                  <a:lnTo>
                    <a:pt x="1710" y="6"/>
                  </a:lnTo>
                  <a:lnTo>
                    <a:pt x="649" y="14"/>
                  </a:lnTo>
                  <a:lnTo>
                    <a:pt x="170" y="23"/>
                  </a:lnTo>
                  <a:lnTo>
                    <a:pt x="14" y="29"/>
                  </a:lnTo>
                  <a:lnTo>
                    <a:pt x="0" y="33"/>
                  </a:lnTo>
                  <a:lnTo>
                    <a:pt x="14" y="36"/>
                  </a:lnTo>
                  <a:lnTo>
                    <a:pt x="170" y="42"/>
                  </a:lnTo>
                  <a:lnTo>
                    <a:pt x="649" y="51"/>
                  </a:lnTo>
                  <a:lnTo>
                    <a:pt x="1710" y="59"/>
                  </a:lnTo>
                  <a:lnTo>
                    <a:pt x="3113" y="64"/>
                  </a:lnTo>
                  <a:lnTo>
                    <a:pt x="3911" y="64"/>
                  </a:lnTo>
                  <a:close/>
                </a:path>
              </a:pathLst>
            </a:custGeom>
            <a:solidFill>
              <a:srgbClr val="8C8C8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1" name="îṡlíḓè">
              <a:extLst>
                <a:ext uri="{FF2B5EF4-FFF2-40B4-BE49-F238E27FC236}">
                  <a16:creationId xmlns:a16="http://schemas.microsoft.com/office/drawing/2014/main" id="{D658B162-A991-47A1-BBF7-40F00820A3E6}"/>
                </a:ext>
              </a:extLst>
            </p:cNvPr>
            <p:cNvSpPr/>
            <p:nvPr/>
          </p:nvSpPr>
          <p:spPr bwMode="auto">
            <a:xfrm>
              <a:off x="6233738" y="5195205"/>
              <a:ext cx="4059812" cy="31209"/>
            </a:xfrm>
            <a:custGeom>
              <a:avLst/>
              <a:gdLst>
                <a:gd name="T0" fmla="*/ 3903 w 7805"/>
                <a:gd name="T1" fmla="*/ 60 h 60"/>
                <a:gd name="T2" fmla="*/ 4698 w 7805"/>
                <a:gd name="T3" fmla="*/ 60 h 60"/>
                <a:gd name="T4" fmla="*/ 6099 w 7805"/>
                <a:gd name="T5" fmla="*/ 55 h 60"/>
                <a:gd name="T6" fmla="*/ 7157 w 7805"/>
                <a:gd name="T7" fmla="*/ 47 h 60"/>
                <a:gd name="T8" fmla="*/ 7635 w 7805"/>
                <a:gd name="T9" fmla="*/ 40 h 60"/>
                <a:gd name="T10" fmla="*/ 7791 w 7805"/>
                <a:gd name="T11" fmla="*/ 34 h 60"/>
                <a:gd name="T12" fmla="*/ 7805 w 7805"/>
                <a:gd name="T13" fmla="*/ 31 h 60"/>
                <a:gd name="T14" fmla="*/ 7791 w 7805"/>
                <a:gd name="T15" fmla="*/ 27 h 60"/>
                <a:gd name="T16" fmla="*/ 7635 w 7805"/>
                <a:gd name="T17" fmla="*/ 21 h 60"/>
                <a:gd name="T18" fmla="*/ 7157 w 7805"/>
                <a:gd name="T19" fmla="*/ 13 h 60"/>
                <a:gd name="T20" fmla="*/ 6099 w 7805"/>
                <a:gd name="T21" fmla="*/ 5 h 60"/>
                <a:gd name="T22" fmla="*/ 4698 w 7805"/>
                <a:gd name="T23" fmla="*/ 1 h 60"/>
                <a:gd name="T24" fmla="*/ 3903 w 7805"/>
                <a:gd name="T25" fmla="*/ 0 h 60"/>
                <a:gd name="T26" fmla="*/ 3107 w 7805"/>
                <a:gd name="T27" fmla="*/ 1 h 60"/>
                <a:gd name="T28" fmla="*/ 1706 w 7805"/>
                <a:gd name="T29" fmla="*/ 5 h 60"/>
                <a:gd name="T30" fmla="*/ 648 w 7805"/>
                <a:gd name="T31" fmla="*/ 13 h 60"/>
                <a:gd name="T32" fmla="*/ 170 w 7805"/>
                <a:gd name="T33" fmla="*/ 21 h 60"/>
                <a:gd name="T34" fmla="*/ 14 w 7805"/>
                <a:gd name="T35" fmla="*/ 27 h 60"/>
                <a:gd name="T36" fmla="*/ 0 w 7805"/>
                <a:gd name="T37" fmla="*/ 31 h 60"/>
                <a:gd name="T38" fmla="*/ 14 w 7805"/>
                <a:gd name="T39" fmla="*/ 34 h 60"/>
                <a:gd name="T40" fmla="*/ 170 w 7805"/>
                <a:gd name="T41" fmla="*/ 40 h 60"/>
                <a:gd name="T42" fmla="*/ 648 w 7805"/>
                <a:gd name="T43" fmla="*/ 47 h 60"/>
                <a:gd name="T44" fmla="*/ 1706 w 7805"/>
                <a:gd name="T45" fmla="*/ 55 h 60"/>
                <a:gd name="T46" fmla="*/ 3107 w 7805"/>
                <a:gd name="T47" fmla="*/ 60 h 60"/>
                <a:gd name="T48" fmla="*/ 3903 w 7805"/>
                <a:gd name="T4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05" h="60">
                  <a:moveTo>
                    <a:pt x="3903" y="60"/>
                  </a:moveTo>
                  <a:lnTo>
                    <a:pt x="4698" y="60"/>
                  </a:lnTo>
                  <a:lnTo>
                    <a:pt x="6099" y="55"/>
                  </a:lnTo>
                  <a:lnTo>
                    <a:pt x="7157" y="47"/>
                  </a:lnTo>
                  <a:lnTo>
                    <a:pt x="7635" y="40"/>
                  </a:lnTo>
                  <a:lnTo>
                    <a:pt x="7791" y="34"/>
                  </a:lnTo>
                  <a:lnTo>
                    <a:pt x="7805" y="31"/>
                  </a:lnTo>
                  <a:lnTo>
                    <a:pt x="7791" y="27"/>
                  </a:lnTo>
                  <a:lnTo>
                    <a:pt x="7635" y="21"/>
                  </a:lnTo>
                  <a:lnTo>
                    <a:pt x="7157" y="13"/>
                  </a:lnTo>
                  <a:lnTo>
                    <a:pt x="6099" y="5"/>
                  </a:lnTo>
                  <a:lnTo>
                    <a:pt x="4698" y="1"/>
                  </a:lnTo>
                  <a:lnTo>
                    <a:pt x="3903" y="0"/>
                  </a:lnTo>
                  <a:lnTo>
                    <a:pt x="3107" y="1"/>
                  </a:lnTo>
                  <a:lnTo>
                    <a:pt x="1706" y="5"/>
                  </a:lnTo>
                  <a:lnTo>
                    <a:pt x="648" y="13"/>
                  </a:lnTo>
                  <a:lnTo>
                    <a:pt x="170" y="21"/>
                  </a:lnTo>
                  <a:lnTo>
                    <a:pt x="14" y="27"/>
                  </a:lnTo>
                  <a:lnTo>
                    <a:pt x="0" y="31"/>
                  </a:lnTo>
                  <a:lnTo>
                    <a:pt x="14" y="34"/>
                  </a:lnTo>
                  <a:lnTo>
                    <a:pt x="170" y="40"/>
                  </a:lnTo>
                  <a:lnTo>
                    <a:pt x="648" y="47"/>
                  </a:lnTo>
                  <a:lnTo>
                    <a:pt x="1706" y="55"/>
                  </a:lnTo>
                  <a:lnTo>
                    <a:pt x="3107" y="60"/>
                  </a:lnTo>
                  <a:lnTo>
                    <a:pt x="3903" y="60"/>
                  </a:lnTo>
                  <a:close/>
                </a:path>
              </a:pathLst>
            </a:custGeom>
            <a:solidFill>
              <a:srgbClr val="8B8B8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2" name="íŝļïḋé">
              <a:extLst>
                <a:ext uri="{FF2B5EF4-FFF2-40B4-BE49-F238E27FC236}">
                  <a16:creationId xmlns:a16="http://schemas.microsoft.com/office/drawing/2014/main" id="{1F0D8CA6-5447-4178-8D07-C7D37C1F5A58}"/>
                </a:ext>
              </a:extLst>
            </p:cNvPr>
            <p:cNvSpPr/>
            <p:nvPr/>
          </p:nvSpPr>
          <p:spPr bwMode="auto">
            <a:xfrm>
              <a:off x="6238939" y="5195205"/>
              <a:ext cx="4049409" cy="28609"/>
            </a:xfrm>
            <a:custGeom>
              <a:avLst/>
              <a:gdLst>
                <a:gd name="T0" fmla="*/ 3893 w 7785"/>
                <a:gd name="T1" fmla="*/ 56 h 56"/>
                <a:gd name="T2" fmla="*/ 5455 w 7785"/>
                <a:gd name="T3" fmla="*/ 55 h 56"/>
                <a:gd name="T4" fmla="*/ 7140 w 7785"/>
                <a:gd name="T5" fmla="*/ 44 h 56"/>
                <a:gd name="T6" fmla="*/ 7617 w 7785"/>
                <a:gd name="T7" fmla="*/ 37 h 56"/>
                <a:gd name="T8" fmla="*/ 7772 w 7785"/>
                <a:gd name="T9" fmla="*/ 32 h 56"/>
                <a:gd name="T10" fmla="*/ 7785 w 7785"/>
                <a:gd name="T11" fmla="*/ 29 h 56"/>
                <a:gd name="T12" fmla="*/ 7772 w 7785"/>
                <a:gd name="T13" fmla="*/ 25 h 56"/>
                <a:gd name="T14" fmla="*/ 7617 w 7785"/>
                <a:gd name="T15" fmla="*/ 20 h 56"/>
                <a:gd name="T16" fmla="*/ 7140 w 7785"/>
                <a:gd name="T17" fmla="*/ 12 h 56"/>
                <a:gd name="T18" fmla="*/ 5455 w 7785"/>
                <a:gd name="T19" fmla="*/ 2 h 56"/>
                <a:gd name="T20" fmla="*/ 3893 w 7785"/>
                <a:gd name="T21" fmla="*/ 0 h 56"/>
                <a:gd name="T22" fmla="*/ 2330 w 7785"/>
                <a:gd name="T23" fmla="*/ 2 h 56"/>
                <a:gd name="T24" fmla="*/ 645 w 7785"/>
                <a:gd name="T25" fmla="*/ 12 h 56"/>
                <a:gd name="T26" fmla="*/ 168 w 7785"/>
                <a:gd name="T27" fmla="*/ 20 h 56"/>
                <a:gd name="T28" fmla="*/ 13 w 7785"/>
                <a:gd name="T29" fmla="*/ 25 h 56"/>
                <a:gd name="T30" fmla="*/ 0 w 7785"/>
                <a:gd name="T31" fmla="*/ 29 h 56"/>
                <a:gd name="T32" fmla="*/ 13 w 7785"/>
                <a:gd name="T33" fmla="*/ 32 h 56"/>
                <a:gd name="T34" fmla="*/ 168 w 7785"/>
                <a:gd name="T35" fmla="*/ 37 h 56"/>
                <a:gd name="T36" fmla="*/ 645 w 7785"/>
                <a:gd name="T37" fmla="*/ 44 h 56"/>
                <a:gd name="T38" fmla="*/ 2330 w 7785"/>
                <a:gd name="T39" fmla="*/ 55 h 56"/>
                <a:gd name="T40" fmla="*/ 3893 w 7785"/>
                <a:gd name="T4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85" h="56">
                  <a:moveTo>
                    <a:pt x="3893" y="56"/>
                  </a:moveTo>
                  <a:lnTo>
                    <a:pt x="5455" y="55"/>
                  </a:lnTo>
                  <a:lnTo>
                    <a:pt x="7140" y="44"/>
                  </a:lnTo>
                  <a:lnTo>
                    <a:pt x="7617" y="37"/>
                  </a:lnTo>
                  <a:lnTo>
                    <a:pt x="7772" y="32"/>
                  </a:lnTo>
                  <a:lnTo>
                    <a:pt x="7785" y="29"/>
                  </a:lnTo>
                  <a:lnTo>
                    <a:pt x="7772" y="25"/>
                  </a:lnTo>
                  <a:lnTo>
                    <a:pt x="7617" y="20"/>
                  </a:lnTo>
                  <a:lnTo>
                    <a:pt x="7140" y="12"/>
                  </a:lnTo>
                  <a:lnTo>
                    <a:pt x="5455" y="2"/>
                  </a:lnTo>
                  <a:lnTo>
                    <a:pt x="3893" y="0"/>
                  </a:lnTo>
                  <a:lnTo>
                    <a:pt x="2330" y="2"/>
                  </a:lnTo>
                  <a:lnTo>
                    <a:pt x="645" y="12"/>
                  </a:lnTo>
                  <a:lnTo>
                    <a:pt x="168" y="20"/>
                  </a:lnTo>
                  <a:lnTo>
                    <a:pt x="13" y="25"/>
                  </a:lnTo>
                  <a:lnTo>
                    <a:pt x="0" y="29"/>
                  </a:lnTo>
                  <a:lnTo>
                    <a:pt x="13" y="32"/>
                  </a:lnTo>
                  <a:lnTo>
                    <a:pt x="168" y="37"/>
                  </a:lnTo>
                  <a:lnTo>
                    <a:pt x="645" y="44"/>
                  </a:lnTo>
                  <a:lnTo>
                    <a:pt x="2330" y="55"/>
                  </a:lnTo>
                  <a:lnTo>
                    <a:pt x="3893" y="56"/>
                  </a:lnTo>
                  <a:close/>
                </a:path>
              </a:pathLst>
            </a:custGeom>
            <a:solidFill>
              <a:srgbClr val="8A8A8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3" name="ïSľíḋe">
              <a:extLst>
                <a:ext uri="{FF2B5EF4-FFF2-40B4-BE49-F238E27FC236}">
                  <a16:creationId xmlns:a16="http://schemas.microsoft.com/office/drawing/2014/main" id="{43C4E20F-0153-4E49-8DF7-70A57D9E0B61}"/>
                </a:ext>
              </a:extLst>
            </p:cNvPr>
            <p:cNvSpPr/>
            <p:nvPr/>
          </p:nvSpPr>
          <p:spPr bwMode="auto">
            <a:xfrm>
              <a:off x="6241540" y="5197806"/>
              <a:ext cx="4041607" cy="26008"/>
            </a:xfrm>
            <a:custGeom>
              <a:avLst/>
              <a:gdLst>
                <a:gd name="T0" fmla="*/ 3885 w 7769"/>
                <a:gd name="T1" fmla="*/ 51 h 51"/>
                <a:gd name="T2" fmla="*/ 5442 w 7769"/>
                <a:gd name="T3" fmla="*/ 50 h 51"/>
                <a:gd name="T4" fmla="*/ 7125 w 7769"/>
                <a:gd name="T5" fmla="*/ 40 h 51"/>
                <a:gd name="T6" fmla="*/ 7601 w 7769"/>
                <a:gd name="T7" fmla="*/ 33 h 51"/>
                <a:gd name="T8" fmla="*/ 7756 w 7769"/>
                <a:gd name="T9" fmla="*/ 28 h 51"/>
                <a:gd name="T10" fmla="*/ 7769 w 7769"/>
                <a:gd name="T11" fmla="*/ 26 h 51"/>
                <a:gd name="T12" fmla="*/ 7756 w 7769"/>
                <a:gd name="T13" fmla="*/ 22 h 51"/>
                <a:gd name="T14" fmla="*/ 7601 w 7769"/>
                <a:gd name="T15" fmla="*/ 17 h 51"/>
                <a:gd name="T16" fmla="*/ 7125 w 7769"/>
                <a:gd name="T17" fmla="*/ 11 h 51"/>
                <a:gd name="T18" fmla="*/ 5442 w 7769"/>
                <a:gd name="T19" fmla="*/ 1 h 51"/>
                <a:gd name="T20" fmla="*/ 3885 w 7769"/>
                <a:gd name="T21" fmla="*/ 0 h 51"/>
                <a:gd name="T22" fmla="*/ 2327 w 7769"/>
                <a:gd name="T23" fmla="*/ 1 h 51"/>
                <a:gd name="T24" fmla="*/ 644 w 7769"/>
                <a:gd name="T25" fmla="*/ 11 h 51"/>
                <a:gd name="T26" fmla="*/ 168 w 7769"/>
                <a:gd name="T27" fmla="*/ 17 h 51"/>
                <a:gd name="T28" fmla="*/ 13 w 7769"/>
                <a:gd name="T29" fmla="*/ 22 h 51"/>
                <a:gd name="T30" fmla="*/ 0 w 7769"/>
                <a:gd name="T31" fmla="*/ 26 h 51"/>
                <a:gd name="T32" fmla="*/ 13 w 7769"/>
                <a:gd name="T33" fmla="*/ 28 h 51"/>
                <a:gd name="T34" fmla="*/ 168 w 7769"/>
                <a:gd name="T35" fmla="*/ 33 h 51"/>
                <a:gd name="T36" fmla="*/ 644 w 7769"/>
                <a:gd name="T37" fmla="*/ 40 h 51"/>
                <a:gd name="T38" fmla="*/ 2327 w 7769"/>
                <a:gd name="T39" fmla="*/ 50 h 51"/>
                <a:gd name="T40" fmla="*/ 3885 w 7769"/>
                <a:gd name="T41"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69" h="51">
                  <a:moveTo>
                    <a:pt x="3885" y="51"/>
                  </a:moveTo>
                  <a:lnTo>
                    <a:pt x="5442" y="50"/>
                  </a:lnTo>
                  <a:lnTo>
                    <a:pt x="7125" y="40"/>
                  </a:lnTo>
                  <a:lnTo>
                    <a:pt x="7601" y="33"/>
                  </a:lnTo>
                  <a:lnTo>
                    <a:pt x="7756" y="28"/>
                  </a:lnTo>
                  <a:lnTo>
                    <a:pt x="7769" y="26"/>
                  </a:lnTo>
                  <a:lnTo>
                    <a:pt x="7756" y="22"/>
                  </a:lnTo>
                  <a:lnTo>
                    <a:pt x="7601" y="17"/>
                  </a:lnTo>
                  <a:lnTo>
                    <a:pt x="7125" y="11"/>
                  </a:lnTo>
                  <a:lnTo>
                    <a:pt x="5442" y="1"/>
                  </a:lnTo>
                  <a:lnTo>
                    <a:pt x="3885" y="0"/>
                  </a:lnTo>
                  <a:lnTo>
                    <a:pt x="2327" y="1"/>
                  </a:lnTo>
                  <a:lnTo>
                    <a:pt x="644" y="11"/>
                  </a:lnTo>
                  <a:lnTo>
                    <a:pt x="168" y="17"/>
                  </a:lnTo>
                  <a:lnTo>
                    <a:pt x="13" y="22"/>
                  </a:lnTo>
                  <a:lnTo>
                    <a:pt x="0" y="26"/>
                  </a:lnTo>
                  <a:lnTo>
                    <a:pt x="13" y="28"/>
                  </a:lnTo>
                  <a:lnTo>
                    <a:pt x="168" y="33"/>
                  </a:lnTo>
                  <a:lnTo>
                    <a:pt x="644" y="40"/>
                  </a:lnTo>
                  <a:lnTo>
                    <a:pt x="2327" y="50"/>
                  </a:lnTo>
                  <a:lnTo>
                    <a:pt x="3885" y="51"/>
                  </a:lnTo>
                  <a:close/>
                </a:path>
              </a:pathLst>
            </a:custGeom>
            <a:solidFill>
              <a:srgbClr val="898989"/>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4" name="ïsľïḍé">
              <a:extLst>
                <a:ext uri="{FF2B5EF4-FFF2-40B4-BE49-F238E27FC236}">
                  <a16:creationId xmlns:a16="http://schemas.microsoft.com/office/drawing/2014/main" id="{33D7947E-615D-4707-A738-B943AF89D192}"/>
                </a:ext>
              </a:extLst>
            </p:cNvPr>
            <p:cNvSpPr/>
            <p:nvPr/>
          </p:nvSpPr>
          <p:spPr bwMode="auto">
            <a:xfrm>
              <a:off x="6246742" y="5197806"/>
              <a:ext cx="4031203" cy="23407"/>
            </a:xfrm>
            <a:custGeom>
              <a:avLst/>
              <a:gdLst>
                <a:gd name="T0" fmla="*/ 3876 w 7751"/>
                <a:gd name="T1" fmla="*/ 47 h 47"/>
                <a:gd name="T2" fmla="*/ 5430 w 7751"/>
                <a:gd name="T3" fmla="*/ 46 h 47"/>
                <a:gd name="T4" fmla="*/ 7109 w 7751"/>
                <a:gd name="T5" fmla="*/ 37 h 47"/>
                <a:gd name="T6" fmla="*/ 7582 w 7751"/>
                <a:gd name="T7" fmla="*/ 31 h 47"/>
                <a:gd name="T8" fmla="*/ 7738 w 7751"/>
                <a:gd name="T9" fmla="*/ 26 h 47"/>
                <a:gd name="T10" fmla="*/ 7751 w 7751"/>
                <a:gd name="T11" fmla="*/ 24 h 47"/>
                <a:gd name="T12" fmla="*/ 7738 w 7751"/>
                <a:gd name="T13" fmla="*/ 20 h 47"/>
                <a:gd name="T14" fmla="*/ 7582 w 7751"/>
                <a:gd name="T15" fmla="*/ 16 h 47"/>
                <a:gd name="T16" fmla="*/ 7109 w 7751"/>
                <a:gd name="T17" fmla="*/ 10 h 47"/>
                <a:gd name="T18" fmla="*/ 5430 w 7751"/>
                <a:gd name="T19" fmla="*/ 1 h 47"/>
                <a:gd name="T20" fmla="*/ 3876 w 7751"/>
                <a:gd name="T21" fmla="*/ 0 h 47"/>
                <a:gd name="T22" fmla="*/ 2321 w 7751"/>
                <a:gd name="T23" fmla="*/ 1 h 47"/>
                <a:gd name="T24" fmla="*/ 642 w 7751"/>
                <a:gd name="T25" fmla="*/ 10 h 47"/>
                <a:gd name="T26" fmla="*/ 169 w 7751"/>
                <a:gd name="T27" fmla="*/ 16 h 47"/>
                <a:gd name="T28" fmla="*/ 13 w 7751"/>
                <a:gd name="T29" fmla="*/ 20 h 47"/>
                <a:gd name="T30" fmla="*/ 0 w 7751"/>
                <a:gd name="T31" fmla="*/ 24 h 47"/>
                <a:gd name="T32" fmla="*/ 13 w 7751"/>
                <a:gd name="T33" fmla="*/ 26 h 47"/>
                <a:gd name="T34" fmla="*/ 169 w 7751"/>
                <a:gd name="T35" fmla="*/ 31 h 47"/>
                <a:gd name="T36" fmla="*/ 642 w 7751"/>
                <a:gd name="T37" fmla="*/ 37 h 47"/>
                <a:gd name="T38" fmla="*/ 2321 w 7751"/>
                <a:gd name="T39" fmla="*/ 46 h 47"/>
                <a:gd name="T40" fmla="*/ 3876 w 7751"/>
                <a:gd name="T41"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51" h="47">
                  <a:moveTo>
                    <a:pt x="3876" y="47"/>
                  </a:moveTo>
                  <a:lnTo>
                    <a:pt x="5430" y="46"/>
                  </a:lnTo>
                  <a:lnTo>
                    <a:pt x="7109" y="37"/>
                  </a:lnTo>
                  <a:lnTo>
                    <a:pt x="7582" y="31"/>
                  </a:lnTo>
                  <a:lnTo>
                    <a:pt x="7738" y="26"/>
                  </a:lnTo>
                  <a:lnTo>
                    <a:pt x="7751" y="24"/>
                  </a:lnTo>
                  <a:lnTo>
                    <a:pt x="7738" y="20"/>
                  </a:lnTo>
                  <a:lnTo>
                    <a:pt x="7582" y="16"/>
                  </a:lnTo>
                  <a:lnTo>
                    <a:pt x="7109" y="10"/>
                  </a:lnTo>
                  <a:lnTo>
                    <a:pt x="5430" y="1"/>
                  </a:lnTo>
                  <a:lnTo>
                    <a:pt x="3876" y="0"/>
                  </a:lnTo>
                  <a:lnTo>
                    <a:pt x="2321" y="1"/>
                  </a:lnTo>
                  <a:lnTo>
                    <a:pt x="642" y="10"/>
                  </a:lnTo>
                  <a:lnTo>
                    <a:pt x="169" y="16"/>
                  </a:lnTo>
                  <a:lnTo>
                    <a:pt x="13" y="20"/>
                  </a:lnTo>
                  <a:lnTo>
                    <a:pt x="0" y="24"/>
                  </a:lnTo>
                  <a:lnTo>
                    <a:pt x="13" y="26"/>
                  </a:lnTo>
                  <a:lnTo>
                    <a:pt x="169" y="31"/>
                  </a:lnTo>
                  <a:lnTo>
                    <a:pt x="642" y="37"/>
                  </a:lnTo>
                  <a:lnTo>
                    <a:pt x="2321" y="46"/>
                  </a:lnTo>
                  <a:lnTo>
                    <a:pt x="3876" y="47"/>
                  </a:lnTo>
                  <a:close/>
                </a:path>
              </a:pathLst>
            </a:custGeom>
            <a:solidFill>
              <a:srgbClr val="888888"/>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5" name="is1idè">
              <a:extLst>
                <a:ext uri="{FF2B5EF4-FFF2-40B4-BE49-F238E27FC236}">
                  <a16:creationId xmlns:a16="http://schemas.microsoft.com/office/drawing/2014/main" id="{335020AC-1042-4C05-B229-D0FA2AC19C6D}"/>
                </a:ext>
              </a:extLst>
            </p:cNvPr>
            <p:cNvSpPr/>
            <p:nvPr/>
          </p:nvSpPr>
          <p:spPr bwMode="auto">
            <a:xfrm>
              <a:off x="6251943" y="5197806"/>
              <a:ext cx="4023401" cy="23407"/>
            </a:xfrm>
            <a:custGeom>
              <a:avLst/>
              <a:gdLst>
                <a:gd name="T0" fmla="*/ 3868 w 7735"/>
                <a:gd name="T1" fmla="*/ 43 h 43"/>
                <a:gd name="T2" fmla="*/ 5418 w 7735"/>
                <a:gd name="T3" fmla="*/ 42 h 43"/>
                <a:gd name="T4" fmla="*/ 7093 w 7735"/>
                <a:gd name="T5" fmla="*/ 34 h 43"/>
                <a:gd name="T6" fmla="*/ 7680 w 7735"/>
                <a:gd name="T7" fmla="*/ 26 h 43"/>
                <a:gd name="T8" fmla="*/ 7735 w 7735"/>
                <a:gd name="T9" fmla="*/ 22 h 43"/>
                <a:gd name="T10" fmla="*/ 7680 w 7735"/>
                <a:gd name="T11" fmla="*/ 17 h 43"/>
                <a:gd name="T12" fmla="*/ 7093 w 7735"/>
                <a:gd name="T13" fmla="*/ 9 h 43"/>
                <a:gd name="T14" fmla="*/ 5418 w 7735"/>
                <a:gd name="T15" fmla="*/ 1 h 43"/>
                <a:gd name="T16" fmla="*/ 3868 w 7735"/>
                <a:gd name="T17" fmla="*/ 0 h 43"/>
                <a:gd name="T18" fmla="*/ 2317 w 7735"/>
                <a:gd name="T19" fmla="*/ 1 h 43"/>
                <a:gd name="T20" fmla="*/ 642 w 7735"/>
                <a:gd name="T21" fmla="*/ 9 h 43"/>
                <a:gd name="T22" fmla="*/ 55 w 7735"/>
                <a:gd name="T23" fmla="*/ 17 h 43"/>
                <a:gd name="T24" fmla="*/ 0 w 7735"/>
                <a:gd name="T25" fmla="*/ 22 h 43"/>
                <a:gd name="T26" fmla="*/ 55 w 7735"/>
                <a:gd name="T27" fmla="*/ 26 h 43"/>
                <a:gd name="T28" fmla="*/ 642 w 7735"/>
                <a:gd name="T29" fmla="*/ 34 h 43"/>
                <a:gd name="T30" fmla="*/ 2317 w 7735"/>
                <a:gd name="T31" fmla="*/ 42 h 43"/>
                <a:gd name="T32" fmla="*/ 3868 w 7735"/>
                <a:gd name="T33"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35" h="43">
                  <a:moveTo>
                    <a:pt x="3868" y="43"/>
                  </a:moveTo>
                  <a:lnTo>
                    <a:pt x="5418" y="42"/>
                  </a:lnTo>
                  <a:lnTo>
                    <a:pt x="7093" y="34"/>
                  </a:lnTo>
                  <a:lnTo>
                    <a:pt x="7680" y="26"/>
                  </a:lnTo>
                  <a:lnTo>
                    <a:pt x="7735" y="22"/>
                  </a:lnTo>
                  <a:lnTo>
                    <a:pt x="7680" y="17"/>
                  </a:lnTo>
                  <a:lnTo>
                    <a:pt x="7093" y="9"/>
                  </a:lnTo>
                  <a:lnTo>
                    <a:pt x="5418" y="1"/>
                  </a:lnTo>
                  <a:lnTo>
                    <a:pt x="3868" y="0"/>
                  </a:lnTo>
                  <a:lnTo>
                    <a:pt x="2317" y="1"/>
                  </a:lnTo>
                  <a:lnTo>
                    <a:pt x="642" y="9"/>
                  </a:lnTo>
                  <a:lnTo>
                    <a:pt x="55" y="17"/>
                  </a:lnTo>
                  <a:lnTo>
                    <a:pt x="0" y="22"/>
                  </a:lnTo>
                  <a:lnTo>
                    <a:pt x="55" y="26"/>
                  </a:lnTo>
                  <a:lnTo>
                    <a:pt x="642" y="34"/>
                  </a:lnTo>
                  <a:lnTo>
                    <a:pt x="2317" y="42"/>
                  </a:lnTo>
                  <a:lnTo>
                    <a:pt x="3868" y="43"/>
                  </a:lnTo>
                  <a:close/>
                </a:path>
              </a:pathLst>
            </a:custGeom>
            <a:solidFill>
              <a:srgbClr val="87878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6" name="îṥľïḑe">
              <a:extLst>
                <a:ext uri="{FF2B5EF4-FFF2-40B4-BE49-F238E27FC236}">
                  <a16:creationId xmlns:a16="http://schemas.microsoft.com/office/drawing/2014/main" id="{5B597186-26D1-4D74-8A1E-A0B53B7FE727}"/>
                </a:ext>
              </a:extLst>
            </p:cNvPr>
            <p:cNvSpPr/>
            <p:nvPr/>
          </p:nvSpPr>
          <p:spPr bwMode="auto">
            <a:xfrm>
              <a:off x="6257145" y="5200407"/>
              <a:ext cx="4012998" cy="20806"/>
            </a:xfrm>
            <a:custGeom>
              <a:avLst/>
              <a:gdLst>
                <a:gd name="T0" fmla="*/ 3858 w 7715"/>
                <a:gd name="T1" fmla="*/ 39 h 39"/>
                <a:gd name="T2" fmla="*/ 5405 w 7715"/>
                <a:gd name="T3" fmla="*/ 38 h 39"/>
                <a:gd name="T4" fmla="*/ 7076 w 7715"/>
                <a:gd name="T5" fmla="*/ 31 h 39"/>
                <a:gd name="T6" fmla="*/ 7662 w 7715"/>
                <a:gd name="T7" fmla="*/ 24 h 39"/>
                <a:gd name="T8" fmla="*/ 7715 w 7715"/>
                <a:gd name="T9" fmla="*/ 20 h 39"/>
                <a:gd name="T10" fmla="*/ 7662 w 7715"/>
                <a:gd name="T11" fmla="*/ 15 h 39"/>
                <a:gd name="T12" fmla="*/ 7076 w 7715"/>
                <a:gd name="T13" fmla="*/ 8 h 39"/>
                <a:gd name="T14" fmla="*/ 5405 w 7715"/>
                <a:gd name="T15" fmla="*/ 1 h 39"/>
                <a:gd name="T16" fmla="*/ 3858 w 7715"/>
                <a:gd name="T17" fmla="*/ 0 h 39"/>
                <a:gd name="T18" fmla="*/ 2310 w 7715"/>
                <a:gd name="T19" fmla="*/ 1 h 39"/>
                <a:gd name="T20" fmla="*/ 639 w 7715"/>
                <a:gd name="T21" fmla="*/ 8 h 39"/>
                <a:gd name="T22" fmla="*/ 53 w 7715"/>
                <a:gd name="T23" fmla="*/ 15 h 39"/>
                <a:gd name="T24" fmla="*/ 0 w 7715"/>
                <a:gd name="T25" fmla="*/ 20 h 39"/>
                <a:gd name="T26" fmla="*/ 53 w 7715"/>
                <a:gd name="T27" fmla="*/ 24 h 39"/>
                <a:gd name="T28" fmla="*/ 639 w 7715"/>
                <a:gd name="T29" fmla="*/ 31 h 39"/>
                <a:gd name="T30" fmla="*/ 2310 w 7715"/>
                <a:gd name="T31" fmla="*/ 38 h 39"/>
                <a:gd name="T32" fmla="*/ 3858 w 7715"/>
                <a:gd name="T33"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715" h="39">
                  <a:moveTo>
                    <a:pt x="3858" y="39"/>
                  </a:moveTo>
                  <a:lnTo>
                    <a:pt x="5405" y="38"/>
                  </a:lnTo>
                  <a:lnTo>
                    <a:pt x="7076" y="31"/>
                  </a:lnTo>
                  <a:lnTo>
                    <a:pt x="7662" y="24"/>
                  </a:lnTo>
                  <a:lnTo>
                    <a:pt x="7715" y="20"/>
                  </a:lnTo>
                  <a:lnTo>
                    <a:pt x="7662" y="15"/>
                  </a:lnTo>
                  <a:lnTo>
                    <a:pt x="7076" y="8"/>
                  </a:lnTo>
                  <a:lnTo>
                    <a:pt x="5405" y="1"/>
                  </a:lnTo>
                  <a:lnTo>
                    <a:pt x="3858" y="0"/>
                  </a:lnTo>
                  <a:lnTo>
                    <a:pt x="2310" y="1"/>
                  </a:lnTo>
                  <a:lnTo>
                    <a:pt x="639" y="8"/>
                  </a:lnTo>
                  <a:lnTo>
                    <a:pt x="53" y="15"/>
                  </a:lnTo>
                  <a:lnTo>
                    <a:pt x="0" y="20"/>
                  </a:lnTo>
                  <a:lnTo>
                    <a:pt x="53" y="24"/>
                  </a:lnTo>
                  <a:lnTo>
                    <a:pt x="639" y="31"/>
                  </a:lnTo>
                  <a:lnTo>
                    <a:pt x="2310" y="38"/>
                  </a:lnTo>
                  <a:lnTo>
                    <a:pt x="3858" y="39"/>
                  </a:lnTo>
                  <a:close/>
                </a:path>
              </a:pathLst>
            </a:custGeom>
            <a:solidFill>
              <a:srgbClr val="86868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7" name="ïšľiḑê">
              <a:extLst>
                <a:ext uri="{FF2B5EF4-FFF2-40B4-BE49-F238E27FC236}">
                  <a16:creationId xmlns:a16="http://schemas.microsoft.com/office/drawing/2014/main" id="{F4AA8C15-5BB8-49A5-AD39-E79198B2F7AA}"/>
                </a:ext>
              </a:extLst>
            </p:cNvPr>
            <p:cNvSpPr/>
            <p:nvPr/>
          </p:nvSpPr>
          <p:spPr bwMode="auto">
            <a:xfrm>
              <a:off x="6259746" y="5200407"/>
              <a:ext cx="4005196" cy="18205"/>
            </a:xfrm>
            <a:custGeom>
              <a:avLst/>
              <a:gdLst>
                <a:gd name="T0" fmla="*/ 3850 w 7699"/>
                <a:gd name="T1" fmla="*/ 35 h 35"/>
                <a:gd name="T2" fmla="*/ 5394 w 7699"/>
                <a:gd name="T3" fmla="*/ 34 h 35"/>
                <a:gd name="T4" fmla="*/ 7061 w 7699"/>
                <a:gd name="T5" fmla="*/ 28 h 35"/>
                <a:gd name="T6" fmla="*/ 7645 w 7699"/>
                <a:gd name="T7" fmla="*/ 21 h 35"/>
                <a:gd name="T8" fmla="*/ 7699 w 7699"/>
                <a:gd name="T9" fmla="*/ 18 h 35"/>
                <a:gd name="T10" fmla="*/ 7645 w 7699"/>
                <a:gd name="T11" fmla="*/ 13 h 35"/>
                <a:gd name="T12" fmla="*/ 7061 w 7699"/>
                <a:gd name="T13" fmla="*/ 7 h 35"/>
                <a:gd name="T14" fmla="*/ 5394 w 7699"/>
                <a:gd name="T15" fmla="*/ 1 h 35"/>
                <a:gd name="T16" fmla="*/ 3850 w 7699"/>
                <a:gd name="T17" fmla="*/ 0 h 35"/>
                <a:gd name="T18" fmla="*/ 2305 w 7699"/>
                <a:gd name="T19" fmla="*/ 1 h 35"/>
                <a:gd name="T20" fmla="*/ 638 w 7699"/>
                <a:gd name="T21" fmla="*/ 7 h 35"/>
                <a:gd name="T22" fmla="*/ 54 w 7699"/>
                <a:gd name="T23" fmla="*/ 13 h 35"/>
                <a:gd name="T24" fmla="*/ 0 w 7699"/>
                <a:gd name="T25" fmla="*/ 18 h 35"/>
                <a:gd name="T26" fmla="*/ 54 w 7699"/>
                <a:gd name="T27" fmla="*/ 21 h 35"/>
                <a:gd name="T28" fmla="*/ 638 w 7699"/>
                <a:gd name="T29" fmla="*/ 28 h 35"/>
                <a:gd name="T30" fmla="*/ 2305 w 7699"/>
                <a:gd name="T31" fmla="*/ 34 h 35"/>
                <a:gd name="T32" fmla="*/ 3850 w 7699"/>
                <a:gd name="T3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99" h="35">
                  <a:moveTo>
                    <a:pt x="3850" y="35"/>
                  </a:moveTo>
                  <a:lnTo>
                    <a:pt x="5394" y="34"/>
                  </a:lnTo>
                  <a:lnTo>
                    <a:pt x="7061" y="28"/>
                  </a:lnTo>
                  <a:lnTo>
                    <a:pt x="7645" y="21"/>
                  </a:lnTo>
                  <a:lnTo>
                    <a:pt x="7699" y="18"/>
                  </a:lnTo>
                  <a:lnTo>
                    <a:pt x="7645" y="13"/>
                  </a:lnTo>
                  <a:lnTo>
                    <a:pt x="7061" y="7"/>
                  </a:lnTo>
                  <a:lnTo>
                    <a:pt x="5394" y="1"/>
                  </a:lnTo>
                  <a:lnTo>
                    <a:pt x="3850" y="0"/>
                  </a:lnTo>
                  <a:lnTo>
                    <a:pt x="2305" y="1"/>
                  </a:lnTo>
                  <a:lnTo>
                    <a:pt x="638" y="7"/>
                  </a:lnTo>
                  <a:lnTo>
                    <a:pt x="54" y="13"/>
                  </a:lnTo>
                  <a:lnTo>
                    <a:pt x="0" y="18"/>
                  </a:lnTo>
                  <a:lnTo>
                    <a:pt x="54" y="21"/>
                  </a:lnTo>
                  <a:lnTo>
                    <a:pt x="638" y="28"/>
                  </a:lnTo>
                  <a:lnTo>
                    <a:pt x="2305" y="34"/>
                  </a:lnTo>
                  <a:lnTo>
                    <a:pt x="3850" y="35"/>
                  </a:lnTo>
                  <a:close/>
                </a:path>
              </a:pathLst>
            </a:custGeom>
            <a:solidFill>
              <a:srgbClr val="85858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8" name="ïṥ1íḍé">
              <a:extLst>
                <a:ext uri="{FF2B5EF4-FFF2-40B4-BE49-F238E27FC236}">
                  <a16:creationId xmlns:a16="http://schemas.microsoft.com/office/drawing/2014/main" id="{4AF789A9-6707-438E-BAFC-8CDE567AE02E}"/>
                </a:ext>
              </a:extLst>
            </p:cNvPr>
            <p:cNvSpPr/>
            <p:nvPr/>
          </p:nvSpPr>
          <p:spPr bwMode="auto">
            <a:xfrm>
              <a:off x="6264947" y="5203007"/>
              <a:ext cx="3994793" cy="15605"/>
            </a:xfrm>
            <a:custGeom>
              <a:avLst/>
              <a:gdLst>
                <a:gd name="T0" fmla="*/ 3841 w 7681"/>
                <a:gd name="T1" fmla="*/ 31 h 31"/>
                <a:gd name="T2" fmla="*/ 5378 w 7681"/>
                <a:gd name="T3" fmla="*/ 30 h 31"/>
                <a:gd name="T4" fmla="*/ 7043 w 7681"/>
                <a:gd name="T5" fmla="*/ 24 h 31"/>
                <a:gd name="T6" fmla="*/ 7628 w 7681"/>
                <a:gd name="T7" fmla="*/ 19 h 31"/>
                <a:gd name="T8" fmla="*/ 7681 w 7681"/>
                <a:gd name="T9" fmla="*/ 16 h 31"/>
                <a:gd name="T10" fmla="*/ 7628 w 7681"/>
                <a:gd name="T11" fmla="*/ 12 h 31"/>
                <a:gd name="T12" fmla="*/ 7043 w 7681"/>
                <a:gd name="T13" fmla="*/ 6 h 31"/>
                <a:gd name="T14" fmla="*/ 5378 w 7681"/>
                <a:gd name="T15" fmla="*/ 0 h 31"/>
                <a:gd name="T16" fmla="*/ 3841 w 7681"/>
                <a:gd name="T17" fmla="*/ 0 h 31"/>
                <a:gd name="T18" fmla="*/ 2303 w 7681"/>
                <a:gd name="T19" fmla="*/ 0 h 31"/>
                <a:gd name="T20" fmla="*/ 638 w 7681"/>
                <a:gd name="T21" fmla="*/ 6 h 31"/>
                <a:gd name="T22" fmla="*/ 54 w 7681"/>
                <a:gd name="T23" fmla="*/ 12 h 31"/>
                <a:gd name="T24" fmla="*/ 0 w 7681"/>
                <a:gd name="T25" fmla="*/ 16 h 31"/>
                <a:gd name="T26" fmla="*/ 54 w 7681"/>
                <a:gd name="T27" fmla="*/ 19 h 31"/>
                <a:gd name="T28" fmla="*/ 638 w 7681"/>
                <a:gd name="T29" fmla="*/ 24 h 31"/>
                <a:gd name="T30" fmla="*/ 2303 w 7681"/>
                <a:gd name="T31" fmla="*/ 30 h 31"/>
                <a:gd name="T32" fmla="*/ 3841 w 7681"/>
                <a:gd name="T33" fmla="*/ 3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81" h="31">
                  <a:moveTo>
                    <a:pt x="3841" y="31"/>
                  </a:moveTo>
                  <a:lnTo>
                    <a:pt x="5378" y="30"/>
                  </a:lnTo>
                  <a:lnTo>
                    <a:pt x="7043" y="24"/>
                  </a:lnTo>
                  <a:lnTo>
                    <a:pt x="7628" y="19"/>
                  </a:lnTo>
                  <a:lnTo>
                    <a:pt x="7681" y="16"/>
                  </a:lnTo>
                  <a:lnTo>
                    <a:pt x="7628" y="12"/>
                  </a:lnTo>
                  <a:lnTo>
                    <a:pt x="7043" y="6"/>
                  </a:lnTo>
                  <a:lnTo>
                    <a:pt x="5378" y="0"/>
                  </a:lnTo>
                  <a:lnTo>
                    <a:pt x="3841" y="0"/>
                  </a:lnTo>
                  <a:lnTo>
                    <a:pt x="2303" y="0"/>
                  </a:lnTo>
                  <a:lnTo>
                    <a:pt x="638" y="6"/>
                  </a:lnTo>
                  <a:lnTo>
                    <a:pt x="54" y="12"/>
                  </a:lnTo>
                  <a:lnTo>
                    <a:pt x="0" y="16"/>
                  </a:lnTo>
                  <a:lnTo>
                    <a:pt x="54" y="19"/>
                  </a:lnTo>
                  <a:lnTo>
                    <a:pt x="638" y="24"/>
                  </a:lnTo>
                  <a:lnTo>
                    <a:pt x="2303" y="30"/>
                  </a:lnTo>
                  <a:lnTo>
                    <a:pt x="3841" y="31"/>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89" name="îṣľïďè">
              <a:extLst>
                <a:ext uri="{FF2B5EF4-FFF2-40B4-BE49-F238E27FC236}">
                  <a16:creationId xmlns:a16="http://schemas.microsoft.com/office/drawing/2014/main" id="{BB82538A-1C87-43AD-8965-5A139DFF2DC1}"/>
                </a:ext>
              </a:extLst>
            </p:cNvPr>
            <p:cNvSpPr/>
            <p:nvPr/>
          </p:nvSpPr>
          <p:spPr bwMode="auto">
            <a:xfrm>
              <a:off x="5802009" y="2102878"/>
              <a:ext cx="4920669" cy="3110532"/>
            </a:xfrm>
            <a:custGeom>
              <a:avLst/>
              <a:gdLst>
                <a:gd name="T0" fmla="*/ 9463 w 9463"/>
                <a:gd name="T1" fmla="*/ 5677 h 5980"/>
                <a:gd name="T2" fmla="*/ 9463 w 9463"/>
                <a:gd name="T3" fmla="*/ 5678 h 5980"/>
                <a:gd name="T4" fmla="*/ 9463 w 9463"/>
                <a:gd name="T5" fmla="*/ 5678 h 5980"/>
                <a:gd name="T6" fmla="*/ 9461 w 9463"/>
                <a:gd name="T7" fmla="*/ 5716 h 5980"/>
                <a:gd name="T8" fmla="*/ 9449 w 9463"/>
                <a:gd name="T9" fmla="*/ 5767 h 5980"/>
                <a:gd name="T10" fmla="*/ 9435 w 9463"/>
                <a:gd name="T11" fmla="*/ 5798 h 5980"/>
                <a:gd name="T12" fmla="*/ 9407 w 9463"/>
                <a:gd name="T13" fmla="*/ 5840 h 5980"/>
                <a:gd name="T14" fmla="*/ 9356 w 9463"/>
                <a:gd name="T15" fmla="*/ 5887 h 5980"/>
                <a:gd name="T16" fmla="*/ 9288 w 9463"/>
                <a:gd name="T17" fmla="*/ 5924 h 5980"/>
                <a:gd name="T18" fmla="*/ 9204 w 9463"/>
                <a:gd name="T19" fmla="*/ 5952 h 5980"/>
                <a:gd name="T20" fmla="*/ 9104 w 9463"/>
                <a:gd name="T21" fmla="*/ 5970 h 5980"/>
                <a:gd name="T22" fmla="*/ 8989 w 9463"/>
                <a:gd name="T23" fmla="*/ 5979 h 5980"/>
                <a:gd name="T24" fmla="*/ 8925 w 9463"/>
                <a:gd name="T25" fmla="*/ 5980 h 5980"/>
                <a:gd name="T26" fmla="*/ 533 w 9463"/>
                <a:gd name="T27" fmla="*/ 5980 h 5980"/>
                <a:gd name="T28" fmla="*/ 469 w 9463"/>
                <a:gd name="T29" fmla="*/ 5979 h 5980"/>
                <a:gd name="T30" fmla="*/ 354 w 9463"/>
                <a:gd name="T31" fmla="*/ 5968 h 5980"/>
                <a:gd name="T32" fmla="*/ 255 w 9463"/>
                <a:gd name="T33" fmla="*/ 5948 h 5980"/>
                <a:gd name="T34" fmla="*/ 173 w 9463"/>
                <a:gd name="T35" fmla="*/ 5918 h 5980"/>
                <a:gd name="T36" fmla="*/ 107 w 9463"/>
                <a:gd name="T37" fmla="*/ 5879 h 5980"/>
                <a:gd name="T38" fmla="*/ 57 w 9463"/>
                <a:gd name="T39" fmla="*/ 5831 h 5980"/>
                <a:gd name="T40" fmla="*/ 22 w 9463"/>
                <a:gd name="T41" fmla="*/ 5774 h 5980"/>
                <a:gd name="T42" fmla="*/ 3 w 9463"/>
                <a:gd name="T43" fmla="*/ 5709 h 5980"/>
                <a:gd name="T44" fmla="*/ 0 w 9463"/>
                <a:gd name="T45" fmla="*/ 5673 h 5980"/>
                <a:gd name="T46" fmla="*/ 0 w 9463"/>
                <a:gd name="T47" fmla="*/ 5673 h 5980"/>
                <a:gd name="T48" fmla="*/ 0 w 9463"/>
                <a:gd name="T49" fmla="*/ 5672 h 5980"/>
                <a:gd name="T50" fmla="*/ 0 w 9463"/>
                <a:gd name="T51" fmla="*/ 5659 h 5980"/>
                <a:gd name="T52" fmla="*/ 0 w 9463"/>
                <a:gd name="T53" fmla="*/ 5646 h 5980"/>
                <a:gd name="T54" fmla="*/ 0 w 9463"/>
                <a:gd name="T55" fmla="*/ 5366 h 5980"/>
                <a:gd name="T56" fmla="*/ 0 w 9463"/>
                <a:gd name="T57" fmla="*/ 5366 h 5980"/>
                <a:gd name="T58" fmla="*/ 0 w 9463"/>
                <a:gd name="T59" fmla="*/ 5345 h 5980"/>
                <a:gd name="T60" fmla="*/ 4 w 9463"/>
                <a:gd name="T61" fmla="*/ 5299 h 5980"/>
                <a:gd name="T62" fmla="*/ 19 w 9463"/>
                <a:gd name="T63" fmla="*/ 5227 h 5980"/>
                <a:gd name="T64" fmla="*/ 36 w 9463"/>
                <a:gd name="T65" fmla="*/ 5176 h 5980"/>
                <a:gd name="T66" fmla="*/ 1899 w 9463"/>
                <a:gd name="T67" fmla="*/ 196 h 5980"/>
                <a:gd name="T68" fmla="*/ 1913 w 9463"/>
                <a:gd name="T69" fmla="*/ 156 h 5980"/>
                <a:gd name="T70" fmla="*/ 1930 w 9463"/>
                <a:gd name="T71" fmla="*/ 101 h 5980"/>
                <a:gd name="T72" fmla="*/ 1943 w 9463"/>
                <a:gd name="T73" fmla="*/ 71 h 5980"/>
                <a:gd name="T74" fmla="*/ 1961 w 9463"/>
                <a:gd name="T75" fmla="*/ 44 h 5980"/>
                <a:gd name="T76" fmla="*/ 1987 w 9463"/>
                <a:gd name="T77" fmla="*/ 23 h 5980"/>
                <a:gd name="T78" fmla="*/ 2023 w 9463"/>
                <a:gd name="T79" fmla="*/ 8 h 5980"/>
                <a:gd name="T80" fmla="*/ 2072 w 9463"/>
                <a:gd name="T81" fmla="*/ 1 h 5980"/>
                <a:gd name="T82" fmla="*/ 2102 w 9463"/>
                <a:gd name="T83" fmla="*/ 0 h 5980"/>
                <a:gd name="T84" fmla="*/ 7357 w 9463"/>
                <a:gd name="T85" fmla="*/ 0 h 5980"/>
                <a:gd name="T86" fmla="*/ 7388 w 9463"/>
                <a:gd name="T87" fmla="*/ 1 h 5980"/>
                <a:gd name="T88" fmla="*/ 7438 w 9463"/>
                <a:gd name="T89" fmla="*/ 14 h 5980"/>
                <a:gd name="T90" fmla="*/ 7479 w 9463"/>
                <a:gd name="T91" fmla="*/ 38 h 5980"/>
                <a:gd name="T92" fmla="*/ 7507 w 9463"/>
                <a:gd name="T93" fmla="*/ 69 h 5980"/>
                <a:gd name="T94" fmla="*/ 7539 w 9463"/>
                <a:gd name="T95" fmla="*/ 123 h 5980"/>
                <a:gd name="T96" fmla="*/ 7563 w 9463"/>
                <a:gd name="T97" fmla="*/ 197 h 5980"/>
                <a:gd name="T98" fmla="*/ 7573 w 9463"/>
                <a:gd name="T99" fmla="*/ 226 h 5980"/>
                <a:gd name="T100" fmla="*/ 9423 w 9463"/>
                <a:gd name="T101" fmla="*/ 5176 h 5980"/>
                <a:gd name="T102" fmla="*/ 9441 w 9463"/>
                <a:gd name="T103" fmla="*/ 5231 h 5980"/>
                <a:gd name="T104" fmla="*/ 9458 w 9463"/>
                <a:gd name="T105" fmla="*/ 5305 h 5980"/>
                <a:gd name="T106" fmla="*/ 9463 w 9463"/>
                <a:gd name="T107" fmla="*/ 5350 h 5980"/>
                <a:gd name="T108" fmla="*/ 9463 w 9463"/>
                <a:gd name="T109" fmla="*/ 5371 h 5980"/>
                <a:gd name="T110" fmla="*/ 9463 w 9463"/>
                <a:gd name="T111" fmla="*/ 5677 h 5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463" h="5980">
                  <a:moveTo>
                    <a:pt x="9463" y="5677"/>
                  </a:moveTo>
                  <a:lnTo>
                    <a:pt x="9463" y="5678"/>
                  </a:lnTo>
                  <a:lnTo>
                    <a:pt x="9463" y="5678"/>
                  </a:lnTo>
                  <a:lnTo>
                    <a:pt x="9461" y="5716"/>
                  </a:lnTo>
                  <a:lnTo>
                    <a:pt x="9449" y="5767"/>
                  </a:lnTo>
                  <a:lnTo>
                    <a:pt x="9435" y="5798"/>
                  </a:lnTo>
                  <a:lnTo>
                    <a:pt x="9407" y="5840"/>
                  </a:lnTo>
                  <a:lnTo>
                    <a:pt x="9356" y="5887"/>
                  </a:lnTo>
                  <a:lnTo>
                    <a:pt x="9288" y="5924"/>
                  </a:lnTo>
                  <a:lnTo>
                    <a:pt x="9204" y="5952"/>
                  </a:lnTo>
                  <a:lnTo>
                    <a:pt x="9104" y="5970"/>
                  </a:lnTo>
                  <a:lnTo>
                    <a:pt x="8989" y="5979"/>
                  </a:lnTo>
                  <a:lnTo>
                    <a:pt x="8925" y="5980"/>
                  </a:lnTo>
                  <a:lnTo>
                    <a:pt x="533" y="5980"/>
                  </a:lnTo>
                  <a:lnTo>
                    <a:pt x="469" y="5979"/>
                  </a:lnTo>
                  <a:lnTo>
                    <a:pt x="354" y="5968"/>
                  </a:lnTo>
                  <a:lnTo>
                    <a:pt x="255" y="5948"/>
                  </a:lnTo>
                  <a:lnTo>
                    <a:pt x="173" y="5918"/>
                  </a:lnTo>
                  <a:lnTo>
                    <a:pt x="107" y="5879"/>
                  </a:lnTo>
                  <a:lnTo>
                    <a:pt x="57" y="5831"/>
                  </a:lnTo>
                  <a:lnTo>
                    <a:pt x="22" y="5774"/>
                  </a:lnTo>
                  <a:lnTo>
                    <a:pt x="3" y="5709"/>
                  </a:lnTo>
                  <a:lnTo>
                    <a:pt x="0" y="5673"/>
                  </a:lnTo>
                  <a:lnTo>
                    <a:pt x="0" y="5673"/>
                  </a:lnTo>
                  <a:lnTo>
                    <a:pt x="0" y="5672"/>
                  </a:lnTo>
                  <a:lnTo>
                    <a:pt x="0" y="5659"/>
                  </a:lnTo>
                  <a:lnTo>
                    <a:pt x="0" y="5646"/>
                  </a:lnTo>
                  <a:lnTo>
                    <a:pt x="0" y="5366"/>
                  </a:lnTo>
                  <a:lnTo>
                    <a:pt x="0" y="5366"/>
                  </a:lnTo>
                  <a:lnTo>
                    <a:pt x="0" y="5345"/>
                  </a:lnTo>
                  <a:lnTo>
                    <a:pt x="4" y="5299"/>
                  </a:lnTo>
                  <a:lnTo>
                    <a:pt x="19" y="5227"/>
                  </a:lnTo>
                  <a:lnTo>
                    <a:pt x="36" y="5176"/>
                  </a:lnTo>
                  <a:lnTo>
                    <a:pt x="1899" y="196"/>
                  </a:lnTo>
                  <a:lnTo>
                    <a:pt x="1913" y="156"/>
                  </a:lnTo>
                  <a:lnTo>
                    <a:pt x="1930" y="101"/>
                  </a:lnTo>
                  <a:lnTo>
                    <a:pt x="1943" y="71"/>
                  </a:lnTo>
                  <a:lnTo>
                    <a:pt x="1961" y="44"/>
                  </a:lnTo>
                  <a:lnTo>
                    <a:pt x="1987" y="23"/>
                  </a:lnTo>
                  <a:lnTo>
                    <a:pt x="2023" y="8"/>
                  </a:lnTo>
                  <a:lnTo>
                    <a:pt x="2072" y="1"/>
                  </a:lnTo>
                  <a:lnTo>
                    <a:pt x="2102" y="0"/>
                  </a:lnTo>
                  <a:lnTo>
                    <a:pt x="7357" y="0"/>
                  </a:lnTo>
                  <a:lnTo>
                    <a:pt x="7388" y="1"/>
                  </a:lnTo>
                  <a:lnTo>
                    <a:pt x="7438" y="14"/>
                  </a:lnTo>
                  <a:lnTo>
                    <a:pt x="7479" y="38"/>
                  </a:lnTo>
                  <a:lnTo>
                    <a:pt x="7507" y="69"/>
                  </a:lnTo>
                  <a:lnTo>
                    <a:pt x="7539" y="123"/>
                  </a:lnTo>
                  <a:lnTo>
                    <a:pt x="7563" y="197"/>
                  </a:lnTo>
                  <a:lnTo>
                    <a:pt x="7573" y="226"/>
                  </a:lnTo>
                  <a:lnTo>
                    <a:pt x="9423" y="5176"/>
                  </a:lnTo>
                  <a:lnTo>
                    <a:pt x="9441" y="5231"/>
                  </a:lnTo>
                  <a:lnTo>
                    <a:pt x="9458" y="5305"/>
                  </a:lnTo>
                  <a:lnTo>
                    <a:pt x="9463" y="5350"/>
                  </a:lnTo>
                  <a:lnTo>
                    <a:pt x="9463" y="5371"/>
                  </a:lnTo>
                  <a:lnTo>
                    <a:pt x="9463" y="5677"/>
                  </a:lnTo>
                  <a:close/>
                </a:path>
              </a:pathLst>
            </a:custGeom>
            <a:solidFill>
              <a:srgbClr val="66666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0" name="ïṣ1îḋé">
              <a:extLst>
                <a:ext uri="{FF2B5EF4-FFF2-40B4-BE49-F238E27FC236}">
                  <a16:creationId xmlns:a16="http://schemas.microsoft.com/office/drawing/2014/main" id="{2DB2B766-75E1-4F40-816A-A52F0DED5247}"/>
                </a:ext>
              </a:extLst>
            </p:cNvPr>
            <p:cNvSpPr/>
            <p:nvPr/>
          </p:nvSpPr>
          <p:spPr bwMode="auto">
            <a:xfrm>
              <a:off x="5802009" y="2102878"/>
              <a:ext cx="4920669" cy="2949284"/>
            </a:xfrm>
            <a:custGeom>
              <a:avLst/>
              <a:gdLst>
                <a:gd name="T0" fmla="*/ 2102 w 9463"/>
                <a:gd name="T1" fmla="*/ 0 h 5672"/>
                <a:gd name="T2" fmla="*/ 7357 w 9463"/>
                <a:gd name="T3" fmla="*/ 0 h 5672"/>
                <a:gd name="T4" fmla="*/ 7388 w 9463"/>
                <a:gd name="T5" fmla="*/ 1 h 5672"/>
                <a:gd name="T6" fmla="*/ 7438 w 9463"/>
                <a:gd name="T7" fmla="*/ 14 h 5672"/>
                <a:gd name="T8" fmla="*/ 7479 w 9463"/>
                <a:gd name="T9" fmla="*/ 38 h 5672"/>
                <a:gd name="T10" fmla="*/ 7507 w 9463"/>
                <a:gd name="T11" fmla="*/ 69 h 5672"/>
                <a:gd name="T12" fmla="*/ 7539 w 9463"/>
                <a:gd name="T13" fmla="*/ 123 h 5672"/>
                <a:gd name="T14" fmla="*/ 7563 w 9463"/>
                <a:gd name="T15" fmla="*/ 197 h 5672"/>
                <a:gd name="T16" fmla="*/ 7573 w 9463"/>
                <a:gd name="T17" fmla="*/ 226 h 5672"/>
                <a:gd name="T18" fmla="*/ 9423 w 9463"/>
                <a:gd name="T19" fmla="*/ 5176 h 5672"/>
                <a:gd name="T20" fmla="*/ 9434 w 9463"/>
                <a:gd name="T21" fmla="*/ 5207 h 5672"/>
                <a:gd name="T22" fmla="*/ 9451 w 9463"/>
                <a:gd name="T23" fmla="*/ 5268 h 5672"/>
                <a:gd name="T24" fmla="*/ 9461 w 9463"/>
                <a:gd name="T25" fmla="*/ 5323 h 5672"/>
                <a:gd name="T26" fmla="*/ 9463 w 9463"/>
                <a:gd name="T27" fmla="*/ 5374 h 5672"/>
                <a:gd name="T28" fmla="*/ 9459 w 9463"/>
                <a:gd name="T29" fmla="*/ 5422 h 5672"/>
                <a:gd name="T30" fmla="*/ 9447 w 9463"/>
                <a:gd name="T31" fmla="*/ 5464 h 5672"/>
                <a:gd name="T32" fmla="*/ 9428 w 9463"/>
                <a:gd name="T33" fmla="*/ 5503 h 5672"/>
                <a:gd name="T34" fmla="*/ 9403 w 9463"/>
                <a:gd name="T35" fmla="*/ 5538 h 5672"/>
                <a:gd name="T36" fmla="*/ 9371 w 9463"/>
                <a:gd name="T37" fmla="*/ 5568 h 5672"/>
                <a:gd name="T38" fmla="*/ 9332 w 9463"/>
                <a:gd name="T39" fmla="*/ 5594 h 5672"/>
                <a:gd name="T40" fmla="*/ 9287 w 9463"/>
                <a:gd name="T41" fmla="*/ 5617 h 5672"/>
                <a:gd name="T42" fmla="*/ 9236 w 9463"/>
                <a:gd name="T43" fmla="*/ 5635 h 5672"/>
                <a:gd name="T44" fmla="*/ 9147 w 9463"/>
                <a:gd name="T45" fmla="*/ 5657 h 5672"/>
                <a:gd name="T46" fmla="*/ 9007 w 9463"/>
                <a:gd name="T47" fmla="*/ 5671 h 5672"/>
                <a:gd name="T48" fmla="*/ 8925 w 9463"/>
                <a:gd name="T49" fmla="*/ 5672 h 5672"/>
                <a:gd name="T50" fmla="*/ 533 w 9463"/>
                <a:gd name="T51" fmla="*/ 5672 h 5672"/>
                <a:gd name="T52" fmla="*/ 450 w 9463"/>
                <a:gd name="T53" fmla="*/ 5671 h 5672"/>
                <a:gd name="T54" fmla="*/ 342 w 9463"/>
                <a:gd name="T55" fmla="*/ 5659 h 5672"/>
                <a:gd name="T56" fmla="*/ 278 w 9463"/>
                <a:gd name="T57" fmla="*/ 5647 h 5672"/>
                <a:gd name="T58" fmla="*/ 220 w 9463"/>
                <a:gd name="T59" fmla="*/ 5629 h 5672"/>
                <a:gd name="T60" fmla="*/ 169 w 9463"/>
                <a:gd name="T61" fmla="*/ 5609 h 5672"/>
                <a:gd name="T62" fmla="*/ 124 w 9463"/>
                <a:gd name="T63" fmla="*/ 5584 h 5672"/>
                <a:gd name="T64" fmla="*/ 87 w 9463"/>
                <a:gd name="T65" fmla="*/ 5555 h 5672"/>
                <a:gd name="T66" fmla="*/ 57 w 9463"/>
                <a:gd name="T67" fmla="*/ 5523 h 5672"/>
                <a:gd name="T68" fmla="*/ 33 w 9463"/>
                <a:gd name="T69" fmla="*/ 5487 h 5672"/>
                <a:gd name="T70" fmla="*/ 15 w 9463"/>
                <a:gd name="T71" fmla="*/ 5448 h 5672"/>
                <a:gd name="T72" fmla="*/ 4 w 9463"/>
                <a:gd name="T73" fmla="*/ 5405 h 5672"/>
                <a:gd name="T74" fmla="*/ 0 w 9463"/>
                <a:gd name="T75" fmla="*/ 5360 h 5672"/>
                <a:gd name="T76" fmla="*/ 2 w 9463"/>
                <a:gd name="T77" fmla="*/ 5311 h 5672"/>
                <a:gd name="T78" fmla="*/ 11 w 9463"/>
                <a:gd name="T79" fmla="*/ 5259 h 5672"/>
                <a:gd name="T80" fmla="*/ 26 w 9463"/>
                <a:gd name="T81" fmla="*/ 5204 h 5672"/>
                <a:gd name="T82" fmla="*/ 36 w 9463"/>
                <a:gd name="T83" fmla="*/ 5176 h 5672"/>
                <a:gd name="T84" fmla="*/ 1899 w 9463"/>
                <a:gd name="T85" fmla="*/ 196 h 5672"/>
                <a:gd name="T86" fmla="*/ 1913 w 9463"/>
                <a:gd name="T87" fmla="*/ 156 h 5672"/>
                <a:gd name="T88" fmla="*/ 1930 w 9463"/>
                <a:gd name="T89" fmla="*/ 101 h 5672"/>
                <a:gd name="T90" fmla="*/ 1943 w 9463"/>
                <a:gd name="T91" fmla="*/ 71 h 5672"/>
                <a:gd name="T92" fmla="*/ 1961 w 9463"/>
                <a:gd name="T93" fmla="*/ 44 h 5672"/>
                <a:gd name="T94" fmla="*/ 1987 w 9463"/>
                <a:gd name="T95" fmla="*/ 23 h 5672"/>
                <a:gd name="T96" fmla="*/ 2023 w 9463"/>
                <a:gd name="T97" fmla="*/ 8 h 5672"/>
                <a:gd name="T98" fmla="*/ 2072 w 9463"/>
                <a:gd name="T99" fmla="*/ 1 h 5672"/>
                <a:gd name="T100" fmla="*/ 2102 w 9463"/>
                <a:gd name="T101" fmla="*/ 0 h 5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63" h="5672">
                  <a:moveTo>
                    <a:pt x="2102" y="0"/>
                  </a:moveTo>
                  <a:lnTo>
                    <a:pt x="7357" y="0"/>
                  </a:lnTo>
                  <a:lnTo>
                    <a:pt x="7388" y="1"/>
                  </a:lnTo>
                  <a:lnTo>
                    <a:pt x="7438" y="14"/>
                  </a:lnTo>
                  <a:lnTo>
                    <a:pt x="7479" y="38"/>
                  </a:lnTo>
                  <a:lnTo>
                    <a:pt x="7507" y="69"/>
                  </a:lnTo>
                  <a:lnTo>
                    <a:pt x="7539" y="123"/>
                  </a:lnTo>
                  <a:lnTo>
                    <a:pt x="7563" y="197"/>
                  </a:lnTo>
                  <a:lnTo>
                    <a:pt x="7573" y="226"/>
                  </a:lnTo>
                  <a:lnTo>
                    <a:pt x="9423" y="5176"/>
                  </a:lnTo>
                  <a:lnTo>
                    <a:pt x="9434" y="5207"/>
                  </a:lnTo>
                  <a:lnTo>
                    <a:pt x="9451" y="5268"/>
                  </a:lnTo>
                  <a:lnTo>
                    <a:pt x="9461" y="5323"/>
                  </a:lnTo>
                  <a:lnTo>
                    <a:pt x="9463" y="5374"/>
                  </a:lnTo>
                  <a:lnTo>
                    <a:pt x="9459" y="5422"/>
                  </a:lnTo>
                  <a:lnTo>
                    <a:pt x="9447" y="5464"/>
                  </a:lnTo>
                  <a:lnTo>
                    <a:pt x="9428" y="5503"/>
                  </a:lnTo>
                  <a:lnTo>
                    <a:pt x="9403" y="5538"/>
                  </a:lnTo>
                  <a:lnTo>
                    <a:pt x="9371" y="5568"/>
                  </a:lnTo>
                  <a:lnTo>
                    <a:pt x="9332" y="5594"/>
                  </a:lnTo>
                  <a:lnTo>
                    <a:pt x="9287" y="5617"/>
                  </a:lnTo>
                  <a:lnTo>
                    <a:pt x="9236" y="5635"/>
                  </a:lnTo>
                  <a:lnTo>
                    <a:pt x="9147" y="5657"/>
                  </a:lnTo>
                  <a:lnTo>
                    <a:pt x="9007" y="5671"/>
                  </a:lnTo>
                  <a:lnTo>
                    <a:pt x="8925" y="5672"/>
                  </a:lnTo>
                  <a:lnTo>
                    <a:pt x="533" y="5672"/>
                  </a:lnTo>
                  <a:lnTo>
                    <a:pt x="450" y="5671"/>
                  </a:lnTo>
                  <a:lnTo>
                    <a:pt x="342" y="5659"/>
                  </a:lnTo>
                  <a:lnTo>
                    <a:pt x="278" y="5647"/>
                  </a:lnTo>
                  <a:lnTo>
                    <a:pt x="220" y="5629"/>
                  </a:lnTo>
                  <a:lnTo>
                    <a:pt x="169" y="5609"/>
                  </a:lnTo>
                  <a:lnTo>
                    <a:pt x="124" y="5584"/>
                  </a:lnTo>
                  <a:lnTo>
                    <a:pt x="87" y="5555"/>
                  </a:lnTo>
                  <a:lnTo>
                    <a:pt x="57" y="5523"/>
                  </a:lnTo>
                  <a:lnTo>
                    <a:pt x="33" y="5487"/>
                  </a:lnTo>
                  <a:lnTo>
                    <a:pt x="15" y="5448"/>
                  </a:lnTo>
                  <a:lnTo>
                    <a:pt x="4" y="5405"/>
                  </a:lnTo>
                  <a:lnTo>
                    <a:pt x="0" y="5360"/>
                  </a:lnTo>
                  <a:lnTo>
                    <a:pt x="2" y="5311"/>
                  </a:lnTo>
                  <a:lnTo>
                    <a:pt x="11" y="5259"/>
                  </a:lnTo>
                  <a:lnTo>
                    <a:pt x="26" y="5204"/>
                  </a:lnTo>
                  <a:lnTo>
                    <a:pt x="36" y="5176"/>
                  </a:lnTo>
                  <a:lnTo>
                    <a:pt x="1899" y="196"/>
                  </a:lnTo>
                  <a:lnTo>
                    <a:pt x="1913" y="156"/>
                  </a:lnTo>
                  <a:lnTo>
                    <a:pt x="1930" y="101"/>
                  </a:lnTo>
                  <a:lnTo>
                    <a:pt x="1943" y="71"/>
                  </a:lnTo>
                  <a:lnTo>
                    <a:pt x="1961" y="44"/>
                  </a:lnTo>
                  <a:lnTo>
                    <a:pt x="1987" y="23"/>
                  </a:lnTo>
                  <a:lnTo>
                    <a:pt x="2023" y="8"/>
                  </a:lnTo>
                  <a:lnTo>
                    <a:pt x="2072" y="1"/>
                  </a:lnTo>
                  <a:lnTo>
                    <a:pt x="2102"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1" name="íśḷiḋé">
              <a:extLst>
                <a:ext uri="{FF2B5EF4-FFF2-40B4-BE49-F238E27FC236}">
                  <a16:creationId xmlns:a16="http://schemas.microsoft.com/office/drawing/2014/main" id="{2DA607B6-D91D-4530-9A73-99FF464EA857}"/>
                </a:ext>
              </a:extLst>
            </p:cNvPr>
            <p:cNvSpPr/>
            <p:nvPr/>
          </p:nvSpPr>
          <p:spPr bwMode="auto">
            <a:xfrm>
              <a:off x="6020474" y="2102878"/>
              <a:ext cx="3368005" cy="2158647"/>
            </a:xfrm>
            <a:custGeom>
              <a:avLst/>
              <a:gdLst>
                <a:gd name="T0" fmla="*/ 1683 w 6479"/>
                <a:gd name="T1" fmla="*/ 0 h 4151"/>
                <a:gd name="T2" fmla="*/ 6479 w 6479"/>
                <a:gd name="T3" fmla="*/ 0 h 4151"/>
                <a:gd name="T4" fmla="*/ 0 w 6479"/>
                <a:gd name="T5" fmla="*/ 4151 h 4151"/>
                <a:gd name="T6" fmla="*/ 1480 w 6479"/>
                <a:gd name="T7" fmla="*/ 196 h 4151"/>
                <a:gd name="T8" fmla="*/ 1494 w 6479"/>
                <a:gd name="T9" fmla="*/ 156 h 4151"/>
                <a:gd name="T10" fmla="*/ 1511 w 6479"/>
                <a:gd name="T11" fmla="*/ 101 h 4151"/>
                <a:gd name="T12" fmla="*/ 1524 w 6479"/>
                <a:gd name="T13" fmla="*/ 71 h 4151"/>
                <a:gd name="T14" fmla="*/ 1542 w 6479"/>
                <a:gd name="T15" fmla="*/ 44 h 4151"/>
                <a:gd name="T16" fmla="*/ 1568 w 6479"/>
                <a:gd name="T17" fmla="*/ 23 h 4151"/>
                <a:gd name="T18" fmla="*/ 1604 w 6479"/>
                <a:gd name="T19" fmla="*/ 8 h 4151"/>
                <a:gd name="T20" fmla="*/ 1653 w 6479"/>
                <a:gd name="T21" fmla="*/ 1 h 4151"/>
                <a:gd name="T22" fmla="*/ 1683 w 6479"/>
                <a:gd name="T23" fmla="*/ 0 h 4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479" h="4151">
                  <a:moveTo>
                    <a:pt x="1683" y="0"/>
                  </a:moveTo>
                  <a:lnTo>
                    <a:pt x="6479" y="0"/>
                  </a:lnTo>
                  <a:lnTo>
                    <a:pt x="0" y="4151"/>
                  </a:lnTo>
                  <a:lnTo>
                    <a:pt x="1480" y="196"/>
                  </a:lnTo>
                  <a:lnTo>
                    <a:pt x="1494" y="156"/>
                  </a:lnTo>
                  <a:lnTo>
                    <a:pt x="1511" y="101"/>
                  </a:lnTo>
                  <a:lnTo>
                    <a:pt x="1524" y="71"/>
                  </a:lnTo>
                  <a:lnTo>
                    <a:pt x="1542" y="44"/>
                  </a:lnTo>
                  <a:lnTo>
                    <a:pt x="1568" y="23"/>
                  </a:lnTo>
                  <a:lnTo>
                    <a:pt x="1604" y="8"/>
                  </a:lnTo>
                  <a:lnTo>
                    <a:pt x="1653" y="1"/>
                  </a:lnTo>
                  <a:lnTo>
                    <a:pt x="1683" y="0"/>
                  </a:lnTo>
                  <a:close/>
                </a:path>
              </a:pathLst>
            </a:custGeom>
            <a:solidFill>
              <a:srgbClr val="A5A5A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2" name="išľíḑè">
              <a:extLst>
                <a:ext uri="{FF2B5EF4-FFF2-40B4-BE49-F238E27FC236}">
                  <a16:creationId xmlns:a16="http://schemas.microsoft.com/office/drawing/2014/main" id="{39597665-912D-451F-ABC7-209060C836E8}"/>
                </a:ext>
              </a:extLst>
            </p:cNvPr>
            <p:cNvSpPr/>
            <p:nvPr/>
          </p:nvSpPr>
          <p:spPr bwMode="auto">
            <a:xfrm>
              <a:off x="6264947" y="2193905"/>
              <a:ext cx="3994793" cy="2436931"/>
            </a:xfrm>
            <a:custGeom>
              <a:avLst/>
              <a:gdLst>
                <a:gd name="T0" fmla="*/ 1479 w 7679"/>
                <a:gd name="T1" fmla="*/ 0 h 4685"/>
                <a:gd name="T2" fmla="*/ 6218 w 7679"/>
                <a:gd name="T3" fmla="*/ 0 h 4685"/>
                <a:gd name="T4" fmla="*/ 7679 w 7679"/>
                <a:gd name="T5" fmla="*/ 4685 h 4685"/>
                <a:gd name="T6" fmla="*/ 0 w 7679"/>
                <a:gd name="T7" fmla="*/ 4685 h 4685"/>
                <a:gd name="T8" fmla="*/ 1479 w 7679"/>
                <a:gd name="T9" fmla="*/ 0 h 4685"/>
              </a:gdLst>
              <a:ahLst/>
              <a:cxnLst>
                <a:cxn ang="0">
                  <a:pos x="T0" y="T1"/>
                </a:cxn>
                <a:cxn ang="0">
                  <a:pos x="T2" y="T3"/>
                </a:cxn>
                <a:cxn ang="0">
                  <a:pos x="T4" y="T5"/>
                </a:cxn>
                <a:cxn ang="0">
                  <a:pos x="T6" y="T7"/>
                </a:cxn>
                <a:cxn ang="0">
                  <a:pos x="T8" y="T9"/>
                </a:cxn>
              </a:cxnLst>
              <a:rect l="0" t="0" r="r" b="b"/>
              <a:pathLst>
                <a:path w="7679" h="4685">
                  <a:moveTo>
                    <a:pt x="1479" y="0"/>
                  </a:moveTo>
                  <a:lnTo>
                    <a:pt x="6218" y="0"/>
                  </a:lnTo>
                  <a:lnTo>
                    <a:pt x="7679" y="4685"/>
                  </a:lnTo>
                  <a:lnTo>
                    <a:pt x="0" y="4685"/>
                  </a:lnTo>
                  <a:lnTo>
                    <a:pt x="14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3" name="îšļîdê">
              <a:extLst>
                <a:ext uri="{FF2B5EF4-FFF2-40B4-BE49-F238E27FC236}">
                  <a16:creationId xmlns:a16="http://schemas.microsoft.com/office/drawing/2014/main" id="{11545E70-315D-47C2-BAEF-E18260F1D9A4}"/>
                </a:ext>
              </a:extLst>
            </p:cNvPr>
            <p:cNvSpPr/>
            <p:nvPr/>
          </p:nvSpPr>
          <p:spPr bwMode="auto">
            <a:xfrm>
              <a:off x="6283153" y="2206909"/>
              <a:ext cx="3958382" cy="2408322"/>
            </a:xfrm>
            <a:custGeom>
              <a:avLst/>
              <a:gdLst>
                <a:gd name="T0" fmla="*/ 1462 w 7607"/>
                <a:gd name="T1" fmla="*/ 0 h 4632"/>
                <a:gd name="T2" fmla="*/ 6162 w 7607"/>
                <a:gd name="T3" fmla="*/ 0 h 4632"/>
                <a:gd name="T4" fmla="*/ 7607 w 7607"/>
                <a:gd name="T5" fmla="*/ 4632 h 4632"/>
                <a:gd name="T6" fmla="*/ 0 w 7607"/>
                <a:gd name="T7" fmla="*/ 4632 h 4632"/>
                <a:gd name="T8" fmla="*/ 1462 w 7607"/>
                <a:gd name="T9" fmla="*/ 0 h 4632"/>
              </a:gdLst>
              <a:ahLst/>
              <a:cxnLst>
                <a:cxn ang="0">
                  <a:pos x="T0" y="T1"/>
                </a:cxn>
                <a:cxn ang="0">
                  <a:pos x="T2" y="T3"/>
                </a:cxn>
                <a:cxn ang="0">
                  <a:pos x="T4" y="T5"/>
                </a:cxn>
                <a:cxn ang="0">
                  <a:pos x="T6" y="T7"/>
                </a:cxn>
                <a:cxn ang="0">
                  <a:pos x="T8" y="T9"/>
                </a:cxn>
              </a:cxnLst>
              <a:rect l="0" t="0" r="r" b="b"/>
              <a:pathLst>
                <a:path w="7607" h="4632">
                  <a:moveTo>
                    <a:pt x="1462" y="0"/>
                  </a:moveTo>
                  <a:lnTo>
                    <a:pt x="6162" y="0"/>
                  </a:lnTo>
                  <a:lnTo>
                    <a:pt x="7607" y="4632"/>
                  </a:lnTo>
                  <a:lnTo>
                    <a:pt x="0" y="4632"/>
                  </a:lnTo>
                  <a:lnTo>
                    <a:pt x="1462" y="0"/>
                  </a:lnTo>
                  <a:close/>
                </a:path>
              </a:pathLst>
            </a:custGeom>
            <a:solidFill>
              <a:srgbClr val="848484"/>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4" name="íṣļîḍè">
              <a:extLst>
                <a:ext uri="{FF2B5EF4-FFF2-40B4-BE49-F238E27FC236}">
                  <a16:creationId xmlns:a16="http://schemas.microsoft.com/office/drawing/2014/main" id="{C2DFCAA1-0770-4A62-AC9F-6D0C7941C7D2}"/>
                </a:ext>
              </a:extLst>
            </p:cNvPr>
            <p:cNvSpPr/>
            <p:nvPr/>
          </p:nvSpPr>
          <p:spPr bwMode="auto">
            <a:xfrm>
              <a:off x="6283153" y="2206909"/>
              <a:ext cx="3958382" cy="2408322"/>
            </a:xfrm>
            <a:custGeom>
              <a:avLst/>
              <a:gdLst>
                <a:gd name="T0" fmla="*/ 1462 w 7607"/>
                <a:gd name="T1" fmla="*/ 0 h 4632"/>
                <a:gd name="T2" fmla="*/ 6162 w 7607"/>
                <a:gd name="T3" fmla="*/ 0 h 4632"/>
                <a:gd name="T4" fmla="*/ 7607 w 7607"/>
                <a:gd name="T5" fmla="*/ 4632 h 4632"/>
                <a:gd name="T6" fmla="*/ 0 w 7607"/>
                <a:gd name="T7" fmla="*/ 4632 h 4632"/>
                <a:gd name="T8" fmla="*/ 1462 w 7607"/>
                <a:gd name="T9" fmla="*/ 0 h 4632"/>
              </a:gdLst>
              <a:ahLst/>
              <a:cxnLst>
                <a:cxn ang="0">
                  <a:pos x="T0" y="T1"/>
                </a:cxn>
                <a:cxn ang="0">
                  <a:pos x="T2" y="T3"/>
                </a:cxn>
                <a:cxn ang="0">
                  <a:pos x="T4" y="T5"/>
                </a:cxn>
                <a:cxn ang="0">
                  <a:pos x="T6" y="T7"/>
                </a:cxn>
                <a:cxn ang="0">
                  <a:pos x="T8" y="T9"/>
                </a:cxn>
              </a:cxnLst>
              <a:rect l="0" t="0" r="r" b="b"/>
              <a:pathLst>
                <a:path w="7607" h="4632">
                  <a:moveTo>
                    <a:pt x="1462" y="0"/>
                  </a:moveTo>
                  <a:lnTo>
                    <a:pt x="6162" y="0"/>
                  </a:lnTo>
                  <a:lnTo>
                    <a:pt x="7607" y="4632"/>
                  </a:lnTo>
                  <a:lnTo>
                    <a:pt x="0" y="4632"/>
                  </a:lnTo>
                  <a:lnTo>
                    <a:pt x="146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5" name="ïšļidê">
              <a:extLst>
                <a:ext uri="{FF2B5EF4-FFF2-40B4-BE49-F238E27FC236}">
                  <a16:creationId xmlns:a16="http://schemas.microsoft.com/office/drawing/2014/main" id="{383F9C93-05C6-49ED-AE8C-F9903F21CCBC}"/>
                </a:ext>
              </a:extLst>
            </p:cNvPr>
            <p:cNvSpPr/>
            <p:nvPr/>
          </p:nvSpPr>
          <p:spPr bwMode="auto">
            <a:xfrm>
              <a:off x="6283153" y="2206909"/>
              <a:ext cx="3958382" cy="2408322"/>
            </a:xfrm>
            <a:custGeom>
              <a:avLst/>
              <a:gdLst>
                <a:gd name="T0" fmla="*/ 1462 w 7607"/>
                <a:gd name="T1" fmla="*/ 0 h 4632"/>
                <a:gd name="T2" fmla="*/ 6162 w 7607"/>
                <a:gd name="T3" fmla="*/ 0 h 4632"/>
                <a:gd name="T4" fmla="*/ 7607 w 7607"/>
                <a:gd name="T5" fmla="*/ 4632 h 4632"/>
                <a:gd name="T6" fmla="*/ 0 w 7607"/>
                <a:gd name="T7" fmla="*/ 4632 h 4632"/>
                <a:gd name="T8" fmla="*/ 1462 w 7607"/>
                <a:gd name="T9" fmla="*/ 0 h 4632"/>
              </a:gdLst>
              <a:ahLst/>
              <a:cxnLst>
                <a:cxn ang="0">
                  <a:pos x="T0" y="T1"/>
                </a:cxn>
                <a:cxn ang="0">
                  <a:pos x="T2" y="T3"/>
                </a:cxn>
                <a:cxn ang="0">
                  <a:pos x="T4" y="T5"/>
                </a:cxn>
                <a:cxn ang="0">
                  <a:pos x="T6" y="T7"/>
                </a:cxn>
                <a:cxn ang="0">
                  <a:pos x="T8" y="T9"/>
                </a:cxn>
              </a:cxnLst>
              <a:rect l="0" t="0" r="r" b="b"/>
              <a:pathLst>
                <a:path w="7607" h="4632">
                  <a:moveTo>
                    <a:pt x="1462" y="0"/>
                  </a:moveTo>
                  <a:lnTo>
                    <a:pt x="6162" y="0"/>
                  </a:lnTo>
                  <a:lnTo>
                    <a:pt x="7607" y="4632"/>
                  </a:lnTo>
                  <a:lnTo>
                    <a:pt x="0" y="4632"/>
                  </a:lnTo>
                  <a:lnTo>
                    <a:pt x="1462" y="0"/>
                  </a:lnTo>
                  <a:close/>
                </a:path>
              </a:pathLst>
            </a:custGeom>
            <a:solidFill>
              <a:srgbClr val="E4DDD7"/>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6" name="ïsḷïḑè">
              <a:extLst>
                <a:ext uri="{FF2B5EF4-FFF2-40B4-BE49-F238E27FC236}">
                  <a16:creationId xmlns:a16="http://schemas.microsoft.com/office/drawing/2014/main" id="{212F60B2-B8A5-4490-8BC0-E982749D3F14}"/>
                </a:ext>
              </a:extLst>
            </p:cNvPr>
            <p:cNvSpPr/>
            <p:nvPr/>
          </p:nvSpPr>
          <p:spPr bwMode="auto">
            <a:xfrm>
              <a:off x="9307856" y="2448782"/>
              <a:ext cx="325097" cy="907672"/>
            </a:xfrm>
            <a:custGeom>
              <a:avLst/>
              <a:gdLst>
                <a:gd name="T0" fmla="*/ 495 w 628"/>
                <a:gd name="T1" fmla="*/ 0 h 1743"/>
                <a:gd name="T2" fmla="*/ 466 w 628"/>
                <a:gd name="T3" fmla="*/ 148 h 1743"/>
                <a:gd name="T4" fmla="*/ 399 w 628"/>
                <a:gd name="T5" fmla="*/ 444 h 1743"/>
                <a:gd name="T6" fmla="*/ 361 w 628"/>
                <a:gd name="T7" fmla="*/ 590 h 1743"/>
                <a:gd name="T8" fmla="*/ 323 w 628"/>
                <a:gd name="T9" fmla="*/ 727 h 1743"/>
                <a:gd name="T10" fmla="*/ 240 w 628"/>
                <a:gd name="T11" fmla="*/ 999 h 1743"/>
                <a:gd name="T12" fmla="*/ 149 w 628"/>
                <a:gd name="T13" fmla="*/ 1271 h 1743"/>
                <a:gd name="T14" fmla="*/ 51 w 628"/>
                <a:gd name="T15" fmla="*/ 1543 h 1743"/>
                <a:gd name="T16" fmla="*/ 0 w 628"/>
                <a:gd name="T17" fmla="*/ 1679 h 1743"/>
                <a:gd name="T18" fmla="*/ 116 w 628"/>
                <a:gd name="T19" fmla="*/ 1711 h 1743"/>
                <a:gd name="T20" fmla="*/ 231 w 628"/>
                <a:gd name="T21" fmla="*/ 1743 h 1743"/>
                <a:gd name="T22" fmla="*/ 281 w 628"/>
                <a:gd name="T23" fmla="*/ 1603 h 1743"/>
                <a:gd name="T24" fmla="*/ 377 w 628"/>
                <a:gd name="T25" fmla="*/ 1323 h 1743"/>
                <a:gd name="T26" fmla="*/ 466 w 628"/>
                <a:gd name="T27" fmla="*/ 1044 h 1743"/>
                <a:gd name="T28" fmla="*/ 546 w 628"/>
                <a:gd name="T29" fmla="*/ 763 h 1743"/>
                <a:gd name="T30" fmla="*/ 582 w 628"/>
                <a:gd name="T31" fmla="*/ 622 h 1743"/>
                <a:gd name="T32" fmla="*/ 606 w 628"/>
                <a:gd name="T33" fmla="*/ 523 h 1743"/>
                <a:gd name="T34" fmla="*/ 628 w 628"/>
                <a:gd name="T35" fmla="*/ 423 h 1743"/>
                <a:gd name="T36" fmla="*/ 495 w 628"/>
                <a:gd name="T37" fmla="*/ 0 h 17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8" h="1743">
                  <a:moveTo>
                    <a:pt x="495" y="0"/>
                  </a:moveTo>
                  <a:lnTo>
                    <a:pt x="466" y="148"/>
                  </a:lnTo>
                  <a:lnTo>
                    <a:pt x="399" y="444"/>
                  </a:lnTo>
                  <a:lnTo>
                    <a:pt x="361" y="590"/>
                  </a:lnTo>
                  <a:lnTo>
                    <a:pt x="323" y="727"/>
                  </a:lnTo>
                  <a:lnTo>
                    <a:pt x="240" y="999"/>
                  </a:lnTo>
                  <a:lnTo>
                    <a:pt x="149" y="1271"/>
                  </a:lnTo>
                  <a:lnTo>
                    <a:pt x="51" y="1543"/>
                  </a:lnTo>
                  <a:lnTo>
                    <a:pt x="0" y="1679"/>
                  </a:lnTo>
                  <a:lnTo>
                    <a:pt x="116" y="1711"/>
                  </a:lnTo>
                  <a:lnTo>
                    <a:pt x="231" y="1743"/>
                  </a:lnTo>
                  <a:lnTo>
                    <a:pt x="281" y="1603"/>
                  </a:lnTo>
                  <a:lnTo>
                    <a:pt x="377" y="1323"/>
                  </a:lnTo>
                  <a:lnTo>
                    <a:pt x="466" y="1044"/>
                  </a:lnTo>
                  <a:lnTo>
                    <a:pt x="546" y="763"/>
                  </a:lnTo>
                  <a:lnTo>
                    <a:pt x="582" y="622"/>
                  </a:lnTo>
                  <a:lnTo>
                    <a:pt x="606" y="523"/>
                  </a:lnTo>
                  <a:lnTo>
                    <a:pt x="628" y="423"/>
                  </a:lnTo>
                  <a:lnTo>
                    <a:pt x="49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7" name="iŝlíḋé">
              <a:extLst>
                <a:ext uri="{FF2B5EF4-FFF2-40B4-BE49-F238E27FC236}">
                  <a16:creationId xmlns:a16="http://schemas.microsoft.com/office/drawing/2014/main" id="{0D4EF6B7-B862-4F7B-B5A4-4A1AB5F77DB1}"/>
                </a:ext>
              </a:extLst>
            </p:cNvPr>
            <p:cNvSpPr/>
            <p:nvPr/>
          </p:nvSpPr>
          <p:spPr bwMode="auto">
            <a:xfrm>
              <a:off x="9396282" y="3268027"/>
              <a:ext cx="657996" cy="749025"/>
            </a:xfrm>
            <a:custGeom>
              <a:avLst/>
              <a:gdLst>
                <a:gd name="T0" fmla="*/ 241 w 1265"/>
                <a:gd name="T1" fmla="*/ 0 h 1441"/>
                <a:gd name="T2" fmla="*/ 289 w 1265"/>
                <a:gd name="T3" fmla="*/ 94 h 1441"/>
                <a:gd name="T4" fmla="*/ 394 w 1265"/>
                <a:gd name="T5" fmla="*/ 272 h 1441"/>
                <a:gd name="T6" fmla="*/ 483 w 1265"/>
                <a:gd name="T7" fmla="*/ 407 h 1441"/>
                <a:gd name="T8" fmla="*/ 593 w 1265"/>
                <a:gd name="T9" fmla="*/ 552 h 1441"/>
                <a:gd name="T10" fmla="*/ 724 w 1265"/>
                <a:gd name="T11" fmla="*/ 706 h 1441"/>
                <a:gd name="T12" fmla="*/ 880 w 1265"/>
                <a:gd name="T13" fmla="*/ 868 h 1441"/>
                <a:gd name="T14" fmla="*/ 1063 w 1265"/>
                <a:gd name="T15" fmla="*/ 1036 h 1441"/>
                <a:gd name="T16" fmla="*/ 1166 w 1265"/>
                <a:gd name="T17" fmla="*/ 1121 h 1441"/>
                <a:gd name="T18" fmla="*/ 1265 w 1265"/>
                <a:gd name="T19" fmla="*/ 1441 h 1441"/>
                <a:gd name="T20" fmla="*/ 1187 w 1265"/>
                <a:gd name="T21" fmla="*/ 1388 h 1441"/>
                <a:gd name="T22" fmla="*/ 1041 w 1265"/>
                <a:gd name="T23" fmla="*/ 1285 h 1441"/>
                <a:gd name="T24" fmla="*/ 973 w 1265"/>
                <a:gd name="T25" fmla="*/ 1233 h 1441"/>
                <a:gd name="T26" fmla="*/ 862 w 1265"/>
                <a:gd name="T27" fmla="*/ 1142 h 1441"/>
                <a:gd name="T28" fmla="*/ 668 w 1265"/>
                <a:gd name="T29" fmla="*/ 961 h 1441"/>
                <a:gd name="T30" fmla="*/ 503 w 1265"/>
                <a:gd name="T31" fmla="*/ 787 h 1441"/>
                <a:gd name="T32" fmla="*/ 365 w 1265"/>
                <a:gd name="T33" fmla="*/ 622 h 1441"/>
                <a:gd name="T34" fmla="*/ 251 w 1265"/>
                <a:gd name="T35" fmla="*/ 467 h 1441"/>
                <a:gd name="T36" fmla="*/ 157 w 1265"/>
                <a:gd name="T37" fmla="*/ 324 h 1441"/>
                <a:gd name="T38" fmla="*/ 51 w 1265"/>
                <a:gd name="T39" fmla="*/ 134 h 1441"/>
                <a:gd name="T40" fmla="*/ 0 w 1265"/>
                <a:gd name="T41" fmla="*/ 33 h 1441"/>
                <a:gd name="T42" fmla="*/ 119 w 1265"/>
                <a:gd name="T43" fmla="*/ 16 h 1441"/>
                <a:gd name="T44" fmla="*/ 241 w 1265"/>
                <a:gd name="T45" fmla="*/ 0 h 1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265" h="1441">
                  <a:moveTo>
                    <a:pt x="241" y="0"/>
                  </a:moveTo>
                  <a:lnTo>
                    <a:pt x="289" y="94"/>
                  </a:lnTo>
                  <a:lnTo>
                    <a:pt x="394" y="272"/>
                  </a:lnTo>
                  <a:lnTo>
                    <a:pt x="483" y="407"/>
                  </a:lnTo>
                  <a:lnTo>
                    <a:pt x="593" y="552"/>
                  </a:lnTo>
                  <a:lnTo>
                    <a:pt x="724" y="706"/>
                  </a:lnTo>
                  <a:lnTo>
                    <a:pt x="880" y="868"/>
                  </a:lnTo>
                  <a:lnTo>
                    <a:pt x="1063" y="1036"/>
                  </a:lnTo>
                  <a:lnTo>
                    <a:pt x="1166" y="1121"/>
                  </a:lnTo>
                  <a:lnTo>
                    <a:pt x="1265" y="1441"/>
                  </a:lnTo>
                  <a:lnTo>
                    <a:pt x="1187" y="1388"/>
                  </a:lnTo>
                  <a:lnTo>
                    <a:pt x="1041" y="1285"/>
                  </a:lnTo>
                  <a:lnTo>
                    <a:pt x="973" y="1233"/>
                  </a:lnTo>
                  <a:lnTo>
                    <a:pt x="862" y="1142"/>
                  </a:lnTo>
                  <a:lnTo>
                    <a:pt x="668" y="961"/>
                  </a:lnTo>
                  <a:lnTo>
                    <a:pt x="503" y="787"/>
                  </a:lnTo>
                  <a:lnTo>
                    <a:pt x="365" y="622"/>
                  </a:lnTo>
                  <a:lnTo>
                    <a:pt x="251" y="467"/>
                  </a:lnTo>
                  <a:lnTo>
                    <a:pt x="157" y="324"/>
                  </a:lnTo>
                  <a:lnTo>
                    <a:pt x="51" y="134"/>
                  </a:lnTo>
                  <a:lnTo>
                    <a:pt x="0" y="33"/>
                  </a:lnTo>
                  <a:lnTo>
                    <a:pt x="119" y="16"/>
                  </a:lnTo>
                  <a:lnTo>
                    <a:pt x="24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8" name="i$1ïḍe">
              <a:extLst>
                <a:ext uri="{FF2B5EF4-FFF2-40B4-BE49-F238E27FC236}">
                  <a16:creationId xmlns:a16="http://schemas.microsoft.com/office/drawing/2014/main" id="{02689106-82DE-4AC6-A2BA-B242E9003847}"/>
                </a:ext>
              </a:extLst>
            </p:cNvPr>
            <p:cNvSpPr/>
            <p:nvPr/>
          </p:nvSpPr>
          <p:spPr bwMode="auto">
            <a:xfrm>
              <a:off x="6475610" y="2961135"/>
              <a:ext cx="3282180" cy="1654096"/>
            </a:xfrm>
            <a:custGeom>
              <a:avLst/>
              <a:gdLst>
                <a:gd name="T0" fmla="*/ 6244 w 6310"/>
                <a:gd name="T1" fmla="*/ 0 h 3184"/>
                <a:gd name="T2" fmla="*/ 6063 w 6310"/>
                <a:gd name="T3" fmla="*/ 133 h 3184"/>
                <a:gd name="T4" fmla="*/ 5686 w 6310"/>
                <a:gd name="T5" fmla="*/ 397 h 3184"/>
                <a:gd name="T6" fmla="*/ 5291 w 6310"/>
                <a:gd name="T7" fmla="*/ 656 h 3184"/>
                <a:gd name="T8" fmla="*/ 4873 w 6310"/>
                <a:gd name="T9" fmla="*/ 911 h 3184"/>
                <a:gd name="T10" fmla="*/ 4656 w 6310"/>
                <a:gd name="T11" fmla="*/ 1035 h 3184"/>
                <a:gd name="T12" fmla="*/ 4404 w 6310"/>
                <a:gd name="T13" fmla="*/ 1177 h 3184"/>
                <a:gd name="T14" fmla="*/ 3881 w 6310"/>
                <a:gd name="T15" fmla="*/ 1453 h 3184"/>
                <a:gd name="T16" fmla="*/ 3336 w 6310"/>
                <a:gd name="T17" fmla="*/ 1724 h 3184"/>
                <a:gd name="T18" fmla="*/ 2772 w 6310"/>
                <a:gd name="T19" fmla="*/ 1993 h 3184"/>
                <a:gd name="T20" fmla="*/ 2187 w 6310"/>
                <a:gd name="T21" fmla="*/ 2258 h 3184"/>
                <a:gd name="T22" fmla="*/ 1584 w 6310"/>
                <a:gd name="T23" fmla="*/ 2521 h 3184"/>
                <a:gd name="T24" fmla="*/ 649 w 6310"/>
                <a:gd name="T25" fmla="*/ 2917 h 3184"/>
                <a:gd name="T26" fmla="*/ 0 w 6310"/>
                <a:gd name="T27" fmla="*/ 3184 h 3184"/>
                <a:gd name="T28" fmla="*/ 476 w 6310"/>
                <a:gd name="T29" fmla="*/ 3184 h 3184"/>
                <a:gd name="T30" fmla="*/ 1084 w 6310"/>
                <a:gd name="T31" fmla="*/ 2930 h 3184"/>
                <a:gd name="T32" fmla="*/ 1963 w 6310"/>
                <a:gd name="T33" fmla="*/ 2554 h 3184"/>
                <a:gd name="T34" fmla="*/ 2531 w 6310"/>
                <a:gd name="T35" fmla="*/ 2302 h 3184"/>
                <a:gd name="T36" fmla="*/ 3081 w 6310"/>
                <a:gd name="T37" fmla="*/ 2050 h 3184"/>
                <a:gd name="T38" fmla="*/ 3614 w 6310"/>
                <a:gd name="T39" fmla="*/ 1796 h 3184"/>
                <a:gd name="T40" fmla="*/ 4129 w 6310"/>
                <a:gd name="T41" fmla="*/ 1537 h 3184"/>
                <a:gd name="T42" fmla="*/ 4625 w 6310"/>
                <a:gd name="T43" fmla="*/ 1274 h 3184"/>
                <a:gd name="T44" fmla="*/ 4864 w 6310"/>
                <a:gd name="T45" fmla="*/ 1141 h 3184"/>
                <a:gd name="T46" fmla="*/ 5059 w 6310"/>
                <a:gd name="T47" fmla="*/ 1029 h 3184"/>
                <a:gd name="T48" fmla="*/ 5437 w 6310"/>
                <a:gd name="T49" fmla="*/ 800 h 3184"/>
                <a:gd name="T50" fmla="*/ 5798 w 6310"/>
                <a:gd name="T51" fmla="*/ 566 h 3184"/>
                <a:gd name="T52" fmla="*/ 6144 w 6310"/>
                <a:gd name="T53" fmla="*/ 330 h 3184"/>
                <a:gd name="T54" fmla="*/ 6310 w 6310"/>
                <a:gd name="T55" fmla="*/ 211 h 3184"/>
                <a:gd name="T56" fmla="*/ 6244 w 6310"/>
                <a:gd name="T57" fmla="*/ 0 h 3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310" h="3184">
                  <a:moveTo>
                    <a:pt x="6244" y="0"/>
                  </a:moveTo>
                  <a:lnTo>
                    <a:pt x="6063" y="133"/>
                  </a:lnTo>
                  <a:lnTo>
                    <a:pt x="5686" y="397"/>
                  </a:lnTo>
                  <a:lnTo>
                    <a:pt x="5291" y="656"/>
                  </a:lnTo>
                  <a:lnTo>
                    <a:pt x="4873" y="911"/>
                  </a:lnTo>
                  <a:lnTo>
                    <a:pt x="4656" y="1035"/>
                  </a:lnTo>
                  <a:lnTo>
                    <a:pt x="4404" y="1177"/>
                  </a:lnTo>
                  <a:lnTo>
                    <a:pt x="3881" y="1453"/>
                  </a:lnTo>
                  <a:lnTo>
                    <a:pt x="3336" y="1724"/>
                  </a:lnTo>
                  <a:lnTo>
                    <a:pt x="2772" y="1993"/>
                  </a:lnTo>
                  <a:lnTo>
                    <a:pt x="2187" y="2258"/>
                  </a:lnTo>
                  <a:lnTo>
                    <a:pt x="1584" y="2521"/>
                  </a:lnTo>
                  <a:lnTo>
                    <a:pt x="649" y="2917"/>
                  </a:lnTo>
                  <a:lnTo>
                    <a:pt x="0" y="3184"/>
                  </a:lnTo>
                  <a:lnTo>
                    <a:pt x="476" y="3184"/>
                  </a:lnTo>
                  <a:lnTo>
                    <a:pt x="1084" y="2930"/>
                  </a:lnTo>
                  <a:lnTo>
                    <a:pt x="1963" y="2554"/>
                  </a:lnTo>
                  <a:lnTo>
                    <a:pt x="2531" y="2302"/>
                  </a:lnTo>
                  <a:lnTo>
                    <a:pt x="3081" y="2050"/>
                  </a:lnTo>
                  <a:lnTo>
                    <a:pt x="3614" y="1796"/>
                  </a:lnTo>
                  <a:lnTo>
                    <a:pt x="4129" y="1537"/>
                  </a:lnTo>
                  <a:lnTo>
                    <a:pt x="4625" y="1274"/>
                  </a:lnTo>
                  <a:lnTo>
                    <a:pt x="4864" y="1141"/>
                  </a:lnTo>
                  <a:lnTo>
                    <a:pt x="5059" y="1029"/>
                  </a:lnTo>
                  <a:lnTo>
                    <a:pt x="5437" y="800"/>
                  </a:lnTo>
                  <a:lnTo>
                    <a:pt x="5798" y="566"/>
                  </a:lnTo>
                  <a:lnTo>
                    <a:pt x="6144" y="330"/>
                  </a:lnTo>
                  <a:lnTo>
                    <a:pt x="6310" y="211"/>
                  </a:lnTo>
                  <a:lnTo>
                    <a:pt x="62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1999" name="ïṩļiḋé">
              <a:extLst>
                <a:ext uri="{FF2B5EF4-FFF2-40B4-BE49-F238E27FC236}">
                  <a16:creationId xmlns:a16="http://schemas.microsoft.com/office/drawing/2014/main" id="{C37B1CF8-E2DB-474E-9773-B896348BF26F}"/>
                </a:ext>
              </a:extLst>
            </p:cNvPr>
            <p:cNvSpPr/>
            <p:nvPr/>
          </p:nvSpPr>
          <p:spPr bwMode="auto">
            <a:xfrm>
              <a:off x="9104995" y="2206909"/>
              <a:ext cx="590376" cy="2408322"/>
            </a:xfrm>
            <a:custGeom>
              <a:avLst/>
              <a:gdLst>
                <a:gd name="T0" fmla="*/ 1135 w 1135"/>
                <a:gd name="T1" fmla="*/ 4632 h 4632"/>
                <a:gd name="T2" fmla="*/ 896 w 1135"/>
                <a:gd name="T3" fmla="*/ 3471 h 4632"/>
                <a:gd name="T4" fmla="*/ 657 w 1135"/>
                <a:gd name="T5" fmla="*/ 2308 h 4632"/>
                <a:gd name="T6" fmla="*/ 421 w 1135"/>
                <a:gd name="T7" fmla="*/ 1154 h 4632"/>
                <a:gd name="T8" fmla="*/ 185 w 1135"/>
                <a:gd name="T9" fmla="*/ 0 h 4632"/>
                <a:gd name="T10" fmla="*/ 0 w 1135"/>
                <a:gd name="T11" fmla="*/ 0 h 4632"/>
                <a:gd name="T12" fmla="*/ 209 w 1135"/>
                <a:gd name="T13" fmla="*/ 1154 h 4632"/>
                <a:gd name="T14" fmla="*/ 416 w 1135"/>
                <a:gd name="T15" fmla="*/ 2308 h 4632"/>
                <a:gd name="T16" fmla="*/ 627 w 1135"/>
                <a:gd name="T17" fmla="*/ 3471 h 4632"/>
                <a:gd name="T18" fmla="*/ 838 w 1135"/>
                <a:gd name="T19" fmla="*/ 4632 h 4632"/>
                <a:gd name="T20" fmla="*/ 1135 w 1135"/>
                <a:gd name="T21" fmla="*/ 4632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5" h="4632">
                  <a:moveTo>
                    <a:pt x="1135" y="4632"/>
                  </a:moveTo>
                  <a:lnTo>
                    <a:pt x="896" y="3471"/>
                  </a:lnTo>
                  <a:lnTo>
                    <a:pt x="657" y="2308"/>
                  </a:lnTo>
                  <a:lnTo>
                    <a:pt x="421" y="1154"/>
                  </a:lnTo>
                  <a:lnTo>
                    <a:pt x="185" y="0"/>
                  </a:lnTo>
                  <a:lnTo>
                    <a:pt x="0" y="0"/>
                  </a:lnTo>
                  <a:lnTo>
                    <a:pt x="209" y="1154"/>
                  </a:lnTo>
                  <a:lnTo>
                    <a:pt x="416" y="2308"/>
                  </a:lnTo>
                  <a:lnTo>
                    <a:pt x="627" y="3471"/>
                  </a:lnTo>
                  <a:lnTo>
                    <a:pt x="838" y="4632"/>
                  </a:lnTo>
                  <a:lnTo>
                    <a:pt x="1135" y="46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0" name="ïṧḷídè">
              <a:extLst>
                <a:ext uri="{FF2B5EF4-FFF2-40B4-BE49-F238E27FC236}">
                  <a16:creationId xmlns:a16="http://schemas.microsoft.com/office/drawing/2014/main" id="{F03EC399-7DDB-41E0-9084-CA3D86491E60}"/>
                </a:ext>
              </a:extLst>
            </p:cNvPr>
            <p:cNvSpPr/>
            <p:nvPr/>
          </p:nvSpPr>
          <p:spPr bwMode="auto">
            <a:xfrm>
              <a:off x="6691475" y="3239419"/>
              <a:ext cx="3146939" cy="85826"/>
            </a:xfrm>
            <a:custGeom>
              <a:avLst/>
              <a:gdLst>
                <a:gd name="T0" fmla="*/ 5999 w 6050"/>
                <a:gd name="T1" fmla="*/ 0 h 164"/>
                <a:gd name="T2" fmla="*/ 52 w 6050"/>
                <a:gd name="T3" fmla="*/ 0 h 164"/>
                <a:gd name="T4" fmla="*/ 0 w 6050"/>
                <a:gd name="T5" fmla="*/ 164 h 164"/>
                <a:gd name="T6" fmla="*/ 6050 w 6050"/>
                <a:gd name="T7" fmla="*/ 164 h 164"/>
                <a:gd name="T8" fmla="*/ 5999 w 6050"/>
                <a:gd name="T9" fmla="*/ 0 h 164"/>
              </a:gdLst>
              <a:ahLst/>
              <a:cxnLst>
                <a:cxn ang="0">
                  <a:pos x="T0" y="T1"/>
                </a:cxn>
                <a:cxn ang="0">
                  <a:pos x="T2" y="T3"/>
                </a:cxn>
                <a:cxn ang="0">
                  <a:pos x="T4" y="T5"/>
                </a:cxn>
                <a:cxn ang="0">
                  <a:pos x="T6" y="T7"/>
                </a:cxn>
                <a:cxn ang="0">
                  <a:pos x="T8" y="T9"/>
                </a:cxn>
              </a:cxnLst>
              <a:rect l="0" t="0" r="r" b="b"/>
              <a:pathLst>
                <a:path w="6050" h="164">
                  <a:moveTo>
                    <a:pt x="5999" y="0"/>
                  </a:moveTo>
                  <a:lnTo>
                    <a:pt x="52" y="0"/>
                  </a:lnTo>
                  <a:lnTo>
                    <a:pt x="0" y="164"/>
                  </a:lnTo>
                  <a:lnTo>
                    <a:pt x="6050" y="164"/>
                  </a:lnTo>
                  <a:lnTo>
                    <a:pt x="59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1" name="isḻíḍè">
              <a:extLst>
                <a:ext uri="{FF2B5EF4-FFF2-40B4-BE49-F238E27FC236}">
                  <a16:creationId xmlns:a16="http://schemas.microsoft.com/office/drawing/2014/main" id="{2788884C-93F7-4D48-BD03-D37020F4E257}"/>
                </a:ext>
              </a:extLst>
            </p:cNvPr>
            <p:cNvSpPr/>
            <p:nvPr/>
          </p:nvSpPr>
          <p:spPr bwMode="auto">
            <a:xfrm>
              <a:off x="8998363" y="3031356"/>
              <a:ext cx="728217" cy="504551"/>
            </a:xfrm>
            <a:custGeom>
              <a:avLst/>
              <a:gdLst>
                <a:gd name="T0" fmla="*/ 603 w 1401"/>
                <a:gd name="T1" fmla="*/ 0 h 968"/>
                <a:gd name="T2" fmla="*/ 637 w 1401"/>
                <a:gd name="T3" fmla="*/ 0 h 968"/>
                <a:gd name="T4" fmla="*/ 705 w 1401"/>
                <a:gd name="T5" fmla="*/ 5 h 968"/>
                <a:gd name="T6" fmla="*/ 805 w 1401"/>
                <a:gd name="T7" fmla="*/ 20 h 968"/>
                <a:gd name="T8" fmla="*/ 933 w 1401"/>
                <a:gd name="T9" fmla="*/ 57 h 968"/>
                <a:gd name="T10" fmla="*/ 1052 w 1401"/>
                <a:gd name="T11" fmla="*/ 110 h 968"/>
                <a:gd name="T12" fmla="*/ 1159 w 1401"/>
                <a:gd name="T13" fmla="*/ 175 h 968"/>
                <a:gd name="T14" fmla="*/ 1229 w 1401"/>
                <a:gd name="T15" fmla="*/ 232 h 968"/>
                <a:gd name="T16" fmla="*/ 1270 w 1401"/>
                <a:gd name="T17" fmla="*/ 274 h 968"/>
                <a:gd name="T18" fmla="*/ 1307 w 1401"/>
                <a:gd name="T19" fmla="*/ 317 h 968"/>
                <a:gd name="T20" fmla="*/ 1338 w 1401"/>
                <a:gd name="T21" fmla="*/ 363 h 968"/>
                <a:gd name="T22" fmla="*/ 1363 w 1401"/>
                <a:gd name="T23" fmla="*/ 410 h 968"/>
                <a:gd name="T24" fmla="*/ 1383 w 1401"/>
                <a:gd name="T25" fmla="*/ 458 h 968"/>
                <a:gd name="T26" fmla="*/ 1390 w 1401"/>
                <a:gd name="T27" fmla="*/ 484 h 968"/>
                <a:gd name="T28" fmla="*/ 1396 w 1401"/>
                <a:gd name="T29" fmla="*/ 508 h 968"/>
                <a:gd name="T30" fmla="*/ 1401 w 1401"/>
                <a:gd name="T31" fmla="*/ 557 h 968"/>
                <a:gd name="T32" fmla="*/ 1399 w 1401"/>
                <a:gd name="T33" fmla="*/ 604 h 968"/>
                <a:gd name="T34" fmla="*/ 1390 w 1401"/>
                <a:gd name="T35" fmla="*/ 650 h 968"/>
                <a:gd name="T36" fmla="*/ 1375 w 1401"/>
                <a:gd name="T37" fmla="*/ 693 h 968"/>
                <a:gd name="T38" fmla="*/ 1352 w 1401"/>
                <a:gd name="T39" fmla="*/ 735 h 968"/>
                <a:gd name="T40" fmla="*/ 1322 w 1401"/>
                <a:gd name="T41" fmla="*/ 773 h 968"/>
                <a:gd name="T42" fmla="*/ 1288 w 1401"/>
                <a:gd name="T43" fmla="*/ 809 h 968"/>
                <a:gd name="T44" fmla="*/ 1247 w 1401"/>
                <a:gd name="T45" fmla="*/ 841 h 968"/>
                <a:gd name="T46" fmla="*/ 1201 w 1401"/>
                <a:gd name="T47" fmla="*/ 871 h 968"/>
                <a:gd name="T48" fmla="*/ 1151 w 1401"/>
                <a:gd name="T49" fmla="*/ 898 h 968"/>
                <a:gd name="T50" fmla="*/ 1094 w 1401"/>
                <a:gd name="T51" fmla="*/ 920 h 968"/>
                <a:gd name="T52" fmla="*/ 1034 w 1401"/>
                <a:gd name="T53" fmla="*/ 938 h 968"/>
                <a:gd name="T54" fmla="*/ 970 w 1401"/>
                <a:gd name="T55" fmla="*/ 952 h 968"/>
                <a:gd name="T56" fmla="*/ 901 w 1401"/>
                <a:gd name="T57" fmla="*/ 962 h 968"/>
                <a:gd name="T58" fmla="*/ 829 w 1401"/>
                <a:gd name="T59" fmla="*/ 967 h 968"/>
                <a:gd name="T60" fmla="*/ 791 w 1401"/>
                <a:gd name="T61" fmla="*/ 968 h 968"/>
                <a:gd name="T62" fmla="*/ 754 w 1401"/>
                <a:gd name="T63" fmla="*/ 967 h 968"/>
                <a:gd name="T64" fmla="*/ 680 w 1401"/>
                <a:gd name="T65" fmla="*/ 962 h 968"/>
                <a:gd name="T66" fmla="*/ 571 w 1401"/>
                <a:gd name="T67" fmla="*/ 946 h 968"/>
                <a:gd name="T68" fmla="*/ 435 w 1401"/>
                <a:gd name="T69" fmla="*/ 909 h 968"/>
                <a:gd name="T70" fmla="*/ 313 w 1401"/>
                <a:gd name="T71" fmla="*/ 858 h 968"/>
                <a:gd name="T72" fmla="*/ 231 w 1401"/>
                <a:gd name="T73" fmla="*/ 809 h 968"/>
                <a:gd name="T74" fmla="*/ 182 w 1401"/>
                <a:gd name="T75" fmla="*/ 773 h 968"/>
                <a:gd name="T76" fmla="*/ 137 w 1401"/>
                <a:gd name="T77" fmla="*/ 735 h 968"/>
                <a:gd name="T78" fmla="*/ 99 w 1401"/>
                <a:gd name="T79" fmla="*/ 693 h 968"/>
                <a:gd name="T80" fmla="*/ 65 w 1401"/>
                <a:gd name="T81" fmla="*/ 650 h 968"/>
                <a:gd name="T82" fmla="*/ 39 w 1401"/>
                <a:gd name="T83" fmla="*/ 604 h 968"/>
                <a:gd name="T84" fmla="*/ 18 w 1401"/>
                <a:gd name="T85" fmla="*/ 557 h 968"/>
                <a:gd name="T86" fmla="*/ 6 w 1401"/>
                <a:gd name="T87" fmla="*/ 508 h 968"/>
                <a:gd name="T88" fmla="*/ 2 w 1401"/>
                <a:gd name="T89" fmla="*/ 484 h 968"/>
                <a:gd name="T90" fmla="*/ 0 w 1401"/>
                <a:gd name="T91" fmla="*/ 458 h 968"/>
                <a:gd name="T92" fmla="*/ 1 w 1401"/>
                <a:gd name="T93" fmla="*/ 410 h 968"/>
                <a:gd name="T94" fmla="*/ 8 w 1401"/>
                <a:gd name="T95" fmla="*/ 363 h 968"/>
                <a:gd name="T96" fmla="*/ 22 w 1401"/>
                <a:gd name="T97" fmla="*/ 317 h 968"/>
                <a:gd name="T98" fmla="*/ 42 w 1401"/>
                <a:gd name="T99" fmla="*/ 274 h 968"/>
                <a:gd name="T100" fmla="*/ 67 w 1401"/>
                <a:gd name="T101" fmla="*/ 232 h 968"/>
                <a:gd name="T102" fmla="*/ 98 w 1401"/>
                <a:gd name="T103" fmla="*/ 194 h 968"/>
                <a:gd name="T104" fmla="*/ 134 w 1401"/>
                <a:gd name="T105" fmla="*/ 158 h 968"/>
                <a:gd name="T106" fmla="*/ 175 w 1401"/>
                <a:gd name="T107" fmla="*/ 125 h 968"/>
                <a:gd name="T108" fmla="*/ 221 w 1401"/>
                <a:gd name="T109" fmla="*/ 95 h 968"/>
                <a:gd name="T110" fmla="*/ 270 w 1401"/>
                <a:gd name="T111" fmla="*/ 70 h 968"/>
                <a:gd name="T112" fmla="*/ 323 w 1401"/>
                <a:gd name="T113" fmla="*/ 47 h 968"/>
                <a:gd name="T114" fmla="*/ 380 w 1401"/>
                <a:gd name="T115" fmla="*/ 29 h 968"/>
                <a:gd name="T116" fmla="*/ 440 w 1401"/>
                <a:gd name="T117" fmla="*/ 14 h 968"/>
                <a:gd name="T118" fmla="*/ 503 w 1401"/>
                <a:gd name="T119" fmla="*/ 5 h 968"/>
                <a:gd name="T120" fmla="*/ 569 w 1401"/>
                <a:gd name="T121" fmla="*/ 0 h 968"/>
                <a:gd name="T122" fmla="*/ 603 w 1401"/>
                <a:gd name="T123" fmla="*/ 0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01" h="968">
                  <a:moveTo>
                    <a:pt x="603" y="0"/>
                  </a:moveTo>
                  <a:lnTo>
                    <a:pt x="637" y="0"/>
                  </a:lnTo>
                  <a:lnTo>
                    <a:pt x="705" y="5"/>
                  </a:lnTo>
                  <a:lnTo>
                    <a:pt x="805" y="20"/>
                  </a:lnTo>
                  <a:lnTo>
                    <a:pt x="933" y="57"/>
                  </a:lnTo>
                  <a:lnTo>
                    <a:pt x="1052" y="110"/>
                  </a:lnTo>
                  <a:lnTo>
                    <a:pt x="1159" y="175"/>
                  </a:lnTo>
                  <a:lnTo>
                    <a:pt x="1229" y="232"/>
                  </a:lnTo>
                  <a:lnTo>
                    <a:pt x="1270" y="274"/>
                  </a:lnTo>
                  <a:lnTo>
                    <a:pt x="1307" y="317"/>
                  </a:lnTo>
                  <a:lnTo>
                    <a:pt x="1338" y="363"/>
                  </a:lnTo>
                  <a:lnTo>
                    <a:pt x="1363" y="410"/>
                  </a:lnTo>
                  <a:lnTo>
                    <a:pt x="1383" y="458"/>
                  </a:lnTo>
                  <a:lnTo>
                    <a:pt x="1390" y="484"/>
                  </a:lnTo>
                  <a:lnTo>
                    <a:pt x="1396" y="508"/>
                  </a:lnTo>
                  <a:lnTo>
                    <a:pt x="1401" y="557"/>
                  </a:lnTo>
                  <a:lnTo>
                    <a:pt x="1399" y="604"/>
                  </a:lnTo>
                  <a:lnTo>
                    <a:pt x="1390" y="650"/>
                  </a:lnTo>
                  <a:lnTo>
                    <a:pt x="1375" y="693"/>
                  </a:lnTo>
                  <a:lnTo>
                    <a:pt x="1352" y="735"/>
                  </a:lnTo>
                  <a:lnTo>
                    <a:pt x="1322" y="773"/>
                  </a:lnTo>
                  <a:lnTo>
                    <a:pt x="1288" y="809"/>
                  </a:lnTo>
                  <a:lnTo>
                    <a:pt x="1247" y="841"/>
                  </a:lnTo>
                  <a:lnTo>
                    <a:pt x="1201" y="871"/>
                  </a:lnTo>
                  <a:lnTo>
                    <a:pt x="1151" y="898"/>
                  </a:lnTo>
                  <a:lnTo>
                    <a:pt x="1094" y="920"/>
                  </a:lnTo>
                  <a:lnTo>
                    <a:pt x="1034" y="938"/>
                  </a:lnTo>
                  <a:lnTo>
                    <a:pt x="970" y="952"/>
                  </a:lnTo>
                  <a:lnTo>
                    <a:pt x="901" y="962"/>
                  </a:lnTo>
                  <a:lnTo>
                    <a:pt x="829" y="967"/>
                  </a:lnTo>
                  <a:lnTo>
                    <a:pt x="791" y="968"/>
                  </a:lnTo>
                  <a:lnTo>
                    <a:pt x="754" y="967"/>
                  </a:lnTo>
                  <a:lnTo>
                    <a:pt x="680" y="962"/>
                  </a:lnTo>
                  <a:lnTo>
                    <a:pt x="571" y="946"/>
                  </a:lnTo>
                  <a:lnTo>
                    <a:pt x="435" y="909"/>
                  </a:lnTo>
                  <a:lnTo>
                    <a:pt x="313" y="858"/>
                  </a:lnTo>
                  <a:lnTo>
                    <a:pt x="231" y="809"/>
                  </a:lnTo>
                  <a:lnTo>
                    <a:pt x="182" y="773"/>
                  </a:lnTo>
                  <a:lnTo>
                    <a:pt x="137" y="735"/>
                  </a:lnTo>
                  <a:lnTo>
                    <a:pt x="99" y="693"/>
                  </a:lnTo>
                  <a:lnTo>
                    <a:pt x="65" y="650"/>
                  </a:lnTo>
                  <a:lnTo>
                    <a:pt x="39" y="604"/>
                  </a:lnTo>
                  <a:lnTo>
                    <a:pt x="18" y="557"/>
                  </a:lnTo>
                  <a:lnTo>
                    <a:pt x="6" y="508"/>
                  </a:lnTo>
                  <a:lnTo>
                    <a:pt x="2" y="484"/>
                  </a:lnTo>
                  <a:lnTo>
                    <a:pt x="0" y="458"/>
                  </a:lnTo>
                  <a:lnTo>
                    <a:pt x="1" y="410"/>
                  </a:lnTo>
                  <a:lnTo>
                    <a:pt x="8" y="363"/>
                  </a:lnTo>
                  <a:lnTo>
                    <a:pt x="22" y="317"/>
                  </a:lnTo>
                  <a:lnTo>
                    <a:pt x="42" y="274"/>
                  </a:lnTo>
                  <a:lnTo>
                    <a:pt x="67" y="232"/>
                  </a:lnTo>
                  <a:lnTo>
                    <a:pt x="98" y="194"/>
                  </a:lnTo>
                  <a:lnTo>
                    <a:pt x="134" y="158"/>
                  </a:lnTo>
                  <a:lnTo>
                    <a:pt x="175" y="125"/>
                  </a:lnTo>
                  <a:lnTo>
                    <a:pt x="221" y="95"/>
                  </a:lnTo>
                  <a:lnTo>
                    <a:pt x="270" y="70"/>
                  </a:lnTo>
                  <a:lnTo>
                    <a:pt x="323" y="47"/>
                  </a:lnTo>
                  <a:lnTo>
                    <a:pt x="380" y="29"/>
                  </a:lnTo>
                  <a:lnTo>
                    <a:pt x="440" y="14"/>
                  </a:lnTo>
                  <a:lnTo>
                    <a:pt x="503" y="5"/>
                  </a:lnTo>
                  <a:lnTo>
                    <a:pt x="569" y="0"/>
                  </a:lnTo>
                  <a:lnTo>
                    <a:pt x="60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2" name="îṣliḋè">
              <a:extLst>
                <a:ext uri="{FF2B5EF4-FFF2-40B4-BE49-F238E27FC236}">
                  <a16:creationId xmlns:a16="http://schemas.microsoft.com/office/drawing/2014/main" id="{77AFD5FD-A18C-4920-8B37-C0922F195C8E}"/>
                </a:ext>
              </a:extLst>
            </p:cNvPr>
            <p:cNvSpPr/>
            <p:nvPr/>
          </p:nvSpPr>
          <p:spPr bwMode="auto">
            <a:xfrm>
              <a:off x="9115398" y="3111981"/>
              <a:ext cx="491547" cy="340702"/>
            </a:xfrm>
            <a:custGeom>
              <a:avLst/>
              <a:gdLst>
                <a:gd name="T0" fmla="*/ 408 w 945"/>
                <a:gd name="T1" fmla="*/ 0 h 653"/>
                <a:gd name="T2" fmla="*/ 455 w 945"/>
                <a:gd name="T3" fmla="*/ 2 h 653"/>
                <a:gd name="T4" fmla="*/ 546 w 945"/>
                <a:gd name="T5" fmla="*/ 14 h 653"/>
                <a:gd name="T6" fmla="*/ 633 w 945"/>
                <a:gd name="T7" fmla="*/ 39 h 653"/>
                <a:gd name="T8" fmla="*/ 714 w 945"/>
                <a:gd name="T9" fmla="*/ 75 h 653"/>
                <a:gd name="T10" fmla="*/ 786 w 945"/>
                <a:gd name="T11" fmla="*/ 119 h 653"/>
                <a:gd name="T12" fmla="*/ 846 w 945"/>
                <a:gd name="T13" fmla="*/ 171 h 653"/>
                <a:gd name="T14" fmla="*/ 895 w 945"/>
                <a:gd name="T15" fmla="*/ 229 h 653"/>
                <a:gd name="T16" fmla="*/ 929 w 945"/>
                <a:gd name="T17" fmla="*/ 293 h 653"/>
                <a:gd name="T18" fmla="*/ 938 w 945"/>
                <a:gd name="T19" fmla="*/ 327 h 653"/>
                <a:gd name="T20" fmla="*/ 942 w 945"/>
                <a:gd name="T21" fmla="*/ 343 h 653"/>
                <a:gd name="T22" fmla="*/ 945 w 945"/>
                <a:gd name="T23" fmla="*/ 376 h 653"/>
                <a:gd name="T24" fmla="*/ 941 w 945"/>
                <a:gd name="T25" fmla="*/ 423 h 653"/>
                <a:gd name="T26" fmla="*/ 918 w 945"/>
                <a:gd name="T27" fmla="*/ 482 h 653"/>
                <a:gd name="T28" fmla="*/ 878 w 945"/>
                <a:gd name="T29" fmla="*/ 534 h 653"/>
                <a:gd name="T30" fmla="*/ 824 w 945"/>
                <a:gd name="T31" fmla="*/ 579 h 653"/>
                <a:gd name="T32" fmla="*/ 756 w 945"/>
                <a:gd name="T33" fmla="*/ 613 h 653"/>
                <a:gd name="T34" fmla="*/ 675 w 945"/>
                <a:gd name="T35" fmla="*/ 638 h 653"/>
                <a:gd name="T36" fmla="*/ 583 w 945"/>
                <a:gd name="T37" fmla="*/ 652 h 653"/>
                <a:gd name="T38" fmla="*/ 534 w 945"/>
                <a:gd name="T39" fmla="*/ 653 h 653"/>
                <a:gd name="T40" fmla="*/ 485 w 945"/>
                <a:gd name="T41" fmla="*/ 652 h 653"/>
                <a:gd name="T42" fmla="*/ 388 w 945"/>
                <a:gd name="T43" fmla="*/ 638 h 653"/>
                <a:gd name="T44" fmla="*/ 298 w 945"/>
                <a:gd name="T45" fmla="*/ 613 h 653"/>
                <a:gd name="T46" fmla="*/ 216 w 945"/>
                <a:gd name="T47" fmla="*/ 579 h 653"/>
                <a:gd name="T48" fmla="*/ 144 w 945"/>
                <a:gd name="T49" fmla="*/ 534 h 653"/>
                <a:gd name="T50" fmla="*/ 83 w 945"/>
                <a:gd name="T51" fmla="*/ 482 h 653"/>
                <a:gd name="T52" fmla="*/ 38 w 945"/>
                <a:gd name="T53" fmla="*/ 423 h 653"/>
                <a:gd name="T54" fmla="*/ 9 w 945"/>
                <a:gd name="T55" fmla="*/ 360 h 653"/>
                <a:gd name="T56" fmla="*/ 3 w 945"/>
                <a:gd name="T57" fmla="*/ 327 h 653"/>
                <a:gd name="T58" fmla="*/ 0 w 945"/>
                <a:gd name="T59" fmla="*/ 293 h 653"/>
                <a:gd name="T60" fmla="*/ 8 w 945"/>
                <a:gd name="T61" fmla="*/ 229 h 653"/>
                <a:gd name="T62" fmla="*/ 34 w 945"/>
                <a:gd name="T63" fmla="*/ 171 h 653"/>
                <a:gd name="T64" fmla="*/ 76 w 945"/>
                <a:gd name="T65" fmla="*/ 119 h 653"/>
                <a:gd name="T66" fmla="*/ 130 w 945"/>
                <a:gd name="T67" fmla="*/ 75 h 653"/>
                <a:gd name="T68" fmla="*/ 198 w 945"/>
                <a:gd name="T69" fmla="*/ 39 h 653"/>
                <a:gd name="T70" fmla="*/ 275 w 945"/>
                <a:gd name="T71" fmla="*/ 14 h 653"/>
                <a:gd name="T72" fmla="*/ 361 w 945"/>
                <a:gd name="T73" fmla="*/ 2 h 653"/>
                <a:gd name="T74" fmla="*/ 408 w 945"/>
                <a:gd name="T75" fmla="*/ 0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5" h="653">
                  <a:moveTo>
                    <a:pt x="408" y="0"/>
                  </a:moveTo>
                  <a:lnTo>
                    <a:pt x="455" y="2"/>
                  </a:lnTo>
                  <a:lnTo>
                    <a:pt x="546" y="14"/>
                  </a:lnTo>
                  <a:lnTo>
                    <a:pt x="633" y="39"/>
                  </a:lnTo>
                  <a:lnTo>
                    <a:pt x="714" y="75"/>
                  </a:lnTo>
                  <a:lnTo>
                    <a:pt x="786" y="119"/>
                  </a:lnTo>
                  <a:lnTo>
                    <a:pt x="846" y="171"/>
                  </a:lnTo>
                  <a:lnTo>
                    <a:pt x="895" y="229"/>
                  </a:lnTo>
                  <a:lnTo>
                    <a:pt x="929" y="293"/>
                  </a:lnTo>
                  <a:lnTo>
                    <a:pt x="938" y="327"/>
                  </a:lnTo>
                  <a:lnTo>
                    <a:pt x="942" y="343"/>
                  </a:lnTo>
                  <a:lnTo>
                    <a:pt x="945" y="376"/>
                  </a:lnTo>
                  <a:lnTo>
                    <a:pt x="941" y="423"/>
                  </a:lnTo>
                  <a:lnTo>
                    <a:pt x="918" y="482"/>
                  </a:lnTo>
                  <a:lnTo>
                    <a:pt x="878" y="534"/>
                  </a:lnTo>
                  <a:lnTo>
                    <a:pt x="824" y="579"/>
                  </a:lnTo>
                  <a:lnTo>
                    <a:pt x="756" y="613"/>
                  </a:lnTo>
                  <a:lnTo>
                    <a:pt x="675" y="638"/>
                  </a:lnTo>
                  <a:lnTo>
                    <a:pt x="583" y="652"/>
                  </a:lnTo>
                  <a:lnTo>
                    <a:pt x="534" y="653"/>
                  </a:lnTo>
                  <a:lnTo>
                    <a:pt x="485" y="652"/>
                  </a:lnTo>
                  <a:lnTo>
                    <a:pt x="388" y="638"/>
                  </a:lnTo>
                  <a:lnTo>
                    <a:pt x="298" y="613"/>
                  </a:lnTo>
                  <a:lnTo>
                    <a:pt x="216" y="579"/>
                  </a:lnTo>
                  <a:lnTo>
                    <a:pt x="144" y="534"/>
                  </a:lnTo>
                  <a:lnTo>
                    <a:pt x="83" y="482"/>
                  </a:lnTo>
                  <a:lnTo>
                    <a:pt x="38" y="423"/>
                  </a:lnTo>
                  <a:lnTo>
                    <a:pt x="9" y="360"/>
                  </a:lnTo>
                  <a:lnTo>
                    <a:pt x="3" y="327"/>
                  </a:lnTo>
                  <a:lnTo>
                    <a:pt x="0" y="293"/>
                  </a:lnTo>
                  <a:lnTo>
                    <a:pt x="8" y="229"/>
                  </a:lnTo>
                  <a:lnTo>
                    <a:pt x="34" y="171"/>
                  </a:lnTo>
                  <a:lnTo>
                    <a:pt x="76" y="119"/>
                  </a:lnTo>
                  <a:lnTo>
                    <a:pt x="130" y="75"/>
                  </a:lnTo>
                  <a:lnTo>
                    <a:pt x="198" y="39"/>
                  </a:lnTo>
                  <a:lnTo>
                    <a:pt x="275" y="14"/>
                  </a:lnTo>
                  <a:lnTo>
                    <a:pt x="361" y="2"/>
                  </a:lnTo>
                  <a:lnTo>
                    <a:pt x="408"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3" name="îSliḍè">
              <a:extLst>
                <a:ext uri="{FF2B5EF4-FFF2-40B4-BE49-F238E27FC236}">
                  <a16:creationId xmlns:a16="http://schemas.microsoft.com/office/drawing/2014/main" id="{0222105F-AD9A-4A24-BE8A-1BC9988D77AE}"/>
                </a:ext>
              </a:extLst>
            </p:cNvPr>
            <p:cNvSpPr/>
            <p:nvPr/>
          </p:nvSpPr>
          <p:spPr bwMode="auto">
            <a:xfrm>
              <a:off x="7183021" y="3255024"/>
              <a:ext cx="1516253" cy="504551"/>
            </a:xfrm>
            <a:custGeom>
              <a:avLst/>
              <a:gdLst>
                <a:gd name="T0" fmla="*/ 2778 w 2916"/>
                <a:gd name="T1" fmla="*/ 970 h 970"/>
                <a:gd name="T2" fmla="*/ 2847 w 2916"/>
                <a:gd name="T3" fmla="*/ 903 h 970"/>
                <a:gd name="T4" fmla="*/ 2916 w 2916"/>
                <a:gd name="T5" fmla="*/ 834 h 970"/>
                <a:gd name="T6" fmla="*/ 2548 w 2916"/>
                <a:gd name="T7" fmla="*/ 730 h 970"/>
                <a:gd name="T8" fmla="*/ 1830 w 2916"/>
                <a:gd name="T9" fmla="*/ 522 h 970"/>
                <a:gd name="T10" fmla="*/ 1479 w 2916"/>
                <a:gd name="T11" fmla="*/ 418 h 970"/>
                <a:gd name="T12" fmla="*/ 1142 w 2916"/>
                <a:gd name="T13" fmla="*/ 315 h 970"/>
                <a:gd name="T14" fmla="*/ 485 w 2916"/>
                <a:gd name="T15" fmla="*/ 104 h 970"/>
                <a:gd name="T16" fmla="*/ 163 w 2916"/>
                <a:gd name="T17" fmla="*/ 0 h 970"/>
                <a:gd name="T18" fmla="*/ 83 w 2916"/>
                <a:gd name="T19" fmla="*/ 68 h 970"/>
                <a:gd name="T20" fmla="*/ 0 w 2916"/>
                <a:gd name="T21" fmla="*/ 136 h 970"/>
                <a:gd name="T22" fmla="*/ 323 w 2916"/>
                <a:gd name="T23" fmla="*/ 241 h 970"/>
                <a:gd name="T24" fmla="*/ 988 w 2916"/>
                <a:gd name="T25" fmla="*/ 450 h 970"/>
                <a:gd name="T26" fmla="*/ 1329 w 2916"/>
                <a:gd name="T27" fmla="*/ 553 h 970"/>
                <a:gd name="T28" fmla="*/ 1684 w 2916"/>
                <a:gd name="T29" fmla="*/ 658 h 970"/>
                <a:gd name="T30" fmla="*/ 2408 w 2916"/>
                <a:gd name="T31" fmla="*/ 866 h 970"/>
                <a:gd name="T32" fmla="*/ 2778 w 2916"/>
                <a:gd name="T33" fmla="*/ 97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16" h="970">
                  <a:moveTo>
                    <a:pt x="2778" y="970"/>
                  </a:moveTo>
                  <a:lnTo>
                    <a:pt x="2847" y="903"/>
                  </a:lnTo>
                  <a:lnTo>
                    <a:pt x="2916" y="834"/>
                  </a:lnTo>
                  <a:lnTo>
                    <a:pt x="2548" y="730"/>
                  </a:lnTo>
                  <a:lnTo>
                    <a:pt x="1830" y="522"/>
                  </a:lnTo>
                  <a:lnTo>
                    <a:pt x="1479" y="418"/>
                  </a:lnTo>
                  <a:lnTo>
                    <a:pt x="1142" y="315"/>
                  </a:lnTo>
                  <a:lnTo>
                    <a:pt x="485" y="104"/>
                  </a:lnTo>
                  <a:lnTo>
                    <a:pt x="163" y="0"/>
                  </a:lnTo>
                  <a:lnTo>
                    <a:pt x="83" y="68"/>
                  </a:lnTo>
                  <a:lnTo>
                    <a:pt x="0" y="136"/>
                  </a:lnTo>
                  <a:lnTo>
                    <a:pt x="323" y="241"/>
                  </a:lnTo>
                  <a:lnTo>
                    <a:pt x="988" y="450"/>
                  </a:lnTo>
                  <a:lnTo>
                    <a:pt x="1329" y="553"/>
                  </a:lnTo>
                  <a:lnTo>
                    <a:pt x="1684" y="658"/>
                  </a:lnTo>
                  <a:lnTo>
                    <a:pt x="2408" y="866"/>
                  </a:lnTo>
                  <a:lnTo>
                    <a:pt x="2778" y="9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4" name="íSľîḋé">
              <a:extLst>
                <a:ext uri="{FF2B5EF4-FFF2-40B4-BE49-F238E27FC236}">
                  <a16:creationId xmlns:a16="http://schemas.microsoft.com/office/drawing/2014/main" id="{B0DDE684-D273-466C-99A1-5D7CCE2DFC3D}"/>
                </a:ext>
              </a:extLst>
            </p:cNvPr>
            <p:cNvSpPr/>
            <p:nvPr/>
          </p:nvSpPr>
          <p:spPr bwMode="auto">
            <a:xfrm>
              <a:off x="6509420" y="3629536"/>
              <a:ext cx="756826" cy="270481"/>
            </a:xfrm>
            <a:custGeom>
              <a:avLst/>
              <a:gdLst>
                <a:gd name="T0" fmla="*/ 0 w 1455"/>
                <a:gd name="T1" fmla="*/ 523 h 523"/>
                <a:gd name="T2" fmla="*/ 739 w 1455"/>
                <a:gd name="T3" fmla="*/ 338 h 523"/>
                <a:gd name="T4" fmla="*/ 1455 w 1455"/>
                <a:gd name="T5" fmla="*/ 152 h 523"/>
                <a:gd name="T6" fmla="*/ 1424 w 1455"/>
                <a:gd name="T7" fmla="*/ 76 h 523"/>
                <a:gd name="T8" fmla="*/ 1393 w 1455"/>
                <a:gd name="T9" fmla="*/ 0 h 523"/>
                <a:gd name="T10" fmla="*/ 734 w 1455"/>
                <a:gd name="T11" fmla="*/ 172 h 523"/>
                <a:gd name="T12" fmla="*/ 56 w 1455"/>
                <a:gd name="T13" fmla="*/ 345 h 523"/>
                <a:gd name="T14" fmla="*/ 0 w 1455"/>
                <a:gd name="T15" fmla="*/ 523 h 5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5" h="523">
                  <a:moveTo>
                    <a:pt x="0" y="523"/>
                  </a:moveTo>
                  <a:lnTo>
                    <a:pt x="739" y="338"/>
                  </a:lnTo>
                  <a:lnTo>
                    <a:pt x="1455" y="152"/>
                  </a:lnTo>
                  <a:lnTo>
                    <a:pt x="1424" y="76"/>
                  </a:lnTo>
                  <a:lnTo>
                    <a:pt x="1393" y="0"/>
                  </a:lnTo>
                  <a:lnTo>
                    <a:pt x="734" y="172"/>
                  </a:lnTo>
                  <a:lnTo>
                    <a:pt x="56" y="345"/>
                  </a:lnTo>
                  <a:lnTo>
                    <a:pt x="0" y="5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5" name="íṧḻidê">
              <a:extLst>
                <a:ext uri="{FF2B5EF4-FFF2-40B4-BE49-F238E27FC236}">
                  <a16:creationId xmlns:a16="http://schemas.microsoft.com/office/drawing/2014/main" id="{9B009DB4-44F2-4260-A202-913E23E55B78}"/>
                </a:ext>
              </a:extLst>
            </p:cNvPr>
            <p:cNvSpPr/>
            <p:nvPr/>
          </p:nvSpPr>
          <p:spPr bwMode="auto">
            <a:xfrm>
              <a:off x="6413191" y="4102878"/>
              <a:ext cx="777632" cy="379714"/>
            </a:xfrm>
            <a:custGeom>
              <a:avLst/>
              <a:gdLst>
                <a:gd name="T0" fmla="*/ 1303 w 1494"/>
                <a:gd name="T1" fmla="*/ 729 h 729"/>
                <a:gd name="T2" fmla="*/ 1398 w 1494"/>
                <a:gd name="T3" fmla="*/ 661 h 729"/>
                <a:gd name="T4" fmla="*/ 1494 w 1494"/>
                <a:gd name="T5" fmla="*/ 593 h 729"/>
                <a:gd name="T6" fmla="*/ 1124 w 1494"/>
                <a:gd name="T7" fmla="*/ 445 h 729"/>
                <a:gd name="T8" fmla="*/ 408 w 1494"/>
                <a:gd name="T9" fmla="*/ 148 h 729"/>
                <a:gd name="T10" fmla="*/ 61 w 1494"/>
                <a:gd name="T11" fmla="*/ 0 h 729"/>
                <a:gd name="T12" fmla="*/ 0 w 1494"/>
                <a:gd name="T13" fmla="*/ 195 h 729"/>
                <a:gd name="T14" fmla="*/ 316 w 1494"/>
                <a:gd name="T15" fmla="*/ 329 h 729"/>
                <a:gd name="T16" fmla="*/ 968 w 1494"/>
                <a:gd name="T17" fmla="*/ 595 h 729"/>
                <a:gd name="T18" fmla="*/ 1303 w 1494"/>
                <a:gd name="T19" fmla="*/ 729 h 7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94" h="729">
                  <a:moveTo>
                    <a:pt x="1303" y="729"/>
                  </a:moveTo>
                  <a:lnTo>
                    <a:pt x="1398" y="661"/>
                  </a:lnTo>
                  <a:lnTo>
                    <a:pt x="1494" y="593"/>
                  </a:lnTo>
                  <a:lnTo>
                    <a:pt x="1124" y="445"/>
                  </a:lnTo>
                  <a:lnTo>
                    <a:pt x="408" y="148"/>
                  </a:lnTo>
                  <a:lnTo>
                    <a:pt x="61" y="0"/>
                  </a:lnTo>
                  <a:lnTo>
                    <a:pt x="0" y="195"/>
                  </a:lnTo>
                  <a:lnTo>
                    <a:pt x="316" y="329"/>
                  </a:lnTo>
                  <a:lnTo>
                    <a:pt x="968" y="595"/>
                  </a:lnTo>
                  <a:lnTo>
                    <a:pt x="1303" y="7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6" name="íşļïḍe">
              <a:extLst>
                <a:ext uri="{FF2B5EF4-FFF2-40B4-BE49-F238E27FC236}">
                  <a16:creationId xmlns:a16="http://schemas.microsoft.com/office/drawing/2014/main" id="{3BDC7918-43D3-4816-8C68-F2C3DB1EF13F}"/>
                </a:ext>
              </a:extLst>
            </p:cNvPr>
            <p:cNvSpPr/>
            <p:nvPr/>
          </p:nvSpPr>
          <p:spPr bwMode="auto">
            <a:xfrm>
              <a:off x="6465207" y="3881811"/>
              <a:ext cx="923276" cy="325097"/>
            </a:xfrm>
            <a:custGeom>
              <a:avLst/>
              <a:gdLst>
                <a:gd name="T0" fmla="*/ 0 w 1777"/>
                <a:gd name="T1" fmla="*/ 473 h 625"/>
                <a:gd name="T2" fmla="*/ 27 w 1777"/>
                <a:gd name="T3" fmla="*/ 549 h 625"/>
                <a:gd name="T4" fmla="*/ 58 w 1777"/>
                <a:gd name="T5" fmla="*/ 625 h 625"/>
                <a:gd name="T6" fmla="*/ 497 w 1777"/>
                <a:gd name="T7" fmla="*/ 506 h 625"/>
                <a:gd name="T8" fmla="*/ 1357 w 1777"/>
                <a:gd name="T9" fmla="*/ 270 h 625"/>
                <a:gd name="T10" fmla="*/ 1777 w 1777"/>
                <a:gd name="T11" fmla="*/ 152 h 625"/>
                <a:gd name="T12" fmla="*/ 1740 w 1777"/>
                <a:gd name="T13" fmla="*/ 76 h 625"/>
                <a:gd name="T14" fmla="*/ 1705 w 1777"/>
                <a:gd name="T15" fmla="*/ 0 h 625"/>
                <a:gd name="T16" fmla="*/ 1288 w 1777"/>
                <a:gd name="T17" fmla="*/ 118 h 625"/>
                <a:gd name="T18" fmla="*/ 436 w 1777"/>
                <a:gd name="T19" fmla="*/ 354 h 625"/>
                <a:gd name="T20" fmla="*/ 0 w 1777"/>
                <a:gd name="T21" fmla="*/ 47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77" h="625">
                  <a:moveTo>
                    <a:pt x="0" y="473"/>
                  </a:moveTo>
                  <a:lnTo>
                    <a:pt x="27" y="549"/>
                  </a:lnTo>
                  <a:lnTo>
                    <a:pt x="58" y="625"/>
                  </a:lnTo>
                  <a:lnTo>
                    <a:pt x="497" y="506"/>
                  </a:lnTo>
                  <a:lnTo>
                    <a:pt x="1357" y="270"/>
                  </a:lnTo>
                  <a:lnTo>
                    <a:pt x="1777" y="152"/>
                  </a:lnTo>
                  <a:lnTo>
                    <a:pt x="1740" y="76"/>
                  </a:lnTo>
                  <a:lnTo>
                    <a:pt x="1705" y="0"/>
                  </a:lnTo>
                  <a:lnTo>
                    <a:pt x="1288" y="118"/>
                  </a:lnTo>
                  <a:lnTo>
                    <a:pt x="436" y="354"/>
                  </a:lnTo>
                  <a:lnTo>
                    <a:pt x="0" y="4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7" name="îṣḷîḋê">
              <a:extLst>
                <a:ext uri="{FF2B5EF4-FFF2-40B4-BE49-F238E27FC236}">
                  <a16:creationId xmlns:a16="http://schemas.microsoft.com/office/drawing/2014/main" id="{0D06613E-5D5B-4B07-997D-232BF668A74A}"/>
                </a:ext>
              </a:extLst>
            </p:cNvPr>
            <p:cNvSpPr/>
            <p:nvPr/>
          </p:nvSpPr>
          <p:spPr bwMode="auto">
            <a:xfrm>
              <a:off x="6629056" y="3395466"/>
              <a:ext cx="317295" cy="124837"/>
            </a:xfrm>
            <a:custGeom>
              <a:avLst/>
              <a:gdLst>
                <a:gd name="T0" fmla="*/ 0 w 607"/>
                <a:gd name="T1" fmla="*/ 242 h 242"/>
                <a:gd name="T2" fmla="*/ 294 w 607"/>
                <a:gd name="T3" fmla="*/ 203 h 242"/>
                <a:gd name="T4" fmla="*/ 587 w 607"/>
                <a:gd name="T5" fmla="*/ 163 h 242"/>
                <a:gd name="T6" fmla="*/ 597 w 607"/>
                <a:gd name="T7" fmla="*/ 82 h 242"/>
                <a:gd name="T8" fmla="*/ 607 w 607"/>
                <a:gd name="T9" fmla="*/ 0 h 242"/>
                <a:gd name="T10" fmla="*/ 331 w 607"/>
                <a:gd name="T11" fmla="*/ 38 h 242"/>
                <a:gd name="T12" fmla="*/ 52 w 607"/>
                <a:gd name="T13" fmla="*/ 76 h 242"/>
                <a:gd name="T14" fmla="*/ 0 w 607"/>
                <a:gd name="T15" fmla="*/ 242 h 2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7" h="242">
                  <a:moveTo>
                    <a:pt x="0" y="242"/>
                  </a:moveTo>
                  <a:lnTo>
                    <a:pt x="294" y="203"/>
                  </a:lnTo>
                  <a:lnTo>
                    <a:pt x="587" y="163"/>
                  </a:lnTo>
                  <a:lnTo>
                    <a:pt x="597" y="82"/>
                  </a:lnTo>
                  <a:lnTo>
                    <a:pt x="607" y="0"/>
                  </a:lnTo>
                  <a:lnTo>
                    <a:pt x="331" y="38"/>
                  </a:lnTo>
                  <a:lnTo>
                    <a:pt x="52" y="76"/>
                  </a:lnTo>
                  <a:lnTo>
                    <a:pt x="0" y="2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8" name="ïṥliḑe">
              <a:extLst>
                <a:ext uri="{FF2B5EF4-FFF2-40B4-BE49-F238E27FC236}">
                  <a16:creationId xmlns:a16="http://schemas.microsoft.com/office/drawing/2014/main" id="{CF5D4D94-1106-4574-9281-BEBD3C912D9F}"/>
                </a:ext>
              </a:extLst>
            </p:cNvPr>
            <p:cNvSpPr/>
            <p:nvPr/>
          </p:nvSpPr>
          <p:spPr bwMode="auto">
            <a:xfrm>
              <a:off x="6735688" y="2555414"/>
              <a:ext cx="998698" cy="754226"/>
            </a:xfrm>
            <a:custGeom>
              <a:avLst/>
              <a:gdLst>
                <a:gd name="T0" fmla="*/ 0 w 1923"/>
                <a:gd name="T1" fmla="*/ 1298 h 1450"/>
                <a:gd name="T2" fmla="*/ 19 w 1923"/>
                <a:gd name="T3" fmla="*/ 1375 h 1450"/>
                <a:gd name="T4" fmla="*/ 37 w 1923"/>
                <a:gd name="T5" fmla="*/ 1450 h 1450"/>
                <a:gd name="T6" fmla="*/ 296 w 1923"/>
                <a:gd name="T7" fmla="*/ 1289 h 1450"/>
                <a:gd name="T8" fmla="*/ 797 w 1923"/>
                <a:gd name="T9" fmla="*/ 965 h 1450"/>
                <a:gd name="T10" fmla="*/ 1037 w 1923"/>
                <a:gd name="T11" fmla="*/ 802 h 1450"/>
                <a:gd name="T12" fmla="*/ 1268 w 1923"/>
                <a:gd name="T13" fmla="*/ 641 h 1450"/>
                <a:gd name="T14" fmla="*/ 1709 w 1923"/>
                <a:gd name="T15" fmla="*/ 315 h 1450"/>
                <a:gd name="T16" fmla="*/ 1923 w 1923"/>
                <a:gd name="T17" fmla="*/ 152 h 1450"/>
                <a:gd name="T18" fmla="*/ 1896 w 1923"/>
                <a:gd name="T19" fmla="*/ 76 h 1450"/>
                <a:gd name="T20" fmla="*/ 1871 w 1923"/>
                <a:gd name="T21" fmla="*/ 0 h 1450"/>
                <a:gd name="T22" fmla="*/ 1660 w 1923"/>
                <a:gd name="T23" fmla="*/ 162 h 1450"/>
                <a:gd name="T24" fmla="*/ 1220 w 1923"/>
                <a:gd name="T25" fmla="*/ 488 h 1450"/>
                <a:gd name="T26" fmla="*/ 992 w 1923"/>
                <a:gd name="T27" fmla="*/ 650 h 1450"/>
                <a:gd name="T28" fmla="*/ 754 w 1923"/>
                <a:gd name="T29" fmla="*/ 813 h 1450"/>
                <a:gd name="T30" fmla="*/ 256 w 1923"/>
                <a:gd name="T31" fmla="*/ 1137 h 1450"/>
                <a:gd name="T32" fmla="*/ 0 w 1923"/>
                <a:gd name="T33" fmla="*/ 1298 h 1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923" h="1450">
                  <a:moveTo>
                    <a:pt x="0" y="1298"/>
                  </a:moveTo>
                  <a:lnTo>
                    <a:pt x="19" y="1375"/>
                  </a:lnTo>
                  <a:lnTo>
                    <a:pt x="37" y="1450"/>
                  </a:lnTo>
                  <a:lnTo>
                    <a:pt x="296" y="1289"/>
                  </a:lnTo>
                  <a:lnTo>
                    <a:pt x="797" y="965"/>
                  </a:lnTo>
                  <a:lnTo>
                    <a:pt x="1037" y="802"/>
                  </a:lnTo>
                  <a:lnTo>
                    <a:pt x="1268" y="641"/>
                  </a:lnTo>
                  <a:lnTo>
                    <a:pt x="1709" y="315"/>
                  </a:lnTo>
                  <a:lnTo>
                    <a:pt x="1923" y="152"/>
                  </a:lnTo>
                  <a:lnTo>
                    <a:pt x="1896" y="76"/>
                  </a:lnTo>
                  <a:lnTo>
                    <a:pt x="1871" y="0"/>
                  </a:lnTo>
                  <a:lnTo>
                    <a:pt x="1660" y="162"/>
                  </a:lnTo>
                  <a:lnTo>
                    <a:pt x="1220" y="488"/>
                  </a:lnTo>
                  <a:lnTo>
                    <a:pt x="992" y="650"/>
                  </a:lnTo>
                  <a:lnTo>
                    <a:pt x="754" y="813"/>
                  </a:lnTo>
                  <a:lnTo>
                    <a:pt x="256" y="1137"/>
                  </a:lnTo>
                  <a:lnTo>
                    <a:pt x="0" y="12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09" name="iṧľîďe">
              <a:extLst>
                <a:ext uri="{FF2B5EF4-FFF2-40B4-BE49-F238E27FC236}">
                  <a16:creationId xmlns:a16="http://schemas.microsoft.com/office/drawing/2014/main" id="{064E210C-01D5-444D-90E1-601AE304C376}"/>
                </a:ext>
              </a:extLst>
            </p:cNvPr>
            <p:cNvSpPr/>
            <p:nvPr/>
          </p:nvSpPr>
          <p:spPr bwMode="auto">
            <a:xfrm>
              <a:off x="6826715" y="2807689"/>
              <a:ext cx="525357" cy="156047"/>
            </a:xfrm>
            <a:custGeom>
              <a:avLst/>
              <a:gdLst>
                <a:gd name="T0" fmla="*/ 817 w 1009"/>
                <a:gd name="T1" fmla="*/ 303 h 303"/>
                <a:gd name="T2" fmla="*/ 913 w 1009"/>
                <a:gd name="T3" fmla="*/ 230 h 303"/>
                <a:gd name="T4" fmla="*/ 1009 w 1009"/>
                <a:gd name="T5" fmla="*/ 158 h 303"/>
                <a:gd name="T6" fmla="*/ 527 w 1009"/>
                <a:gd name="T7" fmla="*/ 79 h 303"/>
                <a:gd name="T8" fmla="*/ 54 w 1009"/>
                <a:gd name="T9" fmla="*/ 0 h 303"/>
                <a:gd name="T10" fmla="*/ 0 w 1009"/>
                <a:gd name="T11" fmla="*/ 171 h 303"/>
                <a:gd name="T12" fmla="*/ 405 w 1009"/>
                <a:gd name="T13" fmla="*/ 236 h 303"/>
                <a:gd name="T14" fmla="*/ 817 w 1009"/>
                <a:gd name="T15" fmla="*/ 303 h 3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9" h="303">
                  <a:moveTo>
                    <a:pt x="817" y="303"/>
                  </a:moveTo>
                  <a:lnTo>
                    <a:pt x="913" y="230"/>
                  </a:lnTo>
                  <a:lnTo>
                    <a:pt x="1009" y="158"/>
                  </a:lnTo>
                  <a:lnTo>
                    <a:pt x="527" y="79"/>
                  </a:lnTo>
                  <a:lnTo>
                    <a:pt x="54" y="0"/>
                  </a:lnTo>
                  <a:lnTo>
                    <a:pt x="0" y="171"/>
                  </a:lnTo>
                  <a:lnTo>
                    <a:pt x="405" y="236"/>
                  </a:lnTo>
                  <a:lnTo>
                    <a:pt x="817" y="3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10" name="ïṥḻídé">
              <a:extLst>
                <a:ext uri="{FF2B5EF4-FFF2-40B4-BE49-F238E27FC236}">
                  <a16:creationId xmlns:a16="http://schemas.microsoft.com/office/drawing/2014/main" id="{9088D491-DFF4-4F20-8E1E-F316F5A6D6A9}"/>
                </a:ext>
              </a:extLst>
            </p:cNvPr>
            <p:cNvSpPr/>
            <p:nvPr/>
          </p:nvSpPr>
          <p:spPr bwMode="auto">
            <a:xfrm>
              <a:off x="6964556" y="2206909"/>
              <a:ext cx="301690" cy="254876"/>
            </a:xfrm>
            <a:custGeom>
              <a:avLst/>
              <a:gdLst>
                <a:gd name="T0" fmla="*/ 0 w 581"/>
                <a:gd name="T1" fmla="*/ 490 h 490"/>
                <a:gd name="T2" fmla="*/ 149 w 581"/>
                <a:gd name="T3" fmla="*/ 368 h 490"/>
                <a:gd name="T4" fmla="*/ 439 w 581"/>
                <a:gd name="T5" fmla="*/ 122 h 490"/>
                <a:gd name="T6" fmla="*/ 581 w 581"/>
                <a:gd name="T7" fmla="*/ 0 h 490"/>
                <a:gd name="T8" fmla="*/ 385 w 581"/>
                <a:gd name="T9" fmla="*/ 0 h 490"/>
                <a:gd name="T10" fmla="*/ 230 w 581"/>
                <a:gd name="T11" fmla="*/ 132 h 490"/>
                <a:gd name="T12" fmla="*/ 72 w 581"/>
                <a:gd name="T13" fmla="*/ 263 h 490"/>
                <a:gd name="T14" fmla="*/ 0 w 581"/>
                <a:gd name="T15" fmla="*/ 49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1" h="490">
                  <a:moveTo>
                    <a:pt x="0" y="490"/>
                  </a:moveTo>
                  <a:lnTo>
                    <a:pt x="149" y="368"/>
                  </a:lnTo>
                  <a:lnTo>
                    <a:pt x="439" y="122"/>
                  </a:lnTo>
                  <a:lnTo>
                    <a:pt x="581" y="0"/>
                  </a:lnTo>
                  <a:lnTo>
                    <a:pt x="385" y="0"/>
                  </a:lnTo>
                  <a:lnTo>
                    <a:pt x="230" y="132"/>
                  </a:lnTo>
                  <a:lnTo>
                    <a:pt x="72" y="263"/>
                  </a:lnTo>
                  <a:lnTo>
                    <a:pt x="0" y="4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11" name="îṣļíḓè">
              <a:extLst>
                <a:ext uri="{FF2B5EF4-FFF2-40B4-BE49-F238E27FC236}">
                  <a16:creationId xmlns:a16="http://schemas.microsoft.com/office/drawing/2014/main" id="{75DE291A-4F89-4741-8776-0348A6577BA5}"/>
                </a:ext>
              </a:extLst>
            </p:cNvPr>
            <p:cNvSpPr/>
            <p:nvPr/>
          </p:nvSpPr>
          <p:spPr bwMode="auto">
            <a:xfrm>
              <a:off x="6751292" y="3049562"/>
              <a:ext cx="283485" cy="119636"/>
            </a:xfrm>
            <a:custGeom>
              <a:avLst/>
              <a:gdLst>
                <a:gd name="T0" fmla="*/ 343 w 547"/>
                <a:gd name="T1" fmla="*/ 230 h 230"/>
                <a:gd name="T2" fmla="*/ 444 w 547"/>
                <a:gd name="T3" fmla="*/ 157 h 230"/>
                <a:gd name="T4" fmla="*/ 547 w 547"/>
                <a:gd name="T5" fmla="*/ 84 h 230"/>
                <a:gd name="T6" fmla="*/ 299 w 547"/>
                <a:gd name="T7" fmla="*/ 42 h 230"/>
                <a:gd name="T8" fmla="*/ 55 w 547"/>
                <a:gd name="T9" fmla="*/ 0 h 230"/>
                <a:gd name="T10" fmla="*/ 0 w 547"/>
                <a:gd name="T11" fmla="*/ 172 h 230"/>
                <a:gd name="T12" fmla="*/ 171 w 547"/>
                <a:gd name="T13" fmla="*/ 201 h 230"/>
                <a:gd name="T14" fmla="*/ 343 w 547"/>
                <a:gd name="T15" fmla="*/ 230 h 2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47" h="230">
                  <a:moveTo>
                    <a:pt x="343" y="230"/>
                  </a:moveTo>
                  <a:lnTo>
                    <a:pt x="444" y="157"/>
                  </a:lnTo>
                  <a:lnTo>
                    <a:pt x="547" y="84"/>
                  </a:lnTo>
                  <a:lnTo>
                    <a:pt x="299" y="42"/>
                  </a:lnTo>
                  <a:lnTo>
                    <a:pt x="55" y="0"/>
                  </a:lnTo>
                  <a:lnTo>
                    <a:pt x="0" y="172"/>
                  </a:lnTo>
                  <a:lnTo>
                    <a:pt x="171" y="201"/>
                  </a:lnTo>
                  <a:lnTo>
                    <a:pt x="343" y="2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13" name="íšḷîḑé">
              <a:extLst>
                <a:ext uri="{FF2B5EF4-FFF2-40B4-BE49-F238E27FC236}">
                  <a16:creationId xmlns:a16="http://schemas.microsoft.com/office/drawing/2014/main" id="{368C4481-96EC-45D7-ACEF-570B924C1957}"/>
                </a:ext>
              </a:extLst>
            </p:cNvPr>
            <p:cNvSpPr/>
            <p:nvPr/>
          </p:nvSpPr>
          <p:spPr bwMode="auto">
            <a:xfrm>
              <a:off x="7151812" y="2854503"/>
              <a:ext cx="941481" cy="96229"/>
            </a:xfrm>
            <a:custGeom>
              <a:avLst/>
              <a:gdLst>
                <a:gd name="T0" fmla="*/ 1809 w 1809"/>
                <a:gd name="T1" fmla="*/ 183 h 183"/>
                <a:gd name="T2" fmla="*/ 1805 w 1809"/>
                <a:gd name="T3" fmla="*/ 91 h 183"/>
                <a:gd name="T4" fmla="*/ 1804 w 1809"/>
                <a:gd name="T5" fmla="*/ 0 h 183"/>
                <a:gd name="T6" fmla="*/ 276 w 1809"/>
                <a:gd name="T7" fmla="*/ 0 h 183"/>
                <a:gd name="T8" fmla="*/ 139 w 1809"/>
                <a:gd name="T9" fmla="*/ 91 h 183"/>
                <a:gd name="T10" fmla="*/ 0 w 1809"/>
                <a:gd name="T11" fmla="*/ 183 h 183"/>
                <a:gd name="T12" fmla="*/ 1809 w 1809"/>
                <a:gd name="T13" fmla="*/ 183 h 183"/>
              </a:gdLst>
              <a:ahLst/>
              <a:cxnLst>
                <a:cxn ang="0">
                  <a:pos x="T0" y="T1"/>
                </a:cxn>
                <a:cxn ang="0">
                  <a:pos x="T2" y="T3"/>
                </a:cxn>
                <a:cxn ang="0">
                  <a:pos x="T4" y="T5"/>
                </a:cxn>
                <a:cxn ang="0">
                  <a:pos x="T6" y="T7"/>
                </a:cxn>
                <a:cxn ang="0">
                  <a:pos x="T8" y="T9"/>
                </a:cxn>
                <a:cxn ang="0">
                  <a:pos x="T10" y="T11"/>
                </a:cxn>
                <a:cxn ang="0">
                  <a:pos x="T12" y="T13"/>
                </a:cxn>
              </a:cxnLst>
              <a:rect l="0" t="0" r="r" b="b"/>
              <a:pathLst>
                <a:path w="1809" h="183">
                  <a:moveTo>
                    <a:pt x="1809" y="183"/>
                  </a:moveTo>
                  <a:lnTo>
                    <a:pt x="1805" y="91"/>
                  </a:lnTo>
                  <a:lnTo>
                    <a:pt x="1804" y="0"/>
                  </a:lnTo>
                  <a:lnTo>
                    <a:pt x="276" y="0"/>
                  </a:lnTo>
                  <a:lnTo>
                    <a:pt x="139" y="91"/>
                  </a:lnTo>
                  <a:lnTo>
                    <a:pt x="0" y="183"/>
                  </a:lnTo>
                  <a:lnTo>
                    <a:pt x="1809" y="18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14" name="í$1îďe">
              <a:extLst>
                <a:ext uri="{FF2B5EF4-FFF2-40B4-BE49-F238E27FC236}">
                  <a16:creationId xmlns:a16="http://schemas.microsoft.com/office/drawing/2014/main" id="{99224A80-5D65-42EF-8271-187208CFDBF2}"/>
                </a:ext>
              </a:extLst>
            </p:cNvPr>
            <p:cNvSpPr/>
            <p:nvPr/>
          </p:nvSpPr>
          <p:spPr bwMode="auto">
            <a:xfrm>
              <a:off x="8004867" y="2854503"/>
              <a:ext cx="1321194" cy="122237"/>
            </a:xfrm>
            <a:custGeom>
              <a:avLst/>
              <a:gdLst>
                <a:gd name="T0" fmla="*/ 2539 w 2539"/>
                <a:gd name="T1" fmla="*/ 235 h 235"/>
                <a:gd name="T2" fmla="*/ 2533 w 2539"/>
                <a:gd name="T3" fmla="*/ 142 h 235"/>
                <a:gd name="T4" fmla="*/ 2528 w 2539"/>
                <a:gd name="T5" fmla="*/ 49 h 235"/>
                <a:gd name="T6" fmla="*/ 1904 w 2539"/>
                <a:gd name="T7" fmla="*/ 37 h 235"/>
                <a:gd name="T8" fmla="*/ 1283 w 2539"/>
                <a:gd name="T9" fmla="*/ 25 h 235"/>
                <a:gd name="T10" fmla="*/ 662 w 2539"/>
                <a:gd name="T11" fmla="*/ 13 h 235"/>
                <a:gd name="T12" fmla="*/ 41 w 2539"/>
                <a:gd name="T13" fmla="*/ 0 h 235"/>
                <a:gd name="T14" fmla="*/ 21 w 2539"/>
                <a:gd name="T15" fmla="*/ 93 h 235"/>
                <a:gd name="T16" fmla="*/ 0 w 2539"/>
                <a:gd name="T17" fmla="*/ 186 h 235"/>
                <a:gd name="T18" fmla="*/ 632 w 2539"/>
                <a:gd name="T19" fmla="*/ 199 h 235"/>
                <a:gd name="T20" fmla="*/ 1265 w 2539"/>
                <a:gd name="T21" fmla="*/ 210 h 235"/>
                <a:gd name="T22" fmla="*/ 1901 w 2539"/>
                <a:gd name="T23" fmla="*/ 223 h 235"/>
                <a:gd name="T24" fmla="*/ 2539 w 2539"/>
                <a:gd name="T25" fmla="*/ 23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39" h="235">
                  <a:moveTo>
                    <a:pt x="2539" y="235"/>
                  </a:moveTo>
                  <a:lnTo>
                    <a:pt x="2533" y="142"/>
                  </a:lnTo>
                  <a:lnTo>
                    <a:pt x="2528" y="49"/>
                  </a:lnTo>
                  <a:lnTo>
                    <a:pt x="1904" y="37"/>
                  </a:lnTo>
                  <a:lnTo>
                    <a:pt x="1283" y="25"/>
                  </a:lnTo>
                  <a:lnTo>
                    <a:pt x="662" y="13"/>
                  </a:lnTo>
                  <a:lnTo>
                    <a:pt x="41" y="0"/>
                  </a:lnTo>
                  <a:lnTo>
                    <a:pt x="21" y="93"/>
                  </a:lnTo>
                  <a:lnTo>
                    <a:pt x="0" y="186"/>
                  </a:lnTo>
                  <a:lnTo>
                    <a:pt x="632" y="199"/>
                  </a:lnTo>
                  <a:lnTo>
                    <a:pt x="1265" y="210"/>
                  </a:lnTo>
                  <a:lnTo>
                    <a:pt x="1901" y="223"/>
                  </a:lnTo>
                  <a:lnTo>
                    <a:pt x="2539" y="2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17" name="iṥḷïḑê">
              <a:extLst>
                <a:ext uri="{FF2B5EF4-FFF2-40B4-BE49-F238E27FC236}">
                  <a16:creationId xmlns:a16="http://schemas.microsoft.com/office/drawing/2014/main" id="{4C62484F-3953-4E2E-B980-5FA7304EA6E5}"/>
                </a:ext>
              </a:extLst>
            </p:cNvPr>
            <p:cNvSpPr/>
            <p:nvPr/>
          </p:nvSpPr>
          <p:spPr bwMode="auto">
            <a:xfrm>
              <a:off x="7128405" y="2206909"/>
              <a:ext cx="1269179" cy="249675"/>
            </a:xfrm>
            <a:custGeom>
              <a:avLst/>
              <a:gdLst>
                <a:gd name="T0" fmla="*/ 2298 w 2438"/>
                <a:gd name="T1" fmla="*/ 481 h 481"/>
                <a:gd name="T2" fmla="*/ 2370 w 2438"/>
                <a:gd name="T3" fmla="*/ 408 h 481"/>
                <a:gd name="T4" fmla="*/ 2438 w 2438"/>
                <a:gd name="T5" fmla="*/ 335 h 481"/>
                <a:gd name="T6" fmla="*/ 1855 w 2438"/>
                <a:gd name="T7" fmla="*/ 251 h 481"/>
                <a:gd name="T8" fmla="*/ 1283 w 2438"/>
                <a:gd name="T9" fmla="*/ 167 h 481"/>
                <a:gd name="T10" fmla="*/ 735 w 2438"/>
                <a:gd name="T11" fmla="*/ 84 h 481"/>
                <a:gd name="T12" fmla="*/ 197 w 2438"/>
                <a:gd name="T13" fmla="*/ 0 h 481"/>
                <a:gd name="T14" fmla="*/ 176 w 2438"/>
                <a:gd name="T15" fmla="*/ 0 h 481"/>
                <a:gd name="T16" fmla="*/ 88 w 2438"/>
                <a:gd name="T17" fmla="*/ 72 h 481"/>
                <a:gd name="T18" fmla="*/ 0 w 2438"/>
                <a:gd name="T19" fmla="*/ 143 h 481"/>
                <a:gd name="T20" fmla="*/ 556 w 2438"/>
                <a:gd name="T21" fmla="*/ 228 h 481"/>
                <a:gd name="T22" fmla="*/ 1123 w 2438"/>
                <a:gd name="T23" fmla="*/ 312 h 481"/>
                <a:gd name="T24" fmla="*/ 1705 w 2438"/>
                <a:gd name="T25" fmla="*/ 397 h 481"/>
                <a:gd name="T26" fmla="*/ 2298 w 2438"/>
                <a:gd name="T27" fmla="*/ 481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38" h="481">
                  <a:moveTo>
                    <a:pt x="2298" y="481"/>
                  </a:moveTo>
                  <a:lnTo>
                    <a:pt x="2370" y="408"/>
                  </a:lnTo>
                  <a:lnTo>
                    <a:pt x="2438" y="335"/>
                  </a:lnTo>
                  <a:lnTo>
                    <a:pt x="1855" y="251"/>
                  </a:lnTo>
                  <a:lnTo>
                    <a:pt x="1283" y="167"/>
                  </a:lnTo>
                  <a:lnTo>
                    <a:pt x="735" y="84"/>
                  </a:lnTo>
                  <a:lnTo>
                    <a:pt x="197" y="0"/>
                  </a:lnTo>
                  <a:lnTo>
                    <a:pt x="176" y="0"/>
                  </a:lnTo>
                  <a:lnTo>
                    <a:pt x="88" y="72"/>
                  </a:lnTo>
                  <a:lnTo>
                    <a:pt x="0" y="143"/>
                  </a:lnTo>
                  <a:lnTo>
                    <a:pt x="556" y="228"/>
                  </a:lnTo>
                  <a:lnTo>
                    <a:pt x="1123" y="312"/>
                  </a:lnTo>
                  <a:lnTo>
                    <a:pt x="1705" y="397"/>
                  </a:lnTo>
                  <a:lnTo>
                    <a:pt x="2298" y="4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19" name="í$ḻiďê">
              <a:extLst>
                <a:ext uri="{FF2B5EF4-FFF2-40B4-BE49-F238E27FC236}">
                  <a16:creationId xmlns:a16="http://schemas.microsoft.com/office/drawing/2014/main" id="{54D03897-61E0-4307-A8B1-C2868BB0F18B}"/>
                </a:ext>
              </a:extLst>
            </p:cNvPr>
            <p:cNvSpPr/>
            <p:nvPr/>
          </p:nvSpPr>
          <p:spPr bwMode="auto">
            <a:xfrm>
              <a:off x="8111498" y="3946831"/>
              <a:ext cx="1451233" cy="208062"/>
            </a:xfrm>
            <a:custGeom>
              <a:avLst/>
              <a:gdLst>
                <a:gd name="T0" fmla="*/ 2787 w 2787"/>
                <a:gd name="T1" fmla="*/ 400 h 400"/>
                <a:gd name="T2" fmla="*/ 2764 w 2787"/>
                <a:gd name="T3" fmla="*/ 319 h 400"/>
                <a:gd name="T4" fmla="*/ 2742 w 2787"/>
                <a:gd name="T5" fmla="*/ 236 h 400"/>
                <a:gd name="T6" fmla="*/ 1357 w 2787"/>
                <a:gd name="T7" fmla="*/ 118 h 400"/>
                <a:gd name="T8" fmla="*/ 0 w 2787"/>
                <a:gd name="T9" fmla="*/ 0 h 400"/>
                <a:gd name="T10" fmla="*/ 2 w 2787"/>
                <a:gd name="T11" fmla="*/ 82 h 400"/>
                <a:gd name="T12" fmla="*/ 3 w 2787"/>
                <a:gd name="T13" fmla="*/ 164 h 400"/>
                <a:gd name="T14" fmla="*/ 1382 w 2787"/>
                <a:gd name="T15" fmla="*/ 282 h 400"/>
                <a:gd name="T16" fmla="*/ 2787 w 2787"/>
                <a:gd name="T17" fmla="*/ 40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87" h="400">
                  <a:moveTo>
                    <a:pt x="2787" y="400"/>
                  </a:moveTo>
                  <a:lnTo>
                    <a:pt x="2764" y="319"/>
                  </a:lnTo>
                  <a:lnTo>
                    <a:pt x="2742" y="236"/>
                  </a:lnTo>
                  <a:lnTo>
                    <a:pt x="1357" y="118"/>
                  </a:lnTo>
                  <a:lnTo>
                    <a:pt x="0" y="0"/>
                  </a:lnTo>
                  <a:lnTo>
                    <a:pt x="2" y="82"/>
                  </a:lnTo>
                  <a:lnTo>
                    <a:pt x="3" y="164"/>
                  </a:lnTo>
                  <a:lnTo>
                    <a:pt x="1382" y="282"/>
                  </a:lnTo>
                  <a:lnTo>
                    <a:pt x="2787"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0" name="íşḷíḓê">
              <a:extLst>
                <a:ext uri="{FF2B5EF4-FFF2-40B4-BE49-F238E27FC236}">
                  <a16:creationId xmlns:a16="http://schemas.microsoft.com/office/drawing/2014/main" id="{E363C3BE-4346-467A-A2F1-8CA6A295B3D8}"/>
                </a:ext>
              </a:extLst>
            </p:cNvPr>
            <p:cNvSpPr/>
            <p:nvPr/>
          </p:nvSpPr>
          <p:spPr bwMode="auto">
            <a:xfrm>
              <a:off x="7510719" y="4219913"/>
              <a:ext cx="2130036" cy="247074"/>
            </a:xfrm>
            <a:custGeom>
              <a:avLst/>
              <a:gdLst>
                <a:gd name="T0" fmla="*/ 4096 w 4096"/>
                <a:gd name="T1" fmla="*/ 475 h 475"/>
                <a:gd name="T2" fmla="*/ 4074 w 4096"/>
                <a:gd name="T3" fmla="*/ 394 h 475"/>
                <a:gd name="T4" fmla="*/ 4053 w 4096"/>
                <a:gd name="T5" fmla="*/ 312 h 475"/>
                <a:gd name="T6" fmla="*/ 3021 w 4096"/>
                <a:gd name="T7" fmla="*/ 234 h 475"/>
                <a:gd name="T8" fmla="*/ 2004 w 4096"/>
                <a:gd name="T9" fmla="*/ 156 h 475"/>
                <a:gd name="T10" fmla="*/ 1003 w 4096"/>
                <a:gd name="T11" fmla="*/ 78 h 475"/>
                <a:gd name="T12" fmla="*/ 13 w 4096"/>
                <a:gd name="T13" fmla="*/ 0 h 475"/>
                <a:gd name="T14" fmla="*/ 6 w 4096"/>
                <a:gd name="T15" fmla="*/ 83 h 475"/>
                <a:gd name="T16" fmla="*/ 0 w 4096"/>
                <a:gd name="T17" fmla="*/ 165 h 475"/>
                <a:gd name="T18" fmla="*/ 1004 w 4096"/>
                <a:gd name="T19" fmla="*/ 243 h 475"/>
                <a:gd name="T20" fmla="*/ 2021 w 4096"/>
                <a:gd name="T21" fmla="*/ 320 h 475"/>
                <a:gd name="T22" fmla="*/ 3053 w 4096"/>
                <a:gd name="T23" fmla="*/ 398 h 475"/>
                <a:gd name="T24" fmla="*/ 4096 w 4096"/>
                <a:gd name="T25" fmla="*/ 47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96" h="475">
                  <a:moveTo>
                    <a:pt x="4096" y="475"/>
                  </a:moveTo>
                  <a:lnTo>
                    <a:pt x="4074" y="394"/>
                  </a:lnTo>
                  <a:lnTo>
                    <a:pt x="4053" y="312"/>
                  </a:lnTo>
                  <a:lnTo>
                    <a:pt x="3021" y="234"/>
                  </a:lnTo>
                  <a:lnTo>
                    <a:pt x="2004" y="156"/>
                  </a:lnTo>
                  <a:lnTo>
                    <a:pt x="1003" y="78"/>
                  </a:lnTo>
                  <a:lnTo>
                    <a:pt x="13" y="0"/>
                  </a:lnTo>
                  <a:lnTo>
                    <a:pt x="6" y="83"/>
                  </a:lnTo>
                  <a:lnTo>
                    <a:pt x="0" y="165"/>
                  </a:lnTo>
                  <a:lnTo>
                    <a:pt x="1004" y="243"/>
                  </a:lnTo>
                  <a:lnTo>
                    <a:pt x="2021" y="320"/>
                  </a:lnTo>
                  <a:lnTo>
                    <a:pt x="3053" y="398"/>
                  </a:lnTo>
                  <a:lnTo>
                    <a:pt x="4096" y="4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1" name="i$ḻîḓê">
              <a:extLst>
                <a:ext uri="{FF2B5EF4-FFF2-40B4-BE49-F238E27FC236}">
                  <a16:creationId xmlns:a16="http://schemas.microsoft.com/office/drawing/2014/main" id="{D8187EBA-ED8D-4357-B778-37BFCDEC9B82}"/>
                </a:ext>
              </a:extLst>
            </p:cNvPr>
            <p:cNvSpPr/>
            <p:nvPr/>
          </p:nvSpPr>
          <p:spPr bwMode="auto">
            <a:xfrm>
              <a:off x="7898235" y="4004048"/>
              <a:ext cx="756826" cy="335501"/>
            </a:xfrm>
            <a:custGeom>
              <a:avLst/>
              <a:gdLst>
                <a:gd name="T0" fmla="*/ 0 w 1456"/>
                <a:gd name="T1" fmla="*/ 584 h 644"/>
                <a:gd name="T2" fmla="*/ 176 w 1456"/>
                <a:gd name="T3" fmla="*/ 615 h 644"/>
                <a:gd name="T4" fmla="*/ 356 w 1456"/>
                <a:gd name="T5" fmla="*/ 644 h 644"/>
                <a:gd name="T6" fmla="*/ 639 w 1456"/>
                <a:gd name="T7" fmla="*/ 499 h 644"/>
                <a:gd name="T8" fmla="*/ 1189 w 1456"/>
                <a:gd name="T9" fmla="*/ 207 h 644"/>
                <a:gd name="T10" fmla="*/ 1456 w 1456"/>
                <a:gd name="T11" fmla="*/ 61 h 644"/>
                <a:gd name="T12" fmla="*/ 1283 w 1456"/>
                <a:gd name="T13" fmla="*/ 31 h 644"/>
                <a:gd name="T14" fmla="*/ 1114 w 1456"/>
                <a:gd name="T15" fmla="*/ 0 h 644"/>
                <a:gd name="T16" fmla="*/ 843 w 1456"/>
                <a:gd name="T17" fmla="*/ 146 h 644"/>
                <a:gd name="T18" fmla="*/ 286 w 1456"/>
                <a:gd name="T19" fmla="*/ 438 h 644"/>
                <a:gd name="T20" fmla="*/ 0 w 1456"/>
                <a:gd name="T21" fmla="*/ 58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56" h="644">
                  <a:moveTo>
                    <a:pt x="0" y="584"/>
                  </a:moveTo>
                  <a:lnTo>
                    <a:pt x="176" y="615"/>
                  </a:lnTo>
                  <a:lnTo>
                    <a:pt x="356" y="644"/>
                  </a:lnTo>
                  <a:lnTo>
                    <a:pt x="639" y="499"/>
                  </a:lnTo>
                  <a:lnTo>
                    <a:pt x="1189" y="207"/>
                  </a:lnTo>
                  <a:lnTo>
                    <a:pt x="1456" y="61"/>
                  </a:lnTo>
                  <a:lnTo>
                    <a:pt x="1283" y="31"/>
                  </a:lnTo>
                  <a:lnTo>
                    <a:pt x="1114" y="0"/>
                  </a:lnTo>
                  <a:lnTo>
                    <a:pt x="843" y="146"/>
                  </a:lnTo>
                  <a:lnTo>
                    <a:pt x="286" y="438"/>
                  </a:lnTo>
                  <a:lnTo>
                    <a:pt x="0" y="5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2" name="iśḻiḑe">
              <a:extLst>
                <a:ext uri="{FF2B5EF4-FFF2-40B4-BE49-F238E27FC236}">
                  <a16:creationId xmlns:a16="http://schemas.microsoft.com/office/drawing/2014/main" id="{E51F7C1B-E221-4EC9-BD5F-F239CC63664D}"/>
                </a:ext>
              </a:extLst>
            </p:cNvPr>
            <p:cNvSpPr/>
            <p:nvPr/>
          </p:nvSpPr>
          <p:spPr bwMode="auto">
            <a:xfrm>
              <a:off x="7380680" y="3530706"/>
              <a:ext cx="832248" cy="413524"/>
            </a:xfrm>
            <a:custGeom>
              <a:avLst/>
              <a:gdLst>
                <a:gd name="T0" fmla="*/ 0 w 1599"/>
                <a:gd name="T1" fmla="*/ 641 h 793"/>
                <a:gd name="T2" fmla="*/ 37 w 1599"/>
                <a:gd name="T3" fmla="*/ 717 h 793"/>
                <a:gd name="T4" fmla="*/ 74 w 1599"/>
                <a:gd name="T5" fmla="*/ 793 h 793"/>
                <a:gd name="T6" fmla="*/ 467 w 1599"/>
                <a:gd name="T7" fmla="*/ 633 h 793"/>
                <a:gd name="T8" fmla="*/ 1230 w 1599"/>
                <a:gd name="T9" fmla="*/ 312 h 793"/>
                <a:gd name="T10" fmla="*/ 1599 w 1599"/>
                <a:gd name="T11" fmla="*/ 152 h 793"/>
                <a:gd name="T12" fmla="*/ 1554 w 1599"/>
                <a:gd name="T13" fmla="*/ 76 h 793"/>
                <a:gd name="T14" fmla="*/ 1511 w 1599"/>
                <a:gd name="T15" fmla="*/ 0 h 793"/>
                <a:gd name="T16" fmla="*/ 1146 w 1599"/>
                <a:gd name="T17" fmla="*/ 160 h 793"/>
                <a:gd name="T18" fmla="*/ 389 w 1599"/>
                <a:gd name="T19" fmla="*/ 481 h 793"/>
                <a:gd name="T20" fmla="*/ 0 w 1599"/>
                <a:gd name="T21" fmla="*/ 641 h 7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9" h="793">
                  <a:moveTo>
                    <a:pt x="0" y="641"/>
                  </a:moveTo>
                  <a:lnTo>
                    <a:pt x="37" y="717"/>
                  </a:lnTo>
                  <a:lnTo>
                    <a:pt x="74" y="793"/>
                  </a:lnTo>
                  <a:lnTo>
                    <a:pt x="467" y="633"/>
                  </a:lnTo>
                  <a:lnTo>
                    <a:pt x="1230" y="312"/>
                  </a:lnTo>
                  <a:lnTo>
                    <a:pt x="1599" y="152"/>
                  </a:lnTo>
                  <a:lnTo>
                    <a:pt x="1554" y="76"/>
                  </a:lnTo>
                  <a:lnTo>
                    <a:pt x="1511" y="0"/>
                  </a:lnTo>
                  <a:lnTo>
                    <a:pt x="1146" y="160"/>
                  </a:lnTo>
                  <a:lnTo>
                    <a:pt x="389" y="481"/>
                  </a:lnTo>
                  <a:lnTo>
                    <a:pt x="0" y="6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3" name="ïṩḷidê">
              <a:extLst>
                <a:ext uri="{FF2B5EF4-FFF2-40B4-BE49-F238E27FC236}">
                  <a16:creationId xmlns:a16="http://schemas.microsoft.com/office/drawing/2014/main" id="{203A7F63-CC82-464B-BE89-FE090D9FA6B8}"/>
                </a:ext>
              </a:extLst>
            </p:cNvPr>
            <p:cNvSpPr/>
            <p:nvPr/>
          </p:nvSpPr>
          <p:spPr bwMode="auto">
            <a:xfrm>
              <a:off x="9971054" y="3866207"/>
              <a:ext cx="59818" cy="75423"/>
            </a:xfrm>
            <a:custGeom>
              <a:avLst/>
              <a:gdLst>
                <a:gd name="T0" fmla="*/ 0 w 115"/>
                <a:gd name="T1" fmla="*/ 110 h 141"/>
                <a:gd name="T2" fmla="*/ 56 w 115"/>
                <a:gd name="T3" fmla="*/ 125 h 141"/>
                <a:gd name="T4" fmla="*/ 115 w 115"/>
                <a:gd name="T5" fmla="*/ 141 h 141"/>
                <a:gd name="T6" fmla="*/ 71 w 115"/>
                <a:gd name="T7" fmla="*/ 0 h 141"/>
                <a:gd name="T8" fmla="*/ 36 w 115"/>
                <a:gd name="T9" fmla="*/ 54 h 141"/>
                <a:gd name="T10" fmla="*/ 0 w 115"/>
                <a:gd name="T11" fmla="*/ 110 h 141"/>
              </a:gdLst>
              <a:ahLst/>
              <a:cxnLst>
                <a:cxn ang="0">
                  <a:pos x="T0" y="T1"/>
                </a:cxn>
                <a:cxn ang="0">
                  <a:pos x="T2" y="T3"/>
                </a:cxn>
                <a:cxn ang="0">
                  <a:pos x="T4" y="T5"/>
                </a:cxn>
                <a:cxn ang="0">
                  <a:pos x="T6" y="T7"/>
                </a:cxn>
                <a:cxn ang="0">
                  <a:pos x="T8" y="T9"/>
                </a:cxn>
                <a:cxn ang="0">
                  <a:pos x="T10" y="T11"/>
                </a:cxn>
              </a:cxnLst>
              <a:rect l="0" t="0" r="r" b="b"/>
              <a:pathLst>
                <a:path w="115" h="141">
                  <a:moveTo>
                    <a:pt x="0" y="110"/>
                  </a:moveTo>
                  <a:lnTo>
                    <a:pt x="56" y="125"/>
                  </a:lnTo>
                  <a:lnTo>
                    <a:pt x="115" y="141"/>
                  </a:lnTo>
                  <a:lnTo>
                    <a:pt x="71" y="0"/>
                  </a:lnTo>
                  <a:lnTo>
                    <a:pt x="36" y="54"/>
                  </a:lnTo>
                  <a:lnTo>
                    <a:pt x="0" y="1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4" name="ïşḻiḋé">
              <a:extLst>
                <a:ext uri="{FF2B5EF4-FFF2-40B4-BE49-F238E27FC236}">
                  <a16:creationId xmlns:a16="http://schemas.microsoft.com/office/drawing/2014/main" id="{98E6906C-AB51-4051-9A5C-C7D7A5CEB0EA}"/>
                </a:ext>
              </a:extLst>
            </p:cNvPr>
            <p:cNvSpPr/>
            <p:nvPr/>
          </p:nvSpPr>
          <p:spPr bwMode="auto">
            <a:xfrm>
              <a:off x="9913837" y="3902618"/>
              <a:ext cx="327698" cy="712614"/>
            </a:xfrm>
            <a:custGeom>
              <a:avLst/>
              <a:gdLst>
                <a:gd name="T0" fmla="*/ 199 w 627"/>
                <a:gd name="T1" fmla="*/ 0 h 1371"/>
                <a:gd name="T2" fmla="*/ 0 w 627"/>
                <a:gd name="T3" fmla="*/ 12 h 1371"/>
                <a:gd name="T4" fmla="*/ 135 w 627"/>
                <a:gd name="T5" fmla="*/ 356 h 1371"/>
                <a:gd name="T6" fmla="*/ 272 w 627"/>
                <a:gd name="T7" fmla="*/ 701 h 1371"/>
                <a:gd name="T8" fmla="*/ 409 w 627"/>
                <a:gd name="T9" fmla="*/ 1036 h 1371"/>
                <a:gd name="T10" fmla="*/ 550 w 627"/>
                <a:gd name="T11" fmla="*/ 1371 h 1371"/>
                <a:gd name="T12" fmla="*/ 627 w 627"/>
                <a:gd name="T13" fmla="*/ 1371 h 1371"/>
                <a:gd name="T14" fmla="*/ 199 w 627"/>
                <a:gd name="T15" fmla="*/ 0 h 13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7" h="1371">
                  <a:moveTo>
                    <a:pt x="199" y="0"/>
                  </a:moveTo>
                  <a:lnTo>
                    <a:pt x="0" y="12"/>
                  </a:lnTo>
                  <a:lnTo>
                    <a:pt x="135" y="356"/>
                  </a:lnTo>
                  <a:lnTo>
                    <a:pt x="272" y="701"/>
                  </a:lnTo>
                  <a:lnTo>
                    <a:pt x="409" y="1036"/>
                  </a:lnTo>
                  <a:lnTo>
                    <a:pt x="550" y="1371"/>
                  </a:lnTo>
                  <a:lnTo>
                    <a:pt x="627" y="1371"/>
                  </a:lnTo>
                  <a:lnTo>
                    <a:pt x="19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5" name="ï$ļïḓê">
              <a:extLst>
                <a:ext uri="{FF2B5EF4-FFF2-40B4-BE49-F238E27FC236}">
                  <a16:creationId xmlns:a16="http://schemas.microsoft.com/office/drawing/2014/main" id="{F060D654-F1C9-4BA4-897F-6764606B3D50}"/>
                </a:ext>
              </a:extLst>
            </p:cNvPr>
            <p:cNvSpPr/>
            <p:nvPr/>
          </p:nvSpPr>
          <p:spPr bwMode="auto">
            <a:xfrm>
              <a:off x="9580937" y="4383762"/>
              <a:ext cx="613783" cy="98830"/>
            </a:xfrm>
            <a:custGeom>
              <a:avLst/>
              <a:gdLst>
                <a:gd name="T0" fmla="*/ 1129 w 1181"/>
                <a:gd name="T1" fmla="*/ 0 h 188"/>
                <a:gd name="T2" fmla="*/ 564 w 1181"/>
                <a:gd name="T3" fmla="*/ 12 h 188"/>
                <a:gd name="T4" fmla="*/ 0 w 1181"/>
                <a:gd name="T5" fmla="*/ 23 h 188"/>
                <a:gd name="T6" fmla="*/ 20 w 1181"/>
                <a:gd name="T7" fmla="*/ 106 h 188"/>
                <a:gd name="T8" fmla="*/ 43 w 1181"/>
                <a:gd name="T9" fmla="*/ 188 h 188"/>
                <a:gd name="T10" fmla="*/ 612 w 1181"/>
                <a:gd name="T11" fmla="*/ 176 h 188"/>
                <a:gd name="T12" fmla="*/ 1181 w 1181"/>
                <a:gd name="T13" fmla="*/ 164 h 188"/>
                <a:gd name="T14" fmla="*/ 1129 w 1181"/>
                <a:gd name="T15" fmla="*/ 0 h 18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81" h="188">
                  <a:moveTo>
                    <a:pt x="1129" y="0"/>
                  </a:moveTo>
                  <a:lnTo>
                    <a:pt x="564" y="12"/>
                  </a:lnTo>
                  <a:lnTo>
                    <a:pt x="0" y="23"/>
                  </a:lnTo>
                  <a:lnTo>
                    <a:pt x="20" y="106"/>
                  </a:lnTo>
                  <a:lnTo>
                    <a:pt x="43" y="188"/>
                  </a:lnTo>
                  <a:lnTo>
                    <a:pt x="612" y="176"/>
                  </a:lnTo>
                  <a:lnTo>
                    <a:pt x="1181" y="164"/>
                  </a:lnTo>
                  <a:lnTo>
                    <a:pt x="112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6" name="ïṧḷiḓè">
              <a:extLst>
                <a:ext uri="{FF2B5EF4-FFF2-40B4-BE49-F238E27FC236}">
                  <a16:creationId xmlns:a16="http://schemas.microsoft.com/office/drawing/2014/main" id="{D8F33DD3-B4B9-404D-AA2C-4FE0D382A051}"/>
                </a:ext>
              </a:extLst>
            </p:cNvPr>
            <p:cNvSpPr/>
            <p:nvPr/>
          </p:nvSpPr>
          <p:spPr bwMode="auto">
            <a:xfrm>
              <a:off x="9479507" y="3866207"/>
              <a:ext cx="564368" cy="288687"/>
            </a:xfrm>
            <a:custGeom>
              <a:avLst/>
              <a:gdLst>
                <a:gd name="T0" fmla="*/ 1015 w 1087"/>
                <a:gd name="T1" fmla="*/ 0 h 552"/>
                <a:gd name="T2" fmla="*/ 514 w 1087"/>
                <a:gd name="T3" fmla="*/ 162 h 552"/>
                <a:gd name="T4" fmla="*/ 0 w 1087"/>
                <a:gd name="T5" fmla="*/ 324 h 552"/>
                <a:gd name="T6" fmla="*/ 26 w 1087"/>
                <a:gd name="T7" fmla="*/ 439 h 552"/>
                <a:gd name="T8" fmla="*/ 53 w 1087"/>
                <a:gd name="T9" fmla="*/ 552 h 552"/>
                <a:gd name="T10" fmla="*/ 577 w 1087"/>
                <a:gd name="T11" fmla="*/ 392 h 552"/>
                <a:gd name="T12" fmla="*/ 1087 w 1087"/>
                <a:gd name="T13" fmla="*/ 230 h 552"/>
                <a:gd name="T14" fmla="*/ 1015 w 1087"/>
                <a:gd name="T15" fmla="*/ 0 h 5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7" h="552">
                  <a:moveTo>
                    <a:pt x="1015" y="0"/>
                  </a:moveTo>
                  <a:lnTo>
                    <a:pt x="514" y="162"/>
                  </a:lnTo>
                  <a:lnTo>
                    <a:pt x="0" y="324"/>
                  </a:lnTo>
                  <a:lnTo>
                    <a:pt x="26" y="439"/>
                  </a:lnTo>
                  <a:lnTo>
                    <a:pt x="53" y="552"/>
                  </a:lnTo>
                  <a:lnTo>
                    <a:pt x="577" y="392"/>
                  </a:lnTo>
                  <a:lnTo>
                    <a:pt x="1087" y="230"/>
                  </a:lnTo>
                  <a:lnTo>
                    <a:pt x="10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7" name="išlíḋê">
              <a:extLst>
                <a:ext uri="{FF2B5EF4-FFF2-40B4-BE49-F238E27FC236}">
                  <a16:creationId xmlns:a16="http://schemas.microsoft.com/office/drawing/2014/main" id="{B36050A0-5F24-4EFE-9D55-1C64F117F2C4}"/>
                </a:ext>
              </a:extLst>
            </p:cNvPr>
            <p:cNvSpPr/>
            <p:nvPr/>
          </p:nvSpPr>
          <p:spPr bwMode="auto">
            <a:xfrm>
              <a:off x="7770797" y="4295335"/>
              <a:ext cx="338101" cy="319896"/>
            </a:xfrm>
            <a:custGeom>
              <a:avLst/>
              <a:gdLst>
                <a:gd name="T0" fmla="*/ 336 w 651"/>
                <a:gd name="T1" fmla="*/ 618 h 618"/>
                <a:gd name="T2" fmla="*/ 495 w 651"/>
                <a:gd name="T3" fmla="*/ 344 h 618"/>
                <a:gd name="T4" fmla="*/ 651 w 651"/>
                <a:gd name="T5" fmla="*/ 71 h 618"/>
                <a:gd name="T6" fmla="*/ 510 w 651"/>
                <a:gd name="T7" fmla="*/ 36 h 618"/>
                <a:gd name="T8" fmla="*/ 373 w 651"/>
                <a:gd name="T9" fmla="*/ 0 h 618"/>
                <a:gd name="T10" fmla="*/ 190 w 651"/>
                <a:gd name="T11" fmla="*/ 309 h 618"/>
                <a:gd name="T12" fmla="*/ 0 w 651"/>
                <a:gd name="T13" fmla="*/ 618 h 618"/>
                <a:gd name="T14" fmla="*/ 336 w 651"/>
                <a:gd name="T15" fmla="*/ 618 h 6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1" h="618">
                  <a:moveTo>
                    <a:pt x="336" y="618"/>
                  </a:moveTo>
                  <a:lnTo>
                    <a:pt x="495" y="344"/>
                  </a:lnTo>
                  <a:lnTo>
                    <a:pt x="651" y="71"/>
                  </a:lnTo>
                  <a:lnTo>
                    <a:pt x="510" y="36"/>
                  </a:lnTo>
                  <a:lnTo>
                    <a:pt x="373" y="0"/>
                  </a:lnTo>
                  <a:lnTo>
                    <a:pt x="190" y="309"/>
                  </a:lnTo>
                  <a:lnTo>
                    <a:pt x="0" y="618"/>
                  </a:lnTo>
                  <a:lnTo>
                    <a:pt x="336" y="6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8" name="i$ļïḋè">
              <a:extLst>
                <a:ext uri="{FF2B5EF4-FFF2-40B4-BE49-F238E27FC236}">
                  <a16:creationId xmlns:a16="http://schemas.microsoft.com/office/drawing/2014/main" id="{0B9A4460-7D71-4013-9EC5-43823DD78960}"/>
                </a:ext>
              </a:extLst>
            </p:cNvPr>
            <p:cNvSpPr/>
            <p:nvPr/>
          </p:nvSpPr>
          <p:spPr bwMode="auto">
            <a:xfrm>
              <a:off x="8548429" y="3671148"/>
              <a:ext cx="946683" cy="93628"/>
            </a:xfrm>
            <a:custGeom>
              <a:avLst/>
              <a:gdLst>
                <a:gd name="T0" fmla="*/ 1789 w 1821"/>
                <a:gd name="T1" fmla="*/ 181 h 181"/>
                <a:gd name="T2" fmla="*/ 1806 w 1821"/>
                <a:gd name="T3" fmla="*/ 90 h 181"/>
                <a:gd name="T4" fmla="*/ 1821 w 1821"/>
                <a:gd name="T5" fmla="*/ 0 h 181"/>
                <a:gd name="T6" fmla="*/ 925 w 1821"/>
                <a:gd name="T7" fmla="*/ 0 h 181"/>
                <a:gd name="T8" fmla="*/ 31 w 1821"/>
                <a:gd name="T9" fmla="*/ 0 h 181"/>
                <a:gd name="T10" fmla="*/ 16 w 1821"/>
                <a:gd name="T11" fmla="*/ 90 h 181"/>
                <a:gd name="T12" fmla="*/ 0 w 1821"/>
                <a:gd name="T13" fmla="*/ 181 h 181"/>
                <a:gd name="T14" fmla="*/ 1789 w 1821"/>
                <a:gd name="T15" fmla="*/ 181 h 18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21" h="181">
                  <a:moveTo>
                    <a:pt x="1789" y="181"/>
                  </a:moveTo>
                  <a:lnTo>
                    <a:pt x="1806" y="90"/>
                  </a:lnTo>
                  <a:lnTo>
                    <a:pt x="1821" y="0"/>
                  </a:lnTo>
                  <a:lnTo>
                    <a:pt x="925" y="0"/>
                  </a:lnTo>
                  <a:lnTo>
                    <a:pt x="31" y="0"/>
                  </a:lnTo>
                  <a:lnTo>
                    <a:pt x="16" y="90"/>
                  </a:lnTo>
                  <a:lnTo>
                    <a:pt x="0" y="181"/>
                  </a:lnTo>
                  <a:lnTo>
                    <a:pt x="1789" y="18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29" name="i$ḻïḑê">
              <a:extLst>
                <a:ext uri="{FF2B5EF4-FFF2-40B4-BE49-F238E27FC236}">
                  <a16:creationId xmlns:a16="http://schemas.microsoft.com/office/drawing/2014/main" id="{81599288-B947-4601-AC67-5A8090057F48}"/>
                </a:ext>
              </a:extLst>
            </p:cNvPr>
            <p:cNvSpPr/>
            <p:nvPr/>
          </p:nvSpPr>
          <p:spPr bwMode="auto">
            <a:xfrm>
              <a:off x="9515918" y="2781682"/>
              <a:ext cx="182054" cy="93628"/>
            </a:xfrm>
            <a:custGeom>
              <a:avLst/>
              <a:gdLst>
                <a:gd name="T0" fmla="*/ 0 w 349"/>
                <a:gd name="T1" fmla="*/ 0 h 183"/>
                <a:gd name="T2" fmla="*/ 29 w 349"/>
                <a:gd name="T3" fmla="*/ 91 h 183"/>
                <a:gd name="T4" fmla="*/ 59 w 349"/>
                <a:gd name="T5" fmla="*/ 183 h 183"/>
                <a:gd name="T6" fmla="*/ 349 w 349"/>
                <a:gd name="T7" fmla="*/ 172 h 183"/>
                <a:gd name="T8" fmla="*/ 295 w 349"/>
                <a:gd name="T9" fmla="*/ 1 h 183"/>
                <a:gd name="T10" fmla="*/ 147 w 349"/>
                <a:gd name="T11" fmla="*/ 0 h 183"/>
                <a:gd name="T12" fmla="*/ 0 w 349"/>
                <a:gd name="T13" fmla="*/ 0 h 183"/>
              </a:gdLst>
              <a:ahLst/>
              <a:cxnLst>
                <a:cxn ang="0">
                  <a:pos x="T0" y="T1"/>
                </a:cxn>
                <a:cxn ang="0">
                  <a:pos x="T2" y="T3"/>
                </a:cxn>
                <a:cxn ang="0">
                  <a:pos x="T4" y="T5"/>
                </a:cxn>
                <a:cxn ang="0">
                  <a:pos x="T6" y="T7"/>
                </a:cxn>
                <a:cxn ang="0">
                  <a:pos x="T8" y="T9"/>
                </a:cxn>
                <a:cxn ang="0">
                  <a:pos x="T10" y="T11"/>
                </a:cxn>
                <a:cxn ang="0">
                  <a:pos x="T12" y="T13"/>
                </a:cxn>
              </a:cxnLst>
              <a:rect l="0" t="0" r="r" b="b"/>
              <a:pathLst>
                <a:path w="349" h="183">
                  <a:moveTo>
                    <a:pt x="0" y="0"/>
                  </a:moveTo>
                  <a:lnTo>
                    <a:pt x="29" y="91"/>
                  </a:lnTo>
                  <a:lnTo>
                    <a:pt x="59" y="183"/>
                  </a:lnTo>
                  <a:lnTo>
                    <a:pt x="349" y="172"/>
                  </a:lnTo>
                  <a:lnTo>
                    <a:pt x="295" y="1"/>
                  </a:lnTo>
                  <a:lnTo>
                    <a:pt x="1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0" name="ïş1iḓé">
              <a:extLst>
                <a:ext uri="{FF2B5EF4-FFF2-40B4-BE49-F238E27FC236}">
                  <a16:creationId xmlns:a16="http://schemas.microsoft.com/office/drawing/2014/main" id="{7D46DF74-0AE1-4231-AA7A-CC2DD0A3D451}"/>
                </a:ext>
              </a:extLst>
            </p:cNvPr>
            <p:cNvSpPr/>
            <p:nvPr/>
          </p:nvSpPr>
          <p:spPr bwMode="auto">
            <a:xfrm>
              <a:off x="7645959" y="4032657"/>
              <a:ext cx="736020" cy="226268"/>
            </a:xfrm>
            <a:custGeom>
              <a:avLst/>
              <a:gdLst>
                <a:gd name="T0" fmla="*/ 902 w 1419"/>
                <a:gd name="T1" fmla="*/ 0 h 433"/>
                <a:gd name="T2" fmla="*/ 1160 w 1419"/>
                <a:gd name="T3" fmla="*/ 22 h 433"/>
                <a:gd name="T4" fmla="*/ 1419 w 1419"/>
                <a:gd name="T5" fmla="*/ 45 h 433"/>
                <a:gd name="T6" fmla="*/ 1052 w 1419"/>
                <a:gd name="T7" fmla="*/ 239 h 433"/>
                <a:gd name="T8" fmla="*/ 676 w 1419"/>
                <a:gd name="T9" fmla="*/ 433 h 433"/>
                <a:gd name="T10" fmla="*/ 338 w 1419"/>
                <a:gd name="T11" fmla="*/ 408 h 433"/>
                <a:gd name="T12" fmla="*/ 0 w 1419"/>
                <a:gd name="T13" fmla="*/ 381 h 433"/>
                <a:gd name="T14" fmla="*/ 457 w 1419"/>
                <a:gd name="T15" fmla="*/ 191 h 433"/>
                <a:gd name="T16" fmla="*/ 902 w 1419"/>
                <a:gd name="T17" fmla="*/ 0 h 4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19" h="433">
                  <a:moveTo>
                    <a:pt x="902" y="0"/>
                  </a:moveTo>
                  <a:lnTo>
                    <a:pt x="1160" y="22"/>
                  </a:lnTo>
                  <a:lnTo>
                    <a:pt x="1419" y="45"/>
                  </a:lnTo>
                  <a:lnTo>
                    <a:pt x="1052" y="239"/>
                  </a:lnTo>
                  <a:lnTo>
                    <a:pt x="676" y="433"/>
                  </a:lnTo>
                  <a:lnTo>
                    <a:pt x="338" y="408"/>
                  </a:lnTo>
                  <a:lnTo>
                    <a:pt x="0" y="381"/>
                  </a:lnTo>
                  <a:lnTo>
                    <a:pt x="457" y="191"/>
                  </a:lnTo>
                  <a:lnTo>
                    <a:pt x="902"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1" name="íṩļïḋê">
              <a:extLst>
                <a:ext uri="{FF2B5EF4-FFF2-40B4-BE49-F238E27FC236}">
                  <a16:creationId xmlns:a16="http://schemas.microsoft.com/office/drawing/2014/main" id="{7D2DB03F-BF50-450E-9BB9-D8F7DDBEC7B0}"/>
                </a:ext>
              </a:extLst>
            </p:cNvPr>
            <p:cNvSpPr/>
            <p:nvPr/>
          </p:nvSpPr>
          <p:spPr bwMode="auto">
            <a:xfrm>
              <a:off x="6865727" y="2950732"/>
              <a:ext cx="1430427" cy="288687"/>
            </a:xfrm>
            <a:custGeom>
              <a:avLst/>
              <a:gdLst>
                <a:gd name="T0" fmla="*/ 845 w 2747"/>
                <a:gd name="T1" fmla="*/ 0 h 557"/>
                <a:gd name="T2" fmla="*/ 639 w 2747"/>
                <a:gd name="T3" fmla="*/ 138 h 557"/>
                <a:gd name="T4" fmla="*/ 217 w 2747"/>
                <a:gd name="T5" fmla="*/ 417 h 557"/>
                <a:gd name="T6" fmla="*/ 0 w 2747"/>
                <a:gd name="T7" fmla="*/ 557 h 557"/>
                <a:gd name="T8" fmla="*/ 1370 w 2747"/>
                <a:gd name="T9" fmla="*/ 557 h 557"/>
                <a:gd name="T10" fmla="*/ 2743 w 2747"/>
                <a:gd name="T11" fmla="*/ 557 h 557"/>
                <a:gd name="T12" fmla="*/ 2744 w 2747"/>
                <a:gd name="T13" fmla="*/ 283 h 557"/>
                <a:gd name="T14" fmla="*/ 2747 w 2747"/>
                <a:gd name="T15" fmla="*/ 11 h 557"/>
                <a:gd name="T16" fmla="*/ 1796 w 2747"/>
                <a:gd name="T17" fmla="*/ 6 h 557"/>
                <a:gd name="T18" fmla="*/ 845 w 2747"/>
                <a:gd name="T19" fmla="*/ 0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47" h="557">
                  <a:moveTo>
                    <a:pt x="845" y="0"/>
                  </a:moveTo>
                  <a:lnTo>
                    <a:pt x="639" y="138"/>
                  </a:lnTo>
                  <a:lnTo>
                    <a:pt x="217" y="417"/>
                  </a:lnTo>
                  <a:lnTo>
                    <a:pt x="0" y="557"/>
                  </a:lnTo>
                  <a:lnTo>
                    <a:pt x="1370" y="557"/>
                  </a:lnTo>
                  <a:lnTo>
                    <a:pt x="2743" y="557"/>
                  </a:lnTo>
                  <a:lnTo>
                    <a:pt x="2744" y="283"/>
                  </a:lnTo>
                  <a:lnTo>
                    <a:pt x="2747" y="11"/>
                  </a:lnTo>
                  <a:lnTo>
                    <a:pt x="1796" y="6"/>
                  </a:lnTo>
                  <a:lnTo>
                    <a:pt x="84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2" name="íšḷíḋe">
              <a:extLst>
                <a:ext uri="{FF2B5EF4-FFF2-40B4-BE49-F238E27FC236}">
                  <a16:creationId xmlns:a16="http://schemas.microsoft.com/office/drawing/2014/main" id="{DFB12E4F-D465-4B39-87D2-8A9AFF1D7F82}"/>
                </a:ext>
              </a:extLst>
            </p:cNvPr>
            <p:cNvSpPr/>
            <p:nvPr/>
          </p:nvSpPr>
          <p:spPr bwMode="auto">
            <a:xfrm>
              <a:off x="6590044" y="3478691"/>
              <a:ext cx="540961" cy="286086"/>
            </a:xfrm>
            <a:custGeom>
              <a:avLst/>
              <a:gdLst>
                <a:gd name="T0" fmla="*/ 0 w 1040"/>
                <a:gd name="T1" fmla="*/ 329 h 547"/>
                <a:gd name="T2" fmla="*/ 138 w 1040"/>
                <a:gd name="T3" fmla="*/ 438 h 547"/>
                <a:gd name="T4" fmla="*/ 279 w 1040"/>
                <a:gd name="T5" fmla="*/ 547 h 547"/>
                <a:gd name="T6" fmla="*/ 662 w 1040"/>
                <a:gd name="T7" fmla="*/ 444 h 547"/>
                <a:gd name="T8" fmla="*/ 1040 w 1040"/>
                <a:gd name="T9" fmla="*/ 341 h 547"/>
                <a:gd name="T10" fmla="*/ 850 w 1040"/>
                <a:gd name="T11" fmla="*/ 171 h 547"/>
                <a:gd name="T12" fmla="*/ 666 w 1040"/>
                <a:gd name="T13" fmla="*/ 0 h 547"/>
                <a:gd name="T14" fmla="*/ 373 w 1040"/>
                <a:gd name="T15" fmla="*/ 40 h 547"/>
                <a:gd name="T16" fmla="*/ 79 w 1040"/>
                <a:gd name="T17" fmla="*/ 79 h 547"/>
                <a:gd name="T18" fmla="*/ 0 w 1040"/>
                <a:gd name="T19" fmla="*/ 329 h 5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40" h="547">
                  <a:moveTo>
                    <a:pt x="0" y="329"/>
                  </a:moveTo>
                  <a:lnTo>
                    <a:pt x="138" y="438"/>
                  </a:lnTo>
                  <a:lnTo>
                    <a:pt x="279" y="547"/>
                  </a:lnTo>
                  <a:lnTo>
                    <a:pt x="662" y="444"/>
                  </a:lnTo>
                  <a:lnTo>
                    <a:pt x="1040" y="341"/>
                  </a:lnTo>
                  <a:lnTo>
                    <a:pt x="850" y="171"/>
                  </a:lnTo>
                  <a:lnTo>
                    <a:pt x="666" y="0"/>
                  </a:lnTo>
                  <a:lnTo>
                    <a:pt x="373" y="40"/>
                  </a:lnTo>
                  <a:lnTo>
                    <a:pt x="79" y="79"/>
                  </a:lnTo>
                  <a:lnTo>
                    <a:pt x="0" y="329"/>
                  </a:lnTo>
                  <a:close/>
                </a:path>
              </a:pathLst>
            </a:custGeom>
            <a:solidFill>
              <a:srgbClr val="8EC63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4" name="i$ḻiḓé">
              <a:extLst>
                <a:ext uri="{FF2B5EF4-FFF2-40B4-BE49-F238E27FC236}">
                  <a16:creationId xmlns:a16="http://schemas.microsoft.com/office/drawing/2014/main" id="{8DF74430-9BD0-4362-B518-2CE3DC315988}"/>
                </a:ext>
              </a:extLst>
            </p:cNvPr>
            <p:cNvSpPr/>
            <p:nvPr/>
          </p:nvSpPr>
          <p:spPr bwMode="auto">
            <a:xfrm>
              <a:off x="6902137" y="2513801"/>
              <a:ext cx="712613" cy="234070"/>
            </a:xfrm>
            <a:custGeom>
              <a:avLst/>
              <a:gdLst>
                <a:gd name="T0" fmla="*/ 1369 w 1369"/>
                <a:gd name="T1" fmla="*/ 217 h 450"/>
                <a:gd name="T2" fmla="*/ 1215 w 1369"/>
                <a:gd name="T3" fmla="*/ 334 h 450"/>
                <a:gd name="T4" fmla="*/ 1058 w 1369"/>
                <a:gd name="T5" fmla="*/ 450 h 450"/>
                <a:gd name="T6" fmla="*/ 523 w 1369"/>
                <a:gd name="T7" fmla="*/ 362 h 450"/>
                <a:gd name="T8" fmla="*/ 0 w 1369"/>
                <a:gd name="T9" fmla="*/ 273 h 450"/>
                <a:gd name="T10" fmla="*/ 86 w 1369"/>
                <a:gd name="T11" fmla="*/ 0 h 450"/>
                <a:gd name="T12" fmla="*/ 719 w 1369"/>
                <a:gd name="T13" fmla="*/ 109 h 450"/>
                <a:gd name="T14" fmla="*/ 1369 w 1369"/>
                <a:gd name="T15" fmla="*/ 217 h 4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9" h="450">
                  <a:moveTo>
                    <a:pt x="1369" y="217"/>
                  </a:moveTo>
                  <a:lnTo>
                    <a:pt x="1215" y="334"/>
                  </a:lnTo>
                  <a:lnTo>
                    <a:pt x="1058" y="450"/>
                  </a:lnTo>
                  <a:lnTo>
                    <a:pt x="523" y="362"/>
                  </a:lnTo>
                  <a:lnTo>
                    <a:pt x="0" y="273"/>
                  </a:lnTo>
                  <a:lnTo>
                    <a:pt x="86" y="0"/>
                  </a:lnTo>
                  <a:lnTo>
                    <a:pt x="719" y="109"/>
                  </a:lnTo>
                  <a:lnTo>
                    <a:pt x="1369" y="217"/>
                  </a:lnTo>
                  <a:close/>
                </a:path>
              </a:pathLst>
            </a:custGeom>
            <a:solidFill>
              <a:srgbClr val="D4C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5" name="işlïdê">
              <a:extLst>
                <a:ext uri="{FF2B5EF4-FFF2-40B4-BE49-F238E27FC236}">
                  <a16:creationId xmlns:a16="http://schemas.microsoft.com/office/drawing/2014/main" id="{ADA49B85-C6D8-46B9-ADBA-7E3A5EC364D6}"/>
                </a:ext>
              </a:extLst>
            </p:cNvPr>
            <p:cNvSpPr/>
            <p:nvPr/>
          </p:nvSpPr>
          <p:spPr bwMode="auto">
            <a:xfrm>
              <a:off x="6392385" y="4206909"/>
              <a:ext cx="93628" cy="67620"/>
            </a:xfrm>
            <a:custGeom>
              <a:avLst/>
              <a:gdLst>
                <a:gd name="T0" fmla="*/ 41 w 179"/>
                <a:gd name="T1" fmla="*/ 0 h 131"/>
                <a:gd name="T2" fmla="*/ 110 w 179"/>
                <a:gd name="T3" fmla="*/ 28 h 131"/>
                <a:gd name="T4" fmla="*/ 179 w 179"/>
                <a:gd name="T5" fmla="*/ 58 h 131"/>
                <a:gd name="T6" fmla="*/ 90 w 179"/>
                <a:gd name="T7" fmla="*/ 94 h 131"/>
                <a:gd name="T8" fmla="*/ 0 w 179"/>
                <a:gd name="T9" fmla="*/ 131 h 131"/>
                <a:gd name="T10" fmla="*/ 41 w 179"/>
                <a:gd name="T11" fmla="*/ 0 h 131"/>
              </a:gdLst>
              <a:ahLst/>
              <a:cxnLst>
                <a:cxn ang="0">
                  <a:pos x="T0" y="T1"/>
                </a:cxn>
                <a:cxn ang="0">
                  <a:pos x="T2" y="T3"/>
                </a:cxn>
                <a:cxn ang="0">
                  <a:pos x="T4" y="T5"/>
                </a:cxn>
                <a:cxn ang="0">
                  <a:pos x="T6" y="T7"/>
                </a:cxn>
                <a:cxn ang="0">
                  <a:pos x="T8" y="T9"/>
                </a:cxn>
                <a:cxn ang="0">
                  <a:pos x="T10" y="T11"/>
                </a:cxn>
              </a:cxnLst>
              <a:rect l="0" t="0" r="r" b="b"/>
              <a:pathLst>
                <a:path w="179" h="131">
                  <a:moveTo>
                    <a:pt x="41" y="0"/>
                  </a:moveTo>
                  <a:lnTo>
                    <a:pt x="110" y="28"/>
                  </a:lnTo>
                  <a:lnTo>
                    <a:pt x="179" y="58"/>
                  </a:lnTo>
                  <a:lnTo>
                    <a:pt x="90" y="94"/>
                  </a:lnTo>
                  <a:lnTo>
                    <a:pt x="0" y="131"/>
                  </a:lnTo>
                  <a:lnTo>
                    <a:pt x="41" y="0"/>
                  </a:lnTo>
                  <a:close/>
                </a:path>
              </a:pathLst>
            </a:custGeom>
            <a:solidFill>
              <a:srgbClr val="D4C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6" name="iṧ1îďê">
              <a:extLst>
                <a:ext uri="{FF2B5EF4-FFF2-40B4-BE49-F238E27FC236}">
                  <a16:creationId xmlns:a16="http://schemas.microsoft.com/office/drawing/2014/main" id="{BFE39B10-554B-4DC8-A123-1B3CDDAD7FDF}"/>
                </a:ext>
              </a:extLst>
            </p:cNvPr>
            <p:cNvSpPr/>
            <p:nvPr/>
          </p:nvSpPr>
          <p:spPr bwMode="auto">
            <a:xfrm>
              <a:off x="8171316" y="2417572"/>
              <a:ext cx="1040311" cy="374512"/>
            </a:xfrm>
            <a:custGeom>
              <a:avLst/>
              <a:gdLst>
                <a:gd name="T0" fmla="*/ 0 w 1999"/>
                <a:gd name="T1" fmla="*/ 410 h 721"/>
                <a:gd name="T2" fmla="*/ 118 w 1999"/>
                <a:gd name="T3" fmla="*/ 308 h 721"/>
                <a:gd name="T4" fmla="*/ 348 w 1999"/>
                <a:gd name="T5" fmla="*/ 103 h 721"/>
                <a:gd name="T6" fmla="*/ 459 w 1999"/>
                <a:gd name="T7" fmla="*/ 0 h 721"/>
                <a:gd name="T8" fmla="*/ 1175 w 1999"/>
                <a:gd name="T9" fmla="*/ 116 h 721"/>
                <a:gd name="T10" fmla="*/ 1909 w 1999"/>
                <a:gd name="T11" fmla="*/ 232 h 721"/>
                <a:gd name="T12" fmla="*/ 1954 w 1999"/>
                <a:gd name="T13" fmla="*/ 477 h 721"/>
                <a:gd name="T14" fmla="*/ 1999 w 1999"/>
                <a:gd name="T15" fmla="*/ 721 h 721"/>
                <a:gd name="T16" fmla="*/ 982 w 1999"/>
                <a:gd name="T17" fmla="*/ 566 h 721"/>
                <a:gd name="T18" fmla="*/ 0 w 1999"/>
                <a:gd name="T19" fmla="*/ 41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9" h="721">
                  <a:moveTo>
                    <a:pt x="0" y="410"/>
                  </a:moveTo>
                  <a:lnTo>
                    <a:pt x="118" y="308"/>
                  </a:lnTo>
                  <a:lnTo>
                    <a:pt x="348" y="103"/>
                  </a:lnTo>
                  <a:lnTo>
                    <a:pt x="459" y="0"/>
                  </a:lnTo>
                  <a:lnTo>
                    <a:pt x="1175" y="116"/>
                  </a:lnTo>
                  <a:lnTo>
                    <a:pt x="1909" y="232"/>
                  </a:lnTo>
                  <a:lnTo>
                    <a:pt x="1954" y="477"/>
                  </a:lnTo>
                  <a:lnTo>
                    <a:pt x="1999" y="721"/>
                  </a:lnTo>
                  <a:lnTo>
                    <a:pt x="982" y="566"/>
                  </a:lnTo>
                  <a:lnTo>
                    <a:pt x="0" y="410"/>
                  </a:lnTo>
                  <a:close/>
                </a:path>
              </a:pathLst>
            </a:custGeom>
            <a:solidFill>
              <a:srgbClr val="D4C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7" name="i$1ïḍè">
              <a:extLst>
                <a:ext uri="{FF2B5EF4-FFF2-40B4-BE49-F238E27FC236}">
                  <a16:creationId xmlns:a16="http://schemas.microsoft.com/office/drawing/2014/main" id="{6F29F376-9F63-4DA2-BC3F-AA44052FF49C}"/>
                </a:ext>
              </a:extLst>
            </p:cNvPr>
            <p:cNvSpPr/>
            <p:nvPr/>
          </p:nvSpPr>
          <p:spPr bwMode="auto">
            <a:xfrm>
              <a:off x="6829316" y="2825895"/>
              <a:ext cx="65019" cy="59818"/>
            </a:xfrm>
            <a:custGeom>
              <a:avLst/>
              <a:gdLst>
                <a:gd name="T0" fmla="*/ 126 w 126"/>
                <a:gd name="T1" fmla="*/ 15 h 115"/>
                <a:gd name="T2" fmla="*/ 82 w 126"/>
                <a:gd name="T3" fmla="*/ 7 h 115"/>
                <a:gd name="T4" fmla="*/ 37 w 126"/>
                <a:gd name="T5" fmla="*/ 0 h 115"/>
                <a:gd name="T6" fmla="*/ 0 w 126"/>
                <a:gd name="T7" fmla="*/ 115 h 115"/>
                <a:gd name="T8" fmla="*/ 63 w 126"/>
                <a:gd name="T9" fmla="*/ 65 h 115"/>
                <a:gd name="T10" fmla="*/ 126 w 126"/>
                <a:gd name="T11" fmla="*/ 15 h 115"/>
              </a:gdLst>
              <a:ahLst/>
              <a:cxnLst>
                <a:cxn ang="0">
                  <a:pos x="T0" y="T1"/>
                </a:cxn>
                <a:cxn ang="0">
                  <a:pos x="T2" y="T3"/>
                </a:cxn>
                <a:cxn ang="0">
                  <a:pos x="T4" y="T5"/>
                </a:cxn>
                <a:cxn ang="0">
                  <a:pos x="T6" y="T7"/>
                </a:cxn>
                <a:cxn ang="0">
                  <a:pos x="T8" y="T9"/>
                </a:cxn>
                <a:cxn ang="0">
                  <a:pos x="T10" y="T11"/>
                </a:cxn>
              </a:cxnLst>
              <a:rect l="0" t="0" r="r" b="b"/>
              <a:pathLst>
                <a:path w="126" h="115">
                  <a:moveTo>
                    <a:pt x="126" y="15"/>
                  </a:moveTo>
                  <a:lnTo>
                    <a:pt x="82" y="7"/>
                  </a:lnTo>
                  <a:lnTo>
                    <a:pt x="37" y="0"/>
                  </a:lnTo>
                  <a:lnTo>
                    <a:pt x="0" y="115"/>
                  </a:lnTo>
                  <a:lnTo>
                    <a:pt x="63" y="65"/>
                  </a:lnTo>
                  <a:lnTo>
                    <a:pt x="12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8" name="îŝḻïḍè">
              <a:extLst>
                <a:ext uri="{FF2B5EF4-FFF2-40B4-BE49-F238E27FC236}">
                  <a16:creationId xmlns:a16="http://schemas.microsoft.com/office/drawing/2014/main" id="{6F7B7B58-2ACB-4D84-B01C-E053AD09C72B}"/>
                </a:ext>
              </a:extLst>
            </p:cNvPr>
            <p:cNvSpPr/>
            <p:nvPr/>
          </p:nvSpPr>
          <p:spPr bwMode="auto">
            <a:xfrm>
              <a:off x="7692773" y="2708860"/>
              <a:ext cx="1531857" cy="169051"/>
            </a:xfrm>
            <a:custGeom>
              <a:avLst/>
              <a:gdLst>
                <a:gd name="T0" fmla="*/ 2946 w 2946"/>
                <a:gd name="T1" fmla="*/ 325 h 325"/>
                <a:gd name="T2" fmla="*/ 2206 w 2946"/>
                <a:gd name="T3" fmla="*/ 313 h 325"/>
                <a:gd name="T4" fmla="*/ 1469 w 2946"/>
                <a:gd name="T5" fmla="*/ 303 h 325"/>
                <a:gd name="T6" fmla="*/ 734 w 2946"/>
                <a:gd name="T7" fmla="*/ 293 h 325"/>
                <a:gd name="T8" fmla="*/ 0 w 2946"/>
                <a:gd name="T9" fmla="*/ 282 h 325"/>
                <a:gd name="T10" fmla="*/ 415 w 2946"/>
                <a:gd name="T11" fmla="*/ 141 h 325"/>
                <a:gd name="T12" fmla="*/ 820 w 2946"/>
                <a:gd name="T13" fmla="*/ 0 h 325"/>
                <a:gd name="T14" fmla="*/ 1865 w 2946"/>
                <a:gd name="T15" fmla="*/ 162 h 325"/>
                <a:gd name="T16" fmla="*/ 2946 w 2946"/>
                <a:gd name="T17" fmla="*/ 325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46" h="325">
                  <a:moveTo>
                    <a:pt x="2946" y="325"/>
                  </a:moveTo>
                  <a:lnTo>
                    <a:pt x="2206" y="313"/>
                  </a:lnTo>
                  <a:lnTo>
                    <a:pt x="1469" y="303"/>
                  </a:lnTo>
                  <a:lnTo>
                    <a:pt x="734" y="293"/>
                  </a:lnTo>
                  <a:lnTo>
                    <a:pt x="0" y="282"/>
                  </a:lnTo>
                  <a:lnTo>
                    <a:pt x="415" y="141"/>
                  </a:lnTo>
                  <a:lnTo>
                    <a:pt x="820" y="0"/>
                  </a:lnTo>
                  <a:lnTo>
                    <a:pt x="1865" y="162"/>
                  </a:lnTo>
                  <a:lnTo>
                    <a:pt x="2946" y="325"/>
                  </a:lnTo>
                  <a:close/>
                </a:path>
              </a:pathLst>
            </a:custGeom>
            <a:solidFill>
              <a:srgbClr val="D4CBB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39" name="iṧḻiḋé">
              <a:extLst>
                <a:ext uri="{FF2B5EF4-FFF2-40B4-BE49-F238E27FC236}">
                  <a16:creationId xmlns:a16="http://schemas.microsoft.com/office/drawing/2014/main" id="{F5CE99C9-4146-4B45-9005-CDDF3B4CA357}"/>
                </a:ext>
              </a:extLst>
            </p:cNvPr>
            <p:cNvSpPr/>
            <p:nvPr/>
          </p:nvSpPr>
          <p:spPr bwMode="auto">
            <a:xfrm>
              <a:off x="6283153" y="2206909"/>
              <a:ext cx="2678800" cy="2408322"/>
            </a:xfrm>
            <a:custGeom>
              <a:avLst/>
              <a:gdLst>
                <a:gd name="T0" fmla="*/ 912 w 5150"/>
                <a:gd name="T1" fmla="*/ 1743 h 4632"/>
                <a:gd name="T2" fmla="*/ 966 w 5150"/>
                <a:gd name="T3" fmla="*/ 1681 h 4632"/>
                <a:gd name="T4" fmla="*/ 1079 w 5150"/>
                <a:gd name="T5" fmla="*/ 1561 h 4632"/>
                <a:gd name="T6" fmla="*/ 1138 w 5150"/>
                <a:gd name="T7" fmla="*/ 1503 h 4632"/>
                <a:gd name="T8" fmla="*/ 1193 w 5150"/>
                <a:gd name="T9" fmla="*/ 1447 h 4632"/>
                <a:gd name="T10" fmla="*/ 1310 w 5150"/>
                <a:gd name="T11" fmla="*/ 1337 h 4632"/>
                <a:gd name="T12" fmla="*/ 1431 w 5150"/>
                <a:gd name="T13" fmla="*/ 1230 h 4632"/>
                <a:gd name="T14" fmla="*/ 1557 w 5150"/>
                <a:gd name="T15" fmla="*/ 1125 h 4632"/>
                <a:gd name="T16" fmla="*/ 1689 w 5150"/>
                <a:gd name="T17" fmla="*/ 1025 h 4632"/>
                <a:gd name="T18" fmla="*/ 1825 w 5150"/>
                <a:gd name="T19" fmla="*/ 926 h 4632"/>
                <a:gd name="T20" fmla="*/ 1968 w 5150"/>
                <a:gd name="T21" fmla="*/ 831 h 4632"/>
                <a:gd name="T22" fmla="*/ 2118 w 5150"/>
                <a:gd name="T23" fmla="*/ 740 h 4632"/>
                <a:gd name="T24" fmla="*/ 2195 w 5150"/>
                <a:gd name="T25" fmla="*/ 696 h 4632"/>
                <a:gd name="T26" fmla="*/ 2330 w 5150"/>
                <a:gd name="T27" fmla="*/ 618 h 4632"/>
                <a:gd name="T28" fmla="*/ 2635 w 5150"/>
                <a:gd name="T29" fmla="*/ 448 h 4632"/>
                <a:gd name="T30" fmla="*/ 2972 w 5150"/>
                <a:gd name="T31" fmla="*/ 270 h 4632"/>
                <a:gd name="T32" fmla="*/ 3327 w 5150"/>
                <a:gd name="T33" fmla="*/ 89 h 4632"/>
                <a:gd name="T34" fmla="*/ 3508 w 5150"/>
                <a:gd name="T35" fmla="*/ 0 h 4632"/>
                <a:gd name="T36" fmla="*/ 5150 w 5150"/>
                <a:gd name="T37" fmla="*/ 0 h 4632"/>
                <a:gd name="T38" fmla="*/ 4972 w 5150"/>
                <a:gd name="T39" fmla="*/ 99 h 4632"/>
                <a:gd name="T40" fmla="*/ 4744 w 5150"/>
                <a:gd name="T41" fmla="*/ 220 h 4632"/>
                <a:gd name="T42" fmla="*/ 4586 w 5150"/>
                <a:gd name="T43" fmla="*/ 298 h 4632"/>
                <a:gd name="T44" fmla="*/ 4498 w 5150"/>
                <a:gd name="T45" fmla="*/ 337 h 4632"/>
                <a:gd name="T46" fmla="*/ 4396 w 5150"/>
                <a:gd name="T47" fmla="*/ 383 h 4632"/>
                <a:gd name="T48" fmla="*/ 4194 w 5150"/>
                <a:gd name="T49" fmla="*/ 483 h 4632"/>
                <a:gd name="T50" fmla="*/ 3996 w 5150"/>
                <a:gd name="T51" fmla="*/ 591 h 4632"/>
                <a:gd name="T52" fmla="*/ 3801 w 5150"/>
                <a:gd name="T53" fmla="*/ 705 h 4632"/>
                <a:gd name="T54" fmla="*/ 3612 w 5150"/>
                <a:gd name="T55" fmla="*/ 827 h 4632"/>
                <a:gd name="T56" fmla="*/ 3428 w 5150"/>
                <a:gd name="T57" fmla="*/ 956 h 4632"/>
                <a:gd name="T58" fmla="*/ 3252 w 5150"/>
                <a:gd name="T59" fmla="*/ 1091 h 4632"/>
                <a:gd name="T60" fmla="*/ 3081 w 5150"/>
                <a:gd name="T61" fmla="*/ 1232 h 4632"/>
                <a:gd name="T62" fmla="*/ 2999 w 5150"/>
                <a:gd name="T63" fmla="*/ 1306 h 4632"/>
                <a:gd name="T64" fmla="*/ 2915 w 5150"/>
                <a:gd name="T65" fmla="*/ 1383 h 4632"/>
                <a:gd name="T66" fmla="*/ 2755 w 5150"/>
                <a:gd name="T67" fmla="*/ 1544 h 4632"/>
                <a:gd name="T68" fmla="*/ 2607 w 5150"/>
                <a:gd name="T69" fmla="*/ 1709 h 4632"/>
                <a:gd name="T70" fmla="*/ 2473 w 5150"/>
                <a:gd name="T71" fmla="*/ 1881 h 4632"/>
                <a:gd name="T72" fmla="*/ 2353 w 5150"/>
                <a:gd name="T73" fmla="*/ 2058 h 4632"/>
                <a:gd name="T74" fmla="*/ 2275 w 5150"/>
                <a:gd name="T75" fmla="*/ 2197 h 4632"/>
                <a:gd name="T76" fmla="*/ 2229 w 5150"/>
                <a:gd name="T77" fmla="*/ 2291 h 4632"/>
                <a:gd name="T78" fmla="*/ 2188 w 5150"/>
                <a:gd name="T79" fmla="*/ 2386 h 4632"/>
                <a:gd name="T80" fmla="*/ 2151 w 5150"/>
                <a:gd name="T81" fmla="*/ 2484 h 4632"/>
                <a:gd name="T82" fmla="*/ 2119 w 5150"/>
                <a:gd name="T83" fmla="*/ 2583 h 4632"/>
                <a:gd name="T84" fmla="*/ 2093 w 5150"/>
                <a:gd name="T85" fmla="*/ 2683 h 4632"/>
                <a:gd name="T86" fmla="*/ 2083 w 5150"/>
                <a:gd name="T87" fmla="*/ 2735 h 4632"/>
                <a:gd name="T88" fmla="*/ 2070 w 5150"/>
                <a:gd name="T89" fmla="*/ 2802 h 4632"/>
                <a:gd name="T90" fmla="*/ 2038 w 5150"/>
                <a:gd name="T91" fmla="*/ 2934 h 4632"/>
                <a:gd name="T92" fmla="*/ 2002 w 5150"/>
                <a:gd name="T93" fmla="*/ 3067 h 4632"/>
                <a:gd name="T94" fmla="*/ 1961 w 5150"/>
                <a:gd name="T95" fmla="*/ 3198 h 4632"/>
                <a:gd name="T96" fmla="*/ 1914 w 5150"/>
                <a:gd name="T97" fmla="*/ 3329 h 4632"/>
                <a:gd name="T98" fmla="*/ 1862 w 5150"/>
                <a:gd name="T99" fmla="*/ 3459 h 4632"/>
                <a:gd name="T100" fmla="*/ 1805 w 5150"/>
                <a:gd name="T101" fmla="*/ 3589 h 4632"/>
                <a:gd name="T102" fmla="*/ 1742 w 5150"/>
                <a:gd name="T103" fmla="*/ 3717 h 4632"/>
                <a:gd name="T104" fmla="*/ 1709 w 5150"/>
                <a:gd name="T105" fmla="*/ 3781 h 4632"/>
                <a:gd name="T106" fmla="*/ 1649 w 5150"/>
                <a:gd name="T107" fmla="*/ 3889 h 4632"/>
                <a:gd name="T108" fmla="*/ 1517 w 5150"/>
                <a:gd name="T109" fmla="*/ 4105 h 4632"/>
                <a:gd name="T110" fmla="*/ 1367 w 5150"/>
                <a:gd name="T111" fmla="*/ 4317 h 4632"/>
                <a:gd name="T112" fmla="*/ 1201 w 5150"/>
                <a:gd name="T113" fmla="*/ 4528 h 4632"/>
                <a:gd name="T114" fmla="*/ 1112 w 5150"/>
                <a:gd name="T115" fmla="*/ 4632 h 4632"/>
                <a:gd name="T116" fmla="*/ 0 w 5150"/>
                <a:gd name="T117" fmla="*/ 4632 h 4632"/>
                <a:gd name="T118" fmla="*/ 912 w 5150"/>
                <a:gd name="T119" fmla="*/ 1743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50" h="4632">
                  <a:moveTo>
                    <a:pt x="912" y="1743"/>
                  </a:moveTo>
                  <a:lnTo>
                    <a:pt x="966" y="1681"/>
                  </a:lnTo>
                  <a:lnTo>
                    <a:pt x="1079" y="1561"/>
                  </a:lnTo>
                  <a:lnTo>
                    <a:pt x="1138" y="1503"/>
                  </a:lnTo>
                  <a:lnTo>
                    <a:pt x="1193" y="1447"/>
                  </a:lnTo>
                  <a:lnTo>
                    <a:pt x="1310" y="1337"/>
                  </a:lnTo>
                  <a:lnTo>
                    <a:pt x="1431" y="1230"/>
                  </a:lnTo>
                  <a:lnTo>
                    <a:pt x="1557" y="1125"/>
                  </a:lnTo>
                  <a:lnTo>
                    <a:pt x="1689" y="1025"/>
                  </a:lnTo>
                  <a:lnTo>
                    <a:pt x="1825" y="926"/>
                  </a:lnTo>
                  <a:lnTo>
                    <a:pt x="1968" y="831"/>
                  </a:lnTo>
                  <a:lnTo>
                    <a:pt x="2118" y="740"/>
                  </a:lnTo>
                  <a:lnTo>
                    <a:pt x="2195" y="696"/>
                  </a:lnTo>
                  <a:lnTo>
                    <a:pt x="2330" y="618"/>
                  </a:lnTo>
                  <a:lnTo>
                    <a:pt x="2635" y="448"/>
                  </a:lnTo>
                  <a:lnTo>
                    <a:pt x="2972" y="270"/>
                  </a:lnTo>
                  <a:lnTo>
                    <a:pt x="3327" y="89"/>
                  </a:lnTo>
                  <a:lnTo>
                    <a:pt x="3508" y="0"/>
                  </a:lnTo>
                  <a:lnTo>
                    <a:pt x="5150" y="0"/>
                  </a:lnTo>
                  <a:lnTo>
                    <a:pt x="4972" y="99"/>
                  </a:lnTo>
                  <a:lnTo>
                    <a:pt x="4744" y="220"/>
                  </a:lnTo>
                  <a:lnTo>
                    <a:pt x="4586" y="298"/>
                  </a:lnTo>
                  <a:lnTo>
                    <a:pt x="4498" y="337"/>
                  </a:lnTo>
                  <a:lnTo>
                    <a:pt x="4396" y="383"/>
                  </a:lnTo>
                  <a:lnTo>
                    <a:pt x="4194" y="483"/>
                  </a:lnTo>
                  <a:lnTo>
                    <a:pt x="3996" y="591"/>
                  </a:lnTo>
                  <a:lnTo>
                    <a:pt x="3801" y="705"/>
                  </a:lnTo>
                  <a:lnTo>
                    <a:pt x="3612" y="827"/>
                  </a:lnTo>
                  <a:lnTo>
                    <a:pt x="3428" y="956"/>
                  </a:lnTo>
                  <a:lnTo>
                    <a:pt x="3252" y="1091"/>
                  </a:lnTo>
                  <a:lnTo>
                    <a:pt x="3081" y="1232"/>
                  </a:lnTo>
                  <a:lnTo>
                    <a:pt x="2999" y="1306"/>
                  </a:lnTo>
                  <a:lnTo>
                    <a:pt x="2915" y="1383"/>
                  </a:lnTo>
                  <a:lnTo>
                    <a:pt x="2755" y="1544"/>
                  </a:lnTo>
                  <a:lnTo>
                    <a:pt x="2607" y="1709"/>
                  </a:lnTo>
                  <a:lnTo>
                    <a:pt x="2473" y="1881"/>
                  </a:lnTo>
                  <a:lnTo>
                    <a:pt x="2353" y="2058"/>
                  </a:lnTo>
                  <a:lnTo>
                    <a:pt x="2275" y="2197"/>
                  </a:lnTo>
                  <a:lnTo>
                    <a:pt x="2229" y="2291"/>
                  </a:lnTo>
                  <a:lnTo>
                    <a:pt x="2188" y="2386"/>
                  </a:lnTo>
                  <a:lnTo>
                    <a:pt x="2151" y="2484"/>
                  </a:lnTo>
                  <a:lnTo>
                    <a:pt x="2119" y="2583"/>
                  </a:lnTo>
                  <a:lnTo>
                    <a:pt x="2093" y="2683"/>
                  </a:lnTo>
                  <a:lnTo>
                    <a:pt x="2083" y="2735"/>
                  </a:lnTo>
                  <a:lnTo>
                    <a:pt x="2070" y="2802"/>
                  </a:lnTo>
                  <a:lnTo>
                    <a:pt x="2038" y="2934"/>
                  </a:lnTo>
                  <a:lnTo>
                    <a:pt x="2002" y="3067"/>
                  </a:lnTo>
                  <a:lnTo>
                    <a:pt x="1961" y="3198"/>
                  </a:lnTo>
                  <a:lnTo>
                    <a:pt x="1914" y="3329"/>
                  </a:lnTo>
                  <a:lnTo>
                    <a:pt x="1862" y="3459"/>
                  </a:lnTo>
                  <a:lnTo>
                    <a:pt x="1805" y="3589"/>
                  </a:lnTo>
                  <a:lnTo>
                    <a:pt x="1742" y="3717"/>
                  </a:lnTo>
                  <a:lnTo>
                    <a:pt x="1709" y="3781"/>
                  </a:lnTo>
                  <a:lnTo>
                    <a:pt x="1649" y="3889"/>
                  </a:lnTo>
                  <a:lnTo>
                    <a:pt x="1517" y="4105"/>
                  </a:lnTo>
                  <a:lnTo>
                    <a:pt x="1367" y="4317"/>
                  </a:lnTo>
                  <a:lnTo>
                    <a:pt x="1201" y="4528"/>
                  </a:lnTo>
                  <a:lnTo>
                    <a:pt x="1112" y="4632"/>
                  </a:lnTo>
                  <a:lnTo>
                    <a:pt x="0" y="4632"/>
                  </a:lnTo>
                  <a:lnTo>
                    <a:pt x="912" y="17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40" name="îṡḷiďe">
              <a:extLst>
                <a:ext uri="{FF2B5EF4-FFF2-40B4-BE49-F238E27FC236}">
                  <a16:creationId xmlns:a16="http://schemas.microsoft.com/office/drawing/2014/main" id="{2279F624-95A9-4D1E-87E4-E504CEAD1DC9}"/>
                </a:ext>
              </a:extLst>
            </p:cNvPr>
            <p:cNvSpPr/>
            <p:nvPr/>
          </p:nvSpPr>
          <p:spPr bwMode="auto">
            <a:xfrm>
              <a:off x="6283153" y="2206909"/>
              <a:ext cx="2517552" cy="2408322"/>
            </a:xfrm>
            <a:custGeom>
              <a:avLst/>
              <a:gdLst>
                <a:gd name="T0" fmla="*/ 879 w 4837"/>
                <a:gd name="T1" fmla="*/ 4535 h 4632"/>
                <a:gd name="T2" fmla="*/ 1197 w 4837"/>
                <a:gd name="T3" fmla="*/ 4132 h 4632"/>
                <a:gd name="T4" fmla="*/ 1401 w 4837"/>
                <a:gd name="T5" fmla="*/ 3816 h 4632"/>
                <a:gd name="T6" fmla="*/ 1506 w 4837"/>
                <a:gd name="T7" fmla="*/ 3623 h 4632"/>
                <a:gd name="T8" fmla="*/ 1629 w 4837"/>
                <a:gd name="T9" fmla="*/ 3357 h 4632"/>
                <a:gd name="T10" fmla="*/ 1731 w 4837"/>
                <a:gd name="T11" fmla="*/ 3084 h 4632"/>
                <a:gd name="T12" fmla="*/ 1811 w 4837"/>
                <a:gd name="T13" fmla="*/ 2805 h 4632"/>
                <a:gd name="T14" fmla="*/ 1844 w 4837"/>
                <a:gd name="T15" fmla="*/ 2664 h 4632"/>
                <a:gd name="T16" fmla="*/ 1931 w 4837"/>
                <a:gd name="T17" fmla="*/ 2394 h 4632"/>
                <a:gd name="T18" fmla="*/ 2047 w 4837"/>
                <a:gd name="T19" fmla="*/ 2141 h 4632"/>
                <a:gd name="T20" fmla="*/ 2189 w 4837"/>
                <a:gd name="T21" fmla="*/ 1904 h 4632"/>
                <a:gd name="T22" fmla="*/ 2354 w 4837"/>
                <a:gd name="T23" fmla="*/ 1682 h 4632"/>
                <a:gd name="T24" fmla="*/ 2538 w 4837"/>
                <a:gd name="T25" fmla="*/ 1475 h 4632"/>
                <a:gd name="T26" fmla="*/ 2791 w 4837"/>
                <a:gd name="T27" fmla="*/ 1233 h 4632"/>
                <a:gd name="T28" fmla="*/ 3120 w 4837"/>
                <a:gd name="T29" fmla="*/ 966 h 4632"/>
                <a:gd name="T30" fmla="*/ 3431 w 4837"/>
                <a:gd name="T31" fmla="*/ 746 h 4632"/>
                <a:gd name="T32" fmla="*/ 3862 w 4837"/>
                <a:gd name="T33" fmla="*/ 481 h 4632"/>
                <a:gd name="T34" fmla="*/ 4299 w 4837"/>
                <a:gd name="T35" fmla="*/ 249 h 4632"/>
                <a:gd name="T36" fmla="*/ 4732 w 4837"/>
                <a:gd name="T37" fmla="*/ 46 h 4632"/>
                <a:gd name="T38" fmla="*/ 3755 w 4837"/>
                <a:gd name="T39" fmla="*/ 0 h 4632"/>
                <a:gd name="T40" fmla="*/ 3438 w 4837"/>
                <a:gd name="T41" fmla="*/ 147 h 4632"/>
                <a:gd name="T42" fmla="*/ 3015 w 4837"/>
                <a:gd name="T43" fmla="*/ 366 h 4632"/>
                <a:gd name="T44" fmla="*/ 2598 w 4837"/>
                <a:gd name="T45" fmla="*/ 609 h 4632"/>
                <a:gd name="T46" fmla="*/ 2189 w 4837"/>
                <a:gd name="T47" fmla="*/ 879 h 4632"/>
                <a:gd name="T48" fmla="*/ 1992 w 4837"/>
                <a:gd name="T49" fmla="*/ 1022 h 4632"/>
                <a:gd name="T50" fmla="*/ 1613 w 4837"/>
                <a:gd name="T51" fmla="*/ 1326 h 4632"/>
                <a:gd name="T52" fmla="*/ 1259 w 4837"/>
                <a:gd name="T53" fmla="*/ 1659 h 4632"/>
                <a:gd name="T54" fmla="*/ 939 w 4837"/>
                <a:gd name="T55" fmla="*/ 2025 h 4632"/>
                <a:gd name="T56" fmla="*/ 729 w 4837"/>
                <a:gd name="T57" fmla="*/ 2325 h 4632"/>
                <a:gd name="T58" fmla="*/ 257 w 4837"/>
                <a:gd name="T59" fmla="*/ 3986 h 4632"/>
                <a:gd name="T60" fmla="*/ 548 w 4837"/>
                <a:gd name="T61" fmla="*/ 3660 h 4632"/>
                <a:gd name="T62" fmla="*/ 742 w 4837"/>
                <a:gd name="T63" fmla="*/ 3404 h 4632"/>
                <a:gd name="T64" fmla="*/ 627 w 4837"/>
                <a:gd name="T65" fmla="*/ 3691 h 4632"/>
                <a:gd name="T66" fmla="*/ 435 w 4837"/>
                <a:gd name="T67" fmla="*/ 4053 h 4632"/>
                <a:gd name="T68" fmla="*/ 338 w 4837"/>
                <a:gd name="T69" fmla="*/ 4202 h 4632"/>
                <a:gd name="T70" fmla="*/ 155 w 4837"/>
                <a:gd name="T71" fmla="*/ 4446 h 4632"/>
                <a:gd name="T72" fmla="*/ 3 w 4837"/>
                <a:gd name="T73" fmla="*/ 4620 h 4632"/>
                <a:gd name="T74" fmla="*/ 791 w 4837"/>
                <a:gd name="T75" fmla="*/ 4632 h 4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37" h="4632">
                  <a:moveTo>
                    <a:pt x="791" y="4632"/>
                  </a:moveTo>
                  <a:lnTo>
                    <a:pt x="879" y="4535"/>
                  </a:lnTo>
                  <a:lnTo>
                    <a:pt x="1044" y="4336"/>
                  </a:lnTo>
                  <a:lnTo>
                    <a:pt x="1197" y="4132"/>
                  </a:lnTo>
                  <a:lnTo>
                    <a:pt x="1337" y="3923"/>
                  </a:lnTo>
                  <a:lnTo>
                    <a:pt x="1401" y="3816"/>
                  </a:lnTo>
                  <a:lnTo>
                    <a:pt x="1437" y="3752"/>
                  </a:lnTo>
                  <a:lnTo>
                    <a:pt x="1506" y="3623"/>
                  </a:lnTo>
                  <a:lnTo>
                    <a:pt x="1569" y="3491"/>
                  </a:lnTo>
                  <a:lnTo>
                    <a:pt x="1629" y="3357"/>
                  </a:lnTo>
                  <a:lnTo>
                    <a:pt x="1682" y="3222"/>
                  </a:lnTo>
                  <a:lnTo>
                    <a:pt x="1731" y="3084"/>
                  </a:lnTo>
                  <a:lnTo>
                    <a:pt x="1774" y="2945"/>
                  </a:lnTo>
                  <a:lnTo>
                    <a:pt x="1811" y="2805"/>
                  </a:lnTo>
                  <a:lnTo>
                    <a:pt x="1827" y="2734"/>
                  </a:lnTo>
                  <a:lnTo>
                    <a:pt x="1844" y="2664"/>
                  </a:lnTo>
                  <a:lnTo>
                    <a:pt x="1884" y="2526"/>
                  </a:lnTo>
                  <a:lnTo>
                    <a:pt x="1931" y="2394"/>
                  </a:lnTo>
                  <a:lnTo>
                    <a:pt x="1986" y="2265"/>
                  </a:lnTo>
                  <a:lnTo>
                    <a:pt x="2047" y="2141"/>
                  </a:lnTo>
                  <a:lnTo>
                    <a:pt x="2115" y="2020"/>
                  </a:lnTo>
                  <a:lnTo>
                    <a:pt x="2189" y="1904"/>
                  </a:lnTo>
                  <a:lnTo>
                    <a:pt x="2269" y="1791"/>
                  </a:lnTo>
                  <a:lnTo>
                    <a:pt x="2354" y="1682"/>
                  </a:lnTo>
                  <a:lnTo>
                    <a:pt x="2444" y="1578"/>
                  </a:lnTo>
                  <a:lnTo>
                    <a:pt x="2538" y="1475"/>
                  </a:lnTo>
                  <a:lnTo>
                    <a:pt x="2637" y="1376"/>
                  </a:lnTo>
                  <a:lnTo>
                    <a:pt x="2791" y="1233"/>
                  </a:lnTo>
                  <a:lnTo>
                    <a:pt x="3008" y="1052"/>
                  </a:lnTo>
                  <a:lnTo>
                    <a:pt x="3120" y="966"/>
                  </a:lnTo>
                  <a:lnTo>
                    <a:pt x="3223" y="891"/>
                  </a:lnTo>
                  <a:lnTo>
                    <a:pt x="3431" y="746"/>
                  </a:lnTo>
                  <a:lnTo>
                    <a:pt x="3645" y="609"/>
                  </a:lnTo>
                  <a:lnTo>
                    <a:pt x="3862" y="481"/>
                  </a:lnTo>
                  <a:lnTo>
                    <a:pt x="4080" y="361"/>
                  </a:lnTo>
                  <a:lnTo>
                    <a:pt x="4299" y="249"/>
                  </a:lnTo>
                  <a:lnTo>
                    <a:pt x="4517" y="144"/>
                  </a:lnTo>
                  <a:lnTo>
                    <a:pt x="4732" y="46"/>
                  </a:lnTo>
                  <a:lnTo>
                    <a:pt x="4837" y="0"/>
                  </a:lnTo>
                  <a:lnTo>
                    <a:pt x="3755" y="0"/>
                  </a:lnTo>
                  <a:lnTo>
                    <a:pt x="3649" y="47"/>
                  </a:lnTo>
                  <a:lnTo>
                    <a:pt x="3438" y="147"/>
                  </a:lnTo>
                  <a:lnTo>
                    <a:pt x="3226" y="254"/>
                  </a:lnTo>
                  <a:lnTo>
                    <a:pt x="3015" y="366"/>
                  </a:lnTo>
                  <a:lnTo>
                    <a:pt x="2806" y="484"/>
                  </a:lnTo>
                  <a:lnTo>
                    <a:pt x="2598" y="609"/>
                  </a:lnTo>
                  <a:lnTo>
                    <a:pt x="2393" y="741"/>
                  </a:lnTo>
                  <a:lnTo>
                    <a:pt x="2189" y="879"/>
                  </a:lnTo>
                  <a:lnTo>
                    <a:pt x="2089" y="951"/>
                  </a:lnTo>
                  <a:lnTo>
                    <a:pt x="1992" y="1022"/>
                  </a:lnTo>
                  <a:lnTo>
                    <a:pt x="1799" y="1171"/>
                  </a:lnTo>
                  <a:lnTo>
                    <a:pt x="1613" y="1326"/>
                  </a:lnTo>
                  <a:lnTo>
                    <a:pt x="1432" y="1488"/>
                  </a:lnTo>
                  <a:lnTo>
                    <a:pt x="1259" y="1659"/>
                  </a:lnTo>
                  <a:lnTo>
                    <a:pt x="1095" y="1838"/>
                  </a:lnTo>
                  <a:lnTo>
                    <a:pt x="939" y="2025"/>
                  </a:lnTo>
                  <a:lnTo>
                    <a:pt x="795" y="2222"/>
                  </a:lnTo>
                  <a:lnTo>
                    <a:pt x="729" y="2325"/>
                  </a:lnTo>
                  <a:lnTo>
                    <a:pt x="179" y="4065"/>
                  </a:lnTo>
                  <a:lnTo>
                    <a:pt x="257" y="3986"/>
                  </a:lnTo>
                  <a:lnTo>
                    <a:pt x="407" y="3825"/>
                  </a:lnTo>
                  <a:lnTo>
                    <a:pt x="548" y="3660"/>
                  </a:lnTo>
                  <a:lnTo>
                    <a:pt x="680" y="3490"/>
                  </a:lnTo>
                  <a:lnTo>
                    <a:pt x="742" y="3404"/>
                  </a:lnTo>
                  <a:lnTo>
                    <a:pt x="707" y="3501"/>
                  </a:lnTo>
                  <a:lnTo>
                    <a:pt x="627" y="3691"/>
                  </a:lnTo>
                  <a:lnTo>
                    <a:pt x="537" y="3875"/>
                  </a:lnTo>
                  <a:lnTo>
                    <a:pt x="435" y="4053"/>
                  </a:lnTo>
                  <a:lnTo>
                    <a:pt x="379" y="4140"/>
                  </a:lnTo>
                  <a:lnTo>
                    <a:pt x="338" y="4202"/>
                  </a:lnTo>
                  <a:lnTo>
                    <a:pt x="250" y="4326"/>
                  </a:lnTo>
                  <a:lnTo>
                    <a:pt x="155" y="4446"/>
                  </a:lnTo>
                  <a:lnTo>
                    <a:pt x="56" y="4563"/>
                  </a:lnTo>
                  <a:lnTo>
                    <a:pt x="3" y="4620"/>
                  </a:lnTo>
                  <a:lnTo>
                    <a:pt x="0" y="4632"/>
                  </a:lnTo>
                  <a:lnTo>
                    <a:pt x="791" y="4632"/>
                  </a:ln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041" name="îṩḷïḋè">
              <a:extLst>
                <a:ext uri="{FF2B5EF4-FFF2-40B4-BE49-F238E27FC236}">
                  <a16:creationId xmlns:a16="http://schemas.microsoft.com/office/drawing/2014/main" id="{86A9480A-9F4C-40EF-8252-49E33D87B9E7}"/>
                </a:ext>
              </a:extLst>
            </p:cNvPr>
            <p:cNvSpPr/>
            <p:nvPr/>
          </p:nvSpPr>
          <p:spPr bwMode="auto">
            <a:xfrm>
              <a:off x="6683672" y="3247221"/>
              <a:ext cx="889466" cy="1055917"/>
            </a:xfrm>
            <a:custGeom>
              <a:avLst/>
              <a:gdLst>
                <a:gd name="T0" fmla="*/ 63 w 1711"/>
                <a:gd name="T1" fmla="*/ 0 h 2032"/>
                <a:gd name="T2" fmla="*/ 150 w 1711"/>
                <a:gd name="T3" fmla="*/ 36 h 2032"/>
                <a:gd name="T4" fmla="*/ 355 w 1711"/>
                <a:gd name="T5" fmla="*/ 130 h 2032"/>
                <a:gd name="T6" fmla="*/ 525 w 1711"/>
                <a:gd name="T7" fmla="*/ 225 h 2032"/>
                <a:gd name="T8" fmla="*/ 642 w 1711"/>
                <a:gd name="T9" fmla="*/ 298 h 2032"/>
                <a:gd name="T10" fmla="*/ 760 w 1711"/>
                <a:gd name="T11" fmla="*/ 381 h 2032"/>
                <a:gd name="T12" fmla="*/ 878 w 1711"/>
                <a:gd name="T13" fmla="*/ 476 h 2032"/>
                <a:gd name="T14" fmla="*/ 936 w 1711"/>
                <a:gd name="T15" fmla="*/ 527 h 2032"/>
                <a:gd name="T16" fmla="*/ 1003 w 1711"/>
                <a:gd name="T17" fmla="*/ 588 h 2032"/>
                <a:gd name="T18" fmla="*/ 1134 w 1711"/>
                <a:gd name="T19" fmla="*/ 720 h 2032"/>
                <a:gd name="T20" fmla="*/ 1258 w 1711"/>
                <a:gd name="T21" fmla="*/ 869 h 2032"/>
                <a:gd name="T22" fmla="*/ 1373 w 1711"/>
                <a:gd name="T23" fmla="*/ 1034 h 2032"/>
                <a:gd name="T24" fmla="*/ 1426 w 1711"/>
                <a:gd name="T25" fmla="*/ 1123 h 2032"/>
                <a:gd name="T26" fmla="*/ 1452 w 1711"/>
                <a:gd name="T27" fmla="*/ 1169 h 2032"/>
                <a:gd name="T28" fmla="*/ 1502 w 1711"/>
                <a:gd name="T29" fmla="*/ 1265 h 2032"/>
                <a:gd name="T30" fmla="*/ 1547 w 1711"/>
                <a:gd name="T31" fmla="*/ 1366 h 2032"/>
                <a:gd name="T32" fmla="*/ 1590 w 1711"/>
                <a:gd name="T33" fmla="*/ 1471 h 2032"/>
                <a:gd name="T34" fmla="*/ 1627 w 1711"/>
                <a:gd name="T35" fmla="*/ 1581 h 2032"/>
                <a:gd name="T36" fmla="*/ 1658 w 1711"/>
                <a:gd name="T37" fmla="*/ 1697 h 2032"/>
                <a:gd name="T38" fmla="*/ 1684 w 1711"/>
                <a:gd name="T39" fmla="*/ 1817 h 2032"/>
                <a:gd name="T40" fmla="*/ 1704 w 1711"/>
                <a:gd name="T41" fmla="*/ 1942 h 2032"/>
                <a:gd name="T42" fmla="*/ 1711 w 1711"/>
                <a:gd name="T43" fmla="*/ 2008 h 2032"/>
                <a:gd name="T44" fmla="*/ 1558 w 1711"/>
                <a:gd name="T45" fmla="*/ 2020 h 2032"/>
                <a:gd name="T46" fmla="*/ 1408 w 1711"/>
                <a:gd name="T47" fmla="*/ 2032 h 2032"/>
                <a:gd name="T48" fmla="*/ 1403 w 1711"/>
                <a:gd name="T49" fmla="*/ 1971 h 2032"/>
                <a:gd name="T50" fmla="*/ 1386 w 1711"/>
                <a:gd name="T51" fmla="*/ 1853 h 2032"/>
                <a:gd name="T52" fmla="*/ 1365 w 1711"/>
                <a:gd name="T53" fmla="*/ 1740 h 2032"/>
                <a:gd name="T54" fmla="*/ 1337 w 1711"/>
                <a:gd name="T55" fmla="*/ 1631 h 2032"/>
                <a:gd name="T56" fmla="*/ 1305 w 1711"/>
                <a:gd name="T57" fmla="*/ 1528 h 2032"/>
                <a:gd name="T58" fmla="*/ 1268 w 1711"/>
                <a:gd name="T59" fmla="*/ 1429 h 2032"/>
                <a:gd name="T60" fmla="*/ 1227 w 1711"/>
                <a:gd name="T61" fmla="*/ 1335 h 2032"/>
                <a:gd name="T62" fmla="*/ 1183 w 1711"/>
                <a:gd name="T63" fmla="*/ 1244 h 2032"/>
                <a:gd name="T64" fmla="*/ 1159 w 1711"/>
                <a:gd name="T65" fmla="*/ 1201 h 2032"/>
                <a:gd name="T66" fmla="*/ 1111 w 1711"/>
                <a:gd name="T67" fmla="*/ 1118 h 2032"/>
                <a:gd name="T68" fmla="*/ 1007 w 1711"/>
                <a:gd name="T69" fmla="*/ 964 h 2032"/>
                <a:gd name="T70" fmla="*/ 893 w 1711"/>
                <a:gd name="T71" fmla="*/ 825 h 2032"/>
                <a:gd name="T72" fmla="*/ 773 w 1711"/>
                <a:gd name="T73" fmla="*/ 702 h 2032"/>
                <a:gd name="T74" fmla="*/ 710 w 1711"/>
                <a:gd name="T75" fmla="*/ 645 h 2032"/>
                <a:gd name="T76" fmla="*/ 665 w 1711"/>
                <a:gd name="T77" fmla="*/ 605 h 2032"/>
                <a:gd name="T78" fmla="*/ 573 w 1711"/>
                <a:gd name="T79" fmla="*/ 530 h 2032"/>
                <a:gd name="T80" fmla="*/ 481 w 1711"/>
                <a:gd name="T81" fmla="*/ 462 h 2032"/>
                <a:gd name="T82" fmla="*/ 387 w 1711"/>
                <a:gd name="T83" fmla="*/ 402 h 2032"/>
                <a:gd name="T84" fmla="*/ 251 w 1711"/>
                <a:gd name="T85" fmla="*/ 322 h 2032"/>
                <a:gd name="T86" fmla="*/ 78 w 1711"/>
                <a:gd name="T87" fmla="*/ 234 h 2032"/>
                <a:gd name="T88" fmla="*/ 0 w 1711"/>
                <a:gd name="T89" fmla="*/ 200 h 2032"/>
                <a:gd name="T90" fmla="*/ 63 w 1711"/>
                <a:gd name="T91" fmla="*/ 0 h 2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711" h="2032">
                  <a:moveTo>
                    <a:pt x="63" y="0"/>
                  </a:moveTo>
                  <a:lnTo>
                    <a:pt x="150" y="36"/>
                  </a:lnTo>
                  <a:lnTo>
                    <a:pt x="355" y="130"/>
                  </a:lnTo>
                  <a:lnTo>
                    <a:pt x="525" y="225"/>
                  </a:lnTo>
                  <a:lnTo>
                    <a:pt x="642" y="298"/>
                  </a:lnTo>
                  <a:lnTo>
                    <a:pt x="760" y="381"/>
                  </a:lnTo>
                  <a:lnTo>
                    <a:pt x="878" y="476"/>
                  </a:lnTo>
                  <a:lnTo>
                    <a:pt x="936" y="527"/>
                  </a:lnTo>
                  <a:lnTo>
                    <a:pt x="1003" y="588"/>
                  </a:lnTo>
                  <a:lnTo>
                    <a:pt x="1134" y="720"/>
                  </a:lnTo>
                  <a:lnTo>
                    <a:pt x="1258" y="869"/>
                  </a:lnTo>
                  <a:lnTo>
                    <a:pt x="1373" y="1034"/>
                  </a:lnTo>
                  <a:lnTo>
                    <a:pt x="1426" y="1123"/>
                  </a:lnTo>
                  <a:lnTo>
                    <a:pt x="1452" y="1169"/>
                  </a:lnTo>
                  <a:lnTo>
                    <a:pt x="1502" y="1265"/>
                  </a:lnTo>
                  <a:lnTo>
                    <a:pt x="1547" y="1366"/>
                  </a:lnTo>
                  <a:lnTo>
                    <a:pt x="1590" y="1471"/>
                  </a:lnTo>
                  <a:lnTo>
                    <a:pt x="1627" y="1581"/>
                  </a:lnTo>
                  <a:lnTo>
                    <a:pt x="1658" y="1697"/>
                  </a:lnTo>
                  <a:lnTo>
                    <a:pt x="1684" y="1817"/>
                  </a:lnTo>
                  <a:lnTo>
                    <a:pt x="1704" y="1942"/>
                  </a:lnTo>
                  <a:lnTo>
                    <a:pt x="1711" y="2008"/>
                  </a:lnTo>
                  <a:lnTo>
                    <a:pt x="1558" y="2020"/>
                  </a:lnTo>
                  <a:lnTo>
                    <a:pt x="1408" y="2032"/>
                  </a:lnTo>
                  <a:lnTo>
                    <a:pt x="1403" y="1971"/>
                  </a:lnTo>
                  <a:lnTo>
                    <a:pt x="1386" y="1853"/>
                  </a:lnTo>
                  <a:lnTo>
                    <a:pt x="1365" y="1740"/>
                  </a:lnTo>
                  <a:lnTo>
                    <a:pt x="1337" y="1631"/>
                  </a:lnTo>
                  <a:lnTo>
                    <a:pt x="1305" y="1528"/>
                  </a:lnTo>
                  <a:lnTo>
                    <a:pt x="1268" y="1429"/>
                  </a:lnTo>
                  <a:lnTo>
                    <a:pt x="1227" y="1335"/>
                  </a:lnTo>
                  <a:lnTo>
                    <a:pt x="1183" y="1244"/>
                  </a:lnTo>
                  <a:lnTo>
                    <a:pt x="1159" y="1201"/>
                  </a:lnTo>
                  <a:lnTo>
                    <a:pt x="1111" y="1118"/>
                  </a:lnTo>
                  <a:lnTo>
                    <a:pt x="1007" y="964"/>
                  </a:lnTo>
                  <a:lnTo>
                    <a:pt x="893" y="825"/>
                  </a:lnTo>
                  <a:lnTo>
                    <a:pt x="773" y="702"/>
                  </a:lnTo>
                  <a:lnTo>
                    <a:pt x="710" y="645"/>
                  </a:lnTo>
                  <a:lnTo>
                    <a:pt x="665" y="605"/>
                  </a:lnTo>
                  <a:lnTo>
                    <a:pt x="573" y="530"/>
                  </a:lnTo>
                  <a:lnTo>
                    <a:pt x="481" y="462"/>
                  </a:lnTo>
                  <a:lnTo>
                    <a:pt x="387" y="402"/>
                  </a:lnTo>
                  <a:lnTo>
                    <a:pt x="251" y="322"/>
                  </a:lnTo>
                  <a:lnTo>
                    <a:pt x="78" y="234"/>
                  </a:lnTo>
                  <a:lnTo>
                    <a:pt x="0" y="200"/>
                  </a:lnTo>
                  <a:lnTo>
                    <a:pt x="6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42" name="iŝlïďê">
              <a:extLst>
                <a:ext uri="{FF2B5EF4-FFF2-40B4-BE49-F238E27FC236}">
                  <a16:creationId xmlns:a16="http://schemas.microsoft.com/office/drawing/2014/main" id="{0444E791-42D2-450A-8B2D-15338710B82C}"/>
                </a:ext>
              </a:extLst>
            </p:cNvPr>
            <p:cNvSpPr/>
            <p:nvPr/>
          </p:nvSpPr>
          <p:spPr bwMode="auto">
            <a:xfrm>
              <a:off x="6946351" y="2427976"/>
              <a:ext cx="2338098" cy="457737"/>
            </a:xfrm>
            <a:custGeom>
              <a:avLst/>
              <a:gdLst>
                <a:gd name="T0" fmla="*/ 4491 w 4491"/>
                <a:gd name="T1" fmla="*/ 880 h 880"/>
                <a:gd name="T2" fmla="*/ 4479 w 4491"/>
                <a:gd name="T3" fmla="*/ 798 h 880"/>
                <a:gd name="T4" fmla="*/ 4468 w 4491"/>
                <a:gd name="T5" fmla="*/ 716 h 880"/>
                <a:gd name="T6" fmla="*/ 3699 w 4491"/>
                <a:gd name="T7" fmla="*/ 600 h 880"/>
                <a:gd name="T8" fmla="*/ 2211 w 4491"/>
                <a:gd name="T9" fmla="*/ 366 h 880"/>
                <a:gd name="T10" fmla="*/ 1491 w 4491"/>
                <a:gd name="T11" fmla="*/ 248 h 880"/>
                <a:gd name="T12" fmla="*/ 761 w 4491"/>
                <a:gd name="T13" fmla="*/ 125 h 880"/>
                <a:gd name="T14" fmla="*/ 53 w 4491"/>
                <a:gd name="T15" fmla="*/ 0 h 880"/>
                <a:gd name="T16" fmla="*/ 0 w 4491"/>
                <a:gd name="T17" fmla="*/ 165 h 880"/>
                <a:gd name="T18" fmla="*/ 720 w 4491"/>
                <a:gd name="T19" fmla="*/ 290 h 880"/>
                <a:gd name="T20" fmla="*/ 1460 w 4491"/>
                <a:gd name="T21" fmla="*/ 413 h 880"/>
                <a:gd name="T22" fmla="*/ 2195 w 4491"/>
                <a:gd name="T23" fmla="*/ 531 h 880"/>
                <a:gd name="T24" fmla="*/ 3711 w 4491"/>
                <a:gd name="T25" fmla="*/ 763 h 880"/>
                <a:gd name="T26" fmla="*/ 4491 w 4491"/>
                <a:gd name="T2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1" h="880">
                  <a:moveTo>
                    <a:pt x="4491" y="880"/>
                  </a:moveTo>
                  <a:lnTo>
                    <a:pt x="4479" y="798"/>
                  </a:lnTo>
                  <a:lnTo>
                    <a:pt x="4468" y="716"/>
                  </a:lnTo>
                  <a:lnTo>
                    <a:pt x="3699" y="600"/>
                  </a:lnTo>
                  <a:lnTo>
                    <a:pt x="2211" y="366"/>
                  </a:lnTo>
                  <a:lnTo>
                    <a:pt x="1491" y="248"/>
                  </a:lnTo>
                  <a:lnTo>
                    <a:pt x="761" y="125"/>
                  </a:lnTo>
                  <a:lnTo>
                    <a:pt x="53" y="0"/>
                  </a:lnTo>
                  <a:lnTo>
                    <a:pt x="0" y="165"/>
                  </a:lnTo>
                  <a:lnTo>
                    <a:pt x="720" y="290"/>
                  </a:lnTo>
                  <a:lnTo>
                    <a:pt x="1460" y="413"/>
                  </a:lnTo>
                  <a:lnTo>
                    <a:pt x="2195" y="531"/>
                  </a:lnTo>
                  <a:lnTo>
                    <a:pt x="3711" y="763"/>
                  </a:lnTo>
                  <a:lnTo>
                    <a:pt x="4491" y="8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sp>
          <p:nvSpPr>
            <p:cNvPr id="2043" name="ïsḷîḍê">
              <a:extLst>
                <a:ext uri="{FF2B5EF4-FFF2-40B4-BE49-F238E27FC236}">
                  <a16:creationId xmlns:a16="http://schemas.microsoft.com/office/drawing/2014/main" id="{68A6AA00-2884-4FB2-84ED-A3C55A1821C0}"/>
                </a:ext>
              </a:extLst>
            </p:cNvPr>
            <p:cNvSpPr/>
            <p:nvPr/>
          </p:nvSpPr>
          <p:spPr bwMode="auto">
            <a:xfrm>
              <a:off x="8116700" y="4682852"/>
              <a:ext cx="291287" cy="174252"/>
            </a:xfrm>
            <a:custGeom>
              <a:avLst/>
              <a:gdLst>
                <a:gd name="T0" fmla="*/ 281 w 561"/>
                <a:gd name="T1" fmla="*/ 333 h 333"/>
                <a:gd name="T2" fmla="*/ 309 w 561"/>
                <a:gd name="T3" fmla="*/ 332 h 333"/>
                <a:gd name="T4" fmla="*/ 364 w 561"/>
                <a:gd name="T5" fmla="*/ 326 h 333"/>
                <a:gd name="T6" fmla="*/ 414 w 561"/>
                <a:gd name="T7" fmla="*/ 314 h 333"/>
                <a:gd name="T8" fmla="*/ 459 w 561"/>
                <a:gd name="T9" fmla="*/ 295 h 333"/>
                <a:gd name="T10" fmla="*/ 497 w 561"/>
                <a:gd name="T11" fmla="*/ 273 h 333"/>
                <a:gd name="T12" fmla="*/ 528 w 561"/>
                <a:gd name="T13" fmla="*/ 246 h 333"/>
                <a:gd name="T14" fmla="*/ 550 w 561"/>
                <a:gd name="T15" fmla="*/ 216 h 333"/>
                <a:gd name="T16" fmla="*/ 561 w 561"/>
                <a:gd name="T17" fmla="*/ 184 h 333"/>
                <a:gd name="T18" fmla="*/ 561 w 561"/>
                <a:gd name="T19" fmla="*/ 167 h 333"/>
                <a:gd name="T20" fmla="*/ 561 w 561"/>
                <a:gd name="T21" fmla="*/ 150 h 333"/>
                <a:gd name="T22" fmla="*/ 550 w 561"/>
                <a:gd name="T23" fmla="*/ 117 h 333"/>
                <a:gd name="T24" fmla="*/ 528 w 561"/>
                <a:gd name="T25" fmla="*/ 88 h 333"/>
                <a:gd name="T26" fmla="*/ 497 w 561"/>
                <a:gd name="T27" fmla="*/ 61 h 333"/>
                <a:gd name="T28" fmla="*/ 459 w 561"/>
                <a:gd name="T29" fmla="*/ 38 h 333"/>
                <a:gd name="T30" fmla="*/ 414 w 561"/>
                <a:gd name="T31" fmla="*/ 21 h 333"/>
                <a:gd name="T32" fmla="*/ 364 w 561"/>
                <a:gd name="T33" fmla="*/ 9 h 333"/>
                <a:gd name="T34" fmla="*/ 309 w 561"/>
                <a:gd name="T35" fmla="*/ 1 h 333"/>
                <a:gd name="T36" fmla="*/ 281 w 561"/>
                <a:gd name="T37" fmla="*/ 0 h 333"/>
                <a:gd name="T38" fmla="*/ 252 w 561"/>
                <a:gd name="T39" fmla="*/ 1 h 333"/>
                <a:gd name="T40" fmla="*/ 197 w 561"/>
                <a:gd name="T41" fmla="*/ 9 h 333"/>
                <a:gd name="T42" fmla="*/ 147 w 561"/>
                <a:gd name="T43" fmla="*/ 21 h 333"/>
                <a:gd name="T44" fmla="*/ 102 w 561"/>
                <a:gd name="T45" fmla="*/ 38 h 333"/>
                <a:gd name="T46" fmla="*/ 64 w 561"/>
                <a:gd name="T47" fmla="*/ 61 h 333"/>
                <a:gd name="T48" fmla="*/ 33 w 561"/>
                <a:gd name="T49" fmla="*/ 88 h 333"/>
                <a:gd name="T50" fmla="*/ 11 w 561"/>
                <a:gd name="T51" fmla="*/ 117 h 333"/>
                <a:gd name="T52" fmla="*/ 0 w 561"/>
                <a:gd name="T53" fmla="*/ 150 h 333"/>
                <a:gd name="T54" fmla="*/ 0 w 561"/>
                <a:gd name="T55" fmla="*/ 167 h 333"/>
                <a:gd name="T56" fmla="*/ 0 w 561"/>
                <a:gd name="T57" fmla="*/ 184 h 333"/>
                <a:gd name="T58" fmla="*/ 11 w 561"/>
                <a:gd name="T59" fmla="*/ 216 h 333"/>
                <a:gd name="T60" fmla="*/ 33 w 561"/>
                <a:gd name="T61" fmla="*/ 246 h 333"/>
                <a:gd name="T62" fmla="*/ 64 w 561"/>
                <a:gd name="T63" fmla="*/ 273 h 333"/>
                <a:gd name="T64" fmla="*/ 102 w 561"/>
                <a:gd name="T65" fmla="*/ 295 h 333"/>
                <a:gd name="T66" fmla="*/ 147 w 561"/>
                <a:gd name="T67" fmla="*/ 314 h 333"/>
                <a:gd name="T68" fmla="*/ 197 w 561"/>
                <a:gd name="T69" fmla="*/ 326 h 333"/>
                <a:gd name="T70" fmla="*/ 252 w 561"/>
                <a:gd name="T71" fmla="*/ 332 h 333"/>
                <a:gd name="T72" fmla="*/ 281 w 561"/>
                <a:gd name="T73" fmla="*/ 333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61" h="333">
                  <a:moveTo>
                    <a:pt x="281" y="333"/>
                  </a:moveTo>
                  <a:lnTo>
                    <a:pt x="309" y="332"/>
                  </a:lnTo>
                  <a:lnTo>
                    <a:pt x="364" y="326"/>
                  </a:lnTo>
                  <a:lnTo>
                    <a:pt x="414" y="314"/>
                  </a:lnTo>
                  <a:lnTo>
                    <a:pt x="459" y="295"/>
                  </a:lnTo>
                  <a:lnTo>
                    <a:pt x="497" y="273"/>
                  </a:lnTo>
                  <a:lnTo>
                    <a:pt x="528" y="246"/>
                  </a:lnTo>
                  <a:lnTo>
                    <a:pt x="550" y="216"/>
                  </a:lnTo>
                  <a:lnTo>
                    <a:pt x="561" y="184"/>
                  </a:lnTo>
                  <a:lnTo>
                    <a:pt x="561" y="167"/>
                  </a:lnTo>
                  <a:lnTo>
                    <a:pt x="561" y="150"/>
                  </a:lnTo>
                  <a:lnTo>
                    <a:pt x="550" y="117"/>
                  </a:lnTo>
                  <a:lnTo>
                    <a:pt x="528" y="88"/>
                  </a:lnTo>
                  <a:lnTo>
                    <a:pt x="497" y="61"/>
                  </a:lnTo>
                  <a:lnTo>
                    <a:pt x="459" y="38"/>
                  </a:lnTo>
                  <a:lnTo>
                    <a:pt x="414" y="21"/>
                  </a:lnTo>
                  <a:lnTo>
                    <a:pt x="364" y="9"/>
                  </a:lnTo>
                  <a:lnTo>
                    <a:pt x="309" y="1"/>
                  </a:lnTo>
                  <a:lnTo>
                    <a:pt x="281" y="0"/>
                  </a:lnTo>
                  <a:lnTo>
                    <a:pt x="252" y="1"/>
                  </a:lnTo>
                  <a:lnTo>
                    <a:pt x="197" y="9"/>
                  </a:lnTo>
                  <a:lnTo>
                    <a:pt x="147" y="21"/>
                  </a:lnTo>
                  <a:lnTo>
                    <a:pt x="102" y="38"/>
                  </a:lnTo>
                  <a:lnTo>
                    <a:pt x="64" y="61"/>
                  </a:lnTo>
                  <a:lnTo>
                    <a:pt x="33" y="88"/>
                  </a:lnTo>
                  <a:lnTo>
                    <a:pt x="11" y="117"/>
                  </a:lnTo>
                  <a:lnTo>
                    <a:pt x="0" y="150"/>
                  </a:lnTo>
                  <a:lnTo>
                    <a:pt x="0" y="167"/>
                  </a:lnTo>
                  <a:lnTo>
                    <a:pt x="0" y="184"/>
                  </a:lnTo>
                  <a:lnTo>
                    <a:pt x="11" y="216"/>
                  </a:lnTo>
                  <a:lnTo>
                    <a:pt x="33" y="246"/>
                  </a:lnTo>
                  <a:lnTo>
                    <a:pt x="64" y="273"/>
                  </a:lnTo>
                  <a:lnTo>
                    <a:pt x="102" y="295"/>
                  </a:lnTo>
                  <a:lnTo>
                    <a:pt x="147" y="314"/>
                  </a:lnTo>
                  <a:lnTo>
                    <a:pt x="197" y="326"/>
                  </a:lnTo>
                  <a:lnTo>
                    <a:pt x="252" y="332"/>
                  </a:lnTo>
                  <a:lnTo>
                    <a:pt x="281" y="333"/>
                  </a:lnTo>
                  <a:close/>
                </a:path>
              </a:pathLst>
            </a:custGeom>
            <a:solidFill>
              <a:srgbClr val="F6F6F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latin typeface="Arial" panose="020B0604020202020204" pitchFamily="34" charset="0"/>
                <a:ea typeface="微软雅黑" panose="020B0503020204020204" pitchFamily="34" charset="-122"/>
                <a:sym typeface="Arial" panose="020B0604020202020204" pitchFamily="34" charset="0"/>
              </a:endParaRPr>
            </a:p>
          </p:txBody>
        </p:sp>
      </p:grpSp>
      <p:grpSp>
        <p:nvGrpSpPr>
          <p:cNvPr id="2100" name="定位标记">
            <a:extLst>
              <a:ext uri="{FF2B5EF4-FFF2-40B4-BE49-F238E27FC236}">
                <a16:creationId xmlns:a16="http://schemas.microsoft.com/office/drawing/2014/main" id="{7D84877B-578D-45ED-A117-1269F416C0F0}"/>
              </a:ext>
            </a:extLst>
          </p:cNvPr>
          <p:cNvGrpSpPr/>
          <p:nvPr/>
        </p:nvGrpSpPr>
        <p:grpSpPr>
          <a:xfrm>
            <a:off x="7912540" y="1698778"/>
            <a:ext cx="1183353" cy="1807630"/>
            <a:chOff x="7698532" y="1698778"/>
            <a:chExt cx="1183353" cy="1807630"/>
          </a:xfrm>
        </p:grpSpPr>
        <p:sp>
          <p:nvSpPr>
            <p:cNvPr id="4" name="椭圆 3">
              <a:extLst>
                <a:ext uri="{FF2B5EF4-FFF2-40B4-BE49-F238E27FC236}">
                  <a16:creationId xmlns:a16="http://schemas.microsoft.com/office/drawing/2014/main" id="{165FD868-A6C6-41DF-8F6B-780BEA7FBE8C}"/>
                </a:ext>
              </a:extLst>
            </p:cNvPr>
            <p:cNvSpPr/>
            <p:nvPr/>
          </p:nvSpPr>
          <p:spPr>
            <a:xfrm>
              <a:off x="7960726" y="3348526"/>
              <a:ext cx="658965" cy="157882"/>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3" name="location-pointer_619">
              <a:extLst>
                <a:ext uri="{FF2B5EF4-FFF2-40B4-BE49-F238E27FC236}">
                  <a16:creationId xmlns:a16="http://schemas.microsoft.com/office/drawing/2014/main" id="{DDCB29C0-85A8-44DB-84DA-A3DF9E72FA29}"/>
                </a:ext>
              </a:extLst>
            </p:cNvPr>
            <p:cNvSpPr>
              <a:spLocks noChangeAspect="1"/>
            </p:cNvSpPr>
            <p:nvPr/>
          </p:nvSpPr>
          <p:spPr bwMode="auto">
            <a:xfrm>
              <a:off x="7698532" y="1698778"/>
              <a:ext cx="1183353" cy="1741134"/>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88862 h 440259"/>
                <a:gd name="T15" fmla="*/ 88862 h 440259"/>
                <a:gd name="T16" fmla="*/ 278945 h 440259"/>
                <a:gd name="T17" fmla="*/ 278945 h 440259"/>
                <a:gd name="T18" fmla="*/ 278945 h 440259"/>
                <a:gd name="T19" fmla="*/ 278945 h 440259"/>
                <a:gd name="T20" fmla="*/ 278945 h 440259"/>
                <a:gd name="T21" fmla="*/ 278945 h 440259"/>
                <a:gd name="T22" fmla="*/ 278945 h 440259"/>
                <a:gd name="T23"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9" h="470">
                  <a:moveTo>
                    <a:pt x="160" y="0"/>
                  </a:moveTo>
                  <a:cubicBezTo>
                    <a:pt x="72" y="0"/>
                    <a:pt x="0" y="71"/>
                    <a:pt x="0" y="158"/>
                  </a:cubicBezTo>
                  <a:cubicBezTo>
                    <a:pt x="0" y="203"/>
                    <a:pt x="44" y="283"/>
                    <a:pt x="44" y="283"/>
                  </a:cubicBezTo>
                  <a:lnTo>
                    <a:pt x="154" y="470"/>
                  </a:lnTo>
                  <a:lnTo>
                    <a:pt x="268" y="286"/>
                  </a:lnTo>
                  <a:cubicBezTo>
                    <a:pt x="268" y="286"/>
                    <a:pt x="319" y="209"/>
                    <a:pt x="319" y="158"/>
                  </a:cubicBezTo>
                  <a:cubicBezTo>
                    <a:pt x="319" y="71"/>
                    <a:pt x="248" y="0"/>
                    <a:pt x="160" y="0"/>
                  </a:cubicBezTo>
                  <a:close/>
                  <a:moveTo>
                    <a:pt x="159" y="246"/>
                  </a:moveTo>
                  <a:cubicBezTo>
                    <a:pt x="109" y="246"/>
                    <a:pt x="68" y="205"/>
                    <a:pt x="68" y="154"/>
                  </a:cubicBezTo>
                  <a:cubicBezTo>
                    <a:pt x="68" y="104"/>
                    <a:pt x="109" y="63"/>
                    <a:pt x="159" y="63"/>
                  </a:cubicBezTo>
                  <a:cubicBezTo>
                    <a:pt x="210" y="63"/>
                    <a:pt x="250" y="104"/>
                    <a:pt x="250" y="154"/>
                  </a:cubicBezTo>
                  <a:cubicBezTo>
                    <a:pt x="250" y="205"/>
                    <a:pt x="210" y="246"/>
                    <a:pt x="159" y="246"/>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sp>
        <p:nvSpPr>
          <p:cNvPr id="148" name="矩形 147">
            <a:extLst>
              <a:ext uri="{FF2B5EF4-FFF2-40B4-BE49-F238E27FC236}">
                <a16:creationId xmlns:a16="http://schemas.microsoft.com/office/drawing/2014/main" id="{42A5B146-4BB5-470B-A4EC-4F69B116E6BF}"/>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实际使用时右侧地图替换需要的地图即可展示，定位标记可保留使用</a:t>
            </a:r>
          </a:p>
        </p:txBody>
      </p:sp>
    </p:spTree>
    <p:custDataLst>
      <p:tags r:id="rId1"/>
    </p:custDataLst>
    <p:extLst>
      <p:ext uri="{BB962C8B-B14F-4D97-AF65-F5344CB8AC3E}">
        <p14:creationId xmlns:p14="http://schemas.microsoft.com/office/powerpoint/2010/main" val="21779973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占位符 6" descr="树林间的石头&#10;&#10;描述已自动生成">
            <a:extLst>
              <a:ext uri="{FF2B5EF4-FFF2-40B4-BE49-F238E27FC236}">
                <a16:creationId xmlns:a16="http://schemas.microsoft.com/office/drawing/2014/main" id="{2E3CA7D1-E9CB-4434-A01B-D8BC7853906D}"/>
              </a:ext>
            </a:extLst>
          </p:cNvPr>
          <p:cNvPicPr>
            <a:picLocks noGrp="1" noChangeAspect="1"/>
          </p:cNvPicPr>
          <p:nvPr>
            <p:ph type="pic" sz="quarter" idx="15"/>
          </p:nvPr>
        </p:nvPicPr>
        <p:blipFill>
          <a:blip r:embed="rId3" cstate="screen">
            <a:alphaModFix amt="35000"/>
            <a:duotone>
              <a:prstClr val="black"/>
              <a:srgbClr val="D9C3A5">
                <a:tint val="50000"/>
                <a:satMod val="180000"/>
              </a:srgbClr>
            </a:duotone>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6" name="图片蒙版">
            <a:extLst>
              <a:ext uri="{FF2B5EF4-FFF2-40B4-BE49-F238E27FC236}">
                <a16:creationId xmlns:a16="http://schemas.microsoft.com/office/drawing/2014/main" id="{FE38373A-5593-465E-AD06-9A25151FD68F}"/>
              </a:ext>
            </a:extLst>
          </p:cNvPr>
          <p:cNvSpPr/>
          <p:nvPr/>
        </p:nvSpPr>
        <p:spPr>
          <a:xfrm>
            <a:off x="911225" y="1125538"/>
            <a:ext cx="10369550" cy="5040312"/>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标题 2">
            <a:extLst>
              <a:ext uri="{FF2B5EF4-FFF2-40B4-BE49-F238E27FC236}">
                <a16:creationId xmlns:a16="http://schemas.microsoft.com/office/drawing/2014/main" id="{E56017BB-12DF-4BE6-B4D7-48A4CE2A3C97}"/>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资产评估原理</a:t>
            </a:r>
          </a:p>
        </p:txBody>
      </p:sp>
      <p:sp>
        <p:nvSpPr>
          <p:cNvPr id="4" name="文本占位符 3">
            <a:extLst>
              <a:ext uri="{FF2B5EF4-FFF2-40B4-BE49-F238E27FC236}">
                <a16:creationId xmlns:a16="http://schemas.microsoft.com/office/drawing/2014/main" id="{2430D6A6-E3D2-4929-B874-B3161711C283}"/>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03</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CC0BE4B9-2F68-4E8D-9B8F-5E11FB94CA3B}"/>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Principle of asset valuation</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3F416CC4-A3E6-466D-83C6-01286EE3763D}"/>
              </a:ext>
            </a:extLst>
          </p:cNvPr>
          <p:cNvSpPr txBox="1"/>
          <p:nvPr/>
        </p:nvSpPr>
        <p:spPr>
          <a:xfrm>
            <a:off x="10528440" y="1241929"/>
            <a:ext cx="738664" cy="1762973"/>
          </a:xfrm>
          <a:prstGeom prst="rect">
            <a:avLst/>
          </a:prstGeom>
          <a:noFill/>
        </p:spPr>
        <p:txBody>
          <a:bodyPr vert="eaVert" wrap="square" tIns="0" rtlCol="0">
            <a:spAutoFit/>
          </a:bodyPr>
          <a:lstStyle/>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我是一棵树</a:t>
            </a:r>
            <a:endParaRPr lang="en-US" altLang="zh-CN"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a:p>
            <a:r>
              <a:rPr lang="zh-CN" altLang="en-US"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你把我亲手栽</a:t>
            </a:r>
            <a:endPar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9" name="直接连接符 8">
            <a:extLst>
              <a:ext uri="{FF2B5EF4-FFF2-40B4-BE49-F238E27FC236}">
                <a16:creationId xmlns:a16="http://schemas.microsoft.com/office/drawing/2014/main" id="{0B9AF9E0-FF29-464F-A721-158CA01B950E}"/>
              </a:ext>
            </a:extLst>
          </p:cNvPr>
          <p:cNvCxnSpPr/>
          <p:nvPr/>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D3B6FA0-8F3D-4E1D-8CD1-0D269E95EECD}"/>
              </a:ext>
            </a:extLst>
          </p:cNvPr>
          <p:cNvCxnSpPr>
            <a:cxnSpLocks/>
          </p:cNvCxnSpPr>
          <p:nvPr/>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23EEA26C-38AC-4D2B-B057-BBF5940AEB9B}"/>
              </a:ext>
            </a:extLst>
          </p:cNvPr>
          <p:cNvCxnSpPr>
            <a:cxnSpLocks/>
          </p:cNvCxnSpPr>
          <p:nvPr/>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2" name="矩形 11">
            <a:extLst>
              <a:ext uri="{FF2B5EF4-FFF2-40B4-BE49-F238E27FC236}">
                <a16:creationId xmlns:a16="http://schemas.microsoft.com/office/drawing/2014/main" id="{AE9BF5A3-CE4A-4045-A3AB-50C4706B459B}"/>
              </a:ext>
            </a:extLst>
          </p:cNvPr>
          <p:cNvSpPr/>
          <p:nvPr/>
        </p:nvSpPr>
        <p:spPr>
          <a:xfrm>
            <a:off x="2979695" y="829926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插入的图片建议设置为饱和度</a:t>
            </a:r>
            <a:r>
              <a:rPr lang="en-US" altLang="zh-CN" dirty="0">
                <a:latin typeface="Arial" panose="020B0604020202020204" pitchFamily="34" charset="0"/>
                <a:ea typeface="微软雅黑" panose="020B0503020204020204" pitchFamily="34" charset="-122"/>
                <a:sym typeface="Arial" panose="020B0604020202020204" pitchFamily="34" charset="0"/>
              </a:rPr>
              <a:t>66%</a:t>
            </a:r>
            <a:r>
              <a:rPr lang="zh-CN" altLang="en-US" dirty="0">
                <a:latin typeface="Arial" panose="020B0604020202020204" pitchFamily="34" charset="0"/>
                <a:ea typeface="微软雅黑" panose="020B0503020204020204" pitchFamily="34" charset="-122"/>
                <a:sym typeface="Arial" panose="020B0604020202020204" pitchFamily="34" charset="0"/>
              </a:rPr>
              <a:t>，透明度</a:t>
            </a:r>
            <a:r>
              <a:rPr lang="en-US" altLang="zh-CN" dirty="0">
                <a:latin typeface="Arial" panose="020B0604020202020204" pitchFamily="34" charset="0"/>
                <a:ea typeface="微软雅黑" panose="020B0503020204020204" pitchFamily="34" charset="-122"/>
                <a:sym typeface="Arial" panose="020B0604020202020204" pitchFamily="34" charset="0"/>
              </a:rPr>
              <a:t>65%</a:t>
            </a:r>
            <a:r>
              <a:rPr lang="zh-CN" altLang="en-US" dirty="0">
                <a:latin typeface="Arial" panose="020B0604020202020204" pitchFamily="34" charset="0"/>
                <a:ea typeface="微软雅黑" panose="020B0503020204020204" pitchFamily="34" charset="-122"/>
                <a:sym typeface="Arial" panose="020B0604020202020204" pitchFamily="34" charset="0"/>
              </a:rPr>
              <a:t>，颜色与主题色相同并置于底层，即可获得具有历史感的背景图片效果</a:t>
            </a:r>
          </a:p>
        </p:txBody>
      </p:sp>
      <p:sp>
        <p:nvSpPr>
          <p:cNvPr id="13" name="矩形 12">
            <a:extLst>
              <a:ext uri="{FF2B5EF4-FFF2-40B4-BE49-F238E27FC236}">
                <a16:creationId xmlns:a16="http://schemas.microsoft.com/office/drawing/2014/main" id="{68E20BBD-4A1B-421F-9B94-B0020D122957}"/>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19727208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CAD7E931-C7E8-4851-8E3D-607B0EC4D17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四项递进之</a:t>
            </a:r>
            <a:br>
              <a:rPr lang="en-US" altLang="zh-CN" b="1" dirty="0">
                <a:latin typeface="Arial" panose="020B0604020202020204" pitchFamily="34" charset="0"/>
                <a:ea typeface="微软雅黑" panose="020B0503020204020204" pitchFamily="34" charset="-122"/>
                <a:sym typeface="Arial" panose="020B0604020202020204" pitchFamily="34" charset="0"/>
              </a:rPr>
            </a:br>
            <a:r>
              <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rPr>
              <a:t>企业生命周期理论</a:t>
            </a:r>
          </a:p>
        </p:txBody>
      </p:sp>
      <p:sp>
        <p:nvSpPr>
          <p:cNvPr id="11" name="灯片编号占位符 10">
            <a:extLst>
              <a:ext uri="{FF2B5EF4-FFF2-40B4-BE49-F238E27FC236}">
                <a16:creationId xmlns:a16="http://schemas.microsoft.com/office/drawing/2014/main" id="{E3B8C16C-58E7-4516-8180-B4F351F19959}"/>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28</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a:extLst>
              <a:ext uri="{FF2B5EF4-FFF2-40B4-BE49-F238E27FC236}">
                <a16:creationId xmlns:a16="http://schemas.microsoft.com/office/drawing/2014/main" id="{6343ACDE-D8CC-4576-91F3-83C3DFCB71E7}"/>
              </a:ext>
            </a:extLst>
          </p:cNvPr>
          <p:cNvSpPr>
            <a:spLocks noGrp="1"/>
          </p:cNvSpPr>
          <p:nvPr>
            <p:ph type="body" sz="quarter" idx="13"/>
          </p:nvPr>
        </p:nvSpPr>
        <p:spPr>
          <a:xfrm>
            <a:off x="2963863" y="4778985"/>
            <a:ext cx="1709737" cy="1386865"/>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这一时期的产品设计尚未成熟，行业利润率较低，市场增长率较高</a:t>
            </a:r>
          </a:p>
        </p:txBody>
      </p:sp>
      <p:sp>
        <p:nvSpPr>
          <p:cNvPr id="8" name="文本占位符 7">
            <a:extLst>
              <a:ext uri="{FF2B5EF4-FFF2-40B4-BE49-F238E27FC236}">
                <a16:creationId xmlns:a16="http://schemas.microsoft.com/office/drawing/2014/main" id="{02207E69-5643-4545-8500-96F02F502BC9}"/>
              </a:ext>
            </a:extLst>
          </p:cNvPr>
          <p:cNvSpPr>
            <a:spLocks noGrp="1"/>
          </p:cNvSpPr>
          <p:nvPr>
            <p:ph type="body" sz="quarter" idx="14"/>
          </p:nvPr>
        </p:nvSpPr>
        <p:spPr>
          <a:xfrm>
            <a:off x="5051425" y="4778985"/>
            <a:ext cx="1709737" cy="1386865"/>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这一时期的市场增长率很高，需求高速增长，技术渐趋定型</a:t>
            </a:r>
          </a:p>
        </p:txBody>
      </p:sp>
      <p:sp>
        <p:nvSpPr>
          <p:cNvPr id="9" name="文本占位符 8">
            <a:extLst>
              <a:ext uri="{FF2B5EF4-FFF2-40B4-BE49-F238E27FC236}">
                <a16:creationId xmlns:a16="http://schemas.microsoft.com/office/drawing/2014/main" id="{BAD9E9A6-0601-42D7-A9B5-53654503725B}"/>
              </a:ext>
            </a:extLst>
          </p:cNvPr>
          <p:cNvSpPr>
            <a:spLocks noGrp="1"/>
          </p:cNvSpPr>
          <p:nvPr>
            <p:ph type="body" sz="quarter" idx="15"/>
          </p:nvPr>
        </p:nvSpPr>
        <p:spPr>
          <a:xfrm>
            <a:off x="7138987" y="4778985"/>
            <a:ext cx="1709737" cy="1386865"/>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这一时期的市场增长率不高，需求增长率不高，技术上已经成熟</a:t>
            </a:r>
          </a:p>
        </p:txBody>
      </p:sp>
      <p:sp>
        <p:nvSpPr>
          <p:cNvPr id="10" name="文本占位符 9">
            <a:extLst>
              <a:ext uri="{FF2B5EF4-FFF2-40B4-BE49-F238E27FC236}">
                <a16:creationId xmlns:a16="http://schemas.microsoft.com/office/drawing/2014/main" id="{C33A9D60-886A-4371-9068-814A935F0E3B}"/>
              </a:ext>
            </a:extLst>
          </p:cNvPr>
          <p:cNvSpPr>
            <a:spLocks noGrp="1"/>
          </p:cNvSpPr>
          <p:nvPr>
            <p:ph type="body" sz="quarter" idx="16"/>
          </p:nvPr>
        </p:nvSpPr>
        <p:spPr>
          <a:xfrm>
            <a:off x="9226549" y="4778985"/>
            <a:ext cx="1709737" cy="1386865"/>
          </a:xfrm>
        </p:spPr>
        <p:txBody>
          <a:bodyPr>
            <a:normAutofit/>
          </a:bodyPr>
          <a:lstStyle/>
          <a:p>
            <a:r>
              <a:rPr lang="zh-CN" altLang="en-US" sz="1200" dirty="0">
                <a:latin typeface="Arial" panose="020B0604020202020204" pitchFamily="34" charset="0"/>
                <a:ea typeface="微软雅黑" panose="020B0503020204020204" pitchFamily="34" charset="-122"/>
                <a:sym typeface="Arial" panose="020B0604020202020204" pitchFamily="34" charset="0"/>
              </a:rPr>
              <a:t>这一时期行业产能出现过剩，技术被模仿后出现的替代产品充斥市场</a:t>
            </a:r>
          </a:p>
        </p:txBody>
      </p:sp>
      <p:sp>
        <p:nvSpPr>
          <p:cNvPr id="12" name="任意多边形: 形状 11">
            <a:extLst>
              <a:ext uri="{FF2B5EF4-FFF2-40B4-BE49-F238E27FC236}">
                <a16:creationId xmlns:a16="http://schemas.microsoft.com/office/drawing/2014/main" id="{F1AB57BD-8E68-4ED4-A5C1-8BDC078F6265}"/>
              </a:ext>
            </a:extLst>
          </p:cNvPr>
          <p:cNvSpPr/>
          <p:nvPr/>
        </p:nvSpPr>
        <p:spPr>
          <a:xfrm flipH="1">
            <a:off x="2514826" y="2873511"/>
            <a:ext cx="2632377" cy="1253854"/>
          </a:xfrm>
          <a:custGeom>
            <a:avLst/>
            <a:gdLst>
              <a:gd name="connsiteX0" fmla="*/ 2697479 w 2697479"/>
              <a:gd name="connsiteY0" fmla="*/ 0 h 1441300"/>
              <a:gd name="connsiteX1" fmla="*/ 738962 w 2697479"/>
              <a:gd name="connsiteY1" fmla="*/ 0 h 1441300"/>
              <a:gd name="connsiteX2" fmla="*/ 0 w 2697479"/>
              <a:gd name="connsiteY2" fmla="*/ 720650 h 1441300"/>
              <a:gd name="connsiteX3" fmla="*/ 738962 w 2697479"/>
              <a:gd name="connsiteY3" fmla="*/ 1441300 h 1441300"/>
              <a:gd name="connsiteX4" fmla="*/ 2697479 w 2697479"/>
              <a:gd name="connsiteY4" fmla="*/ 1441300 h 1441300"/>
              <a:gd name="connsiteX5" fmla="*/ 1958517 w 2697479"/>
              <a:gd name="connsiteY5" fmla="*/ 720650 h 14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9" h="1441300">
                <a:moveTo>
                  <a:pt x="2697479" y="0"/>
                </a:moveTo>
                <a:lnTo>
                  <a:pt x="738962" y="0"/>
                </a:lnTo>
                <a:lnTo>
                  <a:pt x="0" y="720650"/>
                </a:lnTo>
                <a:lnTo>
                  <a:pt x="738962" y="1441300"/>
                </a:lnTo>
                <a:lnTo>
                  <a:pt x="2697479" y="1441300"/>
                </a:lnTo>
                <a:lnTo>
                  <a:pt x="1958517" y="720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任意多边形: 形状 12">
            <a:extLst>
              <a:ext uri="{FF2B5EF4-FFF2-40B4-BE49-F238E27FC236}">
                <a16:creationId xmlns:a16="http://schemas.microsoft.com/office/drawing/2014/main" id="{70383625-23B8-4FD2-AEBE-D25A8438C858}"/>
              </a:ext>
            </a:extLst>
          </p:cNvPr>
          <p:cNvSpPr/>
          <p:nvPr/>
        </p:nvSpPr>
        <p:spPr>
          <a:xfrm flipH="1">
            <a:off x="4590672" y="2873511"/>
            <a:ext cx="2632377" cy="1253854"/>
          </a:xfrm>
          <a:custGeom>
            <a:avLst/>
            <a:gdLst>
              <a:gd name="connsiteX0" fmla="*/ 2697479 w 2697479"/>
              <a:gd name="connsiteY0" fmla="*/ 0 h 1441300"/>
              <a:gd name="connsiteX1" fmla="*/ 738962 w 2697479"/>
              <a:gd name="connsiteY1" fmla="*/ 0 h 1441300"/>
              <a:gd name="connsiteX2" fmla="*/ 0 w 2697479"/>
              <a:gd name="connsiteY2" fmla="*/ 720650 h 1441300"/>
              <a:gd name="connsiteX3" fmla="*/ 738962 w 2697479"/>
              <a:gd name="connsiteY3" fmla="*/ 1441300 h 1441300"/>
              <a:gd name="connsiteX4" fmla="*/ 2697479 w 2697479"/>
              <a:gd name="connsiteY4" fmla="*/ 1441300 h 1441300"/>
              <a:gd name="connsiteX5" fmla="*/ 1958517 w 2697479"/>
              <a:gd name="connsiteY5" fmla="*/ 720650 h 14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9" h="1441300">
                <a:moveTo>
                  <a:pt x="2697479" y="0"/>
                </a:moveTo>
                <a:lnTo>
                  <a:pt x="738962" y="0"/>
                </a:lnTo>
                <a:lnTo>
                  <a:pt x="0" y="720650"/>
                </a:lnTo>
                <a:lnTo>
                  <a:pt x="738962" y="1441300"/>
                </a:lnTo>
                <a:lnTo>
                  <a:pt x="2697479" y="1441300"/>
                </a:lnTo>
                <a:lnTo>
                  <a:pt x="1958517" y="720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任意多边形: 形状 13">
            <a:extLst>
              <a:ext uri="{FF2B5EF4-FFF2-40B4-BE49-F238E27FC236}">
                <a16:creationId xmlns:a16="http://schemas.microsoft.com/office/drawing/2014/main" id="{E487984E-16EA-48B9-9061-120C229A2B7F}"/>
              </a:ext>
            </a:extLst>
          </p:cNvPr>
          <p:cNvSpPr/>
          <p:nvPr/>
        </p:nvSpPr>
        <p:spPr>
          <a:xfrm flipH="1">
            <a:off x="6666518" y="2873511"/>
            <a:ext cx="2632377" cy="1253854"/>
          </a:xfrm>
          <a:custGeom>
            <a:avLst/>
            <a:gdLst>
              <a:gd name="connsiteX0" fmla="*/ 2697479 w 2697479"/>
              <a:gd name="connsiteY0" fmla="*/ 0 h 1441300"/>
              <a:gd name="connsiteX1" fmla="*/ 738962 w 2697479"/>
              <a:gd name="connsiteY1" fmla="*/ 0 h 1441300"/>
              <a:gd name="connsiteX2" fmla="*/ 0 w 2697479"/>
              <a:gd name="connsiteY2" fmla="*/ 720650 h 1441300"/>
              <a:gd name="connsiteX3" fmla="*/ 738962 w 2697479"/>
              <a:gd name="connsiteY3" fmla="*/ 1441300 h 1441300"/>
              <a:gd name="connsiteX4" fmla="*/ 2697479 w 2697479"/>
              <a:gd name="connsiteY4" fmla="*/ 1441300 h 1441300"/>
              <a:gd name="connsiteX5" fmla="*/ 1958517 w 2697479"/>
              <a:gd name="connsiteY5" fmla="*/ 720650 h 14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9" h="1441300">
                <a:moveTo>
                  <a:pt x="2697479" y="0"/>
                </a:moveTo>
                <a:lnTo>
                  <a:pt x="738962" y="0"/>
                </a:lnTo>
                <a:lnTo>
                  <a:pt x="0" y="720650"/>
                </a:lnTo>
                <a:lnTo>
                  <a:pt x="738962" y="1441300"/>
                </a:lnTo>
                <a:lnTo>
                  <a:pt x="2697479" y="1441300"/>
                </a:lnTo>
                <a:lnTo>
                  <a:pt x="1958517" y="720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任意多边形: 形状 14">
            <a:extLst>
              <a:ext uri="{FF2B5EF4-FFF2-40B4-BE49-F238E27FC236}">
                <a16:creationId xmlns:a16="http://schemas.microsoft.com/office/drawing/2014/main" id="{3431CF25-9835-4EEB-8AC0-3378555423FB}"/>
              </a:ext>
            </a:extLst>
          </p:cNvPr>
          <p:cNvSpPr/>
          <p:nvPr/>
        </p:nvSpPr>
        <p:spPr>
          <a:xfrm flipH="1">
            <a:off x="8742364" y="2873511"/>
            <a:ext cx="2632377" cy="1253854"/>
          </a:xfrm>
          <a:custGeom>
            <a:avLst/>
            <a:gdLst>
              <a:gd name="connsiteX0" fmla="*/ 2697479 w 2697479"/>
              <a:gd name="connsiteY0" fmla="*/ 0 h 1441300"/>
              <a:gd name="connsiteX1" fmla="*/ 738962 w 2697479"/>
              <a:gd name="connsiteY1" fmla="*/ 0 h 1441300"/>
              <a:gd name="connsiteX2" fmla="*/ 0 w 2697479"/>
              <a:gd name="connsiteY2" fmla="*/ 720650 h 1441300"/>
              <a:gd name="connsiteX3" fmla="*/ 738962 w 2697479"/>
              <a:gd name="connsiteY3" fmla="*/ 1441300 h 1441300"/>
              <a:gd name="connsiteX4" fmla="*/ 2697479 w 2697479"/>
              <a:gd name="connsiteY4" fmla="*/ 1441300 h 1441300"/>
              <a:gd name="connsiteX5" fmla="*/ 1958517 w 2697479"/>
              <a:gd name="connsiteY5" fmla="*/ 720650 h 14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9" h="1441300">
                <a:moveTo>
                  <a:pt x="2697479" y="0"/>
                </a:moveTo>
                <a:lnTo>
                  <a:pt x="738962" y="0"/>
                </a:lnTo>
                <a:lnTo>
                  <a:pt x="0" y="720650"/>
                </a:lnTo>
                <a:lnTo>
                  <a:pt x="738962" y="1441300"/>
                </a:lnTo>
                <a:lnTo>
                  <a:pt x="2697479" y="1441300"/>
                </a:lnTo>
                <a:lnTo>
                  <a:pt x="1958517" y="720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a:extLst>
              <a:ext uri="{FF2B5EF4-FFF2-40B4-BE49-F238E27FC236}">
                <a16:creationId xmlns:a16="http://schemas.microsoft.com/office/drawing/2014/main" id="{3A8B18ED-14E1-42E8-8194-C1EBFE986F5F}"/>
              </a:ext>
            </a:extLst>
          </p:cNvPr>
          <p:cNvSpPr txBox="1"/>
          <p:nvPr/>
        </p:nvSpPr>
        <p:spPr>
          <a:xfrm>
            <a:off x="2963863" y="4359289"/>
            <a:ext cx="1870604" cy="378367"/>
          </a:xfrm>
          <a:prstGeom prst="rect">
            <a:avLst/>
          </a:prstGeom>
          <a:noFill/>
        </p:spPr>
        <p:txBody>
          <a:bodyPr wrap="square" lIns="0" rtlCol="0">
            <a:spAutoFit/>
          </a:bodyPr>
          <a:lstStyle/>
          <a:p>
            <a:pPr lvl="0">
              <a:lnSpc>
                <a:spcPct val="110000"/>
              </a:lnSpc>
              <a:spcBef>
                <a:spcPts val="600"/>
              </a:spcBef>
            </a:pPr>
            <a:r>
              <a:rPr lang="zh-CN" altLang="en-US"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幼稚期</a:t>
            </a:r>
            <a:r>
              <a:rPr lang="en-US" altLang="zh-CN"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Intro</a:t>
            </a:r>
          </a:p>
        </p:txBody>
      </p:sp>
      <p:sp>
        <p:nvSpPr>
          <p:cNvPr id="18" name="文本框 17">
            <a:extLst>
              <a:ext uri="{FF2B5EF4-FFF2-40B4-BE49-F238E27FC236}">
                <a16:creationId xmlns:a16="http://schemas.microsoft.com/office/drawing/2014/main" id="{B12CC877-13CB-41B1-A186-1A545EC3BCDE}"/>
              </a:ext>
            </a:extLst>
          </p:cNvPr>
          <p:cNvSpPr txBox="1"/>
          <p:nvPr/>
        </p:nvSpPr>
        <p:spPr>
          <a:xfrm>
            <a:off x="5051425" y="4359289"/>
            <a:ext cx="1870604" cy="378367"/>
          </a:xfrm>
          <a:prstGeom prst="rect">
            <a:avLst/>
          </a:prstGeom>
          <a:noFill/>
        </p:spPr>
        <p:txBody>
          <a:bodyPr wrap="square" lIns="0" rtlCol="0">
            <a:spAutoFit/>
          </a:bodyPr>
          <a:lstStyle/>
          <a:p>
            <a:pPr lvl="0">
              <a:lnSpc>
                <a:spcPct val="110000"/>
              </a:lnSpc>
              <a:spcBef>
                <a:spcPts val="600"/>
              </a:spcBef>
            </a:pPr>
            <a:r>
              <a:rPr lang="zh-CN" altLang="en-US"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成长期</a:t>
            </a:r>
            <a:r>
              <a:rPr lang="en-US" altLang="zh-CN"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Growth</a:t>
            </a:r>
          </a:p>
        </p:txBody>
      </p:sp>
      <p:sp>
        <p:nvSpPr>
          <p:cNvPr id="19" name="文本框 18">
            <a:extLst>
              <a:ext uri="{FF2B5EF4-FFF2-40B4-BE49-F238E27FC236}">
                <a16:creationId xmlns:a16="http://schemas.microsoft.com/office/drawing/2014/main" id="{0F86B2A8-5431-44D6-93D0-9EEE7773F40B}"/>
              </a:ext>
            </a:extLst>
          </p:cNvPr>
          <p:cNvSpPr txBox="1"/>
          <p:nvPr/>
        </p:nvSpPr>
        <p:spPr>
          <a:xfrm>
            <a:off x="7138987" y="4359289"/>
            <a:ext cx="1870604" cy="378367"/>
          </a:xfrm>
          <a:prstGeom prst="rect">
            <a:avLst/>
          </a:prstGeom>
          <a:noFill/>
        </p:spPr>
        <p:txBody>
          <a:bodyPr wrap="square" lIns="0" rtlCol="0">
            <a:spAutoFit/>
          </a:bodyPr>
          <a:lstStyle/>
          <a:p>
            <a:pPr lvl="0">
              <a:lnSpc>
                <a:spcPct val="110000"/>
              </a:lnSpc>
              <a:spcBef>
                <a:spcPts val="600"/>
              </a:spcBef>
            </a:pPr>
            <a:r>
              <a:rPr lang="zh-CN" altLang="en-US"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成熟期</a:t>
            </a:r>
            <a:r>
              <a:rPr lang="en-US" altLang="zh-CN"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Maturity</a:t>
            </a:r>
          </a:p>
        </p:txBody>
      </p:sp>
      <p:sp>
        <p:nvSpPr>
          <p:cNvPr id="20" name="文本框 19">
            <a:extLst>
              <a:ext uri="{FF2B5EF4-FFF2-40B4-BE49-F238E27FC236}">
                <a16:creationId xmlns:a16="http://schemas.microsoft.com/office/drawing/2014/main" id="{BC92B9B0-581F-47FC-B47E-3D24F695BCBB}"/>
              </a:ext>
            </a:extLst>
          </p:cNvPr>
          <p:cNvSpPr txBox="1"/>
          <p:nvPr/>
        </p:nvSpPr>
        <p:spPr>
          <a:xfrm>
            <a:off x="9226549" y="4359289"/>
            <a:ext cx="1870604" cy="378367"/>
          </a:xfrm>
          <a:prstGeom prst="rect">
            <a:avLst/>
          </a:prstGeom>
          <a:noFill/>
        </p:spPr>
        <p:txBody>
          <a:bodyPr wrap="square" lIns="0" rtlCol="0">
            <a:spAutoFit/>
          </a:bodyPr>
          <a:lstStyle/>
          <a:p>
            <a:pPr lvl="0">
              <a:lnSpc>
                <a:spcPct val="110000"/>
              </a:lnSpc>
              <a:spcBef>
                <a:spcPts val="600"/>
              </a:spcBef>
            </a:pPr>
            <a:r>
              <a:rPr lang="zh-CN" altLang="en-US"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衰退期</a:t>
            </a:r>
            <a:r>
              <a:rPr lang="en-US" altLang="zh-CN" b="1" dirty="0">
                <a:solidFill>
                  <a:prstClr val="black">
                    <a:lumMod val="50000"/>
                    <a:lumOff val="50000"/>
                  </a:prstClr>
                </a:solidFill>
                <a:latin typeface="Arial" panose="020B0604020202020204" pitchFamily="34" charset="0"/>
                <a:ea typeface="微软雅黑" panose="020B0503020204020204" pitchFamily="34" charset="-122"/>
                <a:sym typeface="Arial" panose="020B0604020202020204" pitchFamily="34" charset="0"/>
              </a:rPr>
              <a:t>Decline</a:t>
            </a:r>
          </a:p>
        </p:txBody>
      </p:sp>
      <p:sp>
        <p:nvSpPr>
          <p:cNvPr id="36" name="icon1">
            <a:extLst>
              <a:ext uri="{FF2B5EF4-FFF2-40B4-BE49-F238E27FC236}">
                <a16:creationId xmlns:a16="http://schemas.microsoft.com/office/drawing/2014/main" id="{74CB5A62-8468-49E5-A6BC-F708709F0D4D}"/>
              </a:ext>
            </a:extLst>
          </p:cNvPr>
          <p:cNvSpPr>
            <a:spLocks noChangeAspect="1"/>
          </p:cNvSpPr>
          <p:nvPr/>
        </p:nvSpPr>
        <p:spPr bwMode="auto">
          <a:xfrm>
            <a:off x="3760860" y="3312714"/>
            <a:ext cx="286276" cy="375447"/>
          </a:xfrm>
          <a:custGeom>
            <a:avLst/>
            <a:gdLst>
              <a:gd name="connsiteX0" fmla="*/ 201544 w 260159"/>
              <a:gd name="connsiteY0" fmla="*/ 141151 h 341195"/>
              <a:gd name="connsiteX1" fmla="*/ 260159 w 260159"/>
              <a:gd name="connsiteY1" fmla="*/ 144732 h 341195"/>
              <a:gd name="connsiteX2" fmla="*/ 115386 w 260159"/>
              <a:gd name="connsiteY2" fmla="*/ 237838 h 341195"/>
              <a:gd name="connsiteX3" fmla="*/ 125742 w 260159"/>
              <a:gd name="connsiteY3" fmla="*/ 175750 h 341195"/>
              <a:gd name="connsiteX4" fmla="*/ 201544 w 260159"/>
              <a:gd name="connsiteY4" fmla="*/ 141151 h 341195"/>
              <a:gd name="connsiteX5" fmla="*/ 1628 w 260159"/>
              <a:gd name="connsiteY5" fmla="*/ 20661 h 341195"/>
              <a:gd name="connsiteX6" fmla="*/ 94674 w 260159"/>
              <a:gd name="connsiteY6" fmla="*/ 72340 h 341195"/>
              <a:gd name="connsiteX7" fmla="*/ 94674 w 260159"/>
              <a:gd name="connsiteY7" fmla="*/ 155089 h 341195"/>
              <a:gd name="connsiteX8" fmla="*/ 1628 w 260159"/>
              <a:gd name="connsiteY8" fmla="*/ 20661 h 341195"/>
              <a:gd name="connsiteX9" fmla="*/ 105030 w 260159"/>
              <a:gd name="connsiteY9" fmla="*/ 0 h 341195"/>
              <a:gd name="connsiteX10" fmla="*/ 146401 w 260159"/>
              <a:gd name="connsiteY10" fmla="*/ 103410 h 341195"/>
              <a:gd name="connsiteX11" fmla="*/ 105030 w 260159"/>
              <a:gd name="connsiteY11" fmla="*/ 196463 h 341195"/>
              <a:gd name="connsiteX12" fmla="*/ 94674 w 260159"/>
              <a:gd name="connsiteY12" fmla="*/ 237838 h 341195"/>
              <a:gd name="connsiteX13" fmla="*/ 125742 w 260159"/>
              <a:gd name="connsiteY13" fmla="*/ 310177 h 341195"/>
              <a:gd name="connsiteX14" fmla="*/ 177416 w 260159"/>
              <a:gd name="connsiteY14" fmla="*/ 341195 h 341195"/>
              <a:gd name="connsiteX15" fmla="*/ 32644 w 260159"/>
              <a:gd name="connsiteY15" fmla="*/ 341195 h 341195"/>
              <a:gd name="connsiteX16" fmla="*/ 84371 w 260159"/>
              <a:gd name="connsiteY16" fmla="*/ 310177 h 341195"/>
              <a:gd name="connsiteX17" fmla="*/ 63659 w 260159"/>
              <a:gd name="connsiteY17" fmla="*/ 268855 h 341195"/>
              <a:gd name="connsiteX18" fmla="*/ 84371 w 260159"/>
              <a:gd name="connsiteY18" fmla="*/ 175750 h 341195"/>
              <a:gd name="connsiteX19" fmla="*/ 125742 w 260159"/>
              <a:gd name="connsiteY19" fmla="*/ 93053 h 341195"/>
              <a:gd name="connsiteX20" fmla="*/ 105030 w 260159"/>
              <a:gd name="connsiteY20" fmla="*/ 0 h 341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0159" h="341195">
                <a:moveTo>
                  <a:pt x="201544" y="141151"/>
                </a:moveTo>
                <a:cubicBezTo>
                  <a:pt x="218324" y="139179"/>
                  <a:pt x="237870" y="139738"/>
                  <a:pt x="260159" y="144732"/>
                </a:cubicBezTo>
                <a:cubicBezTo>
                  <a:pt x="260159" y="144732"/>
                  <a:pt x="223834" y="257290"/>
                  <a:pt x="115386" y="237838"/>
                </a:cubicBezTo>
                <a:cubicBezTo>
                  <a:pt x="115386" y="237838"/>
                  <a:pt x="110182" y="191206"/>
                  <a:pt x="125742" y="175750"/>
                </a:cubicBezTo>
                <a:cubicBezTo>
                  <a:pt x="125742" y="175750"/>
                  <a:pt x="151201" y="147065"/>
                  <a:pt x="201544" y="141151"/>
                </a:cubicBezTo>
                <a:close/>
                <a:moveTo>
                  <a:pt x="1628" y="20661"/>
                </a:moveTo>
                <a:cubicBezTo>
                  <a:pt x="48362" y="28915"/>
                  <a:pt x="94674" y="72340"/>
                  <a:pt x="94674" y="72340"/>
                </a:cubicBezTo>
                <a:cubicBezTo>
                  <a:pt x="134521" y="134218"/>
                  <a:pt x="94674" y="155089"/>
                  <a:pt x="94674" y="155089"/>
                </a:cubicBezTo>
                <a:cubicBezTo>
                  <a:pt x="-20030" y="167811"/>
                  <a:pt x="1628" y="20661"/>
                  <a:pt x="1628" y="20661"/>
                </a:cubicBezTo>
                <a:close/>
                <a:moveTo>
                  <a:pt x="105030" y="0"/>
                </a:moveTo>
                <a:cubicBezTo>
                  <a:pt x="149292" y="19347"/>
                  <a:pt x="146401" y="103410"/>
                  <a:pt x="146401" y="103410"/>
                </a:cubicBezTo>
                <a:cubicBezTo>
                  <a:pt x="142196" y="146993"/>
                  <a:pt x="105030" y="196463"/>
                  <a:pt x="105030" y="196463"/>
                </a:cubicBezTo>
                <a:cubicBezTo>
                  <a:pt x="94674" y="211657"/>
                  <a:pt x="94674" y="237838"/>
                  <a:pt x="94674" y="237838"/>
                </a:cubicBezTo>
                <a:cubicBezTo>
                  <a:pt x="96935" y="278213"/>
                  <a:pt x="125742" y="310177"/>
                  <a:pt x="125742" y="310177"/>
                </a:cubicBezTo>
                <a:cubicBezTo>
                  <a:pt x="125742" y="310177"/>
                  <a:pt x="177416" y="313121"/>
                  <a:pt x="177416" y="341195"/>
                </a:cubicBezTo>
                <a:lnTo>
                  <a:pt x="32644" y="341195"/>
                </a:lnTo>
                <a:cubicBezTo>
                  <a:pt x="32644" y="318274"/>
                  <a:pt x="84371" y="310177"/>
                  <a:pt x="84371" y="310177"/>
                </a:cubicBezTo>
                <a:cubicBezTo>
                  <a:pt x="73069" y="304710"/>
                  <a:pt x="63659" y="268855"/>
                  <a:pt x="63659" y="268855"/>
                </a:cubicBezTo>
                <a:cubicBezTo>
                  <a:pt x="56562" y="203876"/>
                  <a:pt x="84371" y="175750"/>
                  <a:pt x="84371" y="175750"/>
                </a:cubicBezTo>
                <a:cubicBezTo>
                  <a:pt x="124743" y="130222"/>
                  <a:pt x="125742" y="93053"/>
                  <a:pt x="125742" y="93053"/>
                </a:cubicBezTo>
                <a:cubicBezTo>
                  <a:pt x="133469" y="27128"/>
                  <a:pt x="105030" y="0"/>
                  <a:pt x="105030" y="0"/>
                </a:cubicBezTo>
                <a:close/>
              </a:path>
            </a:pathLst>
          </a:custGeom>
          <a:solidFill>
            <a:schemeClr val="accent1"/>
          </a:solidFill>
          <a:ln>
            <a:noFill/>
          </a:ln>
        </p:spPr>
        <p:txBody>
          <a:bodyPr wrap="square">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tLang="zh-CN" dirty="0">
              <a:latin typeface="Arial" panose="020B0604020202020204" pitchFamily="34" charset="0"/>
              <a:ea typeface="微软雅黑" panose="020B0503020204020204" pitchFamily="34" charset="-122"/>
              <a:sym typeface="Arial" panose="020B0604020202020204" pitchFamily="34" charset="0"/>
            </a:endParaRPr>
          </a:p>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0" name="icon2">
            <a:extLst>
              <a:ext uri="{FF2B5EF4-FFF2-40B4-BE49-F238E27FC236}">
                <a16:creationId xmlns:a16="http://schemas.microsoft.com/office/drawing/2014/main" id="{4690D512-AAAE-4049-9B90-1A776591F985}"/>
              </a:ext>
            </a:extLst>
          </p:cNvPr>
          <p:cNvSpPr>
            <a:spLocks noChangeAspect="1"/>
          </p:cNvSpPr>
          <p:nvPr/>
        </p:nvSpPr>
        <p:spPr bwMode="auto">
          <a:xfrm>
            <a:off x="5600497" y="3115131"/>
            <a:ext cx="522485" cy="60968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 name="T90" fmla="*/ 372171 w 604011"/>
              <a:gd name="T91" fmla="*/ 372171 w 604011"/>
              <a:gd name="T92" fmla="*/ 372171 w 604011"/>
              <a:gd name="T93" fmla="*/ 372171 w 604011"/>
              <a:gd name="T94" fmla="*/ 372171 w 604011"/>
              <a:gd name="T95" fmla="*/ 372171 w 604011"/>
              <a:gd name="T96" fmla="*/ 372171 w 604011"/>
              <a:gd name="T97" fmla="*/ 372171 w 604011"/>
              <a:gd name="T98" fmla="*/ 372171 w 604011"/>
              <a:gd name="T99" fmla="*/ 372171 w 604011"/>
              <a:gd name="T100" fmla="*/ 372171 w 604011"/>
              <a:gd name="T101" fmla="*/ 372171 w 604011"/>
              <a:gd name="T102" fmla="*/ 372171 w 604011"/>
              <a:gd name="T103" fmla="*/ 372171 w 604011"/>
              <a:gd name="T104" fmla="*/ 372171 w 604011"/>
              <a:gd name="T105" fmla="*/ 372171 w 604011"/>
              <a:gd name="T106" fmla="*/ 372171 w 604011"/>
              <a:gd name="T107" fmla="*/ 372171 w 604011"/>
              <a:gd name="T108" fmla="*/ 372171 w 604011"/>
              <a:gd name="T109" fmla="*/ 372171 w 604011"/>
              <a:gd name="T110" fmla="*/ 372171 w 604011"/>
              <a:gd name="T111" fmla="*/ 372171 w 604011"/>
              <a:gd name="T112" fmla="*/ 372171 w 604011"/>
              <a:gd name="T113" fmla="*/ 372171 w 604011"/>
              <a:gd name="T114" fmla="*/ 372171 w 604011"/>
              <a:gd name="T115" fmla="*/ 372171 w 604011"/>
              <a:gd name="T116" fmla="*/ 372171 w 604011"/>
              <a:gd name="T11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473" h="7564">
                <a:moveTo>
                  <a:pt x="6381" y="4379"/>
                </a:moveTo>
                <a:cubicBezTo>
                  <a:pt x="6105" y="4389"/>
                  <a:pt x="5976" y="4081"/>
                  <a:pt x="5752" y="3976"/>
                </a:cubicBezTo>
                <a:cubicBezTo>
                  <a:pt x="5656" y="3930"/>
                  <a:pt x="5542" y="3917"/>
                  <a:pt x="5434" y="3936"/>
                </a:cubicBezTo>
                <a:cubicBezTo>
                  <a:pt x="5462" y="3907"/>
                  <a:pt x="5489" y="3877"/>
                  <a:pt x="5515" y="3847"/>
                </a:cubicBezTo>
                <a:cubicBezTo>
                  <a:pt x="5714" y="3626"/>
                  <a:pt x="5902" y="3418"/>
                  <a:pt x="6348" y="3410"/>
                </a:cubicBezTo>
                <a:cubicBezTo>
                  <a:pt x="6359" y="3409"/>
                  <a:pt x="6368" y="3401"/>
                  <a:pt x="6368" y="3390"/>
                </a:cubicBezTo>
                <a:cubicBezTo>
                  <a:pt x="6368" y="3379"/>
                  <a:pt x="6360" y="3370"/>
                  <a:pt x="6349" y="3369"/>
                </a:cubicBezTo>
                <a:cubicBezTo>
                  <a:pt x="6316" y="3367"/>
                  <a:pt x="6283" y="3365"/>
                  <a:pt x="6251" y="3365"/>
                </a:cubicBezTo>
                <a:cubicBezTo>
                  <a:pt x="5852" y="3365"/>
                  <a:pt x="5647" y="3550"/>
                  <a:pt x="5449" y="3729"/>
                </a:cubicBezTo>
                <a:cubicBezTo>
                  <a:pt x="5425" y="3750"/>
                  <a:pt x="5402" y="3771"/>
                  <a:pt x="5378" y="3792"/>
                </a:cubicBezTo>
                <a:cubicBezTo>
                  <a:pt x="5496" y="3555"/>
                  <a:pt x="5529" y="3285"/>
                  <a:pt x="5534" y="3009"/>
                </a:cubicBezTo>
                <a:cubicBezTo>
                  <a:pt x="5547" y="2997"/>
                  <a:pt x="5560" y="2986"/>
                  <a:pt x="5574" y="2977"/>
                </a:cubicBezTo>
                <a:cubicBezTo>
                  <a:pt x="5622" y="2947"/>
                  <a:pt x="5677" y="2928"/>
                  <a:pt x="5727" y="2901"/>
                </a:cubicBezTo>
                <a:cubicBezTo>
                  <a:pt x="5783" y="2871"/>
                  <a:pt x="5830" y="2835"/>
                  <a:pt x="5868" y="2783"/>
                </a:cubicBezTo>
                <a:cubicBezTo>
                  <a:pt x="5875" y="2774"/>
                  <a:pt x="5929" y="2698"/>
                  <a:pt x="5911" y="2685"/>
                </a:cubicBezTo>
                <a:cubicBezTo>
                  <a:pt x="5900" y="2678"/>
                  <a:pt x="5851" y="2712"/>
                  <a:pt x="5841" y="2717"/>
                </a:cubicBezTo>
                <a:cubicBezTo>
                  <a:pt x="5813" y="2730"/>
                  <a:pt x="5785" y="2742"/>
                  <a:pt x="5756" y="2753"/>
                </a:cubicBezTo>
                <a:cubicBezTo>
                  <a:pt x="5699" y="2776"/>
                  <a:pt x="5640" y="2797"/>
                  <a:pt x="5590" y="2835"/>
                </a:cubicBezTo>
                <a:cubicBezTo>
                  <a:pt x="5569" y="2851"/>
                  <a:pt x="5551" y="2871"/>
                  <a:pt x="5535" y="2892"/>
                </a:cubicBezTo>
                <a:lnTo>
                  <a:pt x="5535" y="2873"/>
                </a:lnTo>
                <a:cubicBezTo>
                  <a:pt x="5544" y="2860"/>
                  <a:pt x="5552" y="2850"/>
                  <a:pt x="5553" y="2849"/>
                </a:cubicBezTo>
                <a:cubicBezTo>
                  <a:pt x="5658" y="2742"/>
                  <a:pt x="5827" y="2735"/>
                  <a:pt x="5941" y="2636"/>
                </a:cubicBezTo>
                <a:cubicBezTo>
                  <a:pt x="5989" y="2593"/>
                  <a:pt x="6017" y="2535"/>
                  <a:pt x="6026" y="2472"/>
                </a:cubicBezTo>
                <a:cubicBezTo>
                  <a:pt x="6027" y="2457"/>
                  <a:pt x="6028" y="2442"/>
                  <a:pt x="6028" y="2427"/>
                </a:cubicBezTo>
                <a:cubicBezTo>
                  <a:pt x="6027" y="2418"/>
                  <a:pt x="6027" y="2399"/>
                  <a:pt x="6014" y="2400"/>
                </a:cubicBezTo>
                <a:cubicBezTo>
                  <a:pt x="6002" y="2401"/>
                  <a:pt x="5997" y="2429"/>
                  <a:pt x="5992" y="2438"/>
                </a:cubicBezTo>
                <a:cubicBezTo>
                  <a:pt x="5912" y="2572"/>
                  <a:pt x="5727" y="2540"/>
                  <a:pt x="5608" y="2613"/>
                </a:cubicBezTo>
                <a:cubicBezTo>
                  <a:pt x="5578" y="2632"/>
                  <a:pt x="5553" y="2657"/>
                  <a:pt x="5531" y="2685"/>
                </a:cubicBezTo>
                <a:cubicBezTo>
                  <a:pt x="5531" y="2659"/>
                  <a:pt x="5530" y="2633"/>
                  <a:pt x="5529" y="2607"/>
                </a:cubicBezTo>
                <a:cubicBezTo>
                  <a:pt x="5521" y="2327"/>
                  <a:pt x="5513" y="2041"/>
                  <a:pt x="5565" y="1778"/>
                </a:cubicBezTo>
                <a:cubicBezTo>
                  <a:pt x="5582" y="1769"/>
                  <a:pt x="5600" y="1763"/>
                  <a:pt x="5620" y="1760"/>
                </a:cubicBezTo>
                <a:cubicBezTo>
                  <a:pt x="5663" y="1752"/>
                  <a:pt x="5708" y="1755"/>
                  <a:pt x="5752" y="1751"/>
                </a:cubicBezTo>
                <a:cubicBezTo>
                  <a:pt x="5802" y="1747"/>
                  <a:pt x="5847" y="1735"/>
                  <a:pt x="5890" y="1710"/>
                </a:cubicBezTo>
                <a:cubicBezTo>
                  <a:pt x="5898" y="1705"/>
                  <a:pt x="5960" y="1666"/>
                  <a:pt x="5950" y="1652"/>
                </a:cubicBezTo>
                <a:cubicBezTo>
                  <a:pt x="5945" y="1643"/>
                  <a:pt x="5899" y="1653"/>
                  <a:pt x="5890" y="1653"/>
                </a:cubicBezTo>
                <a:cubicBezTo>
                  <a:pt x="5866" y="1654"/>
                  <a:pt x="5843" y="1654"/>
                  <a:pt x="5819" y="1654"/>
                </a:cubicBezTo>
                <a:cubicBezTo>
                  <a:pt x="5771" y="1653"/>
                  <a:pt x="5722" y="1650"/>
                  <a:pt x="5674" y="1662"/>
                </a:cubicBezTo>
                <a:cubicBezTo>
                  <a:pt x="5638" y="1671"/>
                  <a:pt x="5605" y="1690"/>
                  <a:pt x="5578" y="1715"/>
                </a:cubicBezTo>
                <a:cubicBezTo>
                  <a:pt x="5579" y="1709"/>
                  <a:pt x="5581" y="1704"/>
                  <a:pt x="5582" y="1699"/>
                </a:cubicBezTo>
                <a:cubicBezTo>
                  <a:pt x="5606" y="1682"/>
                  <a:pt x="5641" y="1662"/>
                  <a:pt x="5643" y="1661"/>
                </a:cubicBezTo>
                <a:cubicBezTo>
                  <a:pt x="5751" y="1616"/>
                  <a:pt x="5875" y="1663"/>
                  <a:pt x="5987" y="1625"/>
                </a:cubicBezTo>
                <a:cubicBezTo>
                  <a:pt x="6035" y="1610"/>
                  <a:pt x="6073" y="1577"/>
                  <a:pt x="6098" y="1534"/>
                </a:cubicBezTo>
                <a:cubicBezTo>
                  <a:pt x="6104" y="1523"/>
                  <a:pt x="6109" y="1513"/>
                  <a:pt x="6113" y="1502"/>
                </a:cubicBezTo>
                <a:cubicBezTo>
                  <a:pt x="6115" y="1496"/>
                  <a:pt x="6121" y="1482"/>
                  <a:pt x="6112" y="1479"/>
                </a:cubicBezTo>
                <a:cubicBezTo>
                  <a:pt x="6103" y="1476"/>
                  <a:pt x="6090" y="1494"/>
                  <a:pt x="6084" y="1499"/>
                </a:cubicBezTo>
                <a:cubicBezTo>
                  <a:pt x="5986" y="1571"/>
                  <a:pt x="5862" y="1491"/>
                  <a:pt x="5755" y="1508"/>
                </a:cubicBezTo>
                <a:cubicBezTo>
                  <a:pt x="5701" y="1517"/>
                  <a:pt x="5650" y="1547"/>
                  <a:pt x="5614" y="1589"/>
                </a:cubicBezTo>
                <a:cubicBezTo>
                  <a:pt x="5627" y="1551"/>
                  <a:pt x="5641" y="1513"/>
                  <a:pt x="5658" y="1476"/>
                </a:cubicBezTo>
                <a:cubicBezTo>
                  <a:pt x="5662" y="1466"/>
                  <a:pt x="5658" y="1454"/>
                  <a:pt x="5648" y="1449"/>
                </a:cubicBezTo>
                <a:cubicBezTo>
                  <a:pt x="5638" y="1444"/>
                  <a:pt x="5627" y="1448"/>
                  <a:pt x="5621" y="1457"/>
                </a:cubicBezTo>
                <a:cubicBezTo>
                  <a:pt x="5593" y="1507"/>
                  <a:pt x="5568" y="1557"/>
                  <a:pt x="5545" y="1609"/>
                </a:cubicBezTo>
                <a:cubicBezTo>
                  <a:pt x="5525" y="1538"/>
                  <a:pt x="5479" y="1473"/>
                  <a:pt x="5417" y="1434"/>
                </a:cubicBezTo>
                <a:cubicBezTo>
                  <a:pt x="5298" y="1360"/>
                  <a:pt x="5113" y="1393"/>
                  <a:pt x="5033" y="1259"/>
                </a:cubicBezTo>
                <a:cubicBezTo>
                  <a:pt x="5028" y="1250"/>
                  <a:pt x="5023" y="1222"/>
                  <a:pt x="5010" y="1221"/>
                </a:cubicBezTo>
                <a:cubicBezTo>
                  <a:pt x="4997" y="1220"/>
                  <a:pt x="4997" y="1239"/>
                  <a:pt x="4997" y="1248"/>
                </a:cubicBezTo>
                <a:cubicBezTo>
                  <a:pt x="4996" y="1263"/>
                  <a:pt x="4997" y="1278"/>
                  <a:pt x="4999" y="1293"/>
                </a:cubicBezTo>
                <a:cubicBezTo>
                  <a:pt x="5007" y="1356"/>
                  <a:pt x="5036" y="1414"/>
                  <a:pt x="5084" y="1456"/>
                </a:cubicBezTo>
                <a:cubicBezTo>
                  <a:pt x="5142" y="1507"/>
                  <a:pt x="5214" y="1534"/>
                  <a:pt x="5285" y="1562"/>
                </a:cubicBezTo>
                <a:cubicBezTo>
                  <a:pt x="5238" y="1591"/>
                  <a:pt x="5199" y="1628"/>
                  <a:pt x="5169" y="1676"/>
                </a:cubicBezTo>
                <a:cubicBezTo>
                  <a:pt x="5129" y="1739"/>
                  <a:pt x="5108" y="1813"/>
                  <a:pt x="5100" y="1890"/>
                </a:cubicBezTo>
                <a:cubicBezTo>
                  <a:pt x="5076" y="1850"/>
                  <a:pt x="5043" y="1816"/>
                  <a:pt x="5004" y="1791"/>
                </a:cubicBezTo>
                <a:cubicBezTo>
                  <a:pt x="4886" y="1718"/>
                  <a:pt x="4700" y="1751"/>
                  <a:pt x="4621" y="1616"/>
                </a:cubicBezTo>
                <a:cubicBezTo>
                  <a:pt x="4615" y="1607"/>
                  <a:pt x="4610" y="1579"/>
                  <a:pt x="4598" y="1578"/>
                </a:cubicBezTo>
                <a:cubicBezTo>
                  <a:pt x="4585" y="1577"/>
                  <a:pt x="4585" y="1597"/>
                  <a:pt x="4585" y="1605"/>
                </a:cubicBezTo>
                <a:cubicBezTo>
                  <a:pt x="4584" y="1620"/>
                  <a:pt x="4585" y="1635"/>
                  <a:pt x="4587" y="1650"/>
                </a:cubicBezTo>
                <a:cubicBezTo>
                  <a:pt x="4595" y="1714"/>
                  <a:pt x="4623" y="1772"/>
                  <a:pt x="4672" y="1814"/>
                </a:cubicBezTo>
                <a:cubicBezTo>
                  <a:pt x="4785" y="1913"/>
                  <a:pt x="4954" y="1921"/>
                  <a:pt x="5060" y="2028"/>
                </a:cubicBezTo>
                <a:cubicBezTo>
                  <a:pt x="5061" y="2029"/>
                  <a:pt x="5083" y="2058"/>
                  <a:pt x="5101" y="2085"/>
                </a:cubicBezTo>
                <a:cubicBezTo>
                  <a:pt x="5108" y="2152"/>
                  <a:pt x="5120" y="2217"/>
                  <a:pt x="5134" y="2274"/>
                </a:cubicBezTo>
                <a:cubicBezTo>
                  <a:pt x="5148" y="2330"/>
                  <a:pt x="5161" y="2386"/>
                  <a:pt x="5175" y="2442"/>
                </a:cubicBezTo>
                <a:cubicBezTo>
                  <a:pt x="5270" y="2821"/>
                  <a:pt x="5359" y="3180"/>
                  <a:pt x="5271" y="3498"/>
                </a:cubicBezTo>
                <a:cubicBezTo>
                  <a:pt x="5169" y="3864"/>
                  <a:pt x="4902" y="4113"/>
                  <a:pt x="4454" y="4258"/>
                </a:cubicBezTo>
                <a:cubicBezTo>
                  <a:pt x="4394" y="4278"/>
                  <a:pt x="4332" y="4297"/>
                  <a:pt x="4271" y="4317"/>
                </a:cubicBezTo>
                <a:cubicBezTo>
                  <a:pt x="4092" y="4372"/>
                  <a:pt x="3908" y="4430"/>
                  <a:pt x="3745" y="4502"/>
                </a:cubicBezTo>
                <a:cubicBezTo>
                  <a:pt x="3756" y="4394"/>
                  <a:pt x="3755" y="4293"/>
                  <a:pt x="3743" y="4194"/>
                </a:cubicBezTo>
                <a:cubicBezTo>
                  <a:pt x="3736" y="4142"/>
                  <a:pt x="3726" y="4089"/>
                  <a:pt x="3714" y="4034"/>
                </a:cubicBezTo>
                <a:cubicBezTo>
                  <a:pt x="3730" y="4034"/>
                  <a:pt x="3745" y="4033"/>
                  <a:pt x="3761" y="4034"/>
                </a:cubicBezTo>
                <a:cubicBezTo>
                  <a:pt x="3862" y="4039"/>
                  <a:pt x="3960" y="4069"/>
                  <a:pt x="4059" y="4082"/>
                </a:cubicBezTo>
                <a:cubicBezTo>
                  <a:pt x="4170" y="4096"/>
                  <a:pt x="4276" y="4093"/>
                  <a:pt x="4383" y="4057"/>
                </a:cubicBezTo>
                <a:cubicBezTo>
                  <a:pt x="4403" y="4050"/>
                  <a:pt x="4559" y="3996"/>
                  <a:pt x="4546" y="3959"/>
                </a:cubicBezTo>
                <a:cubicBezTo>
                  <a:pt x="4539" y="3938"/>
                  <a:pt x="4432" y="3937"/>
                  <a:pt x="4413" y="3933"/>
                </a:cubicBezTo>
                <a:cubicBezTo>
                  <a:pt x="4359" y="3924"/>
                  <a:pt x="4306" y="3911"/>
                  <a:pt x="4254" y="3899"/>
                </a:cubicBezTo>
                <a:cubicBezTo>
                  <a:pt x="4148" y="3873"/>
                  <a:pt x="4041" y="3843"/>
                  <a:pt x="3931" y="3846"/>
                </a:cubicBezTo>
                <a:cubicBezTo>
                  <a:pt x="3850" y="3848"/>
                  <a:pt x="3773" y="3871"/>
                  <a:pt x="3703" y="3908"/>
                </a:cubicBezTo>
                <a:cubicBezTo>
                  <a:pt x="3714" y="3896"/>
                  <a:pt x="3724" y="3883"/>
                  <a:pt x="3735" y="3871"/>
                </a:cubicBezTo>
                <a:cubicBezTo>
                  <a:pt x="3792" y="3849"/>
                  <a:pt x="3857" y="3828"/>
                  <a:pt x="3861" y="3828"/>
                </a:cubicBezTo>
                <a:cubicBezTo>
                  <a:pt x="4123" y="3782"/>
                  <a:pt x="4375" y="3946"/>
                  <a:pt x="4640" y="3919"/>
                </a:cubicBezTo>
                <a:cubicBezTo>
                  <a:pt x="4753" y="3908"/>
                  <a:pt x="4854" y="3854"/>
                  <a:pt x="4931" y="3771"/>
                </a:cubicBezTo>
                <a:cubicBezTo>
                  <a:pt x="4949" y="3751"/>
                  <a:pt x="4965" y="3730"/>
                  <a:pt x="4980" y="3708"/>
                </a:cubicBezTo>
                <a:cubicBezTo>
                  <a:pt x="4989" y="3695"/>
                  <a:pt x="5008" y="3667"/>
                  <a:pt x="4988" y="3656"/>
                </a:cubicBezTo>
                <a:cubicBezTo>
                  <a:pt x="4970" y="3645"/>
                  <a:pt x="4934" y="3680"/>
                  <a:pt x="4917" y="3687"/>
                </a:cubicBezTo>
                <a:cubicBezTo>
                  <a:pt x="4664" y="3799"/>
                  <a:pt x="4431" y="3560"/>
                  <a:pt x="4184" y="3545"/>
                </a:cubicBezTo>
                <a:cubicBezTo>
                  <a:pt x="4149" y="3543"/>
                  <a:pt x="4114" y="3545"/>
                  <a:pt x="4079" y="3550"/>
                </a:cubicBezTo>
                <a:cubicBezTo>
                  <a:pt x="4103" y="3530"/>
                  <a:pt x="4126" y="3510"/>
                  <a:pt x="4149" y="3490"/>
                </a:cubicBezTo>
                <a:cubicBezTo>
                  <a:pt x="4203" y="3444"/>
                  <a:pt x="4257" y="3398"/>
                  <a:pt x="4311" y="3351"/>
                </a:cubicBezTo>
                <a:cubicBezTo>
                  <a:pt x="4425" y="3251"/>
                  <a:pt x="4583" y="3114"/>
                  <a:pt x="4489" y="2915"/>
                </a:cubicBezTo>
                <a:cubicBezTo>
                  <a:pt x="4484" y="2905"/>
                  <a:pt x="4473" y="2901"/>
                  <a:pt x="4462" y="2905"/>
                </a:cubicBezTo>
                <a:cubicBezTo>
                  <a:pt x="4452" y="2909"/>
                  <a:pt x="4447" y="2920"/>
                  <a:pt x="4451" y="2931"/>
                </a:cubicBezTo>
                <a:cubicBezTo>
                  <a:pt x="4514" y="3097"/>
                  <a:pt x="4337" y="3224"/>
                  <a:pt x="4194" y="3327"/>
                </a:cubicBezTo>
                <a:cubicBezTo>
                  <a:pt x="4168" y="3346"/>
                  <a:pt x="4143" y="3364"/>
                  <a:pt x="4121" y="3381"/>
                </a:cubicBezTo>
                <a:cubicBezTo>
                  <a:pt x="3965" y="3500"/>
                  <a:pt x="3790" y="3634"/>
                  <a:pt x="3638" y="3780"/>
                </a:cubicBezTo>
                <a:cubicBezTo>
                  <a:pt x="3594" y="3657"/>
                  <a:pt x="3539" y="3536"/>
                  <a:pt x="3480" y="3414"/>
                </a:cubicBezTo>
                <a:cubicBezTo>
                  <a:pt x="3494" y="3395"/>
                  <a:pt x="3506" y="3378"/>
                  <a:pt x="3507" y="3377"/>
                </a:cubicBezTo>
                <a:cubicBezTo>
                  <a:pt x="3613" y="3270"/>
                  <a:pt x="3782" y="3262"/>
                  <a:pt x="3895" y="3163"/>
                </a:cubicBezTo>
                <a:cubicBezTo>
                  <a:pt x="3944" y="3120"/>
                  <a:pt x="3972" y="3063"/>
                  <a:pt x="3980" y="2999"/>
                </a:cubicBezTo>
                <a:cubicBezTo>
                  <a:pt x="3982" y="2984"/>
                  <a:pt x="3983" y="2969"/>
                  <a:pt x="3982" y="2954"/>
                </a:cubicBezTo>
                <a:cubicBezTo>
                  <a:pt x="3982" y="2946"/>
                  <a:pt x="3982" y="2926"/>
                  <a:pt x="3969" y="2927"/>
                </a:cubicBezTo>
                <a:cubicBezTo>
                  <a:pt x="3957" y="2928"/>
                  <a:pt x="3952" y="2956"/>
                  <a:pt x="3947" y="2965"/>
                </a:cubicBezTo>
                <a:cubicBezTo>
                  <a:pt x="3867" y="3100"/>
                  <a:pt x="3681" y="3067"/>
                  <a:pt x="3563" y="3141"/>
                </a:cubicBezTo>
                <a:cubicBezTo>
                  <a:pt x="3499" y="3180"/>
                  <a:pt x="3452" y="3247"/>
                  <a:pt x="3432" y="3321"/>
                </a:cubicBezTo>
                <a:cubicBezTo>
                  <a:pt x="3395" y="3248"/>
                  <a:pt x="3357" y="3176"/>
                  <a:pt x="3318" y="3103"/>
                </a:cubicBezTo>
                <a:cubicBezTo>
                  <a:pt x="3335" y="3087"/>
                  <a:pt x="3353" y="3072"/>
                  <a:pt x="3370" y="3056"/>
                </a:cubicBezTo>
                <a:cubicBezTo>
                  <a:pt x="3512" y="2931"/>
                  <a:pt x="3658" y="2801"/>
                  <a:pt x="3752" y="2661"/>
                </a:cubicBezTo>
                <a:cubicBezTo>
                  <a:pt x="3793" y="2601"/>
                  <a:pt x="3821" y="2538"/>
                  <a:pt x="3845" y="2474"/>
                </a:cubicBezTo>
                <a:cubicBezTo>
                  <a:pt x="3856" y="2474"/>
                  <a:pt x="3866" y="2474"/>
                  <a:pt x="3876" y="2475"/>
                </a:cubicBezTo>
                <a:cubicBezTo>
                  <a:pt x="3933" y="2481"/>
                  <a:pt x="3987" y="2500"/>
                  <a:pt x="4043" y="2511"/>
                </a:cubicBezTo>
                <a:cubicBezTo>
                  <a:pt x="4105" y="2522"/>
                  <a:pt x="4165" y="2524"/>
                  <a:pt x="4226" y="2507"/>
                </a:cubicBezTo>
                <a:cubicBezTo>
                  <a:pt x="4238" y="2504"/>
                  <a:pt x="4328" y="2478"/>
                  <a:pt x="4321" y="2456"/>
                </a:cubicBezTo>
                <a:cubicBezTo>
                  <a:pt x="4318" y="2445"/>
                  <a:pt x="4258" y="2441"/>
                  <a:pt x="4247" y="2438"/>
                </a:cubicBezTo>
                <a:cubicBezTo>
                  <a:pt x="4217" y="2431"/>
                  <a:pt x="4188" y="2422"/>
                  <a:pt x="4158" y="2414"/>
                </a:cubicBezTo>
                <a:cubicBezTo>
                  <a:pt x="4099" y="2396"/>
                  <a:pt x="4040" y="2376"/>
                  <a:pt x="3978" y="2374"/>
                </a:cubicBezTo>
                <a:cubicBezTo>
                  <a:pt x="3942" y="2373"/>
                  <a:pt x="3907" y="2380"/>
                  <a:pt x="3874" y="2392"/>
                </a:cubicBezTo>
                <a:cubicBezTo>
                  <a:pt x="3875" y="2387"/>
                  <a:pt x="3877" y="2383"/>
                  <a:pt x="3878" y="2378"/>
                </a:cubicBezTo>
                <a:cubicBezTo>
                  <a:pt x="3907" y="2369"/>
                  <a:pt x="3937" y="2362"/>
                  <a:pt x="3939" y="2362"/>
                </a:cubicBezTo>
                <a:cubicBezTo>
                  <a:pt x="4088" y="2344"/>
                  <a:pt x="4225" y="2444"/>
                  <a:pt x="4376" y="2437"/>
                </a:cubicBezTo>
                <a:cubicBezTo>
                  <a:pt x="4440" y="2434"/>
                  <a:pt x="4498" y="2406"/>
                  <a:pt x="4544" y="2362"/>
                </a:cubicBezTo>
                <a:cubicBezTo>
                  <a:pt x="4555" y="2352"/>
                  <a:pt x="4565" y="2340"/>
                  <a:pt x="4574" y="2328"/>
                </a:cubicBezTo>
                <a:cubicBezTo>
                  <a:pt x="4579" y="2321"/>
                  <a:pt x="4591" y="2306"/>
                  <a:pt x="4580" y="2299"/>
                </a:cubicBezTo>
                <a:cubicBezTo>
                  <a:pt x="4570" y="2292"/>
                  <a:pt x="4548" y="2311"/>
                  <a:pt x="4539" y="2314"/>
                </a:cubicBezTo>
                <a:cubicBezTo>
                  <a:pt x="4393" y="2370"/>
                  <a:pt x="4268" y="2228"/>
                  <a:pt x="4130" y="2212"/>
                </a:cubicBezTo>
                <a:cubicBezTo>
                  <a:pt x="4054" y="2203"/>
                  <a:pt x="3974" y="2227"/>
                  <a:pt x="3912" y="2274"/>
                </a:cubicBezTo>
                <a:cubicBezTo>
                  <a:pt x="3974" y="2088"/>
                  <a:pt x="4055" y="1915"/>
                  <a:pt x="4324" y="1789"/>
                </a:cubicBezTo>
                <a:cubicBezTo>
                  <a:pt x="4334" y="1784"/>
                  <a:pt x="4339" y="1772"/>
                  <a:pt x="4335" y="1762"/>
                </a:cubicBezTo>
                <a:cubicBezTo>
                  <a:pt x="4330" y="1752"/>
                  <a:pt x="4319" y="1747"/>
                  <a:pt x="4309" y="1751"/>
                </a:cubicBezTo>
                <a:cubicBezTo>
                  <a:pt x="3977" y="1873"/>
                  <a:pt x="3885" y="2080"/>
                  <a:pt x="3797" y="2280"/>
                </a:cubicBezTo>
                <a:cubicBezTo>
                  <a:pt x="3791" y="2295"/>
                  <a:pt x="3785" y="2309"/>
                  <a:pt x="3778" y="2323"/>
                </a:cubicBezTo>
                <a:cubicBezTo>
                  <a:pt x="3781" y="2035"/>
                  <a:pt x="3645" y="1754"/>
                  <a:pt x="3514" y="1482"/>
                </a:cubicBezTo>
                <a:cubicBezTo>
                  <a:pt x="3435" y="1319"/>
                  <a:pt x="3354" y="1152"/>
                  <a:pt x="3303" y="983"/>
                </a:cubicBezTo>
                <a:cubicBezTo>
                  <a:pt x="3320" y="963"/>
                  <a:pt x="3340" y="945"/>
                  <a:pt x="3362" y="931"/>
                </a:cubicBezTo>
                <a:cubicBezTo>
                  <a:pt x="3410" y="900"/>
                  <a:pt x="3465" y="881"/>
                  <a:pt x="3515" y="855"/>
                </a:cubicBezTo>
                <a:cubicBezTo>
                  <a:pt x="3571" y="825"/>
                  <a:pt x="3619" y="789"/>
                  <a:pt x="3656" y="737"/>
                </a:cubicBezTo>
                <a:cubicBezTo>
                  <a:pt x="3663" y="727"/>
                  <a:pt x="3717" y="651"/>
                  <a:pt x="3699" y="638"/>
                </a:cubicBezTo>
                <a:cubicBezTo>
                  <a:pt x="3689" y="631"/>
                  <a:pt x="3639" y="666"/>
                  <a:pt x="3629" y="671"/>
                </a:cubicBezTo>
                <a:cubicBezTo>
                  <a:pt x="3601" y="684"/>
                  <a:pt x="3573" y="695"/>
                  <a:pt x="3544" y="707"/>
                </a:cubicBezTo>
                <a:cubicBezTo>
                  <a:pt x="3487" y="730"/>
                  <a:pt x="3428" y="751"/>
                  <a:pt x="3378" y="789"/>
                </a:cubicBezTo>
                <a:cubicBezTo>
                  <a:pt x="3335" y="821"/>
                  <a:pt x="3305" y="866"/>
                  <a:pt x="3285" y="915"/>
                </a:cubicBezTo>
                <a:cubicBezTo>
                  <a:pt x="3283" y="907"/>
                  <a:pt x="3281" y="900"/>
                  <a:pt x="3280" y="892"/>
                </a:cubicBezTo>
                <a:cubicBezTo>
                  <a:pt x="3297" y="860"/>
                  <a:pt x="3338" y="805"/>
                  <a:pt x="3341" y="803"/>
                </a:cubicBezTo>
                <a:cubicBezTo>
                  <a:pt x="3446" y="696"/>
                  <a:pt x="3615" y="689"/>
                  <a:pt x="3729" y="589"/>
                </a:cubicBezTo>
                <a:cubicBezTo>
                  <a:pt x="3777" y="547"/>
                  <a:pt x="3805" y="489"/>
                  <a:pt x="3814" y="426"/>
                </a:cubicBezTo>
                <a:cubicBezTo>
                  <a:pt x="3815" y="411"/>
                  <a:pt x="3816" y="396"/>
                  <a:pt x="3816" y="380"/>
                </a:cubicBezTo>
                <a:cubicBezTo>
                  <a:pt x="3815" y="372"/>
                  <a:pt x="3815" y="353"/>
                  <a:pt x="3802" y="354"/>
                </a:cubicBezTo>
                <a:cubicBezTo>
                  <a:pt x="3790" y="355"/>
                  <a:pt x="3785" y="383"/>
                  <a:pt x="3780" y="392"/>
                </a:cubicBezTo>
                <a:cubicBezTo>
                  <a:pt x="3700" y="526"/>
                  <a:pt x="3515" y="493"/>
                  <a:pt x="3396" y="567"/>
                </a:cubicBezTo>
                <a:cubicBezTo>
                  <a:pt x="3324" y="612"/>
                  <a:pt x="3273" y="693"/>
                  <a:pt x="3260" y="778"/>
                </a:cubicBezTo>
                <a:cubicBezTo>
                  <a:pt x="3255" y="741"/>
                  <a:pt x="3252" y="703"/>
                  <a:pt x="3252" y="666"/>
                </a:cubicBezTo>
                <a:cubicBezTo>
                  <a:pt x="3252" y="655"/>
                  <a:pt x="3244" y="646"/>
                  <a:pt x="3233" y="645"/>
                </a:cubicBezTo>
                <a:cubicBezTo>
                  <a:pt x="3223" y="644"/>
                  <a:pt x="3213" y="653"/>
                  <a:pt x="3212" y="664"/>
                </a:cubicBezTo>
                <a:cubicBezTo>
                  <a:pt x="3184" y="943"/>
                  <a:pt x="3266" y="1212"/>
                  <a:pt x="3377" y="1504"/>
                </a:cubicBezTo>
                <a:cubicBezTo>
                  <a:pt x="3223" y="1353"/>
                  <a:pt x="3032" y="1148"/>
                  <a:pt x="3033" y="970"/>
                </a:cubicBezTo>
                <a:cubicBezTo>
                  <a:pt x="3033" y="903"/>
                  <a:pt x="3060" y="846"/>
                  <a:pt x="3114" y="794"/>
                </a:cubicBezTo>
                <a:cubicBezTo>
                  <a:pt x="3122" y="786"/>
                  <a:pt x="3122" y="774"/>
                  <a:pt x="3116" y="766"/>
                </a:cubicBezTo>
                <a:cubicBezTo>
                  <a:pt x="3109" y="758"/>
                  <a:pt x="3097" y="756"/>
                  <a:pt x="3088" y="763"/>
                </a:cubicBezTo>
                <a:cubicBezTo>
                  <a:pt x="3050" y="790"/>
                  <a:pt x="3021" y="822"/>
                  <a:pt x="3001" y="857"/>
                </a:cubicBezTo>
                <a:cubicBezTo>
                  <a:pt x="3001" y="837"/>
                  <a:pt x="2999" y="816"/>
                  <a:pt x="2996" y="795"/>
                </a:cubicBezTo>
                <a:cubicBezTo>
                  <a:pt x="2981" y="683"/>
                  <a:pt x="2921" y="589"/>
                  <a:pt x="2820" y="515"/>
                </a:cubicBezTo>
                <a:cubicBezTo>
                  <a:pt x="2812" y="508"/>
                  <a:pt x="2799" y="510"/>
                  <a:pt x="2793" y="518"/>
                </a:cubicBezTo>
                <a:cubicBezTo>
                  <a:pt x="2786" y="526"/>
                  <a:pt x="2786" y="539"/>
                  <a:pt x="2794" y="546"/>
                </a:cubicBezTo>
                <a:cubicBezTo>
                  <a:pt x="2878" y="626"/>
                  <a:pt x="2919" y="715"/>
                  <a:pt x="2919" y="818"/>
                </a:cubicBezTo>
                <a:cubicBezTo>
                  <a:pt x="2921" y="1102"/>
                  <a:pt x="2603" y="1428"/>
                  <a:pt x="2366" y="1659"/>
                </a:cubicBezTo>
                <a:cubicBezTo>
                  <a:pt x="2513" y="1276"/>
                  <a:pt x="2631" y="920"/>
                  <a:pt x="2638" y="559"/>
                </a:cubicBezTo>
                <a:cubicBezTo>
                  <a:pt x="2656" y="528"/>
                  <a:pt x="2695" y="475"/>
                  <a:pt x="2698" y="473"/>
                </a:cubicBezTo>
                <a:cubicBezTo>
                  <a:pt x="2803" y="366"/>
                  <a:pt x="2973" y="358"/>
                  <a:pt x="3086" y="259"/>
                </a:cubicBezTo>
                <a:cubicBezTo>
                  <a:pt x="3134" y="217"/>
                  <a:pt x="3162" y="159"/>
                  <a:pt x="3171" y="95"/>
                </a:cubicBezTo>
                <a:cubicBezTo>
                  <a:pt x="3173" y="80"/>
                  <a:pt x="3173" y="65"/>
                  <a:pt x="3173" y="50"/>
                </a:cubicBezTo>
                <a:cubicBezTo>
                  <a:pt x="3172" y="42"/>
                  <a:pt x="3172" y="22"/>
                  <a:pt x="3159" y="23"/>
                </a:cubicBezTo>
                <a:cubicBezTo>
                  <a:pt x="3147" y="24"/>
                  <a:pt x="3142" y="52"/>
                  <a:pt x="3137" y="61"/>
                </a:cubicBezTo>
                <a:cubicBezTo>
                  <a:pt x="3057" y="196"/>
                  <a:pt x="2872" y="163"/>
                  <a:pt x="2753" y="237"/>
                </a:cubicBezTo>
                <a:cubicBezTo>
                  <a:pt x="2698" y="271"/>
                  <a:pt x="2656" y="326"/>
                  <a:pt x="2632" y="389"/>
                </a:cubicBezTo>
                <a:cubicBezTo>
                  <a:pt x="2632" y="379"/>
                  <a:pt x="2631" y="369"/>
                  <a:pt x="2630" y="359"/>
                </a:cubicBezTo>
                <a:cubicBezTo>
                  <a:pt x="2629" y="348"/>
                  <a:pt x="2619" y="340"/>
                  <a:pt x="2609" y="341"/>
                </a:cubicBezTo>
                <a:cubicBezTo>
                  <a:pt x="2598" y="341"/>
                  <a:pt x="2590" y="350"/>
                  <a:pt x="2590" y="361"/>
                </a:cubicBezTo>
                <a:cubicBezTo>
                  <a:pt x="2590" y="623"/>
                  <a:pt x="2511" y="883"/>
                  <a:pt x="2405" y="1139"/>
                </a:cubicBezTo>
                <a:cubicBezTo>
                  <a:pt x="2392" y="1070"/>
                  <a:pt x="2360" y="1004"/>
                  <a:pt x="2311" y="955"/>
                </a:cubicBezTo>
                <a:cubicBezTo>
                  <a:pt x="2199" y="845"/>
                  <a:pt x="1987" y="835"/>
                  <a:pt x="1933" y="667"/>
                </a:cubicBezTo>
                <a:cubicBezTo>
                  <a:pt x="1929" y="656"/>
                  <a:pt x="1931" y="624"/>
                  <a:pt x="1918" y="620"/>
                </a:cubicBezTo>
                <a:cubicBezTo>
                  <a:pt x="1904" y="615"/>
                  <a:pt x="1899" y="637"/>
                  <a:pt x="1896" y="646"/>
                </a:cubicBezTo>
                <a:cubicBezTo>
                  <a:pt x="1892" y="662"/>
                  <a:pt x="1889" y="679"/>
                  <a:pt x="1887" y="696"/>
                </a:cubicBezTo>
                <a:cubicBezTo>
                  <a:pt x="1881" y="768"/>
                  <a:pt x="1898" y="839"/>
                  <a:pt x="1940" y="897"/>
                </a:cubicBezTo>
                <a:cubicBezTo>
                  <a:pt x="2040" y="1035"/>
                  <a:pt x="2224" y="1085"/>
                  <a:pt x="2314" y="1229"/>
                </a:cubicBezTo>
                <a:cubicBezTo>
                  <a:pt x="2315" y="1231"/>
                  <a:pt x="2327" y="1259"/>
                  <a:pt x="2339" y="1289"/>
                </a:cubicBezTo>
                <a:cubicBezTo>
                  <a:pt x="2337" y="1294"/>
                  <a:pt x="2334" y="1300"/>
                  <a:pt x="2332" y="1305"/>
                </a:cubicBezTo>
                <a:cubicBezTo>
                  <a:pt x="2319" y="1268"/>
                  <a:pt x="2301" y="1233"/>
                  <a:pt x="2276" y="1203"/>
                </a:cubicBezTo>
                <a:cubicBezTo>
                  <a:pt x="2230" y="1150"/>
                  <a:pt x="2170" y="1112"/>
                  <a:pt x="2113" y="1072"/>
                </a:cubicBezTo>
                <a:cubicBezTo>
                  <a:pt x="2085" y="1052"/>
                  <a:pt x="2057" y="1033"/>
                  <a:pt x="2030" y="1011"/>
                </a:cubicBezTo>
                <a:cubicBezTo>
                  <a:pt x="2020" y="1004"/>
                  <a:pt x="1974" y="953"/>
                  <a:pt x="1961" y="959"/>
                </a:cubicBezTo>
                <a:cubicBezTo>
                  <a:pt x="1938" y="968"/>
                  <a:pt x="1978" y="1065"/>
                  <a:pt x="1983" y="1078"/>
                </a:cubicBezTo>
                <a:cubicBezTo>
                  <a:pt x="2011" y="1144"/>
                  <a:pt x="2055" y="1196"/>
                  <a:pt x="2109" y="1242"/>
                </a:cubicBezTo>
                <a:cubicBezTo>
                  <a:pt x="2157" y="1284"/>
                  <a:pt x="2213" y="1318"/>
                  <a:pt x="2258" y="1364"/>
                </a:cubicBezTo>
                <a:cubicBezTo>
                  <a:pt x="2269" y="1375"/>
                  <a:pt x="2279" y="1387"/>
                  <a:pt x="2288" y="1400"/>
                </a:cubicBezTo>
                <a:cubicBezTo>
                  <a:pt x="2258" y="1464"/>
                  <a:pt x="2227" y="1528"/>
                  <a:pt x="2196" y="1591"/>
                </a:cubicBezTo>
                <a:cubicBezTo>
                  <a:pt x="2146" y="1695"/>
                  <a:pt x="2094" y="1802"/>
                  <a:pt x="2046" y="1908"/>
                </a:cubicBezTo>
                <a:cubicBezTo>
                  <a:pt x="2030" y="1766"/>
                  <a:pt x="1997" y="1612"/>
                  <a:pt x="1908" y="1482"/>
                </a:cubicBezTo>
                <a:cubicBezTo>
                  <a:pt x="1793" y="1313"/>
                  <a:pt x="1613" y="1188"/>
                  <a:pt x="1438" y="1067"/>
                </a:cubicBezTo>
                <a:cubicBezTo>
                  <a:pt x="1425" y="1058"/>
                  <a:pt x="1410" y="1048"/>
                  <a:pt x="1394" y="1038"/>
                </a:cubicBezTo>
                <a:cubicBezTo>
                  <a:pt x="1337" y="1001"/>
                  <a:pt x="1270" y="957"/>
                  <a:pt x="1245" y="903"/>
                </a:cubicBezTo>
                <a:cubicBezTo>
                  <a:pt x="1259" y="875"/>
                  <a:pt x="1308" y="810"/>
                  <a:pt x="1310" y="807"/>
                </a:cubicBezTo>
                <a:cubicBezTo>
                  <a:pt x="1416" y="700"/>
                  <a:pt x="1585" y="693"/>
                  <a:pt x="1698" y="593"/>
                </a:cubicBezTo>
                <a:cubicBezTo>
                  <a:pt x="1747" y="551"/>
                  <a:pt x="1775" y="493"/>
                  <a:pt x="1783" y="430"/>
                </a:cubicBezTo>
                <a:cubicBezTo>
                  <a:pt x="1785" y="415"/>
                  <a:pt x="1786" y="400"/>
                  <a:pt x="1785" y="384"/>
                </a:cubicBezTo>
                <a:cubicBezTo>
                  <a:pt x="1785" y="376"/>
                  <a:pt x="1785" y="357"/>
                  <a:pt x="1772" y="358"/>
                </a:cubicBezTo>
                <a:cubicBezTo>
                  <a:pt x="1760" y="359"/>
                  <a:pt x="1755" y="387"/>
                  <a:pt x="1750" y="396"/>
                </a:cubicBezTo>
                <a:cubicBezTo>
                  <a:pt x="1670" y="530"/>
                  <a:pt x="1484" y="497"/>
                  <a:pt x="1366" y="571"/>
                </a:cubicBezTo>
                <a:cubicBezTo>
                  <a:pt x="1288" y="620"/>
                  <a:pt x="1235" y="710"/>
                  <a:pt x="1227" y="803"/>
                </a:cubicBezTo>
                <a:cubicBezTo>
                  <a:pt x="1217" y="800"/>
                  <a:pt x="1206" y="805"/>
                  <a:pt x="1202" y="815"/>
                </a:cubicBezTo>
                <a:cubicBezTo>
                  <a:pt x="1151" y="937"/>
                  <a:pt x="1252" y="1017"/>
                  <a:pt x="1318" y="1070"/>
                </a:cubicBezTo>
                <a:cubicBezTo>
                  <a:pt x="1350" y="1095"/>
                  <a:pt x="1383" y="1120"/>
                  <a:pt x="1415" y="1145"/>
                </a:cubicBezTo>
                <a:cubicBezTo>
                  <a:pt x="1476" y="1192"/>
                  <a:pt x="1539" y="1241"/>
                  <a:pt x="1598" y="1290"/>
                </a:cubicBezTo>
                <a:cubicBezTo>
                  <a:pt x="1752" y="1420"/>
                  <a:pt x="1847" y="1590"/>
                  <a:pt x="1888" y="1811"/>
                </a:cubicBezTo>
                <a:cubicBezTo>
                  <a:pt x="1761" y="1705"/>
                  <a:pt x="1566" y="1654"/>
                  <a:pt x="1377" y="1605"/>
                </a:cubicBezTo>
                <a:cubicBezTo>
                  <a:pt x="1340" y="1595"/>
                  <a:pt x="1305" y="1586"/>
                  <a:pt x="1269" y="1577"/>
                </a:cubicBezTo>
                <a:cubicBezTo>
                  <a:pt x="1012" y="1506"/>
                  <a:pt x="855" y="1374"/>
                  <a:pt x="788" y="1170"/>
                </a:cubicBezTo>
                <a:cubicBezTo>
                  <a:pt x="729" y="993"/>
                  <a:pt x="770" y="787"/>
                  <a:pt x="813" y="569"/>
                </a:cubicBezTo>
                <a:cubicBezTo>
                  <a:pt x="820" y="536"/>
                  <a:pt x="826" y="504"/>
                  <a:pt x="832" y="472"/>
                </a:cubicBezTo>
                <a:cubicBezTo>
                  <a:pt x="852" y="366"/>
                  <a:pt x="862" y="220"/>
                  <a:pt x="794" y="124"/>
                </a:cubicBezTo>
                <a:cubicBezTo>
                  <a:pt x="760" y="75"/>
                  <a:pt x="709" y="45"/>
                  <a:pt x="644" y="34"/>
                </a:cubicBezTo>
                <a:cubicBezTo>
                  <a:pt x="634" y="32"/>
                  <a:pt x="623" y="39"/>
                  <a:pt x="621" y="50"/>
                </a:cubicBezTo>
                <a:cubicBezTo>
                  <a:pt x="619" y="60"/>
                  <a:pt x="625" y="71"/>
                  <a:pt x="635" y="74"/>
                </a:cubicBezTo>
                <a:cubicBezTo>
                  <a:pt x="688" y="90"/>
                  <a:pt x="725" y="119"/>
                  <a:pt x="747" y="163"/>
                </a:cubicBezTo>
                <a:cubicBezTo>
                  <a:pt x="805" y="275"/>
                  <a:pt x="755" y="464"/>
                  <a:pt x="705" y="616"/>
                </a:cubicBezTo>
                <a:cubicBezTo>
                  <a:pt x="680" y="389"/>
                  <a:pt x="642" y="186"/>
                  <a:pt x="530" y="12"/>
                </a:cubicBezTo>
                <a:cubicBezTo>
                  <a:pt x="524" y="3"/>
                  <a:pt x="512" y="0"/>
                  <a:pt x="503" y="6"/>
                </a:cubicBezTo>
                <a:cubicBezTo>
                  <a:pt x="493" y="11"/>
                  <a:pt x="490" y="23"/>
                  <a:pt x="495" y="33"/>
                </a:cubicBezTo>
                <a:cubicBezTo>
                  <a:pt x="589" y="218"/>
                  <a:pt x="594" y="449"/>
                  <a:pt x="598" y="671"/>
                </a:cubicBezTo>
                <a:cubicBezTo>
                  <a:pt x="599" y="707"/>
                  <a:pt x="600" y="743"/>
                  <a:pt x="601" y="778"/>
                </a:cubicBezTo>
                <a:cubicBezTo>
                  <a:pt x="571" y="746"/>
                  <a:pt x="537" y="719"/>
                  <a:pt x="498" y="701"/>
                </a:cubicBezTo>
                <a:cubicBezTo>
                  <a:pt x="355" y="634"/>
                  <a:pt x="152" y="696"/>
                  <a:pt x="45" y="557"/>
                </a:cubicBezTo>
                <a:cubicBezTo>
                  <a:pt x="38" y="548"/>
                  <a:pt x="28" y="517"/>
                  <a:pt x="14" y="518"/>
                </a:cubicBezTo>
                <a:cubicBezTo>
                  <a:pt x="0" y="518"/>
                  <a:pt x="2" y="540"/>
                  <a:pt x="3" y="549"/>
                </a:cubicBezTo>
                <a:cubicBezTo>
                  <a:pt x="4" y="566"/>
                  <a:pt x="7" y="583"/>
                  <a:pt x="12" y="600"/>
                </a:cubicBezTo>
                <a:cubicBezTo>
                  <a:pt x="29" y="669"/>
                  <a:pt x="69" y="730"/>
                  <a:pt x="129" y="771"/>
                </a:cubicBezTo>
                <a:cubicBezTo>
                  <a:pt x="269" y="867"/>
                  <a:pt x="459" y="852"/>
                  <a:pt x="592" y="957"/>
                </a:cubicBezTo>
                <a:cubicBezTo>
                  <a:pt x="594" y="958"/>
                  <a:pt x="602" y="967"/>
                  <a:pt x="614" y="979"/>
                </a:cubicBezTo>
                <a:cubicBezTo>
                  <a:pt x="614" y="986"/>
                  <a:pt x="615" y="993"/>
                  <a:pt x="616" y="1000"/>
                </a:cubicBezTo>
                <a:cubicBezTo>
                  <a:pt x="596" y="980"/>
                  <a:pt x="573" y="961"/>
                  <a:pt x="548" y="946"/>
                </a:cubicBezTo>
                <a:cubicBezTo>
                  <a:pt x="487" y="911"/>
                  <a:pt x="418" y="895"/>
                  <a:pt x="351" y="877"/>
                </a:cubicBezTo>
                <a:cubicBezTo>
                  <a:pt x="318" y="868"/>
                  <a:pt x="285" y="859"/>
                  <a:pt x="252" y="848"/>
                </a:cubicBezTo>
                <a:cubicBezTo>
                  <a:pt x="240" y="844"/>
                  <a:pt x="180" y="813"/>
                  <a:pt x="169" y="822"/>
                </a:cubicBezTo>
                <a:cubicBezTo>
                  <a:pt x="151" y="839"/>
                  <a:pt x="222" y="917"/>
                  <a:pt x="231" y="926"/>
                </a:cubicBezTo>
                <a:cubicBezTo>
                  <a:pt x="279" y="979"/>
                  <a:pt x="338" y="1013"/>
                  <a:pt x="404" y="1039"/>
                </a:cubicBezTo>
                <a:cubicBezTo>
                  <a:pt x="464" y="1062"/>
                  <a:pt x="528" y="1075"/>
                  <a:pt x="585" y="1103"/>
                </a:cubicBezTo>
                <a:cubicBezTo>
                  <a:pt x="605" y="1112"/>
                  <a:pt x="623" y="1124"/>
                  <a:pt x="640" y="1137"/>
                </a:cubicBezTo>
                <a:cubicBezTo>
                  <a:pt x="654" y="1198"/>
                  <a:pt x="672" y="1256"/>
                  <a:pt x="699" y="1311"/>
                </a:cubicBezTo>
                <a:cubicBezTo>
                  <a:pt x="696" y="1308"/>
                  <a:pt x="692" y="1306"/>
                  <a:pt x="689" y="1303"/>
                </a:cubicBezTo>
                <a:cubicBezTo>
                  <a:pt x="576" y="1210"/>
                  <a:pt x="459" y="1115"/>
                  <a:pt x="249" y="1115"/>
                </a:cubicBezTo>
                <a:cubicBezTo>
                  <a:pt x="220" y="1115"/>
                  <a:pt x="190" y="1117"/>
                  <a:pt x="159" y="1121"/>
                </a:cubicBezTo>
                <a:cubicBezTo>
                  <a:pt x="148" y="1122"/>
                  <a:pt x="140" y="1131"/>
                  <a:pt x="141" y="1142"/>
                </a:cubicBezTo>
                <a:cubicBezTo>
                  <a:pt x="141" y="1153"/>
                  <a:pt x="151" y="1161"/>
                  <a:pt x="162" y="1161"/>
                </a:cubicBezTo>
                <a:cubicBezTo>
                  <a:pt x="413" y="1154"/>
                  <a:pt x="525" y="1266"/>
                  <a:pt x="643" y="1386"/>
                </a:cubicBezTo>
                <a:cubicBezTo>
                  <a:pt x="703" y="1446"/>
                  <a:pt x="765" y="1508"/>
                  <a:pt x="845" y="1553"/>
                </a:cubicBezTo>
                <a:cubicBezTo>
                  <a:pt x="957" y="1615"/>
                  <a:pt x="1101" y="1652"/>
                  <a:pt x="1239" y="1688"/>
                </a:cubicBezTo>
                <a:cubicBezTo>
                  <a:pt x="1431" y="1738"/>
                  <a:pt x="1629" y="1790"/>
                  <a:pt x="1737" y="1907"/>
                </a:cubicBezTo>
                <a:cubicBezTo>
                  <a:pt x="1873" y="2055"/>
                  <a:pt x="1868" y="2275"/>
                  <a:pt x="1846" y="2468"/>
                </a:cubicBezTo>
                <a:cubicBezTo>
                  <a:pt x="1821" y="2573"/>
                  <a:pt x="1806" y="2672"/>
                  <a:pt x="1802" y="2767"/>
                </a:cubicBezTo>
                <a:cubicBezTo>
                  <a:pt x="1797" y="2801"/>
                  <a:pt x="1792" y="2835"/>
                  <a:pt x="1788" y="2868"/>
                </a:cubicBezTo>
                <a:cubicBezTo>
                  <a:pt x="1776" y="2842"/>
                  <a:pt x="1764" y="2815"/>
                  <a:pt x="1752" y="2788"/>
                </a:cubicBezTo>
                <a:cubicBezTo>
                  <a:pt x="1629" y="2508"/>
                  <a:pt x="1502" y="2218"/>
                  <a:pt x="1078" y="2034"/>
                </a:cubicBezTo>
                <a:cubicBezTo>
                  <a:pt x="1013" y="1946"/>
                  <a:pt x="895" y="1898"/>
                  <a:pt x="788" y="1916"/>
                </a:cubicBezTo>
                <a:cubicBezTo>
                  <a:pt x="651" y="1939"/>
                  <a:pt x="533" y="2087"/>
                  <a:pt x="384" y="2039"/>
                </a:cubicBezTo>
                <a:cubicBezTo>
                  <a:pt x="375" y="2035"/>
                  <a:pt x="352" y="2018"/>
                  <a:pt x="343" y="2025"/>
                </a:cubicBezTo>
                <a:cubicBezTo>
                  <a:pt x="332" y="2033"/>
                  <a:pt x="345" y="2047"/>
                  <a:pt x="350" y="2054"/>
                </a:cubicBezTo>
                <a:cubicBezTo>
                  <a:pt x="360" y="2066"/>
                  <a:pt x="370" y="2077"/>
                  <a:pt x="382" y="2087"/>
                </a:cubicBezTo>
                <a:cubicBezTo>
                  <a:pt x="430" y="2129"/>
                  <a:pt x="490" y="2153"/>
                  <a:pt x="554" y="2153"/>
                </a:cubicBezTo>
                <a:cubicBezTo>
                  <a:pt x="704" y="2153"/>
                  <a:pt x="836" y="2046"/>
                  <a:pt x="986" y="2056"/>
                </a:cubicBezTo>
                <a:cubicBezTo>
                  <a:pt x="988" y="2056"/>
                  <a:pt x="1010" y="2061"/>
                  <a:pt x="1034" y="2067"/>
                </a:cubicBezTo>
                <a:cubicBezTo>
                  <a:pt x="1442" y="2281"/>
                  <a:pt x="1536" y="2571"/>
                  <a:pt x="1634" y="2878"/>
                </a:cubicBezTo>
                <a:cubicBezTo>
                  <a:pt x="1641" y="2901"/>
                  <a:pt x="1649" y="2923"/>
                  <a:pt x="1656" y="2946"/>
                </a:cubicBezTo>
                <a:cubicBezTo>
                  <a:pt x="1550" y="2811"/>
                  <a:pt x="1372" y="2728"/>
                  <a:pt x="1202" y="2739"/>
                </a:cubicBezTo>
                <a:cubicBezTo>
                  <a:pt x="956" y="2755"/>
                  <a:pt x="722" y="2993"/>
                  <a:pt x="469" y="2881"/>
                </a:cubicBezTo>
                <a:cubicBezTo>
                  <a:pt x="453" y="2874"/>
                  <a:pt x="416" y="2839"/>
                  <a:pt x="398" y="2850"/>
                </a:cubicBezTo>
                <a:cubicBezTo>
                  <a:pt x="378" y="2862"/>
                  <a:pt x="398" y="2890"/>
                  <a:pt x="406" y="2902"/>
                </a:cubicBezTo>
                <a:cubicBezTo>
                  <a:pt x="421" y="2924"/>
                  <a:pt x="437" y="2945"/>
                  <a:pt x="456" y="2965"/>
                </a:cubicBezTo>
                <a:cubicBezTo>
                  <a:pt x="533" y="3048"/>
                  <a:pt x="633" y="3102"/>
                  <a:pt x="746" y="3113"/>
                </a:cubicBezTo>
                <a:cubicBezTo>
                  <a:pt x="1012" y="3140"/>
                  <a:pt x="1263" y="2976"/>
                  <a:pt x="1525" y="3022"/>
                </a:cubicBezTo>
                <a:cubicBezTo>
                  <a:pt x="1531" y="3023"/>
                  <a:pt x="1648" y="3061"/>
                  <a:pt x="1706" y="3088"/>
                </a:cubicBezTo>
                <a:cubicBezTo>
                  <a:pt x="1711" y="3100"/>
                  <a:pt x="1715" y="3112"/>
                  <a:pt x="1720" y="3125"/>
                </a:cubicBezTo>
                <a:cubicBezTo>
                  <a:pt x="1641" y="3074"/>
                  <a:pt x="1551" y="3042"/>
                  <a:pt x="1456" y="3040"/>
                </a:cubicBezTo>
                <a:cubicBezTo>
                  <a:pt x="1346" y="3037"/>
                  <a:pt x="1238" y="3067"/>
                  <a:pt x="1132" y="3093"/>
                </a:cubicBezTo>
                <a:cubicBezTo>
                  <a:pt x="1080" y="3105"/>
                  <a:pt x="1027" y="3118"/>
                  <a:pt x="974" y="3128"/>
                </a:cubicBezTo>
                <a:cubicBezTo>
                  <a:pt x="954" y="3131"/>
                  <a:pt x="847" y="3132"/>
                  <a:pt x="840" y="3153"/>
                </a:cubicBezTo>
                <a:cubicBezTo>
                  <a:pt x="827" y="3190"/>
                  <a:pt x="983" y="3244"/>
                  <a:pt x="1003" y="3251"/>
                </a:cubicBezTo>
                <a:cubicBezTo>
                  <a:pt x="1110" y="3287"/>
                  <a:pt x="1216" y="3290"/>
                  <a:pt x="1327" y="3276"/>
                </a:cubicBezTo>
                <a:cubicBezTo>
                  <a:pt x="1427" y="3263"/>
                  <a:pt x="1525" y="3233"/>
                  <a:pt x="1625" y="3228"/>
                </a:cubicBezTo>
                <a:cubicBezTo>
                  <a:pt x="1676" y="3226"/>
                  <a:pt x="1727" y="3231"/>
                  <a:pt x="1776" y="3246"/>
                </a:cubicBezTo>
                <a:cubicBezTo>
                  <a:pt x="1795" y="3281"/>
                  <a:pt x="1815" y="3316"/>
                  <a:pt x="1838" y="3350"/>
                </a:cubicBezTo>
                <a:cubicBezTo>
                  <a:pt x="1978" y="3558"/>
                  <a:pt x="2197" y="3753"/>
                  <a:pt x="2409" y="3940"/>
                </a:cubicBezTo>
                <a:cubicBezTo>
                  <a:pt x="2546" y="4061"/>
                  <a:pt x="2687" y="4187"/>
                  <a:pt x="2804" y="4314"/>
                </a:cubicBezTo>
                <a:cubicBezTo>
                  <a:pt x="2883" y="4452"/>
                  <a:pt x="2968" y="4583"/>
                  <a:pt x="3066" y="4714"/>
                </a:cubicBezTo>
                <a:lnTo>
                  <a:pt x="3082" y="4736"/>
                </a:lnTo>
                <a:cubicBezTo>
                  <a:pt x="3088" y="4751"/>
                  <a:pt x="3093" y="4767"/>
                  <a:pt x="3097" y="4783"/>
                </a:cubicBezTo>
                <a:cubicBezTo>
                  <a:pt x="3239" y="5294"/>
                  <a:pt x="2847" y="6741"/>
                  <a:pt x="2495" y="7232"/>
                </a:cubicBezTo>
                <a:cubicBezTo>
                  <a:pt x="2431" y="7323"/>
                  <a:pt x="2357" y="7425"/>
                  <a:pt x="2289" y="7528"/>
                </a:cubicBezTo>
                <a:cubicBezTo>
                  <a:pt x="2285" y="7534"/>
                  <a:pt x="2285" y="7542"/>
                  <a:pt x="2288" y="7548"/>
                </a:cubicBezTo>
                <a:cubicBezTo>
                  <a:pt x="2292" y="7555"/>
                  <a:pt x="2299" y="7559"/>
                  <a:pt x="2306" y="7559"/>
                </a:cubicBezTo>
                <a:lnTo>
                  <a:pt x="2696" y="7564"/>
                </a:lnTo>
                <a:lnTo>
                  <a:pt x="2696" y="7564"/>
                </a:lnTo>
                <a:cubicBezTo>
                  <a:pt x="2703" y="7564"/>
                  <a:pt x="2709" y="7561"/>
                  <a:pt x="2713" y="7555"/>
                </a:cubicBezTo>
                <a:cubicBezTo>
                  <a:pt x="2758" y="7493"/>
                  <a:pt x="2804" y="7431"/>
                  <a:pt x="2851" y="7369"/>
                </a:cubicBezTo>
                <a:cubicBezTo>
                  <a:pt x="3015" y="7148"/>
                  <a:pt x="3154" y="6584"/>
                  <a:pt x="3276" y="6086"/>
                </a:cubicBezTo>
                <a:cubicBezTo>
                  <a:pt x="3352" y="5779"/>
                  <a:pt x="3424" y="5488"/>
                  <a:pt x="3487" y="5345"/>
                </a:cubicBezTo>
                <a:cubicBezTo>
                  <a:pt x="3556" y="5188"/>
                  <a:pt x="3634" y="5002"/>
                  <a:pt x="3687" y="4809"/>
                </a:cubicBezTo>
                <a:cubicBezTo>
                  <a:pt x="3874" y="4620"/>
                  <a:pt x="4195" y="4520"/>
                  <a:pt x="4506" y="4422"/>
                </a:cubicBezTo>
                <a:cubicBezTo>
                  <a:pt x="4686" y="4366"/>
                  <a:pt x="4869" y="4309"/>
                  <a:pt x="5030" y="4234"/>
                </a:cubicBezTo>
                <a:cubicBezTo>
                  <a:pt x="5081" y="4238"/>
                  <a:pt x="5132" y="4253"/>
                  <a:pt x="5179" y="4274"/>
                </a:cubicBezTo>
                <a:cubicBezTo>
                  <a:pt x="5270" y="4316"/>
                  <a:pt x="5351" y="4379"/>
                  <a:pt x="5438" y="4428"/>
                </a:cubicBezTo>
                <a:cubicBezTo>
                  <a:pt x="5536" y="4483"/>
                  <a:pt x="5636" y="4519"/>
                  <a:pt x="5748" y="4525"/>
                </a:cubicBezTo>
                <a:cubicBezTo>
                  <a:pt x="5769" y="4526"/>
                  <a:pt x="5934" y="4534"/>
                  <a:pt x="5936" y="4494"/>
                </a:cubicBezTo>
                <a:cubicBezTo>
                  <a:pt x="5937" y="4473"/>
                  <a:pt x="5838" y="4432"/>
                  <a:pt x="5821" y="4421"/>
                </a:cubicBezTo>
                <a:cubicBezTo>
                  <a:pt x="5775" y="4393"/>
                  <a:pt x="5731" y="4361"/>
                  <a:pt x="5687" y="4330"/>
                </a:cubicBezTo>
                <a:cubicBezTo>
                  <a:pt x="5597" y="4267"/>
                  <a:pt x="5509" y="4200"/>
                  <a:pt x="5406" y="4162"/>
                </a:cubicBezTo>
                <a:cubicBezTo>
                  <a:pt x="5343" y="4139"/>
                  <a:pt x="5278" y="4130"/>
                  <a:pt x="5212" y="4133"/>
                </a:cubicBezTo>
                <a:cubicBezTo>
                  <a:pt x="5221" y="4126"/>
                  <a:pt x="5231" y="4120"/>
                  <a:pt x="5240" y="4113"/>
                </a:cubicBezTo>
                <a:cubicBezTo>
                  <a:pt x="5293" y="4115"/>
                  <a:pt x="5344" y="4118"/>
                  <a:pt x="5348" y="4119"/>
                </a:cubicBezTo>
                <a:cubicBezTo>
                  <a:pt x="5609" y="4174"/>
                  <a:pt x="5781" y="4419"/>
                  <a:pt x="6038" y="4492"/>
                </a:cubicBezTo>
                <a:cubicBezTo>
                  <a:pt x="6147" y="4523"/>
                  <a:pt x="6261" y="4510"/>
                  <a:pt x="6363" y="4462"/>
                </a:cubicBezTo>
                <a:cubicBezTo>
                  <a:pt x="6387" y="4450"/>
                  <a:pt x="6410" y="4437"/>
                  <a:pt x="6432" y="4422"/>
                </a:cubicBezTo>
                <a:cubicBezTo>
                  <a:pt x="6444" y="4413"/>
                  <a:pt x="6473" y="4394"/>
                  <a:pt x="6459" y="4376"/>
                </a:cubicBezTo>
                <a:cubicBezTo>
                  <a:pt x="6446" y="4359"/>
                  <a:pt x="6399" y="4378"/>
                  <a:pt x="6381" y="4379"/>
                </a:cubicBezTo>
                <a:close/>
                <a:moveTo>
                  <a:pt x="2684" y="3614"/>
                </a:moveTo>
                <a:cubicBezTo>
                  <a:pt x="2594" y="3320"/>
                  <a:pt x="2602" y="3055"/>
                  <a:pt x="2708" y="2805"/>
                </a:cubicBezTo>
                <a:cubicBezTo>
                  <a:pt x="2748" y="2710"/>
                  <a:pt x="2793" y="2615"/>
                  <a:pt x="2836" y="2523"/>
                </a:cubicBezTo>
                <a:cubicBezTo>
                  <a:pt x="2859" y="2474"/>
                  <a:pt x="2882" y="2426"/>
                  <a:pt x="2905" y="2377"/>
                </a:cubicBezTo>
                <a:cubicBezTo>
                  <a:pt x="2925" y="2333"/>
                  <a:pt x="2950" y="2278"/>
                  <a:pt x="2960" y="2221"/>
                </a:cubicBezTo>
                <a:cubicBezTo>
                  <a:pt x="2967" y="2219"/>
                  <a:pt x="2973" y="2216"/>
                  <a:pt x="2980" y="2214"/>
                </a:cubicBezTo>
                <a:cubicBezTo>
                  <a:pt x="3017" y="2205"/>
                  <a:pt x="3056" y="2204"/>
                  <a:pt x="3094" y="2197"/>
                </a:cubicBezTo>
                <a:cubicBezTo>
                  <a:pt x="3136" y="2190"/>
                  <a:pt x="3174" y="2176"/>
                  <a:pt x="3209" y="2151"/>
                </a:cubicBezTo>
                <a:cubicBezTo>
                  <a:pt x="3216" y="2146"/>
                  <a:pt x="3266" y="2108"/>
                  <a:pt x="3257" y="2096"/>
                </a:cubicBezTo>
                <a:cubicBezTo>
                  <a:pt x="3252" y="2090"/>
                  <a:pt x="3213" y="2102"/>
                  <a:pt x="3206" y="2103"/>
                </a:cubicBezTo>
                <a:cubicBezTo>
                  <a:pt x="3185" y="2105"/>
                  <a:pt x="3164" y="2107"/>
                  <a:pt x="3144" y="2108"/>
                </a:cubicBezTo>
                <a:cubicBezTo>
                  <a:pt x="3102" y="2111"/>
                  <a:pt x="3060" y="2112"/>
                  <a:pt x="3020" y="2126"/>
                </a:cubicBezTo>
                <a:cubicBezTo>
                  <a:pt x="3000" y="2133"/>
                  <a:pt x="2981" y="2144"/>
                  <a:pt x="2964" y="2157"/>
                </a:cubicBezTo>
                <a:cubicBezTo>
                  <a:pt x="2964" y="2154"/>
                  <a:pt x="2964" y="2151"/>
                  <a:pt x="2964" y="2149"/>
                </a:cubicBezTo>
                <a:cubicBezTo>
                  <a:pt x="2978" y="2138"/>
                  <a:pt x="2991" y="2128"/>
                  <a:pt x="2993" y="2128"/>
                </a:cubicBezTo>
                <a:cubicBezTo>
                  <a:pt x="3083" y="2081"/>
                  <a:pt x="3193" y="2112"/>
                  <a:pt x="3287" y="2071"/>
                </a:cubicBezTo>
                <a:cubicBezTo>
                  <a:pt x="3327" y="2054"/>
                  <a:pt x="3357" y="2023"/>
                  <a:pt x="3376" y="1983"/>
                </a:cubicBezTo>
                <a:cubicBezTo>
                  <a:pt x="3380" y="1974"/>
                  <a:pt x="3383" y="1965"/>
                  <a:pt x="3386" y="1955"/>
                </a:cubicBezTo>
                <a:cubicBezTo>
                  <a:pt x="3388" y="1949"/>
                  <a:pt x="3392" y="1937"/>
                  <a:pt x="3383" y="1935"/>
                </a:cubicBezTo>
                <a:cubicBezTo>
                  <a:pt x="3375" y="1933"/>
                  <a:pt x="3366" y="1950"/>
                  <a:pt x="3361" y="1955"/>
                </a:cubicBezTo>
                <a:cubicBezTo>
                  <a:pt x="3282" y="2024"/>
                  <a:pt x="3169" y="1965"/>
                  <a:pt x="3077" y="1987"/>
                </a:cubicBezTo>
                <a:cubicBezTo>
                  <a:pt x="3023" y="2001"/>
                  <a:pt x="2975" y="2040"/>
                  <a:pt x="2948" y="2090"/>
                </a:cubicBezTo>
                <a:cubicBezTo>
                  <a:pt x="2936" y="2064"/>
                  <a:pt x="2918" y="2039"/>
                  <a:pt x="2891" y="2015"/>
                </a:cubicBezTo>
                <a:cubicBezTo>
                  <a:pt x="2883" y="2008"/>
                  <a:pt x="2870" y="2009"/>
                  <a:pt x="2863" y="2017"/>
                </a:cubicBezTo>
                <a:cubicBezTo>
                  <a:pt x="2855" y="2025"/>
                  <a:pt x="2856" y="2037"/>
                  <a:pt x="2863" y="2045"/>
                </a:cubicBezTo>
                <a:cubicBezTo>
                  <a:pt x="2955" y="2138"/>
                  <a:pt x="2874" y="2278"/>
                  <a:pt x="2808" y="2392"/>
                </a:cubicBezTo>
                <a:cubicBezTo>
                  <a:pt x="2796" y="2413"/>
                  <a:pt x="2784" y="2433"/>
                  <a:pt x="2774" y="2452"/>
                </a:cubicBezTo>
                <a:cubicBezTo>
                  <a:pt x="2641" y="2698"/>
                  <a:pt x="2504" y="2953"/>
                  <a:pt x="2470" y="3219"/>
                </a:cubicBezTo>
                <a:cubicBezTo>
                  <a:pt x="2442" y="3436"/>
                  <a:pt x="2501" y="3643"/>
                  <a:pt x="2577" y="3837"/>
                </a:cubicBezTo>
                <a:cubicBezTo>
                  <a:pt x="2563" y="3824"/>
                  <a:pt x="2549" y="3812"/>
                  <a:pt x="2535" y="3799"/>
                </a:cubicBezTo>
                <a:cubicBezTo>
                  <a:pt x="2139" y="3439"/>
                  <a:pt x="1978" y="3057"/>
                  <a:pt x="2044" y="2631"/>
                </a:cubicBezTo>
                <a:cubicBezTo>
                  <a:pt x="2054" y="2562"/>
                  <a:pt x="2072" y="2495"/>
                  <a:pt x="2095" y="2429"/>
                </a:cubicBezTo>
                <a:cubicBezTo>
                  <a:pt x="2095" y="2428"/>
                  <a:pt x="2096" y="2427"/>
                  <a:pt x="2096" y="2427"/>
                </a:cubicBezTo>
                <a:cubicBezTo>
                  <a:pt x="2120" y="2410"/>
                  <a:pt x="2148" y="2398"/>
                  <a:pt x="2176" y="2390"/>
                </a:cubicBezTo>
                <a:cubicBezTo>
                  <a:pt x="2229" y="2377"/>
                  <a:pt x="2284" y="2376"/>
                  <a:pt x="2337" y="2366"/>
                </a:cubicBezTo>
                <a:cubicBezTo>
                  <a:pt x="2397" y="2356"/>
                  <a:pt x="2451" y="2337"/>
                  <a:pt x="2500" y="2301"/>
                </a:cubicBezTo>
                <a:cubicBezTo>
                  <a:pt x="2509" y="2294"/>
                  <a:pt x="2581" y="2241"/>
                  <a:pt x="2568" y="2224"/>
                </a:cubicBezTo>
                <a:cubicBezTo>
                  <a:pt x="2561" y="2214"/>
                  <a:pt x="2506" y="2231"/>
                  <a:pt x="2495" y="2232"/>
                </a:cubicBezTo>
                <a:cubicBezTo>
                  <a:pt x="2466" y="2236"/>
                  <a:pt x="2437" y="2238"/>
                  <a:pt x="2408" y="2240"/>
                </a:cubicBezTo>
                <a:cubicBezTo>
                  <a:pt x="2349" y="2245"/>
                  <a:pt x="2289" y="2246"/>
                  <a:pt x="2233" y="2266"/>
                </a:cubicBezTo>
                <a:cubicBezTo>
                  <a:pt x="2196" y="2279"/>
                  <a:pt x="2164" y="2300"/>
                  <a:pt x="2136" y="2327"/>
                </a:cubicBezTo>
                <a:cubicBezTo>
                  <a:pt x="2139" y="2319"/>
                  <a:pt x="2143" y="2311"/>
                  <a:pt x="2146" y="2303"/>
                </a:cubicBezTo>
                <a:cubicBezTo>
                  <a:pt x="2169" y="2285"/>
                  <a:pt x="2192" y="2269"/>
                  <a:pt x="2194" y="2268"/>
                </a:cubicBezTo>
                <a:cubicBezTo>
                  <a:pt x="2322" y="2202"/>
                  <a:pt x="2478" y="2245"/>
                  <a:pt x="2610" y="2188"/>
                </a:cubicBezTo>
                <a:cubicBezTo>
                  <a:pt x="2666" y="2164"/>
                  <a:pt x="2709" y="2119"/>
                  <a:pt x="2735" y="2064"/>
                </a:cubicBezTo>
                <a:cubicBezTo>
                  <a:pt x="2742" y="2051"/>
                  <a:pt x="2747" y="2038"/>
                  <a:pt x="2751" y="2024"/>
                </a:cubicBezTo>
                <a:cubicBezTo>
                  <a:pt x="2753" y="2016"/>
                  <a:pt x="2758" y="1998"/>
                  <a:pt x="2746" y="1995"/>
                </a:cubicBezTo>
                <a:cubicBezTo>
                  <a:pt x="2735" y="1993"/>
                  <a:pt x="2722" y="2017"/>
                  <a:pt x="2715" y="2023"/>
                </a:cubicBezTo>
                <a:cubicBezTo>
                  <a:pt x="2603" y="2122"/>
                  <a:pt x="2444" y="2037"/>
                  <a:pt x="2314" y="2070"/>
                </a:cubicBezTo>
                <a:cubicBezTo>
                  <a:pt x="2297" y="2074"/>
                  <a:pt x="2280" y="2081"/>
                  <a:pt x="2263" y="2089"/>
                </a:cubicBezTo>
                <a:cubicBezTo>
                  <a:pt x="2368" y="1920"/>
                  <a:pt x="2499" y="1753"/>
                  <a:pt x="2634" y="1582"/>
                </a:cubicBezTo>
                <a:cubicBezTo>
                  <a:pt x="2674" y="1531"/>
                  <a:pt x="2715" y="1480"/>
                  <a:pt x="2754" y="1428"/>
                </a:cubicBezTo>
                <a:cubicBezTo>
                  <a:pt x="2835" y="1324"/>
                  <a:pt x="2922" y="1189"/>
                  <a:pt x="2968" y="1047"/>
                </a:cubicBezTo>
                <a:cubicBezTo>
                  <a:pt x="2985" y="1170"/>
                  <a:pt x="3062" y="1292"/>
                  <a:pt x="3130" y="1381"/>
                </a:cubicBezTo>
                <a:cubicBezTo>
                  <a:pt x="3157" y="1415"/>
                  <a:pt x="3184" y="1450"/>
                  <a:pt x="3211" y="1484"/>
                </a:cubicBezTo>
                <a:cubicBezTo>
                  <a:pt x="3393" y="1715"/>
                  <a:pt x="3565" y="1934"/>
                  <a:pt x="3602" y="2180"/>
                </a:cubicBezTo>
                <a:cubicBezTo>
                  <a:pt x="3645" y="2461"/>
                  <a:pt x="3539" y="2714"/>
                  <a:pt x="3277" y="2952"/>
                </a:cubicBezTo>
                <a:cubicBezTo>
                  <a:pt x="3268" y="2960"/>
                  <a:pt x="3258" y="2969"/>
                  <a:pt x="3249" y="2977"/>
                </a:cubicBezTo>
                <a:lnTo>
                  <a:pt x="3236" y="2956"/>
                </a:lnTo>
                <a:cubicBezTo>
                  <a:pt x="3136" y="2783"/>
                  <a:pt x="3012" y="2568"/>
                  <a:pt x="3155" y="2424"/>
                </a:cubicBezTo>
                <a:cubicBezTo>
                  <a:pt x="3163" y="2416"/>
                  <a:pt x="3163" y="2404"/>
                  <a:pt x="3156" y="2396"/>
                </a:cubicBezTo>
                <a:cubicBezTo>
                  <a:pt x="3148" y="2388"/>
                  <a:pt x="3136" y="2387"/>
                  <a:pt x="3128" y="2394"/>
                </a:cubicBezTo>
                <a:cubicBezTo>
                  <a:pt x="2940" y="2555"/>
                  <a:pt x="3038" y="2769"/>
                  <a:pt x="3110" y="2925"/>
                </a:cubicBezTo>
                <a:cubicBezTo>
                  <a:pt x="3129" y="2966"/>
                  <a:pt x="3148" y="3008"/>
                  <a:pt x="3168" y="3049"/>
                </a:cubicBezTo>
                <a:lnTo>
                  <a:pt x="3168" y="3050"/>
                </a:lnTo>
                <a:cubicBezTo>
                  <a:pt x="2969" y="3225"/>
                  <a:pt x="2764" y="3406"/>
                  <a:pt x="2684" y="3614"/>
                </a:cubicBezTo>
                <a:close/>
                <a:moveTo>
                  <a:pt x="3207" y="4441"/>
                </a:moveTo>
                <a:cubicBezTo>
                  <a:pt x="3181" y="4410"/>
                  <a:pt x="3154" y="4379"/>
                  <a:pt x="3126" y="4349"/>
                </a:cubicBezTo>
                <a:cubicBezTo>
                  <a:pt x="2980" y="4131"/>
                  <a:pt x="2842" y="3873"/>
                  <a:pt x="2914" y="3614"/>
                </a:cubicBezTo>
                <a:cubicBezTo>
                  <a:pt x="2958" y="3455"/>
                  <a:pt x="3090" y="3312"/>
                  <a:pt x="3230" y="3182"/>
                </a:cubicBezTo>
                <a:cubicBezTo>
                  <a:pt x="3287" y="3302"/>
                  <a:pt x="3350" y="3436"/>
                  <a:pt x="3405" y="3567"/>
                </a:cubicBezTo>
                <a:cubicBezTo>
                  <a:pt x="3452" y="3678"/>
                  <a:pt x="3487" y="3795"/>
                  <a:pt x="3509" y="3913"/>
                </a:cubicBezTo>
                <a:cubicBezTo>
                  <a:pt x="3441" y="3990"/>
                  <a:pt x="3385" y="4064"/>
                  <a:pt x="3338" y="4140"/>
                </a:cubicBezTo>
                <a:cubicBezTo>
                  <a:pt x="3283" y="4231"/>
                  <a:pt x="3240" y="4329"/>
                  <a:pt x="3207" y="4441"/>
                </a:cubicBezTo>
                <a:close/>
                <a:moveTo>
                  <a:pt x="3479" y="4652"/>
                </a:moveTo>
                <a:cubicBezTo>
                  <a:pt x="3448" y="4674"/>
                  <a:pt x="3419" y="4698"/>
                  <a:pt x="3393" y="4722"/>
                </a:cubicBezTo>
                <a:cubicBezTo>
                  <a:pt x="3388" y="4711"/>
                  <a:pt x="3382" y="4699"/>
                  <a:pt x="3376" y="4688"/>
                </a:cubicBezTo>
                <a:cubicBezTo>
                  <a:pt x="3404" y="4493"/>
                  <a:pt x="3456" y="4322"/>
                  <a:pt x="3534" y="4167"/>
                </a:cubicBezTo>
                <a:cubicBezTo>
                  <a:pt x="3537" y="4323"/>
                  <a:pt x="3519" y="4486"/>
                  <a:pt x="3479" y="4652"/>
                </a:cubicBezTo>
                <a:close/>
                <a:moveTo>
                  <a:pt x="5227" y="1724"/>
                </a:moveTo>
                <a:cubicBezTo>
                  <a:pt x="5253" y="1666"/>
                  <a:pt x="5293" y="1622"/>
                  <a:pt x="5347" y="1589"/>
                </a:cubicBezTo>
                <a:cubicBezTo>
                  <a:pt x="5393" y="1609"/>
                  <a:pt x="5436" y="1634"/>
                  <a:pt x="5472" y="1670"/>
                </a:cubicBezTo>
                <a:cubicBezTo>
                  <a:pt x="5473" y="1672"/>
                  <a:pt x="5488" y="1692"/>
                  <a:pt x="5504" y="1714"/>
                </a:cubicBezTo>
                <a:cubicBezTo>
                  <a:pt x="5411" y="1979"/>
                  <a:pt x="5382" y="2271"/>
                  <a:pt x="5363" y="2589"/>
                </a:cubicBezTo>
                <a:cubicBezTo>
                  <a:pt x="5257" y="2318"/>
                  <a:pt x="5125" y="1948"/>
                  <a:pt x="5227" y="1724"/>
                </a:cubicBezTo>
                <a:close/>
              </a:path>
            </a:pathLst>
          </a:custGeom>
          <a:solidFill>
            <a:schemeClr val="accent1"/>
          </a:solidFill>
          <a:ln>
            <a:noFill/>
          </a:ln>
        </p:spPr>
        <p:txBody>
          <a:bodyPr/>
          <a:lstStyle/>
          <a:p>
            <a:endParaRPr lang="en-US" altLang="zh-CN" dirty="0">
              <a:latin typeface="Arial" panose="020B0604020202020204" pitchFamily="34" charset="0"/>
              <a:ea typeface="微软雅黑" panose="020B0503020204020204" pitchFamily="34" charset="-122"/>
              <a:sym typeface="Arial" panose="020B0604020202020204" pitchFamily="34" charset="0"/>
            </a:endParaRPr>
          </a:p>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icon3">
            <a:extLst>
              <a:ext uri="{FF2B5EF4-FFF2-40B4-BE49-F238E27FC236}">
                <a16:creationId xmlns:a16="http://schemas.microsoft.com/office/drawing/2014/main" id="{01D4D330-B66E-40C3-BBB6-AA37A76B8C3D}"/>
              </a:ext>
            </a:extLst>
          </p:cNvPr>
          <p:cNvSpPr>
            <a:spLocks noChangeAspect="1"/>
          </p:cNvSpPr>
          <p:nvPr/>
        </p:nvSpPr>
        <p:spPr bwMode="auto">
          <a:xfrm>
            <a:off x="7691451" y="3115131"/>
            <a:ext cx="587872" cy="609685"/>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 name="connsiteX140" fmla="*/ 373273 h 605239"/>
              <a:gd name="connsiteY140" fmla="*/ 373273 h 605239"/>
              <a:gd name="connsiteX141" fmla="*/ 373273 h 605239"/>
              <a:gd name="connsiteY141" fmla="*/ 373273 h 605239"/>
              <a:gd name="connsiteX142" fmla="*/ 373273 h 605239"/>
              <a:gd name="connsiteY142" fmla="*/ 373273 h 605239"/>
              <a:gd name="connsiteX143" fmla="*/ 373273 h 605239"/>
              <a:gd name="connsiteY143" fmla="*/ 373273 h 605239"/>
              <a:gd name="connsiteX144" fmla="*/ 373273 h 605239"/>
              <a:gd name="connsiteY144" fmla="*/ 373273 h 605239"/>
              <a:gd name="connsiteX145" fmla="*/ 373273 h 605239"/>
              <a:gd name="connsiteY145" fmla="*/ 373273 h 605239"/>
              <a:gd name="connsiteX146" fmla="*/ 373273 h 605239"/>
              <a:gd name="connsiteY146" fmla="*/ 373273 h 605239"/>
              <a:gd name="connsiteX147" fmla="*/ 373273 h 605239"/>
              <a:gd name="connsiteY147" fmla="*/ 373273 h 605239"/>
              <a:gd name="connsiteX148" fmla="*/ 373273 h 605239"/>
              <a:gd name="connsiteY148" fmla="*/ 373273 h 605239"/>
              <a:gd name="connsiteX149" fmla="*/ 373273 h 605239"/>
              <a:gd name="connsiteY149" fmla="*/ 373273 h 605239"/>
              <a:gd name="connsiteX150" fmla="*/ 373273 h 605239"/>
              <a:gd name="connsiteY150" fmla="*/ 373273 h 605239"/>
              <a:gd name="connsiteX151" fmla="*/ 373273 h 605239"/>
              <a:gd name="connsiteY151" fmla="*/ 373273 h 605239"/>
              <a:gd name="connsiteX152" fmla="*/ 373273 h 605239"/>
              <a:gd name="connsiteY152" fmla="*/ 373273 h 605239"/>
              <a:gd name="connsiteX153" fmla="*/ 373273 h 605239"/>
              <a:gd name="connsiteY153" fmla="*/ 373273 h 605239"/>
              <a:gd name="connsiteX154" fmla="*/ 373273 h 605239"/>
              <a:gd name="connsiteY154" fmla="*/ 373273 h 605239"/>
              <a:gd name="connsiteX155" fmla="*/ 373273 h 605239"/>
              <a:gd name="connsiteY155" fmla="*/ 373273 h 605239"/>
              <a:gd name="connsiteX156" fmla="*/ 373273 h 605239"/>
              <a:gd name="connsiteY156" fmla="*/ 373273 h 605239"/>
              <a:gd name="connsiteX157" fmla="*/ 373273 h 605239"/>
              <a:gd name="connsiteY157" fmla="*/ 373273 h 605239"/>
              <a:gd name="connsiteX158" fmla="*/ 373273 h 605239"/>
              <a:gd name="connsiteY158" fmla="*/ 373273 h 605239"/>
              <a:gd name="connsiteX159" fmla="*/ 373273 h 605239"/>
              <a:gd name="connsiteY159" fmla="*/ 373273 h 605239"/>
              <a:gd name="connsiteX160" fmla="*/ 373273 h 605239"/>
              <a:gd name="connsiteY160" fmla="*/ 373273 h 605239"/>
              <a:gd name="connsiteX161" fmla="*/ 373273 h 605239"/>
              <a:gd name="connsiteY161" fmla="*/ 373273 h 605239"/>
              <a:gd name="connsiteX162" fmla="*/ 373273 h 605239"/>
              <a:gd name="connsiteY162" fmla="*/ 373273 h 605239"/>
              <a:gd name="connsiteX163" fmla="*/ 373273 h 605239"/>
              <a:gd name="connsiteY163" fmla="*/ 373273 h 605239"/>
              <a:gd name="connsiteX164" fmla="*/ 373273 h 605239"/>
              <a:gd name="connsiteY164" fmla="*/ 373273 h 605239"/>
              <a:gd name="connsiteX165" fmla="*/ 373273 h 605239"/>
              <a:gd name="connsiteY165" fmla="*/ 373273 h 605239"/>
              <a:gd name="connsiteX166" fmla="*/ 373273 h 605239"/>
              <a:gd name="connsiteY166" fmla="*/ 373273 h 605239"/>
              <a:gd name="connsiteX167" fmla="*/ 373273 h 605239"/>
              <a:gd name="connsiteY167" fmla="*/ 373273 h 605239"/>
              <a:gd name="connsiteX168" fmla="*/ 373273 h 605239"/>
              <a:gd name="connsiteY168" fmla="*/ 373273 h 605239"/>
              <a:gd name="connsiteX169" fmla="*/ 373273 h 605239"/>
              <a:gd name="connsiteY169" fmla="*/ 373273 h 605239"/>
              <a:gd name="connsiteX170" fmla="*/ 373273 h 605239"/>
              <a:gd name="connsiteY170" fmla="*/ 373273 h 605239"/>
              <a:gd name="connsiteX171" fmla="*/ 373273 h 605239"/>
              <a:gd name="connsiteY171" fmla="*/ 373273 h 605239"/>
              <a:gd name="connsiteX172" fmla="*/ 373273 h 605239"/>
              <a:gd name="connsiteY172" fmla="*/ 373273 h 605239"/>
              <a:gd name="connsiteX173" fmla="*/ 373273 h 605239"/>
              <a:gd name="connsiteY173" fmla="*/ 373273 h 605239"/>
              <a:gd name="connsiteX174" fmla="*/ 373273 h 605239"/>
              <a:gd name="connsiteY174" fmla="*/ 373273 h 605239"/>
              <a:gd name="connsiteX175" fmla="*/ 373273 h 605239"/>
              <a:gd name="connsiteY175" fmla="*/ 373273 h 605239"/>
              <a:gd name="connsiteX176" fmla="*/ 373273 h 605239"/>
              <a:gd name="connsiteY176" fmla="*/ 373273 h 605239"/>
              <a:gd name="connsiteX177" fmla="*/ 373273 h 605239"/>
              <a:gd name="connsiteY177" fmla="*/ 373273 h 605239"/>
              <a:gd name="connsiteX178" fmla="*/ 373273 h 605239"/>
              <a:gd name="connsiteY178" fmla="*/ 373273 h 605239"/>
              <a:gd name="connsiteX179" fmla="*/ 373273 h 605239"/>
              <a:gd name="connsiteY179" fmla="*/ 373273 h 605239"/>
              <a:gd name="connsiteX180" fmla="*/ 373273 h 605239"/>
              <a:gd name="connsiteY180" fmla="*/ 373273 h 605239"/>
              <a:gd name="connsiteX181" fmla="*/ 373273 h 605239"/>
              <a:gd name="connsiteY181" fmla="*/ 373273 h 605239"/>
              <a:gd name="connsiteX182" fmla="*/ 373273 h 605239"/>
              <a:gd name="connsiteY182" fmla="*/ 373273 h 605239"/>
              <a:gd name="connsiteX183" fmla="*/ 373273 h 605239"/>
              <a:gd name="connsiteY183" fmla="*/ 373273 h 605239"/>
              <a:gd name="connsiteX184" fmla="*/ 373273 h 605239"/>
              <a:gd name="connsiteY184" fmla="*/ 373273 h 605239"/>
              <a:gd name="connsiteX185" fmla="*/ 373273 h 605239"/>
              <a:gd name="connsiteY185" fmla="*/ 373273 h 605239"/>
              <a:gd name="connsiteX186" fmla="*/ 373273 h 605239"/>
              <a:gd name="connsiteY186" fmla="*/ 373273 h 605239"/>
              <a:gd name="connsiteX187" fmla="*/ 373273 h 605239"/>
              <a:gd name="connsiteY187" fmla="*/ 373273 h 605239"/>
              <a:gd name="connsiteX188" fmla="*/ 373273 h 605239"/>
              <a:gd name="connsiteY188" fmla="*/ 373273 h 605239"/>
              <a:gd name="connsiteX189" fmla="*/ 373273 h 605239"/>
              <a:gd name="connsiteY189" fmla="*/ 373273 h 605239"/>
              <a:gd name="connsiteX190" fmla="*/ 373273 h 605239"/>
              <a:gd name="connsiteY190" fmla="*/ 373273 h 605239"/>
              <a:gd name="connsiteX191" fmla="*/ 373273 h 605239"/>
              <a:gd name="connsiteY191" fmla="*/ 373273 h 605239"/>
              <a:gd name="connsiteX192" fmla="*/ 373273 h 605239"/>
              <a:gd name="connsiteY192" fmla="*/ 373273 h 605239"/>
              <a:gd name="connsiteX193" fmla="*/ 373273 h 605239"/>
              <a:gd name="connsiteY193" fmla="*/ 373273 h 605239"/>
              <a:gd name="connsiteX194" fmla="*/ 373273 h 605239"/>
              <a:gd name="connsiteY194" fmla="*/ 373273 h 605239"/>
              <a:gd name="connsiteX195" fmla="*/ 373273 h 605239"/>
              <a:gd name="connsiteY195" fmla="*/ 373273 h 605239"/>
              <a:gd name="connsiteX196" fmla="*/ 373273 h 605239"/>
              <a:gd name="connsiteY196" fmla="*/ 373273 h 605239"/>
              <a:gd name="connsiteX197" fmla="*/ 373273 h 605239"/>
              <a:gd name="connsiteY197" fmla="*/ 373273 h 605239"/>
              <a:gd name="connsiteX198" fmla="*/ 373273 h 605239"/>
              <a:gd name="connsiteY198" fmla="*/ 373273 h 605239"/>
              <a:gd name="connsiteX199" fmla="*/ 373273 h 605239"/>
              <a:gd name="connsiteY199" fmla="*/ 373273 h 605239"/>
              <a:gd name="connsiteX200" fmla="*/ 373273 h 605239"/>
              <a:gd name="connsiteY200" fmla="*/ 373273 h 605239"/>
              <a:gd name="connsiteX201" fmla="*/ 373273 h 605239"/>
              <a:gd name="connsiteY201" fmla="*/ 373273 h 605239"/>
              <a:gd name="connsiteX202" fmla="*/ 373273 h 605239"/>
              <a:gd name="connsiteY202" fmla="*/ 373273 h 605239"/>
              <a:gd name="connsiteX203" fmla="*/ 373273 h 605239"/>
              <a:gd name="connsiteY203" fmla="*/ 373273 h 605239"/>
              <a:gd name="connsiteX204" fmla="*/ 373273 h 605239"/>
              <a:gd name="connsiteY204" fmla="*/ 373273 h 605239"/>
              <a:gd name="connsiteX205" fmla="*/ 373273 h 605239"/>
              <a:gd name="connsiteY205" fmla="*/ 373273 h 605239"/>
              <a:gd name="connsiteX206" fmla="*/ 373273 h 605239"/>
              <a:gd name="connsiteY206" fmla="*/ 373273 h 605239"/>
              <a:gd name="connsiteX207" fmla="*/ 373273 h 605239"/>
              <a:gd name="connsiteY207" fmla="*/ 373273 h 605239"/>
              <a:gd name="connsiteX208" fmla="*/ 373273 h 605239"/>
              <a:gd name="connsiteY208" fmla="*/ 373273 h 605239"/>
              <a:gd name="connsiteX209" fmla="*/ 373273 h 605239"/>
              <a:gd name="connsiteY209" fmla="*/ 373273 h 605239"/>
              <a:gd name="connsiteX210" fmla="*/ 373273 h 605239"/>
              <a:gd name="connsiteY210" fmla="*/ 373273 h 605239"/>
              <a:gd name="connsiteX211" fmla="*/ 373273 h 605239"/>
              <a:gd name="connsiteY211" fmla="*/ 373273 h 605239"/>
              <a:gd name="connsiteX212" fmla="*/ 373273 h 605239"/>
              <a:gd name="connsiteY212" fmla="*/ 373273 h 605239"/>
              <a:gd name="connsiteX213" fmla="*/ 373273 h 605239"/>
              <a:gd name="connsiteY213" fmla="*/ 373273 h 605239"/>
              <a:gd name="connsiteX214" fmla="*/ 373273 h 605239"/>
              <a:gd name="connsiteY214" fmla="*/ 373273 h 605239"/>
              <a:gd name="connsiteX215" fmla="*/ 373273 h 605239"/>
              <a:gd name="connsiteY215" fmla="*/ 373273 h 605239"/>
              <a:gd name="connsiteX216" fmla="*/ 373273 h 605239"/>
              <a:gd name="connsiteY216" fmla="*/ 373273 h 605239"/>
              <a:gd name="connsiteX217" fmla="*/ 373273 h 605239"/>
              <a:gd name="connsiteY217" fmla="*/ 373273 h 605239"/>
              <a:gd name="connsiteX218" fmla="*/ 373273 h 605239"/>
              <a:gd name="connsiteY218" fmla="*/ 373273 h 605239"/>
              <a:gd name="connsiteX219" fmla="*/ 373273 h 605239"/>
              <a:gd name="connsiteY219" fmla="*/ 373273 h 605239"/>
              <a:gd name="connsiteX220" fmla="*/ 373273 h 605239"/>
              <a:gd name="connsiteY220" fmla="*/ 373273 h 605239"/>
              <a:gd name="connsiteX221" fmla="*/ 373273 h 605239"/>
              <a:gd name="connsiteY221" fmla="*/ 373273 h 605239"/>
              <a:gd name="connsiteX222" fmla="*/ 373273 h 605239"/>
              <a:gd name="connsiteY222" fmla="*/ 373273 h 605239"/>
              <a:gd name="connsiteX223" fmla="*/ 373273 h 605239"/>
              <a:gd name="connsiteY223" fmla="*/ 373273 h 605239"/>
              <a:gd name="connsiteX224" fmla="*/ 373273 h 605239"/>
              <a:gd name="connsiteY224" fmla="*/ 373273 h 605239"/>
              <a:gd name="connsiteX225" fmla="*/ 373273 h 605239"/>
              <a:gd name="connsiteY225" fmla="*/ 373273 h 605239"/>
              <a:gd name="connsiteX226" fmla="*/ 373273 h 605239"/>
              <a:gd name="connsiteY226" fmla="*/ 373273 h 605239"/>
              <a:gd name="connsiteX227" fmla="*/ 373273 h 605239"/>
              <a:gd name="connsiteY227" fmla="*/ 373273 h 605239"/>
              <a:gd name="connsiteX228" fmla="*/ 373273 h 605239"/>
              <a:gd name="connsiteY228" fmla="*/ 373273 h 605239"/>
              <a:gd name="connsiteX229" fmla="*/ 373273 h 605239"/>
              <a:gd name="connsiteY229" fmla="*/ 373273 h 605239"/>
              <a:gd name="connsiteX230" fmla="*/ 373273 h 605239"/>
              <a:gd name="connsiteY230" fmla="*/ 373273 h 605239"/>
              <a:gd name="connsiteX231" fmla="*/ 373273 h 605239"/>
              <a:gd name="connsiteY231" fmla="*/ 373273 h 605239"/>
              <a:gd name="connsiteX232" fmla="*/ 373273 h 605239"/>
              <a:gd name="connsiteY232" fmla="*/ 373273 h 605239"/>
              <a:gd name="connsiteX233" fmla="*/ 373273 h 605239"/>
              <a:gd name="connsiteY233" fmla="*/ 373273 h 605239"/>
              <a:gd name="connsiteX234" fmla="*/ 373273 h 605239"/>
              <a:gd name="connsiteY234" fmla="*/ 373273 h 605239"/>
              <a:gd name="connsiteX235" fmla="*/ 373273 h 605239"/>
              <a:gd name="connsiteY235" fmla="*/ 373273 h 605239"/>
              <a:gd name="connsiteX236" fmla="*/ 373273 h 605239"/>
              <a:gd name="connsiteY236" fmla="*/ 373273 h 605239"/>
              <a:gd name="connsiteX237" fmla="*/ 373273 h 605239"/>
              <a:gd name="connsiteY237" fmla="*/ 373273 h 605239"/>
              <a:gd name="connsiteX238" fmla="*/ 373273 h 605239"/>
              <a:gd name="connsiteY238" fmla="*/ 373273 h 605239"/>
              <a:gd name="connsiteX239" fmla="*/ 373273 h 605239"/>
              <a:gd name="connsiteY239" fmla="*/ 373273 h 605239"/>
              <a:gd name="connsiteX240" fmla="*/ 373273 h 605239"/>
              <a:gd name="connsiteY240" fmla="*/ 373273 h 605239"/>
              <a:gd name="connsiteX241" fmla="*/ 373273 h 605239"/>
              <a:gd name="connsiteY241" fmla="*/ 373273 h 605239"/>
              <a:gd name="connsiteX242" fmla="*/ 373273 h 605239"/>
              <a:gd name="connsiteY242" fmla="*/ 373273 h 605239"/>
              <a:gd name="connsiteX243" fmla="*/ 373273 h 605239"/>
              <a:gd name="connsiteY243" fmla="*/ 373273 h 605239"/>
              <a:gd name="connsiteX244" fmla="*/ 373273 h 605239"/>
              <a:gd name="connsiteY244" fmla="*/ 373273 h 605239"/>
              <a:gd name="connsiteX245" fmla="*/ 373273 h 605239"/>
              <a:gd name="connsiteY245" fmla="*/ 373273 h 605239"/>
              <a:gd name="connsiteX246" fmla="*/ 373273 h 605239"/>
              <a:gd name="connsiteY246" fmla="*/ 373273 h 605239"/>
              <a:gd name="connsiteX247" fmla="*/ 373273 h 605239"/>
              <a:gd name="connsiteY247" fmla="*/ 373273 h 605239"/>
              <a:gd name="connsiteX248" fmla="*/ 373273 h 605239"/>
              <a:gd name="connsiteY248" fmla="*/ 373273 h 605239"/>
              <a:gd name="connsiteX249" fmla="*/ 373273 h 605239"/>
              <a:gd name="connsiteY249" fmla="*/ 373273 h 605239"/>
              <a:gd name="connsiteX250" fmla="*/ 373273 h 605239"/>
              <a:gd name="connsiteY250" fmla="*/ 373273 h 605239"/>
              <a:gd name="connsiteX251" fmla="*/ 373273 h 605239"/>
              <a:gd name="connsiteY251" fmla="*/ 373273 h 605239"/>
              <a:gd name="connsiteX252" fmla="*/ 373273 h 605239"/>
              <a:gd name="connsiteY252" fmla="*/ 373273 h 605239"/>
              <a:gd name="connsiteX253" fmla="*/ 373273 h 605239"/>
              <a:gd name="connsiteY253" fmla="*/ 373273 h 605239"/>
              <a:gd name="connsiteX254" fmla="*/ 373273 h 605239"/>
              <a:gd name="connsiteY254" fmla="*/ 373273 h 605239"/>
              <a:gd name="connsiteX255" fmla="*/ 373273 h 605239"/>
              <a:gd name="connsiteY255" fmla="*/ 373273 h 605239"/>
              <a:gd name="connsiteX256" fmla="*/ 373273 h 605239"/>
              <a:gd name="connsiteY256" fmla="*/ 373273 h 605239"/>
              <a:gd name="connsiteX257" fmla="*/ 373273 h 605239"/>
              <a:gd name="connsiteY257" fmla="*/ 373273 h 605239"/>
              <a:gd name="connsiteX258" fmla="*/ 373273 h 605239"/>
              <a:gd name="connsiteY258" fmla="*/ 373273 h 605239"/>
              <a:gd name="connsiteX259" fmla="*/ 373273 h 605239"/>
              <a:gd name="connsiteY259" fmla="*/ 373273 h 605239"/>
              <a:gd name="connsiteX260" fmla="*/ 373273 h 605239"/>
              <a:gd name="connsiteY260" fmla="*/ 373273 h 605239"/>
              <a:gd name="connsiteX261" fmla="*/ 373273 h 605239"/>
              <a:gd name="connsiteY261" fmla="*/ 373273 h 605239"/>
              <a:gd name="connsiteX262" fmla="*/ 373273 h 605239"/>
              <a:gd name="connsiteY262" fmla="*/ 373273 h 605239"/>
              <a:gd name="connsiteX263" fmla="*/ 373273 h 605239"/>
              <a:gd name="connsiteY263" fmla="*/ 373273 h 605239"/>
              <a:gd name="connsiteX264" fmla="*/ 373273 h 605239"/>
              <a:gd name="connsiteY264" fmla="*/ 373273 h 605239"/>
              <a:gd name="connsiteX265" fmla="*/ 373273 h 605239"/>
              <a:gd name="connsiteY265" fmla="*/ 373273 h 605239"/>
              <a:gd name="connsiteX266" fmla="*/ 373273 h 605239"/>
              <a:gd name="connsiteY266" fmla="*/ 373273 h 605239"/>
              <a:gd name="connsiteX267" fmla="*/ 373273 h 605239"/>
              <a:gd name="connsiteY267" fmla="*/ 373273 h 605239"/>
              <a:gd name="connsiteX268" fmla="*/ 373273 h 605239"/>
              <a:gd name="connsiteY268" fmla="*/ 373273 h 605239"/>
              <a:gd name="connsiteX269" fmla="*/ 373273 h 605239"/>
              <a:gd name="connsiteY269" fmla="*/ 373273 h 605239"/>
              <a:gd name="connsiteX270" fmla="*/ 373273 h 605239"/>
              <a:gd name="connsiteY270" fmla="*/ 373273 h 605239"/>
              <a:gd name="connsiteX271" fmla="*/ 373273 h 605239"/>
              <a:gd name="connsiteY271" fmla="*/ 373273 h 605239"/>
              <a:gd name="connsiteX272" fmla="*/ 373273 h 605239"/>
              <a:gd name="connsiteY272" fmla="*/ 373273 h 605239"/>
              <a:gd name="connsiteX273" fmla="*/ 373273 h 605239"/>
              <a:gd name="connsiteY273" fmla="*/ 373273 h 605239"/>
              <a:gd name="connsiteX274" fmla="*/ 373273 h 605239"/>
              <a:gd name="connsiteY274" fmla="*/ 373273 h 605239"/>
              <a:gd name="connsiteX275" fmla="*/ 373273 h 605239"/>
              <a:gd name="connsiteY275" fmla="*/ 373273 h 605239"/>
              <a:gd name="connsiteX276" fmla="*/ 373273 h 605239"/>
              <a:gd name="connsiteY276" fmla="*/ 373273 h 605239"/>
              <a:gd name="connsiteX277" fmla="*/ 373273 h 605239"/>
              <a:gd name="connsiteY277" fmla="*/ 373273 h 605239"/>
              <a:gd name="connsiteX278" fmla="*/ 373273 h 605239"/>
              <a:gd name="connsiteY278" fmla="*/ 373273 h 605239"/>
              <a:gd name="connsiteX279" fmla="*/ 373273 h 605239"/>
              <a:gd name="connsiteY279" fmla="*/ 373273 h 605239"/>
              <a:gd name="connsiteX280" fmla="*/ 373273 h 605239"/>
              <a:gd name="connsiteY280" fmla="*/ 373273 h 605239"/>
              <a:gd name="connsiteX281" fmla="*/ 373273 h 605239"/>
              <a:gd name="connsiteY281" fmla="*/ 373273 h 605239"/>
              <a:gd name="connsiteX282" fmla="*/ 373273 h 605239"/>
              <a:gd name="connsiteY282" fmla="*/ 373273 h 605239"/>
              <a:gd name="connsiteX283" fmla="*/ 373273 h 605239"/>
              <a:gd name="connsiteY283" fmla="*/ 373273 h 605239"/>
              <a:gd name="connsiteX284" fmla="*/ 373273 h 605239"/>
              <a:gd name="connsiteY284" fmla="*/ 373273 h 605239"/>
              <a:gd name="connsiteX285" fmla="*/ 373273 h 605239"/>
              <a:gd name="connsiteY285" fmla="*/ 373273 h 605239"/>
              <a:gd name="connsiteX286" fmla="*/ 373273 h 605239"/>
              <a:gd name="connsiteY286" fmla="*/ 373273 h 605239"/>
              <a:gd name="connsiteX287" fmla="*/ 373273 h 605239"/>
              <a:gd name="connsiteY287" fmla="*/ 373273 h 605239"/>
              <a:gd name="connsiteX288" fmla="*/ 373273 h 605239"/>
              <a:gd name="connsiteY288" fmla="*/ 373273 h 605239"/>
              <a:gd name="connsiteX289" fmla="*/ 373273 h 605239"/>
              <a:gd name="connsiteY289" fmla="*/ 373273 h 605239"/>
              <a:gd name="connsiteX290" fmla="*/ 373273 h 605239"/>
              <a:gd name="connsiteY290" fmla="*/ 373273 h 605239"/>
              <a:gd name="connsiteX291" fmla="*/ 373273 h 605239"/>
              <a:gd name="connsiteY291" fmla="*/ 373273 h 605239"/>
              <a:gd name="connsiteX292" fmla="*/ 373273 h 605239"/>
              <a:gd name="connsiteY292" fmla="*/ 373273 h 605239"/>
              <a:gd name="connsiteX293" fmla="*/ 373273 h 605239"/>
              <a:gd name="connsiteY293" fmla="*/ 373273 h 605239"/>
              <a:gd name="connsiteX294" fmla="*/ 373273 h 605239"/>
              <a:gd name="connsiteY294" fmla="*/ 373273 h 605239"/>
              <a:gd name="connsiteX295" fmla="*/ 373273 h 605239"/>
              <a:gd name="connsiteY295" fmla="*/ 373273 h 605239"/>
              <a:gd name="connsiteX296" fmla="*/ 373273 h 605239"/>
              <a:gd name="connsiteY296" fmla="*/ 373273 h 605239"/>
              <a:gd name="connsiteX297" fmla="*/ 373273 h 605239"/>
              <a:gd name="connsiteY297" fmla="*/ 373273 h 605239"/>
              <a:gd name="connsiteX298" fmla="*/ 373273 h 605239"/>
              <a:gd name="connsiteY298" fmla="*/ 373273 h 605239"/>
              <a:gd name="connsiteX299" fmla="*/ 373273 h 605239"/>
              <a:gd name="connsiteY299" fmla="*/ 373273 h 605239"/>
              <a:gd name="connsiteX300" fmla="*/ 373273 h 605239"/>
              <a:gd name="connsiteY300" fmla="*/ 373273 h 605239"/>
              <a:gd name="connsiteX301" fmla="*/ 373273 h 605239"/>
              <a:gd name="connsiteY301" fmla="*/ 373273 h 605239"/>
              <a:gd name="connsiteX302" fmla="*/ 373273 h 605239"/>
              <a:gd name="connsiteY302" fmla="*/ 373273 h 605239"/>
              <a:gd name="connsiteX303" fmla="*/ 373273 h 605239"/>
              <a:gd name="connsiteY303" fmla="*/ 373273 h 605239"/>
              <a:gd name="connsiteX304" fmla="*/ 373273 h 605239"/>
              <a:gd name="connsiteY304" fmla="*/ 373273 h 605239"/>
              <a:gd name="connsiteX305" fmla="*/ 373273 h 605239"/>
              <a:gd name="connsiteY305" fmla="*/ 373273 h 605239"/>
              <a:gd name="connsiteX306" fmla="*/ 373273 h 605239"/>
              <a:gd name="connsiteY306" fmla="*/ 373273 h 605239"/>
              <a:gd name="connsiteX307" fmla="*/ 373273 h 605239"/>
              <a:gd name="connsiteY307" fmla="*/ 373273 h 605239"/>
              <a:gd name="connsiteX308" fmla="*/ 373273 h 605239"/>
              <a:gd name="connsiteY308" fmla="*/ 373273 h 605239"/>
              <a:gd name="connsiteX309" fmla="*/ 373273 h 605239"/>
              <a:gd name="connsiteY309" fmla="*/ 373273 h 605239"/>
              <a:gd name="connsiteX310" fmla="*/ 373273 h 605239"/>
              <a:gd name="connsiteY310" fmla="*/ 373273 h 605239"/>
              <a:gd name="connsiteX311" fmla="*/ 373273 h 605239"/>
              <a:gd name="connsiteY311" fmla="*/ 373273 h 605239"/>
              <a:gd name="connsiteX312" fmla="*/ 373273 h 605239"/>
              <a:gd name="connsiteY312" fmla="*/ 373273 h 605239"/>
              <a:gd name="connsiteX313" fmla="*/ 373273 h 605239"/>
              <a:gd name="connsiteY313" fmla="*/ 373273 h 605239"/>
              <a:gd name="connsiteX314" fmla="*/ 373273 h 605239"/>
              <a:gd name="connsiteY314" fmla="*/ 373273 h 605239"/>
              <a:gd name="connsiteX315" fmla="*/ 373273 h 605239"/>
              <a:gd name="connsiteY315" fmla="*/ 373273 h 605239"/>
              <a:gd name="connsiteX316" fmla="*/ 373273 h 605239"/>
              <a:gd name="connsiteY316" fmla="*/ 373273 h 605239"/>
              <a:gd name="connsiteX317" fmla="*/ 373273 h 605239"/>
              <a:gd name="connsiteY317" fmla="*/ 373273 h 605239"/>
              <a:gd name="connsiteX318" fmla="*/ 373273 h 605239"/>
              <a:gd name="connsiteY318" fmla="*/ 373273 h 605239"/>
              <a:gd name="connsiteX319" fmla="*/ 373273 h 605239"/>
              <a:gd name="connsiteY319" fmla="*/ 373273 h 605239"/>
              <a:gd name="connsiteX320" fmla="*/ 373273 h 605239"/>
              <a:gd name="connsiteY320" fmla="*/ 373273 h 605239"/>
              <a:gd name="connsiteX321" fmla="*/ 373273 h 605239"/>
              <a:gd name="connsiteY321" fmla="*/ 373273 h 605239"/>
              <a:gd name="connsiteX322" fmla="*/ 373273 h 605239"/>
              <a:gd name="connsiteY322" fmla="*/ 373273 h 605239"/>
              <a:gd name="connsiteX323" fmla="*/ 373273 h 605239"/>
              <a:gd name="connsiteY323" fmla="*/ 373273 h 605239"/>
              <a:gd name="connsiteX324" fmla="*/ 373273 h 605239"/>
              <a:gd name="connsiteY324" fmla="*/ 373273 h 605239"/>
              <a:gd name="connsiteX325" fmla="*/ 373273 h 605239"/>
              <a:gd name="connsiteY325" fmla="*/ 373273 h 605239"/>
              <a:gd name="connsiteX326" fmla="*/ 373273 h 605239"/>
              <a:gd name="connsiteY326" fmla="*/ 373273 h 605239"/>
              <a:gd name="connsiteX327" fmla="*/ 373273 h 605239"/>
              <a:gd name="connsiteY327" fmla="*/ 373273 h 605239"/>
              <a:gd name="connsiteX328" fmla="*/ 373273 h 605239"/>
              <a:gd name="connsiteY328" fmla="*/ 373273 h 605239"/>
              <a:gd name="connsiteX329" fmla="*/ 373273 h 605239"/>
              <a:gd name="connsiteY329" fmla="*/ 373273 h 605239"/>
              <a:gd name="connsiteX330" fmla="*/ 373273 h 605239"/>
              <a:gd name="connsiteY330" fmla="*/ 373273 h 605239"/>
              <a:gd name="connsiteX331" fmla="*/ 373273 h 605239"/>
              <a:gd name="connsiteY331" fmla="*/ 373273 h 605239"/>
              <a:gd name="connsiteX332" fmla="*/ 373273 h 605239"/>
              <a:gd name="connsiteY332" fmla="*/ 373273 h 605239"/>
              <a:gd name="connsiteX333" fmla="*/ 373273 h 605239"/>
              <a:gd name="connsiteY333" fmla="*/ 373273 h 605239"/>
              <a:gd name="connsiteX334" fmla="*/ 373273 h 605239"/>
              <a:gd name="connsiteY334" fmla="*/ 373273 h 605239"/>
              <a:gd name="connsiteX335" fmla="*/ 373273 h 605239"/>
              <a:gd name="connsiteY335" fmla="*/ 373273 h 605239"/>
              <a:gd name="connsiteX336" fmla="*/ 373273 h 605239"/>
              <a:gd name="connsiteY336" fmla="*/ 373273 h 605239"/>
              <a:gd name="connsiteX337" fmla="*/ 373273 h 605239"/>
              <a:gd name="connsiteY337" fmla="*/ 373273 h 605239"/>
              <a:gd name="connsiteX338" fmla="*/ 373273 h 605239"/>
              <a:gd name="connsiteY338" fmla="*/ 373273 h 605239"/>
              <a:gd name="connsiteX339" fmla="*/ 373273 h 605239"/>
              <a:gd name="connsiteY339" fmla="*/ 373273 h 605239"/>
              <a:gd name="connsiteX340" fmla="*/ 373273 h 605239"/>
              <a:gd name="connsiteY340" fmla="*/ 373273 h 605239"/>
              <a:gd name="connsiteX341" fmla="*/ 373273 h 605239"/>
              <a:gd name="connsiteY341" fmla="*/ 373273 h 605239"/>
              <a:gd name="connsiteX342" fmla="*/ 373273 h 605239"/>
              <a:gd name="connsiteY342" fmla="*/ 373273 h 605239"/>
              <a:gd name="connsiteX343" fmla="*/ 373273 h 605239"/>
              <a:gd name="connsiteY343" fmla="*/ 373273 h 605239"/>
              <a:gd name="connsiteX344" fmla="*/ 373273 h 605239"/>
              <a:gd name="connsiteY344" fmla="*/ 373273 h 605239"/>
              <a:gd name="connsiteX345" fmla="*/ 373273 h 605239"/>
              <a:gd name="connsiteY345" fmla="*/ 373273 h 605239"/>
              <a:gd name="connsiteX346" fmla="*/ 373273 h 605239"/>
              <a:gd name="connsiteY346" fmla="*/ 373273 h 605239"/>
              <a:gd name="connsiteX347" fmla="*/ 373273 h 605239"/>
              <a:gd name="connsiteY347" fmla="*/ 373273 h 605239"/>
              <a:gd name="connsiteX348" fmla="*/ 373273 h 605239"/>
              <a:gd name="connsiteY348" fmla="*/ 373273 h 605239"/>
              <a:gd name="connsiteX349" fmla="*/ 373273 h 605239"/>
              <a:gd name="connsiteY349" fmla="*/ 373273 h 605239"/>
              <a:gd name="connsiteX350" fmla="*/ 373273 h 605239"/>
              <a:gd name="connsiteY350" fmla="*/ 373273 h 605239"/>
              <a:gd name="connsiteX351" fmla="*/ 373273 h 605239"/>
              <a:gd name="connsiteY351" fmla="*/ 373273 h 605239"/>
              <a:gd name="connsiteX352" fmla="*/ 373273 h 605239"/>
              <a:gd name="connsiteY352" fmla="*/ 373273 h 605239"/>
              <a:gd name="connsiteX353" fmla="*/ 373273 h 605239"/>
              <a:gd name="connsiteY353" fmla="*/ 373273 h 605239"/>
              <a:gd name="connsiteX354" fmla="*/ 373273 h 605239"/>
              <a:gd name="connsiteY354" fmla="*/ 373273 h 605239"/>
              <a:gd name="connsiteX355" fmla="*/ 373273 h 605239"/>
              <a:gd name="connsiteY355" fmla="*/ 373273 h 605239"/>
              <a:gd name="connsiteX356" fmla="*/ 373273 h 605239"/>
              <a:gd name="connsiteY356" fmla="*/ 373273 h 605239"/>
              <a:gd name="connsiteX357" fmla="*/ 373273 h 605239"/>
              <a:gd name="connsiteY357" fmla="*/ 373273 h 605239"/>
              <a:gd name="connsiteX358" fmla="*/ 373273 h 605239"/>
              <a:gd name="connsiteY358" fmla="*/ 373273 h 605239"/>
              <a:gd name="connsiteX359" fmla="*/ 373273 h 605239"/>
              <a:gd name="connsiteY359" fmla="*/ 373273 h 605239"/>
              <a:gd name="connsiteX360" fmla="*/ 373273 h 605239"/>
              <a:gd name="connsiteY360" fmla="*/ 373273 h 605239"/>
              <a:gd name="connsiteX361" fmla="*/ 373273 h 605239"/>
              <a:gd name="connsiteY361" fmla="*/ 373273 h 605239"/>
              <a:gd name="connsiteX362" fmla="*/ 373273 h 605239"/>
              <a:gd name="connsiteY362" fmla="*/ 373273 h 605239"/>
              <a:gd name="connsiteX363" fmla="*/ 373273 h 605239"/>
              <a:gd name="connsiteY363" fmla="*/ 373273 h 605239"/>
              <a:gd name="connsiteX364" fmla="*/ 373273 h 605239"/>
              <a:gd name="connsiteY364" fmla="*/ 373273 h 605239"/>
              <a:gd name="connsiteX365" fmla="*/ 373273 h 605239"/>
              <a:gd name="connsiteY365" fmla="*/ 373273 h 605239"/>
              <a:gd name="connsiteX366" fmla="*/ 373273 h 605239"/>
              <a:gd name="connsiteY366" fmla="*/ 373273 h 605239"/>
              <a:gd name="connsiteX367" fmla="*/ 373273 h 605239"/>
              <a:gd name="connsiteY367" fmla="*/ 373273 h 605239"/>
              <a:gd name="connsiteX368" fmla="*/ 373273 h 605239"/>
              <a:gd name="connsiteY368" fmla="*/ 373273 h 605239"/>
              <a:gd name="connsiteX369" fmla="*/ 373273 h 605239"/>
              <a:gd name="connsiteY369" fmla="*/ 373273 h 605239"/>
              <a:gd name="connsiteX370" fmla="*/ 373273 h 605239"/>
              <a:gd name="connsiteY370" fmla="*/ 373273 h 605239"/>
              <a:gd name="connsiteX371" fmla="*/ 373273 h 605239"/>
              <a:gd name="connsiteY371" fmla="*/ 373273 h 605239"/>
              <a:gd name="connsiteX372" fmla="*/ 373273 h 605239"/>
              <a:gd name="connsiteY372" fmla="*/ 373273 h 605239"/>
              <a:gd name="connsiteX373" fmla="*/ 373273 h 605239"/>
              <a:gd name="connsiteY373" fmla="*/ 373273 h 605239"/>
              <a:gd name="connsiteX374" fmla="*/ 373273 h 605239"/>
              <a:gd name="connsiteY374" fmla="*/ 373273 h 605239"/>
              <a:gd name="connsiteX375" fmla="*/ 373273 h 605239"/>
              <a:gd name="connsiteY375" fmla="*/ 373273 h 605239"/>
              <a:gd name="connsiteX376" fmla="*/ 373273 h 605239"/>
              <a:gd name="connsiteY376" fmla="*/ 373273 h 605239"/>
              <a:gd name="connsiteX377" fmla="*/ 373273 h 605239"/>
              <a:gd name="connsiteY377" fmla="*/ 373273 h 605239"/>
              <a:gd name="connsiteX378" fmla="*/ 373273 h 605239"/>
              <a:gd name="connsiteY378" fmla="*/ 373273 h 605239"/>
              <a:gd name="connsiteX379" fmla="*/ 373273 h 605239"/>
              <a:gd name="connsiteY379" fmla="*/ 373273 h 605239"/>
              <a:gd name="connsiteX380" fmla="*/ 373273 h 605239"/>
              <a:gd name="connsiteY380" fmla="*/ 373273 h 605239"/>
              <a:gd name="connsiteX381" fmla="*/ 373273 h 605239"/>
              <a:gd name="connsiteY381" fmla="*/ 373273 h 605239"/>
              <a:gd name="connsiteX382" fmla="*/ 373273 h 605239"/>
              <a:gd name="connsiteY382" fmla="*/ 373273 h 605239"/>
              <a:gd name="connsiteX383" fmla="*/ 373273 h 605239"/>
              <a:gd name="connsiteY383" fmla="*/ 373273 h 605239"/>
              <a:gd name="connsiteX384" fmla="*/ 373273 h 605239"/>
              <a:gd name="connsiteY384" fmla="*/ 373273 h 605239"/>
              <a:gd name="connsiteX385" fmla="*/ 373273 h 605239"/>
              <a:gd name="connsiteY385" fmla="*/ 373273 h 605239"/>
              <a:gd name="connsiteX386" fmla="*/ 373273 h 605239"/>
              <a:gd name="connsiteY386" fmla="*/ 373273 h 605239"/>
              <a:gd name="connsiteX387" fmla="*/ 373273 h 605239"/>
              <a:gd name="connsiteY387" fmla="*/ 373273 h 605239"/>
              <a:gd name="connsiteX388" fmla="*/ 373273 h 605239"/>
              <a:gd name="connsiteY388" fmla="*/ 373273 h 605239"/>
              <a:gd name="connsiteX389" fmla="*/ 373273 h 605239"/>
              <a:gd name="connsiteY389" fmla="*/ 373273 h 605239"/>
              <a:gd name="connsiteX390" fmla="*/ 373273 h 605239"/>
              <a:gd name="connsiteY390" fmla="*/ 373273 h 605239"/>
              <a:gd name="connsiteX391" fmla="*/ 373273 h 605239"/>
              <a:gd name="connsiteY391" fmla="*/ 373273 h 605239"/>
              <a:gd name="connsiteX392" fmla="*/ 373273 h 605239"/>
              <a:gd name="connsiteY392" fmla="*/ 373273 h 605239"/>
              <a:gd name="connsiteX393" fmla="*/ 373273 h 605239"/>
              <a:gd name="connsiteY393" fmla="*/ 373273 h 605239"/>
              <a:gd name="connsiteX394" fmla="*/ 373273 h 605239"/>
              <a:gd name="connsiteY394" fmla="*/ 373273 h 605239"/>
              <a:gd name="connsiteX395" fmla="*/ 373273 h 605239"/>
              <a:gd name="connsiteY395" fmla="*/ 373273 h 605239"/>
              <a:gd name="connsiteX396" fmla="*/ 373273 h 605239"/>
              <a:gd name="connsiteY396" fmla="*/ 373273 h 605239"/>
              <a:gd name="connsiteX397" fmla="*/ 373273 h 605239"/>
              <a:gd name="connsiteY397" fmla="*/ 373273 h 605239"/>
              <a:gd name="connsiteX398" fmla="*/ 373273 h 605239"/>
              <a:gd name="connsiteY398" fmla="*/ 373273 h 605239"/>
              <a:gd name="connsiteX399" fmla="*/ 373273 h 605239"/>
              <a:gd name="connsiteY399" fmla="*/ 373273 h 605239"/>
              <a:gd name="connsiteX400" fmla="*/ 373273 h 605239"/>
              <a:gd name="connsiteY400" fmla="*/ 373273 h 605239"/>
              <a:gd name="connsiteX401" fmla="*/ 373273 h 605239"/>
              <a:gd name="connsiteY401" fmla="*/ 373273 h 605239"/>
              <a:gd name="connsiteX402" fmla="*/ 373273 h 605239"/>
              <a:gd name="connsiteY402" fmla="*/ 373273 h 605239"/>
              <a:gd name="connsiteX403" fmla="*/ 373273 h 605239"/>
              <a:gd name="connsiteY403" fmla="*/ 373273 h 605239"/>
              <a:gd name="connsiteX404" fmla="*/ 373273 h 605239"/>
              <a:gd name="connsiteY404" fmla="*/ 373273 h 605239"/>
              <a:gd name="connsiteX405" fmla="*/ 373273 h 605239"/>
              <a:gd name="connsiteY405" fmla="*/ 373273 h 605239"/>
              <a:gd name="connsiteX406" fmla="*/ 373273 h 605239"/>
              <a:gd name="connsiteY406" fmla="*/ 373273 h 605239"/>
              <a:gd name="connsiteX407" fmla="*/ 373273 h 605239"/>
              <a:gd name="connsiteY407" fmla="*/ 373273 h 605239"/>
              <a:gd name="connsiteX408" fmla="*/ 373273 h 605239"/>
              <a:gd name="connsiteY408" fmla="*/ 373273 h 605239"/>
              <a:gd name="connsiteX409" fmla="*/ 373273 h 605239"/>
              <a:gd name="connsiteY409" fmla="*/ 373273 h 605239"/>
              <a:gd name="connsiteX410" fmla="*/ 373273 h 605239"/>
              <a:gd name="connsiteY410" fmla="*/ 373273 h 605239"/>
              <a:gd name="connsiteX411" fmla="*/ 373273 h 605239"/>
              <a:gd name="connsiteY411" fmla="*/ 373273 h 605239"/>
              <a:gd name="connsiteX412" fmla="*/ 373273 h 605239"/>
              <a:gd name="connsiteY412" fmla="*/ 373273 h 605239"/>
              <a:gd name="connsiteX413" fmla="*/ 373273 h 605239"/>
              <a:gd name="connsiteY413" fmla="*/ 373273 h 605239"/>
              <a:gd name="connsiteX414" fmla="*/ 373273 h 605239"/>
              <a:gd name="connsiteY414" fmla="*/ 373273 h 605239"/>
              <a:gd name="connsiteX415" fmla="*/ 373273 h 605239"/>
              <a:gd name="connsiteY415" fmla="*/ 373273 h 605239"/>
              <a:gd name="connsiteX416" fmla="*/ 373273 h 605239"/>
              <a:gd name="connsiteY416" fmla="*/ 373273 h 605239"/>
              <a:gd name="connsiteX417" fmla="*/ 373273 h 605239"/>
              <a:gd name="connsiteY417" fmla="*/ 373273 h 605239"/>
              <a:gd name="connsiteX418" fmla="*/ 373273 h 605239"/>
              <a:gd name="connsiteY418" fmla="*/ 373273 h 605239"/>
              <a:gd name="connsiteX419" fmla="*/ 373273 h 605239"/>
              <a:gd name="connsiteY419" fmla="*/ 373273 h 605239"/>
              <a:gd name="connsiteX420" fmla="*/ 373273 h 605239"/>
              <a:gd name="connsiteY420" fmla="*/ 373273 h 605239"/>
              <a:gd name="connsiteX421" fmla="*/ 373273 h 605239"/>
              <a:gd name="connsiteY421" fmla="*/ 373273 h 605239"/>
              <a:gd name="connsiteX422" fmla="*/ 373273 h 605239"/>
              <a:gd name="connsiteY422" fmla="*/ 373273 h 605239"/>
              <a:gd name="connsiteX423" fmla="*/ 373273 h 605239"/>
              <a:gd name="connsiteY423" fmla="*/ 373273 h 605239"/>
              <a:gd name="connsiteX424" fmla="*/ 373273 h 605239"/>
              <a:gd name="connsiteY424" fmla="*/ 373273 h 605239"/>
              <a:gd name="connsiteX425" fmla="*/ 373273 h 605239"/>
              <a:gd name="connsiteY425" fmla="*/ 373273 h 605239"/>
              <a:gd name="connsiteX426" fmla="*/ 373273 h 605239"/>
              <a:gd name="connsiteY426" fmla="*/ 373273 h 605239"/>
              <a:gd name="connsiteX427" fmla="*/ 373273 h 605239"/>
              <a:gd name="connsiteY427" fmla="*/ 373273 h 605239"/>
              <a:gd name="connsiteX428" fmla="*/ 373273 h 605239"/>
              <a:gd name="connsiteY428" fmla="*/ 373273 h 605239"/>
              <a:gd name="connsiteX429" fmla="*/ 373273 h 605239"/>
              <a:gd name="connsiteY429" fmla="*/ 373273 h 605239"/>
              <a:gd name="connsiteX430" fmla="*/ 373273 h 605239"/>
              <a:gd name="connsiteY430" fmla="*/ 373273 h 605239"/>
              <a:gd name="connsiteX431" fmla="*/ 373273 h 605239"/>
              <a:gd name="connsiteY431" fmla="*/ 373273 h 605239"/>
              <a:gd name="connsiteX432" fmla="*/ 373273 h 605239"/>
              <a:gd name="connsiteY432" fmla="*/ 373273 h 605239"/>
              <a:gd name="connsiteX433" fmla="*/ 373273 h 605239"/>
              <a:gd name="connsiteY433" fmla="*/ 373273 h 605239"/>
              <a:gd name="connsiteX434" fmla="*/ 373273 h 605239"/>
              <a:gd name="connsiteY434" fmla="*/ 373273 h 605239"/>
              <a:gd name="connsiteX435" fmla="*/ 373273 h 605239"/>
              <a:gd name="connsiteY435" fmla="*/ 373273 h 605239"/>
              <a:gd name="connsiteX436" fmla="*/ 373273 h 605239"/>
              <a:gd name="connsiteY436" fmla="*/ 373273 h 605239"/>
              <a:gd name="connsiteX437" fmla="*/ 373273 h 605239"/>
              <a:gd name="connsiteY437" fmla="*/ 373273 h 605239"/>
              <a:gd name="connsiteX438" fmla="*/ 373273 h 605239"/>
              <a:gd name="connsiteY438" fmla="*/ 373273 h 605239"/>
              <a:gd name="connsiteX439" fmla="*/ 373273 h 605239"/>
              <a:gd name="connsiteY439" fmla="*/ 373273 h 605239"/>
              <a:gd name="connsiteX440" fmla="*/ 373273 h 605239"/>
              <a:gd name="connsiteY440" fmla="*/ 373273 h 605239"/>
              <a:gd name="connsiteX441" fmla="*/ 373273 h 605239"/>
              <a:gd name="connsiteY441" fmla="*/ 373273 h 605239"/>
              <a:gd name="connsiteX442" fmla="*/ 373273 h 605239"/>
              <a:gd name="connsiteY442" fmla="*/ 373273 h 605239"/>
              <a:gd name="connsiteX443" fmla="*/ 373273 h 605239"/>
              <a:gd name="connsiteY443" fmla="*/ 373273 h 605239"/>
              <a:gd name="connsiteX444" fmla="*/ 373273 h 605239"/>
              <a:gd name="connsiteY444" fmla="*/ 373273 h 605239"/>
              <a:gd name="connsiteX445" fmla="*/ 373273 h 605239"/>
              <a:gd name="connsiteY445" fmla="*/ 373273 h 605239"/>
              <a:gd name="connsiteX446" fmla="*/ 373273 h 605239"/>
              <a:gd name="connsiteY446" fmla="*/ 373273 h 605239"/>
              <a:gd name="connsiteX447" fmla="*/ 373273 h 605239"/>
              <a:gd name="connsiteY447" fmla="*/ 373273 h 605239"/>
              <a:gd name="connsiteX448" fmla="*/ 373273 h 605239"/>
              <a:gd name="connsiteY448" fmla="*/ 373273 h 605239"/>
              <a:gd name="connsiteX449" fmla="*/ 373273 h 605239"/>
              <a:gd name="connsiteY449" fmla="*/ 373273 h 605239"/>
              <a:gd name="connsiteX450" fmla="*/ 373273 h 605239"/>
              <a:gd name="connsiteY450" fmla="*/ 373273 h 605239"/>
              <a:gd name="connsiteX451" fmla="*/ 373273 h 605239"/>
              <a:gd name="connsiteY451" fmla="*/ 373273 h 605239"/>
              <a:gd name="connsiteX452" fmla="*/ 373273 h 605239"/>
              <a:gd name="connsiteY452" fmla="*/ 373273 h 605239"/>
              <a:gd name="connsiteX453" fmla="*/ 373273 h 605239"/>
              <a:gd name="connsiteY453" fmla="*/ 373273 h 605239"/>
              <a:gd name="connsiteX454" fmla="*/ 373273 h 605239"/>
              <a:gd name="connsiteY454" fmla="*/ 373273 h 605239"/>
              <a:gd name="connsiteX455" fmla="*/ 373273 h 605239"/>
              <a:gd name="connsiteY455" fmla="*/ 373273 h 605239"/>
              <a:gd name="connsiteX456" fmla="*/ 373273 h 605239"/>
              <a:gd name="connsiteY456" fmla="*/ 373273 h 605239"/>
              <a:gd name="connsiteX457" fmla="*/ 373273 h 605239"/>
              <a:gd name="connsiteY457" fmla="*/ 373273 h 605239"/>
              <a:gd name="connsiteX458" fmla="*/ 373273 h 605239"/>
              <a:gd name="connsiteY458" fmla="*/ 373273 h 605239"/>
              <a:gd name="connsiteX459" fmla="*/ 373273 h 605239"/>
              <a:gd name="connsiteY459" fmla="*/ 373273 h 605239"/>
              <a:gd name="connsiteX460" fmla="*/ 373273 h 605239"/>
              <a:gd name="connsiteY460" fmla="*/ 373273 h 605239"/>
              <a:gd name="connsiteX461" fmla="*/ 373273 h 605239"/>
              <a:gd name="connsiteY461" fmla="*/ 373273 h 605239"/>
              <a:gd name="connsiteX462" fmla="*/ 373273 h 605239"/>
              <a:gd name="connsiteY462" fmla="*/ 373273 h 605239"/>
              <a:gd name="connsiteX463" fmla="*/ 373273 h 605239"/>
              <a:gd name="connsiteY463" fmla="*/ 373273 h 605239"/>
              <a:gd name="connsiteX464" fmla="*/ 373273 h 605239"/>
              <a:gd name="connsiteY464" fmla="*/ 373273 h 605239"/>
              <a:gd name="connsiteX465" fmla="*/ 373273 h 605239"/>
              <a:gd name="connsiteY465" fmla="*/ 373273 h 605239"/>
              <a:gd name="connsiteX466" fmla="*/ 373273 h 605239"/>
              <a:gd name="connsiteY466" fmla="*/ 373273 h 605239"/>
              <a:gd name="connsiteX467" fmla="*/ 373273 h 605239"/>
              <a:gd name="connsiteY467" fmla="*/ 373273 h 605239"/>
              <a:gd name="connsiteX468" fmla="*/ 373273 h 605239"/>
              <a:gd name="connsiteY468" fmla="*/ 373273 h 605239"/>
              <a:gd name="connsiteX469" fmla="*/ 373273 h 605239"/>
              <a:gd name="connsiteY469" fmla="*/ 373273 h 605239"/>
              <a:gd name="connsiteX470" fmla="*/ 373273 h 605239"/>
              <a:gd name="connsiteY470" fmla="*/ 373273 h 605239"/>
              <a:gd name="connsiteX471" fmla="*/ 373273 h 605239"/>
              <a:gd name="connsiteY471" fmla="*/ 373273 h 605239"/>
              <a:gd name="connsiteX472" fmla="*/ 373273 h 605239"/>
              <a:gd name="connsiteY472" fmla="*/ 373273 h 605239"/>
              <a:gd name="connsiteX473" fmla="*/ 373273 h 605239"/>
              <a:gd name="connsiteY473" fmla="*/ 373273 h 605239"/>
              <a:gd name="connsiteX474" fmla="*/ 373273 h 605239"/>
              <a:gd name="connsiteY474" fmla="*/ 373273 h 605239"/>
              <a:gd name="connsiteX475" fmla="*/ 373273 h 605239"/>
              <a:gd name="connsiteY475" fmla="*/ 373273 h 605239"/>
              <a:gd name="connsiteX476" fmla="*/ 373273 h 605239"/>
              <a:gd name="connsiteY476" fmla="*/ 373273 h 605239"/>
              <a:gd name="connsiteX477" fmla="*/ 373273 h 605239"/>
              <a:gd name="connsiteY477" fmla="*/ 373273 h 605239"/>
              <a:gd name="connsiteX478" fmla="*/ 373273 h 605239"/>
              <a:gd name="connsiteY478" fmla="*/ 373273 h 605239"/>
              <a:gd name="connsiteX479" fmla="*/ 373273 h 605239"/>
              <a:gd name="connsiteY47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Lst>
            <a:rect l="l" t="t" r="r" b="b"/>
            <a:pathLst>
              <a:path w="585905" h="607645">
                <a:moveTo>
                  <a:pt x="268141" y="411071"/>
                </a:moveTo>
                <a:cubicBezTo>
                  <a:pt x="266557" y="410913"/>
                  <a:pt x="265053" y="412257"/>
                  <a:pt x="265132" y="413838"/>
                </a:cubicBezTo>
                <a:cubicBezTo>
                  <a:pt x="265290" y="416209"/>
                  <a:pt x="266003" y="418501"/>
                  <a:pt x="266399" y="420715"/>
                </a:cubicBezTo>
                <a:cubicBezTo>
                  <a:pt x="268220" y="429410"/>
                  <a:pt x="270912" y="437710"/>
                  <a:pt x="275978" y="444666"/>
                </a:cubicBezTo>
                <a:cubicBezTo>
                  <a:pt x="284371" y="456128"/>
                  <a:pt x="298543" y="463558"/>
                  <a:pt x="307172" y="474704"/>
                </a:cubicBezTo>
                <a:cubicBezTo>
                  <a:pt x="308202" y="475969"/>
                  <a:pt x="308756" y="475811"/>
                  <a:pt x="308597" y="474230"/>
                </a:cubicBezTo>
                <a:cubicBezTo>
                  <a:pt x="307964" y="466483"/>
                  <a:pt x="307331" y="458736"/>
                  <a:pt x="306539" y="451148"/>
                </a:cubicBezTo>
                <a:cubicBezTo>
                  <a:pt x="306064" y="446879"/>
                  <a:pt x="306856" y="440081"/>
                  <a:pt x="303768" y="437315"/>
                </a:cubicBezTo>
                <a:cubicBezTo>
                  <a:pt x="301789" y="435576"/>
                  <a:pt x="300047" y="433678"/>
                  <a:pt x="298226" y="431781"/>
                </a:cubicBezTo>
                <a:cubicBezTo>
                  <a:pt x="290863" y="423798"/>
                  <a:pt x="283025" y="412336"/>
                  <a:pt x="268141" y="411071"/>
                </a:cubicBezTo>
                <a:close/>
                <a:moveTo>
                  <a:pt x="354596" y="404826"/>
                </a:moveTo>
                <a:cubicBezTo>
                  <a:pt x="354200" y="405854"/>
                  <a:pt x="353725" y="406802"/>
                  <a:pt x="353329" y="407672"/>
                </a:cubicBezTo>
                <a:cubicBezTo>
                  <a:pt x="352221" y="410043"/>
                  <a:pt x="351112" y="412336"/>
                  <a:pt x="349767" y="414628"/>
                </a:cubicBezTo>
                <a:cubicBezTo>
                  <a:pt x="347629" y="418185"/>
                  <a:pt x="350479" y="424430"/>
                  <a:pt x="351350" y="428619"/>
                </a:cubicBezTo>
                <a:cubicBezTo>
                  <a:pt x="351667" y="430517"/>
                  <a:pt x="352062" y="432335"/>
                  <a:pt x="352538" y="434232"/>
                </a:cubicBezTo>
                <a:cubicBezTo>
                  <a:pt x="352854" y="435813"/>
                  <a:pt x="353646" y="435892"/>
                  <a:pt x="354200" y="434390"/>
                </a:cubicBezTo>
                <a:cubicBezTo>
                  <a:pt x="356575" y="427987"/>
                  <a:pt x="357367" y="421031"/>
                  <a:pt x="357446" y="413917"/>
                </a:cubicBezTo>
                <a:cubicBezTo>
                  <a:pt x="357446" y="411071"/>
                  <a:pt x="357842" y="407988"/>
                  <a:pt x="356892" y="404826"/>
                </a:cubicBezTo>
                <a:cubicBezTo>
                  <a:pt x="356417" y="403324"/>
                  <a:pt x="355229" y="403403"/>
                  <a:pt x="354596" y="404826"/>
                </a:cubicBezTo>
                <a:close/>
                <a:moveTo>
                  <a:pt x="274078" y="393839"/>
                </a:moveTo>
                <a:cubicBezTo>
                  <a:pt x="273603" y="394708"/>
                  <a:pt x="273128" y="395578"/>
                  <a:pt x="272653" y="396368"/>
                </a:cubicBezTo>
                <a:cubicBezTo>
                  <a:pt x="270516" y="400321"/>
                  <a:pt x="267270" y="404352"/>
                  <a:pt x="265845" y="408225"/>
                </a:cubicBezTo>
                <a:cubicBezTo>
                  <a:pt x="265686" y="408700"/>
                  <a:pt x="265607" y="409095"/>
                  <a:pt x="265528" y="409490"/>
                </a:cubicBezTo>
                <a:cubicBezTo>
                  <a:pt x="265290" y="410201"/>
                  <a:pt x="266557" y="410518"/>
                  <a:pt x="268061" y="410281"/>
                </a:cubicBezTo>
                <a:cubicBezTo>
                  <a:pt x="276849" y="409174"/>
                  <a:pt x="284529" y="410992"/>
                  <a:pt x="290546" y="413759"/>
                </a:cubicBezTo>
                <a:cubicBezTo>
                  <a:pt x="291971" y="414470"/>
                  <a:pt x="292288" y="414154"/>
                  <a:pt x="291179" y="412968"/>
                </a:cubicBezTo>
                <a:cubicBezTo>
                  <a:pt x="285717" y="406802"/>
                  <a:pt x="280887" y="400558"/>
                  <a:pt x="276849" y="393839"/>
                </a:cubicBezTo>
                <a:cubicBezTo>
                  <a:pt x="275978" y="392495"/>
                  <a:pt x="274791" y="392495"/>
                  <a:pt x="274078" y="393839"/>
                </a:cubicBezTo>
                <a:close/>
                <a:moveTo>
                  <a:pt x="355150" y="385539"/>
                </a:moveTo>
                <a:cubicBezTo>
                  <a:pt x="355071" y="385855"/>
                  <a:pt x="355071" y="386092"/>
                  <a:pt x="355150" y="386171"/>
                </a:cubicBezTo>
                <a:cubicBezTo>
                  <a:pt x="355229" y="386250"/>
                  <a:pt x="355388" y="386013"/>
                  <a:pt x="355388" y="385697"/>
                </a:cubicBezTo>
                <a:cubicBezTo>
                  <a:pt x="355388" y="385381"/>
                  <a:pt x="355229" y="385302"/>
                  <a:pt x="355150" y="385539"/>
                </a:cubicBezTo>
                <a:close/>
                <a:moveTo>
                  <a:pt x="220270" y="384370"/>
                </a:moveTo>
                <a:cubicBezTo>
                  <a:pt x="231825" y="384370"/>
                  <a:pt x="241193" y="393738"/>
                  <a:pt x="241193" y="405293"/>
                </a:cubicBezTo>
                <a:cubicBezTo>
                  <a:pt x="241193" y="416848"/>
                  <a:pt x="231825" y="426216"/>
                  <a:pt x="220270" y="426216"/>
                </a:cubicBezTo>
                <a:cubicBezTo>
                  <a:pt x="208715" y="426216"/>
                  <a:pt x="199347" y="416848"/>
                  <a:pt x="199347" y="405293"/>
                </a:cubicBezTo>
                <a:cubicBezTo>
                  <a:pt x="199347" y="393738"/>
                  <a:pt x="208715" y="384370"/>
                  <a:pt x="220270" y="384370"/>
                </a:cubicBezTo>
                <a:close/>
                <a:moveTo>
                  <a:pt x="188445" y="340478"/>
                </a:moveTo>
                <a:cubicBezTo>
                  <a:pt x="200039" y="340478"/>
                  <a:pt x="209438" y="349861"/>
                  <a:pt x="209438" y="361436"/>
                </a:cubicBezTo>
                <a:cubicBezTo>
                  <a:pt x="209438" y="373011"/>
                  <a:pt x="200039" y="382394"/>
                  <a:pt x="188445" y="382394"/>
                </a:cubicBezTo>
                <a:cubicBezTo>
                  <a:pt x="176851" y="382394"/>
                  <a:pt x="167452" y="373011"/>
                  <a:pt x="167452" y="361436"/>
                </a:cubicBezTo>
                <a:cubicBezTo>
                  <a:pt x="167452" y="349861"/>
                  <a:pt x="176851" y="340478"/>
                  <a:pt x="188445" y="340478"/>
                </a:cubicBezTo>
                <a:close/>
                <a:moveTo>
                  <a:pt x="129629" y="336244"/>
                </a:moveTo>
                <a:cubicBezTo>
                  <a:pt x="141204" y="336244"/>
                  <a:pt x="150587" y="345627"/>
                  <a:pt x="150587" y="357202"/>
                </a:cubicBezTo>
                <a:cubicBezTo>
                  <a:pt x="150587" y="368777"/>
                  <a:pt x="141204" y="378160"/>
                  <a:pt x="129629" y="378160"/>
                </a:cubicBezTo>
                <a:cubicBezTo>
                  <a:pt x="118054" y="378160"/>
                  <a:pt x="108671" y="368777"/>
                  <a:pt x="108671" y="357202"/>
                </a:cubicBezTo>
                <a:cubicBezTo>
                  <a:pt x="108671" y="345627"/>
                  <a:pt x="118054" y="336244"/>
                  <a:pt x="129629" y="336244"/>
                </a:cubicBezTo>
                <a:close/>
                <a:moveTo>
                  <a:pt x="420005" y="327565"/>
                </a:moveTo>
                <a:cubicBezTo>
                  <a:pt x="431580" y="327565"/>
                  <a:pt x="440963" y="336933"/>
                  <a:pt x="440963" y="348488"/>
                </a:cubicBezTo>
                <a:cubicBezTo>
                  <a:pt x="440963" y="360043"/>
                  <a:pt x="431580" y="369411"/>
                  <a:pt x="420005" y="369411"/>
                </a:cubicBezTo>
                <a:cubicBezTo>
                  <a:pt x="408430" y="369411"/>
                  <a:pt x="399047" y="360043"/>
                  <a:pt x="399047" y="348488"/>
                </a:cubicBezTo>
                <a:cubicBezTo>
                  <a:pt x="399047" y="336933"/>
                  <a:pt x="408430" y="327565"/>
                  <a:pt x="420005" y="327565"/>
                </a:cubicBezTo>
                <a:close/>
                <a:moveTo>
                  <a:pt x="317156" y="320720"/>
                </a:moveTo>
                <a:cubicBezTo>
                  <a:pt x="328711" y="320720"/>
                  <a:pt x="338079" y="330088"/>
                  <a:pt x="338079" y="341643"/>
                </a:cubicBezTo>
                <a:cubicBezTo>
                  <a:pt x="338079" y="353198"/>
                  <a:pt x="328711" y="362566"/>
                  <a:pt x="317156" y="362566"/>
                </a:cubicBezTo>
                <a:cubicBezTo>
                  <a:pt x="305601" y="362566"/>
                  <a:pt x="296233" y="353198"/>
                  <a:pt x="296233" y="341643"/>
                </a:cubicBezTo>
                <a:cubicBezTo>
                  <a:pt x="296233" y="330088"/>
                  <a:pt x="305601" y="320720"/>
                  <a:pt x="317156" y="320720"/>
                </a:cubicBezTo>
                <a:close/>
                <a:moveTo>
                  <a:pt x="474058" y="317474"/>
                </a:moveTo>
                <a:cubicBezTo>
                  <a:pt x="485633" y="317474"/>
                  <a:pt x="495016" y="326857"/>
                  <a:pt x="495016" y="338432"/>
                </a:cubicBezTo>
                <a:cubicBezTo>
                  <a:pt x="495016" y="350007"/>
                  <a:pt x="485633" y="359390"/>
                  <a:pt x="474058" y="359390"/>
                </a:cubicBezTo>
                <a:cubicBezTo>
                  <a:pt x="462483" y="359390"/>
                  <a:pt x="453100" y="350007"/>
                  <a:pt x="453100" y="338432"/>
                </a:cubicBezTo>
                <a:cubicBezTo>
                  <a:pt x="453100" y="326857"/>
                  <a:pt x="462483" y="317474"/>
                  <a:pt x="474058" y="317474"/>
                </a:cubicBezTo>
                <a:close/>
                <a:moveTo>
                  <a:pt x="71765" y="306607"/>
                </a:moveTo>
                <a:cubicBezTo>
                  <a:pt x="83340" y="306607"/>
                  <a:pt x="92723" y="315990"/>
                  <a:pt x="92723" y="327565"/>
                </a:cubicBezTo>
                <a:cubicBezTo>
                  <a:pt x="92723" y="339140"/>
                  <a:pt x="83340" y="348523"/>
                  <a:pt x="71765" y="348523"/>
                </a:cubicBezTo>
                <a:cubicBezTo>
                  <a:pt x="60190" y="348523"/>
                  <a:pt x="50807" y="339140"/>
                  <a:pt x="50807" y="327565"/>
                </a:cubicBezTo>
                <a:cubicBezTo>
                  <a:pt x="50807" y="315990"/>
                  <a:pt x="60190" y="306607"/>
                  <a:pt x="71765" y="306607"/>
                </a:cubicBezTo>
                <a:close/>
                <a:moveTo>
                  <a:pt x="523065" y="285437"/>
                </a:moveTo>
                <a:cubicBezTo>
                  <a:pt x="534659" y="285437"/>
                  <a:pt x="544058" y="294820"/>
                  <a:pt x="544058" y="306395"/>
                </a:cubicBezTo>
                <a:cubicBezTo>
                  <a:pt x="544058" y="317970"/>
                  <a:pt x="534659" y="327353"/>
                  <a:pt x="523065" y="327353"/>
                </a:cubicBezTo>
                <a:cubicBezTo>
                  <a:pt x="511471" y="327353"/>
                  <a:pt x="502072" y="317970"/>
                  <a:pt x="502072" y="306395"/>
                </a:cubicBezTo>
                <a:cubicBezTo>
                  <a:pt x="502072" y="294820"/>
                  <a:pt x="511471" y="285437"/>
                  <a:pt x="523065" y="285437"/>
                </a:cubicBezTo>
                <a:close/>
                <a:moveTo>
                  <a:pt x="212085" y="272241"/>
                </a:moveTo>
                <a:cubicBezTo>
                  <a:pt x="223640" y="272241"/>
                  <a:pt x="233008" y="281624"/>
                  <a:pt x="233008" y="293199"/>
                </a:cubicBezTo>
                <a:cubicBezTo>
                  <a:pt x="233008" y="304774"/>
                  <a:pt x="223640" y="314157"/>
                  <a:pt x="212085" y="314157"/>
                </a:cubicBezTo>
                <a:cubicBezTo>
                  <a:pt x="200530" y="314157"/>
                  <a:pt x="191162" y="304774"/>
                  <a:pt x="191162" y="293199"/>
                </a:cubicBezTo>
                <a:cubicBezTo>
                  <a:pt x="191162" y="281624"/>
                  <a:pt x="200530" y="272241"/>
                  <a:pt x="212085" y="272241"/>
                </a:cubicBezTo>
                <a:close/>
                <a:moveTo>
                  <a:pt x="29849" y="269983"/>
                </a:moveTo>
                <a:cubicBezTo>
                  <a:pt x="41424" y="269983"/>
                  <a:pt x="50807" y="279335"/>
                  <a:pt x="50807" y="290871"/>
                </a:cubicBezTo>
                <a:cubicBezTo>
                  <a:pt x="50807" y="302407"/>
                  <a:pt x="41424" y="311759"/>
                  <a:pt x="29849" y="311759"/>
                </a:cubicBezTo>
                <a:cubicBezTo>
                  <a:pt x="18274" y="311759"/>
                  <a:pt x="8891" y="302407"/>
                  <a:pt x="8891" y="290871"/>
                </a:cubicBezTo>
                <a:cubicBezTo>
                  <a:pt x="8891" y="279335"/>
                  <a:pt x="18274" y="269983"/>
                  <a:pt x="29849" y="269983"/>
                </a:cubicBezTo>
                <a:close/>
                <a:moveTo>
                  <a:pt x="146494" y="266667"/>
                </a:moveTo>
                <a:cubicBezTo>
                  <a:pt x="158069" y="266667"/>
                  <a:pt x="167452" y="276019"/>
                  <a:pt x="167452" y="287555"/>
                </a:cubicBezTo>
                <a:cubicBezTo>
                  <a:pt x="167452" y="299091"/>
                  <a:pt x="158069" y="308443"/>
                  <a:pt x="146494" y="308443"/>
                </a:cubicBezTo>
                <a:cubicBezTo>
                  <a:pt x="134919" y="308443"/>
                  <a:pt x="125536" y="299091"/>
                  <a:pt x="125536" y="287555"/>
                </a:cubicBezTo>
                <a:cubicBezTo>
                  <a:pt x="125536" y="276019"/>
                  <a:pt x="134919" y="266667"/>
                  <a:pt x="146494" y="266667"/>
                </a:cubicBezTo>
                <a:close/>
                <a:moveTo>
                  <a:pt x="381335" y="261233"/>
                </a:moveTo>
                <a:cubicBezTo>
                  <a:pt x="392910" y="261233"/>
                  <a:pt x="402293" y="270616"/>
                  <a:pt x="402293" y="282191"/>
                </a:cubicBezTo>
                <a:cubicBezTo>
                  <a:pt x="402293" y="293766"/>
                  <a:pt x="392910" y="303149"/>
                  <a:pt x="381335" y="303149"/>
                </a:cubicBezTo>
                <a:cubicBezTo>
                  <a:pt x="369760" y="303149"/>
                  <a:pt x="360377" y="293766"/>
                  <a:pt x="360377" y="282191"/>
                </a:cubicBezTo>
                <a:cubicBezTo>
                  <a:pt x="360377" y="270616"/>
                  <a:pt x="369760" y="261233"/>
                  <a:pt x="381335" y="261233"/>
                </a:cubicBezTo>
                <a:close/>
                <a:moveTo>
                  <a:pt x="564982" y="251707"/>
                </a:moveTo>
                <a:cubicBezTo>
                  <a:pt x="576537" y="251707"/>
                  <a:pt x="585905" y="261090"/>
                  <a:pt x="585905" y="272665"/>
                </a:cubicBezTo>
                <a:cubicBezTo>
                  <a:pt x="585905" y="284240"/>
                  <a:pt x="576537" y="293623"/>
                  <a:pt x="564982" y="293623"/>
                </a:cubicBezTo>
                <a:cubicBezTo>
                  <a:pt x="553427" y="293623"/>
                  <a:pt x="544059" y="284240"/>
                  <a:pt x="544059" y="272665"/>
                </a:cubicBezTo>
                <a:cubicBezTo>
                  <a:pt x="544059" y="261090"/>
                  <a:pt x="553427" y="251707"/>
                  <a:pt x="564982" y="251707"/>
                </a:cubicBezTo>
                <a:close/>
                <a:moveTo>
                  <a:pt x="100556" y="251707"/>
                </a:moveTo>
                <a:cubicBezTo>
                  <a:pt x="112131" y="251707"/>
                  <a:pt x="121514" y="261090"/>
                  <a:pt x="121514" y="272665"/>
                </a:cubicBezTo>
                <a:cubicBezTo>
                  <a:pt x="121514" y="284240"/>
                  <a:pt x="112131" y="293623"/>
                  <a:pt x="100556" y="293623"/>
                </a:cubicBezTo>
                <a:cubicBezTo>
                  <a:pt x="88981" y="293623"/>
                  <a:pt x="79598" y="284240"/>
                  <a:pt x="79598" y="272665"/>
                </a:cubicBezTo>
                <a:cubicBezTo>
                  <a:pt x="79598" y="261090"/>
                  <a:pt x="88981" y="251707"/>
                  <a:pt x="100556" y="251707"/>
                </a:cubicBezTo>
                <a:close/>
                <a:moveTo>
                  <a:pt x="445021" y="242463"/>
                </a:moveTo>
                <a:cubicBezTo>
                  <a:pt x="456576" y="242463"/>
                  <a:pt x="465944" y="251831"/>
                  <a:pt x="465944" y="263386"/>
                </a:cubicBezTo>
                <a:cubicBezTo>
                  <a:pt x="465944" y="274941"/>
                  <a:pt x="456576" y="284309"/>
                  <a:pt x="445021" y="284309"/>
                </a:cubicBezTo>
                <a:cubicBezTo>
                  <a:pt x="433466" y="284309"/>
                  <a:pt x="424098" y="274941"/>
                  <a:pt x="424098" y="263386"/>
                </a:cubicBezTo>
                <a:cubicBezTo>
                  <a:pt x="424098" y="251831"/>
                  <a:pt x="433466" y="242463"/>
                  <a:pt x="445021" y="242463"/>
                </a:cubicBezTo>
                <a:close/>
                <a:moveTo>
                  <a:pt x="317156" y="235477"/>
                </a:moveTo>
                <a:cubicBezTo>
                  <a:pt x="328711" y="235477"/>
                  <a:pt x="338079" y="244860"/>
                  <a:pt x="338079" y="256435"/>
                </a:cubicBezTo>
                <a:cubicBezTo>
                  <a:pt x="338079" y="268010"/>
                  <a:pt x="328711" y="277393"/>
                  <a:pt x="317156" y="277393"/>
                </a:cubicBezTo>
                <a:cubicBezTo>
                  <a:pt x="305601" y="277393"/>
                  <a:pt x="296233" y="268010"/>
                  <a:pt x="296233" y="256435"/>
                </a:cubicBezTo>
                <a:cubicBezTo>
                  <a:pt x="296233" y="244860"/>
                  <a:pt x="305601" y="235477"/>
                  <a:pt x="317156" y="235477"/>
                </a:cubicBezTo>
                <a:close/>
                <a:moveTo>
                  <a:pt x="402293" y="221082"/>
                </a:moveTo>
                <a:cubicBezTo>
                  <a:pt x="413868" y="221082"/>
                  <a:pt x="423251" y="230465"/>
                  <a:pt x="423251" y="242040"/>
                </a:cubicBezTo>
                <a:cubicBezTo>
                  <a:pt x="423251" y="253615"/>
                  <a:pt x="413868" y="262998"/>
                  <a:pt x="402293" y="262998"/>
                </a:cubicBezTo>
                <a:cubicBezTo>
                  <a:pt x="390718" y="262998"/>
                  <a:pt x="381335" y="253615"/>
                  <a:pt x="381335" y="242040"/>
                </a:cubicBezTo>
                <a:cubicBezTo>
                  <a:pt x="381335" y="230465"/>
                  <a:pt x="390718" y="221082"/>
                  <a:pt x="402293" y="221082"/>
                </a:cubicBezTo>
                <a:close/>
                <a:moveTo>
                  <a:pt x="507929" y="215154"/>
                </a:moveTo>
                <a:cubicBezTo>
                  <a:pt x="519504" y="215154"/>
                  <a:pt x="528887" y="224522"/>
                  <a:pt x="528887" y="236077"/>
                </a:cubicBezTo>
                <a:cubicBezTo>
                  <a:pt x="528887" y="247632"/>
                  <a:pt x="519504" y="257000"/>
                  <a:pt x="507929" y="257000"/>
                </a:cubicBezTo>
                <a:cubicBezTo>
                  <a:pt x="496354" y="257000"/>
                  <a:pt x="486971" y="247632"/>
                  <a:pt x="486971" y="236077"/>
                </a:cubicBezTo>
                <a:cubicBezTo>
                  <a:pt x="486971" y="224522"/>
                  <a:pt x="496354" y="215154"/>
                  <a:pt x="507929" y="215154"/>
                </a:cubicBezTo>
                <a:close/>
                <a:moveTo>
                  <a:pt x="41986" y="210214"/>
                </a:moveTo>
                <a:cubicBezTo>
                  <a:pt x="53561" y="210214"/>
                  <a:pt x="62944" y="219582"/>
                  <a:pt x="62944" y="231137"/>
                </a:cubicBezTo>
                <a:cubicBezTo>
                  <a:pt x="62944" y="242692"/>
                  <a:pt x="53561" y="252060"/>
                  <a:pt x="41986" y="252060"/>
                </a:cubicBezTo>
                <a:cubicBezTo>
                  <a:pt x="30411" y="252060"/>
                  <a:pt x="21028" y="242692"/>
                  <a:pt x="21028" y="231137"/>
                </a:cubicBezTo>
                <a:cubicBezTo>
                  <a:pt x="21028" y="219582"/>
                  <a:pt x="30411" y="210214"/>
                  <a:pt x="41986" y="210214"/>
                </a:cubicBezTo>
                <a:close/>
                <a:moveTo>
                  <a:pt x="190914" y="202099"/>
                </a:moveTo>
                <a:cubicBezTo>
                  <a:pt x="202508" y="202099"/>
                  <a:pt x="211907" y="211482"/>
                  <a:pt x="211907" y="223057"/>
                </a:cubicBezTo>
                <a:cubicBezTo>
                  <a:pt x="211907" y="234632"/>
                  <a:pt x="202508" y="244015"/>
                  <a:pt x="190914" y="244015"/>
                </a:cubicBezTo>
                <a:cubicBezTo>
                  <a:pt x="179320" y="244015"/>
                  <a:pt x="169921" y="234632"/>
                  <a:pt x="169921" y="223057"/>
                </a:cubicBezTo>
                <a:cubicBezTo>
                  <a:pt x="169921" y="211482"/>
                  <a:pt x="179320" y="202099"/>
                  <a:pt x="190914" y="202099"/>
                </a:cubicBezTo>
                <a:close/>
                <a:moveTo>
                  <a:pt x="262185" y="197654"/>
                </a:moveTo>
                <a:cubicBezTo>
                  <a:pt x="273779" y="197654"/>
                  <a:pt x="283178" y="207022"/>
                  <a:pt x="283178" y="218577"/>
                </a:cubicBezTo>
                <a:cubicBezTo>
                  <a:pt x="283178" y="230132"/>
                  <a:pt x="273779" y="239500"/>
                  <a:pt x="262185" y="239500"/>
                </a:cubicBezTo>
                <a:cubicBezTo>
                  <a:pt x="250591" y="239500"/>
                  <a:pt x="241192" y="230132"/>
                  <a:pt x="241192" y="218577"/>
                </a:cubicBezTo>
                <a:cubicBezTo>
                  <a:pt x="241192" y="207022"/>
                  <a:pt x="250591" y="197654"/>
                  <a:pt x="262185" y="197654"/>
                </a:cubicBezTo>
                <a:close/>
                <a:moveTo>
                  <a:pt x="464391" y="197301"/>
                </a:moveTo>
                <a:cubicBezTo>
                  <a:pt x="475966" y="197301"/>
                  <a:pt x="485349" y="206684"/>
                  <a:pt x="485349" y="218259"/>
                </a:cubicBezTo>
                <a:cubicBezTo>
                  <a:pt x="485349" y="229834"/>
                  <a:pt x="475966" y="239217"/>
                  <a:pt x="464391" y="239217"/>
                </a:cubicBezTo>
                <a:cubicBezTo>
                  <a:pt x="452816" y="239217"/>
                  <a:pt x="443433" y="229834"/>
                  <a:pt x="443433" y="218259"/>
                </a:cubicBezTo>
                <a:cubicBezTo>
                  <a:pt x="443433" y="206684"/>
                  <a:pt x="452816" y="197301"/>
                  <a:pt x="464391" y="197301"/>
                </a:cubicBezTo>
                <a:close/>
                <a:moveTo>
                  <a:pt x="135732" y="194408"/>
                </a:moveTo>
                <a:cubicBezTo>
                  <a:pt x="147326" y="194408"/>
                  <a:pt x="156725" y="203776"/>
                  <a:pt x="156725" y="215331"/>
                </a:cubicBezTo>
                <a:cubicBezTo>
                  <a:pt x="156725" y="226886"/>
                  <a:pt x="147326" y="236254"/>
                  <a:pt x="135732" y="236254"/>
                </a:cubicBezTo>
                <a:cubicBezTo>
                  <a:pt x="124138" y="236254"/>
                  <a:pt x="114739" y="226886"/>
                  <a:pt x="114739" y="215331"/>
                </a:cubicBezTo>
                <a:cubicBezTo>
                  <a:pt x="114739" y="203776"/>
                  <a:pt x="124138" y="194408"/>
                  <a:pt x="135732" y="194408"/>
                </a:cubicBezTo>
                <a:close/>
                <a:moveTo>
                  <a:pt x="313910" y="187140"/>
                </a:moveTo>
                <a:cubicBezTo>
                  <a:pt x="325465" y="187140"/>
                  <a:pt x="334833" y="196508"/>
                  <a:pt x="334833" y="208063"/>
                </a:cubicBezTo>
                <a:cubicBezTo>
                  <a:pt x="334833" y="219618"/>
                  <a:pt x="325465" y="228986"/>
                  <a:pt x="313910" y="228986"/>
                </a:cubicBezTo>
                <a:cubicBezTo>
                  <a:pt x="302355" y="228986"/>
                  <a:pt x="292987" y="219618"/>
                  <a:pt x="292987" y="208063"/>
                </a:cubicBezTo>
                <a:cubicBezTo>
                  <a:pt x="292987" y="196508"/>
                  <a:pt x="302355" y="187140"/>
                  <a:pt x="313910" y="187140"/>
                </a:cubicBezTo>
                <a:close/>
                <a:moveTo>
                  <a:pt x="558207" y="173097"/>
                </a:moveTo>
                <a:cubicBezTo>
                  <a:pt x="569801" y="173097"/>
                  <a:pt x="579200" y="182480"/>
                  <a:pt x="579200" y="194055"/>
                </a:cubicBezTo>
                <a:cubicBezTo>
                  <a:pt x="579200" y="205630"/>
                  <a:pt x="569801" y="215013"/>
                  <a:pt x="558207" y="215013"/>
                </a:cubicBezTo>
                <a:cubicBezTo>
                  <a:pt x="546613" y="215013"/>
                  <a:pt x="537214" y="205630"/>
                  <a:pt x="537214" y="194055"/>
                </a:cubicBezTo>
                <a:cubicBezTo>
                  <a:pt x="537214" y="182480"/>
                  <a:pt x="546613" y="173097"/>
                  <a:pt x="558207" y="173097"/>
                </a:cubicBezTo>
                <a:close/>
                <a:moveTo>
                  <a:pt x="366199" y="170909"/>
                </a:moveTo>
                <a:cubicBezTo>
                  <a:pt x="377793" y="170909"/>
                  <a:pt x="387192" y="180292"/>
                  <a:pt x="387192" y="191867"/>
                </a:cubicBezTo>
                <a:cubicBezTo>
                  <a:pt x="387192" y="203442"/>
                  <a:pt x="377793" y="212825"/>
                  <a:pt x="366199" y="212825"/>
                </a:cubicBezTo>
                <a:cubicBezTo>
                  <a:pt x="354605" y="212825"/>
                  <a:pt x="345206" y="203442"/>
                  <a:pt x="345206" y="191867"/>
                </a:cubicBezTo>
                <a:cubicBezTo>
                  <a:pt x="345206" y="180292"/>
                  <a:pt x="354605" y="170909"/>
                  <a:pt x="366199" y="170909"/>
                </a:cubicBezTo>
                <a:close/>
                <a:moveTo>
                  <a:pt x="20993" y="162936"/>
                </a:moveTo>
                <a:cubicBezTo>
                  <a:pt x="32587" y="162936"/>
                  <a:pt x="41986" y="172288"/>
                  <a:pt x="41986" y="183824"/>
                </a:cubicBezTo>
                <a:cubicBezTo>
                  <a:pt x="41986" y="195360"/>
                  <a:pt x="32587" y="204712"/>
                  <a:pt x="20993" y="204712"/>
                </a:cubicBezTo>
                <a:cubicBezTo>
                  <a:pt x="9399" y="204712"/>
                  <a:pt x="0" y="195360"/>
                  <a:pt x="0" y="183824"/>
                </a:cubicBezTo>
                <a:cubicBezTo>
                  <a:pt x="0" y="172288"/>
                  <a:pt x="9399" y="162936"/>
                  <a:pt x="20993" y="162936"/>
                </a:cubicBezTo>
                <a:close/>
                <a:moveTo>
                  <a:pt x="511775" y="160254"/>
                </a:moveTo>
                <a:cubicBezTo>
                  <a:pt x="523330" y="160254"/>
                  <a:pt x="532698" y="169622"/>
                  <a:pt x="532698" y="181177"/>
                </a:cubicBezTo>
                <a:cubicBezTo>
                  <a:pt x="532698" y="192732"/>
                  <a:pt x="523330" y="202100"/>
                  <a:pt x="511775" y="202100"/>
                </a:cubicBezTo>
                <a:cubicBezTo>
                  <a:pt x="500220" y="202100"/>
                  <a:pt x="490852" y="192732"/>
                  <a:pt x="490852" y="181177"/>
                </a:cubicBezTo>
                <a:cubicBezTo>
                  <a:pt x="490852" y="169622"/>
                  <a:pt x="500220" y="160254"/>
                  <a:pt x="511775" y="160254"/>
                </a:cubicBezTo>
                <a:close/>
                <a:moveTo>
                  <a:pt x="171544" y="157008"/>
                </a:moveTo>
                <a:cubicBezTo>
                  <a:pt x="183119" y="157008"/>
                  <a:pt x="192502" y="166376"/>
                  <a:pt x="192502" y="177931"/>
                </a:cubicBezTo>
                <a:cubicBezTo>
                  <a:pt x="192502" y="189486"/>
                  <a:pt x="183119" y="198854"/>
                  <a:pt x="171544" y="198854"/>
                </a:cubicBezTo>
                <a:cubicBezTo>
                  <a:pt x="159969" y="198854"/>
                  <a:pt x="150586" y="189486"/>
                  <a:pt x="150586" y="177931"/>
                </a:cubicBezTo>
                <a:cubicBezTo>
                  <a:pt x="150586" y="166376"/>
                  <a:pt x="159969" y="157008"/>
                  <a:pt x="171544" y="157008"/>
                </a:cubicBezTo>
                <a:close/>
                <a:moveTo>
                  <a:pt x="69436" y="151010"/>
                </a:moveTo>
                <a:cubicBezTo>
                  <a:pt x="81011" y="151010"/>
                  <a:pt x="90394" y="160362"/>
                  <a:pt x="90394" y="171898"/>
                </a:cubicBezTo>
                <a:cubicBezTo>
                  <a:pt x="90394" y="183434"/>
                  <a:pt x="81011" y="192786"/>
                  <a:pt x="69436" y="192786"/>
                </a:cubicBezTo>
                <a:cubicBezTo>
                  <a:pt x="57861" y="192786"/>
                  <a:pt x="48478" y="183434"/>
                  <a:pt x="48478" y="171898"/>
                </a:cubicBezTo>
                <a:cubicBezTo>
                  <a:pt x="48478" y="160362"/>
                  <a:pt x="57861" y="151010"/>
                  <a:pt x="69436" y="151010"/>
                </a:cubicBezTo>
                <a:close/>
                <a:moveTo>
                  <a:pt x="114774" y="146070"/>
                </a:moveTo>
                <a:cubicBezTo>
                  <a:pt x="126368" y="146070"/>
                  <a:pt x="135767" y="155453"/>
                  <a:pt x="135767" y="167028"/>
                </a:cubicBezTo>
                <a:cubicBezTo>
                  <a:pt x="135767" y="178603"/>
                  <a:pt x="126368" y="187986"/>
                  <a:pt x="114774" y="187986"/>
                </a:cubicBezTo>
                <a:cubicBezTo>
                  <a:pt x="103180" y="187986"/>
                  <a:pt x="93781" y="178603"/>
                  <a:pt x="93781" y="167028"/>
                </a:cubicBezTo>
                <a:cubicBezTo>
                  <a:pt x="93781" y="155453"/>
                  <a:pt x="103180" y="146070"/>
                  <a:pt x="114774" y="146070"/>
                </a:cubicBezTo>
                <a:close/>
                <a:moveTo>
                  <a:pt x="274888" y="144800"/>
                </a:moveTo>
                <a:cubicBezTo>
                  <a:pt x="286443" y="144800"/>
                  <a:pt x="295811" y="154183"/>
                  <a:pt x="295811" y="165758"/>
                </a:cubicBezTo>
                <a:cubicBezTo>
                  <a:pt x="295811" y="177333"/>
                  <a:pt x="286443" y="186716"/>
                  <a:pt x="274888" y="186716"/>
                </a:cubicBezTo>
                <a:cubicBezTo>
                  <a:pt x="263333" y="186716"/>
                  <a:pt x="253965" y="177333"/>
                  <a:pt x="253965" y="165758"/>
                </a:cubicBezTo>
                <a:cubicBezTo>
                  <a:pt x="253965" y="154183"/>
                  <a:pt x="263333" y="144800"/>
                  <a:pt x="274888" y="144800"/>
                </a:cubicBezTo>
                <a:close/>
                <a:moveTo>
                  <a:pt x="434541" y="136756"/>
                </a:moveTo>
                <a:cubicBezTo>
                  <a:pt x="446116" y="136756"/>
                  <a:pt x="455499" y="146139"/>
                  <a:pt x="455499" y="157714"/>
                </a:cubicBezTo>
                <a:cubicBezTo>
                  <a:pt x="455499" y="169289"/>
                  <a:pt x="446116" y="178672"/>
                  <a:pt x="434541" y="178672"/>
                </a:cubicBezTo>
                <a:cubicBezTo>
                  <a:pt x="422966" y="178672"/>
                  <a:pt x="413583" y="169289"/>
                  <a:pt x="413583" y="157714"/>
                </a:cubicBezTo>
                <a:cubicBezTo>
                  <a:pt x="413583" y="146139"/>
                  <a:pt x="422966" y="136756"/>
                  <a:pt x="434541" y="136756"/>
                </a:cubicBezTo>
                <a:close/>
                <a:moveTo>
                  <a:pt x="323330" y="135203"/>
                </a:moveTo>
                <a:cubicBezTo>
                  <a:pt x="334905" y="135203"/>
                  <a:pt x="344288" y="144555"/>
                  <a:pt x="344288" y="156091"/>
                </a:cubicBezTo>
                <a:cubicBezTo>
                  <a:pt x="344288" y="167627"/>
                  <a:pt x="334905" y="176979"/>
                  <a:pt x="323330" y="176979"/>
                </a:cubicBezTo>
                <a:cubicBezTo>
                  <a:pt x="311755" y="176979"/>
                  <a:pt x="302372" y="167627"/>
                  <a:pt x="302372" y="156091"/>
                </a:cubicBezTo>
                <a:cubicBezTo>
                  <a:pt x="302372" y="144555"/>
                  <a:pt x="311755" y="135203"/>
                  <a:pt x="323330" y="135203"/>
                </a:cubicBezTo>
                <a:close/>
                <a:moveTo>
                  <a:pt x="227573" y="130052"/>
                </a:moveTo>
                <a:cubicBezTo>
                  <a:pt x="239148" y="130052"/>
                  <a:pt x="248531" y="139420"/>
                  <a:pt x="248531" y="150975"/>
                </a:cubicBezTo>
                <a:cubicBezTo>
                  <a:pt x="248531" y="162530"/>
                  <a:pt x="239148" y="171898"/>
                  <a:pt x="227573" y="171898"/>
                </a:cubicBezTo>
                <a:cubicBezTo>
                  <a:pt x="215998" y="171898"/>
                  <a:pt x="206615" y="162530"/>
                  <a:pt x="206615" y="150975"/>
                </a:cubicBezTo>
                <a:cubicBezTo>
                  <a:pt x="206615" y="139420"/>
                  <a:pt x="215998" y="130052"/>
                  <a:pt x="227573" y="130052"/>
                </a:cubicBezTo>
                <a:close/>
                <a:moveTo>
                  <a:pt x="382570" y="125959"/>
                </a:moveTo>
                <a:cubicBezTo>
                  <a:pt x="394125" y="125959"/>
                  <a:pt x="403493" y="135327"/>
                  <a:pt x="403493" y="146882"/>
                </a:cubicBezTo>
                <a:cubicBezTo>
                  <a:pt x="403493" y="158437"/>
                  <a:pt x="394125" y="167805"/>
                  <a:pt x="382570" y="167805"/>
                </a:cubicBezTo>
                <a:cubicBezTo>
                  <a:pt x="371015" y="167805"/>
                  <a:pt x="361647" y="158437"/>
                  <a:pt x="361647" y="146882"/>
                </a:cubicBezTo>
                <a:cubicBezTo>
                  <a:pt x="361647" y="135327"/>
                  <a:pt x="371015" y="125959"/>
                  <a:pt x="382570" y="125959"/>
                </a:cubicBezTo>
                <a:close/>
                <a:moveTo>
                  <a:pt x="548398" y="122008"/>
                </a:moveTo>
                <a:cubicBezTo>
                  <a:pt x="559992" y="122008"/>
                  <a:pt x="569391" y="131360"/>
                  <a:pt x="569391" y="142896"/>
                </a:cubicBezTo>
                <a:cubicBezTo>
                  <a:pt x="569391" y="154432"/>
                  <a:pt x="559992" y="163784"/>
                  <a:pt x="548398" y="163784"/>
                </a:cubicBezTo>
                <a:cubicBezTo>
                  <a:pt x="536804" y="163784"/>
                  <a:pt x="527405" y="154432"/>
                  <a:pt x="527405" y="142896"/>
                </a:cubicBezTo>
                <a:cubicBezTo>
                  <a:pt x="527405" y="131360"/>
                  <a:pt x="536804" y="122008"/>
                  <a:pt x="548398" y="122008"/>
                </a:cubicBezTo>
                <a:close/>
                <a:moveTo>
                  <a:pt x="504942" y="116383"/>
                </a:moveTo>
                <a:cubicBezTo>
                  <a:pt x="505180" y="117410"/>
                  <a:pt x="505180" y="119387"/>
                  <a:pt x="504467" y="123023"/>
                </a:cubicBezTo>
                <a:cubicBezTo>
                  <a:pt x="503755" y="126580"/>
                  <a:pt x="503359" y="130216"/>
                  <a:pt x="502409" y="133773"/>
                </a:cubicBezTo>
                <a:cubicBezTo>
                  <a:pt x="500271" y="141599"/>
                  <a:pt x="496946" y="149029"/>
                  <a:pt x="492433" y="156065"/>
                </a:cubicBezTo>
                <a:cubicBezTo>
                  <a:pt x="476520" y="180727"/>
                  <a:pt x="443268" y="202070"/>
                  <a:pt x="403999" y="211793"/>
                </a:cubicBezTo>
                <a:cubicBezTo>
                  <a:pt x="402415" y="212188"/>
                  <a:pt x="392994" y="216694"/>
                  <a:pt x="390223" y="218275"/>
                </a:cubicBezTo>
                <a:cubicBezTo>
                  <a:pt x="385710" y="220804"/>
                  <a:pt x="381514" y="223571"/>
                  <a:pt x="377714" y="226575"/>
                </a:cubicBezTo>
                <a:cubicBezTo>
                  <a:pt x="361563" y="239301"/>
                  <a:pt x="353725" y="256376"/>
                  <a:pt x="353250" y="274319"/>
                </a:cubicBezTo>
                <a:cubicBezTo>
                  <a:pt x="352696" y="293449"/>
                  <a:pt x="359663" y="313448"/>
                  <a:pt x="363146" y="332972"/>
                </a:cubicBezTo>
                <a:cubicBezTo>
                  <a:pt x="363384" y="334000"/>
                  <a:pt x="363542" y="335028"/>
                  <a:pt x="363622" y="336134"/>
                </a:cubicBezTo>
                <a:cubicBezTo>
                  <a:pt x="363859" y="337715"/>
                  <a:pt x="364572" y="337794"/>
                  <a:pt x="365363" y="336450"/>
                </a:cubicBezTo>
                <a:cubicBezTo>
                  <a:pt x="375497" y="318744"/>
                  <a:pt x="393707" y="304515"/>
                  <a:pt x="422604" y="296532"/>
                </a:cubicBezTo>
                <a:cubicBezTo>
                  <a:pt x="449602" y="289022"/>
                  <a:pt x="480795" y="285860"/>
                  <a:pt x="504547" y="275426"/>
                </a:cubicBezTo>
                <a:cubicBezTo>
                  <a:pt x="516343" y="270209"/>
                  <a:pt x="529248" y="263569"/>
                  <a:pt x="534553" y="254637"/>
                </a:cubicBezTo>
                <a:cubicBezTo>
                  <a:pt x="539699" y="245941"/>
                  <a:pt x="533523" y="234084"/>
                  <a:pt x="533998" y="224045"/>
                </a:cubicBezTo>
                <a:cubicBezTo>
                  <a:pt x="534078" y="222464"/>
                  <a:pt x="534394" y="222464"/>
                  <a:pt x="534790" y="223966"/>
                </a:cubicBezTo>
                <a:cubicBezTo>
                  <a:pt x="536136" y="229658"/>
                  <a:pt x="539857" y="235428"/>
                  <a:pt x="543341" y="241199"/>
                </a:cubicBezTo>
                <a:cubicBezTo>
                  <a:pt x="544132" y="242621"/>
                  <a:pt x="545557" y="242621"/>
                  <a:pt x="546428" y="241357"/>
                </a:cubicBezTo>
                <a:cubicBezTo>
                  <a:pt x="548962" y="237641"/>
                  <a:pt x="551179" y="233768"/>
                  <a:pt x="552920" y="229737"/>
                </a:cubicBezTo>
                <a:cubicBezTo>
                  <a:pt x="553791" y="227840"/>
                  <a:pt x="554345" y="225863"/>
                  <a:pt x="554979" y="223887"/>
                </a:cubicBezTo>
                <a:cubicBezTo>
                  <a:pt x="555454" y="222306"/>
                  <a:pt x="557750" y="219856"/>
                  <a:pt x="558146" y="221358"/>
                </a:cubicBezTo>
                <a:cubicBezTo>
                  <a:pt x="558383" y="222385"/>
                  <a:pt x="558146" y="224282"/>
                  <a:pt x="556800" y="227998"/>
                </a:cubicBezTo>
                <a:cubicBezTo>
                  <a:pt x="555612" y="231476"/>
                  <a:pt x="554662" y="235112"/>
                  <a:pt x="553158" y="238432"/>
                </a:cubicBezTo>
                <a:cubicBezTo>
                  <a:pt x="549833" y="245862"/>
                  <a:pt x="545162" y="252818"/>
                  <a:pt x="539303" y="259142"/>
                </a:cubicBezTo>
                <a:cubicBezTo>
                  <a:pt x="518560" y="281355"/>
                  <a:pt x="479133" y="297954"/>
                  <a:pt x="434480" y="301986"/>
                </a:cubicBezTo>
                <a:cubicBezTo>
                  <a:pt x="432896" y="302144"/>
                  <a:pt x="432817" y="302697"/>
                  <a:pt x="434401" y="303092"/>
                </a:cubicBezTo>
                <a:cubicBezTo>
                  <a:pt x="443585" y="305543"/>
                  <a:pt x="455539" y="305543"/>
                  <a:pt x="463694" y="304911"/>
                </a:cubicBezTo>
                <a:cubicBezTo>
                  <a:pt x="465278" y="304832"/>
                  <a:pt x="465515" y="305464"/>
                  <a:pt x="464090" y="306175"/>
                </a:cubicBezTo>
                <a:cubicBezTo>
                  <a:pt x="457598" y="309891"/>
                  <a:pt x="447781" y="312341"/>
                  <a:pt x="436855" y="310286"/>
                </a:cubicBezTo>
                <a:cubicBezTo>
                  <a:pt x="433213" y="309574"/>
                  <a:pt x="430363" y="307914"/>
                  <a:pt x="427354" y="306254"/>
                </a:cubicBezTo>
                <a:cubicBezTo>
                  <a:pt x="422842" y="303725"/>
                  <a:pt x="422050" y="305306"/>
                  <a:pt x="418804" y="306412"/>
                </a:cubicBezTo>
                <a:cubicBezTo>
                  <a:pt x="413499" y="308310"/>
                  <a:pt x="408512" y="310523"/>
                  <a:pt x="403920" y="312894"/>
                </a:cubicBezTo>
                <a:cubicBezTo>
                  <a:pt x="384523" y="323329"/>
                  <a:pt x="373755" y="339138"/>
                  <a:pt x="370905" y="356924"/>
                </a:cubicBezTo>
                <a:cubicBezTo>
                  <a:pt x="369876" y="363247"/>
                  <a:pt x="369718" y="369808"/>
                  <a:pt x="370114" y="376448"/>
                </a:cubicBezTo>
                <a:cubicBezTo>
                  <a:pt x="370193" y="378029"/>
                  <a:pt x="371539" y="378899"/>
                  <a:pt x="373043" y="378504"/>
                </a:cubicBezTo>
                <a:cubicBezTo>
                  <a:pt x="374230" y="378266"/>
                  <a:pt x="375418" y="378029"/>
                  <a:pt x="376606" y="377792"/>
                </a:cubicBezTo>
                <a:cubicBezTo>
                  <a:pt x="378189" y="377555"/>
                  <a:pt x="378189" y="377792"/>
                  <a:pt x="376685" y="378345"/>
                </a:cubicBezTo>
                <a:cubicBezTo>
                  <a:pt x="375893" y="378662"/>
                  <a:pt x="375181" y="378978"/>
                  <a:pt x="374468" y="379294"/>
                </a:cubicBezTo>
                <a:cubicBezTo>
                  <a:pt x="373043" y="380005"/>
                  <a:pt x="373122" y="380243"/>
                  <a:pt x="374626" y="379768"/>
                </a:cubicBezTo>
                <a:cubicBezTo>
                  <a:pt x="376606" y="378978"/>
                  <a:pt x="378585" y="378187"/>
                  <a:pt x="380406" y="377318"/>
                </a:cubicBezTo>
                <a:cubicBezTo>
                  <a:pt x="381752" y="376527"/>
                  <a:pt x="381910" y="376685"/>
                  <a:pt x="380723" y="377713"/>
                </a:cubicBezTo>
                <a:cubicBezTo>
                  <a:pt x="378189" y="379926"/>
                  <a:pt x="375656" y="382061"/>
                  <a:pt x="373122" y="384195"/>
                </a:cubicBezTo>
                <a:cubicBezTo>
                  <a:pt x="371934" y="385223"/>
                  <a:pt x="371064" y="387278"/>
                  <a:pt x="371222" y="388859"/>
                </a:cubicBezTo>
                <a:cubicBezTo>
                  <a:pt x="372251" y="398107"/>
                  <a:pt x="373676" y="407356"/>
                  <a:pt x="374310" y="416446"/>
                </a:cubicBezTo>
                <a:cubicBezTo>
                  <a:pt x="375576" y="434390"/>
                  <a:pt x="369876" y="449488"/>
                  <a:pt x="360930" y="464033"/>
                </a:cubicBezTo>
                <a:cubicBezTo>
                  <a:pt x="360138" y="465376"/>
                  <a:pt x="359505" y="467036"/>
                  <a:pt x="359663" y="467827"/>
                </a:cubicBezTo>
                <a:cubicBezTo>
                  <a:pt x="359742" y="468617"/>
                  <a:pt x="360930" y="468538"/>
                  <a:pt x="362355" y="467827"/>
                </a:cubicBezTo>
                <a:cubicBezTo>
                  <a:pt x="368134" y="464981"/>
                  <a:pt x="375260" y="462847"/>
                  <a:pt x="383652" y="462768"/>
                </a:cubicBezTo>
                <a:cubicBezTo>
                  <a:pt x="385235" y="462768"/>
                  <a:pt x="385314" y="463005"/>
                  <a:pt x="383731" y="463321"/>
                </a:cubicBezTo>
                <a:cubicBezTo>
                  <a:pt x="373755" y="465218"/>
                  <a:pt x="367501" y="470514"/>
                  <a:pt x="362671" y="476443"/>
                </a:cubicBezTo>
                <a:cubicBezTo>
                  <a:pt x="361721" y="477708"/>
                  <a:pt x="361009" y="480079"/>
                  <a:pt x="361088" y="481660"/>
                </a:cubicBezTo>
                <a:cubicBezTo>
                  <a:pt x="361642" y="492885"/>
                  <a:pt x="360534" y="503951"/>
                  <a:pt x="356654" y="514307"/>
                </a:cubicBezTo>
                <a:cubicBezTo>
                  <a:pt x="355625" y="516994"/>
                  <a:pt x="368609" y="602919"/>
                  <a:pt x="371301" y="605843"/>
                </a:cubicBezTo>
                <a:cubicBezTo>
                  <a:pt x="373993" y="608768"/>
                  <a:pt x="314060" y="607661"/>
                  <a:pt x="305826" y="605843"/>
                </a:cubicBezTo>
                <a:cubicBezTo>
                  <a:pt x="298701" y="604262"/>
                  <a:pt x="296247" y="603709"/>
                  <a:pt x="290229" y="605132"/>
                </a:cubicBezTo>
                <a:cubicBezTo>
                  <a:pt x="288646" y="605448"/>
                  <a:pt x="287775" y="604579"/>
                  <a:pt x="288092" y="602998"/>
                </a:cubicBezTo>
                <a:cubicBezTo>
                  <a:pt x="289833" y="594619"/>
                  <a:pt x="294663" y="567822"/>
                  <a:pt x="293555" y="527112"/>
                </a:cubicBezTo>
                <a:cubicBezTo>
                  <a:pt x="293159" y="522528"/>
                  <a:pt x="292763" y="517864"/>
                  <a:pt x="292288" y="513279"/>
                </a:cubicBezTo>
                <a:cubicBezTo>
                  <a:pt x="291813" y="509010"/>
                  <a:pt x="292604" y="502212"/>
                  <a:pt x="289517" y="499446"/>
                </a:cubicBezTo>
                <a:cubicBezTo>
                  <a:pt x="287538" y="497707"/>
                  <a:pt x="285717" y="495810"/>
                  <a:pt x="283975" y="493912"/>
                </a:cubicBezTo>
                <a:cubicBezTo>
                  <a:pt x="276374" y="485692"/>
                  <a:pt x="268378" y="473834"/>
                  <a:pt x="252781" y="473044"/>
                </a:cubicBezTo>
                <a:cubicBezTo>
                  <a:pt x="251119" y="472965"/>
                  <a:pt x="251119" y="472728"/>
                  <a:pt x="252702" y="472491"/>
                </a:cubicBezTo>
                <a:cubicBezTo>
                  <a:pt x="261965" y="471068"/>
                  <a:pt x="270041" y="472965"/>
                  <a:pt x="276295" y="475890"/>
                </a:cubicBezTo>
                <a:cubicBezTo>
                  <a:pt x="277720" y="476522"/>
                  <a:pt x="278037" y="476206"/>
                  <a:pt x="276929" y="475020"/>
                </a:cubicBezTo>
                <a:cubicBezTo>
                  <a:pt x="264182" y="460792"/>
                  <a:pt x="254444" y="445773"/>
                  <a:pt x="251831" y="425695"/>
                </a:cubicBezTo>
                <a:cubicBezTo>
                  <a:pt x="249219" y="406012"/>
                  <a:pt x="249773" y="384906"/>
                  <a:pt x="243439" y="366884"/>
                </a:cubicBezTo>
                <a:cubicBezTo>
                  <a:pt x="237501" y="349888"/>
                  <a:pt x="224834" y="335976"/>
                  <a:pt x="205595" y="328783"/>
                </a:cubicBezTo>
                <a:cubicBezTo>
                  <a:pt x="201082" y="327044"/>
                  <a:pt x="196174" y="325700"/>
                  <a:pt x="191107" y="324672"/>
                </a:cubicBezTo>
                <a:cubicBezTo>
                  <a:pt x="187940" y="323961"/>
                  <a:pt x="177648" y="322538"/>
                  <a:pt x="176064" y="322617"/>
                </a:cubicBezTo>
                <a:cubicBezTo>
                  <a:pt x="135608" y="325305"/>
                  <a:pt x="97526" y="315108"/>
                  <a:pt x="74883" y="296453"/>
                </a:cubicBezTo>
                <a:cubicBezTo>
                  <a:pt x="68391" y="291156"/>
                  <a:pt x="62928" y="285070"/>
                  <a:pt x="58574" y="278272"/>
                </a:cubicBezTo>
                <a:cubicBezTo>
                  <a:pt x="56595" y="275189"/>
                  <a:pt x="55011" y="271790"/>
                  <a:pt x="53269" y="268549"/>
                </a:cubicBezTo>
                <a:cubicBezTo>
                  <a:pt x="51528" y="265308"/>
                  <a:pt x="50894" y="263490"/>
                  <a:pt x="50815" y="262462"/>
                </a:cubicBezTo>
                <a:cubicBezTo>
                  <a:pt x="50736" y="260881"/>
                  <a:pt x="53428" y="262778"/>
                  <a:pt x="54140" y="264201"/>
                </a:cubicBezTo>
                <a:cubicBezTo>
                  <a:pt x="55011" y="266098"/>
                  <a:pt x="55961" y="267916"/>
                  <a:pt x="57070" y="269735"/>
                </a:cubicBezTo>
                <a:cubicBezTo>
                  <a:pt x="59366" y="273371"/>
                  <a:pt x="62137" y="276770"/>
                  <a:pt x="65066" y="280011"/>
                </a:cubicBezTo>
                <a:cubicBezTo>
                  <a:pt x="66095" y="281196"/>
                  <a:pt x="67362" y="280880"/>
                  <a:pt x="67837" y="279378"/>
                </a:cubicBezTo>
                <a:cubicBezTo>
                  <a:pt x="69816" y="273213"/>
                  <a:pt x="72033" y="267047"/>
                  <a:pt x="72112" y="261356"/>
                </a:cubicBezTo>
                <a:cubicBezTo>
                  <a:pt x="72112" y="259775"/>
                  <a:pt x="72429" y="259696"/>
                  <a:pt x="72825" y="261197"/>
                </a:cubicBezTo>
                <a:cubicBezTo>
                  <a:pt x="75200" y="270999"/>
                  <a:pt x="71954" y="283568"/>
                  <a:pt x="78208" y="291314"/>
                </a:cubicBezTo>
                <a:cubicBezTo>
                  <a:pt x="84621" y="299298"/>
                  <a:pt x="97368" y="303804"/>
                  <a:pt x="108848" y="307124"/>
                </a:cubicBezTo>
                <a:cubicBezTo>
                  <a:pt x="132045" y="313843"/>
                  <a:pt x="160388" y="312262"/>
                  <a:pt x="185881" y="315503"/>
                </a:cubicBezTo>
                <a:cubicBezTo>
                  <a:pt x="234493" y="321669"/>
                  <a:pt x="256582" y="352181"/>
                  <a:pt x="262519" y="390519"/>
                </a:cubicBezTo>
                <a:cubicBezTo>
                  <a:pt x="262757" y="392100"/>
                  <a:pt x="263628" y="392337"/>
                  <a:pt x="264736" y="391151"/>
                </a:cubicBezTo>
                <a:cubicBezTo>
                  <a:pt x="266240" y="389491"/>
                  <a:pt x="267982" y="387831"/>
                  <a:pt x="269724" y="386250"/>
                </a:cubicBezTo>
                <a:cubicBezTo>
                  <a:pt x="270912" y="385144"/>
                  <a:pt x="271387" y="383167"/>
                  <a:pt x="270753" y="381665"/>
                </a:cubicBezTo>
                <a:cubicBezTo>
                  <a:pt x="268536" y="376053"/>
                  <a:pt x="266953" y="370045"/>
                  <a:pt x="266082" y="363564"/>
                </a:cubicBezTo>
                <a:cubicBezTo>
                  <a:pt x="263469" y="343881"/>
                  <a:pt x="264024" y="322775"/>
                  <a:pt x="257690" y="304752"/>
                </a:cubicBezTo>
                <a:cubicBezTo>
                  <a:pt x="251752" y="287757"/>
                  <a:pt x="239085" y="273845"/>
                  <a:pt x="219846" y="266652"/>
                </a:cubicBezTo>
                <a:cubicBezTo>
                  <a:pt x="215333" y="264913"/>
                  <a:pt x="210425" y="263569"/>
                  <a:pt x="205358" y="262541"/>
                </a:cubicBezTo>
                <a:cubicBezTo>
                  <a:pt x="202191" y="261830"/>
                  <a:pt x="201241" y="260486"/>
                  <a:pt x="197757" y="263569"/>
                </a:cubicBezTo>
                <a:cubicBezTo>
                  <a:pt x="195382" y="265703"/>
                  <a:pt x="193086" y="267758"/>
                  <a:pt x="190078" y="268944"/>
                </a:cubicBezTo>
                <a:cubicBezTo>
                  <a:pt x="180735" y="272580"/>
                  <a:pt x="171710" y="271711"/>
                  <a:pt x="165139" y="269181"/>
                </a:cubicBezTo>
                <a:cubicBezTo>
                  <a:pt x="163713" y="268628"/>
                  <a:pt x="163793" y="267916"/>
                  <a:pt x="165376" y="267758"/>
                </a:cubicBezTo>
                <a:cubicBezTo>
                  <a:pt x="172739" y="267126"/>
                  <a:pt x="183031" y="265308"/>
                  <a:pt x="190632" y="261672"/>
                </a:cubicBezTo>
                <a:cubicBezTo>
                  <a:pt x="192057" y="260960"/>
                  <a:pt x="191898" y="260407"/>
                  <a:pt x="190315" y="260486"/>
                </a:cubicBezTo>
                <a:cubicBezTo>
                  <a:pt x="149858" y="263174"/>
                  <a:pt x="111777" y="252977"/>
                  <a:pt x="89055" y="234321"/>
                </a:cubicBezTo>
                <a:cubicBezTo>
                  <a:pt x="82642" y="229025"/>
                  <a:pt x="77179" y="222939"/>
                  <a:pt x="72746" y="216141"/>
                </a:cubicBezTo>
                <a:cubicBezTo>
                  <a:pt x="70766" y="213058"/>
                  <a:pt x="69262" y="209659"/>
                  <a:pt x="67520" y="206418"/>
                </a:cubicBezTo>
                <a:cubicBezTo>
                  <a:pt x="65778" y="203177"/>
                  <a:pt x="65145" y="201359"/>
                  <a:pt x="65066" y="200331"/>
                </a:cubicBezTo>
                <a:cubicBezTo>
                  <a:pt x="64987" y="198750"/>
                  <a:pt x="67679" y="200647"/>
                  <a:pt x="68391" y="202070"/>
                </a:cubicBezTo>
                <a:cubicBezTo>
                  <a:pt x="69262" y="203967"/>
                  <a:pt x="70212" y="205785"/>
                  <a:pt x="71320" y="207603"/>
                </a:cubicBezTo>
                <a:cubicBezTo>
                  <a:pt x="73616" y="211240"/>
                  <a:pt x="76387" y="214639"/>
                  <a:pt x="79238" y="217880"/>
                </a:cubicBezTo>
                <a:cubicBezTo>
                  <a:pt x="80346" y="219065"/>
                  <a:pt x="81613" y="218749"/>
                  <a:pt x="82088" y="217247"/>
                </a:cubicBezTo>
                <a:cubicBezTo>
                  <a:pt x="84067" y="211082"/>
                  <a:pt x="86284" y="204916"/>
                  <a:pt x="86363" y="199224"/>
                </a:cubicBezTo>
                <a:cubicBezTo>
                  <a:pt x="86363" y="197644"/>
                  <a:pt x="86680" y="197564"/>
                  <a:pt x="87076" y="199066"/>
                </a:cubicBezTo>
                <a:cubicBezTo>
                  <a:pt x="89372" y="208868"/>
                  <a:pt x="86205" y="221437"/>
                  <a:pt x="92459" y="229183"/>
                </a:cubicBezTo>
                <a:cubicBezTo>
                  <a:pt x="98872" y="237167"/>
                  <a:pt x="111619" y="241673"/>
                  <a:pt x="123099" y="244993"/>
                </a:cubicBezTo>
                <a:cubicBezTo>
                  <a:pt x="146296" y="251712"/>
                  <a:pt x="174639" y="250131"/>
                  <a:pt x="200053" y="253372"/>
                </a:cubicBezTo>
                <a:cubicBezTo>
                  <a:pt x="248744" y="259537"/>
                  <a:pt x="270832" y="290050"/>
                  <a:pt x="276691" y="328388"/>
                </a:cubicBezTo>
                <a:cubicBezTo>
                  <a:pt x="277008" y="329969"/>
                  <a:pt x="277879" y="330206"/>
                  <a:pt x="278987" y="329020"/>
                </a:cubicBezTo>
                <a:cubicBezTo>
                  <a:pt x="284608" y="322696"/>
                  <a:pt x="292763" y="317321"/>
                  <a:pt x="297988" y="310760"/>
                </a:cubicBezTo>
                <a:cubicBezTo>
                  <a:pt x="299018" y="309495"/>
                  <a:pt x="299176" y="309574"/>
                  <a:pt x="298463" y="310997"/>
                </a:cubicBezTo>
                <a:cubicBezTo>
                  <a:pt x="294901" y="318744"/>
                  <a:pt x="291179" y="326490"/>
                  <a:pt x="286904" y="334237"/>
                </a:cubicBezTo>
                <a:cubicBezTo>
                  <a:pt x="284767" y="338189"/>
                  <a:pt x="281520" y="342221"/>
                  <a:pt x="280095" y="346094"/>
                </a:cubicBezTo>
                <a:cubicBezTo>
                  <a:pt x="278433" y="350758"/>
                  <a:pt x="279858" y="354789"/>
                  <a:pt x="280650" y="358584"/>
                </a:cubicBezTo>
                <a:cubicBezTo>
                  <a:pt x="281362" y="362220"/>
                  <a:pt x="282312" y="365777"/>
                  <a:pt x="283500" y="369176"/>
                </a:cubicBezTo>
                <a:cubicBezTo>
                  <a:pt x="283975" y="370678"/>
                  <a:pt x="284687" y="371547"/>
                  <a:pt x="285004" y="371231"/>
                </a:cubicBezTo>
                <a:cubicBezTo>
                  <a:pt x="285242" y="370836"/>
                  <a:pt x="285242" y="370915"/>
                  <a:pt x="285083" y="371389"/>
                </a:cubicBezTo>
                <a:cubicBezTo>
                  <a:pt x="284846" y="371864"/>
                  <a:pt x="285083" y="373445"/>
                  <a:pt x="285796" y="374946"/>
                </a:cubicBezTo>
                <a:cubicBezTo>
                  <a:pt x="286983" y="377634"/>
                  <a:pt x="288488" y="380164"/>
                  <a:pt x="290229" y="382535"/>
                </a:cubicBezTo>
                <a:cubicBezTo>
                  <a:pt x="298543" y="393997"/>
                  <a:pt x="312635" y="401348"/>
                  <a:pt x="321344" y="412494"/>
                </a:cubicBezTo>
                <a:cubicBezTo>
                  <a:pt x="322294" y="413759"/>
                  <a:pt x="323007" y="413521"/>
                  <a:pt x="323007" y="411941"/>
                </a:cubicBezTo>
                <a:cubicBezTo>
                  <a:pt x="322927" y="410043"/>
                  <a:pt x="323007" y="408067"/>
                  <a:pt x="323165" y="406170"/>
                </a:cubicBezTo>
                <a:cubicBezTo>
                  <a:pt x="323877" y="397001"/>
                  <a:pt x="328390" y="389017"/>
                  <a:pt x="333378" y="381191"/>
                </a:cubicBezTo>
                <a:cubicBezTo>
                  <a:pt x="334249" y="379847"/>
                  <a:pt x="334091" y="377792"/>
                  <a:pt x="333141" y="376527"/>
                </a:cubicBezTo>
                <a:cubicBezTo>
                  <a:pt x="331320" y="374314"/>
                  <a:pt x="329499" y="372101"/>
                  <a:pt x="327757" y="369808"/>
                </a:cubicBezTo>
                <a:cubicBezTo>
                  <a:pt x="326807" y="368623"/>
                  <a:pt x="326886" y="368465"/>
                  <a:pt x="328153" y="369492"/>
                </a:cubicBezTo>
                <a:cubicBezTo>
                  <a:pt x="330132" y="371073"/>
                  <a:pt x="332349" y="372496"/>
                  <a:pt x="334645" y="373919"/>
                </a:cubicBezTo>
                <a:cubicBezTo>
                  <a:pt x="336070" y="374709"/>
                  <a:pt x="337891" y="374235"/>
                  <a:pt x="338683" y="372891"/>
                </a:cubicBezTo>
                <a:cubicBezTo>
                  <a:pt x="340899" y="369255"/>
                  <a:pt x="343037" y="365619"/>
                  <a:pt x="344620" y="361825"/>
                </a:cubicBezTo>
                <a:cubicBezTo>
                  <a:pt x="345254" y="360323"/>
                  <a:pt x="345808" y="358267"/>
                  <a:pt x="345887" y="357240"/>
                </a:cubicBezTo>
                <a:cubicBezTo>
                  <a:pt x="345966" y="356607"/>
                  <a:pt x="346045" y="355896"/>
                  <a:pt x="346125" y="355264"/>
                </a:cubicBezTo>
                <a:cubicBezTo>
                  <a:pt x="347629" y="337320"/>
                  <a:pt x="341849" y="319534"/>
                  <a:pt x="327282" y="304990"/>
                </a:cubicBezTo>
                <a:cubicBezTo>
                  <a:pt x="323798" y="301591"/>
                  <a:pt x="319919" y="298429"/>
                  <a:pt x="315723" y="295346"/>
                </a:cubicBezTo>
                <a:cubicBezTo>
                  <a:pt x="313110" y="293449"/>
                  <a:pt x="312873" y="291789"/>
                  <a:pt x="308281" y="293212"/>
                </a:cubicBezTo>
                <a:cubicBezTo>
                  <a:pt x="305351" y="294160"/>
                  <a:pt x="302422" y="295109"/>
                  <a:pt x="299097" y="294951"/>
                </a:cubicBezTo>
                <a:cubicBezTo>
                  <a:pt x="289121" y="294476"/>
                  <a:pt x="281204" y="289971"/>
                  <a:pt x="276295" y="284912"/>
                </a:cubicBezTo>
                <a:cubicBezTo>
                  <a:pt x="275187" y="283805"/>
                  <a:pt x="275662" y="283252"/>
                  <a:pt x="277166" y="283805"/>
                </a:cubicBezTo>
                <a:cubicBezTo>
                  <a:pt x="284054" y="286176"/>
                  <a:pt x="294188" y="288785"/>
                  <a:pt x="302660" y="288548"/>
                </a:cubicBezTo>
                <a:cubicBezTo>
                  <a:pt x="304243" y="288469"/>
                  <a:pt x="304243" y="287915"/>
                  <a:pt x="302818" y="287362"/>
                </a:cubicBezTo>
                <a:cubicBezTo>
                  <a:pt x="264815" y="273213"/>
                  <a:pt x="234334" y="248234"/>
                  <a:pt x="221271" y="221990"/>
                </a:cubicBezTo>
                <a:cubicBezTo>
                  <a:pt x="217550" y="214481"/>
                  <a:pt x="215096" y="206655"/>
                  <a:pt x="213908" y="198671"/>
                </a:cubicBezTo>
                <a:cubicBezTo>
                  <a:pt x="213354" y="195114"/>
                  <a:pt x="213354" y="191399"/>
                  <a:pt x="213116" y="187763"/>
                </a:cubicBezTo>
                <a:cubicBezTo>
                  <a:pt x="212800" y="184047"/>
                  <a:pt x="213037" y="182150"/>
                  <a:pt x="213354" y="181122"/>
                </a:cubicBezTo>
                <a:cubicBezTo>
                  <a:pt x="213908" y="179700"/>
                  <a:pt x="215571" y="182545"/>
                  <a:pt x="215650" y="184126"/>
                </a:cubicBezTo>
                <a:cubicBezTo>
                  <a:pt x="215729" y="186182"/>
                  <a:pt x="215808" y="188237"/>
                  <a:pt x="216046" y="190292"/>
                </a:cubicBezTo>
                <a:cubicBezTo>
                  <a:pt x="216679" y="194561"/>
                  <a:pt x="217788" y="198829"/>
                  <a:pt x="219133" y="202940"/>
                </a:cubicBezTo>
                <a:cubicBezTo>
                  <a:pt x="219608" y="204442"/>
                  <a:pt x="220875" y="204758"/>
                  <a:pt x="221904" y="203572"/>
                </a:cubicBezTo>
                <a:cubicBezTo>
                  <a:pt x="226259" y="198750"/>
                  <a:pt x="230772" y="194007"/>
                  <a:pt x="233226" y="188869"/>
                </a:cubicBezTo>
                <a:cubicBezTo>
                  <a:pt x="233938" y="187367"/>
                  <a:pt x="234255" y="187446"/>
                  <a:pt x="233938" y="189027"/>
                </a:cubicBezTo>
                <a:cubicBezTo>
                  <a:pt x="232038" y="198908"/>
                  <a:pt x="223963" y="209026"/>
                  <a:pt x="226417" y="218670"/>
                </a:cubicBezTo>
                <a:cubicBezTo>
                  <a:pt x="229030" y="228551"/>
                  <a:pt x="238847" y="237958"/>
                  <a:pt x="247952" y="245625"/>
                </a:cubicBezTo>
                <a:cubicBezTo>
                  <a:pt x="266320" y="261277"/>
                  <a:pt x="292763" y="271395"/>
                  <a:pt x="314694" y="284833"/>
                </a:cubicBezTo>
                <a:cubicBezTo>
                  <a:pt x="322136" y="289417"/>
                  <a:pt x="328469" y="294318"/>
                  <a:pt x="333853" y="299535"/>
                </a:cubicBezTo>
                <a:cubicBezTo>
                  <a:pt x="335041" y="300642"/>
                  <a:pt x="337099" y="302144"/>
                  <a:pt x="338445" y="302934"/>
                </a:cubicBezTo>
                <a:cubicBezTo>
                  <a:pt x="339158" y="303251"/>
                  <a:pt x="339791" y="303567"/>
                  <a:pt x="340345" y="303962"/>
                </a:cubicBezTo>
                <a:cubicBezTo>
                  <a:pt x="341770" y="304752"/>
                  <a:pt x="342562" y="304278"/>
                  <a:pt x="342324" y="302697"/>
                </a:cubicBezTo>
                <a:cubicBezTo>
                  <a:pt x="336228" y="264359"/>
                  <a:pt x="348025" y="228630"/>
                  <a:pt x="392440" y="207920"/>
                </a:cubicBezTo>
                <a:cubicBezTo>
                  <a:pt x="415716" y="197090"/>
                  <a:pt x="443189" y="189976"/>
                  <a:pt x="463219" y="176538"/>
                </a:cubicBezTo>
                <a:cubicBezTo>
                  <a:pt x="473116" y="169898"/>
                  <a:pt x="483962" y="161756"/>
                  <a:pt x="487683" y="152191"/>
                </a:cubicBezTo>
                <a:cubicBezTo>
                  <a:pt x="491246" y="142943"/>
                  <a:pt x="484358" y="131955"/>
                  <a:pt x="483645" y="121916"/>
                </a:cubicBezTo>
                <a:cubicBezTo>
                  <a:pt x="483487" y="120335"/>
                  <a:pt x="483804" y="120256"/>
                  <a:pt x="484358" y="121837"/>
                </a:cubicBezTo>
                <a:cubicBezTo>
                  <a:pt x="486179" y="127212"/>
                  <a:pt x="490137" y="132429"/>
                  <a:pt x="493858" y="137726"/>
                </a:cubicBezTo>
                <a:cubicBezTo>
                  <a:pt x="494809" y="138990"/>
                  <a:pt x="496075" y="138911"/>
                  <a:pt x="496709" y="137409"/>
                </a:cubicBezTo>
                <a:cubicBezTo>
                  <a:pt x="498530" y="133457"/>
                  <a:pt x="500113" y="129347"/>
                  <a:pt x="501221" y="125157"/>
                </a:cubicBezTo>
                <a:cubicBezTo>
                  <a:pt x="501696" y="123181"/>
                  <a:pt x="502013" y="121126"/>
                  <a:pt x="502330" y="119070"/>
                </a:cubicBezTo>
                <a:cubicBezTo>
                  <a:pt x="502567" y="117489"/>
                  <a:pt x="504547" y="114881"/>
                  <a:pt x="504942" y="116383"/>
                </a:cubicBezTo>
                <a:close/>
                <a:moveTo>
                  <a:pt x="175108" y="108247"/>
                </a:moveTo>
                <a:cubicBezTo>
                  <a:pt x="186702" y="108247"/>
                  <a:pt x="196101" y="117615"/>
                  <a:pt x="196101" y="129170"/>
                </a:cubicBezTo>
                <a:cubicBezTo>
                  <a:pt x="196101" y="140725"/>
                  <a:pt x="186702" y="150093"/>
                  <a:pt x="175108" y="150093"/>
                </a:cubicBezTo>
                <a:cubicBezTo>
                  <a:pt x="163514" y="150093"/>
                  <a:pt x="154115" y="140725"/>
                  <a:pt x="154115" y="129170"/>
                </a:cubicBezTo>
                <a:cubicBezTo>
                  <a:pt x="154115" y="117615"/>
                  <a:pt x="163514" y="108247"/>
                  <a:pt x="175108" y="108247"/>
                </a:cubicBezTo>
                <a:close/>
                <a:moveTo>
                  <a:pt x="72682" y="101120"/>
                </a:moveTo>
                <a:cubicBezTo>
                  <a:pt x="84257" y="101120"/>
                  <a:pt x="93640" y="110488"/>
                  <a:pt x="93640" y="122043"/>
                </a:cubicBezTo>
                <a:cubicBezTo>
                  <a:pt x="93640" y="133598"/>
                  <a:pt x="84257" y="142966"/>
                  <a:pt x="72682" y="142966"/>
                </a:cubicBezTo>
                <a:cubicBezTo>
                  <a:pt x="61107" y="142966"/>
                  <a:pt x="51724" y="133598"/>
                  <a:pt x="51724" y="122043"/>
                </a:cubicBezTo>
                <a:cubicBezTo>
                  <a:pt x="51724" y="110488"/>
                  <a:pt x="61107" y="101120"/>
                  <a:pt x="72682" y="101120"/>
                </a:cubicBezTo>
                <a:close/>
                <a:moveTo>
                  <a:pt x="122325" y="95052"/>
                </a:moveTo>
                <a:cubicBezTo>
                  <a:pt x="133880" y="95052"/>
                  <a:pt x="143248" y="104404"/>
                  <a:pt x="143248" y="115940"/>
                </a:cubicBezTo>
                <a:cubicBezTo>
                  <a:pt x="143248" y="127476"/>
                  <a:pt x="133880" y="136828"/>
                  <a:pt x="122325" y="136828"/>
                </a:cubicBezTo>
                <a:cubicBezTo>
                  <a:pt x="110770" y="136828"/>
                  <a:pt x="101402" y="127476"/>
                  <a:pt x="101402" y="115940"/>
                </a:cubicBezTo>
                <a:cubicBezTo>
                  <a:pt x="101402" y="104404"/>
                  <a:pt x="110770" y="95052"/>
                  <a:pt x="122325" y="95052"/>
                </a:cubicBezTo>
                <a:close/>
                <a:moveTo>
                  <a:pt x="278169" y="93076"/>
                </a:moveTo>
                <a:cubicBezTo>
                  <a:pt x="289744" y="93076"/>
                  <a:pt x="299127" y="102428"/>
                  <a:pt x="299127" y="113964"/>
                </a:cubicBezTo>
                <a:cubicBezTo>
                  <a:pt x="299127" y="125500"/>
                  <a:pt x="289744" y="134852"/>
                  <a:pt x="278169" y="134852"/>
                </a:cubicBezTo>
                <a:cubicBezTo>
                  <a:pt x="266594" y="134852"/>
                  <a:pt x="257211" y="125500"/>
                  <a:pt x="257211" y="113964"/>
                </a:cubicBezTo>
                <a:cubicBezTo>
                  <a:pt x="257211" y="102428"/>
                  <a:pt x="266594" y="93076"/>
                  <a:pt x="278169" y="93076"/>
                </a:cubicBezTo>
                <a:close/>
                <a:moveTo>
                  <a:pt x="437752" y="88348"/>
                </a:moveTo>
                <a:cubicBezTo>
                  <a:pt x="449307" y="88348"/>
                  <a:pt x="458675" y="97731"/>
                  <a:pt x="458675" y="109306"/>
                </a:cubicBezTo>
                <a:cubicBezTo>
                  <a:pt x="458675" y="120881"/>
                  <a:pt x="449307" y="130264"/>
                  <a:pt x="437752" y="130264"/>
                </a:cubicBezTo>
                <a:cubicBezTo>
                  <a:pt x="426197" y="130264"/>
                  <a:pt x="416829" y="120881"/>
                  <a:pt x="416829" y="109306"/>
                </a:cubicBezTo>
                <a:cubicBezTo>
                  <a:pt x="416829" y="97731"/>
                  <a:pt x="426197" y="88348"/>
                  <a:pt x="437752" y="88348"/>
                </a:cubicBezTo>
                <a:close/>
                <a:moveTo>
                  <a:pt x="338784" y="86584"/>
                </a:moveTo>
                <a:cubicBezTo>
                  <a:pt x="350359" y="86584"/>
                  <a:pt x="359742" y="95936"/>
                  <a:pt x="359742" y="107472"/>
                </a:cubicBezTo>
                <a:cubicBezTo>
                  <a:pt x="359742" y="119008"/>
                  <a:pt x="350359" y="128360"/>
                  <a:pt x="338784" y="128360"/>
                </a:cubicBezTo>
                <a:cubicBezTo>
                  <a:pt x="327209" y="128360"/>
                  <a:pt x="317826" y="119008"/>
                  <a:pt x="317826" y="107472"/>
                </a:cubicBezTo>
                <a:cubicBezTo>
                  <a:pt x="317826" y="95936"/>
                  <a:pt x="327209" y="86584"/>
                  <a:pt x="338784" y="86584"/>
                </a:cubicBezTo>
                <a:close/>
                <a:moveTo>
                  <a:pt x="537249" y="74094"/>
                </a:moveTo>
                <a:cubicBezTo>
                  <a:pt x="548843" y="74094"/>
                  <a:pt x="558242" y="83462"/>
                  <a:pt x="558242" y="95017"/>
                </a:cubicBezTo>
                <a:cubicBezTo>
                  <a:pt x="558242" y="106572"/>
                  <a:pt x="548843" y="115940"/>
                  <a:pt x="537249" y="115940"/>
                </a:cubicBezTo>
                <a:cubicBezTo>
                  <a:pt x="525655" y="115940"/>
                  <a:pt x="516256" y="106572"/>
                  <a:pt x="516256" y="95017"/>
                </a:cubicBezTo>
                <a:cubicBezTo>
                  <a:pt x="516256" y="83462"/>
                  <a:pt x="525655" y="74094"/>
                  <a:pt x="537249" y="74094"/>
                </a:cubicBezTo>
                <a:close/>
                <a:moveTo>
                  <a:pt x="220270" y="74094"/>
                </a:moveTo>
                <a:cubicBezTo>
                  <a:pt x="231825" y="74094"/>
                  <a:pt x="241193" y="83462"/>
                  <a:pt x="241193" y="95017"/>
                </a:cubicBezTo>
                <a:cubicBezTo>
                  <a:pt x="241193" y="106572"/>
                  <a:pt x="231825" y="115940"/>
                  <a:pt x="220270" y="115940"/>
                </a:cubicBezTo>
                <a:cubicBezTo>
                  <a:pt x="208715" y="115940"/>
                  <a:pt x="199347" y="106572"/>
                  <a:pt x="199347" y="95017"/>
                </a:cubicBezTo>
                <a:cubicBezTo>
                  <a:pt x="199347" y="83462"/>
                  <a:pt x="208715" y="74094"/>
                  <a:pt x="220270" y="74094"/>
                </a:cubicBezTo>
                <a:close/>
                <a:moveTo>
                  <a:pt x="389027" y="72824"/>
                </a:moveTo>
                <a:cubicBezTo>
                  <a:pt x="400602" y="72824"/>
                  <a:pt x="409985" y="82192"/>
                  <a:pt x="409985" y="93747"/>
                </a:cubicBezTo>
                <a:cubicBezTo>
                  <a:pt x="409985" y="105302"/>
                  <a:pt x="400602" y="114670"/>
                  <a:pt x="389027" y="114670"/>
                </a:cubicBezTo>
                <a:cubicBezTo>
                  <a:pt x="377452" y="114670"/>
                  <a:pt x="368069" y="105302"/>
                  <a:pt x="368069" y="93747"/>
                </a:cubicBezTo>
                <a:cubicBezTo>
                  <a:pt x="368069" y="82192"/>
                  <a:pt x="377452" y="72824"/>
                  <a:pt x="389027" y="72824"/>
                </a:cubicBezTo>
                <a:close/>
                <a:moveTo>
                  <a:pt x="484325" y="61533"/>
                </a:moveTo>
                <a:cubicBezTo>
                  <a:pt x="495919" y="61533"/>
                  <a:pt x="505318" y="70901"/>
                  <a:pt x="505318" y="82456"/>
                </a:cubicBezTo>
                <a:cubicBezTo>
                  <a:pt x="505318" y="94011"/>
                  <a:pt x="495919" y="103379"/>
                  <a:pt x="484325" y="103379"/>
                </a:cubicBezTo>
                <a:cubicBezTo>
                  <a:pt x="472731" y="103379"/>
                  <a:pt x="463332" y="94011"/>
                  <a:pt x="463332" y="82456"/>
                </a:cubicBezTo>
                <a:cubicBezTo>
                  <a:pt x="463332" y="70901"/>
                  <a:pt x="472731" y="61533"/>
                  <a:pt x="484325" y="61533"/>
                </a:cubicBezTo>
                <a:close/>
                <a:moveTo>
                  <a:pt x="167487" y="60757"/>
                </a:moveTo>
                <a:cubicBezTo>
                  <a:pt x="179081" y="60757"/>
                  <a:pt x="188480" y="70125"/>
                  <a:pt x="188480" y="81680"/>
                </a:cubicBezTo>
                <a:cubicBezTo>
                  <a:pt x="188480" y="93235"/>
                  <a:pt x="179081" y="102603"/>
                  <a:pt x="167487" y="102603"/>
                </a:cubicBezTo>
                <a:cubicBezTo>
                  <a:pt x="155893" y="102603"/>
                  <a:pt x="146494" y="93235"/>
                  <a:pt x="146494" y="81680"/>
                </a:cubicBezTo>
                <a:cubicBezTo>
                  <a:pt x="146494" y="70125"/>
                  <a:pt x="155893" y="60757"/>
                  <a:pt x="167487" y="60757"/>
                </a:cubicBezTo>
                <a:close/>
                <a:moveTo>
                  <a:pt x="95757" y="49466"/>
                </a:moveTo>
                <a:cubicBezTo>
                  <a:pt x="107332" y="49466"/>
                  <a:pt x="116715" y="58849"/>
                  <a:pt x="116715" y="70424"/>
                </a:cubicBezTo>
                <a:cubicBezTo>
                  <a:pt x="116715" y="81999"/>
                  <a:pt x="107332" y="91382"/>
                  <a:pt x="95757" y="91382"/>
                </a:cubicBezTo>
                <a:cubicBezTo>
                  <a:pt x="84182" y="91382"/>
                  <a:pt x="74799" y="81999"/>
                  <a:pt x="74799" y="70424"/>
                </a:cubicBezTo>
                <a:cubicBezTo>
                  <a:pt x="74799" y="58849"/>
                  <a:pt x="84182" y="49466"/>
                  <a:pt x="95757" y="49466"/>
                </a:cubicBezTo>
                <a:close/>
                <a:moveTo>
                  <a:pt x="268501" y="44668"/>
                </a:moveTo>
                <a:cubicBezTo>
                  <a:pt x="280076" y="44668"/>
                  <a:pt x="289459" y="54036"/>
                  <a:pt x="289459" y="65591"/>
                </a:cubicBezTo>
                <a:cubicBezTo>
                  <a:pt x="289459" y="77146"/>
                  <a:pt x="280076" y="86514"/>
                  <a:pt x="268501" y="86514"/>
                </a:cubicBezTo>
                <a:cubicBezTo>
                  <a:pt x="256926" y="86514"/>
                  <a:pt x="247543" y="77146"/>
                  <a:pt x="247543" y="65591"/>
                </a:cubicBezTo>
                <a:cubicBezTo>
                  <a:pt x="247543" y="54036"/>
                  <a:pt x="256926" y="44668"/>
                  <a:pt x="268501" y="44668"/>
                </a:cubicBezTo>
                <a:close/>
                <a:moveTo>
                  <a:pt x="325871" y="40646"/>
                </a:moveTo>
                <a:cubicBezTo>
                  <a:pt x="337446" y="40646"/>
                  <a:pt x="346829" y="49998"/>
                  <a:pt x="346829" y="61534"/>
                </a:cubicBezTo>
                <a:cubicBezTo>
                  <a:pt x="346829" y="73070"/>
                  <a:pt x="337446" y="82422"/>
                  <a:pt x="325871" y="82422"/>
                </a:cubicBezTo>
                <a:cubicBezTo>
                  <a:pt x="314296" y="82422"/>
                  <a:pt x="304913" y="73070"/>
                  <a:pt x="304913" y="61534"/>
                </a:cubicBezTo>
                <a:cubicBezTo>
                  <a:pt x="304913" y="49998"/>
                  <a:pt x="314296" y="40646"/>
                  <a:pt x="325871" y="40646"/>
                </a:cubicBezTo>
                <a:close/>
                <a:moveTo>
                  <a:pt x="429707" y="35424"/>
                </a:moveTo>
                <a:cubicBezTo>
                  <a:pt x="441301" y="35424"/>
                  <a:pt x="450700" y="44807"/>
                  <a:pt x="450700" y="56382"/>
                </a:cubicBezTo>
                <a:cubicBezTo>
                  <a:pt x="450700" y="67957"/>
                  <a:pt x="441301" y="77340"/>
                  <a:pt x="429707" y="77340"/>
                </a:cubicBezTo>
                <a:cubicBezTo>
                  <a:pt x="418113" y="77340"/>
                  <a:pt x="408714" y="67957"/>
                  <a:pt x="408714" y="56382"/>
                </a:cubicBezTo>
                <a:cubicBezTo>
                  <a:pt x="408714" y="44807"/>
                  <a:pt x="418113" y="35424"/>
                  <a:pt x="429707" y="35424"/>
                </a:cubicBezTo>
                <a:close/>
                <a:moveTo>
                  <a:pt x="220270" y="23710"/>
                </a:moveTo>
                <a:cubicBezTo>
                  <a:pt x="231825" y="23710"/>
                  <a:pt x="241193" y="33093"/>
                  <a:pt x="241193" y="44668"/>
                </a:cubicBezTo>
                <a:cubicBezTo>
                  <a:pt x="241193" y="56243"/>
                  <a:pt x="231825" y="65626"/>
                  <a:pt x="220270" y="65626"/>
                </a:cubicBezTo>
                <a:cubicBezTo>
                  <a:pt x="208715" y="65626"/>
                  <a:pt x="199347" y="56243"/>
                  <a:pt x="199347" y="44668"/>
                </a:cubicBezTo>
                <a:cubicBezTo>
                  <a:pt x="199347" y="33093"/>
                  <a:pt x="208715" y="23710"/>
                  <a:pt x="220270" y="23710"/>
                </a:cubicBezTo>
                <a:close/>
                <a:moveTo>
                  <a:pt x="374244" y="20958"/>
                </a:moveTo>
                <a:cubicBezTo>
                  <a:pt x="385799" y="20958"/>
                  <a:pt x="395167" y="30341"/>
                  <a:pt x="395167" y="41916"/>
                </a:cubicBezTo>
                <a:cubicBezTo>
                  <a:pt x="395167" y="53491"/>
                  <a:pt x="385799" y="62874"/>
                  <a:pt x="374244" y="62874"/>
                </a:cubicBezTo>
                <a:cubicBezTo>
                  <a:pt x="362689" y="62874"/>
                  <a:pt x="353321" y="53491"/>
                  <a:pt x="353321" y="41916"/>
                </a:cubicBezTo>
                <a:cubicBezTo>
                  <a:pt x="353321" y="30341"/>
                  <a:pt x="362689" y="20958"/>
                  <a:pt x="374244" y="20958"/>
                </a:cubicBezTo>
                <a:close/>
                <a:moveTo>
                  <a:pt x="143283" y="14466"/>
                </a:moveTo>
                <a:cubicBezTo>
                  <a:pt x="154838" y="14466"/>
                  <a:pt x="164206" y="23849"/>
                  <a:pt x="164206" y="35424"/>
                </a:cubicBezTo>
                <a:cubicBezTo>
                  <a:pt x="164206" y="46999"/>
                  <a:pt x="154838" y="56382"/>
                  <a:pt x="143283" y="56382"/>
                </a:cubicBezTo>
                <a:cubicBezTo>
                  <a:pt x="131728" y="56382"/>
                  <a:pt x="122360" y="46999"/>
                  <a:pt x="122360" y="35424"/>
                </a:cubicBezTo>
                <a:cubicBezTo>
                  <a:pt x="122360" y="23849"/>
                  <a:pt x="131728" y="14466"/>
                  <a:pt x="143283" y="14466"/>
                </a:cubicBezTo>
                <a:close/>
                <a:moveTo>
                  <a:pt x="289459" y="0"/>
                </a:moveTo>
                <a:cubicBezTo>
                  <a:pt x="301034" y="0"/>
                  <a:pt x="310417" y="9383"/>
                  <a:pt x="310417" y="20958"/>
                </a:cubicBezTo>
                <a:cubicBezTo>
                  <a:pt x="310417" y="32533"/>
                  <a:pt x="301034" y="41916"/>
                  <a:pt x="289459" y="41916"/>
                </a:cubicBezTo>
                <a:cubicBezTo>
                  <a:pt x="277884" y="41916"/>
                  <a:pt x="268501" y="32533"/>
                  <a:pt x="268501" y="20958"/>
                </a:cubicBezTo>
                <a:cubicBezTo>
                  <a:pt x="268501" y="9383"/>
                  <a:pt x="277884" y="0"/>
                  <a:pt x="289459" y="0"/>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2" name="icon4">
            <a:extLst>
              <a:ext uri="{FF2B5EF4-FFF2-40B4-BE49-F238E27FC236}">
                <a16:creationId xmlns:a16="http://schemas.microsoft.com/office/drawing/2014/main" id="{5E157B46-C976-4B96-99A4-815B44B447D5}"/>
              </a:ext>
            </a:extLst>
          </p:cNvPr>
          <p:cNvSpPr>
            <a:spLocks noChangeAspect="1"/>
          </p:cNvSpPr>
          <p:nvPr/>
        </p:nvSpPr>
        <p:spPr bwMode="auto">
          <a:xfrm>
            <a:off x="9822392" y="3115131"/>
            <a:ext cx="542524" cy="609685"/>
          </a:xfrm>
          <a:custGeom>
            <a:avLst/>
            <a:gdLst>
              <a:gd name="T0" fmla="*/ 372171 w 604011"/>
              <a:gd name="T1" fmla="*/ 372171 w 604011"/>
              <a:gd name="T2" fmla="*/ 372171 w 604011"/>
              <a:gd name="T3" fmla="*/ 372171 w 604011"/>
              <a:gd name="T4" fmla="*/ 372171 w 604011"/>
              <a:gd name="T5" fmla="*/ 372171 w 604011"/>
              <a:gd name="T6" fmla="*/ 372171 w 604011"/>
              <a:gd name="T7" fmla="*/ 372171 w 604011"/>
              <a:gd name="T8" fmla="*/ 372171 w 604011"/>
              <a:gd name="T9" fmla="*/ 372171 w 604011"/>
              <a:gd name="T10" fmla="*/ 372171 w 604011"/>
              <a:gd name="T11" fmla="*/ 372171 w 604011"/>
              <a:gd name="T12" fmla="*/ 372171 w 604011"/>
              <a:gd name="T13" fmla="*/ 372171 w 604011"/>
              <a:gd name="T14" fmla="*/ 372171 w 604011"/>
              <a:gd name="T15" fmla="*/ 372171 w 604011"/>
              <a:gd name="T16" fmla="*/ 372171 w 604011"/>
              <a:gd name="T17" fmla="*/ 372171 w 604011"/>
              <a:gd name="T18" fmla="*/ 372171 w 604011"/>
              <a:gd name="T19" fmla="*/ 372171 w 604011"/>
              <a:gd name="T20" fmla="*/ 372171 w 604011"/>
              <a:gd name="T21" fmla="*/ 372171 w 604011"/>
              <a:gd name="T22" fmla="*/ 372171 w 604011"/>
              <a:gd name="T23" fmla="*/ 372171 w 604011"/>
              <a:gd name="T24" fmla="*/ 372171 w 604011"/>
              <a:gd name="T25" fmla="*/ 372171 w 604011"/>
              <a:gd name="T26" fmla="*/ 372171 w 604011"/>
              <a:gd name="T27" fmla="*/ 372171 w 604011"/>
              <a:gd name="T28" fmla="*/ 372171 w 604011"/>
              <a:gd name="T29" fmla="*/ 372171 w 604011"/>
              <a:gd name="T30" fmla="*/ 372171 w 604011"/>
              <a:gd name="T31" fmla="*/ 372171 w 604011"/>
              <a:gd name="T32" fmla="*/ 372171 w 604011"/>
              <a:gd name="T33" fmla="*/ 372171 w 604011"/>
              <a:gd name="T34" fmla="*/ 372171 w 604011"/>
              <a:gd name="T35" fmla="*/ 372171 w 604011"/>
              <a:gd name="T36" fmla="*/ 372171 w 604011"/>
              <a:gd name="T37" fmla="*/ 372171 w 604011"/>
              <a:gd name="T38" fmla="*/ 372171 w 604011"/>
              <a:gd name="T39" fmla="*/ 372171 w 604011"/>
              <a:gd name="T40" fmla="*/ 372171 w 604011"/>
              <a:gd name="T41" fmla="*/ 372171 w 604011"/>
              <a:gd name="T42" fmla="*/ 372171 w 604011"/>
              <a:gd name="T43" fmla="*/ 372171 w 604011"/>
              <a:gd name="T44" fmla="*/ 372171 w 604011"/>
              <a:gd name="T45" fmla="*/ 372171 w 604011"/>
              <a:gd name="T46" fmla="*/ 372171 w 604011"/>
              <a:gd name="T47" fmla="*/ 372171 w 604011"/>
              <a:gd name="T48" fmla="*/ 372171 w 604011"/>
              <a:gd name="T49" fmla="*/ 372171 w 604011"/>
              <a:gd name="T50" fmla="*/ 372171 w 604011"/>
              <a:gd name="T51" fmla="*/ 372171 w 604011"/>
              <a:gd name="T52" fmla="*/ 372171 w 604011"/>
              <a:gd name="T53" fmla="*/ 372171 w 604011"/>
              <a:gd name="T54" fmla="*/ 372171 w 604011"/>
              <a:gd name="T55" fmla="*/ 372171 w 604011"/>
              <a:gd name="T56" fmla="*/ 372171 w 604011"/>
              <a:gd name="T57" fmla="*/ 372171 w 604011"/>
              <a:gd name="T58" fmla="*/ 372171 w 604011"/>
              <a:gd name="T59" fmla="*/ 372171 w 604011"/>
              <a:gd name="T60" fmla="*/ 372171 w 604011"/>
              <a:gd name="T61" fmla="*/ 372171 w 604011"/>
              <a:gd name="T62" fmla="*/ 372171 w 604011"/>
              <a:gd name="T63" fmla="*/ 372171 w 604011"/>
              <a:gd name="T64" fmla="*/ 372171 w 604011"/>
              <a:gd name="T65" fmla="*/ 372171 w 604011"/>
              <a:gd name="T66" fmla="*/ 372171 w 604011"/>
              <a:gd name="T67" fmla="*/ 372171 w 604011"/>
              <a:gd name="T68" fmla="*/ 372171 w 604011"/>
              <a:gd name="T69" fmla="*/ 372171 w 604011"/>
              <a:gd name="T70" fmla="*/ 372171 w 604011"/>
              <a:gd name="T71" fmla="*/ 372171 w 604011"/>
              <a:gd name="T72" fmla="*/ 372171 w 604011"/>
              <a:gd name="T73" fmla="*/ 372171 w 604011"/>
              <a:gd name="T74" fmla="*/ 372171 w 604011"/>
              <a:gd name="T75" fmla="*/ 372171 w 604011"/>
              <a:gd name="T76" fmla="*/ 372171 w 604011"/>
              <a:gd name="T77" fmla="*/ 372171 w 604011"/>
              <a:gd name="T78" fmla="*/ 372171 w 604011"/>
              <a:gd name="T79" fmla="*/ 372171 w 604011"/>
              <a:gd name="T80" fmla="*/ 372171 w 604011"/>
              <a:gd name="T81" fmla="*/ 372171 w 604011"/>
              <a:gd name="T82" fmla="*/ 372171 w 604011"/>
              <a:gd name="T83" fmla="*/ 372171 w 604011"/>
              <a:gd name="T84" fmla="*/ 372171 w 604011"/>
              <a:gd name="T85" fmla="*/ 372171 w 604011"/>
              <a:gd name="T86" fmla="*/ 372171 w 604011"/>
              <a:gd name="T87" fmla="*/ 372171 w 604011"/>
              <a:gd name="T88" fmla="*/ 372171 w 604011"/>
              <a:gd name="T89" fmla="*/ 372171 w 604011"/>
              <a:gd name="T90" fmla="*/ 372171 w 604011"/>
              <a:gd name="T91" fmla="*/ 372171 w 604011"/>
              <a:gd name="T92" fmla="*/ 372171 w 604011"/>
              <a:gd name="T93" fmla="*/ 372171 w 604011"/>
              <a:gd name="T94" fmla="*/ 372171 w 604011"/>
              <a:gd name="T95" fmla="*/ 372171 w 604011"/>
              <a:gd name="T96" fmla="*/ 372171 w 604011"/>
              <a:gd name="T97" fmla="*/ 372171 w 604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8" h="617">
                <a:moveTo>
                  <a:pt x="537" y="8"/>
                </a:moveTo>
                <a:lnTo>
                  <a:pt x="528" y="7"/>
                </a:lnTo>
                <a:cubicBezTo>
                  <a:pt x="521" y="6"/>
                  <a:pt x="514" y="11"/>
                  <a:pt x="513" y="17"/>
                </a:cubicBezTo>
                <a:lnTo>
                  <a:pt x="506" y="66"/>
                </a:lnTo>
                <a:cubicBezTo>
                  <a:pt x="506" y="69"/>
                  <a:pt x="504" y="71"/>
                  <a:pt x="502" y="71"/>
                </a:cubicBezTo>
                <a:lnTo>
                  <a:pt x="451" y="83"/>
                </a:lnTo>
                <a:lnTo>
                  <a:pt x="459" y="18"/>
                </a:lnTo>
                <a:cubicBezTo>
                  <a:pt x="460" y="11"/>
                  <a:pt x="455" y="5"/>
                  <a:pt x="448" y="3"/>
                </a:cubicBezTo>
                <a:lnTo>
                  <a:pt x="438" y="1"/>
                </a:lnTo>
                <a:cubicBezTo>
                  <a:pt x="431" y="0"/>
                  <a:pt x="424" y="4"/>
                  <a:pt x="422" y="11"/>
                </a:cubicBezTo>
                <a:lnTo>
                  <a:pt x="378" y="178"/>
                </a:lnTo>
                <a:cubicBezTo>
                  <a:pt x="377" y="180"/>
                  <a:pt x="376" y="182"/>
                  <a:pt x="374" y="183"/>
                </a:cubicBezTo>
                <a:lnTo>
                  <a:pt x="324" y="218"/>
                </a:lnTo>
                <a:lnTo>
                  <a:pt x="287" y="144"/>
                </a:lnTo>
                <a:cubicBezTo>
                  <a:pt x="285" y="138"/>
                  <a:pt x="278" y="136"/>
                  <a:pt x="273" y="139"/>
                </a:cubicBezTo>
                <a:lnTo>
                  <a:pt x="261" y="144"/>
                </a:lnTo>
                <a:cubicBezTo>
                  <a:pt x="256" y="147"/>
                  <a:pt x="254" y="153"/>
                  <a:pt x="256" y="159"/>
                </a:cubicBezTo>
                <a:lnTo>
                  <a:pt x="295" y="237"/>
                </a:lnTo>
                <a:lnTo>
                  <a:pt x="207" y="297"/>
                </a:lnTo>
                <a:lnTo>
                  <a:pt x="75" y="173"/>
                </a:lnTo>
                <a:lnTo>
                  <a:pt x="75" y="59"/>
                </a:lnTo>
                <a:cubicBezTo>
                  <a:pt x="75" y="54"/>
                  <a:pt x="71" y="50"/>
                  <a:pt x="66" y="50"/>
                </a:cubicBezTo>
                <a:lnTo>
                  <a:pt x="53" y="50"/>
                </a:lnTo>
                <a:cubicBezTo>
                  <a:pt x="49" y="50"/>
                  <a:pt x="45" y="54"/>
                  <a:pt x="45" y="59"/>
                </a:cubicBezTo>
                <a:lnTo>
                  <a:pt x="45" y="186"/>
                </a:lnTo>
                <a:lnTo>
                  <a:pt x="106" y="244"/>
                </a:lnTo>
                <a:lnTo>
                  <a:pt x="10" y="244"/>
                </a:lnTo>
                <a:cubicBezTo>
                  <a:pt x="5" y="244"/>
                  <a:pt x="0" y="249"/>
                  <a:pt x="0" y="254"/>
                </a:cubicBezTo>
                <a:lnTo>
                  <a:pt x="0" y="264"/>
                </a:lnTo>
                <a:cubicBezTo>
                  <a:pt x="0" y="269"/>
                  <a:pt x="5" y="274"/>
                  <a:pt x="10" y="274"/>
                </a:cubicBezTo>
                <a:lnTo>
                  <a:pt x="138" y="274"/>
                </a:lnTo>
                <a:lnTo>
                  <a:pt x="183" y="316"/>
                </a:lnTo>
                <a:lnTo>
                  <a:pt x="179" y="337"/>
                </a:lnTo>
                <a:lnTo>
                  <a:pt x="131" y="617"/>
                </a:lnTo>
                <a:lnTo>
                  <a:pt x="293" y="617"/>
                </a:lnTo>
                <a:lnTo>
                  <a:pt x="285" y="532"/>
                </a:lnTo>
                <a:lnTo>
                  <a:pt x="312" y="493"/>
                </a:lnTo>
                <a:cubicBezTo>
                  <a:pt x="314" y="489"/>
                  <a:pt x="313" y="484"/>
                  <a:pt x="310" y="481"/>
                </a:cubicBezTo>
                <a:lnTo>
                  <a:pt x="301" y="473"/>
                </a:lnTo>
                <a:cubicBezTo>
                  <a:pt x="297" y="470"/>
                  <a:pt x="291" y="471"/>
                  <a:pt x="288" y="475"/>
                </a:cubicBezTo>
                <a:lnTo>
                  <a:pt x="281" y="485"/>
                </a:lnTo>
                <a:lnTo>
                  <a:pt x="270" y="359"/>
                </a:lnTo>
                <a:lnTo>
                  <a:pt x="426" y="226"/>
                </a:lnTo>
                <a:cubicBezTo>
                  <a:pt x="432" y="221"/>
                  <a:pt x="436" y="214"/>
                  <a:pt x="437" y="206"/>
                </a:cubicBezTo>
                <a:lnTo>
                  <a:pt x="446" y="119"/>
                </a:lnTo>
                <a:lnTo>
                  <a:pt x="523" y="102"/>
                </a:lnTo>
                <a:cubicBezTo>
                  <a:pt x="531" y="100"/>
                  <a:pt x="537" y="93"/>
                  <a:pt x="538" y="85"/>
                </a:cubicBezTo>
                <a:lnTo>
                  <a:pt x="547" y="22"/>
                </a:lnTo>
                <a:cubicBezTo>
                  <a:pt x="548" y="16"/>
                  <a:pt x="544" y="9"/>
                  <a:pt x="537" y="8"/>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939114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1C1E58F2-FA13-42C0-804F-ADC790DED85F}"/>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金字塔图之</a:t>
            </a:r>
            <a:br>
              <a:rPr lang="en-US" altLang="zh-CN" b="1" dirty="0">
                <a:latin typeface="Arial" panose="020B0604020202020204" pitchFamily="34" charset="0"/>
                <a:ea typeface="微软雅黑" panose="020B0503020204020204" pitchFamily="34" charset="-122"/>
                <a:sym typeface="Arial" panose="020B0604020202020204" pitchFamily="34" charset="0"/>
              </a:rPr>
            </a:br>
            <a:r>
              <a:rPr lang="zh-CN" altLang="en-US" b="1" dirty="0">
                <a:solidFill>
                  <a:schemeClr val="accent1"/>
                </a:solidFill>
                <a:latin typeface="Arial" panose="020B0604020202020204" pitchFamily="34" charset="0"/>
                <a:ea typeface="微软雅黑" panose="020B0503020204020204" pitchFamily="34" charset="-122"/>
                <a:sym typeface="Arial" panose="020B0604020202020204" pitchFamily="34" charset="0"/>
              </a:rPr>
              <a:t>科研成果</a:t>
            </a:r>
          </a:p>
        </p:txBody>
      </p:sp>
      <p:sp>
        <p:nvSpPr>
          <p:cNvPr id="8" name="文本占位符 7">
            <a:extLst>
              <a:ext uri="{FF2B5EF4-FFF2-40B4-BE49-F238E27FC236}">
                <a16:creationId xmlns:a16="http://schemas.microsoft.com/office/drawing/2014/main" id="{50E4D2C2-E730-4C81-9CDE-BC6C52E72F0D}"/>
              </a:ext>
            </a:extLst>
          </p:cNvPr>
          <p:cNvSpPr>
            <a:spLocks noGrp="1"/>
          </p:cNvSpPr>
          <p:nvPr>
            <p:ph type="body" sz="quarter" idx="13"/>
          </p:nvPr>
        </p:nvSpPr>
        <p:spPr/>
        <p:txBody>
          <a:bodyPr>
            <a:noAutofit/>
          </a:bodyPr>
          <a:lstStyle/>
          <a:p>
            <a:r>
              <a:rPr lang="zh-CN" altLang="en-US" sz="1400" dirty="0">
                <a:latin typeface="Arial" panose="020B0604020202020204" pitchFamily="34" charset="0"/>
                <a:ea typeface="微软雅黑" panose="020B0503020204020204" pitchFamily="34" charset="-122"/>
                <a:sym typeface="Arial" panose="020B0604020202020204" pitchFamily="34" charset="0"/>
              </a:rPr>
              <a:t>学校积极发展科研优势，以高水平科研成果为导向，积极服务地方、区域、国家经济社会发展。近年来，科研成果质量显著提升，科研精品不断涌现。在</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中国社会科学</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经济研究</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管理世界</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等国内一流学术期刊上发表论文多篇，被</a:t>
            </a:r>
            <a:r>
              <a:rPr lang="en-US" altLang="zh-CN" sz="1400" dirty="0">
                <a:latin typeface="Arial" panose="020B0604020202020204" pitchFamily="34" charset="0"/>
                <a:ea typeface="微软雅黑" panose="020B0503020204020204" pitchFamily="34" charset="-122"/>
                <a:sym typeface="Arial" panose="020B0604020202020204" pitchFamily="34" charset="0"/>
              </a:rPr>
              <a:t>SSCI</a:t>
            </a:r>
            <a:r>
              <a:rPr lang="zh-CN" altLang="en-US" sz="1400" dirty="0">
                <a:latin typeface="Arial" panose="020B0604020202020204" pitchFamily="34" charset="0"/>
                <a:ea typeface="微软雅黑" panose="020B0503020204020204" pitchFamily="34" charset="-122"/>
                <a:sym typeface="Arial" panose="020B0604020202020204" pitchFamily="34" charset="0"/>
              </a:rPr>
              <a:t>或</a:t>
            </a:r>
            <a:r>
              <a:rPr lang="en-US" altLang="zh-CN" sz="1400" dirty="0">
                <a:latin typeface="Arial" panose="020B0604020202020204" pitchFamily="34" charset="0"/>
                <a:ea typeface="微软雅黑" panose="020B0503020204020204" pitchFamily="34" charset="-122"/>
                <a:sym typeface="Arial" panose="020B0604020202020204" pitchFamily="34" charset="0"/>
              </a:rPr>
              <a:t>SCI</a:t>
            </a:r>
            <a:r>
              <a:rPr lang="zh-CN" altLang="en-US" sz="1400" dirty="0">
                <a:latin typeface="Arial" panose="020B0604020202020204" pitchFamily="34" charset="0"/>
                <a:ea typeface="微软雅黑" panose="020B0503020204020204" pitchFamily="34" charset="-122"/>
                <a:sym typeface="Arial" panose="020B0604020202020204" pitchFamily="34" charset="0"/>
              </a:rPr>
              <a:t>检索的论文数量逐年增长。部分著作成果入选</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国家哲学社会科学成果文库</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、中宣部文化名家暨“四个一批”人才作品文库等。</a:t>
            </a:r>
          </a:p>
        </p:txBody>
      </p:sp>
      <p:graphicFrame>
        <p:nvGraphicFramePr>
          <p:cNvPr id="13" name="图示 12">
            <a:extLst>
              <a:ext uri="{FF2B5EF4-FFF2-40B4-BE49-F238E27FC236}">
                <a16:creationId xmlns:a16="http://schemas.microsoft.com/office/drawing/2014/main" id="{A4EEA8BA-91CD-4125-96E8-E0BEB32F0212}"/>
              </a:ext>
            </a:extLst>
          </p:cNvPr>
          <p:cNvGraphicFramePr/>
          <p:nvPr>
            <p:extLst>
              <p:ext uri="{D42A27DB-BD31-4B8C-83A1-F6EECF244321}">
                <p14:modId xmlns:p14="http://schemas.microsoft.com/office/powerpoint/2010/main" val="4162223133"/>
              </p:ext>
            </p:extLst>
          </p:nvPr>
        </p:nvGraphicFramePr>
        <p:xfrm>
          <a:off x="911225" y="1308101"/>
          <a:ext cx="5626735" cy="39484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灯片编号占位符 1">
            <a:extLst>
              <a:ext uri="{FF2B5EF4-FFF2-40B4-BE49-F238E27FC236}">
                <a16:creationId xmlns:a16="http://schemas.microsoft.com/office/drawing/2014/main" id="{06F5D548-4784-4A0D-89A1-2F645A8E51CA}"/>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29</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6" name="矩形 5">
            <a:extLst>
              <a:ext uri="{FF2B5EF4-FFF2-40B4-BE49-F238E27FC236}">
                <a16:creationId xmlns:a16="http://schemas.microsoft.com/office/drawing/2014/main" id="{200A8ECE-1094-4897-A048-C978E7527AB4}"/>
              </a:ext>
            </a:extLst>
          </p:cNvPr>
          <p:cNvSpPr/>
          <p:nvPr/>
        </p:nvSpPr>
        <p:spPr>
          <a:xfrm>
            <a:off x="2979695" y="75693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左侧金字塔图可以换成其他</a:t>
            </a:r>
            <a:r>
              <a:rPr lang="en-US" altLang="zh-CN" dirty="0" err="1">
                <a:latin typeface="Arial" panose="020B0604020202020204" pitchFamily="34" charset="0"/>
                <a:ea typeface="微软雅黑" panose="020B0503020204020204" pitchFamily="34" charset="-122"/>
                <a:sym typeface="Arial" panose="020B0604020202020204" pitchFamily="34" charset="0"/>
              </a:rPr>
              <a:t>smartart</a:t>
            </a:r>
            <a:r>
              <a:rPr lang="zh-CN" altLang="en-US" dirty="0">
                <a:latin typeface="Arial" panose="020B0604020202020204" pitchFamily="34" charset="0"/>
                <a:ea typeface="微软雅黑" panose="020B0503020204020204" pitchFamily="34" charset="-122"/>
                <a:sym typeface="Arial" panose="020B0604020202020204" pitchFamily="34" charset="0"/>
              </a:rPr>
              <a:t>图示或数据图表使用</a:t>
            </a:r>
          </a:p>
        </p:txBody>
      </p:sp>
    </p:spTree>
    <p:extLst>
      <p:ext uri="{BB962C8B-B14F-4D97-AF65-F5344CB8AC3E}">
        <p14:creationId xmlns:p14="http://schemas.microsoft.com/office/powerpoint/2010/main" val="26621189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占位符 7" descr="图片包含 建筑, 前, 灯光, 黑暗&#10;&#10;描述已自动生成">
            <a:extLst>
              <a:ext uri="{FF2B5EF4-FFF2-40B4-BE49-F238E27FC236}">
                <a16:creationId xmlns:a16="http://schemas.microsoft.com/office/drawing/2014/main" id="{FC5F1912-E56C-47CE-933E-F5743E80FCB0}"/>
              </a:ext>
            </a:extLst>
          </p:cNvPr>
          <p:cNvPicPr>
            <a:picLocks noGrp="1" noChangeAspect="1"/>
          </p:cNvPicPr>
          <p:nvPr>
            <p:ph type="pic" sz="quarter" idx="15"/>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l="-52241" r="-1" b="-635"/>
          <a:stretch/>
        </p:blipFill>
        <p:spPr>
          <a:xfrm>
            <a:off x="7697899" y="1133475"/>
            <a:ext cx="3582875" cy="5032375"/>
          </a:xfrm>
          <a:effectLst>
            <a:outerShdw blurRad="381000" dist="38100" dir="10800000" algn="r" rotWithShape="0">
              <a:schemeClr val="accent1">
                <a:alpha val="40000"/>
              </a:schemeClr>
            </a:outerShdw>
          </a:effectLst>
        </p:spPr>
      </p:pic>
      <p:sp>
        <p:nvSpPr>
          <p:cNvPr id="4" name="标题 3">
            <a:extLst>
              <a:ext uri="{FF2B5EF4-FFF2-40B4-BE49-F238E27FC236}">
                <a16:creationId xmlns:a16="http://schemas.microsoft.com/office/drawing/2014/main" id="{4B73EF70-88B5-4D93-A657-9B501E2851CC}"/>
              </a:ext>
            </a:extLst>
          </p:cNvPr>
          <p:cNvSpPr>
            <a:spLocks noGrp="1"/>
          </p:cNvSpPr>
          <p:nvPr>
            <p:ph type="title"/>
          </p:nvPr>
        </p:nvSpPr>
        <p:spPr/>
        <p:txBody>
          <a:bodyPr/>
          <a:lstStyle/>
          <a:p>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多场合泛用型</a:t>
            </a:r>
            <a:br>
              <a:rPr lang="zh-CN" altLang="en-US" dirty="0">
                <a:latin typeface="Arial" panose="020B0604020202020204" pitchFamily="34" charset="0"/>
                <a:ea typeface="微软雅黑" panose="020B0503020204020204" pitchFamily="34" charset="-122"/>
                <a:sym typeface="Arial" panose="020B0604020202020204" pitchFamily="34" charset="0"/>
              </a:rPr>
            </a:br>
            <a:r>
              <a:rPr lang="zh-CN" altLang="en-US" dirty="0">
                <a:latin typeface="Arial" panose="020B0604020202020204" pitchFamily="34" charset="0"/>
                <a:ea typeface="微软雅黑" panose="020B0503020204020204" pitchFamily="34" charset="-122"/>
                <a:sym typeface="Arial" panose="020B0604020202020204" pitchFamily="34" charset="0"/>
              </a:rPr>
              <a:t>通用封面</a:t>
            </a:r>
          </a:p>
        </p:txBody>
      </p:sp>
      <p:sp>
        <p:nvSpPr>
          <p:cNvPr id="5" name="文本占位符 4">
            <a:extLst>
              <a:ext uri="{FF2B5EF4-FFF2-40B4-BE49-F238E27FC236}">
                <a16:creationId xmlns:a16="http://schemas.microsoft.com/office/drawing/2014/main" id="{A54D4CCF-C969-4803-A26E-FF485845AA7D}"/>
              </a:ext>
            </a:extLst>
          </p:cNvPr>
          <p:cNvSpPr>
            <a:spLocks noGrp="1"/>
          </p:cNvSpPr>
          <p:nvPr>
            <p:ph type="body" sz="quarter" idx="10"/>
          </p:nvPr>
        </p:nvSpPr>
        <p:spPr/>
        <p:txBody>
          <a:bodyPr>
            <a:normAutofit fontScale="92500" lnSpcReduction="10000"/>
          </a:bodyPr>
          <a:lstStyle/>
          <a:p>
            <a:r>
              <a:rPr lang="en-US" altLang="zh-CN" dirty="0" err="1">
                <a:latin typeface="Arial" panose="020B0604020202020204" pitchFamily="34" charset="0"/>
                <a:ea typeface="微软雅黑" panose="020B0503020204020204" pitchFamily="34" charset="-122"/>
                <a:sym typeface="Arial" panose="020B0604020202020204" pitchFamily="34" charset="0"/>
              </a:rPr>
              <a:t>Dongbei</a:t>
            </a:r>
            <a:r>
              <a:rPr lang="en-US" altLang="zh-CN" dirty="0">
                <a:latin typeface="Arial" panose="020B0604020202020204" pitchFamily="34" charset="0"/>
                <a:ea typeface="微软雅黑" panose="020B0503020204020204" pitchFamily="34" charset="-122"/>
                <a:sym typeface="Arial" panose="020B0604020202020204" pitchFamily="34" charset="0"/>
              </a:rPr>
              <a:t> University of Finance and Economics</a:t>
            </a:r>
          </a:p>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 name="文本占位符 1">
            <a:extLst>
              <a:ext uri="{FF2B5EF4-FFF2-40B4-BE49-F238E27FC236}">
                <a16:creationId xmlns:a16="http://schemas.microsoft.com/office/drawing/2014/main" id="{5F073D98-81A4-4E14-9470-DEE2C06643D0}"/>
              </a:ext>
            </a:extLst>
          </p:cNvPr>
          <p:cNvSpPr>
            <a:spLocks noGrp="1"/>
          </p:cNvSpPr>
          <p:nvPr>
            <p:ph type="body" sz="quarter" idx="11"/>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指导老师</a:t>
            </a:r>
          </a:p>
        </p:txBody>
      </p:sp>
      <p:sp>
        <p:nvSpPr>
          <p:cNvPr id="3" name="文本占位符 2">
            <a:extLst>
              <a:ext uri="{FF2B5EF4-FFF2-40B4-BE49-F238E27FC236}">
                <a16:creationId xmlns:a16="http://schemas.microsoft.com/office/drawing/2014/main" id="{A5841743-80F5-463A-96EF-B0AD1EDB5D0F}"/>
              </a:ext>
            </a:extLst>
          </p:cNvPr>
          <p:cNvSpPr>
            <a:spLocks noGrp="1"/>
          </p:cNvSpPr>
          <p:nvPr>
            <p:ph type="body"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答辩人</a:t>
            </a:r>
          </a:p>
        </p:txBody>
      </p:sp>
      <p:sp>
        <p:nvSpPr>
          <p:cNvPr id="11" name="文本占位符 10">
            <a:extLst>
              <a:ext uri="{FF2B5EF4-FFF2-40B4-BE49-F238E27FC236}">
                <a16:creationId xmlns:a16="http://schemas.microsoft.com/office/drawing/2014/main" id="{64DA0CB4-17A0-4844-8951-6F0E4B950FB5}"/>
              </a:ext>
            </a:extLst>
          </p:cNvPr>
          <p:cNvSpPr>
            <a:spLocks noGrp="1"/>
          </p:cNvSpPr>
          <p:nvPr>
            <p:ph type="body" sz="quarter" idx="1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罗老师</a:t>
            </a:r>
          </a:p>
        </p:txBody>
      </p:sp>
      <p:sp>
        <p:nvSpPr>
          <p:cNvPr id="12" name="文本占位符 11">
            <a:extLst>
              <a:ext uri="{FF2B5EF4-FFF2-40B4-BE49-F238E27FC236}">
                <a16:creationId xmlns:a16="http://schemas.microsoft.com/office/drawing/2014/main" id="{06F7E0AF-39ED-4ED9-AD37-B492EA22AE59}"/>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张三</a:t>
            </a:r>
          </a:p>
        </p:txBody>
      </p:sp>
      <p:pic>
        <p:nvPicPr>
          <p:cNvPr id="9" name="图片 8" descr="图片包含 游戏机&#10;&#10;描述已自动生成">
            <a:extLst>
              <a:ext uri="{FF2B5EF4-FFF2-40B4-BE49-F238E27FC236}">
                <a16:creationId xmlns:a16="http://schemas.microsoft.com/office/drawing/2014/main" id="{8E7C3B64-B6A4-42C4-97B1-3DF7DDF89E04}"/>
              </a:ext>
            </a:extLst>
          </p:cNvPr>
          <p:cNvPicPr>
            <a:picLocks noChangeAspect="1"/>
          </p:cNvPicPr>
          <p:nvPr/>
        </p:nvPicPr>
        <p:blipFill>
          <a:blip r:embed="rId5" cstate="screen">
            <a:alphaModFix amt="35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854073" y="1070422"/>
            <a:ext cx="733427" cy="718759"/>
          </a:xfrm>
          <a:prstGeom prst="rect">
            <a:avLst/>
          </a:prstGeom>
        </p:spPr>
      </p:pic>
      <p:pic>
        <p:nvPicPr>
          <p:cNvPr id="10" name="图片 9">
            <a:extLst>
              <a:ext uri="{FF2B5EF4-FFF2-40B4-BE49-F238E27FC236}">
                <a16:creationId xmlns:a16="http://schemas.microsoft.com/office/drawing/2014/main" id="{EDC16FE0-DDE6-4AB2-9D1A-E184414DAF44}"/>
              </a:ext>
            </a:extLst>
          </p:cNvPr>
          <p:cNvPicPr>
            <a:picLocks noChangeAspect="1"/>
          </p:cNvPicPr>
          <p:nvPr/>
        </p:nvPicPr>
        <p:blipFill rotWithShape="1">
          <a:blip r:embed="rId7">
            <a:alphaModFix amt="3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p:blipFill>
        <p:spPr>
          <a:xfrm>
            <a:off x="1570567" y="1120976"/>
            <a:ext cx="2004483" cy="605680"/>
          </a:xfrm>
          <a:prstGeom prst="rect">
            <a:avLst/>
          </a:prstGeom>
        </p:spPr>
      </p:pic>
      <p:sp>
        <p:nvSpPr>
          <p:cNvPr id="14" name="文本框 13">
            <a:extLst>
              <a:ext uri="{FF2B5EF4-FFF2-40B4-BE49-F238E27FC236}">
                <a16:creationId xmlns:a16="http://schemas.microsoft.com/office/drawing/2014/main" id="{88541BA0-F191-4BA4-ADF9-4C42EC385D30}"/>
              </a:ext>
            </a:extLst>
          </p:cNvPr>
          <p:cNvSpPr txBox="1"/>
          <p:nvPr/>
        </p:nvSpPr>
        <p:spPr>
          <a:xfrm>
            <a:off x="7668638" y="2168525"/>
            <a:ext cx="461665" cy="2276475"/>
          </a:xfrm>
          <a:prstGeom prst="rect">
            <a:avLst/>
          </a:prstGeom>
          <a:noFill/>
        </p:spPr>
        <p:txBody>
          <a:bodyPr vert="eaVert" wrap="square" tIns="0" rtlCol="0">
            <a:spAutoFit/>
          </a:bodyPr>
          <a:lstStyle/>
          <a:p>
            <a:r>
              <a:rPr lang="zh-CN" altLang="en-US"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图片可替换</a:t>
            </a:r>
            <a:endPar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a:extLst>
              <a:ext uri="{FF2B5EF4-FFF2-40B4-BE49-F238E27FC236}">
                <a16:creationId xmlns:a16="http://schemas.microsoft.com/office/drawing/2014/main" id="{E711EF2C-BD29-437D-B64F-BC0C5462A92D}"/>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其他场合使用时，选中右侧图片，按下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，再插入其他符合主题的图片即可。此封面可适用于社团活动等更多场合。</a:t>
            </a:r>
          </a:p>
        </p:txBody>
      </p:sp>
    </p:spTree>
    <p:extLst>
      <p:ext uri="{BB962C8B-B14F-4D97-AF65-F5344CB8AC3E}">
        <p14:creationId xmlns:p14="http://schemas.microsoft.com/office/powerpoint/2010/main" val="9564648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椭圆 18">
            <a:extLst>
              <a:ext uri="{FF2B5EF4-FFF2-40B4-BE49-F238E27FC236}">
                <a16:creationId xmlns:a16="http://schemas.microsoft.com/office/drawing/2014/main" id="{7A0DA702-DB6C-448E-9A92-FF50B52D3691}"/>
              </a:ext>
            </a:extLst>
          </p:cNvPr>
          <p:cNvSpPr/>
          <p:nvPr/>
        </p:nvSpPr>
        <p:spPr>
          <a:xfrm>
            <a:off x="6272604" y="2615897"/>
            <a:ext cx="2824030" cy="2824030"/>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sp>
        <p:nvSpPr>
          <p:cNvPr id="5" name="椭圆 4">
            <a:extLst>
              <a:ext uri="{FF2B5EF4-FFF2-40B4-BE49-F238E27FC236}">
                <a16:creationId xmlns:a16="http://schemas.microsoft.com/office/drawing/2014/main" id="{5B57CDDD-4C97-4A2F-BA60-6742EBB84420}"/>
              </a:ext>
            </a:extLst>
          </p:cNvPr>
          <p:cNvSpPr/>
          <p:nvPr/>
        </p:nvSpPr>
        <p:spPr>
          <a:xfrm>
            <a:off x="3013288" y="2615897"/>
            <a:ext cx="2824030" cy="2824030"/>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spc="300">
              <a:latin typeface="Arial" panose="020B0604020202020204" pitchFamily="34" charset="0"/>
              <a:ea typeface="微软雅黑" panose="020B0503020204020204" pitchFamily="34" charset="-122"/>
              <a:sym typeface="Arial" panose="020B0604020202020204" pitchFamily="34" charset="0"/>
            </a:endParaRPr>
          </a:p>
        </p:txBody>
      </p:sp>
      <p:sp>
        <p:nvSpPr>
          <p:cNvPr id="27" name="弧形 26">
            <a:extLst>
              <a:ext uri="{FF2B5EF4-FFF2-40B4-BE49-F238E27FC236}">
                <a16:creationId xmlns:a16="http://schemas.microsoft.com/office/drawing/2014/main" id="{32DCC50B-B461-4BC9-A2DF-7DF58825B0F7}"/>
              </a:ext>
            </a:extLst>
          </p:cNvPr>
          <p:cNvSpPr/>
          <p:nvPr/>
        </p:nvSpPr>
        <p:spPr>
          <a:xfrm>
            <a:off x="6272603" y="2617858"/>
            <a:ext cx="2824030" cy="2824030"/>
          </a:xfrm>
          <a:prstGeom prst="arc">
            <a:avLst>
              <a:gd name="adj1" fmla="val 16200000"/>
              <a:gd name="adj2" fmla="val 9239694"/>
            </a:avLst>
          </a:prstGeom>
          <a:ln w="38100">
            <a:solidFill>
              <a:schemeClr val="accent1"/>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弧形 25">
            <a:extLst>
              <a:ext uri="{FF2B5EF4-FFF2-40B4-BE49-F238E27FC236}">
                <a16:creationId xmlns:a16="http://schemas.microsoft.com/office/drawing/2014/main" id="{7FB03720-D3D1-4CD4-AF3E-39D81646255F}"/>
              </a:ext>
            </a:extLst>
          </p:cNvPr>
          <p:cNvSpPr/>
          <p:nvPr/>
        </p:nvSpPr>
        <p:spPr>
          <a:xfrm>
            <a:off x="6272602" y="2617858"/>
            <a:ext cx="2824030" cy="2824030"/>
          </a:xfrm>
          <a:prstGeom prst="arc">
            <a:avLst>
              <a:gd name="adj1" fmla="val 16200000"/>
              <a:gd name="adj2" fmla="val 2674575"/>
            </a:avLst>
          </a:prstGeom>
          <a:noFill/>
          <a:ln w="38100">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弧形 10">
            <a:extLst>
              <a:ext uri="{FF2B5EF4-FFF2-40B4-BE49-F238E27FC236}">
                <a16:creationId xmlns:a16="http://schemas.microsoft.com/office/drawing/2014/main" id="{747EDDE4-31EF-4C92-82BD-66235BDDCA3F}"/>
              </a:ext>
            </a:extLst>
          </p:cNvPr>
          <p:cNvSpPr/>
          <p:nvPr/>
        </p:nvSpPr>
        <p:spPr>
          <a:xfrm>
            <a:off x="3013286" y="2617858"/>
            <a:ext cx="2824030" cy="2824030"/>
          </a:xfrm>
          <a:prstGeom prst="arc">
            <a:avLst>
              <a:gd name="adj1" fmla="val 16200000"/>
              <a:gd name="adj2" fmla="val 2674575"/>
            </a:avLst>
          </a:prstGeom>
          <a:noFill/>
          <a:ln w="38100">
            <a:solidFill>
              <a:schemeClr val="tx1">
                <a:lumMod val="85000"/>
                <a:lumOff val="15000"/>
              </a:schemeClr>
            </a:solidFill>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标题 6">
            <a:extLst>
              <a:ext uri="{FF2B5EF4-FFF2-40B4-BE49-F238E27FC236}">
                <a16:creationId xmlns:a16="http://schemas.microsoft.com/office/drawing/2014/main" id="{B8B17380-1B97-4DFB-9D21-F46BBC45587B}"/>
              </a:ext>
            </a:extLst>
          </p:cNvPr>
          <p:cNvSpPr>
            <a:spLocks noGrp="1"/>
          </p:cNvSpPr>
          <p:nvPr>
            <p:ph type="title"/>
          </p:nvPr>
        </p:nvSpPr>
        <p:spPr>
          <a:xfrm>
            <a:off x="1054311" y="1052514"/>
            <a:ext cx="4008341" cy="595312"/>
          </a:xfrm>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两项对比或并列 </a:t>
            </a:r>
          </a:p>
        </p:txBody>
      </p:sp>
      <p:sp>
        <p:nvSpPr>
          <p:cNvPr id="3" name="灯片编号占位符 2">
            <a:extLst>
              <a:ext uri="{FF2B5EF4-FFF2-40B4-BE49-F238E27FC236}">
                <a16:creationId xmlns:a16="http://schemas.microsoft.com/office/drawing/2014/main" id="{7135B72D-E507-4152-969C-CBB9E31599D1}"/>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30</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A01D74B7-8065-4CF2-B8F0-8DAAA6DA57BD}"/>
              </a:ext>
            </a:extLst>
          </p:cNvPr>
          <p:cNvSpPr txBox="1"/>
          <p:nvPr/>
        </p:nvSpPr>
        <p:spPr>
          <a:xfrm>
            <a:off x="911225" y="4948647"/>
            <a:ext cx="2052638" cy="1185453"/>
          </a:xfrm>
          <a:prstGeom prst="rect">
            <a:avLst/>
          </a:prstGeom>
          <a:noFill/>
        </p:spPr>
        <p:txBody>
          <a:bodyPr wrap="square" lIns="90000" rtlCol="0">
            <a:spAutoFit/>
          </a:bodyPr>
          <a:lstStyle/>
          <a:p>
            <a:pPr hangingPunct="0">
              <a:lnSpc>
                <a:spcPct val="130000"/>
              </a:lnSpc>
            </a:pPr>
            <a:r>
              <a:rPr lang="zh-CN" altLang="en-US" sz="1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研究人员数量</a:t>
            </a:r>
            <a:endParaRPr lang="en-US" altLang="zh-CN" sz="1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从事研究与开发的研究人员约</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76000</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名，占公司总人数的</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45%</a:t>
            </a:r>
          </a:p>
        </p:txBody>
      </p:sp>
      <p:sp>
        <p:nvSpPr>
          <p:cNvPr id="30" name="文本框 29">
            <a:extLst>
              <a:ext uri="{FF2B5EF4-FFF2-40B4-BE49-F238E27FC236}">
                <a16:creationId xmlns:a16="http://schemas.microsoft.com/office/drawing/2014/main" id="{92485895-3ED6-4C61-9C97-ACB1463D9D8F}"/>
              </a:ext>
            </a:extLst>
          </p:cNvPr>
          <p:cNvSpPr txBox="1"/>
          <p:nvPr/>
        </p:nvSpPr>
        <p:spPr>
          <a:xfrm>
            <a:off x="9228138" y="1786374"/>
            <a:ext cx="2052637" cy="1185453"/>
          </a:xfrm>
          <a:prstGeom prst="rect">
            <a:avLst/>
          </a:prstGeom>
          <a:noFill/>
        </p:spPr>
        <p:txBody>
          <a:bodyPr wrap="square" lIns="0" rtlCol="0">
            <a:spAutoFit/>
          </a:bodyPr>
          <a:lstStyle/>
          <a:p>
            <a:pPr hangingPunct="0">
              <a:lnSpc>
                <a:spcPct val="130000"/>
              </a:lnSpc>
            </a:pPr>
            <a:r>
              <a:rPr lang="zh-CN" altLang="en-US" sz="1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研发费用支出</a:t>
            </a:r>
            <a:endParaRPr lang="en-US" altLang="zh-CN" sz="14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研发费用支出为人民币</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40845</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百万元，占总收入的</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14.2%</a:t>
            </a:r>
          </a:p>
        </p:txBody>
      </p:sp>
      <p:sp>
        <p:nvSpPr>
          <p:cNvPr id="2" name="文本框 1">
            <a:extLst>
              <a:ext uri="{FF2B5EF4-FFF2-40B4-BE49-F238E27FC236}">
                <a16:creationId xmlns:a16="http://schemas.microsoft.com/office/drawing/2014/main" id="{497FAD02-F59E-4508-8877-E31C51CFAF71}"/>
              </a:ext>
            </a:extLst>
          </p:cNvPr>
          <p:cNvSpPr txBox="1"/>
          <p:nvPr/>
        </p:nvSpPr>
        <p:spPr>
          <a:xfrm>
            <a:off x="3690252" y="3495055"/>
            <a:ext cx="1159903" cy="345094"/>
          </a:xfrm>
          <a:prstGeom prst="rect">
            <a:avLst/>
          </a:prstGeom>
          <a:noFill/>
        </p:spPr>
        <p:txBody>
          <a:bodyPr wrap="square" lIns="0" rtlCol="0">
            <a:spAutoFit/>
          </a:bodyPr>
          <a:lstStyle/>
          <a:p>
            <a:pPr algn="l" hangingPunct="0">
              <a:lnSpc>
                <a:spcPct val="130000"/>
              </a:lnSpc>
            </a:pPr>
            <a:r>
              <a:rPr lang="en-US" altLang="zh-CN" sz="1400" dirty="0">
                <a:latin typeface="Arial" panose="020B0604020202020204" pitchFamily="34" charset="0"/>
                <a:ea typeface="微软雅黑" panose="020B0503020204020204" pitchFamily="34" charset="-122"/>
                <a:sym typeface="Arial" panose="020B0604020202020204" pitchFamily="34" charset="0"/>
              </a:rPr>
              <a:t>2013</a:t>
            </a:r>
            <a:r>
              <a:rPr lang="zh-CN" altLang="en-US" sz="1400" dirty="0">
                <a:latin typeface="Arial" panose="020B0604020202020204" pitchFamily="34" charset="0"/>
                <a:ea typeface="微软雅黑" panose="020B0503020204020204" pitchFamily="34" charset="-122"/>
                <a:sym typeface="Arial" panose="020B0604020202020204" pitchFamily="34" charset="0"/>
              </a:rPr>
              <a:t>年</a:t>
            </a:r>
          </a:p>
        </p:txBody>
      </p:sp>
      <p:sp>
        <p:nvSpPr>
          <p:cNvPr id="22" name="文本框 21">
            <a:extLst>
              <a:ext uri="{FF2B5EF4-FFF2-40B4-BE49-F238E27FC236}">
                <a16:creationId xmlns:a16="http://schemas.microsoft.com/office/drawing/2014/main" id="{38BB15B4-AAFC-4F34-8C54-FC442DD3CE95}"/>
              </a:ext>
            </a:extLst>
          </p:cNvPr>
          <p:cNvSpPr txBox="1"/>
          <p:nvPr/>
        </p:nvSpPr>
        <p:spPr>
          <a:xfrm>
            <a:off x="3690252" y="4180498"/>
            <a:ext cx="1159903" cy="345094"/>
          </a:xfrm>
          <a:prstGeom prst="rect">
            <a:avLst/>
          </a:prstGeom>
          <a:noFill/>
        </p:spPr>
        <p:txBody>
          <a:bodyPr wrap="square" lIns="0" rtlCol="0">
            <a:spAutoFit/>
          </a:bodyPr>
          <a:lstStyle/>
          <a:p>
            <a:pPr algn="l" hangingPunct="0">
              <a:lnSpc>
                <a:spcPct val="130000"/>
              </a:lnSpc>
            </a:pPr>
            <a:r>
              <a:rPr lang="zh-CN" altLang="en-US" sz="14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4" name="文本框 3">
            <a:extLst>
              <a:ext uri="{FF2B5EF4-FFF2-40B4-BE49-F238E27FC236}">
                <a16:creationId xmlns:a16="http://schemas.microsoft.com/office/drawing/2014/main" id="{36058B33-FF03-459E-92E3-5C95B9EE3ED8}"/>
              </a:ext>
            </a:extLst>
          </p:cNvPr>
          <p:cNvSpPr txBox="1"/>
          <p:nvPr/>
        </p:nvSpPr>
        <p:spPr>
          <a:xfrm>
            <a:off x="3668027" y="3604191"/>
            <a:ext cx="2052637" cy="742704"/>
          </a:xfrm>
          <a:prstGeom prst="rect">
            <a:avLst/>
          </a:prstGeom>
          <a:noFill/>
        </p:spPr>
        <p:txBody>
          <a:bodyPr wrap="square" lIns="0" rtlCol="0">
            <a:spAutoFit/>
          </a:bodyPr>
          <a:lstStyle/>
          <a:p>
            <a:pPr algn="l" hangingPunct="0">
              <a:lnSpc>
                <a:spcPct val="130000"/>
              </a:lnSpc>
            </a:pPr>
            <a:r>
              <a:rPr lang="en-US" altLang="zh-CN" sz="3600" dirty="0">
                <a:latin typeface="Arial" panose="020B0604020202020204" pitchFamily="34" charset="0"/>
                <a:ea typeface="微软雅黑" panose="020B0503020204020204" pitchFamily="34" charset="-122"/>
                <a:sym typeface="Arial" panose="020B0604020202020204" pitchFamily="34" charset="0"/>
              </a:rPr>
              <a:t>48000</a:t>
            </a:r>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sp>
        <p:nvSpPr>
          <p:cNvPr id="33" name="文本框 32">
            <a:extLst>
              <a:ext uri="{FF2B5EF4-FFF2-40B4-BE49-F238E27FC236}">
                <a16:creationId xmlns:a16="http://schemas.microsoft.com/office/drawing/2014/main" id="{79A44135-FA9A-40D3-83E5-B0D251088CCE}"/>
              </a:ext>
            </a:extLst>
          </p:cNvPr>
          <p:cNvSpPr txBox="1"/>
          <p:nvPr/>
        </p:nvSpPr>
        <p:spPr>
          <a:xfrm>
            <a:off x="7148300" y="3495055"/>
            <a:ext cx="1159903" cy="345094"/>
          </a:xfrm>
          <a:prstGeom prst="rect">
            <a:avLst/>
          </a:prstGeom>
          <a:noFill/>
        </p:spPr>
        <p:txBody>
          <a:bodyPr wrap="square" lIns="0" rtlCol="0">
            <a:spAutoFit/>
          </a:bodyPr>
          <a:lstStyle/>
          <a:p>
            <a:pPr algn="l" hangingPunct="0">
              <a:lnSpc>
                <a:spcPct val="130000"/>
              </a:lnSpc>
            </a:pPr>
            <a:r>
              <a:rPr lang="en-US" altLang="zh-CN" sz="1400" dirty="0">
                <a:latin typeface="Arial" panose="020B0604020202020204" pitchFamily="34" charset="0"/>
                <a:ea typeface="微软雅黑" panose="020B0503020204020204" pitchFamily="34" charset="-122"/>
                <a:sym typeface="Arial" panose="020B0604020202020204" pitchFamily="34" charset="0"/>
              </a:rPr>
              <a:t>2014</a:t>
            </a:r>
            <a:r>
              <a:rPr lang="zh-CN" altLang="en-US" sz="1400" dirty="0">
                <a:latin typeface="Arial" panose="020B0604020202020204" pitchFamily="34" charset="0"/>
                <a:ea typeface="微软雅黑" panose="020B0503020204020204" pitchFamily="34" charset="-122"/>
                <a:sym typeface="Arial" panose="020B0604020202020204" pitchFamily="34" charset="0"/>
              </a:rPr>
              <a:t>年</a:t>
            </a:r>
          </a:p>
        </p:txBody>
      </p:sp>
      <p:sp>
        <p:nvSpPr>
          <p:cNvPr id="34" name="文本框 33">
            <a:extLst>
              <a:ext uri="{FF2B5EF4-FFF2-40B4-BE49-F238E27FC236}">
                <a16:creationId xmlns:a16="http://schemas.microsoft.com/office/drawing/2014/main" id="{EF31ECD8-DB6F-4DAB-B0C3-DFC6293688AE}"/>
              </a:ext>
            </a:extLst>
          </p:cNvPr>
          <p:cNvSpPr txBox="1"/>
          <p:nvPr/>
        </p:nvSpPr>
        <p:spPr>
          <a:xfrm>
            <a:off x="7148300" y="4180498"/>
            <a:ext cx="1159903" cy="345094"/>
          </a:xfrm>
          <a:prstGeom prst="rect">
            <a:avLst/>
          </a:prstGeom>
          <a:noFill/>
        </p:spPr>
        <p:txBody>
          <a:bodyPr wrap="square" lIns="0" rtlCol="0">
            <a:spAutoFit/>
          </a:bodyPr>
          <a:lstStyle/>
          <a:p>
            <a:pPr algn="l" hangingPunct="0">
              <a:lnSpc>
                <a:spcPct val="130000"/>
              </a:lnSpc>
            </a:pPr>
            <a:r>
              <a:rPr lang="zh-CN" altLang="en-US" sz="1400" dirty="0">
                <a:latin typeface="Arial" panose="020B0604020202020204" pitchFamily="34" charset="0"/>
                <a:ea typeface="微软雅黑" panose="020B0503020204020204" pitchFamily="34" charset="-122"/>
                <a:sym typeface="Arial" panose="020B0604020202020204" pitchFamily="34" charset="0"/>
              </a:rPr>
              <a:t>百万元</a:t>
            </a:r>
          </a:p>
        </p:txBody>
      </p:sp>
      <p:sp>
        <p:nvSpPr>
          <p:cNvPr id="35" name="文本框 34">
            <a:extLst>
              <a:ext uri="{FF2B5EF4-FFF2-40B4-BE49-F238E27FC236}">
                <a16:creationId xmlns:a16="http://schemas.microsoft.com/office/drawing/2014/main" id="{188F74F9-E29F-4113-A471-CFF6BC3E0931}"/>
              </a:ext>
            </a:extLst>
          </p:cNvPr>
          <p:cNvSpPr txBox="1"/>
          <p:nvPr/>
        </p:nvSpPr>
        <p:spPr>
          <a:xfrm>
            <a:off x="7126075" y="3604191"/>
            <a:ext cx="2052637" cy="742704"/>
          </a:xfrm>
          <a:prstGeom prst="rect">
            <a:avLst/>
          </a:prstGeom>
          <a:noFill/>
        </p:spPr>
        <p:txBody>
          <a:bodyPr wrap="square" lIns="0" rtlCol="0">
            <a:spAutoFit/>
          </a:bodyPr>
          <a:lstStyle/>
          <a:p>
            <a:pPr algn="l" hangingPunct="0">
              <a:lnSpc>
                <a:spcPct val="130000"/>
              </a:lnSpc>
            </a:pPr>
            <a:r>
              <a:rPr lang="en-US" altLang="zh-CN" sz="3600" dirty="0">
                <a:latin typeface="Arial" panose="020B0604020202020204" pitchFamily="34" charset="0"/>
                <a:ea typeface="微软雅黑" panose="020B0503020204020204" pitchFamily="34" charset="-122"/>
                <a:sym typeface="Arial" panose="020B0604020202020204" pitchFamily="34" charset="0"/>
              </a:rPr>
              <a:t>79050</a:t>
            </a:r>
            <a:endParaRPr lang="zh-CN" altLang="en-US" sz="36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16">
            <a:extLst>
              <a:ext uri="{FF2B5EF4-FFF2-40B4-BE49-F238E27FC236}">
                <a16:creationId xmlns:a16="http://schemas.microsoft.com/office/drawing/2014/main" id="{C1395423-32DD-48D1-8681-C741944A4B96}"/>
              </a:ext>
            </a:extLst>
          </p:cNvPr>
          <p:cNvSpPr/>
          <p:nvPr/>
        </p:nvSpPr>
        <p:spPr>
          <a:xfrm>
            <a:off x="2979695" y="75693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在数据对比时，可根据比例调整两个圆弧的长度以体现对比</a:t>
            </a:r>
          </a:p>
        </p:txBody>
      </p:sp>
    </p:spTree>
    <p:extLst>
      <p:ext uri="{BB962C8B-B14F-4D97-AF65-F5344CB8AC3E}">
        <p14:creationId xmlns:p14="http://schemas.microsoft.com/office/powerpoint/2010/main" val="2678023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B17380-1B97-4DFB-9D21-F46BBC45587B}"/>
              </a:ext>
            </a:extLst>
          </p:cNvPr>
          <p:cNvSpPr>
            <a:spLocks noGrp="1"/>
          </p:cNvSpPr>
          <p:nvPr>
            <p:ph type="title"/>
          </p:nvPr>
        </p:nvSpPr>
        <p:spPr>
          <a:xfrm>
            <a:off x="1054311" y="1052514"/>
            <a:ext cx="4008341" cy="595312"/>
          </a:xfrm>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循环关系</a:t>
            </a:r>
          </a:p>
        </p:txBody>
      </p:sp>
      <p:sp>
        <p:nvSpPr>
          <p:cNvPr id="3" name="灯片编号占位符 2">
            <a:extLst>
              <a:ext uri="{FF2B5EF4-FFF2-40B4-BE49-F238E27FC236}">
                <a16:creationId xmlns:a16="http://schemas.microsoft.com/office/drawing/2014/main" id="{7135B72D-E507-4152-969C-CBB9E31599D1}"/>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31</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3" name="底圆">
            <a:extLst>
              <a:ext uri="{FF2B5EF4-FFF2-40B4-BE49-F238E27FC236}">
                <a16:creationId xmlns:a16="http://schemas.microsoft.com/office/drawing/2014/main" id="{398C513B-5720-4D47-83DC-A16AD49A61E5}"/>
              </a:ext>
            </a:extLst>
          </p:cNvPr>
          <p:cNvSpPr/>
          <p:nvPr/>
        </p:nvSpPr>
        <p:spPr>
          <a:xfrm>
            <a:off x="4683006" y="2615898"/>
            <a:ext cx="2825989" cy="2825987"/>
          </a:xfrm>
          <a:prstGeom prst="ellipse">
            <a:avLst/>
          </a:prstGeom>
          <a:noFill/>
          <a:ln w="25400">
            <a:solidFill>
              <a:schemeClr val="tx1">
                <a:alpha val="2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spc="300">
              <a:latin typeface="Arial" panose="020B0604020202020204" pitchFamily="34" charset="0"/>
              <a:ea typeface="微软雅黑" panose="020B0503020204020204" pitchFamily="34" charset="-122"/>
              <a:cs typeface="linea-basic-10" charset="0"/>
              <a:sym typeface="Arial" panose="020B0604020202020204" pitchFamily="34" charset="0"/>
            </a:endParaRPr>
          </a:p>
        </p:txBody>
      </p:sp>
      <p:sp>
        <p:nvSpPr>
          <p:cNvPr id="10" name="半圆">
            <a:extLst>
              <a:ext uri="{FF2B5EF4-FFF2-40B4-BE49-F238E27FC236}">
                <a16:creationId xmlns:a16="http://schemas.microsoft.com/office/drawing/2014/main" id="{9727A7A9-E07A-4D04-B168-3182E0CC6187}"/>
              </a:ext>
            </a:extLst>
          </p:cNvPr>
          <p:cNvSpPr/>
          <p:nvPr/>
        </p:nvSpPr>
        <p:spPr>
          <a:xfrm>
            <a:off x="4683004" y="2615895"/>
            <a:ext cx="2825991" cy="2825988"/>
          </a:xfrm>
          <a:prstGeom prst="arc">
            <a:avLst>
              <a:gd name="adj1" fmla="val 16200000"/>
              <a:gd name="adj2" fmla="val 16198198"/>
            </a:avLst>
          </a:prstGeom>
          <a:ln w="25400">
            <a:solidFill>
              <a:schemeClr val="accent1">
                <a:alpha val="80000"/>
              </a:schemeClr>
            </a:solidFill>
            <a:tailEnd type="arrow"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半圆">
            <a:extLst>
              <a:ext uri="{FF2B5EF4-FFF2-40B4-BE49-F238E27FC236}">
                <a16:creationId xmlns:a16="http://schemas.microsoft.com/office/drawing/2014/main" id="{07E7FB84-DC0B-4F4F-BB05-876950DD7BC2}"/>
              </a:ext>
            </a:extLst>
          </p:cNvPr>
          <p:cNvSpPr/>
          <p:nvPr/>
        </p:nvSpPr>
        <p:spPr>
          <a:xfrm>
            <a:off x="4683005" y="2615897"/>
            <a:ext cx="2825991" cy="2825989"/>
          </a:xfrm>
          <a:prstGeom prst="arc">
            <a:avLst>
              <a:gd name="adj1" fmla="val 16200000"/>
              <a:gd name="adj2" fmla="val 1910159"/>
            </a:avLst>
          </a:prstGeom>
          <a:ln w="25400">
            <a:solidFill>
              <a:schemeClr val="accent1"/>
            </a:solidFill>
            <a:tailEnd type="arrow"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0" name="文本框 29">
            <a:extLst>
              <a:ext uri="{FF2B5EF4-FFF2-40B4-BE49-F238E27FC236}">
                <a16:creationId xmlns:a16="http://schemas.microsoft.com/office/drawing/2014/main" id="{92485895-3ED6-4C61-9C97-ACB1463D9D8F}"/>
              </a:ext>
            </a:extLst>
          </p:cNvPr>
          <p:cNvSpPr txBox="1"/>
          <p:nvPr/>
        </p:nvSpPr>
        <p:spPr>
          <a:xfrm>
            <a:off x="5069682" y="1846000"/>
            <a:ext cx="2052637" cy="381386"/>
          </a:xfrm>
          <a:prstGeom prst="rect">
            <a:avLst/>
          </a:prstGeom>
          <a:noFill/>
        </p:spPr>
        <p:txBody>
          <a:bodyPr wrap="square" lIns="0" rtlCol="0">
            <a:spAutoFit/>
          </a:bodyPr>
          <a:lstStyle/>
          <a:p>
            <a:pPr algn="ct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现金</a:t>
            </a:r>
            <a:endPar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半圆">
            <a:extLst>
              <a:ext uri="{FF2B5EF4-FFF2-40B4-BE49-F238E27FC236}">
                <a16:creationId xmlns:a16="http://schemas.microsoft.com/office/drawing/2014/main" id="{6BAE272E-838E-4BFB-AFA2-496FC0A715EE}"/>
              </a:ext>
            </a:extLst>
          </p:cNvPr>
          <p:cNvSpPr/>
          <p:nvPr/>
        </p:nvSpPr>
        <p:spPr>
          <a:xfrm>
            <a:off x="4683004" y="2615897"/>
            <a:ext cx="2825991" cy="2825988"/>
          </a:xfrm>
          <a:prstGeom prst="arc">
            <a:avLst>
              <a:gd name="adj1" fmla="val 16200000"/>
              <a:gd name="adj2" fmla="val 19234689"/>
            </a:avLst>
          </a:prstGeom>
          <a:ln w="25400">
            <a:solidFill>
              <a:schemeClr val="accent2">
                <a:alpha val="80000"/>
              </a:schemeClr>
            </a:solidFill>
            <a:tailEnd type="arrow"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9" name="半圆">
            <a:extLst>
              <a:ext uri="{FF2B5EF4-FFF2-40B4-BE49-F238E27FC236}">
                <a16:creationId xmlns:a16="http://schemas.microsoft.com/office/drawing/2014/main" id="{DC8CB288-69D1-4C8D-ACD6-6DD33315895C}"/>
              </a:ext>
            </a:extLst>
          </p:cNvPr>
          <p:cNvSpPr/>
          <p:nvPr/>
        </p:nvSpPr>
        <p:spPr>
          <a:xfrm>
            <a:off x="4683004" y="2615896"/>
            <a:ext cx="2825991" cy="2825989"/>
          </a:xfrm>
          <a:prstGeom prst="arc">
            <a:avLst>
              <a:gd name="adj1" fmla="val 1903299"/>
              <a:gd name="adj2" fmla="val 5516729"/>
            </a:avLst>
          </a:prstGeom>
          <a:ln w="25400">
            <a:solidFill>
              <a:schemeClr val="accent2">
                <a:alpha val="80000"/>
              </a:schemeClr>
            </a:solidFill>
            <a:tailEnd type="arrow"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1" name="半圆">
            <a:extLst>
              <a:ext uri="{FF2B5EF4-FFF2-40B4-BE49-F238E27FC236}">
                <a16:creationId xmlns:a16="http://schemas.microsoft.com/office/drawing/2014/main" id="{CC89DDAA-26A1-4719-8DE6-3434CB1D2A77}"/>
              </a:ext>
            </a:extLst>
          </p:cNvPr>
          <p:cNvSpPr/>
          <p:nvPr/>
        </p:nvSpPr>
        <p:spPr>
          <a:xfrm>
            <a:off x="4683004" y="2615893"/>
            <a:ext cx="2825991" cy="2825989"/>
          </a:xfrm>
          <a:prstGeom prst="arc">
            <a:avLst>
              <a:gd name="adj1" fmla="val 5463552"/>
              <a:gd name="adj2" fmla="val 9140309"/>
            </a:avLst>
          </a:prstGeom>
          <a:ln w="25400">
            <a:solidFill>
              <a:schemeClr val="accent1">
                <a:alpha val="80000"/>
              </a:schemeClr>
            </a:solidFill>
            <a:tailEnd type="arrow"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半圆">
            <a:extLst>
              <a:ext uri="{FF2B5EF4-FFF2-40B4-BE49-F238E27FC236}">
                <a16:creationId xmlns:a16="http://schemas.microsoft.com/office/drawing/2014/main" id="{B8551DC4-B846-4861-B2AB-17F2D4B4D0DE}"/>
              </a:ext>
            </a:extLst>
          </p:cNvPr>
          <p:cNvSpPr/>
          <p:nvPr/>
        </p:nvSpPr>
        <p:spPr>
          <a:xfrm>
            <a:off x="4683003" y="2615893"/>
            <a:ext cx="2825991" cy="2825989"/>
          </a:xfrm>
          <a:prstGeom prst="arc">
            <a:avLst>
              <a:gd name="adj1" fmla="val 9064452"/>
              <a:gd name="adj2" fmla="val 13448280"/>
            </a:avLst>
          </a:prstGeom>
          <a:ln w="25400">
            <a:solidFill>
              <a:schemeClr val="accent2">
                <a:alpha val="80000"/>
              </a:schemeClr>
            </a:solidFill>
            <a:tailEnd type="arrow" w="lg" len="lg"/>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a:extLst>
              <a:ext uri="{FF2B5EF4-FFF2-40B4-BE49-F238E27FC236}">
                <a16:creationId xmlns:a16="http://schemas.microsoft.com/office/drawing/2014/main" id="{876C8629-AD68-4E02-A098-5B4A6B6C411A}"/>
              </a:ext>
            </a:extLst>
          </p:cNvPr>
          <p:cNvSpPr txBox="1"/>
          <p:nvPr/>
        </p:nvSpPr>
        <p:spPr>
          <a:xfrm>
            <a:off x="5069682" y="2131597"/>
            <a:ext cx="2052637" cy="309124"/>
          </a:xfrm>
          <a:prstGeom prst="rect">
            <a:avLst/>
          </a:prstGeom>
          <a:noFill/>
        </p:spPr>
        <p:txBody>
          <a:bodyPr wrap="square" lIns="0" rtlCol="0">
            <a:spAutoFit/>
          </a:bodyPr>
          <a:lstStyle/>
          <a:p>
            <a:pPr algn="ct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一行说明文字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78C83742-2B3D-4B3D-87F6-048D28EF9F48}"/>
              </a:ext>
            </a:extLst>
          </p:cNvPr>
          <p:cNvSpPr txBox="1"/>
          <p:nvPr/>
        </p:nvSpPr>
        <p:spPr>
          <a:xfrm>
            <a:off x="5069682" y="3613388"/>
            <a:ext cx="2052637" cy="830997"/>
          </a:xfrm>
          <a:prstGeom prst="rect">
            <a:avLst/>
          </a:prstGeom>
          <a:noFill/>
        </p:spPr>
        <p:txBody>
          <a:bodyPr wrap="square" lIns="0" rtlCol="0">
            <a:spAutoFit/>
          </a:bodyPr>
          <a:lstStyle/>
          <a:p>
            <a:pPr algn="ctr" hangingPunct="0"/>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企业</a:t>
            </a:r>
            <a:endPar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pPr algn="ctr" hangingPunct="0"/>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现金循环</a:t>
            </a:r>
            <a:endPar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3CD3AA1F-4447-4489-9B48-4358A9F47482}"/>
              </a:ext>
            </a:extLst>
          </p:cNvPr>
          <p:cNvSpPr txBox="1"/>
          <p:nvPr/>
        </p:nvSpPr>
        <p:spPr>
          <a:xfrm>
            <a:off x="7508994" y="2826079"/>
            <a:ext cx="2052637" cy="381386"/>
          </a:xfrm>
          <a:prstGeom prst="rect">
            <a:avLst/>
          </a:prstGeom>
          <a:noFill/>
        </p:spPr>
        <p:txBody>
          <a:bodyPr wrap="square" lIns="0" rtlCol="0">
            <a:spAutoFit/>
          </a:bodyPr>
          <a:lstStyle/>
          <a:p>
            <a:pPr algn="ct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原材料</a:t>
            </a:r>
            <a:endPar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a:extLst>
              <a:ext uri="{FF2B5EF4-FFF2-40B4-BE49-F238E27FC236}">
                <a16:creationId xmlns:a16="http://schemas.microsoft.com/office/drawing/2014/main" id="{E84388B3-BC67-41D1-9D57-A778F3E6EBA3}"/>
              </a:ext>
            </a:extLst>
          </p:cNvPr>
          <p:cNvSpPr txBox="1"/>
          <p:nvPr/>
        </p:nvSpPr>
        <p:spPr>
          <a:xfrm>
            <a:off x="7508994" y="3111676"/>
            <a:ext cx="2052637" cy="309124"/>
          </a:xfrm>
          <a:prstGeom prst="rect">
            <a:avLst/>
          </a:prstGeom>
          <a:noFill/>
        </p:spPr>
        <p:txBody>
          <a:bodyPr wrap="square" lIns="0" rtlCol="0">
            <a:spAutoFit/>
          </a:bodyPr>
          <a:lstStyle/>
          <a:p>
            <a:pPr algn="ct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一行说明文字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587C1931-48E5-4176-A1F2-1A4446B535CA}"/>
              </a:ext>
            </a:extLst>
          </p:cNvPr>
          <p:cNvSpPr txBox="1"/>
          <p:nvPr/>
        </p:nvSpPr>
        <p:spPr>
          <a:xfrm>
            <a:off x="7508994" y="4418985"/>
            <a:ext cx="2052637" cy="381386"/>
          </a:xfrm>
          <a:prstGeom prst="rect">
            <a:avLst/>
          </a:prstGeom>
          <a:noFill/>
        </p:spPr>
        <p:txBody>
          <a:bodyPr wrap="square" lIns="0" rtlCol="0">
            <a:spAutoFit/>
          </a:bodyPr>
          <a:lstStyle/>
          <a:p>
            <a:pPr algn="ct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在制品</a:t>
            </a:r>
            <a:endPar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a:extLst>
              <a:ext uri="{FF2B5EF4-FFF2-40B4-BE49-F238E27FC236}">
                <a16:creationId xmlns:a16="http://schemas.microsoft.com/office/drawing/2014/main" id="{4D07EA9D-5D73-4033-924A-3A8E19287319}"/>
              </a:ext>
            </a:extLst>
          </p:cNvPr>
          <p:cNvSpPr txBox="1"/>
          <p:nvPr/>
        </p:nvSpPr>
        <p:spPr>
          <a:xfrm>
            <a:off x="7508994" y="4704582"/>
            <a:ext cx="2052637" cy="309124"/>
          </a:xfrm>
          <a:prstGeom prst="rect">
            <a:avLst/>
          </a:prstGeom>
          <a:noFill/>
        </p:spPr>
        <p:txBody>
          <a:bodyPr wrap="square" lIns="0" rtlCol="0">
            <a:spAutoFit/>
          </a:bodyPr>
          <a:lstStyle/>
          <a:p>
            <a:pPr algn="ct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一行说明文字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1CC5757F-39EB-40AC-9477-DC41A6C02327}"/>
              </a:ext>
            </a:extLst>
          </p:cNvPr>
          <p:cNvSpPr txBox="1"/>
          <p:nvPr/>
        </p:nvSpPr>
        <p:spPr>
          <a:xfrm>
            <a:off x="2243691" y="2826079"/>
            <a:ext cx="2052637" cy="381386"/>
          </a:xfrm>
          <a:prstGeom prst="rect">
            <a:avLst/>
          </a:prstGeom>
          <a:noFill/>
        </p:spPr>
        <p:txBody>
          <a:bodyPr wrap="square" lIns="0" rtlCol="0">
            <a:spAutoFit/>
          </a:bodyPr>
          <a:lstStyle/>
          <a:p>
            <a:pPr algn="ct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股东投资</a:t>
            </a:r>
            <a:endPar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5" name="文本框 24">
            <a:extLst>
              <a:ext uri="{FF2B5EF4-FFF2-40B4-BE49-F238E27FC236}">
                <a16:creationId xmlns:a16="http://schemas.microsoft.com/office/drawing/2014/main" id="{7787179E-4B01-4D53-A58B-C3C23841F537}"/>
              </a:ext>
            </a:extLst>
          </p:cNvPr>
          <p:cNvSpPr txBox="1"/>
          <p:nvPr/>
        </p:nvSpPr>
        <p:spPr>
          <a:xfrm>
            <a:off x="2243691" y="3111676"/>
            <a:ext cx="2052637" cy="309124"/>
          </a:xfrm>
          <a:prstGeom prst="rect">
            <a:avLst/>
          </a:prstGeom>
          <a:noFill/>
        </p:spPr>
        <p:txBody>
          <a:bodyPr wrap="square" lIns="0" rtlCol="0">
            <a:spAutoFit/>
          </a:bodyPr>
          <a:lstStyle/>
          <a:p>
            <a:pPr algn="ct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一行说明文字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6" name="文本框 25">
            <a:extLst>
              <a:ext uri="{FF2B5EF4-FFF2-40B4-BE49-F238E27FC236}">
                <a16:creationId xmlns:a16="http://schemas.microsoft.com/office/drawing/2014/main" id="{26247603-B824-4519-AD4C-6D0F32F9A831}"/>
              </a:ext>
            </a:extLst>
          </p:cNvPr>
          <p:cNvSpPr txBox="1"/>
          <p:nvPr/>
        </p:nvSpPr>
        <p:spPr>
          <a:xfrm>
            <a:off x="2243691" y="4418985"/>
            <a:ext cx="2052637" cy="381386"/>
          </a:xfrm>
          <a:prstGeom prst="rect">
            <a:avLst/>
          </a:prstGeom>
          <a:noFill/>
        </p:spPr>
        <p:txBody>
          <a:bodyPr wrap="square" lIns="0" rtlCol="0">
            <a:spAutoFit/>
          </a:bodyPr>
          <a:lstStyle/>
          <a:p>
            <a:pPr algn="ct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应收账款</a:t>
            </a:r>
            <a:endParaRPr lang="en-US" altLang="zh-CN" sz="16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7" name="文本框 26">
            <a:extLst>
              <a:ext uri="{FF2B5EF4-FFF2-40B4-BE49-F238E27FC236}">
                <a16:creationId xmlns:a16="http://schemas.microsoft.com/office/drawing/2014/main" id="{EB24ED7C-1846-4DFD-A548-FEAE395E4712}"/>
              </a:ext>
            </a:extLst>
          </p:cNvPr>
          <p:cNvSpPr txBox="1"/>
          <p:nvPr/>
        </p:nvSpPr>
        <p:spPr>
          <a:xfrm>
            <a:off x="2243691" y="4704582"/>
            <a:ext cx="2052637" cy="309124"/>
          </a:xfrm>
          <a:prstGeom prst="rect">
            <a:avLst/>
          </a:prstGeom>
          <a:noFill/>
        </p:spPr>
        <p:txBody>
          <a:bodyPr wrap="square" lIns="0" rtlCol="0">
            <a:spAutoFit/>
          </a:bodyPr>
          <a:lstStyle/>
          <a:p>
            <a:pPr algn="ct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一行说明文字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文本框 28">
            <a:extLst>
              <a:ext uri="{FF2B5EF4-FFF2-40B4-BE49-F238E27FC236}">
                <a16:creationId xmlns:a16="http://schemas.microsoft.com/office/drawing/2014/main" id="{2B086B83-6FEC-40A6-AC48-53557794A6C4}"/>
              </a:ext>
            </a:extLst>
          </p:cNvPr>
          <p:cNvSpPr txBox="1"/>
          <p:nvPr/>
        </p:nvSpPr>
        <p:spPr>
          <a:xfrm>
            <a:off x="5069682" y="5543879"/>
            <a:ext cx="2052637" cy="381386"/>
          </a:xfrm>
          <a:prstGeom prst="rect">
            <a:avLst/>
          </a:prstGeom>
          <a:noFill/>
        </p:spPr>
        <p:txBody>
          <a:bodyPr wrap="square" lIns="0" rtlCol="0">
            <a:spAutoFit/>
          </a:bodyPr>
          <a:lstStyle/>
          <a:p>
            <a:pPr algn="ct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产成品存货</a:t>
            </a:r>
            <a:endParaRPr lang="en-US" altLang="zh-CN"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文本框 30">
            <a:extLst>
              <a:ext uri="{FF2B5EF4-FFF2-40B4-BE49-F238E27FC236}">
                <a16:creationId xmlns:a16="http://schemas.microsoft.com/office/drawing/2014/main" id="{70F98E24-4AD6-4077-B543-790FDFF34185}"/>
              </a:ext>
            </a:extLst>
          </p:cNvPr>
          <p:cNvSpPr txBox="1"/>
          <p:nvPr/>
        </p:nvSpPr>
        <p:spPr>
          <a:xfrm>
            <a:off x="5069682" y="5829476"/>
            <a:ext cx="2052637" cy="309124"/>
          </a:xfrm>
          <a:prstGeom prst="rect">
            <a:avLst/>
          </a:prstGeom>
          <a:noFill/>
        </p:spPr>
        <p:txBody>
          <a:bodyPr wrap="square" lIns="0" rtlCol="0">
            <a:spAutoFit/>
          </a:bodyPr>
          <a:lstStyle/>
          <a:p>
            <a:pPr algn="ct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一行说明文字</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804870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B8B17380-1B97-4DFB-9D21-F46BBC45587B}"/>
              </a:ext>
            </a:extLst>
          </p:cNvPr>
          <p:cNvSpPr>
            <a:spLocks noGrp="1"/>
          </p:cNvSpPr>
          <p:nvPr>
            <p:ph type="title"/>
          </p:nvPr>
        </p:nvSpPr>
        <p:spPr>
          <a:xfrm>
            <a:off x="1054311" y="1052514"/>
            <a:ext cx="4008341" cy="595312"/>
          </a:xfrm>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总分关系</a:t>
            </a:r>
          </a:p>
        </p:txBody>
      </p:sp>
      <p:sp>
        <p:nvSpPr>
          <p:cNvPr id="3" name="灯片编号占位符 2">
            <a:extLst>
              <a:ext uri="{FF2B5EF4-FFF2-40B4-BE49-F238E27FC236}">
                <a16:creationId xmlns:a16="http://schemas.microsoft.com/office/drawing/2014/main" id="{7135B72D-E507-4152-969C-CBB9E31599D1}"/>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32</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8" name="文本框 27">
            <a:extLst>
              <a:ext uri="{FF2B5EF4-FFF2-40B4-BE49-F238E27FC236}">
                <a16:creationId xmlns:a16="http://schemas.microsoft.com/office/drawing/2014/main" id="{A01D74B7-8065-4CF2-B8F0-8DAAA6DA57BD}"/>
              </a:ext>
            </a:extLst>
          </p:cNvPr>
          <p:cNvSpPr txBox="1"/>
          <p:nvPr/>
        </p:nvSpPr>
        <p:spPr>
          <a:xfrm>
            <a:off x="911225" y="3819024"/>
            <a:ext cx="3254588"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利用市场上同样或类似资产的近期交易价 格</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经过直接比较或类比分析。直观简洁便于操作，适用性强应用广泛。</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1" name="半圆">
            <a:extLst>
              <a:ext uri="{FF2B5EF4-FFF2-40B4-BE49-F238E27FC236}">
                <a16:creationId xmlns:a16="http://schemas.microsoft.com/office/drawing/2014/main" id="{281E7E2D-80D9-47B6-9EA6-82CBC202ECF5}"/>
              </a:ext>
            </a:extLst>
          </p:cNvPr>
          <p:cNvSpPr/>
          <p:nvPr/>
        </p:nvSpPr>
        <p:spPr>
          <a:xfrm>
            <a:off x="4683004" y="2615591"/>
            <a:ext cx="2825991" cy="2825988"/>
          </a:xfrm>
          <a:prstGeom prst="arc">
            <a:avLst>
              <a:gd name="adj1" fmla="val 7412437"/>
              <a:gd name="adj2" fmla="val 14241454"/>
            </a:avLst>
          </a:prstGeom>
          <a:ln w="25400">
            <a:solidFill>
              <a:schemeClr val="accent1"/>
            </a:solidFill>
            <a:tailEnd type="non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3" name="半圆">
            <a:extLst>
              <a:ext uri="{FF2B5EF4-FFF2-40B4-BE49-F238E27FC236}">
                <a16:creationId xmlns:a16="http://schemas.microsoft.com/office/drawing/2014/main" id="{38D88F4B-2E43-4121-856F-D5B8F110A3AF}"/>
              </a:ext>
            </a:extLst>
          </p:cNvPr>
          <p:cNvSpPr/>
          <p:nvPr/>
        </p:nvSpPr>
        <p:spPr>
          <a:xfrm rot="7200000">
            <a:off x="4683004" y="2615591"/>
            <a:ext cx="2825991" cy="2825988"/>
          </a:xfrm>
          <a:prstGeom prst="arc">
            <a:avLst>
              <a:gd name="adj1" fmla="val 7412437"/>
              <a:gd name="adj2" fmla="val 14241454"/>
            </a:avLst>
          </a:prstGeom>
          <a:ln w="25400">
            <a:solidFill>
              <a:schemeClr val="accent1"/>
            </a:solidFill>
            <a:tailEnd type="non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4" name="半圆">
            <a:extLst>
              <a:ext uri="{FF2B5EF4-FFF2-40B4-BE49-F238E27FC236}">
                <a16:creationId xmlns:a16="http://schemas.microsoft.com/office/drawing/2014/main" id="{BF889110-690D-4A14-AEB7-34EB3A27BA3C}"/>
              </a:ext>
            </a:extLst>
          </p:cNvPr>
          <p:cNvSpPr/>
          <p:nvPr/>
        </p:nvSpPr>
        <p:spPr>
          <a:xfrm rot="14400000">
            <a:off x="4683004" y="2615591"/>
            <a:ext cx="2825991" cy="2825988"/>
          </a:xfrm>
          <a:prstGeom prst="arc">
            <a:avLst>
              <a:gd name="adj1" fmla="val 7412437"/>
              <a:gd name="adj2" fmla="val 14241454"/>
            </a:avLst>
          </a:prstGeom>
          <a:ln w="25400">
            <a:solidFill>
              <a:schemeClr val="accent1"/>
            </a:solidFill>
            <a:tailEnd type="none" w="sm" len="sm"/>
          </a:ln>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a:extLst>
              <a:ext uri="{FF2B5EF4-FFF2-40B4-BE49-F238E27FC236}">
                <a16:creationId xmlns:a16="http://schemas.microsoft.com/office/drawing/2014/main" id="{A049767E-AC17-4658-A11C-F4D7C69D9702}"/>
              </a:ext>
            </a:extLst>
          </p:cNvPr>
          <p:cNvSpPr txBox="1"/>
          <p:nvPr/>
        </p:nvSpPr>
        <p:spPr>
          <a:xfrm>
            <a:off x="5069682" y="3613388"/>
            <a:ext cx="2052637" cy="830997"/>
          </a:xfrm>
          <a:prstGeom prst="rect">
            <a:avLst/>
          </a:prstGeom>
          <a:noFill/>
        </p:spPr>
        <p:txBody>
          <a:bodyPr wrap="square" lIns="0" rtlCol="0">
            <a:spAutoFit/>
          </a:bodyPr>
          <a:lstStyle/>
          <a:p>
            <a:pPr algn="ctr" hangingPunct="0"/>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资产评估</a:t>
            </a:r>
            <a:endPar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a:p>
            <a:pPr algn="ctr" hangingPunct="0"/>
            <a:r>
              <a:rPr lang="zh-CN" altLang="en-US" sz="2400" dirty="0">
                <a:solidFill>
                  <a:schemeClr val="accent1"/>
                </a:solidFill>
                <a:latin typeface="Arial" panose="020B0604020202020204" pitchFamily="34" charset="0"/>
                <a:ea typeface="微软雅黑" panose="020B0503020204020204" pitchFamily="34" charset="-122"/>
                <a:sym typeface="Arial" panose="020B0604020202020204" pitchFamily="34" charset="0"/>
              </a:rPr>
              <a:t>方法</a:t>
            </a:r>
            <a:endParaRPr lang="en-US" altLang="zh-CN" sz="24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2" name="直接连接符 11">
            <a:extLst>
              <a:ext uri="{FF2B5EF4-FFF2-40B4-BE49-F238E27FC236}">
                <a16:creationId xmlns:a16="http://schemas.microsoft.com/office/drawing/2014/main" id="{F7485452-86AA-4963-8381-DCD22C4B5105}"/>
              </a:ext>
            </a:extLst>
          </p:cNvPr>
          <p:cNvCxnSpPr>
            <a:cxnSpLocks/>
          </p:cNvCxnSpPr>
          <p:nvPr/>
        </p:nvCxnSpPr>
        <p:spPr>
          <a:xfrm flipH="1">
            <a:off x="993776" y="3807885"/>
            <a:ext cx="2987674"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7" name="文本框 36">
            <a:extLst>
              <a:ext uri="{FF2B5EF4-FFF2-40B4-BE49-F238E27FC236}">
                <a16:creationId xmlns:a16="http://schemas.microsoft.com/office/drawing/2014/main" id="{D867AC71-0417-4E5E-A989-8C9580FDA341}"/>
              </a:ext>
            </a:extLst>
          </p:cNvPr>
          <p:cNvSpPr txBox="1"/>
          <p:nvPr/>
        </p:nvSpPr>
        <p:spPr>
          <a:xfrm>
            <a:off x="904875" y="3384164"/>
            <a:ext cx="3254588" cy="381386"/>
          </a:xfrm>
          <a:prstGeom prst="rect">
            <a:avLst/>
          </a:prstGeom>
          <a:noFill/>
        </p:spPr>
        <p:txBody>
          <a:bodyPr wrap="square" lIns="90000" rtlCol="0">
            <a:spAutoFit/>
          </a:bodyPr>
          <a:lstStyle/>
          <a:p>
            <a:pP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市场法</a:t>
            </a:r>
            <a:endParaRPr lang="en-US" altLang="zh-CN"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8" name="文本框 37">
            <a:extLst>
              <a:ext uri="{FF2B5EF4-FFF2-40B4-BE49-F238E27FC236}">
                <a16:creationId xmlns:a16="http://schemas.microsoft.com/office/drawing/2014/main" id="{FC77FC87-1D6E-442A-9C0F-FDB277FDC165}"/>
              </a:ext>
            </a:extLst>
          </p:cNvPr>
          <p:cNvSpPr txBox="1"/>
          <p:nvPr/>
        </p:nvSpPr>
        <p:spPr>
          <a:xfrm>
            <a:off x="8026186" y="2569344"/>
            <a:ext cx="3254588"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通过估测资产未来预期收益的现值。根据预期收益评估价值容易被资产业务各方接受。</a:t>
            </a:r>
          </a:p>
        </p:txBody>
      </p:sp>
      <p:cxnSp>
        <p:nvCxnSpPr>
          <p:cNvPr id="39" name="直接连接符 38">
            <a:extLst>
              <a:ext uri="{FF2B5EF4-FFF2-40B4-BE49-F238E27FC236}">
                <a16:creationId xmlns:a16="http://schemas.microsoft.com/office/drawing/2014/main" id="{55E4A37A-66DA-40C4-A366-059EA710826A}"/>
              </a:ext>
            </a:extLst>
          </p:cNvPr>
          <p:cNvCxnSpPr>
            <a:cxnSpLocks/>
          </p:cNvCxnSpPr>
          <p:nvPr/>
        </p:nvCxnSpPr>
        <p:spPr>
          <a:xfrm flipH="1">
            <a:off x="8108737" y="2558205"/>
            <a:ext cx="2987674"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0" name="文本框 39">
            <a:extLst>
              <a:ext uri="{FF2B5EF4-FFF2-40B4-BE49-F238E27FC236}">
                <a16:creationId xmlns:a16="http://schemas.microsoft.com/office/drawing/2014/main" id="{63DECE1C-B47E-4F6E-A3B0-85E784B1D3CA}"/>
              </a:ext>
            </a:extLst>
          </p:cNvPr>
          <p:cNvSpPr txBox="1"/>
          <p:nvPr/>
        </p:nvSpPr>
        <p:spPr>
          <a:xfrm>
            <a:off x="8019836" y="2134484"/>
            <a:ext cx="3254588" cy="381386"/>
          </a:xfrm>
          <a:prstGeom prst="rect">
            <a:avLst/>
          </a:prstGeom>
          <a:noFill/>
        </p:spPr>
        <p:txBody>
          <a:bodyPr wrap="square" lIns="90000" rtlCol="0">
            <a:spAutoFit/>
          </a:bodyPr>
          <a:lstStyle/>
          <a:p>
            <a:pP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收益法</a:t>
            </a:r>
            <a:endParaRPr lang="en-US" altLang="zh-CN"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框 40">
            <a:extLst>
              <a:ext uri="{FF2B5EF4-FFF2-40B4-BE49-F238E27FC236}">
                <a16:creationId xmlns:a16="http://schemas.microsoft.com/office/drawing/2014/main" id="{9ED367C1-7A10-4902-8661-782481368078}"/>
              </a:ext>
            </a:extLst>
          </p:cNvPr>
          <p:cNvSpPr txBox="1"/>
          <p:nvPr/>
        </p:nvSpPr>
        <p:spPr>
          <a:xfrm>
            <a:off x="8026186" y="5159260"/>
            <a:ext cx="3254588"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首先估测资产的重置成本</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再估测贬损因素。比较充分地考虑了资产的损耗，评估结果更趋于公平合理。</a:t>
            </a:r>
          </a:p>
        </p:txBody>
      </p:sp>
      <p:cxnSp>
        <p:nvCxnSpPr>
          <p:cNvPr id="42" name="直接连接符 41">
            <a:extLst>
              <a:ext uri="{FF2B5EF4-FFF2-40B4-BE49-F238E27FC236}">
                <a16:creationId xmlns:a16="http://schemas.microsoft.com/office/drawing/2014/main" id="{556A4148-B25C-4D68-B1A8-61AB9FC39A8C}"/>
              </a:ext>
            </a:extLst>
          </p:cNvPr>
          <p:cNvCxnSpPr>
            <a:cxnSpLocks/>
          </p:cNvCxnSpPr>
          <p:nvPr/>
        </p:nvCxnSpPr>
        <p:spPr>
          <a:xfrm flipH="1">
            <a:off x="8108737" y="5148121"/>
            <a:ext cx="2987674"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43" name="文本框 42">
            <a:extLst>
              <a:ext uri="{FF2B5EF4-FFF2-40B4-BE49-F238E27FC236}">
                <a16:creationId xmlns:a16="http://schemas.microsoft.com/office/drawing/2014/main" id="{E0ECBBC9-AC37-43DC-B407-F272AAE8C560}"/>
              </a:ext>
            </a:extLst>
          </p:cNvPr>
          <p:cNvSpPr txBox="1"/>
          <p:nvPr/>
        </p:nvSpPr>
        <p:spPr>
          <a:xfrm>
            <a:off x="8019836" y="4724400"/>
            <a:ext cx="3254588" cy="381386"/>
          </a:xfrm>
          <a:prstGeom prst="rect">
            <a:avLst/>
          </a:prstGeom>
          <a:noFill/>
        </p:spPr>
        <p:txBody>
          <a:bodyPr wrap="square" lIns="90000" rtlCol="0">
            <a:spAutoFit/>
          </a:bodyPr>
          <a:lstStyle/>
          <a:p>
            <a:pPr hangingPunct="0">
              <a:lnSpc>
                <a:spcPct val="130000"/>
              </a:lnSpc>
            </a:pPr>
            <a:r>
              <a:rPr lang="zh-CN" altLang="en-US"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成本法</a:t>
            </a:r>
            <a:endParaRPr lang="en-US" altLang="zh-CN" sz="1600" b="1"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3644034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C6CC69B-83CB-426D-A341-D831DAFCAB8E}"/>
              </a:ext>
            </a:extLst>
          </p:cNvPr>
          <p:cNvSpPr>
            <a:spLocks noGrp="1"/>
          </p:cNvSpPr>
          <p:nvPr>
            <p:ph type="title"/>
          </p:nvPr>
        </p:nvSpPr>
        <p:spPr/>
        <p:txBody>
          <a:bodyPr>
            <a:noAutofit/>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时间轴单页</a:t>
            </a:r>
          </a:p>
        </p:txBody>
      </p:sp>
      <p:sp>
        <p:nvSpPr>
          <p:cNvPr id="3" name="灯片编号占位符 2">
            <a:extLst>
              <a:ext uri="{FF2B5EF4-FFF2-40B4-BE49-F238E27FC236}">
                <a16:creationId xmlns:a16="http://schemas.microsoft.com/office/drawing/2014/main" id="{A81153E9-0DF1-4930-A6DA-DF86D7AB95EE}"/>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33</a:t>
            </a:fld>
            <a:endParaRPr dirty="0">
              <a:latin typeface="Arial" panose="020B0604020202020204" pitchFamily="34" charset="0"/>
              <a:ea typeface="微软雅黑" panose="020B0503020204020204" pitchFamily="34" charset="-122"/>
              <a:sym typeface="Arial" panose="020B0604020202020204" pitchFamily="34" charset="0"/>
            </a:endParaRPr>
          </a:p>
        </p:txBody>
      </p:sp>
      <p:cxnSp>
        <p:nvCxnSpPr>
          <p:cNvPr id="5" name="直接连接符 4">
            <a:extLst>
              <a:ext uri="{FF2B5EF4-FFF2-40B4-BE49-F238E27FC236}">
                <a16:creationId xmlns:a16="http://schemas.microsoft.com/office/drawing/2014/main" id="{14405F76-300B-48F0-995F-BD6B5C6DA8E8}"/>
              </a:ext>
            </a:extLst>
          </p:cNvPr>
          <p:cNvCxnSpPr/>
          <p:nvPr/>
        </p:nvCxnSpPr>
        <p:spPr>
          <a:xfrm>
            <a:off x="1054311" y="4724400"/>
            <a:ext cx="10226464" cy="0"/>
          </a:xfrm>
          <a:prstGeom prst="line">
            <a:avLst/>
          </a:prstGeom>
          <a:ln w="38100">
            <a:headEnd type="oval"/>
            <a:tailEnd type="triangle"/>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F91A261C-F43E-49EF-BEBD-A8FE5F49CE33}"/>
              </a:ext>
            </a:extLst>
          </p:cNvPr>
          <p:cNvSpPr/>
          <p:nvPr/>
        </p:nvSpPr>
        <p:spPr>
          <a:xfrm>
            <a:off x="2891863"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0087C2DB-2302-4C18-995F-34DE28194B0B}"/>
              </a:ext>
            </a:extLst>
          </p:cNvPr>
          <p:cNvSpPr txBox="1"/>
          <p:nvPr/>
        </p:nvSpPr>
        <p:spPr>
          <a:xfrm>
            <a:off x="911225" y="3502412"/>
            <a:ext cx="1527175" cy="625299"/>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东北财经大学始建于</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1952</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10</a:t>
            </a: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月</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5672731A-5FB7-4C44-90A1-3E25228EE224}"/>
              </a:ext>
            </a:extLst>
          </p:cNvPr>
          <p:cNvSpPr txBox="1"/>
          <p:nvPr/>
        </p:nvSpPr>
        <p:spPr>
          <a:xfrm>
            <a:off x="904875"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1952</a:t>
            </a:r>
          </a:p>
        </p:txBody>
      </p:sp>
      <p:sp>
        <p:nvSpPr>
          <p:cNvPr id="9" name="文本框 8">
            <a:extLst>
              <a:ext uri="{FF2B5EF4-FFF2-40B4-BE49-F238E27FC236}">
                <a16:creationId xmlns:a16="http://schemas.microsoft.com/office/drawing/2014/main" id="{9D88D611-4784-4E33-B6BC-CC8BDBC29967}"/>
              </a:ext>
            </a:extLst>
          </p:cNvPr>
          <p:cNvSpPr txBox="1"/>
          <p:nvPr/>
        </p:nvSpPr>
        <p:spPr>
          <a:xfrm>
            <a:off x="2898213" y="3502412"/>
            <a:ext cx="1527175"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东北财经学院的全部资源并入辽宁大学</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7D326288-A537-4C01-97BC-4CC265A2F857}"/>
              </a:ext>
            </a:extLst>
          </p:cNvPr>
          <p:cNvSpPr txBox="1"/>
          <p:nvPr/>
        </p:nvSpPr>
        <p:spPr>
          <a:xfrm>
            <a:off x="2891863"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1958</a:t>
            </a:r>
          </a:p>
        </p:txBody>
      </p:sp>
      <p:sp>
        <p:nvSpPr>
          <p:cNvPr id="14" name="椭圆 13">
            <a:extLst>
              <a:ext uri="{FF2B5EF4-FFF2-40B4-BE49-F238E27FC236}">
                <a16:creationId xmlns:a16="http://schemas.microsoft.com/office/drawing/2014/main" id="{451A149A-06DC-44A6-9A99-AF4DDE92C3AC}"/>
              </a:ext>
            </a:extLst>
          </p:cNvPr>
          <p:cNvSpPr/>
          <p:nvPr/>
        </p:nvSpPr>
        <p:spPr>
          <a:xfrm>
            <a:off x="4983130"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a:extLst>
              <a:ext uri="{FF2B5EF4-FFF2-40B4-BE49-F238E27FC236}">
                <a16:creationId xmlns:a16="http://schemas.microsoft.com/office/drawing/2014/main" id="{3BEEC2C1-4349-41A5-AE3C-2DC341FA3240}"/>
              </a:ext>
            </a:extLst>
          </p:cNvPr>
          <p:cNvSpPr txBox="1"/>
          <p:nvPr/>
        </p:nvSpPr>
        <p:spPr>
          <a:xfrm>
            <a:off x="4989480" y="3502412"/>
            <a:ext cx="1527175"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中共辽宁省委决定，在大连成立辽宁财经学院</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91F3B184-DDB1-417C-B856-BC9FC7285C47}"/>
              </a:ext>
            </a:extLst>
          </p:cNvPr>
          <p:cNvSpPr txBox="1"/>
          <p:nvPr/>
        </p:nvSpPr>
        <p:spPr>
          <a:xfrm>
            <a:off x="4983130"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1959</a:t>
            </a:r>
          </a:p>
        </p:txBody>
      </p:sp>
      <p:sp>
        <p:nvSpPr>
          <p:cNvPr id="17" name="椭圆 16">
            <a:extLst>
              <a:ext uri="{FF2B5EF4-FFF2-40B4-BE49-F238E27FC236}">
                <a16:creationId xmlns:a16="http://schemas.microsoft.com/office/drawing/2014/main" id="{A28A1620-1DF5-4DD1-8A95-08994EDF6DA5}"/>
              </a:ext>
            </a:extLst>
          </p:cNvPr>
          <p:cNvSpPr/>
          <p:nvPr/>
        </p:nvSpPr>
        <p:spPr>
          <a:xfrm>
            <a:off x="7074397"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66487BA4-5918-4D35-95DD-691C2E630E4A}"/>
              </a:ext>
            </a:extLst>
          </p:cNvPr>
          <p:cNvSpPr txBox="1"/>
          <p:nvPr/>
        </p:nvSpPr>
        <p:spPr>
          <a:xfrm>
            <a:off x="7080747" y="3502412"/>
            <a:ext cx="1527175"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辽宁财经学院划归国家财政部领导</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a:extLst>
              <a:ext uri="{FF2B5EF4-FFF2-40B4-BE49-F238E27FC236}">
                <a16:creationId xmlns:a16="http://schemas.microsoft.com/office/drawing/2014/main" id="{AE44E6BF-F899-4BE9-851E-735FFC6E3127}"/>
              </a:ext>
            </a:extLst>
          </p:cNvPr>
          <p:cNvSpPr txBox="1"/>
          <p:nvPr/>
        </p:nvSpPr>
        <p:spPr>
          <a:xfrm>
            <a:off x="7074397"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1979</a:t>
            </a:r>
          </a:p>
        </p:txBody>
      </p:sp>
      <p:sp>
        <p:nvSpPr>
          <p:cNvPr id="20" name="椭圆 19">
            <a:extLst>
              <a:ext uri="{FF2B5EF4-FFF2-40B4-BE49-F238E27FC236}">
                <a16:creationId xmlns:a16="http://schemas.microsoft.com/office/drawing/2014/main" id="{25938631-705B-4C28-9E40-D59C01AF3E32}"/>
              </a:ext>
            </a:extLst>
          </p:cNvPr>
          <p:cNvSpPr/>
          <p:nvPr/>
        </p:nvSpPr>
        <p:spPr>
          <a:xfrm>
            <a:off x="9165664"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a:extLst>
              <a:ext uri="{FF2B5EF4-FFF2-40B4-BE49-F238E27FC236}">
                <a16:creationId xmlns:a16="http://schemas.microsoft.com/office/drawing/2014/main" id="{80EC0386-C7C7-4F38-904F-02360D2A7C7F}"/>
              </a:ext>
            </a:extLst>
          </p:cNvPr>
          <p:cNvSpPr txBox="1"/>
          <p:nvPr/>
        </p:nvSpPr>
        <p:spPr>
          <a:xfrm>
            <a:off x="9172014" y="3502412"/>
            <a:ext cx="1527175" cy="905376"/>
          </a:xfrm>
          <a:prstGeom prst="rect">
            <a:avLst/>
          </a:prstGeom>
          <a:noFill/>
        </p:spPr>
        <p:txBody>
          <a:bodyPr wrap="square" lIns="90000" rtlCol="0">
            <a:spAutoFit/>
          </a:bodyPr>
          <a:lstStyle/>
          <a:p>
            <a:pPr hangingPunct="0">
              <a:lnSpc>
                <a:spcPct val="130000"/>
              </a:lnSpc>
            </a:pP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财政部批准辽宁财经学院更名为东北财经大学</a:t>
            </a:r>
            <a:endParaRPr lang="en-US" altLang="zh-CN"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a:extLst>
              <a:ext uri="{FF2B5EF4-FFF2-40B4-BE49-F238E27FC236}">
                <a16:creationId xmlns:a16="http://schemas.microsoft.com/office/drawing/2014/main" id="{DF329C46-6E08-4A0C-996D-1A1FB214F1ED}"/>
              </a:ext>
            </a:extLst>
          </p:cNvPr>
          <p:cNvSpPr txBox="1"/>
          <p:nvPr/>
        </p:nvSpPr>
        <p:spPr>
          <a:xfrm>
            <a:off x="9165664"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1985</a:t>
            </a:r>
          </a:p>
        </p:txBody>
      </p:sp>
    </p:spTree>
    <p:extLst>
      <p:ext uri="{BB962C8B-B14F-4D97-AF65-F5344CB8AC3E}">
        <p14:creationId xmlns:p14="http://schemas.microsoft.com/office/powerpoint/2010/main" val="39750253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81153E9-0DF1-4930-A6DA-DF86D7AB95EE}"/>
              </a:ext>
            </a:extLst>
          </p:cNvPr>
          <p:cNvSpPr>
            <a:spLocks noGrp="1"/>
          </p:cNvSpPr>
          <p:nvPr>
            <p:ph type="sldNum" sz="quarter" idx="4294967295"/>
          </p:nvPr>
        </p:nvSpPr>
        <p:spPr>
          <a:xfrm>
            <a:off x="8610600" y="6382800"/>
            <a:ext cx="2670175" cy="365125"/>
          </a:xfrm>
        </p:spPr>
        <p:txBody>
          <a:bodyPr vert="horz" lIns="91440" tIns="45720" rIns="91440" bIns="45720" rtlCol="0" anchor="ctr"/>
          <a:lstStyle/>
          <a:p>
            <a:r>
              <a:rPr lang="zh-CN" altLang="en-US" dirty="0">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rPr>
              <a:pPr/>
              <a:t>34</a:t>
            </a:fld>
            <a:endParaRPr dirty="0">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4" name="标题 1">
            <a:extLst>
              <a:ext uri="{FF2B5EF4-FFF2-40B4-BE49-F238E27FC236}">
                <a16:creationId xmlns:a16="http://schemas.microsoft.com/office/drawing/2014/main" id="{C743B532-0A1E-4FA5-8280-6254A4404A28}"/>
              </a:ext>
            </a:extLst>
          </p:cNvPr>
          <p:cNvSpPr txBox="1">
            <a:spLocks/>
          </p:cNvSpPr>
          <p:nvPr/>
        </p:nvSpPr>
        <p:spPr>
          <a:xfrm>
            <a:off x="1054311" y="1052514"/>
            <a:ext cx="5113651" cy="595312"/>
          </a:xfrm>
          <a:prstGeom prst="rect">
            <a:avLst/>
          </a:prstGeom>
        </p:spPr>
        <p:txBody>
          <a:bodyPr lIns="0" rIns="0" anchor="t"/>
          <a:lstStyle>
            <a:lvl1pPr algn="l" defTabSz="914400" rtl="0" eaLnBrk="1" latinLnBrk="0" hangingPunct="1">
              <a:lnSpc>
                <a:spcPct val="90000"/>
              </a:lnSpc>
              <a:spcBef>
                <a:spcPct val="0"/>
              </a:spcBef>
              <a:buNone/>
              <a:defRPr sz="4400" kern="1200">
                <a:solidFill>
                  <a:schemeClr val="tx1">
                    <a:lumMod val="50000"/>
                    <a:lumOff val="50000"/>
                  </a:schemeClr>
                </a:solidFill>
                <a:latin typeface="思源宋体 CN Heavy" panose="02020900000000000000" pitchFamily="18" charset="-122"/>
                <a:ea typeface="思源宋体 CN Heavy" panose="02020900000000000000" pitchFamily="18" charset="-122"/>
                <a:cs typeface="+mj-cs"/>
              </a:defRPr>
            </a:lvl1pPr>
          </a:lstStyle>
          <a:p>
            <a:r>
              <a:rPr lang="zh-CN" altLang="en-US" sz="4000" b="1" dirty="0">
                <a:latin typeface="Arial" panose="020B0604020202020204" pitchFamily="34" charset="0"/>
                <a:ea typeface="微软雅黑" panose="020B0503020204020204" pitchFamily="34" charset="-122"/>
                <a:sym typeface="Arial" panose="020B0604020202020204" pitchFamily="34" charset="0"/>
              </a:rPr>
              <a:t>时间轴双页</a:t>
            </a:r>
          </a:p>
        </p:txBody>
      </p:sp>
      <p:cxnSp>
        <p:nvCxnSpPr>
          <p:cNvPr id="5" name="直接连接符 4">
            <a:extLst>
              <a:ext uri="{FF2B5EF4-FFF2-40B4-BE49-F238E27FC236}">
                <a16:creationId xmlns:a16="http://schemas.microsoft.com/office/drawing/2014/main" id="{752F862F-E05B-492E-A561-45F0BC6E903A}"/>
              </a:ext>
            </a:extLst>
          </p:cNvPr>
          <p:cNvCxnSpPr>
            <a:cxnSpLocks/>
          </p:cNvCxnSpPr>
          <p:nvPr/>
        </p:nvCxnSpPr>
        <p:spPr>
          <a:xfrm>
            <a:off x="911225" y="1052513"/>
            <a:ext cx="0" cy="59531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490B7E59-F808-4433-8A2D-F641347DD38E}"/>
              </a:ext>
            </a:extLst>
          </p:cNvPr>
          <p:cNvCxnSpPr>
            <a:cxnSpLocks/>
          </p:cNvCxnSpPr>
          <p:nvPr/>
        </p:nvCxnSpPr>
        <p:spPr>
          <a:xfrm>
            <a:off x="1054311" y="4724400"/>
            <a:ext cx="12097485" cy="0"/>
          </a:xfrm>
          <a:prstGeom prst="line">
            <a:avLst/>
          </a:prstGeom>
          <a:ln w="38100">
            <a:headEnd type="oval"/>
            <a:tailEnd type="triangle"/>
          </a:ln>
        </p:spPr>
        <p:style>
          <a:lnRef idx="1">
            <a:schemeClr val="accent1"/>
          </a:lnRef>
          <a:fillRef idx="0">
            <a:schemeClr val="accent1"/>
          </a:fillRef>
          <a:effectRef idx="0">
            <a:schemeClr val="accent1"/>
          </a:effectRef>
          <a:fontRef idx="minor">
            <a:schemeClr val="tx1"/>
          </a:fontRef>
        </p:style>
      </p:cxnSp>
      <p:sp>
        <p:nvSpPr>
          <p:cNvPr id="7" name="椭圆 6">
            <a:extLst>
              <a:ext uri="{FF2B5EF4-FFF2-40B4-BE49-F238E27FC236}">
                <a16:creationId xmlns:a16="http://schemas.microsoft.com/office/drawing/2014/main" id="{6B90D160-F1EE-4039-962F-D32A88AF2AE2}"/>
              </a:ext>
            </a:extLst>
          </p:cNvPr>
          <p:cNvSpPr/>
          <p:nvPr/>
        </p:nvSpPr>
        <p:spPr>
          <a:xfrm>
            <a:off x="2891863"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a:extLst>
              <a:ext uri="{FF2B5EF4-FFF2-40B4-BE49-F238E27FC236}">
                <a16:creationId xmlns:a16="http://schemas.microsoft.com/office/drawing/2014/main" id="{8792E387-8E9C-44DB-8DB1-E0D6A332C1B8}"/>
              </a:ext>
            </a:extLst>
          </p:cNvPr>
          <p:cNvSpPr txBox="1"/>
          <p:nvPr/>
        </p:nvSpPr>
        <p:spPr>
          <a:xfrm>
            <a:off x="911225" y="3258655"/>
            <a:ext cx="1567909" cy="1029321"/>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东北财经大学始建于</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1952</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10</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月，东北人民政府在沈阳创建东北财经学院</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a:extLst>
              <a:ext uri="{FF2B5EF4-FFF2-40B4-BE49-F238E27FC236}">
                <a16:creationId xmlns:a16="http://schemas.microsoft.com/office/drawing/2014/main" id="{5ED78838-1892-49EC-A8FD-0DA98D15E5ED}"/>
              </a:ext>
            </a:extLst>
          </p:cNvPr>
          <p:cNvSpPr txBox="1"/>
          <p:nvPr/>
        </p:nvSpPr>
        <p:spPr>
          <a:xfrm>
            <a:off x="904875"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1952</a:t>
            </a:r>
          </a:p>
        </p:txBody>
      </p:sp>
      <p:sp>
        <p:nvSpPr>
          <p:cNvPr id="10" name="文本框 9">
            <a:extLst>
              <a:ext uri="{FF2B5EF4-FFF2-40B4-BE49-F238E27FC236}">
                <a16:creationId xmlns:a16="http://schemas.microsoft.com/office/drawing/2014/main" id="{959AFDCA-EA88-43A5-8591-75937D443D29}"/>
              </a:ext>
            </a:extLst>
          </p:cNvPr>
          <p:cNvSpPr txBox="1"/>
          <p:nvPr/>
        </p:nvSpPr>
        <p:spPr>
          <a:xfrm>
            <a:off x="2898213" y="3258655"/>
            <a:ext cx="1567909" cy="789255"/>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东北商业专科学校、东北合作专科学校并入东北财经学院</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a:extLst>
              <a:ext uri="{FF2B5EF4-FFF2-40B4-BE49-F238E27FC236}">
                <a16:creationId xmlns:a16="http://schemas.microsoft.com/office/drawing/2014/main" id="{611CA128-BE73-4487-9613-BE5EF15BCE3B}"/>
              </a:ext>
            </a:extLst>
          </p:cNvPr>
          <p:cNvSpPr txBox="1"/>
          <p:nvPr/>
        </p:nvSpPr>
        <p:spPr>
          <a:xfrm>
            <a:off x="2891863"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1953</a:t>
            </a:r>
          </a:p>
        </p:txBody>
      </p:sp>
      <p:sp>
        <p:nvSpPr>
          <p:cNvPr id="12" name="椭圆 11">
            <a:extLst>
              <a:ext uri="{FF2B5EF4-FFF2-40B4-BE49-F238E27FC236}">
                <a16:creationId xmlns:a16="http://schemas.microsoft.com/office/drawing/2014/main" id="{9E2CA433-8B6C-4B8C-8707-5B6CF51B49CB}"/>
              </a:ext>
            </a:extLst>
          </p:cNvPr>
          <p:cNvSpPr/>
          <p:nvPr/>
        </p:nvSpPr>
        <p:spPr>
          <a:xfrm>
            <a:off x="4983130"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a:extLst>
              <a:ext uri="{FF2B5EF4-FFF2-40B4-BE49-F238E27FC236}">
                <a16:creationId xmlns:a16="http://schemas.microsoft.com/office/drawing/2014/main" id="{D18CF2E1-7BF4-4A3A-825B-19619B73C37A}"/>
              </a:ext>
            </a:extLst>
          </p:cNvPr>
          <p:cNvSpPr txBox="1"/>
          <p:nvPr/>
        </p:nvSpPr>
        <p:spPr>
          <a:xfrm>
            <a:off x="4989480" y="3258655"/>
            <a:ext cx="1567909" cy="1029321"/>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东北工业会计统计专科学校的工业统计、工业会计专修科并入东北财经学院</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9207B1FF-1007-449F-8C27-7A8C6D02005D}"/>
              </a:ext>
            </a:extLst>
          </p:cNvPr>
          <p:cNvSpPr txBox="1"/>
          <p:nvPr/>
        </p:nvSpPr>
        <p:spPr>
          <a:xfrm>
            <a:off x="4983130"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1954</a:t>
            </a:r>
          </a:p>
        </p:txBody>
      </p:sp>
      <p:sp>
        <p:nvSpPr>
          <p:cNvPr id="15" name="椭圆 14">
            <a:extLst>
              <a:ext uri="{FF2B5EF4-FFF2-40B4-BE49-F238E27FC236}">
                <a16:creationId xmlns:a16="http://schemas.microsoft.com/office/drawing/2014/main" id="{1EE9E729-273A-430C-B978-13C343DC1CC4}"/>
              </a:ext>
            </a:extLst>
          </p:cNvPr>
          <p:cNvSpPr/>
          <p:nvPr/>
        </p:nvSpPr>
        <p:spPr>
          <a:xfrm>
            <a:off x="7074397"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ACD93C2D-357E-4DB3-A0F7-F0313615BC25}"/>
              </a:ext>
            </a:extLst>
          </p:cNvPr>
          <p:cNvSpPr txBox="1"/>
          <p:nvPr/>
        </p:nvSpPr>
        <p:spPr>
          <a:xfrm>
            <a:off x="7080747" y="3258655"/>
            <a:ext cx="1567909" cy="1029321"/>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东北财经学院的全部资源并入辽宁大学，组成了该校的经济财政与计统等</a:t>
            </a:r>
            <a:r>
              <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3</a:t>
            </a: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个学系</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a:extLst>
              <a:ext uri="{FF2B5EF4-FFF2-40B4-BE49-F238E27FC236}">
                <a16:creationId xmlns:a16="http://schemas.microsoft.com/office/drawing/2014/main" id="{B1D07CA5-1EAD-45F0-8338-1D801B2FF14F}"/>
              </a:ext>
            </a:extLst>
          </p:cNvPr>
          <p:cNvSpPr txBox="1"/>
          <p:nvPr/>
        </p:nvSpPr>
        <p:spPr>
          <a:xfrm>
            <a:off x="7074397"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1958</a:t>
            </a:r>
          </a:p>
        </p:txBody>
      </p:sp>
      <p:sp>
        <p:nvSpPr>
          <p:cNvPr id="18" name="椭圆 17">
            <a:extLst>
              <a:ext uri="{FF2B5EF4-FFF2-40B4-BE49-F238E27FC236}">
                <a16:creationId xmlns:a16="http://schemas.microsoft.com/office/drawing/2014/main" id="{A9276F8F-05B6-433E-9B6F-50C8D217B47B}"/>
              </a:ext>
            </a:extLst>
          </p:cNvPr>
          <p:cNvSpPr/>
          <p:nvPr/>
        </p:nvSpPr>
        <p:spPr>
          <a:xfrm>
            <a:off x="9165664"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文本框 18">
            <a:extLst>
              <a:ext uri="{FF2B5EF4-FFF2-40B4-BE49-F238E27FC236}">
                <a16:creationId xmlns:a16="http://schemas.microsoft.com/office/drawing/2014/main" id="{4B33D0C7-128A-4DE9-8E95-B454282956F9}"/>
              </a:ext>
            </a:extLst>
          </p:cNvPr>
          <p:cNvSpPr txBox="1"/>
          <p:nvPr/>
        </p:nvSpPr>
        <p:spPr>
          <a:xfrm>
            <a:off x="9172014" y="3258655"/>
            <a:ext cx="1567909" cy="1269386"/>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辽宁大学财政计统两个系以及贸易经济等经济专业与辽宁商学院合并，在大连成立辽宁财经学院</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E2773158-2482-4B86-BFCE-37E71C7CE5B5}"/>
              </a:ext>
            </a:extLst>
          </p:cNvPr>
          <p:cNvSpPr txBox="1"/>
          <p:nvPr/>
        </p:nvSpPr>
        <p:spPr>
          <a:xfrm>
            <a:off x="9165664"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1959</a:t>
            </a:r>
          </a:p>
        </p:txBody>
      </p:sp>
      <p:sp>
        <p:nvSpPr>
          <p:cNvPr id="21" name="矩形 20">
            <a:extLst>
              <a:ext uri="{FF2B5EF4-FFF2-40B4-BE49-F238E27FC236}">
                <a16:creationId xmlns:a16="http://schemas.microsoft.com/office/drawing/2014/main" id="{034DE3F9-F9C6-4990-8256-F6D9418916D6}"/>
              </a:ext>
            </a:extLst>
          </p:cNvPr>
          <p:cNvSpPr/>
          <p:nvPr/>
        </p:nvSpPr>
        <p:spPr>
          <a:xfrm>
            <a:off x="2979695" y="75693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双页时间轴已设计了过渡动画，只需要编辑填充文字即可直接使用</a:t>
            </a:r>
          </a:p>
        </p:txBody>
      </p:sp>
    </p:spTree>
    <p:extLst>
      <p:ext uri="{BB962C8B-B14F-4D97-AF65-F5344CB8AC3E}">
        <p14:creationId xmlns:p14="http://schemas.microsoft.com/office/powerpoint/2010/main" val="9239631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灯片编号占位符 2">
            <a:extLst>
              <a:ext uri="{FF2B5EF4-FFF2-40B4-BE49-F238E27FC236}">
                <a16:creationId xmlns:a16="http://schemas.microsoft.com/office/drawing/2014/main" id="{A81153E9-0DF1-4930-A6DA-DF86D7AB95EE}"/>
              </a:ext>
            </a:extLst>
          </p:cNvPr>
          <p:cNvSpPr>
            <a:spLocks noGrp="1"/>
          </p:cNvSpPr>
          <p:nvPr>
            <p:ph type="sldNum" sz="quarter" idx="4294967295"/>
          </p:nvPr>
        </p:nvSpPr>
        <p:spPr>
          <a:xfrm>
            <a:off x="8610600" y="6382800"/>
            <a:ext cx="2670175" cy="365125"/>
          </a:xfrm>
        </p:spPr>
        <p:txBody>
          <a:bodyPr vert="horz" lIns="91440" tIns="45720" rIns="91440" bIns="45720" rtlCol="0" anchor="ctr"/>
          <a:lstStyle/>
          <a:p>
            <a:r>
              <a:rPr lang="zh-CN" altLang="en-US" dirty="0">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rPr>
              <a:pPr/>
              <a:t>35</a:t>
            </a:fld>
            <a:endParaRPr dirty="0">
              <a:solidFill>
                <a:schemeClr val="tx1">
                  <a:lumMod val="50000"/>
                  <a:lumOff val="50000"/>
                  <a:alpha val="50000"/>
                </a:schemeClr>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descr="图片包含 游戏机&#10;&#10;描述已自动生成">
            <a:extLst>
              <a:ext uri="{FF2B5EF4-FFF2-40B4-BE49-F238E27FC236}">
                <a16:creationId xmlns:a16="http://schemas.microsoft.com/office/drawing/2014/main" id="{381B4C13-CAB3-4750-9D54-8E7EF05B0ED7}"/>
              </a:ext>
            </a:extLst>
          </p:cNvPr>
          <p:cNvPicPr>
            <a:picLocks noChangeAspect="1"/>
          </p:cNvPicPr>
          <p:nvPr/>
        </p:nvPicPr>
        <p:blipFill>
          <a:blip r:embed="rId3" cstate="screen">
            <a:lum bright="70000" contrast="-70000"/>
            <a:alphaModFix/>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10459022" y="238334"/>
            <a:ext cx="910169" cy="891966"/>
          </a:xfrm>
          <a:prstGeom prst="rect">
            <a:avLst/>
          </a:prstGeom>
        </p:spPr>
      </p:pic>
      <p:cxnSp>
        <p:nvCxnSpPr>
          <p:cNvPr id="7" name="直接连接符 6">
            <a:extLst>
              <a:ext uri="{FF2B5EF4-FFF2-40B4-BE49-F238E27FC236}">
                <a16:creationId xmlns:a16="http://schemas.microsoft.com/office/drawing/2014/main" id="{9578DC91-62CB-48E0-9640-6F4F2FF40EFE}"/>
              </a:ext>
            </a:extLst>
          </p:cNvPr>
          <p:cNvCxnSpPr>
            <a:cxnSpLocks/>
          </p:cNvCxnSpPr>
          <p:nvPr/>
        </p:nvCxnSpPr>
        <p:spPr>
          <a:xfrm>
            <a:off x="-213360" y="4724400"/>
            <a:ext cx="11494135" cy="0"/>
          </a:xfrm>
          <a:prstGeom prst="line">
            <a:avLst/>
          </a:prstGeom>
          <a:ln w="38100">
            <a:headEnd type="oval"/>
            <a:tailEnd type="triangle"/>
          </a:ln>
        </p:spPr>
        <p:style>
          <a:lnRef idx="1">
            <a:schemeClr val="accent1"/>
          </a:lnRef>
          <a:fillRef idx="0">
            <a:schemeClr val="accent1"/>
          </a:fillRef>
          <a:effectRef idx="0">
            <a:schemeClr val="accent1"/>
          </a:effectRef>
          <a:fontRef idx="minor">
            <a:schemeClr val="tx1"/>
          </a:fontRef>
        </p:style>
      </p:cxnSp>
      <p:sp>
        <p:nvSpPr>
          <p:cNvPr id="8" name="椭圆 7">
            <a:extLst>
              <a:ext uri="{FF2B5EF4-FFF2-40B4-BE49-F238E27FC236}">
                <a16:creationId xmlns:a16="http://schemas.microsoft.com/office/drawing/2014/main" id="{AC87296F-D74A-42D7-8C72-1EAEF1FC7A23}"/>
              </a:ext>
            </a:extLst>
          </p:cNvPr>
          <p:cNvSpPr/>
          <p:nvPr/>
        </p:nvSpPr>
        <p:spPr>
          <a:xfrm>
            <a:off x="2891863"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a:extLst>
              <a:ext uri="{FF2B5EF4-FFF2-40B4-BE49-F238E27FC236}">
                <a16:creationId xmlns:a16="http://schemas.microsoft.com/office/drawing/2014/main" id="{64CEDA55-EF30-4B3E-AEA7-F8B7316D34B4}"/>
              </a:ext>
            </a:extLst>
          </p:cNvPr>
          <p:cNvSpPr txBox="1"/>
          <p:nvPr/>
        </p:nvSpPr>
        <p:spPr>
          <a:xfrm>
            <a:off x="911225" y="3258655"/>
            <a:ext cx="1567909" cy="789255"/>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东北财经大学是文革期间全国唯一完整保留的财经类本科院校</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文本框 9">
            <a:extLst>
              <a:ext uri="{FF2B5EF4-FFF2-40B4-BE49-F238E27FC236}">
                <a16:creationId xmlns:a16="http://schemas.microsoft.com/office/drawing/2014/main" id="{D454DC15-851A-461F-ABB3-EAF0A5EA2339}"/>
              </a:ext>
            </a:extLst>
          </p:cNvPr>
          <p:cNvSpPr txBox="1"/>
          <p:nvPr/>
        </p:nvSpPr>
        <p:spPr>
          <a:xfrm>
            <a:off x="904875" y="4868400"/>
            <a:ext cx="1323975" cy="830997"/>
          </a:xfrm>
          <a:prstGeom prst="rect">
            <a:avLst/>
          </a:prstGeom>
          <a:noFill/>
        </p:spPr>
        <p:txBody>
          <a:bodyPr wrap="square" lIns="90000" rtlCol="0">
            <a:spAutoFit/>
          </a:bodyPr>
          <a:lstStyle/>
          <a:p>
            <a:pPr hangingPunct="0"/>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1966 </a:t>
            </a:r>
          </a:p>
          <a:p>
            <a:pPr hangingPunct="0"/>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a:t>
            </a:r>
          </a:p>
          <a:p>
            <a:pPr hangingPunct="0"/>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1976</a:t>
            </a:r>
          </a:p>
        </p:txBody>
      </p:sp>
      <p:sp>
        <p:nvSpPr>
          <p:cNvPr id="11" name="文本框 10">
            <a:extLst>
              <a:ext uri="{FF2B5EF4-FFF2-40B4-BE49-F238E27FC236}">
                <a16:creationId xmlns:a16="http://schemas.microsoft.com/office/drawing/2014/main" id="{AF06B70E-F1D6-4FB4-B083-42013D2D2022}"/>
              </a:ext>
            </a:extLst>
          </p:cNvPr>
          <p:cNvSpPr txBox="1"/>
          <p:nvPr/>
        </p:nvSpPr>
        <p:spPr>
          <a:xfrm>
            <a:off x="2898213" y="3258655"/>
            <a:ext cx="1567909" cy="549189"/>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辽宁财经学院划归国家财政部领导</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a:extLst>
              <a:ext uri="{FF2B5EF4-FFF2-40B4-BE49-F238E27FC236}">
                <a16:creationId xmlns:a16="http://schemas.microsoft.com/office/drawing/2014/main" id="{8F714D93-E772-43EF-89D9-4D94672BC5F6}"/>
              </a:ext>
            </a:extLst>
          </p:cNvPr>
          <p:cNvSpPr txBox="1"/>
          <p:nvPr/>
        </p:nvSpPr>
        <p:spPr>
          <a:xfrm>
            <a:off x="2891863"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1979</a:t>
            </a:r>
          </a:p>
        </p:txBody>
      </p:sp>
      <p:sp>
        <p:nvSpPr>
          <p:cNvPr id="13" name="椭圆 12">
            <a:extLst>
              <a:ext uri="{FF2B5EF4-FFF2-40B4-BE49-F238E27FC236}">
                <a16:creationId xmlns:a16="http://schemas.microsoft.com/office/drawing/2014/main" id="{58D60613-FC99-4ECE-A1FE-5D6E60065A16}"/>
              </a:ext>
            </a:extLst>
          </p:cNvPr>
          <p:cNvSpPr/>
          <p:nvPr/>
        </p:nvSpPr>
        <p:spPr>
          <a:xfrm>
            <a:off x="4983130"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文本框 13">
            <a:extLst>
              <a:ext uri="{FF2B5EF4-FFF2-40B4-BE49-F238E27FC236}">
                <a16:creationId xmlns:a16="http://schemas.microsoft.com/office/drawing/2014/main" id="{0D4A9D15-47AF-43FC-84D4-600F1771D54F}"/>
              </a:ext>
            </a:extLst>
          </p:cNvPr>
          <p:cNvSpPr txBox="1"/>
          <p:nvPr/>
        </p:nvSpPr>
        <p:spPr>
          <a:xfrm>
            <a:off x="4989480" y="3258655"/>
            <a:ext cx="1567909" cy="789255"/>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财政部批准辽宁财经学院更名为东北财经大学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文本框 14">
            <a:extLst>
              <a:ext uri="{FF2B5EF4-FFF2-40B4-BE49-F238E27FC236}">
                <a16:creationId xmlns:a16="http://schemas.microsoft.com/office/drawing/2014/main" id="{88A407CF-947B-48E1-98B5-3D31430BCA0D}"/>
              </a:ext>
            </a:extLst>
          </p:cNvPr>
          <p:cNvSpPr txBox="1"/>
          <p:nvPr/>
        </p:nvSpPr>
        <p:spPr>
          <a:xfrm>
            <a:off x="4983130"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1985</a:t>
            </a:r>
          </a:p>
        </p:txBody>
      </p:sp>
      <p:sp>
        <p:nvSpPr>
          <p:cNvPr id="16" name="椭圆 15">
            <a:extLst>
              <a:ext uri="{FF2B5EF4-FFF2-40B4-BE49-F238E27FC236}">
                <a16:creationId xmlns:a16="http://schemas.microsoft.com/office/drawing/2014/main" id="{06C4E4AF-7BE1-42B3-9E22-62C9A25C6CC0}"/>
              </a:ext>
            </a:extLst>
          </p:cNvPr>
          <p:cNvSpPr/>
          <p:nvPr/>
        </p:nvSpPr>
        <p:spPr>
          <a:xfrm>
            <a:off x="7074397"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a:extLst>
              <a:ext uri="{FF2B5EF4-FFF2-40B4-BE49-F238E27FC236}">
                <a16:creationId xmlns:a16="http://schemas.microsoft.com/office/drawing/2014/main" id="{35215E34-B8EF-42F2-A2F0-70B13DE4233C}"/>
              </a:ext>
            </a:extLst>
          </p:cNvPr>
          <p:cNvSpPr txBox="1"/>
          <p:nvPr/>
        </p:nvSpPr>
        <p:spPr>
          <a:xfrm>
            <a:off x="7080747" y="3258655"/>
            <a:ext cx="1567909" cy="1029321"/>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东北财经大学划转到辽宁省，实行中央与地方共建，以辽宁省管理为主的办学体制</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947B65AE-7340-410F-82EB-90DD956F5CCD}"/>
              </a:ext>
            </a:extLst>
          </p:cNvPr>
          <p:cNvSpPr txBox="1"/>
          <p:nvPr/>
        </p:nvSpPr>
        <p:spPr>
          <a:xfrm>
            <a:off x="7074397"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2000</a:t>
            </a:r>
          </a:p>
        </p:txBody>
      </p:sp>
      <p:sp>
        <p:nvSpPr>
          <p:cNvPr id="19" name="椭圆 18">
            <a:extLst>
              <a:ext uri="{FF2B5EF4-FFF2-40B4-BE49-F238E27FC236}">
                <a16:creationId xmlns:a16="http://schemas.microsoft.com/office/drawing/2014/main" id="{E51D4DD0-6856-47A3-8A02-97BC581E1BBA}"/>
              </a:ext>
            </a:extLst>
          </p:cNvPr>
          <p:cNvSpPr/>
          <p:nvPr/>
        </p:nvSpPr>
        <p:spPr>
          <a:xfrm>
            <a:off x="9165664"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6A31E426-CD8C-41C6-BEA4-37422CCA06FE}"/>
              </a:ext>
            </a:extLst>
          </p:cNvPr>
          <p:cNvSpPr txBox="1"/>
          <p:nvPr/>
        </p:nvSpPr>
        <p:spPr>
          <a:xfrm>
            <a:off x="9172014" y="3258655"/>
            <a:ext cx="1567909" cy="1029321"/>
          </a:xfrm>
          <a:prstGeom prst="rect">
            <a:avLst/>
          </a:prstGeom>
          <a:noFill/>
        </p:spPr>
        <p:txBody>
          <a:bodyPr wrap="square" lIns="90000" rtlCol="0">
            <a:spAutoFit/>
          </a:bodyPr>
          <a:lstStyle/>
          <a:p>
            <a:pPr hangingPunct="0">
              <a:lnSpc>
                <a:spcPct val="130000"/>
              </a:lnSpc>
            </a:pPr>
            <a:r>
              <a:rPr lang="zh-CN" altLang="en-US"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财政部、教育部与辽宁省人民政府签署协议，共建东北财经大学</a:t>
            </a:r>
            <a:endParaRPr lang="en-US" altLang="zh-CN" sz="12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a:extLst>
              <a:ext uri="{FF2B5EF4-FFF2-40B4-BE49-F238E27FC236}">
                <a16:creationId xmlns:a16="http://schemas.microsoft.com/office/drawing/2014/main" id="{41095C0D-5758-4400-83CA-9833D45C5EA9}"/>
              </a:ext>
            </a:extLst>
          </p:cNvPr>
          <p:cNvSpPr txBox="1"/>
          <p:nvPr/>
        </p:nvSpPr>
        <p:spPr>
          <a:xfrm>
            <a:off x="9165664" y="4868400"/>
            <a:ext cx="1323975" cy="381386"/>
          </a:xfrm>
          <a:prstGeom prst="rect">
            <a:avLst/>
          </a:prstGeom>
          <a:noFill/>
        </p:spPr>
        <p:txBody>
          <a:bodyPr wrap="square" lIns="90000" rtlCol="0">
            <a:spAutoFit/>
          </a:bodyPr>
          <a:lstStyle/>
          <a:p>
            <a:pPr hangingPunct="0">
              <a:lnSpc>
                <a:spcPct val="130000"/>
              </a:lnSpc>
            </a:pPr>
            <a:r>
              <a:rPr lang="en-US" altLang="zh-CN" sz="1600" b="1" dirty="0">
                <a:solidFill>
                  <a:schemeClr val="accent1"/>
                </a:solidFill>
                <a:latin typeface="Arial" panose="020B0604020202020204" pitchFamily="34" charset="0"/>
                <a:ea typeface="微软雅黑" panose="020B0503020204020204" pitchFamily="34" charset="-122"/>
                <a:sym typeface="Arial" panose="020B0604020202020204" pitchFamily="34" charset="0"/>
              </a:rPr>
              <a:t>2012</a:t>
            </a:r>
          </a:p>
        </p:txBody>
      </p:sp>
      <p:sp>
        <p:nvSpPr>
          <p:cNvPr id="24" name="椭圆 23">
            <a:extLst>
              <a:ext uri="{FF2B5EF4-FFF2-40B4-BE49-F238E27FC236}">
                <a16:creationId xmlns:a16="http://schemas.microsoft.com/office/drawing/2014/main" id="{4ACA2D9F-4861-4B7D-976D-53828E6DD054}"/>
              </a:ext>
            </a:extLst>
          </p:cNvPr>
          <p:cNvSpPr/>
          <p:nvPr/>
        </p:nvSpPr>
        <p:spPr>
          <a:xfrm>
            <a:off x="929748" y="4652400"/>
            <a:ext cx="144000" cy="144000"/>
          </a:xfrm>
          <a:prstGeom prst="ellipse">
            <a:avLst/>
          </a:prstGeom>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id="{F81F6B4C-40B8-46BA-9071-589A29AEBE80}"/>
              </a:ext>
            </a:extLst>
          </p:cNvPr>
          <p:cNvSpPr/>
          <p:nvPr/>
        </p:nvSpPr>
        <p:spPr>
          <a:xfrm>
            <a:off x="2979695" y="75693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双页时间轴已设计了过渡动画，只需要编辑填充文字即可直接使用</a:t>
            </a:r>
          </a:p>
        </p:txBody>
      </p:sp>
    </p:spTree>
    <p:extLst>
      <p:ext uri="{BB962C8B-B14F-4D97-AF65-F5344CB8AC3E}">
        <p14:creationId xmlns:p14="http://schemas.microsoft.com/office/powerpoint/2010/main" val="2083882005"/>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占位符 11" descr="骑马的雕塑&#10;&#10;描述已自动生成">
            <a:extLst>
              <a:ext uri="{FF2B5EF4-FFF2-40B4-BE49-F238E27FC236}">
                <a16:creationId xmlns:a16="http://schemas.microsoft.com/office/drawing/2014/main" id="{86826F75-4CEB-4BA7-A5C4-2218A10ECE99}"/>
              </a:ext>
            </a:extLst>
          </p:cNvPr>
          <p:cNvPicPr>
            <a:picLocks noGrp="1" noChangeAspect="1"/>
          </p:cNvPicPr>
          <p:nvPr>
            <p:ph type="pic" sz="quarter" idx="15"/>
          </p:nvPr>
        </p:nvPicPr>
        <p:blipFill>
          <a:blip r:embed="rId3" cstate="screen">
            <a:duotone>
              <a:prstClr val="black"/>
              <a:srgbClr val="D9C3A5">
                <a:tint val="50000"/>
                <a:satMod val="180000"/>
              </a:srgbClr>
            </a:duotone>
            <a:alphaModFix amt="35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6" name="图片蒙版">
            <a:extLst>
              <a:ext uri="{FF2B5EF4-FFF2-40B4-BE49-F238E27FC236}">
                <a16:creationId xmlns:a16="http://schemas.microsoft.com/office/drawing/2014/main" id="{1F66DA86-1E57-4296-AE7D-965C56B7542E}"/>
              </a:ext>
            </a:extLst>
          </p:cNvPr>
          <p:cNvSpPr/>
          <p:nvPr/>
        </p:nvSpPr>
        <p:spPr>
          <a:xfrm>
            <a:off x="911225" y="1125538"/>
            <a:ext cx="10369550" cy="5040312"/>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标题 2">
            <a:extLst>
              <a:ext uri="{FF2B5EF4-FFF2-40B4-BE49-F238E27FC236}">
                <a16:creationId xmlns:a16="http://schemas.microsoft.com/office/drawing/2014/main" id="{8949B4DC-86E3-41FB-981C-5DC44F6D440E}"/>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资产评估实践</a:t>
            </a:r>
          </a:p>
        </p:txBody>
      </p:sp>
      <p:sp>
        <p:nvSpPr>
          <p:cNvPr id="4" name="文本占位符 3">
            <a:extLst>
              <a:ext uri="{FF2B5EF4-FFF2-40B4-BE49-F238E27FC236}">
                <a16:creationId xmlns:a16="http://schemas.microsoft.com/office/drawing/2014/main" id="{A4789193-3206-4FE9-8644-5D607A621D2E}"/>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04</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F409C872-FE27-4EFF-B708-D7A2ED10459A}"/>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Asset valuation practice</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2ADED9AC-F7E2-4FE8-BD99-BA8F3FAA50DE}"/>
              </a:ext>
            </a:extLst>
          </p:cNvPr>
          <p:cNvSpPr txBox="1"/>
          <p:nvPr/>
        </p:nvSpPr>
        <p:spPr>
          <a:xfrm>
            <a:off x="10528440" y="1241929"/>
            <a:ext cx="738664" cy="1762973"/>
          </a:xfrm>
          <a:prstGeom prst="rect">
            <a:avLst/>
          </a:prstGeom>
          <a:noFill/>
        </p:spPr>
        <p:txBody>
          <a:bodyPr vert="eaVert" wrap="square" tIns="0" rtlCol="0">
            <a:spAutoFit/>
          </a:bodyPr>
          <a:lstStyle/>
          <a:p>
            <a:r>
              <a:rPr lang="zh-CN" altLang="en-US"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雨露滋润水土美</a:t>
            </a:r>
          </a:p>
          <a:p>
            <a:r>
              <a:rPr lang="zh-CN" altLang="en-US"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哺育我成才</a:t>
            </a:r>
          </a:p>
        </p:txBody>
      </p:sp>
      <p:cxnSp>
        <p:nvCxnSpPr>
          <p:cNvPr id="8" name="直接连接符 7">
            <a:extLst>
              <a:ext uri="{FF2B5EF4-FFF2-40B4-BE49-F238E27FC236}">
                <a16:creationId xmlns:a16="http://schemas.microsoft.com/office/drawing/2014/main" id="{BDBF492C-50BA-49CA-BFA4-968D2D7181F6}"/>
              </a:ext>
            </a:extLst>
          </p:cNvPr>
          <p:cNvCxnSpPr/>
          <p:nvPr/>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D8654DA-59DE-4B4D-86D4-DBB232B76337}"/>
              </a:ext>
            </a:extLst>
          </p:cNvPr>
          <p:cNvCxnSpPr>
            <a:cxnSpLocks/>
          </p:cNvCxnSpPr>
          <p:nvPr/>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BA27A53-55AB-4B70-8C3D-DDFF813B02F5}"/>
              </a:ext>
            </a:extLst>
          </p:cNvPr>
          <p:cNvCxnSpPr>
            <a:cxnSpLocks/>
          </p:cNvCxnSpPr>
          <p:nvPr/>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7EFED710-811F-4F22-AE41-D5473FF0D750}"/>
              </a:ext>
            </a:extLst>
          </p:cNvPr>
          <p:cNvSpPr/>
          <p:nvPr/>
        </p:nvSpPr>
        <p:spPr>
          <a:xfrm>
            <a:off x="2979695" y="829926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插入的图片建议设置为饱和度</a:t>
            </a:r>
            <a:r>
              <a:rPr lang="en-US" altLang="zh-CN" dirty="0">
                <a:latin typeface="Arial" panose="020B0604020202020204" pitchFamily="34" charset="0"/>
                <a:ea typeface="微软雅黑" panose="020B0503020204020204" pitchFamily="34" charset="-122"/>
                <a:sym typeface="Arial" panose="020B0604020202020204" pitchFamily="34" charset="0"/>
              </a:rPr>
              <a:t>66%</a:t>
            </a:r>
            <a:r>
              <a:rPr lang="zh-CN" altLang="en-US" dirty="0">
                <a:latin typeface="Arial" panose="020B0604020202020204" pitchFamily="34" charset="0"/>
                <a:ea typeface="微软雅黑" panose="020B0503020204020204" pitchFamily="34" charset="-122"/>
                <a:sym typeface="Arial" panose="020B0604020202020204" pitchFamily="34" charset="0"/>
              </a:rPr>
              <a:t>，透明度</a:t>
            </a:r>
            <a:r>
              <a:rPr lang="en-US" altLang="zh-CN" dirty="0">
                <a:latin typeface="Arial" panose="020B0604020202020204" pitchFamily="34" charset="0"/>
                <a:ea typeface="微软雅黑" panose="020B0503020204020204" pitchFamily="34" charset="-122"/>
                <a:sym typeface="Arial" panose="020B0604020202020204" pitchFamily="34" charset="0"/>
              </a:rPr>
              <a:t>65%</a:t>
            </a:r>
            <a:r>
              <a:rPr lang="zh-CN" altLang="en-US" dirty="0">
                <a:latin typeface="Arial" panose="020B0604020202020204" pitchFamily="34" charset="0"/>
                <a:ea typeface="微软雅黑" panose="020B0503020204020204" pitchFamily="34" charset="-122"/>
                <a:sym typeface="Arial" panose="020B0604020202020204" pitchFamily="34" charset="0"/>
              </a:rPr>
              <a:t>，颜色与主题色相同并置于底层，即可获得具有历史感的背景图片效果</a:t>
            </a:r>
          </a:p>
        </p:txBody>
      </p:sp>
      <p:sp>
        <p:nvSpPr>
          <p:cNvPr id="13" name="矩形 12">
            <a:extLst>
              <a:ext uri="{FF2B5EF4-FFF2-40B4-BE49-F238E27FC236}">
                <a16:creationId xmlns:a16="http://schemas.microsoft.com/office/drawing/2014/main" id="{F216D4F0-58ED-440C-B1F9-1DD78CE302B7}"/>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19210225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13E2294F-F1F2-4CF7-B5E7-4B08F1FED176}"/>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图文混合排版</a:t>
            </a:r>
          </a:p>
        </p:txBody>
      </p:sp>
      <p:sp>
        <p:nvSpPr>
          <p:cNvPr id="3" name="灯片编号占位符 2">
            <a:extLst>
              <a:ext uri="{FF2B5EF4-FFF2-40B4-BE49-F238E27FC236}">
                <a16:creationId xmlns:a16="http://schemas.microsoft.com/office/drawing/2014/main" id="{89A80914-7577-492F-B1A0-C4F9048BA942}"/>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37</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8" name="文本占位符 7">
            <a:extLst>
              <a:ext uri="{FF2B5EF4-FFF2-40B4-BE49-F238E27FC236}">
                <a16:creationId xmlns:a16="http://schemas.microsoft.com/office/drawing/2014/main" id="{2A75BB6B-0AED-4C24-BC55-C31D53A0CAFE}"/>
              </a:ext>
            </a:extLst>
          </p:cNvPr>
          <p:cNvSpPr>
            <a:spLocks noGrp="1"/>
          </p:cNvSpPr>
          <p:nvPr>
            <p:ph type="body" sz="quarter" idx="1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截至</a:t>
            </a:r>
            <a:r>
              <a:rPr lang="en-US" altLang="zh-CN" dirty="0">
                <a:latin typeface="Arial" panose="020B0604020202020204" pitchFamily="34" charset="0"/>
                <a:ea typeface="微软雅黑" panose="020B0503020204020204" pitchFamily="34" charset="-122"/>
                <a:sym typeface="Arial" panose="020B0604020202020204" pitchFamily="34" charset="0"/>
              </a:rPr>
              <a:t>2019</a:t>
            </a:r>
            <a:r>
              <a:rPr lang="zh-CN" altLang="en-US" dirty="0">
                <a:latin typeface="Arial" panose="020B0604020202020204" pitchFamily="34" charset="0"/>
                <a:ea typeface="微软雅黑" panose="020B0503020204020204" pitchFamily="34" charset="-122"/>
                <a:sym typeface="Arial" panose="020B0604020202020204" pitchFamily="34" charset="0"/>
              </a:rPr>
              <a:t>年</a:t>
            </a:r>
            <a:r>
              <a:rPr lang="en-US" altLang="zh-CN" dirty="0">
                <a:latin typeface="Arial" panose="020B0604020202020204" pitchFamily="34" charset="0"/>
                <a:ea typeface="微软雅黑" panose="020B0503020204020204" pitchFamily="34" charset="-122"/>
                <a:sym typeface="Arial" panose="020B0604020202020204" pitchFamily="34" charset="0"/>
              </a:rPr>
              <a:t>6</a:t>
            </a:r>
            <a:r>
              <a:rPr lang="zh-CN" altLang="en-US" dirty="0">
                <a:latin typeface="Arial" panose="020B0604020202020204" pitchFamily="34" charset="0"/>
                <a:ea typeface="微软雅黑" panose="020B0503020204020204" pitchFamily="34" charset="-122"/>
                <a:sym typeface="Arial" panose="020B0604020202020204" pitchFamily="34" charset="0"/>
              </a:rPr>
              <a:t>月，东北财经大学有全职教职工</a:t>
            </a:r>
            <a:r>
              <a:rPr lang="en-US" altLang="zh-CN" dirty="0">
                <a:latin typeface="Arial" panose="020B0604020202020204" pitchFamily="34" charset="0"/>
                <a:ea typeface="微软雅黑" panose="020B0503020204020204" pitchFamily="34" charset="-122"/>
                <a:sym typeface="Arial" panose="020B0604020202020204" pitchFamily="34" charset="0"/>
              </a:rPr>
              <a:t>1800</a:t>
            </a:r>
            <a:r>
              <a:rPr lang="zh-CN" altLang="en-US" dirty="0">
                <a:latin typeface="Arial" panose="020B0604020202020204" pitchFamily="34" charset="0"/>
                <a:ea typeface="微软雅黑" panose="020B0503020204020204" pitchFamily="34" charset="-122"/>
                <a:sym typeface="Arial" panose="020B0604020202020204" pitchFamily="34" charset="0"/>
              </a:rPr>
              <a:t>余人，其中专任教师</a:t>
            </a:r>
            <a:r>
              <a:rPr lang="en-US" altLang="zh-CN" dirty="0">
                <a:latin typeface="Arial" panose="020B0604020202020204" pitchFamily="34" charset="0"/>
                <a:ea typeface="微软雅黑" panose="020B0503020204020204" pitchFamily="34" charset="-122"/>
                <a:sym typeface="Arial" panose="020B0604020202020204" pitchFamily="34" charset="0"/>
              </a:rPr>
              <a:t>824</a:t>
            </a:r>
            <a:r>
              <a:rPr lang="zh-CN" altLang="en-US" dirty="0">
                <a:latin typeface="Arial" panose="020B0604020202020204" pitchFamily="34" charset="0"/>
                <a:ea typeface="微软雅黑" panose="020B0503020204020204" pitchFamily="34" charset="-122"/>
                <a:sym typeface="Arial" panose="020B0604020202020204" pitchFamily="34" charset="0"/>
              </a:rPr>
              <a:t>人，含“长江学者奖励计划”</a:t>
            </a:r>
            <a:r>
              <a:rPr lang="en-US" altLang="zh-CN" dirty="0">
                <a:latin typeface="Arial" panose="020B0604020202020204" pitchFamily="34" charset="0"/>
                <a:ea typeface="微软雅黑" panose="020B0503020204020204" pitchFamily="34" charset="-122"/>
                <a:sym typeface="Arial" panose="020B0604020202020204" pitchFamily="34" charset="0"/>
              </a:rPr>
              <a:t>5</a:t>
            </a:r>
            <a:r>
              <a:rPr lang="zh-CN" altLang="en-US" dirty="0">
                <a:latin typeface="Arial" panose="020B0604020202020204" pitchFamily="34" charset="0"/>
                <a:ea typeface="微软雅黑" panose="020B0503020204020204" pitchFamily="34" charset="-122"/>
                <a:sym typeface="Arial" panose="020B0604020202020204" pitchFamily="34" charset="0"/>
              </a:rPr>
              <a:t>人、国家“万人计划”领军人才人选</a:t>
            </a:r>
            <a:r>
              <a:rPr lang="en-US" altLang="zh-CN" dirty="0">
                <a:latin typeface="Arial" panose="020B0604020202020204" pitchFamily="34" charset="0"/>
                <a:ea typeface="微软雅黑" panose="020B0503020204020204" pitchFamily="34" charset="-122"/>
                <a:sym typeface="Arial" panose="020B0604020202020204" pitchFamily="34" charset="0"/>
              </a:rPr>
              <a:t>4</a:t>
            </a:r>
            <a:r>
              <a:rPr lang="zh-CN" altLang="en-US" dirty="0">
                <a:latin typeface="Arial" panose="020B0604020202020204" pitchFamily="34" charset="0"/>
                <a:ea typeface="微软雅黑" panose="020B0503020204020204" pitchFamily="34" charset="-122"/>
                <a:sym typeface="Arial" panose="020B0604020202020204" pitchFamily="34" charset="0"/>
              </a:rPr>
              <a:t>人、国家杰出青年科学基金获得者</a:t>
            </a:r>
            <a:r>
              <a:rPr lang="en-US" altLang="zh-CN" dirty="0">
                <a:latin typeface="Arial" panose="020B0604020202020204" pitchFamily="34" charset="0"/>
                <a:ea typeface="微软雅黑" panose="020B0503020204020204" pitchFamily="34" charset="-122"/>
                <a:sym typeface="Arial" panose="020B0604020202020204" pitchFamily="34" charset="0"/>
              </a:rPr>
              <a:t>1</a:t>
            </a:r>
            <a:r>
              <a:rPr lang="zh-CN" altLang="en-US" dirty="0">
                <a:latin typeface="Arial" panose="020B0604020202020204" pitchFamily="34" charset="0"/>
                <a:ea typeface="微软雅黑" panose="020B0503020204020204" pitchFamily="34" charset="-122"/>
                <a:sym typeface="Arial" panose="020B0604020202020204" pitchFamily="34" charset="0"/>
              </a:rPr>
              <a:t>人、第七届国务院学位委员会学科评议组成员</a:t>
            </a:r>
            <a:r>
              <a:rPr lang="en-US" altLang="zh-CN" dirty="0">
                <a:latin typeface="Arial" panose="020B0604020202020204" pitchFamily="34" charset="0"/>
                <a:ea typeface="微软雅黑" panose="020B0503020204020204" pitchFamily="34" charset="-122"/>
                <a:sym typeface="Arial" panose="020B0604020202020204" pitchFamily="34" charset="0"/>
              </a:rPr>
              <a:t>3</a:t>
            </a:r>
            <a:r>
              <a:rPr lang="zh-CN" altLang="en-US" dirty="0">
                <a:latin typeface="Arial" panose="020B0604020202020204" pitchFamily="34" charset="0"/>
                <a:ea typeface="微软雅黑" panose="020B0503020204020204" pitchFamily="34" charset="-122"/>
                <a:sym typeface="Arial" panose="020B0604020202020204" pitchFamily="34" charset="0"/>
              </a:rPr>
              <a:t>人、“百千万人才工程”国家级人选</a:t>
            </a:r>
            <a:r>
              <a:rPr lang="en-US" altLang="zh-CN" dirty="0">
                <a:latin typeface="Arial" panose="020B0604020202020204" pitchFamily="34" charset="0"/>
                <a:ea typeface="微软雅黑" panose="020B0503020204020204" pitchFamily="34" charset="-122"/>
                <a:sym typeface="Arial" panose="020B0604020202020204" pitchFamily="34" charset="0"/>
              </a:rPr>
              <a:t>4</a:t>
            </a:r>
            <a:r>
              <a:rPr lang="zh-CN" altLang="en-US" dirty="0">
                <a:latin typeface="Arial" panose="020B0604020202020204" pitchFamily="34" charset="0"/>
                <a:ea typeface="微软雅黑" panose="020B0503020204020204" pitchFamily="34" charset="-122"/>
                <a:sym typeface="Arial" panose="020B0604020202020204" pitchFamily="34" charset="0"/>
              </a:rPr>
              <a:t>人、全国文化名家暨“四个一批”人才</a:t>
            </a:r>
            <a:r>
              <a:rPr lang="en-US" altLang="zh-CN" dirty="0">
                <a:latin typeface="Arial" panose="020B0604020202020204" pitchFamily="34" charset="0"/>
                <a:ea typeface="微软雅黑" panose="020B0503020204020204" pitchFamily="34" charset="-122"/>
                <a:sym typeface="Arial" panose="020B0604020202020204" pitchFamily="34" charset="0"/>
              </a:rPr>
              <a:t>3</a:t>
            </a:r>
            <a:r>
              <a:rPr lang="zh-CN" altLang="en-US" dirty="0">
                <a:latin typeface="Arial" panose="020B0604020202020204" pitchFamily="34" charset="0"/>
                <a:ea typeface="微软雅黑" panose="020B0503020204020204" pitchFamily="34" charset="-122"/>
                <a:sym typeface="Arial" panose="020B0604020202020204" pitchFamily="34" charset="0"/>
              </a:rPr>
              <a:t>人、国家级教学名师</a:t>
            </a:r>
            <a:r>
              <a:rPr lang="en-US" altLang="zh-CN" dirty="0">
                <a:latin typeface="Arial" panose="020B0604020202020204" pitchFamily="34" charset="0"/>
                <a:ea typeface="微软雅黑" panose="020B0503020204020204" pitchFamily="34" charset="-122"/>
                <a:sym typeface="Arial" panose="020B0604020202020204" pitchFamily="34" charset="0"/>
              </a:rPr>
              <a:t>3</a:t>
            </a:r>
            <a:r>
              <a:rPr lang="zh-CN" altLang="en-US" dirty="0">
                <a:latin typeface="Arial" panose="020B0604020202020204" pitchFamily="34" charset="0"/>
                <a:ea typeface="微软雅黑" panose="020B0503020204020204" pitchFamily="34" charset="-122"/>
                <a:sym typeface="Arial" panose="020B0604020202020204" pitchFamily="34" charset="0"/>
              </a:rPr>
              <a:t>人，并通过海外院长（中心主任）、特聘教授（研究员）、客座教授等形式，柔性引进高水平人才</a:t>
            </a:r>
            <a:r>
              <a:rPr lang="en-US" altLang="zh-CN" dirty="0">
                <a:latin typeface="Arial" panose="020B0604020202020204" pitchFamily="34" charset="0"/>
                <a:ea typeface="微软雅黑" panose="020B0503020204020204" pitchFamily="34" charset="-122"/>
                <a:sym typeface="Arial" panose="020B0604020202020204" pitchFamily="34" charset="0"/>
              </a:rPr>
              <a:t>17</a:t>
            </a:r>
            <a:r>
              <a:rPr lang="zh-CN" altLang="en-US" dirty="0">
                <a:latin typeface="Arial" panose="020B0604020202020204" pitchFamily="34" charset="0"/>
                <a:ea typeface="微软雅黑" panose="020B0503020204020204" pitchFamily="34" charset="-122"/>
                <a:sym typeface="Arial" panose="020B0604020202020204" pitchFamily="34" charset="0"/>
              </a:rPr>
              <a:t>人；拥有国家级教学名师</a:t>
            </a:r>
            <a:r>
              <a:rPr lang="en-US" altLang="zh-CN" dirty="0">
                <a:latin typeface="Arial" panose="020B0604020202020204" pitchFamily="34" charset="0"/>
                <a:ea typeface="微软雅黑" panose="020B0503020204020204" pitchFamily="34" charset="-122"/>
                <a:sym typeface="Arial" panose="020B0604020202020204" pitchFamily="34" charset="0"/>
              </a:rPr>
              <a:t>3</a:t>
            </a:r>
            <a:r>
              <a:rPr lang="zh-CN" altLang="en-US" dirty="0">
                <a:latin typeface="Arial" panose="020B0604020202020204" pitchFamily="34" charset="0"/>
                <a:ea typeface="微软雅黑" panose="020B0503020204020204" pitchFamily="34" charset="-122"/>
                <a:sym typeface="Arial" panose="020B0604020202020204" pitchFamily="34" charset="0"/>
              </a:rPr>
              <a:t>人，国家级教学团队</a:t>
            </a:r>
            <a:r>
              <a:rPr lang="en-US" altLang="zh-CN" dirty="0">
                <a:latin typeface="Arial" panose="020B0604020202020204" pitchFamily="34" charset="0"/>
                <a:ea typeface="微软雅黑" panose="020B0503020204020204" pitchFamily="34" charset="-122"/>
                <a:sym typeface="Arial" panose="020B0604020202020204" pitchFamily="34" charset="0"/>
              </a:rPr>
              <a:t>5</a:t>
            </a:r>
            <a:r>
              <a:rPr lang="zh-CN" altLang="en-US" dirty="0">
                <a:latin typeface="Arial" panose="020B0604020202020204" pitchFamily="34" charset="0"/>
                <a:ea typeface="微软雅黑" panose="020B0503020204020204" pitchFamily="34" charset="-122"/>
                <a:sym typeface="Arial" panose="020B0604020202020204" pitchFamily="34" charset="0"/>
              </a:rPr>
              <a:t>个。截至</a:t>
            </a:r>
            <a:r>
              <a:rPr lang="en-US" altLang="zh-CN" dirty="0">
                <a:latin typeface="Arial" panose="020B0604020202020204" pitchFamily="34" charset="0"/>
                <a:ea typeface="微软雅黑" panose="020B0503020204020204" pitchFamily="34" charset="-122"/>
                <a:sym typeface="Arial" panose="020B0604020202020204" pitchFamily="34" charset="0"/>
              </a:rPr>
              <a:t>2020</a:t>
            </a:r>
            <a:r>
              <a:rPr lang="zh-CN" altLang="en-US" dirty="0">
                <a:latin typeface="Arial" panose="020B0604020202020204" pitchFamily="34" charset="0"/>
                <a:ea typeface="微软雅黑" panose="020B0503020204020204" pitchFamily="34" charset="-122"/>
                <a:sym typeface="Arial" panose="020B0604020202020204" pitchFamily="34" charset="0"/>
              </a:rPr>
              <a:t>年</a:t>
            </a:r>
            <a:r>
              <a:rPr lang="en-US" altLang="zh-CN" dirty="0">
                <a:latin typeface="Arial" panose="020B0604020202020204" pitchFamily="34" charset="0"/>
                <a:ea typeface="微软雅黑" panose="020B0503020204020204" pitchFamily="34" charset="-122"/>
                <a:sym typeface="Arial" panose="020B0604020202020204" pitchFamily="34" charset="0"/>
              </a:rPr>
              <a:t>1</a:t>
            </a:r>
            <a:r>
              <a:rPr lang="zh-CN" altLang="en-US" dirty="0">
                <a:latin typeface="Arial" panose="020B0604020202020204" pitchFamily="34" charset="0"/>
                <a:ea typeface="微软雅黑" panose="020B0503020204020204" pitchFamily="34" charset="-122"/>
                <a:sym typeface="Arial" panose="020B0604020202020204" pitchFamily="34" charset="0"/>
              </a:rPr>
              <a:t>月，学校入选辽宁省“百千万人才工程”百层次人选有</a:t>
            </a:r>
            <a:r>
              <a:rPr lang="en-US" altLang="zh-CN" dirty="0">
                <a:latin typeface="Arial" panose="020B0604020202020204" pitchFamily="34" charset="0"/>
                <a:ea typeface="微软雅黑" panose="020B0503020204020204" pitchFamily="34" charset="-122"/>
                <a:sym typeface="Arial" panose="020B0604020202020204" pitchFamily="34" charset="0"/>
              </a:rPr>
              <a:t>37</a:t>
            </a:r>
            <a:r>
              <a:rPr lang="zh-CN" altLang="en-US" dirty="0">
                <a:latin typeface="Arial" panose="020B0604020202020204" pitchFamily="34" charset="0"/>
                <a:ea typeface="微软雅黑" panose="020B0503020204020204" pitchFamily="34" charset="-122"/>
                <a:sym typeface="Arial" panose="020B0604020202020204" pitchFamily="34" charset="0"/>
              </a:rPr>
              <a:t>人，千层次人选有</a:t>
            </a:r>
            <a:r>
              <a:rPr lang="en-US" altLang="zh-CN" dirty="0">
                <a:latin typeface="Arial" panose="020B0604020202020204" pitchFamily="34" charset="0"/>
                <a:ea typeface="微软雅黑" panose="020B0503020204020204" pitchFamily="34" charset="-122"/>
                <a:sym typeface="Arial" panose="020B0604020202020204" pitchFamily="34" charset="0"/>
              </a:rPr>
              <a:t>47</a:t>
            </a:r>
            <a:r>
              <a:rPr lang="zh-CN" altLang="en-US" dirty="0">
                <a:latin typeface="Arial" panose="020B0604020202020204" pitchFamily="34" charset="0"/>
                <a:ea typeface="微软雅黑" panose="020B0503020204020204" pitchFamily="34" charset="-122"/>
                <a:sym typeface="Arial" panose="020B0604020202020204" pitchFamily="34" charset="0"/>
              </a:rPr>
              <a:t>人。</a:t>
            </a:r>
          </a:p>
        </p:txBody>
      </p:sp>
      <p:pic>
        <p:nvPicPr>
          <p:cNvPr id="11" name="图片占位符 10" descr="街道边的建筑和汽车&#10;&#10;描述已自动生成">
            <a:extLst>
              <a:ext uri="{FF2B5EF4-FFF2-40B4-BE49-F238E27FC236}">
                <a16:creationId xmlns:a16="http://schemas.microsoft.com/office/drawing/2014/main" id="{DA92E55F-6A25-429B-A63D-DFEDACAE2198}"/>
              </a:ext>
            </a:extLst>
          </p:cNvPr>
          <p:cNvPicPr>
            <a:picLocks noGrp="1" noChangeAspect="1"/>
          </p:cNvPicPr>
          <p:nvPr>
            <p:ph type="pic" sz="quarter" idx="14"/>
          </p:nvPr>
        </p:nvPicPr>
        <p:blipFill rotWithShape="1">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p:blipFill>
        <p:spPr>
          <a:xfrm>
            <a:off x="7968645" y="2133600"/>
            <a:ext cx="3312130" cy="3619500"/>
          </a:xfrm>
        </p:spPr>
      </p:pic>
      <p:sp>
        <p:nvSpPr>
          <p:cNvPr id="13" name="图片蒙版">
            <a:extLst>
              <a:ext uri="{FF2B5EF4-FFF2-40B4-BE49-F238E27FC236}">
                <a16:creationId xmlns:a16="http://schemas.microsoft.com/office/drawing/2014/main" id="{6BE87420-C66E-4671-975B-FA37A9B02CEB}"/>
              </a:ext>
            </a:extLst>
          </p:cNvPr>
          <p:cNvSpPr/>
          <p:nvPr/>
        </p:nvSpPr>
        <p:spPr>
          <a:xfrm>
            <a:off x="7954975" y="2133600"/>
            <a:ext cx="3325799" cy="3619500"/>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9" name="矩形 8">
            <a:extLst>
              <a:ext uri="{FF2B5EF4-FFF2-40B4-BE49-F238E27FC236}">
                <a16:creationId xmlns:a16="http://schemas.microsoft.com/office/drawing/2014/main" id="{C10732E0-2A05-45F2-9678-F245A5EF0BD1}"/>
              </a:ext>
            </a:extLst>
          </p:cNvPr>
          <p:cNvSpPr/>
          <p:nvPr/>
        </p:nvSpPr>
        <p:spPr>
          <a:xfrm>
            <a:off x="2979695" y="82320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插入的图片如果需要和模板同一风格，可查看模板最后使用技巧</a:t>
            </a:r>
            <a:r>
              <a:rPr lang="en-US" altLang="zh-CN" dirty="0">
                <a:latin typeface="Arial" panose="020B0604020202020204" pitchFamily="34" charset="0"/>
                <a:ea typeface="微软雅黑" panose="020B0503020204020204" pitchFamily="34" charset="-122"/>
                <a:sym typeface="Arial" panose="020B0604020202020204" pitchFamily="34" charset="0"/>
              </a:rPr>
              <a:t>4-</a:t>
            </a:r>
            <a:r>
              <a:rPr lang="zh-CN" altLang="en-US" dirty="0">
                <a:latin typeface="Arial" panose="020B0604020202020204" pitchFamily="34" charset="0"/>
                <a:ea typeface="微软雅黑" panose="020B0503020204020204" pitchFamily="34" charset="-122"/>
                <a:sym typeface="Arial" panose="020B0604020202020204" pitchFamily="34" charset="0"/>
              </a:rPr>
              <a:t>图片风格统一</a:t>
            </a:r>
          </a:p>
        </p:txBody>
      </p:sp>
      <p:sp>
        <p:nvSpPr>
          <p:cNvPr id="10" name="矩形 9">
            <a:extLst>
              <a:ext uri="{FF2B5EF4-FFF2-40B4-BE49-F238E27FC236}">
                <a16:creationId xmlns:a16="http://schemas.microsoft.com/office/drawing/2014/main" id="{DCA7C53F-4CD1-4C98-89B7-4FC7C5F9E291}"/>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需要更换图片时，选中右侧图片，按下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1185090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C69BFA62-C570-40F8-878B-9A29332E54CB}"/>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三项图文排版</a:t>
            </a:r>
          </a:p>
        </p:txBody>
      </p:sp>
      <p:sp>
        <p:nvSpPr>
          <p:cNvPr id="3" name="灯片编号占位符 2">
            <a:extLst>
              <a:ext uri="{FF2B5EF4-FFF2-40B4-BE49-F238E27FC236}">
                <a16:creationId xmlns:a16="http://schemas.microsoft.com/office/drawing/2014/main" id="{1A8C7584-2BCD-4A79-93D2-6E412850EC57}"/>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38</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占位符 6">
            <a:extLst>
              <a:ext uri="{FF2B5EF4-FFF2-40B4-BE49-F238E27FC236}">
                <a16:creationId xmlns:a16="http://schemas.microsoft.com/office/drawing/2014/main" id="{6D34CEEA-0BAB-4B15-A140-9FE84B16C7F6}"/>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财政税务学院</a:t>
            </a:r>
          </a:p>
        </p:txBody>
      </p:sp>
      <p:sp>
        <p:nvSpPr>
          <p:cNvPr id="8" name="文本占位符 7">
            <a:extLst>
              <a:ext uri="{FF2B5EF4-FFF2-40B4-BE49-F238E27FC236}">
                <a16:creationId xmlns:a16="http://schemas.microsoft.com/office/drawing/2014/main" id="{F437DF22-00A6-44F2-BAA6-BDDBB036CDD5}"/>
              </a:ext>
            </a:extLst>
          </p:cNvPr>
          <p:cNvSpPr>
            <a:spLocks noGrp="1"/>
          </p:cNvSpPr>
          <p:nvPr>
            <p:ph type="body" sz="quarter" idx="15"/>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财政税务学院成立于</a:t>
            </a:r>
            <a:r>
              <a:rPr lang="en-US" altLang="zh-CN" dirty="0">
                <a:latin typeface="Arial" panose="020B0604020202020204" pitchFamily="34" charset="0"/>
                <a:ea typeface="微软雅黑" panose="020B0503020204020204" pitchFamily="34" charset="-122"/>
                <a:sym typeface="Arial" panose="020B0604020202020204" pitchFamily="34" charset="0"/>
              </a:rPr>
              <a:t>1996</a:t>
            </a:r>
            <a:r>
              <a:rPr lang="zh-CN" altLang="en-US" dirty="0">
                <a:latin typeface="Arial" panose="020B0604020202020204" pitchFamily="34" charset="0"/>
                <a:ea typeface="微软雅黑" panose="020B0503020204020204" pitchFamily="34" charset="-122"/>
                <a:sym typeface="Arial" panose="020B0604020202020204" pitchFamily="34" charset="0"/>
              </a:rPr>
              <a:t>年，由原财政系、税务系合并而成。其中，财政学专业始建于</a:t>
            </a:r>
            <a:r>
              <a:rPr lang="en-US" altLang="zh-CN" dirty="0">
                <a:latin typeface="Arial" panose="020B0604020202020204" pitchFamily="34" charset="0"/>
                <a:ea typeface="微软雅黑" panose="020B0503020204020204" pitchFamily="34" charset="-122"/>
                <a:sym typeface="Arial" panose="020B0604020202020204" pitchFamily="34" charset="0"/>
              </a:rPr>
              <a:t>1952</a:t>
            </a:r>
            <a:r>
              <a:rPr lang="zh-CN" altLang="en-US" dirty="0">
                <a:latin typeface="Arial" panose="020B0604020202020204" pitchFamily="34" charset="0"/>
                <a:ea typeface="微软雅黑" panose="020B0503020204020204" pitchFamily="34" charset="-122"/>
                <a:sym typeface="Arial" panose="020B0604020202020204" pitchFamily="34" charset="0"/>
              </a:rPr>
              <a:t>年，迄今已有</a:t>
            </a:r>
            <a:r>
              <a:rPr lang="en-US" altLang="zh-CN" dirty="0">
                <a:latin typeface="Arial" panose="020B0604020202020204" pitchFamily="34" charset="0"/>
                <a:ea typeface="微软雅黑" panose="020B0503020204020204" pitchFamily="34" charset="-122"/>
                <a:sym typeface="Arial" panose="020B0604020202020204" pitchFamily="34" charset="0"/>
              </a:rPr>
              <a:t>60</a:t>
            </a:r>
            <a:r>
              <a:rPr lang="zh-CN" altLang="en-US" dirty="0">
                <a:latin typeface="Arial" panose="020B0604020202020204" pitchFamily="34" charset="0"/>
                <a:ea typeface="微软雅黑" panose="020B0503020204020204" pitchFamily="34" charset="-122"/>
                <a:sym typeface="Arial" panose="020B0604020202020204" pitchFamily="34" charset="0"/>
              </a:rPr>
              <a:t>余年的历史。</a:t>
            </a:r>
          </a:p>
        </p:txBody>
      </p:sp>
      <p:sp>
        <p:nvSpPr>
          <p:cNvPr id="9" name="文本占位符 8">
            <a:extLst>
              <a:ext uri="{FF2B5EF4-FFF2-40B4-BE49-F238E27FC236}">
                <a16:creationId xmlns:a16="http://schemas.microsoft.com/office/drawing/2014/main" id="{325BED4A-A72D-4AEA-973E-ACE5A13A7045}"/>
              </a:ext>
            </a:extLst>
          </p:cNvPr>
          <p:cNvSpPr>
            <a:spLocks noGrp="1"/>
          </p:cNvSpPr>
          <p:nvPr>
            <p:ph type="body" sz="quarter" idx="16"/>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法学院</a:t>
            </a:r>
          </a:p>
        </p:txBody>
      </p:sp>
      <p:sp>
        <p:nvSpPr>
          <p:cNvPr id="10" name="文本占位符 9">
            <a:extLst>
              <a:ext uri="{FF2B5EF4-FFF2-40B4-BE49-F238E27FC236}">
                <a16:creationId xmlns:a16="http://schemas.microsoft.com/office/drawing/2014/main" id="{6711E5AA-F338-42D8-821F-61C3C06D63BA}"/>
              </a:ext>
            </a:extLst>
          </p:cNvPr>
          <p:cNvSpPr>
            <a:spLocks noGrp="1"/>
          </p:cNvSpPr>
          <p:nvPr>
            <p:ph type="body" sz="quarter" idx="17"/>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东北财经大学法学学科始建于</a:t>
            </a:r>
            <a:r>
              <a:rPr lang="en-US" altLang="zh-CN" dirty="0">
                <a:latin typeface="Arial" panose="020B0604020202020204" pitchFamily="34" charset="0"/>
                <a:ea typeface="微软雅黑" panose="020B0503020204020204" pitchFamily="34" charset="-122"/>
                <a:sym typeface="Arial" panose="020B0604020202020204" pitchFamily="34" charset="0"/>
              </a:rPr>
              <a:t>1987</a:t>
            </a:r>
            <a:r>
              <a:rPr lang="zh-CN" altLang="en-US" dirty="0">
                <a:latin typeface="Arial" panose="020B0604020202020204" pitchFamily="34" charset="0"/>
                <a:ea typeface="微软雅黑" panose="020B0503020204020204" pitchFamily="34" charset="-122"/>
                <a:sym typeface="Arial" panose="020B0604020202020204" pitchFamily="34" charset="0"/>
              </a:rPr>
              <a:t>年，归属于政治经济法律系。</a:t>
            </a:r>
            <a:r>
              <a:rPr lang="en-US" altLang="zh-CN" dirty="0">
                <a:latin typeface="Arial" panose="020B0604020202020204" pitchFamily="34" charset="0"/>
                <a:ea typeface="微软雅黑" panose="020B0503020204020204" pitchFamily="34" charset="-122"/>
                <a:sym typeface="Arial" panose="020B0604020202020204" pitchFamily="34" charset="0"/>
              </a:rPr>
              <a:t>1990</a:t>
            </a:r>
            <a:r>
              <a:rPr lang="zh-CN" altLang="en-US" dirty="0">
                <a:latin typeface="Arial" panose="020B0604020202020204" pitchFamily="34" charset="0"/>
                <a:ea typeface="微软雅黑" panose="020B0503020204020204" pitchFamily="34" charset="-122"/>
                <a:sym typeface="Arial" panose="020B0604020202020204" pitchFamily="34" charset="0"/>
              </a:rPr>
              <a:t>年正式独立成立法律系，</a:t>
            </a:r>
            <a:r>
              <a:rPr lang="en-US" altLang="zh-CN" dirty="0">
                <a:latin typeface="Arial" panose="020B0604020202020204" pitchFamily="34" charset="0"/>
                <a:ea typeface="微软雅黑" panose="020B0503020204020204" pitchFamily="34" charset="-122"/>
                <a:sym typeface="Arial" panose="020B0604020202020204" pitchFamily="34" charset="0"/>
              </a:rPr>
              <a:t>2001</a:t>
            </a:r>
            <a:r>
              <a:rPr lang="zh-CN" altLang="en-US" dirty="0">
                <a:latin typeface="Arial" panose="020B0604020202020204" pitchFamily="34" charset="0"/>
                <a:ea typeface="微软雅黑" panose="020B0503020204020204" pitchFamily="34" charset="-122"/>
                <a:sym typeface="Arial" panose="020B0604020202020204" pitchFamily="34" charset="0"/>
              </a:rPr>
              <a:t>年改系建院，成立法学院。</a:t>
            </a:r>
          </a:p>
        </p:txBody>
      </p:sp>
      <p:sp>
        <p:nvSpPr>
          <p:cNvPr id="11" name="文本占位符 10">
            <a:extLst>
              <a:ext uri="{FF2B5EF4-FFF2-40B4-BE49-F238E27FC236}">
                <a16:creationId xmlns:a16="http://schemas.microsoft.com/office/drawing/2014/main" id="{A5F9919D-6919-4001-81B1-84F4C03F84B7}"/>
              </a:ext>
            </a:extLst>
          </p:cNvPr>
          <p:cNvSpPr>
            <a:spLocks noGrp="1"/>
          </p:cNvSpPr>
          <p:nvPr>
            <p:ph type="body" sz="quarter" idx="18"/>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会计学院</a:t>
            </a:r>
          </a:p>
        </p:txBody>
      </p:sp>
      <p:sp>
        <p:nvSpPr>
          <p:cNvPr id="12" name="文本占位符 11">
            <a:extLst>
              <a:ext uri="{FF2B5EF4-FFF2-40B4-BE49-F238E27FC236}">
                <a16:creationId xmlns:a16="http://schemas.microsoft.com/office/drawing/2014/main" id="{81D87490-39F1-4F9B-B5AF-D3542385A33E}"/>
              </a:ext>
            </a:extLst>
          </p:cNvPr>
          <p:cNvSpPr>
            <a:spLocks noGrp="1"/>
          </p:cNvSpPr>
          <p:nvPr>
            <p:ph type="body" sz="quarter" idx="19"/>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会计学院于</a:t>
            </a:r>
            <a:r>
              <a:rPr lang="en-US" altLang="zh-CN" dirty="0">
                <a:latin typeface="Arial" panose="020B0604020202020204" pitchFamily="34" charset="0"/>
                <a:ea typeface="微软雅黑" panose="020B0503020204020204" pitchFamily="34" charset="-122"/>
                <a:sym typeface="Arial" panose="020B0604020202020204" pitchFamily="34" charset="0"/>
              </a:rPr>
              <a:t>1995</a:t>
            </a:r>
            <a:r>
              <a:rPr lang="zh-CN" altLang="en-US" dirty="0">
                <a:latin typeface="Arial" panose="020B0604020202020204" pitchFamily="34" charset="0"/>
                <a:ea typeface="微软雅黑" panose="020B0503020204020204" pitchFamily="34" charset="-122"/>
                <a:sym typeface="Arial" panose="020B0604020202020204" pitchFamily="34" charset="0"/>
              </a:rPr>
              <a:t>年</a:t>
            </a:r>
            <a:r>
              <a:rPr lang="en-US" altLang="zh-CN" dirty="0">
                <a:latin typeface="Arial" panose="020B0604020202020204" pitchFamily="34" charset="0"/>
                <a:ea typeface="微软雅黑" panose="020B0503020204020204" pitchFamily="34" charset="-122"/>
                <a:sym typeface="Arial" panose="020B0604020202020204" pitchFamily="34" charset="0"/>
              </a:rPr>
              <a:t>12</a:t>
            </a:r>
            <a:r>
              <a:rPr lang="zh-CN" altLang="en-US" dirty="0">
                <a:latin typeface="Arial" panose="020B0604020202020204" pitchFamily="34" charset="0"/>
                <a:ea typeface="微软雅黑" panose="020B0503020204020204" pitchFamily="34" charset="-122"/>
                <a:sym typeface="Arial" panose="020B0604020202020204" pitchFamily="34" charset="0"/>
              </a:rPr>
              <a:t>月经财政部批准成立，是全国第一家高等院校下设的会计学院，目前是我校最大的教学单位之一。</a:t>
            </a:r>
          </a:p>
        </p:txBody>
      </p:sp>
      <p:pic>
        <p:nvPicPr>
          <p:cNvPr id="20" name="图片占位符 19" descr="人们走在树林里&#10;&#10;描述已自动生成">
            <a:extLst>
              <a:ext uri="{FF2B5EF4-FFF2-40B4-BE49-F238E27FC236}">
                <a16:creationId xmlns:a16="http://schemas.microsoft.com/office/drawing/2014/main" id="{78EB7CC0-DB97-48F3-AEF1-3FD4D9D362D8}"/>
              </a:ext>
            </a:extLst>
          </p:cNvPr>
          <p:cNvPicPr>
            <a:picLocks noGrp="1" noChangeAspect="1"/>
          </p:cNvPicPr>
          <p:nvPr>
            <p:ph type="pic" sz="quarter" idx="20"/>
          </p:nvPr>
        </p:nvPicPr>
        <p:blipFill>
          <a:blip r:embed="rId3" cstate="screen">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p:pic>
      <p:pic>
        <p:nvPicPr>
          <p:cNvPr id="22" name="图片占位符 21" descr="草地上有许多树&#10;&#10;描述已自动生成">
            <a:extLst>
              <a:ext uri="{FF2B5EF4-FFF2-40B4-BE49-F238E27FC236}">
                <a16:creationId xmlns:a16="http://schemas.microsoft.com/office/drawing/2014/main" id="{9A8300D5-E300-4559-BB33-719895E1089A}"/>
              </a:ext>
            </a:extLst>
          </p:cNvPr>
          <p:cNvPicPr>
            <a:picLocks noGrp="1" noChangeAspect="1"/>
          </p:cNvPicPr>
          <p:nvPr>
            <p:ph type="pic" sz="quarter" idx="21"/>
          </p:nvPr>
        </p:nvPicPr>
        <p:blipFill>
          <a:blip r:embed="rId5" cstate="screen">
            <a:extLst>
              <a:ext uri="{BEBA8EAE-BF5A-486C-A8C5-ECC9F3942E4B}">
                <a14:imgProps xmlns:a14="http://schemas.microsoft.com/office/drawing/2010/main">
                  <a14:imgLayer r:embed="rId6">
                    <a14:imgEffect>
                      <a14:saturation sat="66000"/>
                    </a14:imgEffect>
                  </a14:imgLayer>
                </a14:imgProps>
              </a:ext>
              <a:ext uri="{28A0092B-C50C-407E-A947-70E740481C1C}">
                <a14:useLocalDpi xmlns:a14="http://schemas.microsoft.com/office/drawing/2010/main"/>
              </a:ext>
            </a:extLst>
          </a:blip>
          <a:srcRect/>
          <a:stretch>
            <a:fillRect/>
          </a:stretch>
        </p:blipFill>
        <p:spPr/>
      </p:pic>
      <p:pic>
        <p:nvPicPr>
          <p:cNvPr id="24" name="图片占位符 23" descr="一棵树&#10;&#10;描述已自动生成">
            <a:extLst>
              <a:ext uri="{FF2B5EF4-FFF2-40B4-BE49-F238E27FC236}">
                <a16:creationId xmlns:a16="http://schemas.microsoft.com/office/drawing/2014/main" id="{D6E6853D-6204-4153-A24D-F974BC1EAB49}"/>
              </a:ext>
            </a:extLst>
          </p:cNvPr>
          <p:cNvPicPr>
            <a:picLocks noGrp="1" noChangeAspect="1"/>
          </p:cNvPicPr>
          <p:nvPr>
            <p:ph type="pic" sz="quarter" idx="22"/>
          </p:nvPr>
        </p:nvPicPr>
        <p:blipFill>
          <a:blip r:embed="rId7" cstate="screen">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a:fillRect/>
          </a:stretch>
        </p:blipFill>
        <p:spPr/>
      </p:pic>
      <p:cxnSp>
        <p:nvCxnSpPr>
          <p:cNvPr id="16" name="直接连接符 15">
            <a:extLst>
              <a:ext uri="{FF2B5EF4-FFF2-40B4-BE49-F238E27FC236}">
                <a16:creationId xmlns:a16="http://schemas.microsoft.com/office/drawing/2014/main" id="{568E3E78-1923-4681-8C7B-5F5A1BC14966}"/>
              </a:ext>
            </a:extLst>
          </p:cNvPr>
          <p:cNvCxnSpPr/>
          <p:nvPr/>
        </p:nvCxnSpPr>
        <p:spPr>
          <a:xfrm>
            <a:off x="1023238" y="4607342"/>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E2ECDE30-1EE2-4E2F-BE5C-ADB38D32C22F}"/>
              </a:ext>
            </a:extLst>
          </p:cNvPr>
          <p:cNvCxnSpPr/>
          <p:nvPr/>
        </p:nvCxnSpPr>
        <p:spPr>
          <a:xfrm>
            <a:off x="4676120" y="4607342"/>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516D8EAE-CBC2-4863-9845-01CDDE456145}"/>
              </a:ext>
            </a:extLst>
          </p:cNvPr>
          <p:cNvCxnSpPr/>
          <p:nvPr/>
        </p:nvCxnSpPr>
        <p:spPr>
          <a:xfrm>
            <a:off x="8329002" y="4607342"/>
            <a:ext cx="2052636"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图片蒙版">
            <a:extLst>
              <a:ext uri="{FF2B5EF4-FFF2-40B4-BE49-F238E27FC236}">
                <a16:creationId xmlns:a16="http://schemas.microsoft.com/office/drawing/2014/main" id="{4326859C-D501-4904-B43E-88AF52F41530}"/>
              </a:ext>
            </a:extLst>
          </p:cNvPr>
          <p:cNvSpPr/>
          <p:nvPr/>
        </p:nvSpPr>
        <p:spPr>
          <a:xfrm>
            <a:off x="8329001" y="2133600"/>
            <a:ext cx="2982983" cy="1967336"/>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6" name="图片蒙版">
            <a:extLst>
              <a:ext uri="{FF2B5EF4-FFF2-40B4-BE49-F238E27FC236}">
                <a16:creationId xmlns:a16="http://schemas.microsoft.com/office/drawing/2014/main" id="{95C865EE-FFE2-4319-B57C-869BF958EEF7}"/>
              </a:ext>
            </a:extLst>
          </p:cNvPr>
          <p:cNvSpPr/>
          <p:nvPr/>
        </p:nvSpPr>
        <p:spPr>
          <a:xfrm>
            <a:off x="4676119" y="2133600"/>
            <a:ext cx="2982983" cy="1967336"/>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7" name="图片蒙版">
            <a:extLst>
              <a:ext uri="{FF2B5EF4-FFF2-40B4-BE49-F238E27FC236}">
                <a16:creationId xmlns:a16="http://schemas.microsoft.com/office/drawing/2014/main" id="{6F7A05A0-5D95-4B9D-AEF5-41AC9DC971F2}"/>
              </a:ext>
            </a:extLst>
          </p:cNvPr>
          <p:cNvSpPr/>
          <p:nvPr/>
        </p:nvSpPr>
        <p:spPr>
          <a:xfrm>
            <a:off x="1023237" y="2133600"/>
            <a:ext cx="2982983" cy="1967336"/>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1" name="矩形 20">
            <a:extLst>
              <a:ext uri="{FF2B5EF4-FFF2-40B4-BE49-F238E27FC236}">
                <a16:creationId xmlns:a16="http://schemas.microsoft.com/office/drawing/2014/main" id="{998A6BA1-819B-4C75-A01F-366EEF29920B}"/>
              </a:ext>
            </a:extLst>
          </p:cNvPr>
          <p:cNvSpPr/>
          <p:nvPr/>
        </p:nvSpPr>
        <p:spPr>
          <a:xfrm>
            <a:off x="2979695" y="82320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插入的图片如果需要和模板同一风格，可查看模板最后使用技巧</a:t>
            </a:r>
            <a:r>
              <a:rPr lang="en-US" altLang="zh-CN" dirty="0">
                <a:latin typeface="Arial" panose="020B0604020202020204" pitchFamily="34" charset="0"/>
                <a:ea typeface="微软雅黑" panose="020B0503020204020204" pitchFamily="34" charset="-122"/>
                <a:sym typeface="Arial" panose="020B0604020202020204" pitchFamily="34" charset="0"/>
              </a:rPr>
              <a:t>4-</a:t>
            </a:r>
            <a:r>
              <a:rPr lang="zh-CN" altLang="en-US" dirty="0">
                <a:latin typeface="Arial" panose="020B0604020202020204" pitchFamily="34" charset="0"/>
                <a:ea typeface="微软雅黑" panose="020B0503020204020204" pitchFamily="34" charset="-122"/>
                <a:sym typeface="Arial" panose="020B0604020202020204" pitchFamily="34" charset="0"/>
              </a:rPr>
              <a:t>图片风格统一</a:t>
            </a:r>
          </a:p>
        </p:txBody>
      </p:sp>
      <p:sp>
        <p:nvSpPr>
          <p:cNvPr id="23" name="矩形 22">
            <a:extLst>
              <a:ext uri="{FF2B5EF4-FFF2-40B4-BE49-F238E27FC236}">
                <a16:creationId xmlns:a16="http://schemas.microsoft.com/office/drawing/2014/main" id="{B1589501-EA4D-43FB-9F40-981ADDD6E497}"/>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4097030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标题 12">
            <a:extLst>
              <a:ext uri="{FF2B5EF4-FFF2-40B4-BE49-F238E27FC236}">
                <a16:creationId xmlns:a16="http://schemas.microsoft.com/office/drawing/2014/main" id="{C169BC6A-E61A-416B-8053-1DB1E7CE05C1}"/>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四项图文混排</a:t>
            </a:r>
          </a:p>
        </p:txBody>
      </p:sp>
      <p:sp>
        <p:nvSpPr>
          <p:cNvPr id="3" name="灯片编号占位符 2">
            <a:extLst>
              <a:ext uri="{FF2B5EF4-FFF2-40B4-BE49-F238E27FC236}">
                <a16:creationId xmlns:a16="http://schemas.microsoft.com/office/drawing/2014/main" id="{FC21F0BF-27D9-4C4F-99BA-AEB44120C99C}"/>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39</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14" name="文本占位符 13">
            <a:extLst>
              <a:ext uri="{FF2B5EF4-FFF2-40B4-BE49-F238E27FC236}">
                <a16:creationId xmlns:a16="http://schemas.microsoft.com/office/drawing/2014/main" id="{AB018A0E-4AA1-4EA0-9FF3-1885C89AA09B}"/>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会展中心</a:t>
            </a:r>
          </a:p>
        </p:txBody>
      </p:sp>
      <p:sp>
        <p:nvSpPr>
          <p:cNvPr id="15" name="文本占位符 14">
            <a:extLst>
              <a:ext uri="{FF2B5EF4-FFF2-40B4-BE49-F238E27FC236}">
                <a16:creationId xmlns:a16="http://schemas.microsoft.com/office/drawing/2014/main" id="{1690709D-E625-4D00-9C20-49C183A10C91}"/>
              </a:ext>
            </a:extLst>
          </p:cNvPr>
          <p:cNvSpPr>
            <a:spLocks noGrp="1"/>
          </p:cNvSpPr>
          <p:nvPr>
            <p:ph type="body" sz="quarter" idx="15"/>
          </p:nvPr>
        </p:nvSpPr>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大连星海会展中心系大连市人民政府集资兴建的大型现代展览场所。自</a:t>
            </a:r>
            <a:r>
              <a:rPr lang="en-US" altLang="zh-CN" dirty="0">
                <a:latin typeface="Arial" panose="020B0604020202020204" pitchFamily="34" charset="0"/>
                <a:ea typeface="微软雅黑" panose="020B0503020204020204" pitchFamily="34" charset="-122"/>
                <a:sym typeface="Arial" panose="020B0604020202020204" pitchFamily="34" charset="0"/>
              </a:rPr>
              <a:t>1996</a:t>
            </a:r>
            <a:r>
              <a:rPr lang="zh-CN" altLang="en-US" dirty="0">
                <a:latin typeface="Arial" panose="020B0604020202020204" pitchFamily="34" charset="0"/>
                <a:ea typeface="微软雅黑" panose="020B0503020204020204" pitchFamily="34" charset="-122"/>
                <a:sym typeface="Arial" panose="020B0604020202020204" pitchFamily="34" charset="0"/>
              </a:rPr>
              <a:t>年</a:t>
            </a:r>
            <a:r>
              <a:rPr lang="en-US" altLang="zh-CN" dirty="0">
                <a:latin typeface="Arial" panose="020B0604020202020204" pitchFamily="34" charset="0"/>
                <a:ea typeface="微软雅黑" panose="020B0503020204020204" pitchFamily="34" charset="-122"/>
                <a:sym typeface="Arial" panose="020B0604020202020204" pitchFamily="34" charset="0"/>
              </a:rPr>
              <a:t>7</a:t>
            </a:r>
            <a:r>
              <a:rPr lang="zh-CN" altLang="en-US" dirty="0">
                <a:latin typeface="Arial" panose="020B0604020202020204" pitchFamily="34" charset="0"/>
                <a:ea typeface="微软雅黑" panose="020B0503020204020204" pitchFamily="34" charset="-122"/>
                <a:sym typeface="Arial" panose="020B0604020202020204" pitchFamily="34" charset="0"/>
              </a:rPr>
              <a:t>月</a:t>
            </a:r>
            <a:r>
              <a:rPr lang="en-US" altLang="zh-CN" dirty="0">
                <a:latin typeface="Arial" panose="020B0604020202020204" pitchFamily="34" charset="0"/>
                <a:ea typeface="微软雅黑" panose="020B0503020204020204" pitchFamily="34" charset="-122"/>
                <a:sym typeface="Arial" panose="020B0604020202020204" pitchFamily="34" charset="0"/>
              </a:rPr>
              <a:t>1</a:t>
            </a:r>
            <a:r>
              <a:rPr lang="zh-CN" altLang="en-US" dirty="0">
                <a:latin typeface="Arial" panose="020B0604020202020204" pitchFamily="34" charset="0"/>
                <a:ea typeface="微软雅黑" panose="020B0503020204020204" pitchFamily="34" charset="-122"/>
                <a:sym typeface="Arial" panose="020B0604020202020204" pitchFamily="34" charset="0"/>
              </a:rPr>
              <a:t>日建成启用以来几乎征服了来访的每一位参观者。</a:t>
            </a:r>
          </a:p>
        </p:txBody>
      </p:sp>
      <p:pic>
        <p:nvPicPr>
          <p:cNvPr id="27" name="图片占位符 26" descr="图片包含 室内, 建筑, 桌子, 男人&#10;&#10;描述已自动生成">
            <a:extLst>
              <a:ext uri="{FF2B5EF4-FFF2-40B4-BE49-F238E27FC236}">
                <a16:creationId xmlns:a16="http://schemas.microsoft.com/office/drawing/2014/main" id="{993658F5-5CED-4510-A2FE-FEC22BA5D8EC}"/>
              </a:ext>
            </a:extLst>
          </p:cNvPr>
          <p:cNvPicPr>
            <a:picLocks noGrp="1" noChangeAspect="1"/>
          </p:cNvPicPr>
          <p:nvPr>
            <p:ph type="pic" sz="quarter" idx="20"/>
          </p:nvPr>
        </p:nvPicPr>
        <p:blipFill>
          <a:blip r:embed="rId3"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p:pic>
      <p:sp>
        <p:nvSpPr>
          <p:cNvPr id="17" name="文本占位符 16">
            <a:extLst>
              <a:ext uri="{FF2B5EF4-FFF2-40B4-BE49-F238E27FC236}">
                <a16:creationId xmlns:a16="http://schemas.microsoft.com/office/drawing/2014/main" id="{77504C1A-ED42-42CF-915A-29BFBFAF39DB}"/>
              </a:ext>
            </a:extLst>
          </p:cNvPr>
          <p:cNvSpPr>
            <a:spLocks noGrp="1"/>
          </p:cNvSpPr>
          <p:nvPr>
            <p:ph type="body" sz="quarter" idx="21"/>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大连北站</a:t>
            </a:r>
          </a:p>
        </p:txBody>
      </p:sp>
      <p:sp>
        <p:nvSpPr>
          <p:cNvPr id="18" name="文本占位符 17">
            <a:extLst>
              <a:ext uri="{FF2B5EF4-FFF2-40B4-BE49-F238E27FC236}">
                <a16:creationId xmlns:a16="http://schemas.microsoft.com/office/drawing/2014/main" id="{094D555B-5D86-4CE1-85B0-A8D17CE1C2C9}"/>
              </a:ext>
            </a:extLst>
          </p:cNvPr>
          <p:cNvSpPr>
            <a:spLocks noGrp="1"/>
          </p:cNvSpPr>
          <p:nvPr>
            <p:ph type="body" sz="quarter" idx="22"/>
          </p:nvPr>
        </p:nvSpPr>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大连北站位于大连市甘井子区华北路，是中国铁路沈阳局集团有限公司管辖的一座客运一等站，是中国东北地区重要的铁路枢纽站之一。</a:t>
            </a:r>
          </a:p>
        </p:txBody>
      </p:sp>
      <p:pic>
        <p:nvPicPr>
          <p:cNvPr id="29" name="图片占位符 28" descr="图片包含 建筑, 大, 电视, 桌子&#10;&#10;描述已自动生成">
            <a:extLst>
              <a:ext uri="{FF2B5EF4-FFF2-40B4-BE49-F238E27FC236}">
                <a16:creationId xmlns:a16="http://schemas.microsoft.com/office/drawing/2014/main" id="{4A80D528-11F7-429F-9298-A28D434E092E}"/>
              </a:ext>
            </a:extLst>
          </p:cNvPr>
          <p:cNvPicPr>
            <a:picLocks noGrp="1" noChangeAspect="1"/>
          </p:cNvPicPr>
          <p:nvPr>
            <p:ph type="pic" sz="quarter" idx="23"/>
          </p:nvPr>
        </p:nvPicPr>
        <p:blipFill rotWithShape="1">
          <a:blip r:embed="rId4" cstate="screen">
            <a:duotone>
              <a:prstClr val="black"/>
              <a:srgbClr val="D9C3A5">
                <a:tint val="50000"/>
                <a:satMod val="180000"/>
              </a:srgbClr>
            </a:duotone>
            <a:extLst>
              <a:ext uri="{28A0092B-C50C-407E-A947-70E740481C1C}">
                <a14:useLocalDpi xmlns:a14="http://schemas.microsoft.com/office/drawing/2010/main"/>
              </a:ext>
            </a:extLst>
          </a:blip>
          <a:srcRect r="-3"/>
          <a:stretch/>
        </p:blipFill>
        <p:spPr>
          <a:xfrm>
            <a:off x="5052125" y="2133600"/>
            <a:ext cx="1871372" cy="1967345"/>
          </a:xfrm>
        </p:spPr>
      </p:pic>
      <p:sp>
        <p:nvSpPr>
          <p:cNvPr id="20" name="文本占位符 19">
            <a:extLst>
              <a:ext uri="{FF2B5EF4-FFF2-40B4-BE49-F238E27FC236}">
                <a16:creationId xmlns:a16="http://schemas.microsoft.com/office/drawing/2014/main" id="{1FB74D26-A60B-4E49-8F12-44D65020CD9D}"/>
              </a:ext>
            </a:extLst>
          </p:cNvPr>
          <p:cNvSpPr>
            <a:spLocks noGrp="1"/>
          </p:cNvSpPr>
          <p:nvPr>
            <p:ph type="body" sz="quarter" idx="2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老虎滩海洋公园</a:t>
            </a:r>
          </a:p>
        </p:txBody>
      </p:sp>
      <p:sp>
        <p:nvSpPr>
          <p:cNvPr id="21" name="文本占位符 20">
            <a:extLst>
              <a:ext uri="{FF2B5EF4-FFF2-40B4-BE49-F238E27FC236}">
                <a16:creationId xmlns:a16="http://schemas.microsoft.com/office/drawing/2014/main" id="{B0C7025D-637F-474B-9DD1-D06AB00D45EF}"/>
              </a:ext>
            </a:extLst>
          </p:cNvPr>
          <p:cNvSpPr>
            <a:spLocks noGrp="1"/>
          </p:cNvSpPr>
          <p:nvPr>
            <p:ph type="body" sz="quarter" idx="25"/>
          </p:nvPr>
        </p:nvSpPr>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老虎滩海洋公园中国最大的一座现代化海滨游乐场。园区自然风光秀丽，山海互映，景色迷人。</a:t>
            </a:r>
          </a:p>
        </p:txBody>
      </p:sp>
      <p:pic>
        <p:nvPicPr>
          <p:cNvPr id="33" name="图片占位符 32">
            <a:extLst>
              <a:ext uri="{FF2B5EF4-FFF2-40B4-BE49-F238E27FC236}">
                <a16:creationId xmlns:a16="http://schemas.microsoft.com/office/drawing/2014/main" id="{E0037B19-58D9-412A-93DF-F3F06E7145F8}"/>
              </a:ext>
            </a:extLst>
          </p:cNvPr>
          <p:cNvPicPr>
            <a:picLocks noGrp="1" noChangeAspect="1"/>
          </p:cNvPicPr>
          <p:nvPr>
            <p:ph type="pic" sz="quarter" idx="26"/>
          </p:nvPr>
        </p:nvPicPr>
        <p:blipFill>
          <a:blip r:embed="rId5"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p:pic>
      <p:sp>
        <p:nvSpPr>
          <p:cNvPr id="23" name="文本占位符 22">
            <a:extLst>
              <a:ext uri="{FF2B5EF4-FFF2-40B4-BE49-F238E27FC236}">
                <a16:creationId xmlns:a16="http://schemas.microsoft.com/office/drawing/2014/main" id="{B329D071-06EF-42F9-BA43-B793135802BB}"/>
              </a:ext>
            </a:extLst>
          </p:cNvPr>
          <p:cNvSpPr>
            <a:spLocks noGrp="1"/>
          </p:cNvSpPr>
          <p:nvPr>
            <p:ph type="body" sz="quarter" idx="27"/>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皮神在此</a:t>
            </a:r>
          </a:p>
        </p:txBody>
      </p:sp>
      <p:sp>
        <p:nvSpPr>
          <p:cNvPr id="24" name="文本占位符 23">
            <a:extLst>
              <a:ext uri="{FF2B5EF4-FFF2-40B4-BE49-F238E27FC236}">
                <a16:creationId xmlns:a16="http://schemas.microsoft.com/office/drawing/2014/main" id="{364C68AF-3344-438F-AC62-BFD557EC5405}"/>
              </a:ext>
            </a:extLst>
          </p:cNvPr>
          <p:cNvSpPr>
            <a:spLocks noGrp="1"/>
          </p:cNvSpPr>
          <p:nvPr>
            <p:ph type="body" sz="quarter" idx="28"/>
          </p:nvPr>
        </p:nvSpPr>
        <p:spPr/>
        <p:txBody>
          <a:bodyPr>
            <a:normAutofit/>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皮神在此，上可与各路神兽谈笑风生，下可被五级萌新草蛇吊打。不知道为什么就是想要皮一下很开心的作者。</a:t>
            </a:r>
          </a:p>
        </p:txBody>
      </p:sp>
      <p:pic>
        <p:nvPicPr>
          <p:cNvPr id="37" name="图片占位符 36" descr="图片包含 室内, 桌子, 小, 玩具&#10;&#10;描述已自动生成">
            <a:extLst>
              <a:ext uri="{FF2B5EF4-FFF2-40B4-BE49-F238E27FC236}">
                <a16:creationId xmlns:a16="http://schemas.microsoft.com/office/drawing/2014/main" id="{14E454E3-3CD9-4168-BE85-26D572ED4E5B}"/>
              </a:ext>
            </a:extLst>
          </p:cNvPr>
          <p:cNvPicPr>
            <a:picLocks noGrp="1" noChangeAspect="1"/>
          </p:cNvPicPr>
          <p:nvPr>
            <p:ph type="pic" sz="quarter" idx="29"/>
          </p:nvPr>
        </p:nvPicPr>
        <p:blipFill>
          <a:blip r:embed="rId6" cstate="screen">
            <a:duotone>
              <a:prstClr val="black"/>
              <a:srgbClr val="D9C3A5">
                <a:tint val="50000"/>
                <a:satMod val="180000"/>
              </a:srgbClr>
            </a:duotone>
            <a:extLst>
              <a:ext uri="{28A0092B-C50C-407E-A947-70E740481C1C}">
                <a14:useLocalDpi xmlns:a14="http://schemas.microsoft.com/office/drawing/2010/main"/>
              </a:ext>
            </a:extLst>
          </a:blip>
          <a:srcRect/>
          <a:stretch>
            <a:fillRect/>
          </a:stretch>
        </p:blipFill>
        <p:spPr/>
      </p:pic>
      <p:sp>
        <p:nvSpPr>
          <p:cNvPr id="38" name="图片蒙版">
            <a:extLst>
              <a:ext uri="{FF2B5EF4-FFF2-40B4-BE49-F238E27FC236}">
                <a16:creationId xmlns:a16="http://schemas.microsoft.com/office/drawing/2014/main" id="{6A5EB464-F259-431F-A3E9-0C99FC0AE4D6}"/>
              </a:ext>
            </a:extLst>
          </p:cNvPr>
          <p:cNvSpPr/>
          <p:nvPr/>
        </p:nvSpPr>
        <p:spPr>
          <a:xfrm>
            <a:off x="2963863" y="2133600"/>
            <a:ext cx="1871300" cy="1967336"/>
          </a:xfrm>
          <a:prstGeom prst="rect">
            <a:avLst/>
          </a:prstGeom>
          <a:solidFill>
            <a:schemeClr val="bg1">
              <a:alpha val="70000"/>
            </a:schemeClr>
          </a:solidFill>
          <a:ln w="254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图片蒙版">
            <a:extLst>
              <a:ext uri="{FF2B5EF4-FFF2-40B4-BE49-F238E27FC236}">
                <a16:creationId xmlns:a16="http://schemas.microsoft.com/office/drawing/2014/main" id="{44787907-A712-4BAB-96EB-2CCEE980AC22}"/>
              </a:ext>
            </a:extLst>
          </p:cNvPr>
          <p:cNvSpPr/>
          <p:nvPr/>
        </p:nvSpPr>
        <p:spPr>
          <a:xfrm>
            <a:off x="5052124" y="2133600"/>
            <a:ext cx="1871300" cy="1967336"/>
          </a:xfrm>
          <a:prstGeom prst="rect">
            <a:avLst/>
          </a:prstGeom>
          <a:solidFill>
            <a:schemeClr val="bg1">
              <a:alpha val="70000"/>
            </a:schemeClr>
          </a:solidFill>
          <a:ln w="254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图片蒙版">
            <a:extLst>
              <a:ext uri="{FF2B5EF4-FFF2-40B4-BE49-F238E27FC236}">
                <a16:creationId xmlns:a16="http://schemas.microsoft.com/office/drawing/2014/main" id="{3ACE7C12-C90D-4146-9093-B7E1BBAC16B5}"/>
              </a:ext>
            </a:extLst>
          </p:cNvPr>
          <p:cNvSpPr/>
          <p:nvPr/>
        </p:nvSpPr>
        <p:spPr>
          <a:xfrm>
            <a:off x="7140385" y="2133600"/>
            <a:ext cx="1871300" cy="1967336"/>
          </a:xfrm>
          <a:prstGeom prst="rect">
            <a:avLst/>
          </a:prstGeom>
          <a:solidFill>
            <a:schemeClr val="bg1">
              <a:alpha val="70000"/>
            </a:schemeClr>
          </a:solidFill>
          <a:ln w="254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1" name="图片蒙版">
            <a:extLst>
              <a:ext uri="{FF2B5EF4-FFF2-40B4-BE49-F238E27FC236}">
                <a16:creationId xmlns:a16="http://schemas.microsoft.com/office/drawing/2014/main" id="{C2F91074-8834-40A2-A46E-1963F5486D68}"/>
              </a:ext>
            </a:extLst>
          </p:cNvPr>
          <p:cNvSpPr/>
          <p:nvPr/>
        </p:nvSpPr>
        <p:spPr>
          <a:xfrm>
            <a:off x="9228646" y="2133600"/>
            <a:ext cx="1871300" cy="1967336"/>
          </a:xfrm>
          <a:prstGeom prst="rect">
            <a:avLst/>
          </a:prstGeom>
          <a:solidFill>
            <a:schemeClr val="bg1">
              <a:alpha val="70000"/>
            </a:schemeClr>
          </a:solidFill>
          <a:ln w="254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a:extLst>
              <a:ext uri="{FF2B5EF4-FFF2-40B4-BE49-F238E27FC236}">
                <a16:creationId xmlns:a16="http://schemas.microsoft.com/office/drawing/2014/main" id="{40CFC949-9EB5-4067-8A59-048EB91B76A6}"/>
              </a:ext>
            </a:extLst>
          </p:cNvPr>
          <p:cNvSpPr/>
          <p:nvPr/>
        </p:nvSpPr>
        <p:spPr>
          <a:xfrm>
            <a:off x="2979695" y="8232075"/>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插入的图片如果需要和模板同一风格，可查看模板最后使用技巧</a:t>
            </a:r>
            <a:r>
              <a:rPr lang="en-US" altLang="zh-CN" dirty="0">
                <a:latin typeface="Arial" panose="020B0604020202020204" pitchFamily="34" charset="0"/>
                <a:ea typeface="微软雅黑" panose="020B0503020204020204" pitchFamily="34" charset="-122"/>
                <a:sym typeface="Arial" panose="020B0604020202020204" pitchFamily="34" charset="0"/>
              </a:rPr>
              <a:t>4-</a:t>
            </a:r>
            <a:r>
              <a:rPr lang="zh-CN" altLang="en-US" dirty="0">
                <a:latin typeface="Arial" panose="020B0604020202020204" pitchFamily="34" charset="0"/>
                <a:ea typeface="微软雅黑" panose="020B0503020204020204" pitchFamily="34" charset="-122"/>
                <a:sym typeface="Arial" panose="020B0604020202020204" pitchFamily="34" charset="0"/>
              </a:rPr>
              <a:t>图片风格统一</a:t>
            </a:r>
          </a:p>
        </p:txBody>
      </p:sp>
      <p:sp>
        <p:nvSpPr>
          <p:cNvPr id="26" name="矩形 25">
            <a:extLst>
              <a:ext uri="{FF2B5EF4-FFF2-40B4-BE49-F238E27FC236}">
                <a16:creationId xmlns:a16="http://schemas.microsoft.com/office/drawing/2014/main" id="{0FEFFC1D-B4D1-41FE-A814-99FCDFF0980F}"/>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2952699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FEF036-FB80-4C7A-A007-9DE8C30A6C20}"/>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目录</a:t>
            </a:r>
          </a:p>
        </p:txBody>
      </p:sp>
      <p:sp>
        <p:nvSpPr>
          <p:cNvPr id="3" name="文本占位符 2">
            <a:extLst>
              <a:ext uri="{FF2B5EF4-FFF2-40B4-BE49-F238E27FC236}">
                <a16:creationId xmlns:a16="http://schemas.microsoft.com/office/drawing/2014/main" id="{C217286E-F636-4EF4-B044-4F5E4DE3887A}"/>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contents</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文本占位符 12">
            <a:extLst>
              <a:ext uri="{FF2B5EF4-FFF2-40B4-BE49-F238E27FC236}">
                <a16:creationId xmlns:a16="http://schemas.microsoft.com/office/drawing/2014/main" id="{70951B80-ADD8-4264-A3B6-17C5D91B5913}"/>
              </a:ext>
            </a:extLst>
          </p:cNvPr>
          <p:cNvSpPr txBox="1">
            <a:spLocks/>
          </p:cNvSpPr>
          <p:nvPr/>
        </p:nvSpPr>
        <p:spPr>
          <a:xfrm>
            <a:off x="6614892" y="1125538"/>
            <a:ext cx="823912" cy="6000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sym typeface="Arial" panose="020B0604020202020204" pitchFamily="34" charset="0"/>
              </a:rPr>
              <a:t>01</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25" name="组合 24">
            <a:extLst>
              <a:ext uri="{FF2B5EF4-FFF2-40B4-BE49-F238E27FC236}">
                <a16:creationId xmlns:a16="http://schemas.microsoft.com/office/drawing/2014/main" id="{E536E749-CDFC-4B4C-A025-A9B3ACBD5D31}"/>
              </a:ext>
            </a:extLst>
          </p:cNvPr>
          <p:cNvGrpSpPr/>
          <p:nvPr/>
        </p:nvGrpSpPr>
        <p:grpSpPr>
          <a:xfrm>
            <a:off x="6807773" y="1094581"/>
            <a:ext cx="650081" cy="650081"/>
            <a:chOff x="6902450" y="1075531"/>
            <a:chExt cx="650081" cy="650081"/>
          </a:xfrm>
        </p:grpSpPr>
        <p:sp>
          <p:nvSpPr>
            <p:cNvPr id="26" name="直角三角形 25">
              <a:extLst>
                <a:ext uri="{FF2B5EF4-FFF2-40B4-BE49-F238E27FC236}">
                  <a16:creationId xmlns:a16="http://schemas.microsoft.com/office/drawing/2014/main" id="{7E3ED195-8E73-4DB8-85D9-12A557D41A29}"/>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27" name="直接连接符 26">
              <a:extLst>
                <a:ext uri="{FF2B5EF4-FFF2-40B4-BE49-F238E27FC236}">
                  <a16:creationId xmlns:a16="http://schemas.microsoft.com/office/drawing/2014/main" id="{645C4743-7A7F-4AF4-AB16-D74E0EAEFECC}"/>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28" name="文本占位符 19">
            <a:extLst>
              <a:ext uri="{FF2B5EF4-FFF2-40B4-BE49-F238E27FC236}">
                <a16:creationId xmlns:a16="http://schemas.microsoft.com/office/drawing/2014/main" id="{A0728D7D-E70C-4834-95DC-DAE6A32F8BCE}"/>
              </a:ext>
            </a:extLst>
          </p:cNvPr>
          <p:cNvSpPr txBox="1">
            <a:spLocks/>
          </p:cNvSpPr>
          <p:nvPr/>
        </p:nvSpPr>
        <p:spPr>
          <a:xfrm>
            <a:off x="7079235" y="1470025"/>
            <a:ext cx="1389329" cy="1247254"/>
          </a:xfrm>
          <a:prstGeom prst="rect">
            <a:avLst/>
          </a:prstGeom>
        </p:spPr>
        <p:txBody>
          <a:bodyPr rIns="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zh-CN" altLang="en-US" sz="2000" dirty="0">
                <a:latin typeface="Arial" panose="020B0604020202020204" pitchFamily="34" charset="0"/>
                <a:ea typeface="微软雅黑" panose="020B0503020204020204" pitchFamily="34" charset="-122"/>
                <a:sym typeface="Arial" panose="020B0604020202020204" pitchFamily="34" charset="0"/>
              </a:rPr>
              <a:t>房地产评估</a:t>
            </a:r>
          </a:p>
        </p:txBody>
      </p:sp>
      <p:sp>
        <p:nvSpPr>
          <p:cNvPr id="64" name="文本占位符 12">
            <a:extLst>
              <a:ext uri="{FF2B5EF4-FFF2-40B4-BE49-F238E27FC236}">
                <a16:creationId xmlns:a16="http://schemas.microsoft.com/office/drawing/2014/main" id="{A09F216A-F727-481A-93DE-FD14B987A9FE}"/>
              </a:ext>
            </a:extLst>
          </p:cNvPr>
          <p:cNvSpPr txBox="1">
            <a:spLocks/>
          </p:cNvSpPr>
          <p:nvPr/>
        </p:nvSpPr>
        <p:spPr>
          <a:xfrm>
            <a:off x="9167254" y="1125538"/>
            <a:ext cx="823912" cy="6000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sym typeface="Arial" panose="020B0604020202020204" pitchFamily="34" charset="0"/>
              </a:rPr>
              <a:t>04</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65" name="组合 64">
            <a:extLst>
              <a:ext uri="{FF2B5EF4-FFF2-40B4-BE49-F238E27FC236}">
                <a16:creationId xmlns:a16="http://schemas.microsoft.com/office/drawing/2014/main" id="{2FEB533C-943C-4989-A845-E6F6710BE35E}"/>
              </a:ext>
            </a:extLst>
          </p:cNvPr>
          <p:cNvGrpSpPr/>
          <p:nvPr/>
        </p:nvGrpSpPr>
        <p:grpSpPr>
          <a:xfrm>
            <a:off x="9360135" y="1094581"/>
            <a:ext cx="650081" cy="650081"/>
            <a:chOff x="6902450" y="1075531"/>
            <a:chExt cx="650081" cy="650081"/>
          </a:xfrm>
        </p:grpSpPr>
        <p:sp>
          <p:nvSpPr>
            <p:cNvPr id="66" name="直角三角形 65">
              <a:extLst>
                <a:ext uri="{FF2B5EF4-FFF2-40B4-BE49-F238E27FC236}">
                  <a16:creationId xmlns:a16="http://schemas.microsoft.com/office/drawing/2014/main" id="{4EA6DBE8-41FE-49CF-ABA1-A2D1330A2DA8}"/>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67" name="直接连接符 66">
              <a:extLst>
                <a:ext uri="{FF2B5EF4-FFF2-40B4-BE49-F238E27FC236}">
                  <a16:creationId xmlns:a16="http://schemas.microsoft.com/office/drawing/2014/main" id="{AEE3D6B8-612B-48A4-BF1F-8E05DF929773}"/>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68" name="文本占位符 19">
            <a:extLst>
              <a:ext uri="{FF2B5EF4-FFF2-40B4-BE49-F238E27FC236}">
                <a16:creationId xmlns:a16="http://schemas.microsoft.com/office/drawing/2014/main" id="{A6860EE5-FAFF-4FAD-9D6A-54EFAABE38FF}"/>
              </a:ext>
            </a:extLst>
          </p:cNvPr>
          <p:cNvSpPr txBox="1">
            <a:spLocks/>
          </p:cNvSpPr>
          <p:nvPr/>
        </p:nvSpPr>
        <p:spPr>
          <a:xfrm>
            <a:off x="9631597" y="1470025"/>
            <a:ext cx="1389329" cy="1247254"/>
          </a:xfrm>
          <a:prstGeom prst="rect">
            <a:avLst/>
          </a:prstGeom>
        </p:spPr>
        <p:txBody>
          <a:bodyPr rIns="0">
            <a:normAutofit/>
          </a:bodyPr>
          <a:lstStyle>
            <a:defPPr>
              <a:defRPr lang="zh-CN"/>
            </a:defPPr>
            <a:lvl1pPr indent="0">
              <a:lnSpc>
                <a:spcPct val="100000"/>
              </a:lnSpc>
              <a:spcBef>
                <a:spcPts val="0"/>
              </a:spcBef>
              <a:buFont typeface="Arial" panose="020B0604020202020204" pitchFamily="34" charset="0"/>
              <a:buNone/>
              <a:defRPr sz="28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a:latin typeface="Arial" panose="020B0604020202020204" pitchFamily="34" charset="0"/>
                <a:ea typeface="微软雅黑" panose="020B0503020204020204" pitchFamily="34" charset="-122"/>
                <a:sym typeface="Arial" panose="020B0604020202020204" pitchFamily="34" charset="0"/>
              </a:rPr>
              <a:t>资产评估</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a:p>
            <a:r>
              <a:rPr lang="zh-CN" altLang="en-US" sz="2000" dirty="0">
                <a:latin typeface="Arial" panose="020B0604020202020204" pitchFamily="34" charset="0"/>
                <a:ea typeface="微软雅黑" panose="020B0503020204020204" pitchFamily="34" charset="-122"/>
                <a:sym typeface="Arial" panose="020B0604020202020204" pitchFamily="34" charset="0"/>
              </a:rPr>
              <a:t>实践</a:t>
            </a:r>
          </a:p>
        </p:txBody>
      </p:sp>
      <p:sp>
        <p:nvSpPr>
          <p:cNvPr id="109" name="文本占位符 12">
            <a:extLst>
              <a:ext uri="{FF2B5EF4-FFF2-40B4-BE49-F238E27FC236}">
                <a16:creationId xmlns:a16="http://schemas.microsoft.com/office/drawing/2014/main" id="{B506D8A7-17D3-45A9-9CC0-38F068BAD8CF}"/>
              </a:ext>
            </a:extLst>
          </p:cNvPr>
          <p:cNvSpPr txBox="1">
            <a:spLocks/>
          </p:cNvSpPr>
          <p:nvPr/>
        </p:nvSpPr>
        <p:spPr>
          <a:xfrm>
            <a:off x="6614892" y="2942705"/>
            <a:ext cx="823912" cy="6000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sym typeface="Arial" panose="020B0604020202020204" pitchFamily="34" charset="0"/>
              </a:rPr>
              <a:t>02</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10" name="组合 109">
            <a:extLst>
              <a:ext uri="{FF2B5EF4-FFF2-40B4-BE49-F238E27FC236}">
                <a16:creationId xmlns:a16="http://schemas.microsoft.com/office/drawing/2014/main" id="{498E73EC-0265-4433-B646-364287FD44C7}"/>
              </a:ext>
            </a:extLst>
          </p:cNvPr>
          <p:cNvGrpSpPr/>
          <p:nvPr/>
        </p:nvGrpSpPr>
        <p:grpSpPr>
          <a:xfrm>
            <a:off x="6807773" y="2911748"/>
            <a:ext cx="650081" cy="650081"/>
            <a:chOff x="6902450" y="1075531"/>
            <a:chExt cx="650081" cy="650081"/>
          </a:xfrm>
        </p:grpSpPr>
        <p:sp>
          <p:nvSpPr>
            <p:cNvPr id="111" name="直角三角形 110">
              <a:extLst>
                <a:ext uri="{FF2B5EF4-FFF2-40B4-BE49-F238E27FC236}">
                  <a16:creationId xmlns:a16="http://schemas.microsoft.com/office/drawing/2014/main" id="{993137F9-B42A-4984-91F2-3DEC52EB5E47}"/>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cxnSp>
          <p:nvCxnSpPr>
            <p:cNvPr id="112" name="直接连接符 111">
              <a:extLst>
                <a:ext uri="{FF2B5EF4-FFF2-40B4-BE49-F238E27FC236}">
                  <a16:creationId xmlns:a16="http://schemas.microsoft.com/office/drawing/2014/main" id="{E75005FA-BCDB-419D-9CD1-11FD7D1A61ED}"/>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3" name="文本占位符 19">
            <a:extLst>
              <a:ext uri="{FF2B5EF4-FFF2-40B4-BE49-F238E27FC236}">
                <a16:creationId xmlns:a16="http://schemas.microsoft.com/office/drawing/2014/main" id="{F512BB7F-4EDE-4A96-B24A-646FFF4CF79B}"/>
              </a:ext>
            </a:extLst>
          </p:cNvPr>
          <p:cNvSpPr txBox="1">
            <a:spLocks/>
          </p:cNvSpPr>
          <p:nvPr/>
        </p:nvSpPr>
        <p:spPr>
          <a:xfrm>
            <a:off x="7079235" y="3287192"/>
            <a:ext cx="1389329" cy="1302022"/>
          </a:xfrm>
          <a:prstGeom prst="rect">
            <a:avLst/>
          </a:prstGeom>
        </p:spPr>
        <p:txBody>
          <a:bodyPr rIns="0">
            <a:normAutofit/>
          </a:bodyPr>
          <a:lstStyle>
            <a:defPPr>
              <a:defRPr lang="zh-CN"/>
            </a:defPPr>
            <a:lvl1pPr indent="0">
              <a:lnSpc>
                <a:spcPct val="100000"/>
              </a:lnSpc>
              <a:spcBef>
                <a:spcPts val="0"/>
              </a:spcBef>
              <a:buFont typeface="Arial" panose="020B0604020202020204" pitchFamily="34" charset="0"/>
              <a:buNone/>
              <a:defRPr sz="28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a:latin typeface="Arial" panose="020B0604020202020204" pitchFamily="34" charset="0"/>
                <a:ea typeface="微软雅黑" panose="020B0503020204020204" pitchFamily="34" charset="-122"/>
                <a:sym typeface="Arial" panose="020B0604020202020204" pitchFamily="34" charset="0"/>
              </a:rPr>
              <a:t>企业价值</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a:p>
            <a:r>
              <a:rPr lang="zh-CN" altLang="en-US" sz="2000" dirty="0">
                <a:latin typeface="Arial" panose="020B0604020202020204" pitchFamily="34" charset="0"/>
                <a:ea typeface="微软雅黑" panose="020B0503020204020204" pitchFamily="34" charset="-122"/>
                <a:sym typeface="Arial" panose="020B0604020202020204" pitchFamily="34" charset="0"/>
              </a:rPr>
              <a:t>评估</a:t>
            </a:r>
          </a:p>
        </p:txBody>
      </p:sp>
      <p:sp>
        <p:nvSpPr>
          <p:cNvPr id="114" name="文本占位符 12">
            <a:extLst>
              <a:ext uri="{FF2B5EF4-FFF2-40B4-BE49-F238E27FC236}">
                <a16:creationId xmlns:a16="http://schemas.microsoft.com/office/drawing/2014/main" id="{C80AF1F9-5AD2-48C8-B8DE-CD92DCABE690}"/>
              </a:ext>
            </a:extLst>
          </p:cNvPr>
          <p:cNvSpPr txBox="1">
            <a:spLocks/>
          </p:cNvSpPr>
          <p:nvPr/>
        </p:nvSpPr>
        <p:spPr>
          <a:xfrm>
            <a:off x="9167254" y="2942705"/>
            <a:ext cx="823912" cy="6000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sym typeface="Arial" panose="020B0604020202020204" pitchFamily="34" charset="0"/>
              </a:rPr>
              <a:t>05</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15" name="组合 114">
            <a:extLst>
              <a:ext uri="{FF2B5EF4-FFF2-40B4-BE49-F238E27FC236}">
                <a16:creationId xmlns:a16="http://schemas.microsoft.com/office/drawing/2014/main" id="{37316E6F-8754-4BAA-ADE7-A5AE2137E8A6}"/>
              </a:ext>
            </a:extLst>
          </p:cNvPr>
          <p:cNvGrpSpPr/>
          <p:nvPr/>
        </p:nvGrpSpPr>
        <p:grpSpPr>
          <a:xfrm>
            <a:off x="9360135" y="2911748"/>
            <a:ext cx="650081" cy="650081"/>
            <a:chOff x="6902450" y="1075531"/>
            <a:chExt cx="650081" cy="650081"/>
          </a:xfrm>
        </p:grpSpPr>
        <p:sp>
          <p:nvSpPr>
            <p:cNvPr id="116" name="直角三角形 115">
              <a:extLst>
                <a:ext uri="{FF2B5EF4-FFF2-40B4-BE49-F238E27FC236}">
                  <a16:creationId xmlns:a16="http://schemas.microsoft.com/office/drawing/2014/main" id="{F65AD534-8EF3-4765-A643-544B2C0B9BE1}"/>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17" name="直接连接符 116">
              <a:extLst>
                <a:ext uri="{FF2B5EF4-FFF2-40B4-BE49-F238E27FC236}">
                  <a16:creationId xmlns:a16="http://schemas.microsoft.com/office/drawing/2014/main" id="{9F5F41C1-13F8-46BA-B7B6-84A9DF3A7819}"/>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18" name="文本占位符 19">
            <a:extLst>
              <a:ext uri="{FF2B5EF4-FFF2-40B4-BE49-F238E27FC236}">
                <a16:creationId xmlns:a16="http://schemas.microsoft.com/office/drawing/2014/main" id="{FC20CBE4-D958-4914-8653-0AC139F93BAE}"/>
              </a:ext>
            </a:extLst>
          </p:cNvPr>
          <p:cNvSpPr txBox="1">
            <a:spLocks/>
          </p:cNvSpPr>
          <p:nvPr/>
        </p:nvSpPr>
        <p:spPr>
          <a:xfrm>
            <a:off x="9631597" y="3287192"/>
            <a:ext cx="1389329" cy="1351535"/>
          </a:xfrm>
          <a:prstGeom prst="rect">
            <a:avLst/>
          </a:prstGeom>
        </p:spPr>
        <p:txBody>
          <a:bodyPr rIns="0">
            <a:normAutofit/>
          </a:bodyPr>
          <a:lstStyle>
            <a:defPPr>
              <a:defRPr lang="zh-CN"/>
            </a:defPPr>
            <a:lvl1pPr indent="0">
              <a:lnSpc>
                <a:spcPct val="100000"/>
              </a:lnSpc>
              <a:spcBef>
                <a:spcPts val="0"/>
              </a:spcBef>
              <a:buFont typeface="Arial" panose="020B0604020202020204" pitchFamily="34" charset="0"/>
              <a:buNone/>
              <a:defRPr sz="28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a:latin typeface="Arial" panose="020B0604020202020204" pitchFamily="34" charset="0"/>
                <a:ea typeface="微软雅黑" panose="020B0503020204020204" pitchFamily="34" charset="-122"/>
                <a:sym typeface="Arial" panose="020B0604020202020204" pitchFamily="34" charset="0"/>
              </a:rPr>
              <a:t>公司理财</a:t>
            </a:r>
          </a:p>
        </p:txBody>
      </p:sp>
      <p:sp>
        <p:nvSpPr>
          <p:cNvPr id="119" name="文本占位符 12">
            <a:extLst>
              <a:ext uri="{FF2B5EF4-FFF2-40B4-BE49-F238E27FC236}">
                <a16:creationId xmlns:a16="http://schemas.microsoft.com/office/drawing/2014/main" id="{E6E10343-C753-46C7-BAAF-42221E002B54}"/>
              </a:ext>
            </a:extLst>
          </p:cNvPr>
          <p:cNvSpPr txBox="1">
            <a:spLocks/>
          </p:cNvSpPr>
          <p:nvPr/>
        </p:nvSpPr>
        <p:spPr>
          <a:xfrm>
            <a:off x="6614892" y="4759872"/>
            <a:ext cx="823912" cy="6000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sym typeface="Arial" panose="020B0604020202020204" pitchFamily="34" charset="0"/>
              </a:rPr>
              <a:t>03</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20" name="组合 119">
            <a:extLst>
              <a:ext uri="{FF2B5EF4-FFF2-40B4-BE49-F238E27FC236}">
                <a16:creationId xmlns:a16="http://schemas.microsoft.com/office/drawing/2014/main" id="{788B820C-5185-4894-832F-C99FADB47C78}"/>
              </a:ext>
            </a:extLst>
          </p:cNvPr>
          <p:cNvGrpSpPr/>
          <p:nvPr/>
        </p:nvGrpSpPr>
        <p:grpSpPr>
          <a:xfrm>
            <a:off x="6807773" y="4728915"/>
            <a:ext cx="650081" cy="650081"/>
            <a:chOff x="6902450" y="1075531"/>
            <a:chExt cx="650081" cy="650081"/>
          </a:xfrm>
        </p:grpSpPr>
        <p:sp>
          <p:nvSpPr>
            <p:cNvPr id="121" name="直角三角形 120">
              <a:extLst>
                <a:ext uri="{FF2B5EF4-FFF2-40B4-BE49-F238E27FC236}">
                  <a16:creationId xmlns:a16="http://schemas.microsoft.com/office/drawing/2014/main" id="{F7C9AFD4-CD29-4675-86ED-467DEA45D1D5}"/>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22" name="直接连接符 121">
              <a:extLst>
                <a:ext uri="{FF2B5EF4-FFF2-40B4-BE49-F238E27FC236}">
                  <a16:creationId xmlns:a16="http://schemas.microsoft.com/office/drawing/2014/main" id="{6A688E1E-3827-464E-81CB-435B0E188CA0}"/>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3" name="文本占位符 19">
            <a:extLst>
              <a:ext uri="{FF2B5EF4-FFF2-40B4-BE49-F238E27FC236}">
                <a16:creationId xmlns:a16="http://schemas.microsoft.com/office/drawing/2014/main" id="{DDC05AA4-40F6-4A00-A12F-48B548FE4F7F}"/>
              </a:ext>
            </a:extLst>
          </p:cNvPr>
          <p:cNvSpPr txBox="1">
            <a:spLocks/>
          </p:cNvSpPr>
          <p:nvPr/>
        </p:nvSpPr>
        <p:spPr>
          <a:xfrm>
            <a:off x="7079235" y="5104359"/>
            <a:ext cx="1389329" cy="1132929"/>
          </a:xfrm>
          <a:prstGeom prst="rect">
            <a:avLst/>
          </a:prstGeom>
        </p:spPr>
        <p:txBody>
          <a:bodyPr rIns="0">
            <a:normAutofit/>
          </a:bodyPr>
          <a:lstStyle>
            <a:defPPr>
              <a:defRPr lang="zh-CN"/>
            </a:defPPr>
            <a:lvl1pPr indent="0">
              <a:lnSpc>
                <a:spcPct val="100000"/>
              </a:lnSpc>
              <a:spcBef>
                <a:spcPts val="0"/>
              </a:spcBef>
              <a:buFont typeface="Arial" panose="020B0604020202020204" pitchFamily="34" charset="0"/>
              <a:buNone/>
              <a:defRPr sz="28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a:latin typeface="Arial" panose="020B0604020202020204" pitchFamily="34" charset="0"/>
                <a:ea typeface="微软雅黑" panose="020B0503020204020204" pitchFamily="34" charset="-122"/>
                <a:sym typeface="Arial" panose="020B0604020202020204" pitchFamily="34" charset="0"/>
              </a:rPr>
              <a:t>资产评估</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a:p>
            <a:r>
              <a:rPr lang="zh-CN" altLang="en-US" sz="2000" dirty="0">
                <a:latin typeface="Arial" panose="020B0604020202020204" pitchFamily="34" charset="0"/>
                <a:ea typeface="微软雅黑" panose="020B0503020204020204" pitchFamily="34" charset="-122"/>
                <a:sym typeface="Arial" panose="020B0604020202020204" pitchFamily="34" charset="0"/>
              </a:rPr>
              <a:t>原理</a:t>
            </a:r>
          </a:p>
        </p:txBody>
      </p:sp>
      <p:sp>
        <p:nvSpPr>
          <p:cNvPr id="124" name="文本占位符 12">
            <a:extLst>
              <a:ext uri="{FF2B5EF4-FFF2-40B4-BE49-F238E27FC236}">
                <a16:creationId xmlns:a16="http://schemas.microsoft.com/office/drawing/2014/main" id="{D354D335-459D-4E2F-9AEB-BEB74EBEEA4D}"/>
              </a:ext>
            </a:extLst>
          </p:cNvPr>
          <p:cNvSpPr txBox="1">
            <a:spLocks/>
          </p:cNvSpPr>
          <p:nvPr/>
        </p:nvSpPr>
        <p:spPr>
          <a:xfrm>
            <a:off x="9167254" y="4759872"/>
            <a:ext cx="823912" cy="600075"/>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a:latin typeface="Arial" panose="020B0604020202020204" pitchFamily="34" charset="0"/>
                <a:ea typeface="微软雅黑" panose="020B0503020204020204" pitchFamily="34" charset="-122"/>
                <a:sym typeface="Arial" panose="020B0604020202020204" pitchFamily="34" charset="0"/>
              </a:rPr>
              <a:t>06</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grpSp>
        <p:nvGrpSpPr>
          <p:cNvPr id="125" name="组合 124">
            <a:extLst>
              <a:ext uri="{FF2B5EF4-FFF2-40B4-BE49-F238E27FC236}">
                <a16:creationId xmlns:a16="http://schemas.microsoft.com/office/drawing/2014/main" id="{F40A27DD-8AFC-4451-A4EE-DE941EFC4D78}"/>
              </a:ext>
            </a:extLst>
          </p:cNvPr>
          <p:cNvGrpSpPr/>
          <p:nvPr/>
        </p:nvGrpSpPr>
        <p:grpSpPr>
          <a:xfrm>
            <a:off x="9360135" y="4728915"/>
            <a:ext cx="650081" cy="650081"/>
            <a:chOff x="6902450" y="1075531"/>
            <a:chExt cx="650081" cy="650081"/>
          </a:xfrm>
        </p:grpSpPr>
        <p:sp>
          <p:nvSpPr>
            <p:cNvPr id="126" name="直角三角形 125">
              <a:extLst>
                <a:ext uri="{FF2B5EF4-FFF2-40B4-BE49-F238E27FC236}">
                  <a16:creationId xmlns:a16="http://schemas.microsoft.com/office/drawing/2014/main" id="{9BF85E6C-FA6E-4E21-8BB0-799FC7C86738}"/>
                </a:ext>
              </a:extLst>
            </p:cNvPr>
            <p:cNvSpPr/>
            <p:nvPr userDrawn="1"/>
          </p:nvSpPr>
          <p:spPr>
            <a:xfrm rot="16200000">
              <a:off x="6902450" y="1075531"/>
              <a:ext cx="650081" cy="650081"/>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27" name="直接连接符 126">
              <a:extLst>
                <a:ext uri="{FF2B5EF4-FFF2-40B4-BE49-F238E27FC236}">
                  <a16:creationId xmlns:a16="http://schemas.microsoft.com/office/drawing/2014/main" id="{57825B8E-8535-4657-AF98-DC29D6DC4561}"/>
                </a:ext>
              </a:extLst>
            </p:cNvPr>
            <p:cNvCxnSpPr>
              <a:cxnSpLocks/>
            </p:cNvCxnSpPr>
            <p:nvPr userDrawn="1"/>
          </p:nvCxnSpPr>
          <p:spPr>
            <a:xfrm flipH="1">
              <a:off x="7054850" y="1257300"/>
              <a:ext cx="311513" cy="328612"/>
            </a:xfrm>
            <a:prstGeom prst="line">
              <a:avLst/>
            </a:prstGeom>
          </p:spPr>
          <p:style>
            <a:lnRef idx="1">
              <a:schemeClr val="accent1"/>
            </a:lnRef>
            <a:fillRef idx="0">
              <a:schemeClr val="accent1"/>
            </a:fillRef>
            <a:effectRef idx="0">
              <a:schemeClr val="accent1"/>
            </a:effectRef>
            <a:fontRef idx="minor">
              <a:schemeClr val="tx1"/>
            </a:fontRef>
          </p:style>
        </p:cxnSp>
      </p:grpSp>
      <p:sp>
        <p:nvSpPr>
          <p:cNvPr id="128" name="文本占位符 19">
            <a:extLst>
              <a:ext uri="{FF2B5EF4-FFF2-40B4-BE49-F238E27FC236}">
                <a16:creationId xmlns:a16="http://schemas.microsoft.com/office/drawing/2014/main" id="{CEB1636A-A616-4CF5-836B-C395C2EEC62E}"/>
              </a:ext>
            </a:extLst>
          </p:cNvPr>
          <p:cNvSpPr txBox="1">
            <a:spLocks/>
          </p:cNvSpPr>
          <p:nvPr/>
        </p:nvSpPr>
        <p:spPr>
          <a:xfrm>
            <a:off x="9631597" y="5104359"/>
            <a:ext cx="1389329" cy="1132929"/>
          </a:xfrm>
          <a:prstGeom prst="rect">
            <a:avLst/>
          </a:prstGeom>
        </p:spPr>
        <p:txBody>
          <a:bodyPr rIns="0">
            <a:normAutofit/>
          </a:bodyPr>
          <a:lstStyle>
            <a:defPPr>
              <a:defRPr lang="zh-CN"/>
            </a:defPPr>
            <a:lvl1pPr indent="0">
              <a:lnSpc>
                <a:spcPct val="100000"/>
              </a:lnSpc>
              <a:spcBef>
                <a:spcPts val="0"/>
              </a:spcBef>
              <a:buFont typeface="Arial" panose="020B0604020202020204" pitchFamily="34" charset="0"/>
              <a:buNone/>
              <a:defRPr sz="2800">
                <a:solidFill>
                  <a:schemeClr val="tx1">
                    <a:lumMod val="50000"/>
                    <a:lumOff val="50000"/>
                  </a:schemeClr>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zh-CN" altLang="en-US" sz="2000" dirty="0">
                <a:latin typeface="Arial" panose="020B0604020202020204" pitchFamily="34" charset="0"/>
                <a:ea typeface="微软雅黑" panose="020B0503020204020204" pitchFamily="34" charset="-122"/>
                <a:sym typeface="Arial" panose="020B0604020202020204" pitchFamily="34" charset="0"/>
              </a:rPr>
              <a:t>附录</a:t>
            </a:r>
          </a:p>
        </p:txBody>
      </p:sp>
    </p:spTree>
    <p:extLst>
      <p:ext uri="{BB962C8B-B14F-4D97-AF65-F5344CB8AC3E}">
        <p14:creationId xmlns:p14="http://schemas.microsoft.com/office/powerpoint/2010/main" val="33247108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占位符 13" descr="一棵树&#10;&#10;描述已自动生成">
            <a:extLst>
              <a:ext uri="{FF2B5EF4-FFF2-40B4-BE49-F238E27FC236}">
                <a16:creationId xmlns:a16="http://schemas.microsoft.com/office/drawing/2014/main" id="{507593BA-EEEE-4E69-9F5B-41B5C960F047}"/>
              </a:ext>
            </a:extLst>
          </p:cNvPr>
          <p:cNvPicPr>
            <a:picLocks noGrp="1" noChangeAspect="1"/>
          </p:cNvPicPr>
          <p:nvPr>
            <p:ph type="pic" sz="quarter" idx="15"/>
          </p:nvPr>
        </p:nvPicPr>
        <p:blipFill>
          <a:blip r:embed="rId3" cstate="screen">
            <a:duotone>
              <a:prstClr val="black"/>
              <a:srgbClr val="D9C3A5">
                <a:tint val="50000"/>
                <a:satMod val="180000"/>
              </a:srgbClr>
            </a:duotone>
            <a:alphaModFix amt="35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6" name="图片蒙版">
            <a:extLst>
              <a:ext uri="{FF2B5EF4-FFF2-40B4-BE49-F238E27FC236}">
                <a16:creationId xmlns:a16="http://schemas.microsoft.com/office/drawing/2014/main" id="{1F66DA86-1E57-4296-AE7D-965C56B7542E}"/>
              </a:ext>
            </a:extLst>
          </p:cNvPr>
          <p:cNvSpPr/>
          <p:nvPr/>
        </p:nvSpPr>
        <p:spPr>
          <a:xfrm>
            <a:off x="911225" y="1125538"/>
            <a:ext cx="10369550" cy="5040312"/>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标题 2">
            <a:extLst>
              <a:ext uri="{FF2B5EF4-FFF2-40B4-BE49-F238E27FC236}">
                <a16:creationId xmlns:a16="http://schemas.microsoft.com/office/drawing/2014/main" id="{8949B4DC-86E3-41FB-981C-5DC44F6D440E}"/>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公司理财</a:t>
            </a:r>
          </a:p>
        </p:txBody>
      </p:sp>
      <p:sp>
        <p:nvSpPr>
          <p:cNvPr id="4" name="文本占位符 3">
            <a:extLst>
              <a:ext uri="{FF2B5EF4-FFF2-40B4-BE49-F238E27FC236}">
                <a16:creationId xmlns:a16="http://schemas.microsoft.com/office/drawing/2014/main" id="{A4789193-3206-4FE9-8644-5D607A621D2E}"/>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05</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F409C872-FE27-4EFF-B708-D7A2ED10459A}"/>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Corporate finance</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2ADED9AC-F7E2-4FE8-BD99-BA8F3FAA50DE}"/>
              </a:ext>
            </a:extLst>
          </p:cNvPr>
          <p:cNvSpPr txBox="1"/>
          <p:nvPr/>
        </p:nvSpPr>
        <p:spPr>
          <a:xfrm>
            <a:off x="10528440" y="1241929"/>
            <a:ext cx="738664" cy="1762973"/>
          </a:xfrm>
          <a:prstGeom prst="rect">
            <a:avLst/>
          </a:prstGeom>
          <a:noFill/>
        </p:spPr>
        <p:txBody>
          <a:bodyPr vert="eaVert" wrap="square" tIns="0" rtlCol="0">
            <a:spAutoFit/>
          </a:bodyPr>
          <a:lstStyle/>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我有赤字的心</a:t>
            </a:r>
            <a:endParaRPr lang="en-US" altLang="zh-CN"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a:p>
            <a:r>
              <a:rPr lang="zh-CN" altLang="en-US"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你有慈母的爱</a:t>
            </a:r>
            <a:endPar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8" name="直接连接符 7">
            <a:extLst>
              <a:ext uri="{FF2B5EF4-FFF2-40B4-BE49-F238E27FC236}">
                <a16:creationId xmlns:a16="http://schemas.microsoft.com/office/drawing/2014/main" id="{BDBF492C-50BA-49CA-BFA4-968D2D7181F6}"/>
              </a:ext>
            </a:extLst>
          </p:cNvPr>
          <p:cNvCxnSpPr/>
          <p:nvPr/>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D8654DA-59DE-4B4D-86D4-DBB232B76337}"/>
              </a:ext>
            </a:extLst>
          </p:cNvPr>
          <p:cNvCxnSpPr>
            <a:cxnSpLocks/>
          </p:cNvCxnSpPr>
          <p:nvPr/>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BA27A53-55AB-4B70-8C3D-DDFF813B02F5}"/>
              </a:ext>
            </a:extLst>
          </p:cNvPr>
          <p:cNvCxnSpPr>
            <a:cxnSpLocks/>
          </p:cNvCxnSpPr>
          <p:nvPr/>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751AE562-0AF0-4E59-9D63-8BBFCCA16133}"/>
              </a:ext>
            </a:extLst>
          </p:cNvPr>
          <p:cNvSpPr/>
          <p:nvPr/>
        </p:nvSpPr>
        <p:spPr>
          <a:xfrm>
            <a:off x="2979695" y="829926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插入的图片建议设置为饱和度</a:t>
            </a:r>
            <a:r>
              <a:rPr lang="en-US" altLang="zh-CN" dirty="0">
                <a:latin typeface="Arial" panose="020B0604020202020204" pitchFamily="34" charset="0"/>
                <a:ea typeface="微软雅黑" panose="020B0503020204020204" pitchFamily="34" charset="-122"/>
                <a:sym typeface="Arial" panose="020B0604020202020204" pitchFamily="34" charset="0"/>
              </a:rPr>
              <a:t>66%</a:t>
            </a:r>
            <a:r>
              <a:rPr lang="zh-CN" altLang="en-US" dirty="0">
                <a:latin typeface="Arial" panose="020B0604020202020204" pitchFamily="34" charset="0"/>
                <a:ea typeface="微软雅黑" panose="020B0503020204020204" pitchFamily="34" charset="-122"/>
                <a:sym typeface="Arial" panose="020B0604020202020204" pitchFamily="34" charset="0"/>
              </a:rPr>
              <a:t>，透明度</a:t>
            </a:r>
            <a:r>
              <a:rPr lang="en-US" altLang="zh-CN" dirty="0">
                <a:latin typeface="Arial" panose="020B0604020202020204" pitchFamily="34" charset="0"/>
                <a:ea typeface="微软雅黑" panose="020B0503020204020204" pitchFamily="34" charset="-122"/>
                <a:sym typeface="Arial" panose="020B0604020202020204" pitchFamily="34" charset="0"/>
              </a:rPr>
              <a:t>65%</a:t>
            </a:r>
            <a:r>
              <a:rPr lang="zh-CN" altLang="en-US" dirty="0">
                <a:latin typeface="Arial" panose="020B0604020202020204" pitchFamily="34" charset="0"/>
                <a:ea typeface="微软雅黑" panose="020B0503020204020204" pitchFamily="34" charset="-122"/>
                <a:sym typeface="Arial" panose="020B0604020202020204" pitchFamily="34" charset="0"/>
              </a:rPr>
              <a:t>，颜色与主题色相同并置于底层，即可获得具有历史感的背景图片效果</a:t>
            </a:r>
          </a:p>
        </p:txBody>
      </p:sp>
      <p:sp>
        <p:nvSpPr>
          <p:cNvPr id="12" name="矩形 11">
            <a:extLst>
              <a:ext uri="{FF2B5EF4-FFF2-40B4-BE49-F238E27FC236}">
                <a16:creationId xmlns:a16="http://schemas.microsoft.com/office/drawing/2014/main" id="{2FAD543B-CF50-44B6-8460-C238F81B46D4}"/>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36698841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a:extLst>
              <a:ext uri="{FF2B5EF4-FFF2-40B4-BE49-F238E27FC236}">
                <a16:creationId xmlns:a16="http://schemas.microsoft.com/office/drawing/2014/main" id="{8518F1B2-AC78-4BFD-B9AB-D0BBBA9C5FD7}"/>
              </a:ext>
            </a:extLst>
          </p:cNvPr>
          <p:cNvSpPr/>
          <p:nvPr/>
        </p:nvSpPr>
        <p:spPr>
          <a:xfrm>
            <a:off x="6959065" y="2503371"/>
            <a:ext cx="2514032" cy="2514032"/>
          </a:xfrm>
          <a:prstGeom prst="ellipse">
            <a:avLst/>
          </a:prstGeom>
          <a:noFill/>
          <a:ln>
            <a:gradFill flip="none" rotWithShape="1">
              <a:gsLst>
                <a:gs pos="0">
                  <a:schemeClr val="accent1"/>
                </a:gs>
                <a:gs pos="100000">
                  <a:schemeClr val="accent1">
                    <a:alpha val="0"/>
                  </a:schemeClr>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灯片编号占位符 12">
            <a:extLst>
              <a:ext uri="{FF2B5EF4-FFF2-40B4-BE49-F238E27FC236}">
                <a16:creationId xmlns:a16="http://schemas.microsoft.com/office/drawing/2014/main" id="{D09BDA35-BF46-4588-B270-A7F9FEB62FF2}"/>
              </a:ext>
            </a:extLst>
          </p:cNvPr>
          <p:cNvSpPr>
            <a:spLocks noGrp="1"/>
          </p:cNvSpPr>
          <p:nvPr>
            <p:ph type="sldNum" sz="quarter" idx="12"/>
          </p:nvPr>
        </p:nvSpPr>
        <p:spPr>
          <a:xfrm>
            <a:off x="8610600" y="6382800"/>
            <a:ext cx="2670175" cy="365125"/>
          </a:xfrm>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41</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6" name="文本占位符 5">
            <a:extLst>
              <a:ext uri="{FF2B5EF4-FFF2-40B4-BE49-F238E27FC236}">
                <a16:creationId xmlns:a16="http://schemas.microsoft.com/office/drawing/2014/main" id="{450EBCF4-3053-455B-94FA-43BD1CE12924}"/>
              </a:ext>
            </a:extLst>
          </p:cNvPr>
          <p:cNvSpPr>
            <a:spLocks noGrp="1"/>
          </p:cNvSpPr>
          <p:nvPr>
            <p:ph type="body" sz="quarter" idx="13"/>
          </p:nvPr>
        </p:nvSpPr>
        <p:spPr/>
        <p:txBody>
          <a:bodyPr anchor="t">
            <a:normAutofit/>
          </a:bodyPr>
          <a:lstStyle/>
          <a:p>
            <a:r>
              <a:rPr lang="en-US" altLang="zh-CN" sz="1400" dirty="0">
                <a:latin typeface="Arial" panose="020B0604020202020204" pitchFamily="34" charset="0"/>
                <a:ea typeface="微软雅黑" panose="020B0503020204020204" pitchFamily="34" charset="-122"/>
                <a:sym typeface="Arial" panose="020B0604020202020204" pitchFamily="34" charset="0"/>
              </a:rPr>
              <a:t>1958</a:t>
            </a:r>
            <a:r>
              <a:rPr lang="zh-CN" altLang="en-US" sz="1400" dirty="0">
                <a:latin typeface="Arial" panose="020B0604020202020204" pitchFamily="34" charset="0"/>
                <a:ea typeface="微软雅黑" panose="020B0503020204020204" pitchFamily="34" charset="-122"/>
                <a:sym typeface="Arial" panose="020B0604020202020204" pitchFamily="34" charset="0"/>
              </a:rPr>
              <a:t>年</a:t>
            </a:r>
            <a:r>
              <a:rPr lang="en-US" altLang="zh-CN" sz="1400" dirty="0">
                <a:latin typeface="Arial" panose="020B0604020202020204" pitchFamily="34" charset="0"/>
                <a:ea typeface="微软雅黑" panose="020B0503020204020204" pitchFamily="34" charset="-122"/>
                <a:sym typeface="Arial" panose="020B0604020202020204" pitchFamily="34" charset="0"/>
              </a:rPr>
              <a:t>2</a:t>
            </a:r>
            <a:r>
              <a:rPr lang="zh-CN" altLang="en-US" sz="1400" dirty="0">
                <a:latin typeface="Arial" panose="020B0604020202020204" pitchFamily="34" charset="0"/>
                <a:ea typeface="微软雅黑" panose="020B0503020204020204" pitchFamily="34" charset="-122"/>
                <a:sym typeface="Arial" panose="020B0604020202020204" pitchFamily="34" charset="0"/>
              </a:rPr>
              <a:t>月</a:t>
            </a:r>
            <a:r>
              <a:rPr lang="en-US" altLang="zh-CN" sz="1400" dirty="0">
                <a:latin typeface="Arial" panose="020B0604020202020204" pitchFamily="34" charset="0"/>
                <a:ea typeface="微软雅黑" panose="020B0503020204020204" pitchFamily="34" charset="-122"/>
                <a:sym typeface="Arial" panose="020B0604020202020204" pitchFamily="34" charset="0"/>
              </a:rPr>
              <a:t>3</a:t>
            </a:r>
            <a:r>
              <a:rPr lang="zh-CN" altLang="en-US" sz="1400" dirty="0">
                <a:latin typeface="Arial" panose="020B0604020202020204" pitchFamily="34" charset="0"/>
                <a:ea typeface="微软雅黑" panose="020B0503020204020204" pitchFamily="34" charset="-122"/>
                <a:sym typeface="Arial" panose="020B0604020202020204" pitchFamily="34" charset="0"/>
              </a:rPr>
              <a:t>日出生，美国著名经济学家。</a:t>
            </a:r>
            <a:r>
              <a:rPr lang="en-US" altLang="zh-CN" sz="1400" dirty="0">
                <a:latin typeface="Arial" panose="020B0604020202020204" pitchFamily="34" charset="0"/>
                <a:ea typeface="微软雅黑" panose="020B0503020204020204" pitchFamily="34" charset="-122"/>
                <a:sym typeface="Arial" panose="020B0604020202020204" pitchFamily="34" charset="0"/>
              </a:rPr>
              <a:t>29</a:t>
            </a:r>
            <a:r>
              <a:rPr lang="zh-CN" altLang="en-US" sz="1400" dirty="0">
                <a:latin typeface="Arial" panose="020B0604020202020204" pitchFamily="34" charset="0"/>
                <a:ea typeface="微软雅黑" panose="020B0503020204020204" pitchFamily="34" charset="-122"/>
                <a:sym typeface="Arial" panose="020B0604020202020204" pitchFamily="34" charset="0"/>
              </a:rPr>
              <a:t>岁成为哈佛大学历史上最年轻的终身教授之一，</a:t>
            </a:r>
            <a:r>
              <a:rPr lang="en-US" altLang="zh-CN" sz="1400" dirty="0">
                <a:latin typeface="Arial" panose="020B0604020202020204" pitchFamily="34" charset="0"/>
                <a:ea typeface="微软雅黑" panose="020B0503020204020204" pitchFamily="34" charset="-122"/>
                <a:sym typeface="Arial" panose="020B0604020202020204" pitchFamily="34" charset="0"/>
              </a:rPr>
              <a:t>2003</a:t>
            </a:r>
            <a:r>
              <a:rPr lang="zh-CN" altLang="en-US" sz="1400" dirty="0">
                <a:latin typeface="Arial" panose="020B0604020202020204" pitchFamily="34" charset="0"/>
                <a:ea typeface="微软雅黑" panose="020B0503020204020204" pitchFamily="34" charset="-122"/>
                <a:sym typeface="Arial" panose="020B0604020202020204" pitchFamily="34" charset="0"/>
              </a:rPr>
              <a:t>年走入政坛，著有</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经济学原理</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宏观经济学</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等经典教材。</a:t>
            </a:r>
          </a:p>
        </p:txBody>
      </p:sp>
      <p:pic>
        <p:nvPicPr>
          <p:cNvPr id="40" name="图片占位符 39" descr="女人穿着黑色的衣服&#10;&#10;描述已自动生成">
            <a:extLst>
              <a:ext uri="{FF2B5EF4-FFF2-40B4-BE49-F238E27FC236}">
                <a16:creationId xmlns:a16="http://schemas.microsoft.com/office/drawing/2014/main" id="{AA8D7B93-79EC-4C65-8E7A-D60D08098826}"/>
              </a:ext>
            </a:extLst>
          </p:cNvPr>
          <p:cNvPicPr>
            <a:picLocks noGrp="1" noChangeAspect="1"/>
          </p:cNvPicPr>
          <p:nvPr>
            <p:ph type="pic" sz="quarter" idx="14"/>
          </p:nvPr>
        </p:nvPicPr>
        <p:blipFill>
          <a:blip r:embed="rId4" cstate="screen">
            <a:extLst>
              <a:ext uri="{28A0092B-C50C-407E-A947-70E740481C1C}">
                <a14:useLocalDpi xmlns:a14="http://schemas.microsoft.com/office/drawing/2010/main"/>
              </a:ext>
            </a:extLst>
          </a:blip>
          <a:srcRect/>
          <a:stretch>
            <a:fillRect/>
          </a:stretch>
        </p:blipFill>
        <p:spPr/>
      </p:pic>
      <p:sp>
        <p:nvSpPr>
          <p:cNvPr id="17" name="标题 16">
            <a:extLst>
              <a:ext uri="{FF2B5EF4-FFF2-40B4-BE49-F238E27FC236}">
                <a16:creationId xmlns:a16="http://schemas.microsoft.com/office/drawing/2014/main" id="{05C61325-17E4-4460-8F83-8E706FA3CCA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无背景人像介绍</a:t>
            </a:r>
          </a:p>
        </p:txBody>
      </p:sp>
      <p:sp>
        <p:nvSpPr>
          <p:cNvPr id="32" name="文本占位符 31">
            <a:extLst>
              <a:ext uri="{FF2B5EF4-FFF2-40B4-BE49-F238E27FC236}">
                <a16:creationId xmlns:a16="http://schemas.microsoft.com/office/drawing/2014/main" id="{4B29DD73-6A25-4D01-A9C5-4C97E01870B6}"/>
              </a:ext>
            </a:extLst>
          </p:cNvPr>
          <p:cNvSpPr>
            <a:spLocks noGrp="1"/>
          </p:cNvSpPr>
          <p:nvPr>
            <p:ph type="body" sz="quarter" idx="15"/>
          </p:nvPr>
        </p:nvSpPr>
        <p:spPr/>
        <p:txBody>
          <a:bodyPr/>
          <a:lstStyle/>
          <a:p>
            <a:pPr lvl="0" hangingPunct="0">
              <a:lnSpc>
                <a:spcPct val="130000"/>
              </a:lnSpc>
              <a:spcBef>
                <a:spcPts val="0"/>
              </a:spcBef>
            </a:pPr>
            <a:r>
              <a:rPr lang="zh-CN" altLang="en-US" dirty="0">
                <a:solidFill>
                  <a:srgbClr val="A68051"/>
                </a:solidFill>
                <a:latin typeface="Arial" panose="020B0604020202020204" pitchFamily="34" charset="0"/>
                <a:ea typeface="微软雅黑" panose="020B0503020204020204" pitchFamily="34" charset="-122"/>
                <a:sym typeface="Arial" panose="020B0604020202020204" pitchFamily="34" charset="0"/>
              </a:rPr>
              <a:t>格里高利</a:t>
            </a:r>
            <a:r>
              <a:rPr lang="en-US" altLang="zh-CN" dirty="0">
                <a:solidFill>
                  <a:srgbClr val="A68051"/>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A68051"/>
                </a:solidFill>
                <a:latin typeface="Arial" panose="020B0604020202020204" pitchFamily="34" charset="0"/>
                <a:ea typeface="微软雅黑" panose="020B0503020204020204" pitchFamily="34" charset="-122"/>
                <a:sym typeface="Arial" panose="020B0604020202020204" pitchFamily="34" charset="0"/>
              </a:rPr>
              <a:t>曼昆</a:t>
            </a:r>
            <a:endParaRPr lang="en-US" altLang="zh-CN" dirty="0">
              <a:solidFill>
                <a:srgbClr val="A6805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占位符 40">
            <a:extLst>
              <a:ext uri="{FF2B5EF4-FFF2-40B4-BE49-F238E27FC236}">
                <a16:creationId xmlns:a16="http://schemas.microsoft.com/office/drawing/2014/main" id="{088F28CA-1B4E-43AA-8756-0531116062C1}"/>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N. Gregory Mankiw</a:t>
            </a:r>
          </a:p>
        </p:txBody>
      </p:sp>
      <p:sp>
        <p:nvSpPr>
          <p:cNvPr id="9" name="矩形 8">
            <a:extLst>
              <a:ext uri="{FF2B5EF4-FFF2-40B4-BE49-F238E27FC236}">
                <a16:creationId xmlns:a16="http://schemas.microsoft.com/office/drawing/2014/main" id="{73FE840B-D768-444E-8896-691E4596390B}"/>
              </a:ext>
            </a:extLst>
          </p:cNvPr>
          <p:cNvSpPr/>
          <p:nvPr/>
        </p:nvSpPr>
        <p:spPr>
          <a:xfrm>
            <a:off x="2979695" y="8237306"/>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人像背景的去除方法，可查看模板最后使用技巧</a:t>
            </a:r>
            <a:r>
              <a:rPr lang="en-US" altLang="zh-CN" dirty="0">
                <a:latin typeface="Arial" panose="020B0604020202020204" pitchFamily="34" charset="0"/>
                <a:ea typeface="微软雅黑" panose="020B0503020204020204" pitchFamily="34" charset="-122"/>
                <a:sym typeface="Arial" panose="020B0604020202020204" pitchFamily="34" charset="0"/>
              </a:rPr>
              <a:t>6-</a:t>
            </a:r>
            <a:r>
              <a:rPr lang="zh-CN" altLang="en-US" dirty="0">
                <a:latin typeface="Arial" panose="020B0604020202020204" pitchFamily="34" charset="0"/>
                <a:ea typeface="微软雅黑" panose="020B0503020204020204" pitchFamily="34" charset="-122"/>
                <a:sym typeface="Arial" panose="020B0604020202020204" pitchFamily="34" charset="0"/>
              </a:rPr>
              <a:t>背景人物图片制作</a:t>
            </a:r>
          </a:p>
        </p:txBody>
      </p:sp>
      <p:sp>
        <p:nvSpPr>
          <p:cNvPr id="11" name="矩形 10">
            <a:extLst>
              <a:ext uri="{FF2B5EF4-FFF2-40B4-BE49-F238E27FC236}">
                <a16:creationId xmlns:a16="http://schemas.microsoft.com/office/drawing/2014/main" id="{1DF25C42-F5A3-4EBC-A5AA-FD50965C7CA6}"/>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需要更换图片时，选中右侧图片，按下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custDataLst>
      <p:tags r:id="rId1"/>
    </p:custDataLst>
    <p:extLst>
      <p:ext uri="{BB962C8B-B14F-4D97-AF65-F5344CB8AC3E}">
        <p14:creationId xmlns:p14="http://schemas.microsoft.com/office/powerpoint/2010/main" val="9971711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灯片编号占位符 12">
            <a:extLst>
              <a:ext uri="{FF2B5EF4-FFF2-40B4-BE49-F238E27FC236}">
                <a16:creationId xmlns:a16="http://schemas.microsoft.com/office/drawing/2014/main" id="{D09BDA35-BF46-4588-B270-A7F9FEB62FF2}"/>
              </a:ext>
            </a:extLst>
          </p:cNvPr>
          <p:cNvSpPr>
            <a:spLocks noGrp="1"/>
          </p:cNvSpPr>
          <p:nvPr>
            <p:ph type="sldNum" sz="quarter" idx="12"/>
          </p:nvPr>
        </p:nvSpPr>
        <p:spPr>
          <a:xfrm>
            <a:off x="8610600" y="6382800"/>
            <a:ext cx="2670175" cy="365125"/>
          </a:xfrm>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42</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标题 16">
            <a:extLst>
              <a:ext uri="{FF2B5EF4-FFF2-40B4-BE49-F238E27FC236}">
                <a16:creationId xmlns:a16="http://schemas.microsoft.com/office/drawing/2014/main" id="{05C61325-17E4-4460-8F83-8E706FA3CCA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有背景人像介绍</a:t>
            </a:r>
          </a:p>
        </p:txBody>
      </p:sp>
      <p:sp>
        <p:nvSpPr>
          <p:cNvPr id="6" name="文本占位符 5">
            <a:extLst>
              <a:ext uri="{FF2B5EF4-FFF2-40B4-BE49-F238E27FC236}">
                <a16:creationId xmlns:a16="http://schemas.microsoft.com/office/drawing/2014/main" id="{450EBCF4-3053-455B-94FA-43BD1CE12924}"/>
              </a:ext>
            </a:extLst>
          </p:cNvPr>
          <p:cNvSpPr>
            <a:spLocks noGrp="1"/>
          </p:cNvSpPr>
          <p:nvPr>
            <p:ph type="body" sz="quarter" idx="13"/>
          </p:nvPr>
        </p:nvSpPr>
        <p:spPr/>
        <p:txBody>
          <a:bodyPr anchor="t">
            <a:normAutofit/>
          </a:bodyPr>
          <a:lstStyle/>
          <a:p>
            <a:r>
              <a:rPr lang="en-US" altLang="zh-CN" sz="1400" dirty="0">
                <a:latin typeface="Arial" panose="020B0604020202020204" pitchFamily="34" charset="0"/>
                <a:ea typeface="微软雅黑" panose="020B0503020204020204" pitchFamily="34" charset="-122"/>
                <a:sym typeface="Arial" panose="020B0604020202020204" pitchFamily="34" charset="0"/>
              </a:rPr>
              <a:t>1958</a:t>
            </a:r>
            <a:r>
              <a:rPr lang="zh-CN" altLang="en-US" sz="1400" dirty="0">
                <a:latin typeface="Arial" panose="020B0604020202020204" pitchFamily="34" charset="0"/>
                <a:ea typeface="微软雅黑" panose="020B0503020204020204" pitchFamily="34" charset="-122"/>
                <a:sym typeface="Arial" panose="020B0604020202020204" pitchFamily="34" charset="0"/>
              </a:rPr>
              <a:t>年</a:t>
            </a:r>
            <a:r>
              <a:rPr lang="en-US" altLang="zh-CN" sz="1400" dirty="0">
                <a:latin typeface="Arial" panose="020B0604020202020204" pitchFamily="34" charset="0"/>
                <a:ea typeface="微软雅黑" panose="020B0503020204020204" pitchFamily="34" charset="-122"/>
                <a:sym typeface="Arial" panose="020B0604020202020204" pitchFamily="34" charset="0"/>
              </a:rPr>
              <a:t>2</a:t>
            </a:r>
            <a:r>
              <a:rPr lang="zh-CN" altLang="en-US" sz="1400" dirty="0">
                <a:latin typeface="Arial" panose="020B0604020202020204" pitchFamily="34" charset="0"/>
                <a:ea typeface="微软雅黑" panose="020B0503020204020204" pitchFamily="34" charset="-122"/>
                <a:sym typeface="Arial" panose="020B0604020202020204" pitchFamily="34" charset="0"/>
              </a:rPr>
              <a:t>月</a:t>
            </a:r>
            <a:r>
              <a:rPr lang="en-US" altLang="zh-CN" sz="1400" dirty="0">
                <a:latin typeface="Arial" panose="020B0604020202020204" pitchFamily="34" charset="0"/>
                <a:ea typeface="微软雅黑" panose="020B0503020204020204" pitchFamily="34" charset="-122"/>
                <a:sym typeface="Arial" panose="020B0604020202020204" pitchFamily="34" charset="0"/>
              </a:rPr>
              <a:t>3</a:t>
            </a:r>
            <a:r>
              <a:rPr lang="zh-CN" altLang="en-US" sz="1400" dirty="0">
                <a:latin typeface="Arial" panose="020B0604020202020204" pitchFamily="34" charset="0"/>
                <a:ea typeface="微软雅黑" panose="020B0503020204020204" pitchFamily="34" charset="-122"/>
                <a:sym typeface="Arial" panose="020B0604020202020204" pitchFamily="34" charset="0"/>
              </a:rPr>
              <a:t>日出生，美国著名经济学家。</a:t>
            </a:r>
            <a:r>
              <a:rPr lang="en-US" altLang="zh-CN" sz="1400" dirty="0">
                <a:latin typeface="Arial" panose="020B0604020202020204" pitchFamily="34" charset="0"/>
                <a:ea typeface="微软雅黑" panose="020B0503020204020204" pitchFamily="34" charset="-122"/>
                <a:sym typeface="Arial" panose="020B0604020202020204" pitchFamily="34" charset="0"/>
              </a:rPr>
              <a:t>29</a:t>
            </a:r>
            <a:r>
              <a:rPr lang="zh-CN" altLang="en-US" sz="1400" dirty="0">
                <a:latin typeface="Arial" panose="020B0604020202020204" pitchFamily="34" charset="0"/>
                <a:ea typeface="微软雅黑" panose="020B0503020204020204" pitchFamily="34" charset="-122"/>
                <a:sym typeface="Arial" panose="020B0604020202020204" pitchFamily="34" charset="0"/>
              </a:rPr>
              <a:t>岁成为哈佛大学历史上最年轻的终身教授之一，</a:t>
            </a:r>
            <a:r>
              <a:rPr lang="en-US" altLang="zh-CN" sz="1400" dirty="0">
                <a:latin typeface="Arial" panose="020B0604020202020204" pitchFamily="34" charset="0"/>
                <a:ea typeface="微软雅黑" panose="020B0503020204020204" pitchFamily="34" charset="-122"/>
                <a:sym typeface="Arial" panose="020B0604020202020204" pitchFamily="34" charset="0"/>
              </a:rPr>
              <a:t>2003</a:t>
            </a:r>
            <a:r>
              <a:rPr lang="zh-CN" altLang="en-US" sz="1400" dirty="0">
                <a:latin typeface="Arial" panose="020B0604020202020204" pitchFamily="34" charset="0"/>
                <a:ea typeface="微软雅黑" panose="020B0503020204020204" pitchFamily="34" charset="-122"/>
                <a:sym typeface="Arial" panose="020B0604020202020204" pitchFamily="34" charset="0"/>
              </a:rPr>
              <a:t>年走入政坛，著有</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经济学原理</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宏观经济学</a:t>
            </a:r>
            <a:r>
              <a:rPr lang="en-US" altLang="zh-CN" sz="1400" dirty="0">
                <a:latin typeface="Arial" panose="020B0604020202020204" pitchFamily="34" charset="0"/>
                <a:ea typeface="微软雅黑" panose="020B0503020204020204" pitchFamily="34" charset="-122"/>
                <a:sym typeface="Arial" panose="020B0604020202020204" pitchFamily="34" charset="0"/>
              </a:rPr>
              <a:t>》</a:t>
            </a:r>
            <a:r>
              <a:rPr lang="zh-CN" altLang="en-US" sz="1400" dirty="0">
                <a:latin typeface="Arial" panose="020B0604020202020204" pitchFamily="34" charset="0"/>
                <a:ea typeface="微软雅黑" panose="020B0503020204020204" pitchFamily="34" charset="-122"/>
                <a:sym typeface="Arial" panose="020B0604020202020204" pitchFamily="34" charset="0"/>
              </a:rPr>
              <a:t>等经典教材。</a:t>
            </a:r>
          </a:p>
        </p:txBody>
      </p:sp>
      <p:sp>
        <p:nvSpPr>
          <p:cNvPr id="32" name="文本占位符 31">
            <a:extLst>
              <a:ext uri="{FF2B5EF4-FFF2-40B4-BE49-F238E27FC236}">
                <a16:creationId xmlns:a16="http://schemas.microsoft.com/office/drawing/2014/main" id="{4B29DD73-6A25-4D01-A9C5-4C97E01870B6}"/>
              </a:ext>
            </a:extLst>
          </p:cNvPr>
          <p:cNvSpPr>
            <a:spLocks noGrp="1"/>
          </p:cNvSpPr>
          <p:nvPr>
            <p:ph type="body" sz="quarter" idx="15"/>
          </p:nvPr>
        </p:nvSpPr>
        <p:spPr/>
        <p:txBody>
          <a:bodyPr/>
          <a:lstStyle/>
          <a:p>
            <a:pPr lvl="0" hangingPunct="0">
              <a:lnSpc>
                <a:spcPct val="130000"/>
              </a:lnSpc>
              <a:spcBef>
                <a:spcPts val="0"/>
              </a:spcBef>
            </a:pPr>
            <a:r>
              <a:rPr lang="zh-CN" altLang="en-US" dirty="0">
                <a:solidFill>
                  <a:srgbClr val="A68051"/>
                </a:solidFill>
                <a:latin typeface="Arial" panose="020B0604020202020204" pitchFamily="34" charset="0"/>
                <a:ea typeface="微软雅黑" panose="020B0503020204020204" pitchFamily="34" charset="-122"/>
                <a:sym typeface="Arial" panose="020B0604020202020204" pitchFamily="34" charset="0"/>
              </a:rPr>
              <a:t>格里高利</a:t>
            </a:r>
            <a:r>
              <a:rPr lang="en-US" altLang="zh-CN" dirty="0">
                <a:solidFill>
                  <a:srgbClr val="A68051"/>
                </a:solidFill>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rgbClr val="A68051"/>
                </a:solidFill>
                <a:latin typeface="Arial" panose="020B0604020202020204" pitchFamily="34" charset="0"/>
                <a:ea typeface="微软雅黑" panose="020B0503020204020204" pitchFamily="34" charset="-122"/>
                <a:sym typeface="Arial" panose="020B0604020202020204" pitchFamily="34" charset="0"/>
              </a:rPr>
              <a:t>曼昆</a:t>
            </a:r>
            <a:endParaRPr lang="en-US" altLang="zh-CN" dirty="0">
              <a:solidFill>
                <a:srgbClr val="A68051"/>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文本占位符 40">
            <a:extLst>
              <a:ext uri="{FF2B5EF4-FFF2-40B4-BE49-F238E27FC236}">
                <a16:creationId xmlns:a16="http://schemas.microsoft.com/office/drawing/2014/main" id="{088F28CA-1B4E-43AA-8756-0531116062C1}"/>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N. Gregory Mankiw</a:t>
            </a:r>
          </a:p>
        </p:txBody>
      </p:sp>
      <p:sp>
        <p:nvSpPr>
          <p:cNvPr id="36" name="椭圆 35">
            <a:extLst>
              <a:ext uri="{FF2B5EF4-FFF2-40B4-BE49-F238E27FC236}">
                <a16:creationId xmlns:a16="http://schemas.microsoft.com/office/drawing/2014/main" id="{8518F1B2-AC78-4BFD-B9AB-D0BBBA9C5FD7}"/>
              </a:ext>
            </a:extLst>
          </p:cNvPr>
          <p:cNvSpPr/>
          <p:nvPr/>
        </p:nvSpPr>
        <p:spPr>
          <a:xfrm>
            <a:off x="6959065" y="2503371"/>
            <a:ext cx="2514032" cy="2514032"/>
          </a:xfrm>
          <a:prstGeom prst="ellipse">
            <a:avLst/>
          </a:prstGeom>
          <a:noFill/>
          <a:ln>
            <a:gradFill flip="none" rotWithShape="1">
              <a:gsLst>
                <a:gs pos="0">
                  <a:schemeClr val="accent1"/>
                </a:gs>
                <a:gs pos="100000">
                  <a:schemeClr val="accent1">
                    <a:alpha val="0"/>
                  </a:schemeClr>
                </a:gs>
              </a:gsLst>
              <a:lin ang="189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pic>
        <p:nvPicPr>
          <p:cNvPr id="5" name="图片占位符 4" descr="棕色的狗&#10;&#10;描述已自动生成">
            <a:extLst>
              <a:ext uri="{FF2B5EF4-FFF2-40B4-BE49-F238E27FC236}">
                <a16:creationId xmlns:a16="http://schemas.microsoft.com/office/drawing/2014/main" id="{F560F2E5-FEF4-4915-A3A6-27413A48EE07}"/>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xfrm>
            <a:off x="6959065" y="2503371"/>
            <a:ext cx="2514030" cy="2514030"/>
          </a:xfrm>
        </p:spPr>
      </p:pic>
      <p:sp>
        <p:nvSpPr>
          <p:cNvPr id="10" name="矩形 9">
            <a:extLst>
              <a:ext uri="{FF2B5EF4-FFF2-40B4-BE49-F238E27FC236}">
                <a16:creationId xmlns:a16="http://schemas.microsoft.com/office/drawing/2014/main" id="{FBF9B9E5-4E89-405C-9AA6-56709401BFD6}"/>
              </a:ext>
            </a:extLst>
          </p:cNvPr>
          <p:cNvSpPr/>
          <p:nvPr/>
        </p:nvSpPr>
        <p:spPr>
          <a:xfrm>
            <a:off x="2979695" y="8237306"/>
            <a:ext cx="6250657" cy="9144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人像背景的去除方法，可查看模板最后使用技巧</a:t>
            </a:r>
            <a:r>
              <a:rPr lang="en-US" altLang="zh-CN" dirty="0">
                <a:latin typeface="Arial" panose="020B0604020202020204" pitchFamily="34" charset="0"/>
                <a:ea typeface="微软雅黑" panose="020B0503020204020204" pitchFamily="34" charset="-122"/>
                <a:sym typeface="Arial" panose="020B0604020202020204" pitchFamily="34" charset="0"/>
              </a:rPr>
              <a:t>6-</a:t>
            </a:r>
            <a:r>
              <a:rPr lang="zh-CN" altLang="en-US" dirty="0">
                <a:latin typeface="Arial" panose="020B0604020202020204" pitchFamily="34" charset="0"/>
                <a:ea typeface="微软雅黑" panose="020B0503020204020204" pitchFamily="34" charset="-122"/>
                <a:sym typeface="Arial" panose="020B0604020202020204" pitchFamily="34" charset="0"/>
              </a:rPr>
              <a:t>背景人物图片制作</a:t>
            </a:r>
          </a:p>
        </p:txBody>
      </p:sp>
      <p:sp>
        <p:nvSpPr>
          <p:cNvPr id="11" name="矩形 10">
            <a:extLst>
              <a:ext uri="{FF2B5EF4-FFF2-40B4-BE49-F238E27FC236}">
                <a16:creationId xmlns:a16="http://schemas.microsoft.com/office/drawing/2014/main" id="{C86017AF-5B94-4B1D-B964-388FE9A0613A}"/>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需要更换图片时，选中右侧图片，按下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custDataLst>
      <p:tags r:id="rId1"/>
    </p:custDataLst>
    <p:extLst>
      <p:ext uri="{BB962C8B-B14F-4D97-AF65-F5344CB8AC3E}">
        <p14:creationId xmlns:p14="http://schemas.microsoft.com/office/powerpoint/2010/main" val="1510803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8">
            <a:extLst>
              <a:ext uri="{FF2B5EF4-FFF2-40B4-BE49-F238E27FC236}">
                <a16:creationId xmlns:a16="http://schemas.microsoft.com/office/drawing/2014/main" id="{E85C6E65-D3EB-4BCE-A4F3-DBD222656F43}"/>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多人人物介绍</a:t>
            </a:r>
          </a:p>
        </p:txBody>
      </p:sp>
      <p:sp>
        <p:nvSpPr>
          <p:cNvPr id="20" name="文本占位符 19">
            <a:extLst>
              <a:ext uri="{FF2B5EF4-FFF2-40B4-BE49-F238E27FC236}">
                <a16:creationId xmlns:a16="http://schemas.microsoft.com/office/drawing/2014/main" id="{DD933CD5-8206-4ABA-9529-DB10CBD9F96D}"/>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张三三</a:t>
            </a:r>
          </a:p>
        </p:txBody>
      </p:sp>
      <p:sp>
        <p:nvSpPr>
          <p:cNvPr id="21" name="文本占位符 20">
            <a:extLst>
              <a:ext uri="{FF2B5EF4-FFF2-40B4-BE49-F238E27FC236}">
                <a16:creationId xmlns:a16="http://schemas.microsoft.com/office/drawing/2014/main" id="{D8AE708E-7C39-4E63-BF48-06C9E128FD37}"/>
              </a:ext>
            </a:extLst>
          </p:cNvPr>
          <p:cNvSpPr>
            <a:spLocks noGrp="1"/>
          </p:cNvSpPr>
          <p:nvPr>
            <p:ph type="body" sz="quarter" idx="15"/>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项目组长</a:t>
            </a:r>
          </a:p>
        </p:txBody>
      </p:sp>
      <p:pic>
        <p:nvPicPr>
          <p:cNvPr id="53" name="图片占位符 52" descr="猫躺在人怀里&#10;&#10;描述已自动生成">
            <a:extLst>
              <a:ext uri="{FF2B5EF4-FFF2-40B4-BE49-F238E27FC236}">
                <a16:creationId xmlns:a16="http://schemas.microsoft.com/office/drawing/2014/main" id="{40744B45-D473-4B86-AAAB-FFD414D48A1A}"/>
              </a:ext>
            </a:extLst>
          </p:cNvPr>
          <p:cNvPicPr>
            <a:picLocks noGrp="1" noChangeAspect="1"/>
          </p:cNvPicPr>
          <p:nvPr>
            <p:ph type="pic" sz="quarter" idx="20"/>
          </p:nvPr>
        </p:nvPicPr>
        <p:blipFill rotWithShape="1">
          <a:blip r:embed="rId4" cstate="screen">
            <a:extLst>
              <a:ext uri="{28A0092B-C50C-407E-A947-70E740481C1C}">
                <a14:useLocalDpi xmlns:a14="http://schemas.microsoft.com/office/drawing/2010/main"/>
              </a:ext>
            </a:extLst>
          </a:blip>
          <a:srcRect/>
          <a:stretch/>
        </p:blipFill>
        <p:spPr>
          <a:xfrm>
            <a:off x="2963864" y="2133601"/>
            <a:ext cx="1871372" cy="1295400"/>
          </a:xfrm>
        </p:spPr>
      </p:pic>
      <p:sp>
        <p:nvSpPr>
          <p:cNvPr id="23" name="文本占位符 22">
            <a:extLst>
              <a:ext uri="{FF2B5EF4-FFF2-40B4-BE49-F238E27FC236}">
                <a16:creationId xmlns:a16="http://schemas.microsoft.com/office/drawing/2014/main" id="{75621C07-CCA4-4990-9999-AA208F129C43}"/>
              </a:ext>
            </a:extLst>
          </p:cNvPr>
          <p:cNvSpPr>
            <a:spLocks noGrp="1"/>
          </p:cNvSpPr>
          <p:nvPr>
            <p:ph type="body" sz="quarter" idx="21"/>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李四四</a:t>
            </a:r>
          </a:p>
        </p:txBody>
      </p:sp>
      <p:sp>
        <p:nvSpPr>
          <p:cNvPr id="24" name="文本占位符 23">
            <a:extLst>
              <a:ext uri="{FF2B5EF4-FFF2-40B4-BE49-F238E27FC236}">
                <a16:creationId xmlns:a16="http://schemas.microsoft.com/office/drawing/2014/main" id="{BE5234D4-7FD5-40CD-94E9-088FEFFC5A3B}"/>
              </a:ext>
            </a:extLst>
          </p:cNvPr>
          <p:cNvSpPr>
            <a:spLocks noGrp="1"/>
          </p:cNvSpPr>
          <p:nvPr>
            <p:ph type="body" sz="quarter" idx="22"/>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核心成员</a:t>
            </a:r>
          </a:p>
        </p:txBody>
      </p:sp>
      <p:pic>
        <p:nvPicPr>
          <p:cNvPr id="55" name="图片占位符 54" descr="戴黑色帽子的狗&#10;&#10;描述已自动生成">
            <a:extLst>
              <a:ext uri="{FF2B5EF4-FFF2-40B4-BE49-F238E27FC236}">
                <a16:creationId xmlns:a16="http://schemas.microsoft.com/office/drawing/2014/main" id="{96372B25-17E1-408C-A916-548BE6E56044}"/>
              </a:ext>
            </a:extLst>
          </p:cNvPr>
          <p:cNvPicPr>
            <a:picLocks noGrp="1" noChangeAspect="1"/>
          </p:cNvPicPr>
          <p:nvPr>
            <p:ph type="pic" sz="quarter" idx="23"/>
          </p:nvPr>
        </p:nvPicPr>
        <p:blipFill rotWithShape="1">
          <a:blip r:embed="rId5" cstate="screen">
            <a:extLst>
              <a:ext uri="{28A0092B-C50C-407E-A947-70E740481C1C}">
                <a14:useLocalDpi xmlns:a14="http://schemas.microsoft.com/office/drawing/2010/main"/>
              </a:ext>
            </a:extLst>
          </a:blip>
          <a:srcRect/>
          <a:stretch/>
        </p:blipFill>
        <p:spPr>
          <a:xfrm>
            <a:off x="5052125" y="2133601"/>
            <a:ext cx="1871372" cy="1295400"/>
          </a:xfrm>
        </p:spPr>
      </p:pic>
      <p:sp>
        <p:nvSpPr>
          <p:cNvPr id="26" name="文本占位符 25">
            <a:extLst>
              <a:ext uri="{FF2B5EF4-FFF2-40B4-BE49-F238E27FC236}">
                <a16:creationId xmlns:a16="http://schemas.microsoft.com/office/drawing/2014/main" id="{E32740B2-B326-4C84-A4CC-E24555B2B923}"/>
              </a:ext>
            </a:extLst>
          </p:cNvPr>
          <p:cNvSpPr>
            <a:spLocks noGrp="1"/>
          </p:cNvSpPr>
          <p:nvPr>
            <p:ph type="body" sz="quarter" idx="2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王麻子</a:t>
            </a:r>
          </a:p>
        </p:txBody>
      </p:sp>
      <p:sp>
        <p:nvSpPr>
          <p:cNvPr id="27" name="文本占位符 26">
            <a:extLst>
              <a:ext uri="{FF2B5EF4-FFF2-40B4-BE49-F238E27FC236}">
                <a16:creationId xmlns:a16="http://schemas.microsoft.com/office/drawing/2014/main" id="{C1017DB2-13F3-40ED-9419-0E6DA300C3E5}"/>
              </a:ext>
            </a:extLst>
          </p:cNvPr>
          <p:cNvSpPr>
            <a:spLocks noGrp="1"/>
          </p:cNvSpPr>
          <p:nvPr>
            <p:ph type="body" sz="quarter" idx="25"/>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核心成员</a:t>
            </a:r>
          </a:p>
        </p:txBody>
      </p:sp>
      <p:pic>
        <p:nvPicPr>
          <p:cNvPr id="57" name="图片占位符 56" descr="棕色的狗&#10;&#10;描述已自动生成">
            <a:extLst>
              <a:ext uri="{FF2B5EF4-FFF2-40B4-BE49-F238E27FC236}">
                <a16:creationId xmlns:a16="http://schemas.microsoft.com/office/drawing/2014/main" id="{FB2E6DC5-5ED3-4F55-A136-A631E20746C2}"/>
              </a:ext>
            </a:extLst>
          </p:cNvPr>
          <p:cNvPicPr>
            <a:picLocks noGrp="1" noChangeAspect="1"/>
          </p:cNvPicPr>
          <p:nvPr>
            <p:ph type="pic" sz="quarter" idx="26"/>
          </p:nvPr>
        </p:nvPicPr>
        <p:blipFill rotWithShape="1">
          <a:blip r:embed="rId6" cstate="screen">
            <a:extLst>
              <a:ext uri="{28A0092B-C50C-407E-A947-70E740481C1C}">
                <a14:useLocalDpi xmlns:a14="http://schemas.microsoft.com/office/drawing/2010/main"/>
              </a:ext>
            </a:extLst>
          </a:blip>
          <a:srcRect/>
          <a:stretch/>
        </p:blipFill>
        <p:spPr/>
      </p:pic>
      <p:sp>
        <p:nvSpPr>
          <p:cNvPr id="29" name="文本占位符 28">
            <a:extLst>
              <a:ext uri="{FF2B5EF4-FFF2-40B4-BE49-F238E27FC236}">
                <a16:creationId xmlns:a16="http://schemas.microsoft.com/office/drawing/2014/main" id="{72B48F94-30A6-4D7B-B7E4-CC9CD7EEA476}"/>
              </a:ext>
            </a:extLst>
          </p:cNvPr>
          <p:cNvSpPr>
            <a:spLocks noGrp="1"/>
          </p:cNvSpPr>
          <p:nvPr>
            <p:ph type="body" sz="quarter" idx="27"/>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吉力</a:t>
            </a:r>
          </a:p>
        </p:txBody>
      </p:sp>
      <p:sp>
        <p:nvSpPr>
          <p:cNvPr id="30" name="文本占位符 29">
            <a:extLst>
              <a:ext uri="{FF2B5EF4-FFF2-40B4-BE49-F238E27FC236}">
                <a16:creationId xmlns:a16="http://schemas.microsoft.com/office/drawing/2014/main" id="{60D6B6F4-C199-4574-A4CA-E28AE6F1CB2C}"/>
              </a:ext>
            </a:extLst>
          </p:cNvPr>
          <p:cNvSpPr>
            <a:spLocks noGrp="1"/>
          </p:cNvSpPr>
          <p:nvPr>
            <p:ph type="body" sz="quarter" idx="28"/>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饮水机管理员</a:t>
            </a:r>
          </a:p>
        </p:txBody>
      </p:sp>
      <p:pic>
        <p:nvPicPr>
          <p:cNvPr id="59" name="图片占位符 58" descr="猫在沙发上&#10;&#10;描述已自动生成">
            <a:extLst>
              <a:ext uri="{FF2B5EF4-FFF2-40B4-BE49-F238E27FC236}">
                <a16:creationId xmlns:a16="http://schemas.microsoft.com/office/drawing/2014/main" id="{3347D8EB-E11B-4546-B0B3-3122DF807BB7}"/>
              </a:ext>
            </a:extLst>
          </p:cNvPr>
          <p:cNvPicPr>
            <a:picLocks noGrp="1" noChangeAspect="1"/>
          </p:cNvPicPr>
          <p:nvPr>
            <p:ph type="pic" sz="quarter" idx="29"/>
          </p:nvPr>
        </p:nvPicPr>
        <p:blipFill rotWithShape="1">
          <a:blip r:embed="rId7" cstate="screen">
            <a:extLst>
              <a:ext uri="{28A0092B-C50C-407E-A947-70E740481C1C}">
                <a14:useLocalDpi xmlns:a14="http://schemas.microsoft.com/office/drawing/2010/main"/>
              </a:ext>
            </a:extLst>
          </a:blip>
          <a:srcRect/>
          <a:stretch/>
        </p:blipFill>
        <p:spPr/>
      </p:pic>
      <p:sp>
        <p:nvSpPr>
          <p:cNvPr id="32" name="文本占位符 31">
            <a:extLst>
              <a:ext uri="{FF2B5EF4-FFF2-40B4-BE49-F238E27FC236}">
                <a16:creationId xmlns:a16="http://schemas.microsoft.com/office/drawing/2014/main" id="{51EB4CB4-6A17-4873-8E3A-90FD465A7EF4}"/>
              </a:ext>
            </a:extLst>
          </p:cNvPr>
          <p:cNvSpPr>
            <a:spLocks noGrp="1"/>
          </p:cNvSpPr>
          <p:nvPr>
            <p:ph type="body" sz="quarter" idx="30"/>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尖山街</a:t>
            </a:r>
            <a:r>
              <a:rPr lang="en-US" altLang="zh-CN" dirty="0">
                <a:latin typeface="Arial" panose="020B0604020202020204" pitchFamily="34" charset="0"/>
                <a:ea typeface="微软雅黑" panose="020B0503020204020204" pitchFamily="34" charset="-122"/>
                <a:sym typeface="Arial" panose="020B0604020202020204" pitchFamily="34" charset="0"/>
              </a:rPr>
              <a:t>C</a:t>
            </a:r>
            <a:r>
              <a:rPr lang="zh-CN" altLang="en-US" dirty="0">
                <a:latin typeface="Arial" panose="020B0604020202020204" pitchFamily="34" charset="0"/>
                <a:ea typeface="微软雅黑" panose="020B0503020204020204" pitchFamily="34" charset="-122"/>
                <a:sym typeface="Arial" panose="020B0604020202020204" pitchFamily="34" charset="0"/>
              </a:rPr>
              <a:t>罗</a:t>
            </a:r>
          </a:p>
        </p:txBody>
      </p:sp>
      <p:sp>
        <p:nvSpPr>
          <p:cNvPr id="33" name="文本占位符 32">
            <a:extLst>
              <a:ext uri="{FF2B5EF4-FFF2-40B4-BE49-F238E27FC236}">
                <a16:creationId xmlns:a16="http://schemas.microsoft.com/office/drawing/2014/main" id="{73189F69-B7E5-443D-BF04-F8A427E975D0}"/>
              </a:ext>
            </a:extLst>
          </p:cNvPr>
          <p:cNvSpPr>
            <a:spLocks noGrp="1"/>
          </p:cNvSpPr>
          <p:nvPr>
            <p:ph type="body" sz="quarter" idx="31"/>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程序开发</a:t>
            </a:r>
          </a:p>
        </p:txBody>
      </p:sp>
      <p:pic>
        <p:nvPicPr>
          <p:cNvPr id="61" name="图片占位符 60" descr="棕色的狗&#10;&#10;描述已自动生成">
            <a:extLst>
              <a:ext uri="{FF2B5EF4-FFF2-40B4-BE49-F238E27FC236}">
                <a16:creationId xmlns:a16="http://schemas.microsoft.com/office/drawing/2014/main" id="{1A97A1EA-58B5-4C94-810D-02D127A7CA54}"/>
              </a:ext>
            </a:extLst>
          </p:cNvPr>
          <p:cNvPicPr>
            <a:picLocks noGrp="1" noChangeAspect="1"/>
          </p:cNvPicPr>
          <p:nvPr>
            <p:ph type="pic" sz="quarter" idx="32"/>
          </p:nvPr>
        </p:nvPicPr>
        <p:blipFill>
          <a:blip r:embed="rId6" cstate="screen">
            <a:extLst>
              <a:ext uri="{28A0092B-C50C-407E-A947-70E740481C1C}">
                <a14:useLocalDpi xmlns:a14="http://schemas.microsoft.com/office/drawing/2010/main"/>
              </a:ext>
            </a:extLst>
          </a:blip>
          <a:srcRect/>
          <a:stretch>
            <a:fillRect/>
          </a:stretch>
        </p:blipFill>
        <p:spPr>
          <a:xfrm flipH="1">
            <a:off x="2963864" y="4194483"/>
            <a:ext cx="1871372" cy="1295400"/>
          </a:xfrm>
        </p:spPr>
      </p:pic>
      <p:sp>
        <p:nvSpPr>
          <p:cNvPr id="35" name="文本占位符 34">
            <a:extLst>
              <a:ext uri="{FF2B5EF4-FFF2-40B4-BE49-F238E27FC236}">
                <a16:creationId xmlns:a16="http://schemas.microsoft.com/office/drawing/2014/main" id="{F529E9D9-C1F8-45F7-81C0-2C939B7EC064}"/>
              </a:ext>
            </a:extLst>
          </p:cNvPr>
          <p:cNvSpPr>
            <a:spLocks noGrp="1"/>
          </p:cNvSpPr>
          <p:nvPr>
            <p:ph type="body" sz="quarter" idx="3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二粮库梅西</a:t>
            </a:r>
          </a:p>
        </p:txBody>
      </p:sp>
      <p:sp>
        <p:nvSpPr>
          <p:cNvPr id="36" name="文本占位符 35">
            <a:extLst>
              <a:ext uri="{FF2B5EF4-FFF2-40B4-BE49-F238E27FC236}">
                <a16:creationId xmlns:a16="http://schemas.microsoft.com/office/drawing/2014/main" id="{C7898666-4A67-4C7B-A0CB-7CB64BB0AA86}"/>
              </a:ext>
            </a:extLst>
          </p:cNvPr>
          <p:cNvSpPr>
            <a:spLocks noGrp="1"/>
          </p:cNvSpPr>
          <p:nvPr>
            <p:ph type="body" sz="quarter" idx="34"/>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市场推广</a:t>
            </a:r>
          </a:p>
        </p:txBody>
      </p:sp>
      <p:pic>
        <p:nvPicPr>
          <p:cNvPr id="63" name="图片占位符 62" descr="猫在沙发上&#10;&#10;描述已自动生成">
            <a:extLst>
              <a:ext uri="{FF2B5EF4-FFF2-40B4-BE49-F238E27FC236}">
                <a16:creationId xmlns:a16="http://schemas.microsoft.com/office/drawing/2014/main" id="{AB7CEB4B-B3E8-4EA2-A08C-84FB2F8C9E93}"/>
              </a:ext>
            </a:extLst>
          </p:cNvPr>
          <p:cNvPicPr>
            <a:picLocks noGrp="1" noChangeAspect="1"/>
          </p:cNvPicPr>
          <p:nvPr>
            <p:ph type="pic" sz="quarter" idx="35"/>
          </p:nvPr>
        </p:nvPicPr>
        <p:blipFill rotWithShape="1">
          <a:blip r:embed="rId8" cstate="screen">
            <a:extLst>
              <a:ext uri="{28A0092B-C50C-407E-A947-70E740481C1C}">
                <a14:useLocalDpi xmlns:a14="http://schemas.microsoft.com/office/drawing/2010/main"/>
              </a:ext>
            </a:extLst>
          </a:blip>
          <a:srcRect/>
          <a:stretch/>
        </p:blipFill>
        <p:spPr>
          <a:xfrm flipH="1">
            <a:off x="5052125" y="4194483"/>
            <a:ext cx="1871372" cy="1295400"/>
          </a:xfrm>
        </p:spPr>
      </p:pic>
      <p:sp>
        <p:nvSpPr>
          <p:cNvPr id="38" name="文本占位符 37">
            <a:extLst>
              <a:ext uri="{FF2B5EF4-FFF2-40B4-BE49-F238E27FC236}">
                <a16:creationId xmlns:a16="http://schemas.microsoft.com/office/drawing/2014/main" id="{4875E8B8-053C-4968-BD29-E06FF503B99D}"/>
              </a:ext>
            </a:extLst>
          </p:cNvPr>
          <p:cNvSpPr>
            <a:spLocks noGrp="1"/>
          </p:cNvSpPr>
          <p:nvPr>
            <p:ph type="body" sz="quarter" idx="36"/>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小黄楼亨利</a:t>
            </a:r>
          </a:p>
        </p:txBody>
      </p:sp>
      <p:sp>
        <p:nvSpPr>
          <p:cNvPr id="39" name="文本占位符 38">
            <a:extLst>
              <a:ext uri="{FF2B5EF4-FFF2-40B4-BE49-F238E27FC236}">
                <a16:creationId xmlns:a16="http://schemas.microsoft.com/office/drawing/2014/main" id="{EAF3D511-CE26-4AA5-A491-9AAFA59D5830}"/>
              </a:ext>
            </a:extLst>
          </p:cNvPr>
          <p:cNvSpPr>
            <a:spLocks noGrp="1"/>
          </p:cNvSpPr>
          <p:nvPr>
            <p:ph type="body" sz="quarter" idx="37"/>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金主爸爸</a:t>
            </a:r>
          </a:p>
        </p:txBody>
      </p:sp>
      <p:pic>
        <p:nvPicPr>
          <p:cNvPr id="65" name="图片占位符 64" descr="戴黑色帽子的狗&#10;&#10;描述已自动生成">
            <a:extLst>
              <a:ext uri="{FF2B5EF4-FFF2-40B4-BE49-F238E27FC236}">
                <a16:creationId xmlns:a16="http://schemas.microsoft.com/office/drawing/2014/main" id="{5F331BAF-22D7-4A84-A96E-89458D9593AF}"/>
              </a:ext>
            </a:extLst>
          </p:cNvPr>
          <p:cNvPicPr>
            <a:picLocks noGrp="1" noChangeAspect="1"/>
          </p:cNvPicPr>
          <p:nvPr>
            <p:ph type="pic" sz="quarter" idx="38"/>
          </p:nvPr>
        </p:nvPicPr>
        <p:blipFill rotWithShape="1">
          <a:blip r:embed="rId9" cstate="screen">
            <a:extLst>
              <a:ext uri="{28A0092B-C50C-407E-A947-70E740481C1C}">
                <a14:useLocalDpi xmlns:a14="http://schemas.microsoft.com/office/drawing/2010/main"/>
              </a:ext>
            </a:extLst>
          </a:blip>
          <a:srcRect/>
          <a:stretch/>
        </p:blipFill>
        <p:spPr>
          <a:xfrm flipH="1" flipV="1">
            <a:off x="7140386" y="4194483"/>
            <a:ext cx="1871372" cy="1295400"/>
          </a:xfrm>
        </p:spPr>
      </p:pic>
      <p:sp>
        <p:nvSpPr>
          <p:cNvPr id="41" name="文本占位符 40">
            <a:extLst>
              <a:ext uri="{FF2B5EF4-FFF2-40B4-BE49-F238E27FC236}">
                <a16:creationId xmlns:a16="http://schemas.microsoft.com/office/drawing/2014/main" id="{B720DFCF-C8F8-40C3-9DE1-E6A5EFF20D68}"/>
              </a:ext>
            </a:extLst>
          </p:cNvPr>
          <p:cNvSpPr>
            <a:spLocks noGrp="1"/>
          </p:cNvSpPr>
          <p:nvPr>
            <p:ph type="body" sz="quarter" idx="39"/>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回字楼小法</a:t>
            </a:r>
          </a:p>
        </p:txBody>
      </p:sp>
      <p:sp>
        <p:nvSpPr>
          <p:cNvPr id="42" name="文本占位符 41">
            <a:extLst>
              <a:ext uri="{FF2B5EF4-FFF2-40B4-BE49-F238E27FC236}">
                <a16:creationId xmlns:a16="http://schemas.microsoft.com/office/drawing/2014/main" id="{7C3C7D99-8775-454C-94F4-92215114C0F3}"/>
              </a:ext>
            </a:extLst>
          </p:cNvPr>
          <p:cNvSpPr>
            <a:spLocks noGrp="1"/>
          </p:cNvSpPr>
          <p:nvPr>
            <p:ph type="body" sz="quarter" idx="40"/>
          </p:nvPr>
        </p:nvSpPr>
        <p:spPr/>
        <p:txBody>
          <a:bodyPr>
            <a:normAutofit fontScale="925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法律支持</a:t>
            </a:r>
          </a:p>
        </p:txBody>
      </p:sp>
      <p:pic>
        <p:nvPicPr>
          <p:cNvPr id="67" name="图片占位符 66" descr="猫躺在人怀里&#10;&#10;描述已自动生成">
            <a:extLst>
              <a:ext uri="{FF2B5EF4-FFF2-40B4-BE49-F238E27FC236}">
                <a16:creationId xmlns:a16="http://schemas.microsoft.com/office/drawing/2014/main" id="{E489F4DC-8E00-4BF2-BF28-61E30148400B}"/>
              </a:ext>
            </a:extLst>
          </p:cNvPr>
          <p:cNvPicPr>
            <a:picLocks noGrp="1" noChangeAspect="1"/>
          </p:cNvPicPr>
          <p:nvPr>
            <p:ph type="pic" sz="quarter" idx="41"/>
          </p:nvPr>
        </p:nvPicPr>
        <p:blipFill rotWithShape="1">
          <a:blip r:embed="rId10" cstate="screen">
            <a:extLst>
              <a:ext uri="{28A0092B-C50C-407E-A947-70E740481C1C}">
                <a14:useLocalDpi xmlns:a14="http://schemas.microsoft.com/office/drawing/2010/main"/>
              </a:ext>
            </a:extLst>
          </a:blip>
          <a:srcRect/>
          <a:stretch/>
        </p:blipFill>
        <p:spPr/>
      </p:pic>
      <p:sp>
        <p:nvSpPr>
          <p:cNvPr id="2" name="灯片编号占位符 1">
            <a:extLst>
              <a:ext uri="{FF2B5EF4-FFF2-40B4-BE49-F238E27FC236}">
                <a16:creationId xmlns:a16="http://schemas.microsoft.com/office/drawing/2014/main" id="{49A22024-E5C4-4306-8164-7BE5F833D0DF}"/>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43</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31" name="矩形 30">
            <a:extLst>
              <a:ext uri="{FF2B5EF4-FFF2-40B4-BE49-F238E27FC236}">
                <a16:creationId xmlns:a16="http://schemas.microsoft.com/office/drawing/2014/main" id="{339AC2E0-7214-4A75-8FBF-7D6097C3FAA7}"/>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custDataLst>
      <p:tags r:id="rId1"/>
    </p:custDataLst>
    <p:extLst>
      <p:ext uri="{BB962C8B-B14F-4D97-AF65-F5344CB8AC3E}">
        <p14:creationId xmlns:p14="http://schemas.microsoft.com/office/powerpoint/2010/main" val="2633486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占位符 13" descr="草地上有许多树&#10;&#10;描述已自动生成">
            <a:extLst>
              <a:ext uri="{FF2B5EF4-FFF2-40B4-BE49-F238E27FC236}">
                <a16:creationId xmlns:a16="http://schemas.microsoft.com/office/drawing/2014/main" id="{18E5B32F-8C80-4876-94A3-BEE979A54B9B}"/>
              </a:ext>
            </a:extLst>
          </p:cNvPr>
          <p:cNvPicPr>
            <a:picLocks noGrp="1" noChangeAspect="1"/>
          </p:cNvPicPr>
          <p:nvPr>
            <p:ph type="pic" sz="quarter" idx="15"/>
          </p:nvPr>
        </p:nvPicPr>
        <p:blipFill>
          <a:blip r:embed="rId3">
            <a:duotone>
              <a:prstClr val="black"/>
              <a:srgbClr val="D9C3A5">
                <a:tint val="50000"/>
                <a:satMod val="180000"/>
              </a:srgbClr>
            </a:duotone>
            <a:alphaModFix amt="35000"/>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a:fillRect/>
          </a:stretch>
        </p:blipFill>
        <p:spPr/>
      </p:pic>
      <p:sp>
        <p:nvSpPr>
          <p:cNvPr id="6" name="图片蒙版">
            <a:extLst>
              <a:ext uri="{FF2B5EF4-FFF2-40B4-BE49-F238E27FC236}">
                <a16:creationId xmlns:a16="http://schemas.microsoft.com/office/drawing/2014/main" id="{1F66DA86-1E57-4296-AE7D-965C56B7542E}"/>
              </a:ext>
            </a:extLst>
          </p:cNvPr>
          <p:cNvSpPr/>
          <p:nvPr/>
        </p:nvSpPr>
        <p:spPr>
          <a:xfrm>
            <a:off x="911225" y="1125538"/>
            <a:ext cx="10369550" cy="5040312"/>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标题 2">
            <a:extLst>
              <a:ext uri="{FF2B5EF4-FFF2-40B4-BE49-F238E27FC236}">
                <a16:creationId xmlns:a16="http://schemas.microsoft.com/office/drawing/2014/main" id="{8949B4DC-86E3-41FB-981C-5DC44F6D440E}"/>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附录</a:t>
            </a:r>
          </a:p>
        </p:txBody>
      </p:sp>
      <p:sp>
        <p:nvSpPr>
          <p:cNvPr id="4" name="文本占位符 3">
            <a:extLst>
              <a:ext uri="{FF2B5EF4-FFF2-40B4-BE49-F238E27FC236}">
                <a16:creationId xmlns:a16="http://schemas.microsoft.com/office/drawing/2014/main" id="{A4789193-3206-4FE9-8644-5D607A621D2E}"/>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06</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5" name="文本占位符 4">
            <a:extLst>
              <a:ext uri="{FF2B5EF4-FFF2-40B4-BE49-F238E27FC236}">
                <a16:creationId xmlns:a16="http://schemas.microsoft.com/office/drawing/2014/main" id="{F409C872-FE27-4EFF-B708-D7A2ED10459A}"/>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Appendix</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2ADED9AC-F7E2-4FE8-BD99-BA8F3FAA50DE}"/>
              </a:ext>
            </a:extLst>
          </p:cNvPr>
          <p:cNvSpPr txBox="1"/>
          <p:nvPr/>
        </p:nvSpPr>
        <p:spPr>
          <a:xfrm>
            <a:off x="10528440" y="1241929"/>
            <a:ext cx="738664" cy="1762973"/>
          </a:xfrm>
          <a:prstGeom prst="rect">
            <a:avLst/>
          </a:prstGeom>
          <a:noFill/>
        </p:spPr>
        <p:txBody>
          <a:bodyPr vert="eaVert" wrap="square" tIns="0" rtlCol="0">
            <a:spAutoFit/>
          </a:bodyPr>
          <a:lstStyle/>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无论我走到哪里</a:t>
            </a:r>
            <a:endParaRPr lang="en-US" altLang="zh-CN"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都为你添光彩</a:t>
            </a:r>
          </a:p>
        </p:txBody>
      </p:sp>
      <p:cxnSp>
        <p:nvCxnSpPr>
          <p:cNvPr id="8" name="直接连接符 7">
            <a:extLst>
              <a:ext uri="{FF2B5EF4-FFF2-40B4-BE49-F238E27FC236}">
                <a16:creationId xmlns:a16="http://schemas.microsoft.com/office/drawing/2014/main" id="{BDBF492C-50BA-49CA-BFA4-968D2D7181F6}"/>
              </a:ext>
            </a:extLst>
          </p:cNvPr>
          <p:cNvCxnSpPr/>
          <p:nvPr/>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直接连接符 8">
            <a:extLst>
              <a:ext uri="{FF2B5EF4-FFF2-40B4-BE49-F238E27FC236}">
                <a16:creationId xmlns:a16="http://schemas.microsoft.com/office/drawing/2014/main" id="{8D8654DA-59DE-4B4D-86D4-DBB232B76337}"/>
              </a:ext>
            </a:extLst>
          </p:cNvPr>
          <p:cNvCxnSpPr>
            <a:cxnSpLocks/>
          </p:cNvCxnSpPr>
          <p:nvPr/>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直接连接符 9">
            <a:extLst>
              <a:ext uri="{FF2B5EF4-FFF2-40B4-BE49-F238E27FC236}">
                <a16:creationId xmlns:a16="http://schemas.microsoft.com/office/drawing/2014/main" id="{4BA27A53-55AB-4B70-8C3D-DDFF813B02F5}"/>
              </a:ext>
            </a:extLst>
          </p:cNvPr>
          <p:cNvCxnSpPr>
            <a:cxnSpLocks/>
          </p:cNvCxnSpPr>
          <p:nvPr/>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1" name="矩形 10">
            <a:extLst>
              <a:ext uri="{FF2B5EF4-FFF2-40B4-BE49-F238E27FC236}">
                <a16:creationId xmlns:a16="http://schemas.microsoft.com/office/drawing/2014/main" id="{5E7858F1-DE16-483C-A347-6CB043B9DE03}"/>
              </a:ext>
            </a:extLst>
          </p:cNvPr>
          <p:cNvSpPr/>
          <p:nvPr/>
        </p:nvSpPr>
        <p:spPr>
          <a:xfrm>
            <a:off x="2979695" y="829926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插入的图片建议设置为饱和度</a:t>
            </a:r>
            <a:r>
              <a:rPr lang="en-US" altLang="zh-CN" dirty="0">
                <a:latin typeface="Arial" panose="020B0604020202020204" pitchFamily="34" charset="0"/>
                <a:ea typeface="微软雅黑" panose="020B0503020204020204" pitchFamily="34" charset="-122"/>
                <a:sym typeface="Arial" panose="020B0604020202020204" pitchFamily="34" charset="0"/>
              </a:rPr>
              <a:t>66%</a:t>
            </a:r>
            <a:r>
              <a:rPr lang="zh-CN" altLang="en-US" dirty="0">
                <a:latin typeface="Arial" panose="020B0604020202020204" pitchFamily="34" charset="0"/>
                <a:ea typeface="微软雅黑" panose="020B0503020204020204" pitchFamily="34" charset="-122"/>
                <a:sym typeface="Arial" panose="020B0604020202020204" pitchFamily="34" charset="0"/>
              </a:rPr>
              <a:t>，透明度</a:t>
            </a:r>
            <a:r>
              <a:rPr lang="en-US" altLang="zh-CN" dirty="0">
                <a:latin typeface="Arial" panose="020B0604020202020204" pitchFamily="34" charset="0"/>
                <a:ea typeface="微软雅黑" panose="020B0503020204020204" pitchFamily="34" charset="-122"/>
                <a:sym typeface="Arial" panose="020B0604020202020204" pitchFamily="34" charset="0"/>
              </a:rPr>
              <a:t>65%</a:t>
            </a:r>
            <a:r>
              <a:rPr lang="zh-CN" altLang="en-US" dirty="0">
                <a:latin typeface="Arial" panose="020B0604020202020204" pitchFamily="34" charset="0"/>
                <a:ea typeface="微软雅黑" panose="020B0503020204020204" pitchFamily="34" charset="-122"/>
                <a:sym typeface="Arial" panose="020B0604020202020204" pitchFamily="34" charset="0"/>
              </a:rPr>
              <a:t>，颜色与主题色相同并置于底层，即可获得具有历史感的背景图片效果</a:t>
            </a:r>
          </a:p>
        </p:txBody>
      </p:sp>
      <p:sp>
        <p:nvSpPr>
          <p:cNvPr id="12" name="矩形 11">
            <a:extLst>
              <a:ext uri="{FF2B5EF4-FFF2-40B4-BE49-F238E27FC236}">
                <a16:creationId xmlns:a16="http://schemas.microsoft.com/office/drawing/2014/main" id="{38CDC797-EEE2-4A61-B188-B4EA854E2234}"/>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17072391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a:extLst>
              <a:ext uri="{FF2B5EF4-FFF2-40B4-BE49-F238E27FC236}">
                <a16:creationId xmlns:a16="http://schemas.microsoft.com/office/drawing/2014/main" id="{C5E109EF-A584-4042-9A40-5982531B528C}"/>
              </a:ext>
            </a:extLst>
          </p:cNvPr>
          <p:cNvSpPr/>
          <p:nvPr/>
        </p:nvSpPr>
        <p:spPr>
          <a:xfrm>
            <a:off x="911224" y="2133600"/>
            <a:ext cx="4140199" cy="525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 name="标题 1">
            <a:extLst>
              <a:ext uri="{FF2B5EF4-FFF2-40B4-BE49-F238E27FC236}">
                <a16:creationId xmlns:a16="http://schemas.microsoft.com/office/drawing/2014/main" id="{DA11AD2E-CB12-4751-842F-21E6964D8AA7}"/>
              </a:ext>
            </a:extLst>
          </p:cNvPr>
          <p:cNvSpPr>
            <a:spLocks noGrp="1"/>
          </p:cNvSpPr>
          <p:nvPr>
            <p:ph type="title"/>
          </p:nvPr>
        </p:nvSpPr>
        <p:spPr/>
        <p:txBody>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设计规范</a:t>
            </a:r>
          </a:p>
        </p:txBody>
      </p:sp>
      <p:sp>
        <p:nvSpPr>
          <p:cNvPr id="3" name="灯片编号占位符 2">
            <a:extLst>
              <a:ext uri="{FF2B5EF4-FFF2-40B4-BE49-F238E27FC236}">
                <a16:creationId xmlns:a16="http://schemas.microsoft.com/office/drawing/2014/main" id="{EFAB7AF6-93DB-433D-9B89-5F40154A3F5B}"/>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45</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4" name="文本框 3">
            <a:extLst>
              <a:ext uri="{FF2B5EF4-FFF2-40B4-BE49-F238E27FC236}">
                <a16:creationId xmlns:a16="http://schemas.microsoft.com/office/drawing/2014/main" id="{5A0596D4-9393-4B80-B6E0-9F80B74D7BC3}"/>
              </a:ext>
            </a:extLst>
          </p:cNvPr>
          <p:cNvSpPr txBox="1"/>
          <p:nvPr/>
        </p:nvSpPr>
        <p:spPr>
          <a:xfrm>
            <a:off x="911225" y="2133600"/>
            <a:ext cx="4140200" cy="525913"/>
          </a:xfrm>
          <a:prstGeom prst="rect">
            <a:avLst/>
          </a:prstGeom>
          <a:noFill/>
        </p:spPr>
        <p:txBody>
          <a:bodyPr wrap="square" rtlCol="0">
            <a:spAutoFit/>
          </a:bodyPr>
          <a:lstStyle/>
          <a:p>
            <a:pPr algn="l" hangingPunct="0">
              <a:lnSpc>
                <a:spcPct val="130000"/>
              </a:lnSpc>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字体建议</a:t>
            </a:r>
          </a:p>
        </p:txBody>
      </p:sp>
      <p:sp>
        <p:nvSpPr>
          <p:cNvPr id="13" name="文本框 12">
            <a:extLst>
              <a:ext uri="{FF2B5EF4-FFF2-40B4-BE49-F238E27FC236}">
                <a16:creationId xmlns:a16="http://schemas.microsoft.com/office/drawing/2014/main" id="{109CA0A4-CC84-454C-A04E-DE8FF5E5774F}"/>
              </a:ext>
            </a:extLst>
          </p:cNvPr>
          <p:cNvSpPr txBox="1"/>
          <p:nvPr/>
        </p:nvSpPr>
        <p:spPr>
          <a:xfrm>
            <a:off x="911225" y="3330212"/>
            <a:ext cx="2052638" cy="417550"/>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标题字体</a:t>
            </a:r>
          </a:p>
        </p:txBody>
      </p:sp>
      <p:cxnSp>
        <p:nvCxnSpPr>
          <p:cNvPr id="14" name="直接连接符 13">
            <a:extLst>
              <a:ext uri="{FF2B5EF4-FFF2-40B4-BE49-F238E27FC236}">
                <a16:creationId xmlns:a16="http://schemas.microsoft.com/office/drawing/2014/main" id="{B5FD1614-E0BD-4CAC-96F1-3072B5964A76}"/>
              </a:ext>
            </a:extLst>
          </p:cNvPr>
          <p:cNvCxnSpPr>
            <a:cxnSpLocks/>
          </p:cNvCxnSpPr>
          <p:nvPr/>
        </p:nvCxnSpPr>
        <p:spPr>
          <a:xfrm>
            <a:off x="1012825" y="3768057"/>
            <a:ext cx="181698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5" name="文本框 14">
            <a:extLst>
              <a:ext uri="{FF2B5EF4-FFF2-40B4-BE49-F238E27FC236}">
                <a16:creationId xmlns:a16="http://schemas.microsoft.com/office/drawing/2014/main" id="{8EDD2176-2200-4AAF-AF34-5E26D4016896}"/>
              </a:ext>
            </a:extLst>
          </p:cNvPr>
          <p:cNvSpPr txBox="1"/>
          <p:nvPr/>
        </p:nvSpPr>
        <p:spPr>
          <a:xfrm>
            <a:off x="911225" y="3761803"/>
            <a:ext cx="2052638" cy="417550"/>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思源宋体 </a:t>
            </a:r>
            <a:r>
              <a:rPr lang="en-US" altLang="zh-CN"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Heavy</a:t>
            </a:r>
            <a:endPar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文本框 15">
            <a:extLst>
              <a:ext uri="{FF2B5EF4-FFF2-40B4-BE49-F238E27FC236}">
                <a16:creationId xmlns:a16="http://schemas.microsoft.com/office/drawing/2014/main" id="{8BC28173-FCE3-4701-8996-40F265DD7C34}"/>
              </a:ext>
            </a:extLst>
          </p:cNvPr>
          <p:cNvSpPr txBox="1"/>
          <p:nvPr/>
        </p:nvSpPr>
        <p:spPr>
          <a:xfrm>
            <a:off x="911225" y="4689007"/>
            <a:ext cx="2052638" cy="417550"/>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正文字体</a:t>
            </a:r>
          </a:p>
        </p:txBody>
      </p:sp>
      <p:sp>
        <p:nvSpPr>
          <p:cNvPr id="17" name="文本框 16">
            <a:extLst>
              <a:ext uri="{FF2B5EF4-FFF2-40B4-BE49-F238E27FC236}">
                <a16:creationId xmlns:a16="http://schemas.microsoft.com/office/drawing/2014/main" id="{BC1D88BC-042D-4DE2-827C-CBA50A0E205D}"/>
              </a:ext>
            </a:extLst>
          </p:cNvPr>
          <p:cNvSpPr txBox="1"/>
          <p:nvPr/>
        </p:nvSpPr>
        <p:spPr>
          <a:xfrm>
            <a:off x="911225" y="5120598"/>
            <a:ext cx="2052638" cy="417550"/>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思源黑体</a:t>
            </a:r>
          </a:p>
        </p:txBody>
      </p:sp>
      <p:cxnSp>
        <p:nvCxnSpPr>
          <p:cNvPr id="20" name="直接连接符 19">
            <a:extLst>
              <a:ext uri="{FF2B5EF4-FFF2-40B4-BE49-F238E27FC236}">
                <a16:creationId xmlns:a16="http://schemas.microsoft.com/office/drawing/2014/main" id="{8AB799B0-F350-4326-9A1F-B260550ED6C7}"/>
              </a:ext>
            </a:extLst>
          </p:cNvPr>
          <p:cNvCxnSpPr>
            <a:cxnSpLocks/>
          </p:cNvCxnSpPr>
          <p:nvPr/>
        </p:nvCxnSpPr>
        <p:spPr>
          <a:xfrm>
            <a:off x="1012825" y="5120598"/>
            <a:ext cx="181698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6ABD6015-C94A-4065-B0B3-7D3CEBB1F5CF}"/>
              </a:ext>
            </a:extLst>
          </p:cNvPr>
          <p:cNvSpPr txBox="1"/>
          <p:nvPr/>
        </p:nvSpPr>
        <p:spPr>
          <a:xfrm>
            <a:off x="2998787" y="3330212"/>
            <a:ext cx="2052638" cy="417550"/>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装饰辅助字体</a:t>
            </a:r>
          </a:p>
        </p:txBody>
      </p:sp>
      <p:cxnSp>
        <p:nvCxnSpPr>
          <p:cNvPr id="29" name="直接连接符 28">
            <a:extLst>
              <a:ext uri="{FF2B5EF4-FFF2-40B4-BE49-F238E27FC236}">
                <a16:creationId xmlns:a16="http://schemas.microsoft.com/office/drawing/2014/main" id="{036A384B-E770-48E3-AF30-7F3B8E4A8790}"/>
              </a:ext>
            </a:extLst>
          </p:cNvPr>
          <p:cNvCxnSpPr>
            <a:cxnSpLocks/>
          </p:cNvCxnSpPr>
          <p:nvPr/>
        </p:nvCxnSpPr>
        <p:spPr>
          <a:xfrm>
            <a:off x="3100387" y="3768057"/>
            <a:ext cx="1816985"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30" name="文本框 29">
            <a:extLst>
              <a:ext uri="{FF2B5EF4-FFF2-40B4-BE49-F238E27FC236}">
                <a16:creationId xmlns:a16="http://schemas.microsoft.com/office/drawing/2014/main" id="{9A203413-8D9A-4006-A46E-A6232C99C99A}"/>
              </a:ext>
            </a:extLst>
          </p:cNvPr>
          <p:cNvSpPr txBox="1"/>
          <p:nvPr/>
        </p:nvSpPr>
        <p:spPr>
          <a:xfrm>
            <a:off x="2998787" y="3761803"/>
            <a:ext cx="2052638" cy="418704"/>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江西拙楷</a:t>
            </a:r>
            <a:endParaRPr lang="en-US" altLang="zh-CN"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文本框 17">
            <a:extLst>
              <a:ext uri="{FF2B5EF4-FFF2-40B4-BE49-F238E27FC236}">
                <a16:creationId xmlns:a16="http://schemas.microsoft.com/office/drawing/2014/main" id="{AF7E7210-74BE-4B89-A594-EA8840E063E7}"/>
              </a:ext>
            </a:extLst>
          </p:cNvPr>
          <p:cNvSpPr txBox="1"/>
          <p:nvPr/>
        </p:nvSpPr>
        <p:spPr>
          <a:xfrm>
            <a:off x="2998787" y="4181243"/>
            <a:ext cx="2163932" cy="417550"/>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思源宋体 </a:t>
            </a:r>
            <a:r>
              <a:rPr lang="en-US" altLang="zh-CN"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Medium</a:t>
            </a:r>
          </a:p>
        </p:txBody>
      </p:sp>
      <p:sp>
        <p:nvSpPr>
          <p:cNvPr id="19" name="文本框 18">
            <a:extLst>
              <a:ext uri="{FF2B5EF4-FFF2-40B4-BE49-F238E27FC236}">
                <a16:creationId xmlns:a16="http://schemas.microsoft.com/office/drawing/2014/main" id="{D92B48C7-73E5-4235-B681-8155BE876823}"/>
              </a:ext>
            </a:extLst>
          </p:cNvPr>
          <p:cNvSpPr txBox="1"/>
          <p:nvPr/>
        </p:nvSpPr>
        <p:spPr>
          <a:xfrm>
            <a:off x="2998787" y="4599947"/>
            <a:ext cx="2052638" cy="417358"/>
          </a:xfrm>
          <a:prstGeom prst="rect">
            <a:avLst/>
          </a:prstGeom>
          <a:noFill/>
        </p:spPr>
        <p:txBody>
          <a:bodyPr wrap="square" rtlCol="0">
            <a:spAutoFit/>
          </a:bodyPr>
          <a:lstStyle/>
          <a:p>
            <a:pPr algn="l" hangingPunct="0">
              <a:lnSpc>
                <a:spcPct val="130000"/>
              </a:lnSpc>
            </a:pPr>
            <a:r>
              <a:rPr lang="zh-CN" altLang="en-US"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思源黑体小细</a:t>
            </a:r>
            <a:endParaRPr lang="en-US" altLang="zh-CN"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矩形 21">
            <a:extLst>
              <a:ext uri="{FF2B5EF4-FFF2-40B4-BE49-F238E27FC236}">
                <a16:creationId xmlns:a16="http://schemas.microsoft.com/office/drawing/2014/main" id="{81E84BA0-A0B7-4DA2-AFA8-9546479E9FE4}"/>
              </a:ext>
            </a:extLst>
          </p:cNvPr>
          <p:cNvSpPr/>
          <p:nvPr/>
        </p:nvSpPr>
        <p:spPr>
          <a:xfrm>
            <a:off x="6096000" y="2133600"/>
            <a:ext cx="4140199" cy="5259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23" name="文本框 22">
            <a:extLst>
              <a:ext uri="{FF2B5EF4-FFF2-40B4-BE49-F238E27FC236}">
                <a16:creationId xmlns:a16="http://schemas.microsoft.com/office/drawing/2014/main" id="{05A008C6-4C82-42D4-882F-DBC726D7B668}"/>
              </a:ext>
            </a:extLst>
          </p:cNvPr>
          <p:cNvSpPr txBox="1"/>
          <p:nvPr/>
        </p:nvSpPr>
        <p:spPr>
          <a:xfrm>
            <a:off x="6096001" y="2133600"/>
            <a:ext cx="4140200" cy="525913"/>
          </a:xfrm>
          <a:prstGeom prst="rect">
            <a:avLst/>
          </a:prstGeom>
          <a:noFill/>
        </p:spPr>
        <p:txBody>
          <a:bodyPr wrap="square" rtlCol="0">
            <a:spAutoFit/>
          </a:bodyPr>
          <a:lstStyle/>
          <a:p>
            <a:pPr algn="l" hangingPunct="0">
              <a:lnSpc>
                <a:spcPct val="130000"/>
              </a:lnSpc>
            </a:pPr>
            <a:r>
              <a:rPr lang="zh-CN" altLang="en-US" sz="2400" dirty="0">
                <a:solidFill>
                  <a:schemeClr val="bg1"/>
                </a:solidFill>
                <a:latin typeface="Arial" panose="020B0604020202020204" pitchFamily="34" charset="0"/>
                <a:ea typeface="微软雅黑" panose="020B0503020204020204" pitchFamily="34" charset="-122"/>
                <a:sym typeface="Arial" panose="020B0604020202020204" pitchFamily="34" charset="0"/>
              </a:rPr>
              <a:t>配色规范</a:t>
            </a:r>
          </a:p>
        </p:txBody>
      </p:sp>
      <p:sp>
        <p:nvSpPr>
          <p:cNvPr id="5" name="矩形 4">
            <a:extLst>
              <a:ext uri="{FF2B5EF4-FFF2-40B4-BE49-F238E27FC236}">
                <a16:creationId xmlns:a16="http://schemas.microsoft.com/office/drawing/2014/main" id="{7E555371-8120-43F6-9758-03054701135D}"/>
              </a:ext>
            </a:extLst>
          </p:cNvPr>
          <p:cNvSpPr/>
          <p:nvPr/>
        </p:nvSpPr>
        <p:spPr>
          <a:xfrm>
            <a:off x="6096000" y="3195587"/>
            <a:ext cx="1002897" cy="1002897"/>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8" name="矩形 37">
            <a:extLst>
              <a:ext uri="{FF2B5EF4-FFF2-40B4-BE49-F238E27FC236}">
                <a16:creationId xmlns:a16="http://schemas.microsoft.com/office/drawing/2014/main" id="{88F01211-D77F-4E35-B8D3-4690B9B68C40}"/>
              </a:ext>
            </a:extLst>
          </p:cNvPr>
          <p:cNvSpPr/>
          <p:nvPr/>
        </p:nvSpPr>
        <p:spPr>
          <a:xfrm>
            <a:off x="7228195" y="3195587"/>
            <a:ext cx="1002897" cy="1002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9" name="矩形 38">
            <a:extLst>
              <a:ext uri="{FF2B5EF4-FFF2-40B4-BE49-F238E27FC236}">
                <a16:creationId xmlns:a16="http://schemas.microsoft.com/office/drawing/2014/main" id="{3C7C47A8-9464-4FBA-81E8-D71FEACE3223}"/>
              </a:ext>
            </a:extLst>
          </p:cNvPr>
          <p:cNvSpPr/>
          <p:nvPr/>
        </p:nvSpPr>
        <p:spPr>
          <a:xfrm>
            <a:off x="8360390" y="3195587"/>
            <a:ext cx="1002897" cy="100289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2" name="矩形 41">
            <a:extLst>
              <a:ext uri="{FF2B5EF4-FFF2-40B4-BE49-F238E27FC236}">
                <a16:creationId xmlns:a16="http://schemas.microsoft.com/office/drawing/2014/main" id="{EEF70115-9016-4FF0-8580-D505FFE8F846}"/>
              </a:ext>
            </a:extLst>
          </p:cNvPr>
          <p:cNvSpPr/>
          <p:nvPr/>
        </p:nvSpPr>
        <p:spPr>
          <a:xfrm>
            <a:off x="6096000" y="4330121"/>
            <a:ext cx="1002897" cy="100289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3" name="矩形 42">
            <a:extLst>
              <a:ext uri="{FF2B5EF4-FFF2-40B4-BE49-F238E27FC236}">
                <a16:creationId xmlns:a16="http://schemas.microsoft.com/office/drawing/2014/main" id="{A8653317-FDC3-4DCF-BE85-B0BBDBE2B1A6}"/>
              </a:ext>
            </a:extLst>
          </p:cNvPr>
          <p:cNvSpPr/>
          <p:nvPr/>
        </p:nvSpPr>
        <p:spPr>
          <a:xfrm>
            <a:off x="7228195" y="4330121"/>
            <a:ext cx="1002897" cy="1002897"/>
          </a:xfrm>
          <a:prstGeom prst="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22610614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709A1E-1015-49FD-A2E2-F68E5A4B447B}"/>
              </a:ext>
            </a:extLst>
          </p:cNvPr>
          <p:cNvSpPr>
            <a:spLocks noGrp="1"/>
          </p:cNvSpPr>
          <p:nvPr>
            <p:ph type="title"/>
          </p:nvPr>
        </p:nvSpPr>
        <p:spPr/>
        <p:txBody>
          <a:bodyPr>
            <a:normAutofit fontScale="90000"/>
          </a:bodyPr>
          <a:lstStyle/>
          <a:p>
            <a:r>
              <a:rPr lang="zh-CN" altLang="en-US" b="1">
                <a:latin typeface="Arial" panose="020B0604020202020204" pitchFamily="34" charset="0"/>
                <a:ea typeface="微软雅黑" panose="020B0503020204020204" pitchFamily="34" charset="-122"/>
                <a:sym typeface="Arial" panose="020B0604020202020204" pitchFamily="34" charset="0"/>
              </a:rPr>
              <a:t>图片素材来源</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p:txBody>
      </p:sp>
      <p:sp>
        <p:nvSpPr>
          <p:cNvPr id="3" name="灯片编号占位符 2">
            <a:extLst>
              <a:ext uri="{FF2B5EF4-FFF2-40B4-BE49-F238E27FC236}">
                <a16:creationId xmlns:a16="http://schemas.microsoft.com/office/drawing/2014/main" id="{05576B43-1A5E-4BA8-9C4B-06E90BC3D7E7}"/>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46</a:t>
            </a:fld>
            <a:endParaRPr dirty="0">
              <a:latin typeface="Arial" panose="020B0604020202020204" pitchFamily="34" charset="0"/>
              <a:ea typeface="微软雅黑" panose="020B0503020204020204" pitchFamily="34" charset="-122"/>
              <a:sym typeface="Arial" panose="020B0604020202020204" pitchFamily="34" charset="0"/>
            </a:endParaRPr>
          </a:p>
        </p:txBody>
      </p:sp>
      <p:sp>
        <p:nvSpPr>
          <p:cNvPr id="29" name="文本占位符 28">
            <a:extLst>
              <a:ext uri="{FF2B5EF4-FFF2-40B4-BE49-F238E27FC236}">
                <a16:creationId xmlns:a16="http://schemas.microsoft.com/office/drawing/2014/main" id="{2E40EB18-5354-431F-8FE7-6DDECBD18253}"/>
              </a:ext>
            </a:extLst>
          </p:cNvPr>
          <p:cNvSpPr>
            <a:spLocks noGrp="1"/>
          </p:cNvSpPr>
          <p:nvPr>
            <p:ph type="body" sz="quarter" idx="15"/>
          </p:nvPr>
        </p:nvSpPr>
        <p:spPr>
          <a:xfrm>
            <a:off x="1023239" y="4422098"/>
            <a:ext cx="2983682" cy="1743752"/>
          </a:xfrm>
        </p:spPr>
        <p:txBody>
          <a:bodyPr>
            <a:normAutofit/>
          </a:bodyPr>
          <a:lstStyle/>
          <a:p>
            <a:r>
              <a:rPr lang="zh-CN" altLang="en-US" sz="1800" dirty="0">
                <a:latin typeface="Arial" panose="020B0604020202020204" pitchFamily="34" charset="0"/>
                <a:ea typeface="微软雅黑" panose="020B0503020204020204" pitchFamily="34" charset="-122"/>
                <a:sym typeface="Arial" panose="020B0604020202020204" pitchFamily="34" charset="0"/>
              </a:rPr>
              <a:t>部分图片素材来源于设计者本人及同学朋友在校期间拍摄，在此对提供支持的朋友表示感谢。</a:t>
            </a:r>
          </a:p>
        </p:txBody>
      </p:sp>
      <p:sp>
        <p:nvSpPr>
          <p:cNvPr id="31" name="文本占位符 30">
            <a:extLst>
              <a:ext uri="{FF2B5EF4-FFF2-40B4-BE49-F238E27FC236}">
                <a16:creationId xmlns:a16="http://schemas.microsoft.com/office/drawing/2014/main" id="{2C2A846F-83D2-4E61-A078-22558D5B11C3}"/>
              </a:ext>
            </a:extLst>
          </p:cNvPr>
          <p:cNvSpPr>
            <a:spLocks noGrp="1"/>
          </p:cNvSpPr>
          <p:nvPr>
            <p:ph type="body" sz="quarter" idx="17"/>
          </p:nvPr>
        </p:nvSpPr>
        <p:spPr>
          <a:xfrm>
            <a:off x="4676121" y="4422098"/>
            <a:ext cx="2983682" cy="1743752"/>
          </a:xfrm>
        </p:spPr>
        <p:txBody>
          <a:bodyPr>
            <a:normAutofit/>
          </a:bodyPr>
          <a:lstStyle/>
          <a:p>
            <a:r>
              <a:rPr lang="zh-CN" altLang="en-US" sz="1800" dirty="0">
                <a:latin typeface="Arial" panose="020B0604020202020204" pitchFamily="34" charset="0"/>
                <a:ea typeface="微软雅黑" panose="020B0503020204020204" pitchFamily="34" charset="-122"/>
                <a:sym typeface="Arial" panose="020B0604020202020204" pitchFamily="34" charset="0"/>
              </a:rPr>
              <a:t>部分图片来源于</a:t>
            </a:r>
            <a:r>
              <a:rPr lang="en-US" altLang="zh-CN" sz="1800" dirty="0" err="1">
                <a:latin typeface="Arial" panose="020B0604020202020204" pitchFamily="34" charset="0"/>
                <a:ea typeface="微软雅黑" panose="020B0503020204020204" pitchFamily="34" charset="-122"/>
                <a:sym typeface="Arial" panose="020B0604020202020204" pitchFamily="34" charset="0"/>
              </a:rPr>
              <a:t>iSlide</a:t>
            </a:r>
            <a:r>
              <a:rPr lang="zh-CN" altLang="en-US" sz="1800" dirty="0">
                <a:latin typeface="Arial" panose="020B0604020202020204" pitchFamily="34" charset="0"/>
                <a:ea typeface="微软雅黑" panose="020B0503020204020204" pitchFamily="34" charset="-122"/>
                <a:sym typeface="Arial" panose="020B0604020202020204" pitchFamily="34" charset="0"/>
              </a:rPr>
              <a:t>插件中图片库所提供，感谢</a:t>
            </a:r>
            <a:r>
              <a:rPr lang="en-US" altLang="zh-CN" sz="1800" dirty="0" err="1">
                <a:latin typeface="Arial" panose="020B0604020202020204" pitchFamily="34" charset="0"/>
                <a:ea typeface="微软雅黑" panose="020B0503020204020204" pitchFamily="34" charset="-122"/>
                <a:sym typeface="Arial" panose="020B0604020202020204" pitchFamily="34" charset="0"/>
              </a:rPr>
              <a:t>iSlide</a:t>
            </a:r>
            <a:r>
              <a:rPr lang="zh-CN" altLang="en-US" sz="1800" dirty="0">
                <a:latin typeface="Arial" panose="020B0604020202020204" pitchFamily="34" charset="0"/>
                <a:ea typeface="微软雅黑" panose="020B0503020204020204" pitchFamily="34" charset="-122"/>
                <a:sym typeface="Arial" panose="020B0604020202020204" pitchFamily="34" charset="0"/>
              </a:rPr>
              <a:t>为</a:t>
            </a:r>
            <a:r>
              <a:rPr lang="en-US" altLang="zh-CN" sz="1800" dirty="0">
                <a:latin typeface="Arial" panose="020B0604020202020204" pitchFamily="34" charset="0"/>
                <a:ea typeface="微软雅黑" panose="020B0503020204020204" pitchFamily="34" charset="-122"/>
                <a:sym typeface="Arial" panose="020B0604020202020204" pitchFamily="34" charset="0"/>
              </a:rPr>
              <a:t>PPT</a:t>
            </a:r>
            <a:r>
              <a:rPr lang="zh-CN" altLang="en-US" sz="1800" dirty="0">
                <a:latin typeface="Arial" panose="020B0604020202020204" pitchFamily="34" charset="0"/>
                <a:ea typeface="微软雅黑" panose="020B0503020204020204" pitchFamily="34" charset="-122"/>
                <a:sym typeface="Arial" panose="020B0604020202020204" pitchFamily="34" charset="0"/>
              </a:rPr>
              <a:t>设计提供的极大便捷。</a:t>
            </a:r>
          </a:p>
        </p:txBody>
      </p:sp>
      <p:sp>
        <p:nvSpPr>
          <p:cNvPr id="33" name="文本占位符 32">
            <a:extLst>
              <a:ext uri="{FF2B5EF4-FFF2-40B4-BE49-F238E27FC236}">
                <a16:creationId xmlns:a16="http://schemas.microsoft.com/office/drawing/2014/main" id="{4515643C-FC15-4179-928C-55E4AA5A2C78}"/>
              </a:ext>
            </a:extLst>
          </p:cNvPr>
          <p:cNvSpPr>
            <a:spLocks noGrp="1"/>
          </p:cNvSpPr>
          <p:nvPr>
            <p:ph type="body" sz="quarter" idx="19"/>
          </p:nvPr>
        </p:nvSpPr>
        <p:spPr>
          <a:xfrm>
            <a:off x="8329003" y="4422098"/>
            <a:ext cx="2983682" cy="1743752"/>
          </a:xfrm>
        </p:spPr>
        <p:txBody>
          <a:bodyPr>
            <a:normAutofit/>
          </a:bodyPr>
          <a:lstStyle/>
          <a:p>
            <a:r>
              <a:rPr lang="zh-CN" altLang="en-US" sz="1800" dirty="0">
                <a:latin typeface="Arial" panose="020B0604020202020204" pitchFamily="34" charset="0"/>
                <a:ea typeface="微软雅黑" panose="020B0503020204020204" pitchFamily="34" charset="-122"/>
                <a:sym typeface="Arial" panose="020B0604020202020204" pitchFamily="34" charset="0"/>
              </a:rPr>
              <a:t>封面银杏及部分图片来源于</a:t>
            </a:r>
            <a:r>
              <a:rPr lang="en-US" altLang="zh-CN" sz="1800" u="sng" dirty="0">
                <a:latin typeface="Arial" panose="020B0604020202020204" pitchFamily="34" charset="0"/>
                <a:ea typeface="微软雅黑" panose="020B0503020204020204" pitchFamily="34" charset="-122"/>
                <a:sym typeface="Arial" panose="020B0604020202020204" pitchFamily="34" charset="0"/>
                <a:hlinkClick r:id="rId3"/>
              </a:rPr>
              <a:t>https://unsplash.com/</a:t>
            </a:r>
            <a:r>
              <a:rPr lang="zh-CN" altLang="en-US" sz="1800" dirty="0">
                <a:latin typeface="Arial" panose="020B0604020202020204" pitchFamily="34" charset="0"/>
                <a:ea typeface="微软雅黑" panose="020B0503020204020204" pitchFamily="34" charset="-122"/>
                <a:sym typeface="Arial" panose="020B0604020202020204" pitchFamily="34" charset="0"/>
              </a:rPr>
              <a:t>。感谢其提供的大量优质图片。</a:t>
            </a:r>
            <a:endParaRPr lang="en-US" altLang="zh-CN" sz="1800" dirty="0">
              <a:latin typeface="Arial" panose="020B0604020202020204" pitchFamily="34" charset="0"/>
              <a:ea typeface="微软雅黑" panose="020B0503020204020204" pitchFamily="34" charset="-122"/>
              <a:sym typeface="Arial" panose="020B0604020202020204" pitchFamily="34" charset="0"/>
            </a:endParaRPr>
          </a:p>
        </p:txBody>
      </p:sp>
      <p:pic>
        <p:nvPicPr>
          <p:cNvPr id="60" name="图片占位符 59" descr="图片包含 室内, 桌子, 小, 玩具&#10;&#10;描述已自动生成">
            <a:extLst>
              <a:ext uri="{FF2B5EF4-FFF2-40B4-BE49-F238E27FC236}">
                <a16:creationId xmlns:a16="http://schemas.microsoft.com/office/drawing/2014/main" id="{55E8AE4B-1DA9-4FF1-9524-D6CD82416F32}"/>
              </a:ext>
            </a:extLst>
          </p:cNvPr>
          <p:cNvPicPr>
            <a:picLocks noGrp="1" noChangeAspect="1"/>
          </p:cNvPicPr>
          <p:nvPr>
            <p:ph type="pic" sz="quarter" idx="20"/>
          </p:nvPr>
        </p:nvPicPr>
        <p:blipFill>
          <a:blip r:embed="rId4" cstate="screen">
            <a:extLst>
              <a:ext uri="{28A0092B-C50C-407E-A947-70E740481C1C}">
                <a14:useLocalDpi xmlns:a14="http://schemas.microsoft.com/office/drawing/2010/main"/>
              </a:ext>
            </a:extLst>
          </a:blip>
          <a:srcRect/>
          <a:stretch>
            <a:fillRect/>
          </a:stretch>
        </p:blipFill>
        <p:spPr/>
      </p:pic>
      <p:pic>
        <p:nvPicPr>
          <p:cNvPr id="53" name="图片占位符 52" descr="猫在沙发上&#10;&#10;描述已自动生成">
            <a:extLst>
              <a:ext uri="{FF2B5EF4-FFF2-40B4-BE49-F238E27FC236}">
                <a16:creationId xmlns:a16="http://schemas.microsoft.com/office/drawing/2014/main" id="{0AF2B3C2-6FD6-4485-BBA8-7D1F8881E8FE}"/>
              </a:ext>
            </a:extLst>
          </p:cNvPr>
          <p:cNvPicPr>
            <a:picLocks noGrp="1" noChangeAspect="1"/>
          </p:cNvPicPr>
          <p:nvPr>
            <p:ph type="pic" sz="quarter" idx="21"/>
          </p:nvPr>
        </p:nvPicPr>
        <p:blipFill>
          <a:blip r:embed="rId5" cstate="screen">
            <a:extLst>
              <a:ext uri="{28A0092B-C50C-407E-A947-70E740481C1C}">
                <a14:useLocalDpi xmlns:a14="http://schemas.microsoft.com/office/drawing/2010/main"/>
              </a:ext>
            </a:extLst>
          </a:blip>
          <a:srcRect/>
          <a:stretch>
            <a:fillRect/>
          </a:stretch>
        </p:blipFill>
        <p:spPr/>
      </p:pic>
      <p:sp>
        <p:nvSpPr>
          <p:cNvPr id="56" name="图片蒙版">
            <a:extLst>
              <a:ext uri="{FF2B5EF4-FFF2-40B4-BE49-F238E27FC236}">
                <a16:creationId xmlns:a16="http://schemas.microsoft.com/office/drawing/2014/main" id="{78379ECB-23AA-4599-A9D0-B72E6705579B}"/>
              </a:ext>
            </a:extLst>
          </p:cNvPr>
          <p:cNvSpPr/>
          <p:nvPr/>
        </p:nvSpPr>
        <p:spPr>
          <a:xfrm>
            <a:off x="8329001" y="2133600"/>
            <a:ext cx="2982983" cy="1967336"/>
          </a:xfrm>
          <a:prstGeom prst="rect">
            <a:avLst/>
          </a:prstGeom>
          <a:no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7" name="图片蒙版">
            <a:extLst>
              <a:ext uri="{FF2B5EF4-FFF2-40B4-BE49-F238E27FC236}">
                <a16:creationId xmlns:a16="http://schemas.microsoft.com/office/drawing/2014/main" id="{6522A690-B9C7-46A2-8C2F-50C39CD5CC02}"/>
              </a:ext>
            </a:extLst>
          </p:cNvPr>
          <p:cNvSpPr/>
          <p:nvPr/>
        </p:nvSpPr>
        <p:spPr>
          <a:xfrm>
            <a:off x="4676119" y="2133600"/>
            <a:ext cx="2982983" cy="1967336"/>
          </a:xfrm>
          <a:prstGeom prst="rect">
            <a:avLst/>
          </a:prstGeom>
          <a:no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8" name="图片蒙版">
            <a:extLst>
              <a:ext uri="{FF2B5EF4-FFF2-40B4-BE49-F238E27FC236}">
                <a16:creationId xmlns:a16="http://schemas.microsoft.com/office/drawing/2014/main" id="{97E1B6F4-18CD-4F4C-9854-9572CDA4300B}"/>
              </a:ext>
            </a:extLst>
          </p:cNvPr>
          <p:cNvSpPr/>
          <p:nvPr/>
        </p:nvSpPr>
        <p:spPr>
          <a:xfrm>
            <a:off x="1023237" y="2133600"/>
            <a:ext cx="2982983" cy="1967336"/>
          </a:xfrm>
          <a:prstGeom prst="rect">
            <a:avLst/>
          </a:prstGeom>
          <a:no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61" name="组合 60">
            <a:extLst>
              <a:ext uri="{FF2B5EF4-FFF2-40B4-BE49-F238E27FC236}">
                <a16:creationId xmlns:a16="http://schemas.microsoft.com/office/drawing/2014/main" id="{0ED39C56-C8C0-48ED-B7E2-418B2CE66E7B}"/>
              </a:ext>
            </a:extLst>
          </p:cNvPr>
          <p:cNvGrpSpPr/>
          <p:nvPr/>
        </p:nvGrpSpPr>
        <p:grpSpPr>
          <a:xfrm>
            <a:off x="4676119" y="5499780"/>
            <a:ext cx="1491843" cy="391328"/>
            <a:chOff x="669926" y="1204895"/>
            <a:chExt cx="1699443" cy="445784"/>
          </a:xfrm>
        </p:grpSpPr>
        <p:sp>
          <p:nvSpPr>
            <p:cNvPr id="62" name="AutoShape 15">
              <a:extLst>
                <a:ext uri="{FF2B5EF4-FFF2-40B4-BE49-F238E27FC236}">
                  <a16:creationId xmlns:a16="http://schemas.microsoft.com/office/drawing/2014/main" id="{4A324D40-2C37-4652-AD6A-25A61AC8194B}"/>
                </a:ext>
              </a:extLst>
            </p:cNvPr>
            <p:cNvSpPr>
              <a:spLocks noChangeAspect="1" noChangeArrowheads="1" noTextEdit="1"/>
            </p:cNvSpPr>
            <p:nvPr/>
          </p:nvSpPr>
          <p:spPr bwMode="auto">
            <a:xfrm>
              <a:off x="669926" y="1204895"/>
              <a:ext cx="1699443" cy="445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3" name="Freeform 17">
              <a:extLst>
                <a:ext uri="{FF2B5EF4-FFF2-40B4-BE49-F238E27FC236}">
                  <a16:creationId xmlns:a16="http://schemas.microsoft.com/office/drawing/2014/main" id="{1904732F-1DB3-420D-8049-35320FAB1B7D}"/>
                </a:ext>
              </a:extLst>
            </p:cNvPr>
            <p:cNvSpPr>
              <a:spLocks/>
            </p:cNvSpPr>
            <p:nvPr/>
          </p:nvSpPr>
          <p:spPr bwMode="auto">
            <a:xfrm>
              <a:off x="670473" y="1204895"/>
              <a:ext cx="444415" cy="445784"/>
            </a:xfrm>
            <a:custGeom>
              <a:avLst/>
              <a:gdLst>
                <a:gd name="T0" fmla="*/ 344 w 687"/>
                <a:gd name="T1" fmla="*/ 687 h 687"/>
                <a:gd name="T2" fmla="*/ 344 w 687"/>
                <a:gd name="T3" fmla="*/ 687 h 687"/>
                <a:gd name="T4" fmla="*/ 0 w 687"/>
                <a:gd name="T5" fmla="*/ 344 h 687"/>
                <a:gd name="T6" fmla="*/ 0 w 687"/>
                <a:gd name="T7" fmla="*/ 344 h 687"/>
                <a:gd name="T8" fmla="*/ 344 w 687"/>
                <a:gd name="T9" fmla="*/ 0 h 687"/>
                <a:gd name="T10" fmla="*/ 344 w 687"/>
                <a:gd name="T11" fmla="*/ 0 h 687"/>
                <a:gd name="T12" fmla="*/ 687 w 687"/>
                <a:gd name="T13" fmla="*/ 344 h 687"/>
                <a:gd name="T14" fmla="*/ 687 w 687"/>
                <a:gd name="T15" fmla="*/ 344 h 687"/>
                <a:gd name="T16" fmla="*/ 344 w 687"/>
                <a:gd name="T17" fmla="*/ 68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7" h="687">
                  <a:moveTo>
                    <a:pt x="344" y="687"/>
                  </a:moveTo>
                  <a:cubicBezTo>
                    <a:pt x="344" y="687"/>
                    <a:pt x="344" y="687"/>
                    <a:pt x="344" y="687"/>
                  </a:cubicBezTo>
                  <a:cubicBezTo>
                    <a:pt x="155" y="687"/>
                    <a:pt x="0" y="533"/>
                    <a:pt x="0" y="344"/>
                  </a:cubicBezTo>
                  <a:cubicBezTo>
                    <a:pt x="0" y="344"/>
                    <a:pt x="0" y="344"/>
                    <a:pt x="0" y="344"/>
                  </a:cubicBezTo>
                  <a:cubicBezTo>
                    <a:pt x="0" y="155"/>
                    <a:pt x="155" y="0"/>
                    <a:pt x="344" y="0"/>
                  </a:cubicBezTo>
                  <a:cubicBezTo>
                    <a:pt x="344" y="0"/>
                    <a:pt x="344" y="0"/>
                    <a:pt x="344" y="0"/>
                  </a:cubicBezTo>
                  <a:cubicBezTo>
                    <a:pt x="533" y="0"/>
                    <a:pt x="687" y="155"/>
                    <a:pt x="687" y="344"/>
                  </a:cubicBezTo>
                  <a:cubicBezTo>
                    <a:pt x="687" y="344"/>
                    <a:pt x="687" y="344"/>
                    <a:pt x="687" y="344"/>
                  </a:cubicBezTo>
                  <a:cubicBezTo>
                    <a:pt x="687" y="533"/>
                    <a:pt x="533" y="687"/>
                    <a:pt x="344" y="68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4" name="Freeform 18">
              <a:extLst>
                <a:ext uri="{FF2B5EF4-FFF2-40B4-BE49-F238E27FC236}">
                  <a16:creationId xmlns:a16="http://schemas.microsoft.com/office/drawing/2014/main" id="{EB54EA31-1210-4DE0-A229-3C4FB09E02D7}"/>
                </a:ext>
              </a:extLst>
            </p:cNvPr>
            <p:cNvSpPr>
              <a:spLocks noEditPoints="1"/>
            </p:cNvSpPr>
            <p:nvPr/>
          </p:nvSpPr>
          <p:spPr bwMode="auto">
            <a:xfrm>
              <a:off x="670473" y="1204895"/>
              <a:ext cx="444415" cy="444417"/>
            </a:xfrm>
            <a:custGeom>
              <a:avLst/>
              <a:gdLst>
                <a:gd name="T0" fmla="*/ 344 w 687"/>
                <a:gd name="T1" fmla="*/ 0 h 685"/>
                <a:gd name="T2" fmla="*/ 344 w 687"/>
                <a:gd name="T3" fmla="*/ 0 h 685"/>
                <a:gd name="T4" fmla="*/ 0 w 687"/>
                <a:gd name="T5" fmla="*/ 344 h 685"/>
                <a:gd name="T6" fmla="*/ 209 w 687"/>
                <a:gd name="T7" fmla="*/ 659 h 685"/>
                <a:gd name="T8" fmla="*/ 210 w 687"/>
                <a:gd name="T9" fmla="*/ 648 h 685"/>
                <a:gd name="T10" fmla="*/ 260 w 687"/>
                <a:gd name="T11" fmla="*/ 402 h 685"/>
                <a:gd name="T12" fmla="*/ 362 w 687"/>
                <a:gd name="T13" fmla="*/ 334 h 685"/>
                <a:gd name="T14" fmla="*/ 430 w 687"/>
                <a:gd name="T15" fmla="*/ 436 h 685"/>
                <a:gd name="T16" fmla="*/ 380 w 687"/>
                <a:gd name="T17" fmla="*/ 682 h 685"/>
                <a:gd name="T18" fmla="*/ 379 w 687"/>
                <a:gd name="T19" fmla="*/ 685 h 685"/>
                <a:gd name="T20" fmla="*/ 687 w 687"/>
                <a:gd name="T21" fmla="*/ 344 h 685"/>
                <a:gd name="T22" fmla="*/ 344 w 687"/>
                <a:gd name="T23" fmla="*/ 0 h 685"/>
                <a:gd name="T24" fmla="*/ 388 w 687"/>
                <a:gd name="T25" fmla="*/ 293 h 685"/>
                <a:gd name="T26" fmla="*/ 299 w 687"/>
                <a:gd name="T27" fmla="*/ 204 h 685"/>
                <a:gd name="T28" fmla="*/ 388 w 687"/>
                <a:gd name="T29" fmla="*/ 115 h 685"/>
                <a:gd name="T30" fmla="*/ 477 w 687"/>
                <a:gd name="T31" fmla="*/ 204 h 685"/>
                <a:gd name="T32" fmla="*/ 388 w 687"/>
                <a:gd name="T33" fmla="*/ 293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7" h="685">
                  <a:moveTo>
                    <a:pt x="344" y="0"/>
                  </a:moveTo>
                  <a:cubicBezTo>
                    <a:pt x="344" y="0"/>
                    <a:pt x="344" y="0"/>
                    <a:pt x="344" y="0"/>
                  </a:cubicBezTo>
                  <a:cubicBezTo>
                    <a:pt x="155" y="0"/>
                    <a:pt x="0" y="155"/>
                    <a:pt x="0" y="344"/>
                  </a:cubicBezTo>
                  <a:cubicBezTo>
                    <a:pt x="0" y="485"/>
                    <a:pt x="86" y="607"/>
                    <a:pt x="209" y="659"/>
                  </a:cubicBezTo>
                  <a:cubicBezTo>
                    <a:pt x="209" y="656"/>
                    <a:pt x="209" y="652"/>
                    <a:pt x="210" y="648"/>
                  </a:cubicBezTo>
                  <a:cubicBezTo>
                    <a:pt x="260" y="402"/>
                    <a:pt x="260" y="402"/>
                    <a:pt x="260" y="402"/>
                  </a:cubicBezTo>
                  <a:cubicBezTo>
                    <a:pt x="269" y="355"/>
                    <a:pt x="315" y="325"/>
                    <a:pt x="362" y="334"/>
                  </a:cubicBezTo>
                  <a:cubicBezTo>
                    <a:pt x="409" y="344"/>
                    <a:pt x="439" y="390"/>
                    <a:pt x="430" y="436"/>
                  </a:cubicBezTo>
                  <a:cubicBezTo>
                    <a:pt x="380" y="682"/>
                    <a:pt x="380" y="682"/>
                    <a:pt x="380" y="682"/>
                  </a:cubicBezTo>
                  <a:cubicBezTo>
                    <a:pt x="379" y="684"/>
                    <a:pt x="379" y="684"/>
                    <a:pt x="379" y="685"/>
                  </a:cubicBezTo>
                  <a:cubicBezTo>
                    <a:pt x="551" y="668"/>
                    <a:pt x="687" y="521"/>
                    <a:pt x="687" y="344"/>
                  </a:cubicBezTo>
                  <a:cubicBezTo>
                    <a:pt x="687" y="155"/>
                    <a:pt x="533" y="0"/>
                    <a:pt x="344" y="0"/>
                  </a:cubicBezTo>
                  <a:close/>
                  <a:moveTo>
                    <a:pt x="388" y="293"/>
                  </a:moveTo>
                  <a:cubicBezTo>
                    <a:pt x="339" y="293"/>
                    <a:pt x="299" y="253"/>
                    <a:pt x="299" y="204"/>
                  </a:cubicBezTo>
                  <a:cubicBezTo>
                    <a:pt x="299" y="155"/>
                    <a:pt x="339" y="115"/>
                    <a:pt x="388" y="115"/>
                  </a:cubicBezTo>
                  <a:cubicBezTo>
                    <a:pt x="437" y="115"/>
                    <a:pt x="477" y="155"/>
                    <a:pt x="477" y="204"/>
                  </a:cubicBezTo>
                  <a:cubicBezTo>
                    <a:pt x="477" y="253"/>
                    <a:pt x="437" y="293"/>
                    <a:pt x="388" y="293"/>
                  </a:cubicBezTo>
                  <a:close/>
                </a:path>
              </a:pathLst>
            </a:custGeom>
            <a:solidFill>
              <a:srgbClr val="CC4B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5" name="Freeform 19">
              <a:extLst>
                <a:ext uri="{FF2B5EF4-FFF2-40B4-BE49-F238E27FC236}">
                  <a16:creationId xmlns:a16="http://schemas.microsoft.com/office/drawing/2014/main" id="{31A57D56-63FF-4DF7-8D0C-FD7CBCC41EEE}"/>
                </a:ext>
              </a:extLst>
            </p:cNvPr>
            <p:cNvSpPr>
              <a:spLocks/>
            </p:cNvSpPr>
            <p:nvPr/>
          </p:nvSpPr>
          <p:spPr bwMode="auto">
            <a:xfrm>
              <a:off x="1316721" y="1281471"/>
              <a:ext cx="237933" cy="309587"/>
            </a:xfrm>
            <a:custGeom>
              <a:avLst/>
              <a:gdLst>
                <a:gd name="T0" fmla="*/ 320 w 368"/>
                <a:gd name="T1" fmla="*/ 141 h 477"/>
                <a:gd name="T2" fmla="*/ 291 w 368"/>
                <a:gd name="T3" fmla="*/ 119 h 477"/>
                <a:gd name="T4" fmla="*/ 263 w 368"/>
                <a:gd name="T5" fmla="*/ 77 h 477"/>
                <a:gd name="T6" fmla="*/ 183 w 368"/>
                <a:gd name="T7" fmla="*/ 54 h 477"/>
                <a:gd name="T8" fmla="*/ 106 w 368"/>
                <a:gd name="T9" fmla="*/ 72 h 477"/>
                <a:gd name="T10" fmla="*/ 76 w 368"/>
                <a:gd name="T11" fmla="*/ 123 h 477"/>
                <a:gd name="T12" fmla="*/ 99 w 368"/>
                <a:gd name="T13" fmla="*/ 168 h 477"/>
                <a:gd name="T14" fmla="*/ 187 w 368"/>
                <a:gd name="T15" fmla="*/ 197 h 477"/>
                <a:gd name="T16" fmla="*/ 280 w 368"/>
                <a:gd name="T17" fmla="*/ 223 h 477"/>
                <a:gd name="T18" fmla="*/ 342 w 368"/>
                <a:gd name="T19" fmla="*/ 264 h 477"/>
                <a:gd name="T20" fmla="*/ 368 w 368"/>
                <a:gd name="T21" fmla="*/ 339 h 477"/>
                <a:gd name="T22" fmla="*/ 321 w 368"/>
                <a:gd name="T23" fmla="*/ 438 h 477"/>
                <a:gd name="T24" fmla="*/ 197 w 368"/>
                <a:gd name="T25" fmla="*/ 477 h 477"/>
                <a:gd name="T26" fmla="*/ 51 w 368"/>
                <a:gd name="T27" fmla="*/ 434 h 477"/>
                <a:gd name="T28" fmla="*/ 4 w 368"/>
                <a:gd name="T29" fmla="*/ 351 h 477"/>
                <a:gd name="T30" fmla="*/ 29 w 368"/>
                <a:gd name="T31" fmla="*/ 318 h 477"/>
                <a:gd name="T32" fmla="*/ 32 w 368"/>
                <a:gd name="T33" fmla="*/ 318 h 477"/>
                <a:gd name="T34" fmla="*/ 62 w 368"/>
                <a:gd name="T35" fmla="*/ 340 h 477"/>
                <a:gd name="T36" fmla="*/ 101 w 368"/>
                <a:gd name="T37" fmla="*/ 397 h 477"/>
                <a:gd name="T38" fmla="*/ 194 w 368"/>
                <a:gd name="T39" fmla="*/ 422 h 477"/>
                <a:gd name="T40" fmla="*/ 277 w 368"/>
                <a:gd name="T41" fmla="*/ 401 h 477"/>
                <a:gd name="T42" fmla="*/ 309 w 368"/>
                <a:gd name="T43" fmla="*/ 343 h 477"/>
                <a:gd name="T44" fmla="*/ 276 w 368"/>
                <a:gd name="T45" fmla="*/ 288 h 477"/>
                <a:gd name="T46" fmla="*/ 165 w 368"/>
                <a:gd name="T47" fmla="*/ 254 h 477"/>
                <a:gd name="T48" fmla="*/ 53 w 368"/>
                <a:gd name="T49" fmla="*/ 207 h 477"/>
                <a:gd name="T50" fmla="*/ 18 w 368"/>
                <a:gd name="T51" fmla="*/ 127 h 477"/>
                <a:gd name="T52" fmla="*/ 62 w 368"/>
                <a:gd name="T53" fmla="*/ 36 h 477"/>
                <a:gd name="T54" fmla="*/ 180 w 368"/>
                <a:gd name="T55" fmla="*/ 0 h 477"/>
                <a:gd name="T56" fmla="*/ 304 w 368"/>
                <a:gd name="T57" fmla="*/ 36 h 477"/>
                <a:gd name="T58" fmla="*/ 349 w 368"/>
                <a:gd name="T59" fmla="*/ 108 h 477"/>
                <a:gd name="T60" fmla="*/ 324 w 368"/>
                <a:gd name="T61" fmla="*/ 140 h 477"/>
                <a:gd name="T62" fmla="*/ 320 w 368"/>
                <a:gd name="T63" fmla="*/ 141 h 4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8" h="477">
                  <a:moveTo>
                    <a:pt x="320" y="141"/>
                  </a:moveTo>
                  <a:cubicBezTo>
                    <a:pt x="306" y="142"/>
                    <a:pt x="294" y="133"/>
                    <a:pt x="291" y="119"/>
                  </a:cubicBezTo>
                  <a:cubicBezTo>
                    <a:pt x="286" y="101"/>
                    <a:pt x="276" y="87"/>
                    <a:pt x="263" y="77"/>
                  </a:cubicBezTo>
                  <a:cubicBezTo>
                    <a:pt x="244" y="62"/>
                    <a:pt x="218" y="54"/>
                    <a:pt x="183" y="54"/>
                  </a:cubicBezTo>
                  <a:cubicBezTo>
                    <a:pt x="151" y="54"/>
                    <a:pt x="126" y="60"/>
                    <a:pt x="106" y="72"/>
                  </a:cubicBezTo>
                  <a:cubicBezTo>
                    <a:pt x="86" y="84"/>
                    <a:pt x="76" y="101"/>
                    <a:pt x="76" y="123"/>
                  </a:cubicBezTo>
                  <a:cubicBezTo>
                    <a:pt x="76" y="143"/>
                    <a:pt x="84" y="158"/>
                    <a:pt x="99" y="168"/>
                  </a:cubicBezTo>
                  <a:cubicBezTo>
                    <a:pt x="114" y="178"/>
                    <a:pt x="144" y="187"/>
                    <a:pt x="187" y="197"/>
                  </a:cubicBezTo>
                  <a:cubicBezTo>
                    <a:pt x="225" y="205"/>
                    <a:pt x="256" y="214"/>
                    <a:pt x="280" y="223"/>
                  </a:cubicBezTo>
                  <a:cubicBezTo>
                    <a:pt x="304" y="232"/>
                    <a:pt x="325" y="245"/>
                    <a:pt x="342" y="264"/>
                  </a:cubicBezTo>
                  <a:cubicBezTo>
                    <a:pt x="359" y="283"/>
                    <a:pt x="368" y="307"/>
                    <a:pt x="368" y="339"/>
                  </a:cubicBezTo>
                  <a:cubicBezTo>
                    <a:pt x="368" y="378"/>
                    <a:pt x="352" y="411"/>
                    <a:pt x="321" y="438"/>
                  </a:cubicBezTo>
                  <a:cubicBezTo>
                    <a:pt x="289" y="464"/>
                    <a:pt x="248" y="477"/>
                    <a:pt x="197" y="477"/>
                  </a:cubicBezTo>
                  <a:cubicBezTo>
                    <a:pt x="132" y="477"/>
                    <a:pt x="84" y="462"/>
                    <a:pt x="51" y="434"/>
                  </a:cubicBezTo>
                  <a:cubicBezTo>
                    <a:pt x="26" y="411"/>
                    <a:pt x="11" y="384"/>
                    <a:pt x="4" y="351"/>
                  </a:cubicBezTo>
                  <a:cubicBezTo>
                    <a:pt x="0" y="335"/>
                    <a:pt x="13" y="320"/>
                    <a:pt x="29" y="318"/>
                  </a:cubicBezTo>
                  <a:cubicBezTo>
                    <a:pt x="32" y="318"/>
                    <a:pt x="32" y="318"/>
                    <a:pt x="32" y="318"/>
                  </a:cubicBezTo>
                  <a:cubicBezTo>
                    <a:pt x="46" y="317"/>
                    <a:pt x="58" y="326"/>
                    <a:pt x="62" y="340"/>
                  </a:cubicBezTo>
                  <a:cubicBezTo>
                    <a:pt x="68" y="365"/>
                    <a:pt x="81" y="384"/>
                    <a:pt x="101" y="397"/>
                  </a:cubicBezTo>
                  <a:cubicBezTo>
                    <a:pt x="127" y="413"/>
                    <a:pt x="158" y="422"/>
                    <a:pt x="194" y="422"/>
                  </a:cubicBezTo>
                  <a:cubicBezTo>
                    <a:pt x="229" y="422"/>
                    <a:pt x="256" y="415"/>
                    <a:pt x="277" y="401"/>
                  </a:cubicBezTo>
                  <a:cubicBezTo>
                    <a:pt x="298" y="387"/>
                    <a:pt x="309" y="368"/>
                    <a:pt x="309" y="343"/>
                  </a:cubicBezTo>
                  <a:cubicBezTo>
                    <a:pt x="309" y="318"/>
                    <a:pt x="298" y="300"/>
                    <a:pt x="276" y="288"/>
                  </a:cubicBezTo>
                  <a:cubicBezTo>
                    <a:pt x="254" y="277"/>
                    <a:pt x="217" y="265"/>
                    <a:pt x="165" y="254"/>
                  </a:cubicBezTo>
                  <a:cubicBezTo>
                    <a:pt x="113" y="243"/>
                    <a:pt x="76" y="227"/>
                    <a:pt x="53" y="207"/>
                  </a:cubicBezTo>
                  <a:cubicBezTo>
                    <a:pt x="30" y="186"/>
                    <a:pt x="18" y="160"/>
                    <a:pt x="18" y="127"/>
                  </a:cubicBezTo>
                  <a:cubicBezTo>
                    <a:pt x="18" y="90"/>
                    <a:pt x="33" y="60"/>
                    <a:pt x="62" y="36"/>
                  </a:cubicBezTo>
                  <a:cubicBezTo>
                    <a:pt x="91" y="12"/>
                    <a:pt x="130" y="0"/>
                    <a:pt x="180" y="0"/>
                  </a:cubicBezTo>
                  <a:cubicBezTo>
                    <a:pt x="231" y="0"/>
                    <a:pt x="273" y="12"/>
                    <a:pt x="304" y="36"/>
                  </a:cubicBezTo>
                  <a:cubicBezTo>
                    <a:pt x="327" y="54"/>
                    <a:pt x="343" y="78"/>
                    <a:pt x="349" y="108"/>
                  </a:cubicBezTo>
                  <a:cubicBezTo>
                    <a:pt x="353" y="124"/>
                    <a:pt x="341" y="139"/>
                    <a:pt x="324" y="140"/>
                  </a:cubicBezTo>
                  <a:lnTo>
                    <a:pt x="320" y="141"/>
                  </a:lnTo>
                  <a:close/>
                </a:path>
              </a:pathLst>
            </a:custGeom>
            <a:solidFill>
              <a:srgbClr val="354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6" name="Freeform 20">
              <a:extLst>
                <a:ext uri="{FF2B5EF4-FFF2-40B4-BE49-F238E27FC236}">
                  <a16:creationId xmlns:a16="http://schemas.microsoft.com/office/drawing/2014/main" id="{9034629A-A6A0-44FF-B0DB-0DFB5253AEAE}"/>
                </a:ext>
              </a:extLst>
            </p:cNvPr>
            <p:cNvSpPr>
              <a:spLocks/>
            </p:cNvSpPr>
            <p:nvPr/>
          </p:nvSpPr>
          <p:spPr bwMode="auto">
            <a:xfrm>
              <a:off x="1603608" y="1286121"/>
              <a:ext cx="36921" cy="299742"/>
            </a:xfrm>
            <a:custGeom>
              <a:avLst/>
              <a:gdLst>
                <a:gd name="T0" fmla="*/ 29 w 57"/>
                <a:gd name="T1" fmla="*/ 462 h 462"/>
                <a:gd name="T2" fmla="*/ 29 w 57"/>
                <a:gd name="T3" fmla="*/ 462 h 462"/>
                <a:gd name="T4" fmla="*/ 0 w 57"/>
                <a:gd name="T5" fmla="*/ 434 h 462"/>
                <a:gd name="T6" fmla="*/ 0 w 57"/>
                <a:gd name="T7" fmla="*/ 29 h 462"/>
                <a:gd name="T8" fmla="*/ 29 w 57"/>
                <a:gd name="T9" fmla="*/ 0 h 462"/>
                <a:gd name="T10" fmla="*/ 29 w 57"/>
                <a:gd name="T11" fmla="*/ 0 h 462"/>
                <a:gd name="T12" fmla="*/ 57 w 57"/>
                <a:gd name="T13" fmla="*/ 29 h 462"/>
                <a:gd name="T14" fmla="*/ 57 w 57"/>
                <a:gd name="T15" fmla="*/ 434 h 462"/>
                <a:gd name="T16" fmla="*/ 29 w 57"/>
                <a:gd name="T17"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 h="462">
                  <a:moveTo>
                    <a:pt x="29" y="462"/>
                  </a:moveTo>
                  <a:cubicBezTo>
                    <a:pt x="29" y="462"/>
                    <a:pt x="29" y="462"/>
                    <a:pt x="29" y="462"/>
                  </a:cubicBezTo>
                  <a:cubicBezTo>
                    <a:pt x="13" y="462"/>
                    <a:pt x="0" y="449"/>
                    <a:pt x="0" y="434"/>
                  </a:cubicBezTo>
                  <a:cubicBezTo>
                    <a:pt x="0" y="29"/>
                    <a:pt x="0" y="29"/>
                    <a:pt x="0" y="29"/>
                  </a:cubicBezTo>
                  <a:cubicBezTo>
                    <a:pt x="0" y="13"/>
                    <a:pt x="13" y="0"/>
                    <a:pt x="29" y="0"/>
                  </a:cubicBezTo>
                  <a:cubicBezTo>
                    <a:pt x="29" y="0"/>
                    <a:pt x="29" y="0"/>
                    <a:pt x="29" y="0"/>
                  </a:cubicBezTo>
                  <a:cubicBezTo>
                    <a:pt x="44" y="0"/>
                    <a:pt x="57" y="13"/>
                    <a:pt x="57" y="29"/>
                  </a:cubicBezTo>
                  <a:cubicBezTo>
                    <a:pt x="57" y="434"/>
                    <a:pt x="57" y="434"/>
                    <a:pt x="57" y="434"/>
                  </a:cubicBezTo>
                  <a:cubicBezTo>
                    <a:pt x="57" y="449"/>
                    <a:pt x="44" y="462"/>
                    <a:pt x="29" y="462"/>
                  </a:cubicBezTo>
                  <a:close/>
                </a:path>
              </a:pathLst>
            </a:custGeom>
            <a:solidFill>
              <a:srgbClr val="354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7" name="Freeform 21">
              <a:extLst>
                <a:ext uri="{FF2B5EF4-FFF2-40B4-BE49-F238E27FC236}">
                  <a16:creationId xmlns:a16="http://schemas.microsoft.com/office/drawing/2014/main" id="{8E69799D-06D7-45FB-9590-404F5447DF76}"/>
                </a:ext>
              </a:extLst>
            </p:cNvPr>
            <p:cNvSpPr>
              <a:spLocks noEditPoints="1"/>
            </p:cNvSpPr>
            <p:nvPr/>
          </p:nvSpPr>
          <p:spPr bwMode="auto">
            <a:xfrm>
              <a:off x="1696867" y="1286121"/>
              <a:ext cx="36100" cy="299742"/>
            </a:xfrm>
            <a:custGeom>
              <a:avLst/>
              <a:gdLst>
                <a:gd name="T0" fmla="*/ 28 w 56"/>
                <a:gd name="T1" fmla="*/ 65 h 462"/>
                <a:gd name="T2" fmla="*/ 28 w 56"/>
                <a:gd name="T3" fmla="*/ 65 h 462"/>
                <a:gd name="T4" fmla="*/ 0 w 56"/>
                <a:gd name="T5" fmla="*/ 36 h 462"/>
                <a:gd name="T6" fmla="*/ 0 w 56"/>
                <a:gd name="T7" fmla="*/ 29 h 462"/>
                <a:gd name="T8" fmla="*/ 28 w 56"/>
                <a:gd name="T9" fmla="*/ 0 h 462"/>
                <a:gd name="T10" fmla="*/ 28 w 56"/>
                <a:gd name="T11" fmla="*/ 0 h 462"/>
                <a:gd name="T12" fmla="*/ 56 w 56"/>
                <a:gd name="T13" fmla="*/ 29 h 462"/>
                <a:gd name="T14" fmla="*/ 56 w 56"/>
                <a:gd name="T15" fmla="*/ 36 h 462"/>
                <a:gd name="T16" fmla="*/ 28 w 56"/>
                <a:gd name="T17" fmla="*/ 65 h 462"/>
                <a:gd name="T18" fmla="*/ 28 w 56"/>
                <a:gd name="T19" fmla="*/ 462 h 462"/>
                <a:gd name="T20" fmla="*/ 28 w 56"/>
                <a:gd name="T21" fmla="*/ 462 h 462"/>
                <a:gd name="T22" fmla="*/ 0 w 56"/>
                <a:gd name="T23" fmla="*/ 434 h 462"/>
                <a:gd name="T24" fmla="*/ 0 w 56"/>
                <a:gd name="T25" fmla="*/ 156 h 462"/>
                <a:gd name="T26" fmla="*/ 28 w 56"/>
                <a:gd name="T27" fmla="*/ 128 h 462"/>
                <a:gd name="T28" fmla="*/ 28 w 56"/>
                <a:gd name="T29" fmla="*/ 128 h 462"/>
                <a:gd name="T30" fmla="*/ 56 w 56"/>
                <a:gd name="T31" fmla="*/ 156 h 462"/>
                <a:gd name="T32" fmla="*/ 56 w 56"/>
                <a:gd name="T33" fmla="*/ 434 h 462"/>
                <a:gd name="T34" fmla="*/ 28 w 56"/>
                <a:gd name="T35"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6" h="462">
                  <a:moveTo>
                    <a:pt x="28" y="65"/>
                  </a:moveTo>
                  <a:cubicBezTo>
                    <a:pt x="28" y="65"/>
                    <a:pt x="28" y="65"/>
                    <a:pt x="28" y="65"/>
                  </a:cubicBezTo>
                  <a:cubicBezTo>
                    <a:pt x="12" y="65"/>
                    <a:pt x="0" y="52"/>
                    <a:pt x="0" y="36"/>
                  </a:cubicBezTo>
                  <a:cubicBezTo>
                    <a:pt x="0" y="29"/>
                    <a:pt x="0" y="29"/>
                    <a:pt x="0" y="29"/>
                  </a:cubicBezTo>
                  <a:cubicBezTo>
                    <a:pt x="0" y="13"/>
                    <a:pt x="12" y="0"/>
                    <a:pt x="28" y="0"/>
                  </a:cubicBezTo>
                  <a:cubicBezTo>
                    <a:pt x="28" y="0"/>
                    <a:pt x="28" y="0"/>
                    <a:pt x="28" y="0"/>
                  </a:cubicBezTo>
                  <a:cubicBezTo>
                    <a:pt x="44" y="0"/>
                    <a:pt x="56" y="13"/>
                    <a:pt x="56" y="29"/>
                  </a:cubicBezTo>
                  <a:cubicBezTo>
                    <a:pt x="56" y="36"/>
                    <a:pt x="56" y="36"/>
                    <a:pt x="56" y="36"/>
                  </a:cubicBezTo>
                  <a:cubicBezTo>
                    <a:pt x="56" y="52"/>
                    <a:pt x="44" y="65"/>
                    <a:pt x="28" y="65"/>
                  </a:cubicBezTo>
                  <a:close/>
                  <a:moveTo>
                    <a:pt x="28" y="462"/>
                  </a:moveTo>
                  <a:cubicBezTo>
                    <a:pt x="28" y="462"/>
                    <a:pt x="28" y="462"/>
                    <a:pt x="28" y="462"/>
                  </a:cubicBezTo>
                  <a:cubicBezTo>
                    <a:pt x="12" y="462"/>
                    <a:pt x="0" y="449"/>
                    <a:pt x="0" y="434"/>
                  </a:cubicBezTo>
                  <a:cubicBezTo>
                    <a:pt x="0" y="156"/>
                    <a:pt x="0" y="156"/>
                    <a:pt x="0" y="156"/>
                  </a:cubicBezTo>
                  <a:cubicBezTo>
                    <a:pt x="0" y="141"/>
                    <a:pt x="12" y="128"/>
                    <a:pt x="28" y="128"/>
                  </a:cubicBezTo>
                  <a:cubicBezTo>
                    <a:pt x="28" y="128"/>
                    <a:pt x="28" y="128"/>
                    <a:pt x="28" y="128"/>
                  </a:cubicBezTo>
                  <a:cubicBezTo>
                    <a:pt x="44" y="128"/>
                    <a:pt x="56" y="141"/>
                    <a:pt x="56" y="156"/>
                  </a:cubicBezTo>
                  <a:cubicBezTo>
                    <a:pt x="56" y="434"/>
                    <a:pt x="56" y="434"/>
                    <a:pt x="56" y="434"/>
                  </a:cubicBezTo>
                  <a:cubicBezTo>
                    <a:pt x="56" y="449"/>
                    <a:pt x="44" y="462"/>
                    <a:pt x="28" y="462"/>
                  </a:cubicBezTo>
                  <a:close/>
                </a:path>
              </a:pathLst>
            </a:custGeom>
            <a:solidFill>
              <a:srgbClr val="354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8" name="Freeform 22">
              <a:extLst>
                <a:ext uri="{FF2B5EF4-FFF2-40B4-BE49-F238E27FC236}">
                  <a16:creationId xmlns:a16="http://schemas.microsoft.com/office/drawing/2014/main" id="{D0BA80F7-8B5B-4EAD-8E36-F57586BA6F00}"/>
                </a:ext>
              </a:extLst>
            </p:cNvPr>
            <p:cNvSpPr>
              <a:spLocks noEditPoints="1"/>
            </p:cNvSpPr>
            <p:nvPr/>
          </p:nvSpPr>
          <p:spPr bwMode="auto">
            <a:xfrm>
              <a:off x="1235222" y="1286121"/>
              <a:ext cx="36647" cy="299742"/>
            </a:xfrm>
            <a:custGeom>
              <a:avLst/>
              <a:gdLst>
                <a:gd name="T0" fmla="*/ 29 w 57"/>
                <a:gd name="T1" fmla="*/ 65 h 462"/>
                <a:gd name="T2" fmla="*/ 29 w 57"/>
                <a:gd name="T3" fmla="*/ 65 h 462"/>
                <a:gd name="T4" fmla="*/ 0 w 57"/>
                <a:gd name="T5" fmla="*/ 36 h 462"/>
                <a:gd name="T6" fmla="*/ 0 w 57"/>
                <a:gd name="T7" fmla="*/ 29 h 462"/>
                <a:gd name="T8" fmla="*/ 29 w 57"/>
                <a:gd name="T9" fmla="*/ 0 h 462"/>
                <a:gd name="T10" fmla="*/ 29 w 57"/>
                <a:gd name="T11" fmla="*/ 0 h 462"/>
                <a:gd name="T12" fmla="*/ 57 w 57"/>
                <a:gd name="T13" fmla="*/ 29 h 462"/>
                <a:gd name="T14" fmla="*/ 57 w 57"/>
                <a:gd name="T15" fmla="*/ 36 h 462"/>
                <a:gd name="T16" fmla="*/ 29 w 57"/>
                <a:gd name="T17" fmla="*/ 65 h 462"/>
                <a:gd name="T18" fmla="*/ 29 w 57"/>
                <a:gd name="T19" fmla="*/ 462 h 462"/>
                <a:gd name="T20" fmla="*/ 29 w 57"/>
                <a:gd name="T21" fmla="*/ 462 h 462"/>
                <a:gd name="T22" fmla="*/ 0 w 57"/>
                <a:gd name="T23" fmla="*/ 434 h 462"/>
                <a:gd name="T24" fmla="*/ 0 w 57"/>
                <a:gd name="T25" fmla="*/ 156 h 462"/>
                <a:gd name="T26" fmla="*/ 29 w 57"/>
                <a:gd name="T27" fmla="*/ 128 h 462"/>
                <a:gd name="T28" fmla="*/ 29 w 57"/>
                <a:gd name="T29" fmla="*/ 128 h 462"/>
                <a:gd name="T30" fmla="*/ 57 w 57"/>
                <a:gd name="T31" fmla="*/ 156 h 462"/>
                <a:gd name="T32" fmla="*/ 57 w 57"/>
                <a:gd name="T33" fmla="*/ 434 h 462"/>
                <a:gd name="T34" fmla="*/ 29 w 57"/>
                <a:gd name="T35" fmla="*/ 462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7" h="462">
                  <a:moveTo>
                    <a:pt x="29" y="65"/>
                  </a:moveTo>
                  <a:cubicBezTo>
                    <a:pt x="29" y="65"/>
                    <a:pt x="29" y="65"/>
                    <a:pt x="29" y="65"/>
                  </a:cubicBezTo>
                  <a:cubicBezTo>
                    <a:pt x="13" y="65"/>
                    <a:pt x="0" y="52"/>
                    <a:pt x="0" y="36"/>
                  </a:cubicBezTo>
                  <a:cubicBezTo>
                    <a:pt x="0" y="29"/>
                    <a:pt x="0" y="29"/>
                    <a:pt x="0" y="29"/>
                  </a:cubicBezTo>
                  <a:cubicBezTo>
                    <a:pt x="0" y="13"/>
                    <a:pt x="13" y="0"/>
                    <a:pt x="29" y="0"/>
                  </a:cubicBezTo>
                  <a:cubicBezTo>
                    <a:pt x="29" y="0"/>
                    <a:pt x="29" y="0"/>
                    <a:pt x="29" y="0"/>
                  </a:cubicBezTo>
                  <a:cubicBezTo>
                    <a:pt x="44" y="0"/>
                    <a:pt x="57" y="13"/>
                    <a:pt x="57" y="29"/>
                  </a:cubicBezTo>
                  <a:cubicBezTo>
                    <a:pt x="57" y="36"/>
                    <a:pt x="57" y="36"/>
                    <a:pt x="57" y="36"/>
                  </a:cubicBezTo>
                  <a:cubicBezTo>
                    <a:pt x="57" y="52"/>
                    <a:pt x="44" y="65"/>
                    <a:pt x="29" y="65"/>
                  </a:cubicBezTo>
                  <a:close/>
                  <a:moveTo>
                    <a:pt x="29" y="462"/>
                  </a:moveTo>
                  <a:cubicBezTo>
                    <a:pt x="29" y="462"/>
                    <a:pt x="29" y="462"/>
                    <a:pt x="29" y="462"/>
                  </a:cubicBezTo>
                  <a:cubicBezTo>
                    <a:pt x="13" y="462"/>
                    <a:pt x="0" y="449"/>
                    <a:pt x="0" y="434"/>
                  </a:cubicBezTo>
                  <a:cubicBezTo>
                    <a:pt x="0" y="156"/>
                    <a:pt x="0" y="156"/>
                    <a:pt x="0" y="156"/>
                  </a:cubicBezTo>
                  <a:cubicBezTo>
                    <a:pt x="0" y="141"/>
                    <a:pt x="13" y="128"/>
                    <a:pt x="29" y="128"/>
                  </a:cubicBezTo>
                  <a:cubicBezTo>
                    <a:pt x="29" y="128"/>
                    <a:pt x="29" y="128"/>
                    <a:pt x="29" y="128"/>
                  </a:cubicBezTo>
                  <a:cubicBezTo>
                    <a:pt x="44" y="128"/>
                    <a:pt x="57" y="141"/>
                    <a:pt x="57" y="156"/>
                  </a:cubicBezTo>
                  <a:cubicBezTo>
                    <a:pt x="57" y="434"/>
                    <a:pt x="57" y="434"/>
                    <a:pt x="57" y="434"/>
                  </a:cubicBezTo>
                  <a:cubicBezTo>
                    <a:pt x="57" y="449"/>
                    <a:pt x="44" y="462"/>
                    <a:pt x="29" y="462"/>
                  </a:cubicBezTo>
                  <a:close/>
                </a:path>
              </a:pathLst>
            </a:custGeom>
            <a:solidFill>
              <a:srgbClr val="354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69" name="Freeform 23">
              <a:extLst>
                <a:ext uri="{FF2B5EF4-FFF2-40B4-BE49-F238E27FC236}">
                  <a16:creationId xmlns:a16="http://schemas.microsoft.com/office/drawing/2014/main" id="{5723677A-5C80-417A-BED2-FC68419BAA6C}"/>
                </a:ext>
              </a:extLst>
            </p:cNvPr>
            <p:cNvSpPr>
              <a:spLocks noEditPoints="1"/>
            </p:cNvSpPr>
            <p:nvPr/>
          </p:nvSpPr>
          <p:spPr bwMode="auto">
            <a:xfrm>
              <a:off x="1776451" y="1286121"/>
              <a:ext cx="187338" cy="304938"/>
            </a:xfrm>
            <a:custGeom>
              <a:avLst/>
              <a:gdLst>
                <a:gd name="T0" fmla="*/ 264 w 290"/>
                <a:gd name="T1" fmla="*/ 462 h 470"/>
                <a:gd name="T2" fmla="*/ 264 w 290"/>
                <a:gd name="T3" fmla="*/ 462 h 470"/>
                <a:gd name="T4" fmla="*/ 237 w 290"/>
                <a:gd name="T5" fmla="*/ 436 h 470"/>
                <a:gd name="T6" fmla="*/ 237 w 290"/>
                <a:gd name="T7" fmla="*/ 420 h 470"/>
                <a:gd name="T8" fmla="*/ 236 w 290"/>
                <a:gd name="T9" fmla="*/ 420 h 470"/>
                <a:gd name="T10" fmla="*/ 144 w 290"/>
                <a:gd name="T11" fmla="*/ 470 h 470"/>
                <a:gd name="T12" fmla="*/ 41 w 290"/>
                <a:gd name="T13" fmla="*/ 421 h 470"/>
                <a:gd name="T14" fmla="*/ 0 w 290"/>
                <a:gd name="T15" fmla="*/ 295 h 470"/>
                <a:gd name="T16" fmla="*/ 39 w 290"/>
                <a:gd name="T17" fmla="*/ 167 h 470"/>
                <a:gd name="T18" fmla="*/ 141 w 290"/>
                <a:gd name="T19" fmla="*/ 120 h 470"/>
                <a:gd name="T20" fmla="*/ 232 w 290"/>
                <a:gd name="T21" fmla="*/ 166 h 470"/>
                <a:gd name="T22" fmla="*/ 234 w 290"/>
                <a:gd name="T23" fmla="*/ 166 h 470"/>
                <a:gd name="T24" fmla="*/ 234 w 290"/>
                <a:gd name="T25" fmla="*/ 27 h 470"/>
                <a:gd name="T26" fmla="*/ 260 w 290"/>
                <a:gd name="T27" fmla="*/ 0 h 470"/>
                <a:gd name="T28" fmla="*/ 264 w 290"/>
                <a:gd name="T29" fmla="*/ 0 h 470"/>
                <a:gd name="T30" fmla="*/ 290 w 290"/>
                <a:gd name="T31" fmla="*/ 27 h 470"/>
                <a:gd name="T32" fmla="*/ 290 w 290"/>
                <a:gd name="T33" fmla="*/ 436 h 470"/>
                <a:gd name="T34" fmla="*/ 264 w 290"/>
                <a:gd name="T35" fmla="*/ 462 h 470"/>
                <a:gd name="T36" fmla="*/ 150 w 290"/>
                <a:gd name="T37" fmla="*/ 423 h 470"/>
                <a:gd name="T38" fmla="*/ 213 w 290"/>
                <a:gd name="T39" fmla="*/ 393 h 470"/>
                <a:gd name="T40" fmla="*/ 239 w 290"/>
                <a:gd name="T41" fmla="*/ 300 h 470"/>
                <a:gd name="T42" fmla="*/ 215 w 290"/>
                <a:gd name="T43" fmla="*/ 203 h 470"/>
                <a:gd name="T44" fmla="*/ 147 w 290"/>
                <a:gd name="T45" fmla="*/ 167 h 470"/>
                <a:gd name="T46" fmla="*/ 81 w 290"/>
                <a:gd name="T47" fmla="*/ 202 h 470"/>
                <a:gd name="T48" fmla="*/ 58 w 290"/>
                <a:gd name="T49" fmla="*/ 295 h 470"/>
                <a:gd name="T50" fmla="*/ 70 w 290"/>
                <a:gd name="T51" fmla="*/ 366 h 470"/>
                <a:gd name="T52" fmla="*/ 104 w 290"/>
                <a:gd name="T53" fmla="*/ 409 h 470"/>
                <a:gd name="T54" fmla="*/ 150 w 290"/>
                <a:gd name="T55" fmla="*/ 423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0" h="470">
                  <a:moveTo>
                    <a:pt x="264" y="462"/>
                  </a:moveTo>
                  <a:cubicBezTo>
                    <a:pt x="264" y="462"/>
                    <a:pt x="264" y="462"/>
                    <a:pt x="264" y="462"/>
                  </a:cubicBezTo>
                  <a:cubicBezTo>
                    <a:pt x="249" y="462"/>
                    <a:pt x="237" y="450"/>
                    <a:pt x="237" y="436"/>
                  </a:cubicBezTo>
                  <a:cubicBezTo>
                    <a:pt x="237" y="420"/>
                    <a:pt x="237" y="420"/>
                    <a:pt x="237" y="420"/>
                  </a:cubicBezTo>
                  <a:cubicBezTo>
                    <a:pt x="236" y="420"/>
                    <a:pt x="236" y="420"/>
                    <a:pt x="236" y="420"/>
                  </a:cubicBezTo>
                  <a:cubicBezTo>
                    <a:pt x="216" y="453"/>
                    <a:pt x="185" y="470"/>
                    <a:pt x="144" y="470"/>
                  </a:cubicBezTo>
                  <a:cubicBezTo>
                    <a:pt x="103" y="470"/>
                    <a:pt x="69" y="454"/>
                    <a:pt x="41" y="421"/>
                  </a:cubicBezTo>
                  <a:cubicBezTo>
                    <a:pt x="14" y="389"/>
                    <a:pt x="0" y="347"/>
                    <a:pt x="0" y="295"/>
                  </a:cubicBezTo>
                  <a:cubicBezTo>
                    <a:pt x="0" y="241"/>
                    <a:pt x="13" y="199"/>
                    <a:pt x="39" y="167"/>
                  </a:cubicBezTo>
                  <a:cubicBezTo>
                    <a:pt x="65" y="136"/>
                    <a:pt x="99" y="120"/>
                    <a:pt x="141" y="120"/>
                  </a:cubicBezTo>
                  <a:cubicBezTo>
                    <a:pt x="181" y="120"/>
                    <a:pt x="212" y="136"/>
                    <a:pt x="232" y="166"/>
                  </a:cubicBezTo>
                  <a:cubicBezTo>
                    <a:pt x="234" y="166"/>
                    <a:pt x="234" y="166"/>
                    <a:pt x="234" y="166"/>
                  </a:cubicBezTo>
                  <a:cubicBezTo>
                    <a:pt x="234" y="27"/>
                    <a:pt x="234" y="27"/>
                    <a:pt x="234" y="27"/>
                  </a:cubicBezTo>
                  <a:cubicBezTo>
                    <a:pt x="234" y="12"/>
                    <a:pt x="245" y="0"/>
                    <a:pt x="260" y="0"/>
                  </a:cubicBezTo>
                  <a:cubicBezTo>
                    <a:pt x="264" y="0"/>
                    <a:pt x="264" y="0"/>
                    <a:pt x="264" y="0"/>
                  </a:cubicBezTo>
                  <a:cubicBezTo>
                    <a:pt x="278" y="0"/>
                    <a:pt x="290" y="12"/>
                    <a:pt x="290" y="27"/>
                  </a:cubicBezTo>
                  <a:cubicBezTo>
                    <a:pt x="290" y="436"/>
                    <a:pt x="290" y="436"/>
                    <a:pt x="290" y="436"/>
                  </a:cubicBezTo>
                  <a:cubicBezTo>
                    <a:pt x="290" y="450"/>
                    <a:pt x="278" y="462"/>
                    <a:pt x="264" y="462"/>
                  </a:cubicBezTo>
                  <a:close/>
                  <a:moveTo>
                    <a:pt x="150" y="423"/>
                  </a:moveTo>
                  <a:cubicBezTo>
                    <a:pt x="175" y="423"/>
                    <a:pt x="196" y="413"/>
                    <a:pt x="213" y="393"/>
                  </a:cubicBezTo>
                  <a:cubicBezTo>
                    <a:pt x="230" y="372"/>
                    <a:pt x="239" y="342"/>
                    <a:pt x="239" y="300"/>
                  </a:cubicBezTo>
                  <a:cubicBezTo>
                    <a:pt x="239" y="260"/>
                    <a:pt x="231" y="227"/>
                    <a:pt x="215" y="203"/>
                  </a:cubicBezTo>
                  <a:cubicBezTo>
                    <a:pt x="199" y="179"/>
                    <a:pt x="177" y="167"/>
                    <a:pt x="147" y="167"/>
                  </a:cubicBezTo>
                  <a:cubicBezTo>
                    <a:pt x="118" y="167"/>
                    <a:pt x="96" y="178"/>
                    <a:pt x="81" y="202"/>
                  </a:cubicBezTo>
                  <a:cubicBezTo>
                    <a:pt x="66" y="226"/>
                    <a:pt x="58" y="257"/>
                    <a:pt x="58" y="295"/>
                  </a:cubicBezTo>
                  <a:cubicBezTo>
                    <a:pt x="58" y="323"/>
                    <a:pt x="62" y="346"/>
                    <a:pt x="70" y="366"/>
                  </a:cubicBezTo>
                  <a:cubicBezTo>
                    <a:pt x="78" y="385"/>
                    <a:pt x="90" y="399"/>
                    <a:pt x="104" y="409"/>
                  </a:cubicBezTo>
                  <a:cubicBezTo>
                    <a:pt x="119" y="419"/>
                    <a:pt x="134" y="423"/>
                    <a:pt x="150" y="423"/>
                  </a:cubicBezTo>
                  <a:close/>
                </a:path>
              </a:pathLst>
            </a:custGeom>
            <a:solidFill>
              <a:srgbClr val="354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sp>
          <p:nvSpPr>
            <p:cNvPr id="70" name="Freeform 24">
              <a:extLst>
                <a:ext uri="{FF2B5EF4-FFF2-40B4-BE49-F238E27FC236}">
                  <a16:creationId xmlns:a16="http://schemas.microsoft.com/office/drawing/2014/main" id="{EC0AE522-0E48-488A-B342-96275C7C06D6}"/>
                </a:ext>
              </a:extLst>
            </p:cNvPr>
            <p:cNvSpPr>
              <a:spLocks noEditPoints="1"/>
            </p:cNvSpPr>
            <p:nvPr/>
          </p:nvSpPr>
          <p:spPr bwMode="auto">
            <a:xfrm>
              <a:off x="2009735" y="1363791"/>
              <a:ext cx="199371" cy="227268"/>
            </a:xfrm>
            <a:custGeom>
              <a:avLst/>
              <a:gdLst>
                <a:gd name="T0" fmla="*/ 280 w 308"/>
                <a:gd name="T1" fmla="*/ 189 h 350"/>
                <a:gd name="T2" fmla="*/ 68 w 308"/>
                <a:gd name="T3" fmla="*/ 189 h 350"/>
                <a:gd name="T4" fmla="*/ 59 w 308"/>
                <a:gd name="T5" fmla="*/ 200 h 350"/>
                <a:gd name="T6" fmla="*/ 89 w 308"/>
                <a:gd name="T7" fmla="*/ 274 h 350"/>
                <a:gd name="T8" fmla="*/ 160 w 308"/>
                <a:gd name="T9" fmla="*/ 303 h 350"/>
                <a:gd name="T10" fmla="*/ 214 w 308"/>
                <a:gd name="T11" fmla="*/ 286 h 350"/>
                <a:gd name="T12" fmla="*/ 239 w 308"/>
                <a:gd name="T13" fmla="*/ 255 h 350"/>
                <a:gd name="T14" fmla="*/ 272 w 308"/>
                <a:gd name="T15" fmla="*/ 237 h 350"/>
                <a:gd name="T16" fmla="*/ 272 w 308"/>
                <a:gd name="T17" fmla="*/ 237 h 350"/>
                <a:gd name="T18" fmla="*/ 293 w 308"/>
                <a:gd name="T19" fmla="*/ 277 h 350"/>
                <a:gd name="T20" fmla="*/ 254 w 308"/>
                <a:gd name="T21" fmla="*/ 322 h 350"/>
                <a:gd name="T22" fmla="*/ 160 w 308"/>
                <a:gd name="T23" fmla="*/ 350 h 350"/>
                <a:gd name="T24" fmla="*/ 42 w 308"/>
                <a:gd name="T25" fmla="*/ 304 h 350"/>
                <a:gd name="T26" fmla="*/ 0 w 308"/>
                <a:gd name="T27" fmla="*/ 178 h 350"/>
                <a:gd name="T28" fmla="*/ 41 w 308"/>
                <a:gd name="T29" fmla="*/ 50 h 350"/>
                <a:gd name="T30" fmla="*/ 157 w 308"/>
                <a:gd name="T31" fmla="*/ 0 h 350"/>
                <a:gd name="T32" fmla="*/ 227 w 308"/>
                <a:gd name="T33" fmla="*/ 16 h 350"/>
                <a:gd name="T34" fmla="*/ 284 w 308"/>
                <a:gd name="T35" fmla="*/ 71 h 350"/>
                <a:gd name="T36" fmla="*/ 307 w 308"/>
                <a:gd name="T37" fmla="*/ 161 h 350"/>
                <a:gd name="T38" fmla="*/ 280 w 308"/>
                <a:gd name="T39" fmla="*/ 189 h 350"/>
                <a:gd name="T40" fmla="*/ 245 w 308"/>
                <a:gd name="T41" fmla="*/ 143 h 350"/>
                <a:gd name="T42" fmla="*/ 249 w 308"/>
                <a:gd name="T43" fmla="*/ 137 h 350"/>
                <a:gd name="T44" fmla="*/ 218 w 308"/>
                <a:gd name="T45" fmla="*/ 69 h 350"/>
                <a:gd name="T46" fmla="*/ 157 w 308"/>
                <a:gd name="T47" fmla="*/ 47 h 350"/>
                <a:gd name="T48" fmla="*/ 91 w 308"/>
                <a:gd name="T49" fmla="*/ 73 h 350"/>
                <a:gd name="T50" fmla="*/ 63 w 308"/>
                <a:gd name="T51" fmla="*/ 127 h 350"/>
                <a:gd name="T52" fmla="*/ 75 w 308"/>
                <a:gd name="T53" fmla="*/ 143 h 350"/>
                <a:gd name="T54" fmla="*/ 245 w 308"/>
                <a:gd name="T55" fmla="*/ 143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8" h="350">
                  <a:moveTo>
                    <a:pt x="280" y="189"/>
                  </a:moveTo>
                  <a:cubicBezTo>
                    <a:pt x="68" y="189"/>
                    <a:pt x="68" y="189"/>
                    <a:pt x="68" y="189"/>
                  </a:cubicBezTo>
                  <a:cubicBezTo>
                    <a:pt x="63" y="189"/>
                    <a:pt x="58" y="194"/>
                    <a:pt x="59" y="200"/>
                  </a:cubicBezTo>
                  <a:cubicBezTo>
                    <a:pt x="62" y="232"/>
                    <a:pt x="72" y="256"/>
                    <a:pt x="89" y="274"/>
                  </a:cubicBezTo>
                  <a:cubicBezTo>
                    <a:pt x="108" y="294"/>
                    <a:pt x="132" y="303"/>
                    <a:pt x="160" y="303"/>
                  </a:cubicBezTo>
                  <a:cubicBezTo>
                    <a:pt x="181" y="303"/>
                    <a:pt x="200" y="298"/>
                    <a:pt x="214" y="286"/>
                  </a:cubicBezTo>
                  <a:cubicBezTo>
                    <a:pt x="224" y="278"/>
                    <a:pt x="232" y="268"/>
                    <a:pt x="239" y="255"/>
                  </a:cubicBezTo>
                  <a:cubicBezTo>
                    <a:pt x="246" y="243"/>
                    <a:pt x="258" y="236"/>
                    <a:pt x="272" y="237"/>
                  </a:cubicBezTo>
                  <a:cubicBezTo>
                    <a:pt x="272" y="237"/>
                    <a:pt x="272" y="237"/>
                    <a:pt x="272" y="237"/>
                  </a:cubicBezTo>
                  <a:cubicBezTo>
                    <a:pt x="291" y="240"/>
                    <a:pt x="301" y="260"/>
                    <a:pt x="293" y="277"/>
                  </a:cubicBezTo>
                  <a:cubicBezTo>
                    <a:pt x="283" y="295"/>
                    <a:pt x="270" y="310"/>
                    <a:pt x="254" y="322"/>
                  </a:cubicBezTo>
                  <a:cubicBezTo>
                    <a:pt x="229" y="341"/>
                    <a:pt x="198" y="350"/>
                    <a:pt x="160" y="350"/>
                  </a:cubicBezTo>
                  <a:cubicBezTo>
                    <a:pt x="110" y="350"/>
                    <a:pt x="70" y="335"/>
                    <a:pt x="42" y="304"/>
                  </a:cubicBezTo>
                  <a:cubicBezTo>
                    <a:pt x="14" y="273"/>
                    <a:pt x="0" y="231"/>
                    <a:pt x="0" y="178"/>
                  </a:cubicBezTo>
                  <a:cubicBezTo>
                    <a:pt x="0" y="125"/>
                    <a:pt x="13" y="82"/>
                    <a:pt x="41" y="50"/>
                  </a:cubicBezTo>
                  <a:cubicBezTo>
                    <a:pt x="68" y="17"/>
                    <a:pt x="107" y="0"/>
                    <a:pt x="157" y="0"/>
                  </a:cubicBezTo>
                  <a:cubicBezTo>
                    <a:pt x="181" y="0"/>
                    <a:pt x="204" y="6"/>
                    <a:pt x="227" y="16"/>
                  </a:cubicBezTo>
                  <a:cubicBezTo>
                    <a:pt x="250" y="27"/>
                    <a:pt x="269" y="45"/>
                    <a:pt x="284" y="71"/>
                  </a:cubicBezTo>
                  <a:cubicBezTo>
                    <a:pt x="297" y="92"/>
                    <a:pt x="305" y="122"/>
                    <a:pt x="307" y="161"/>
                  </a:cubicBezTo>
                  <a:cubicBezTo>
                    <a:pt x="308" y="176"/>
                    <a:pt x="296" y="189"/>
                    <a:pt x="280" y="189"/>
                  </a:cubicBezTo>
                  <a:close/>
                  <a:moveTo>
                    <a:pt x="245" y="143"/>
                  </a:moveTo>
                  <a:cubicBezTo>
                    <a:pt x="247" y="143"/>
                    <a:pt x="250" y="140"/>
                    <a:pt x="249" y="137"/>
                  </a:cubicBezTo>
                  <a:cubicBezTo>
                    <a:pt x="246" y="106"/>
                    <a:pt x="236" y="83"/>
                    <a:pt x="218" y="69"/>
                  </a:cubicBezTo>
                  <a:cubicBezTo>
                    <a:pt x="199" y="54"/>
                    <a:pt x="179" y="47"/>
                    <a:pt x="157" y="47"/>
                  </a:cubicBezTo>
                  <a:cubicBezTo>
                    <a:pt x="130" y="47"/>
                    <a:pt x="108" y="56"/>
                    <a:pt x="91" y="73"/>
                  </a:cubicBezTo>
                  <a:cubicBezTo>
                    <a:pt x="77" y="88"/>
                    <a:pt x="68" y="106"/>
                    <a:pt x="63" y="127"/>
                  </a:cubicBezTo>
                  <a:cubicBezTo>
                    <a:pt x="62" y="135"/>
                    <a:pt x="67" y="143"/>
                    <a:pt x="75" y="143"/>
                  </a:cubicBezTo>
                  <a:lnTo>
                    <a:pt x="245" y="143"/>
                  </a:lnTo>
                  <a:close/>
                </a:path>
              </a:pathLst>
            </a:custGeom>
            <a:solidFill>
              <a:srgbClr val="354A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sz="1000">
                <a:latin typeface="Arial" panose="020B0604020202020204" pitchFamily="34" charset="0"/>
                <a:ea typeface="微软雅黑" panose="020B0503020204020204" pitchFamily="34" charset="-122"/>
                <a:sym typeface="Arial" panose="020B0604020202020204" pitchFamily="34" charset="0"/>
              </a:endParaRPr>
            </a:p>
          </p:txBody>
        </p:sp>
      </p:grpSp>
      <p:pic>
        <p:nvPicPr>
          <p:cNvPr id="7" name="图片占位符 6" descr="图片包含 游戏机, 树, 蓝色, 花&#10;&#10;描述已自动生成">
            <a:extLst>
              <a:ext uri="{FF2B5EF4-FFF2-40B4-BE49-F238E27FC236}">
                <a16:creationId xmlns:a16="http://schemas.microsoft.com/office/drawing/2014/main" id="{41279D62-C4B6-4BBE-8AB5-35A42D57BD01}"/>
              </a:ext>
            </a:extLst>
          </p:cNvPr>
          <p:cNvPicPr>
            <a:picLocks noGrp="1" noChangeAspect="1"/>
          </p:cNvPicPr>
          <p:nvPr>
            <p:ph type="pic" sz="quarter" idx="22"/>
          </p:nvPr>
        </p:nvPicPr>
        <p:blipFill rotWithShape="1">
          <a:blip r:embed="rId6" cstate="screen">
            <a:extLst>
              <a:ext uri="{28A0092B-C50C-407E-A947-70E740481C1C}">
                <a14:useLocalDpi xmlns:a14="http://schemas.microsoft.com/office/drawing/2010/main"/>
              </a:ext>
            </a:extLst>
          </a:blip>
          <a:srcRect r="-24"/>
          <a:stretch/>
        </p:blipFill>
        <p:spPr>
          <a:xfrm>
            <a:off x="8329702" y="2133600"/>
            <a:ext cx="2982983" cy="1967345"/>
          </a:xfrm>
        </p:spPr>
      </p:pic>
      <p:pic>
        <p:nvPicPr>
          <p:cNvPr id="9" name="图片 8">
            <a:extLst>
              <a:ext uri="{FF2B5EF4-FFF2-40B4-BE49-F238E27FC236}">
                <a16:creationId xmlns:a16="http://schemas.microsoft.com/office/drawing/2014/main" id="{19862654-3AD2-4A88-889E-46BD64E0297E}"/>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346067" y="5497747"/>
            <a:ext cx="393671" cy="393671"/>
          </a:xfrm>
          <a:prstGeom prst="rect">
            <a:avLst/>
          </a:prstGeom>
        </p:spPr>
      </p:pic>
      <p:sp>
        <p:nvSpPr>
          <p:cNvPr id="10" name="文本框 9">
            <a:extLst>
              <a:ext uri="{FF2B5EF4-FFF2-40B4-BE49-F238E27FC236}">
                <a16:creationId xmlns:a16="http://schemas.microsoft.com/office/drawing/2014/main" id="{ABF8C442-F802-4BE3-8AEE-D289D9F2D04B}"/>
              </a:ext>
            </a:extLst>
          </p:cNvPr>
          <p:cNvSpPr txBox="1"/>
          <p:nvPr/>
        </p:nvSpPr>
        <p:spPr>
          <a:xfrm>
            <a:off x="8739738" y="5425648"/>
            <a:ext cx="1898498" cy="553998"/>
          </a:xfrm>
          <a:prstGeom prst="rect">
            <a:avLst/>
          </a:prstGeom>
          <a:noFill/>
        </p:spPr>
        <p:txBody>
          <a:bodyPr wrap="square" rtlCol="0">
            <a:spAutoFit/>
          </a:bodyPr>
          <a:lstStyle/>
          <a:p>
            <a:pPr algn="l" hangingPunct="0"/>
            <a:r>
              <a:rPr lang="en-US" altLang="zh-CN" sz="1600" b="1" dirty="0" err="1">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Unsplash</a:t>
            </a:r>
            <a:endParaRPr lang="en-US" altLang="zh-CN" sz="16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hangingPunct="0"/>
            <a:r>
              <a:rPr lang="en-US" altLang="zh-CN"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Photos for everyone</a:t>
            </a:r>
            <a:endParaRPr lang="zh-CN" altLang="en-US" sz="1400"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5224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占位符 9">
            <a:extLst>
              <a:ext uri="{FF2B5EF4-FFF2-40B4-BE49-F238E27FC236}">
                <a16:creationId xmlns:a16="http://schemas.microsoft.com/office/drawing/2014/main" id="{5A920243-91ED-4751-B9C0-3EBF0FBF0622}"/>
              </a:ext>
            </a:extLst>
          </p:cNvPr>
          <p:cNvSpPr>
            <a:spLocks noGrp="1"/>
          </p:cNvSpPr>
          <p:nvPr>
            <p:ph type="body" sz="quarter" idx="11"/>
          </p:nvPr>
        </p:nvSpPr>
        <p:spPr/>
        <p:txBody>
          <a:bodyPr>
            <a:noAutofit/>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Thanks for listening</a:t>
            </a:r>
          </a:p>
        </p:txBody>
      </p:sp>
      <p:sp>
        <p:nvSpPr>
          <p:cNvPr id="15" name="标题 14">
            <a:extLst>
              <a:ext uri="{FF2B5EF4-FFF2-40B4-BE49-F238E27FC236}">
                <a16:creationId xmlns:a16="http://schemas.microsoft.com/office/drawing/2014/main" id="{4384CBB6-1C3D-464D-A822-A794B26006CB}"/>
              </a:ext>
            </a:extLst>
          </p:cNvPr>
          <p:cNvSpPr>
            <a:spLocks noGrp="1"/>
          </p:cNvSpPr>
          <p:nvPr>
            <p:ph type="title"/>
          </p:nvPr>
        </p:nvSpPr>
        <p:spPr/>
        <p:txBody>
          <a:bodyPr/>
          <a:lstStyle/>
          <a:p>
            <a:pPr algn="dist"/>
            <a:r>
              <a:rPr lang="zh-CN" altLang="en-US" dirty="0">
                <a:latin typeface="Arial" panose="020B0604020202020204" pitchFamily="34" charset="0"/>
                <a:ea typeface="微软雅黑" panose="020B0503020204020204" pitchFamily="34" charset="-122"/>
                <a:sym typeface="Arial" panose="020B0604020202020204" pitchFamily="34" charset="0"/>
              </a:rPr>
              <a:t>感谢聆听</a:t>
            </a:r>
          </a:p>
        </p:txBody>
      </p:sp>
      <p:cxnSp>
        <p:nvCxnSpPr>
          <p:cNvPr id="12" name="直接连接符 11">
            <a:extLst>
              <a:ext uri="{FF2B5EF4-FFF2-40B4-BE49-F238E27FC236}">
                <a16:creationId xmlns:a16="http://schemas.microsoft.com/office/drawing/2014/main" id="{437FB0C2-A66C-4964-BF08-4D243D2F8670}"/>
              </a:ext>
            </a:extLst>
          </p:cNvPr>
          <p:cNvCxnSpPr>
            <a:cxnSpLocks/>
          </p:cNvCxnSpPr>
          <p:nvPr/>
        </p:nvCxnSpPr>
        <p:spPr>
          <a:xfrm>
            <a:off x="5051425" y="2606753"/>
            <a:ext cx="2089150"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文本框 12">
            <a:extLst>
              <a:ext uri="{FF2B5EF4-FFF2-40B4-BE49-F238E27FC236}">
                <a16:creationId xmlns:a16="http://schemas.microsoft.com/office/drawing/2014/main" id="{A5F85561-1574-4BCD-96C6-237A95AA6B05}"/>
              </a:ext>
            </a:extLst>
          </p:cNvPr>
          <p:cNvSpPr txBox="1"/>
          <p:nvPr/>
        </p:nvSpPr>
        <p:spPr>
          <a:xfrm>
            <a:off x="4498369" y="2718106"/>
            <a:ext cx="3195263" cy="307777"/>
          </a:xfrm>
          <a:prstGeom prst="rect">
            <a:avLst/>
          </a:prstGeom>
          <a:noFill/>
        </p:spPr>
        <p:txBody>
          <a:bodyPr wrap="square" rtlCol="0">
            <a:spAutoFit/>
          </a:bodyPr>
          <a:lstStyle/>
          <a:p>
            <a:pPr algn="ctr"/>
            <a:r>
              <a:rPr lang="zh-CN" altLang="en-US" sz="1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谨以此模板感谢母校多年栽培</a:t>
            </a:r>
          </a:p>
        </p:txBody>
      </p:sp>
    </p:spTree>
    <p:extLst>
      <p:ext uri="{BB962C8B-B14F-4D97-AF65-F5344CB8AC3E}">
        <p14:creationId xmlns:p14="http://schemas.microsoft.com/office/powerpoint/2010/main" val="36210291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440F252-1283-419D-B504-8792B7951F43}"/>
              </a:ext>
            </a:extLst>
          </p:cNvPr>
          <p:cNvSpPr>
            <a:spLocks noGrp="1"/>
          </p:cNvSpPr>
          <p:nvPr>
            <p:ph type="title"/>
          </p:nvPr>
        </p:nvSpPr>
        <p:spPr/>
        <p:txBody>
          <a:bodyPr>
            <a:normAutofit fontScale="900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技巧</a:t>
            </a:r>
            <a:r>
              <a:rPr lang="en-US" altLang="zh-CN" dirty="0">
                <a:latin typeface="Arial" panose="020B0604020202020204" pitchFamily="34" charset="0"/>
                <a:ea typeface="微软雅黑" panose="020B0503020204020204" pitchFamily="34" charset="-122"/>
                <a:sym typeface="Arial" panose="020B0604020202020204" pitchFamily="34" charset="0"/>
              </a:rPr>
              <a:t>1  </a:t>
            </a:r>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一键换色</a:t>
            </a:r>
          </a:p>
        </p:txBody>
      </p:sp>
      <p:sp>
        <p:nvSpPr>
          <p:cNvPr id="7" name="文本占位符 6">
            <a:extLst>
              <a:ext uri="{FF2B5EF4-FFF2-40B4-BE49-F238E27FC236}">
                <a16:creationId xmlns:a16="http://schemas.microsoft.com/office/drawing/2014/main" id="{20F0F9BB-BF93-46EF-BFC5-B05E9D1A8225}"/>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方法说明</a:t>
            </a:r>
          </a:p>
        </p:txBody>
      </p:sp>
      <p:sp>
        <p:nvSpPr>
          <p:cNvPr id="8" name="文本占位符 7">
            <a:extLst>
              <a:ext uri="{FF2B5EF4-FFF2-40B4-BE49-F238E27FC236}">
                <a16:creationId xmlns:a16="http://schemas.microsoft.com/office/drawing/2014/main" id="{D178931E-B4E8-4DCD-B2E8-531D3E262D57}"/>
              </a:ext>
            </a:extLst>
          </p:cNvPr>
          <p:cNvSpPr>
            <a:spLocks noGrp="1"/>
          </p:cNvSpPr>
          <p:nvPr>
            <p:ph type="body" sz="quarter" idx="15"/>
          </p:nvPr>
        </p:nvSpPr>
        <p:spPr>
          <a:xfrm>
            <a:off x="9228139" y="2658533"/>
            <a:ext cx="2052636" cy="3507317"/>
          </a:xfrm>
        </p:spPr>
        <p:txBody>
          <a:bodyPr/>
          <a:lstStyle/>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打开设计菜单</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点击拓展箭头</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选择颜色选项</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挑选喜欢的主题色</a:t>
            </a:r>
          </a:p>
        </p:txBody>
      </p:sp>
      <p:pic>
        <p:nvPicPr>
          <p:cNvPr id="10" name="图片 9">
            <a:extLst>
              <a:ext uri="{FF2B5EF4-FFF2-40B4-BE49-F238E27FC236}">
                <a16:creationId xmlns:a16="http://schemas.microsoft.com/office/drawing/2014/main" id="{F099EE1C-10CE-4FC6-B300-BF8AE7F975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16144" y="2133600"/>
            <a:ext cx="3792538" cy="4000500"/>
          </a:xfrm>
          <a:prstGeom prst="rect">
            <a:avLst/>
          </a:prstGeom>
          <a:ln w="12700">
            <a:solidFill>
              <a:schemeClr val="tx1">
                <a:lumMod val="50000"/>
                <a:lumOff val="50000"/>
              </a:schemeClr>
            </a:solidFill>
          </a:ln>
        </p:spPr>
      </p:pic>
      <p:sp>
        <p:nvSpPr>
          <p:cNvPr id="12" name="椭圆 11">
            <a:extLst>
              <a:ext uri="{FF2B5EF4-FFF2-40B4-BE49-F238E27FC236}">
                <a16:creationId xmlns:a16="http://schemas.microsoft.com/office/drawing/2014/main" id="{62418F1C-AB9B-44E5-8219-A9C9ED6322EE}"/>
              </a:ext>
            </a:extLst>
          </p:cNvPr>
          <p:cNvSpPr/>
          <p:nvPr/>
        </p:nvSpPr>
        <p:spPr>
          <a:xfrm>
            <a:off x="8391398" y="2658533"/>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3</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pic>
        <p:nvPicPr>
          <p:cNvPr id="15" name="图片 14">
            <a:extLst>
              <a:ext uri="{FF2B5EF4-FFF2-40B4-BE49-F238E27FC236}">
                <a16:creationId xmlns:a16="http://schemas.microsoft.com/office/drawing/2014/main" id="{889BEEAD-C948-4FC3-8C53-3EB4AF83097E}"/>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911225" y="4133850"/>
            <a:ext cx="4140200" cy="1653737"/>
          </a:xfrm>
          <a:prstGeom prst="rect">
            <a:avLst/>
          </a:prstGeom>
          <a:ln w="12700">
            <a:solidFill>
              <a:schemeClr val="tx1">
                <a:lumMod val="50000"/>
                <a:lumOff val="50000"/>
              </a:schemeClr>
            </a:solidFill>
          </a:ln>
        </p:spPr>
      </p:pic>
      <p:pic>
        <p:nvPicPr>
          <p:cNvPr id="16" name="图片 15">
            <a:extLst>
              <a:ext uri="{FF2B5EF4-FFF2-40B4-BE49-F238E27FC236}">
                <a16:creationId xmlns:a16="http://schemas.microsoft.com/office/drawing/2014/main" id="{B4A26C59-A437-408A-A2ED-6F243D9180F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911225" y="2133600"/>
            <a:ext cx="4140200" cy="1653737"/>
          </a:xfrm>
          <a:prstGeom prst="rect">
            <a:avLst/>
          </a:prstGeom>
          <a:ln w="12700">
            <a:solidFill>
              <a:schemeClr val="tx1">
                <a:lumMod val="50000"/>
                <a:lumOff val="50000"/>
              </a:schemeClr>
            </a:solidFill>
          </a:ln>
        </p:spPr>
      </p:pic>
      <p:sp>
        <p:nvSpPr>
          <p:cNvPr id="11" name="椭圆 10">
            <a:extLst>
              <a:ext uri="{FF2B5EF4-FFF2-40B4-BE49-F238E27FC236}">
                <a16:creationId xmlns:a16="http://schemas.microsoft.com/office/drawing/2014/main" id="{7DB84BC5-2946-4E4D-9879-BB72A0EBF60F}"/>
              </a:ext>
            </a:extLst>
          </p:cNvPr>
          <p:cNvSpPr/>
          <p:nvPr/>
        </p:nvSpPr>
        <p:spPr>
          <a:xfrm>
            <a:off x="2963863" y="2133600"/>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1</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a:extLst>
              <a:ext uri="{FF2B5EF4-FFF2-40B4-BE49-F238E27FC236}">
                <a16:creationId xmlns:a16="http://schemas.microsoft.com/office/drawing/2014/main" id="{59B70C67-E649-4794-8CA9-44421B1CE06C}"/>
              </a:ext>
            </a:extLst>
          </p:cNvPr>
          <p:cNvSpPr/>
          <p:nvPr/>
        </p:nvSpPr>
        <p:spPr>
          <a:xfrm>
            <a:off x="4396153" y="5208574"/>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2</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9" name="椭圆 18">
            <a:extLst>
              <a:ext uri="{FF2B5EF4-FFF2-40B4-BE49-F238E27FC236}">
                <a16:creationId xmlns:a16="http://schemas.microsoft.com/office/drawing/2014/main" id="{EDFBBF7D-A43F-45ED-AAB1-7953D53FF8D1}"/>
              </a:ext>
            </a:extLst>
          </p:cNvPr>
          <p:cNvSpPr/>
          <p:nvPr/>
        </p:nvSpPr>
        <p:spPr>
          <a:xfrm>
            <a:off x="6145139" y="4273810"/>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4</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35797986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2636412B-3A9B-4DB5-9818-8FC5156117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1"/>
          <a:stretch/>
        </p:blipFill>
        <p:spPr>
          <a:xfrm>
            <a:off x="4419600" y="2133600"/>
            <a:ext cx="4387188" cy="2480275"/>
          </a:xfrm>
          <a:prstGeom prst="rect">
            <a:avLst/>
          </a:prstGeom>
          <a:ln w="12700">
            <a:solidFill>
              <a:schemeClr val="tx1">
                <a:lumMod val="50000"/>
                <a:lumOff val="50000"/>
              </a:schemeClr>
            </a:solidFill>
          </a:ln>
        </p:spPr>
      </p:pic>
      <p:pic>
        <p:nvPicPr>
          <p:cNvPr id="2" name="图片 1">
            <a:extLst>
              <a:ext uri="{FF2B5EF4-FFF2-40B4-BE49-F238E27FC236}">
                <a16:creationId xmlns:a16="http://schemas.microsoft.com/office/drawing/2014/main" id="{87E82CFF-D312-4486-9B33-11796783BF9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1226" y="2133600"/>
            <a:ext cx="3347507" cy="1882972"/>
          </a:xfrm>
          <a:prstGeom prst="rect">
            <a:avLst/>
          </a:prstGeom>
          <a:ln w="12700">
            <a:solidFill>
              <a:schemeClr val="tx1">
                <a:lumMod val="50000"/>
                <a:lumOff val="50000"/>
              </a:schemeClr>
            </a:solidFill>
          </a:ln>
        </p:spPr>
      </p:pic>
      <p:sp>
        <p:nvSpPr>
          <p:cNvPr id="5" name="标题 4">
            <a:extLst>
              <a:ext uri="{FF2B5EF4-FFF2-40B4-BE49-F238E27FC236}">
                <a16:creationId xmlns:a16="http://schemas.microsoft.com/office/drawing/2014/main" id="{C440F252-1283-419D-B504-8792B7951F43}"/>
              </a:ext>
            </a:extLst>
          </p:cNvPr>
          <p:cNvSpPr>
            <a:spLocks noGrp="1"/>
          </p:cNvSpPr>
          <p:nvPr>
            <p:ph type="title"/>
          </p:nvPr>
        </p:nvSpPr>
        <p:spPr/>
        <p:txBody>
          <a:bodyPr>
            <a:normAutofit fontScale="900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技巧</a:t>
            </a:r>
            <a:r>
              <a:rPr lang="en-US" altLang="zh-CN" dirty="0">
                <a:latin typeface="Arial" panose="020B0604020202020204" pitchFamily="34" charset="0"/>
                <a:ea typeface="微软雅黑" panose="020B0503020204020204" pitchFamily="34" charset="-122"/>
                <a:sym typeface="Arial" panose="020B0604020202020204" pitchFamily="34" charset="0"/>
              </a:rPr>
              <a:t>2  </a:t>
            </a:r>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更换图片</a:t>
            </a:r>
          </a:p>
        </p:txBody>
      </p:sp>
      <p:sp>
        <p:nvSpPr>
          <p:cNvPr id="7" name="文本占位符 6">
            <a:extLst>
              <a:ext uri="{FF2B5EF4-FFF2-40B4-BE49-F238E27FC236}">
                <a16:creationId xmlns:a16="http://schemas.microsoft.com/office/drawing/2014/main" id="{20F0F9BB-BF93-46EF-BFC5-B05E9D1A8225}"/>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方法说明</a:t>
            </a:r>
          </a:p>
        </p:txBody>
      </p:sp>
      <p:sp>
        <p:nvSpPr>
          <p:cNvPr id="8" name="文本占位符 7">
            <a:extLst>
              <a:ext uri="{FF2B5EF4-FFF2-40B4-BE49-F238E27FC236}">
                <a16:creationId xmlns:a16="http://schemas.microsoft.com/office/drawing/2014/main" id="{D178931E-B4E8-4DCD-B2E8-531D3E262D57}"/>
              </a:ext>
            </a:extLst>
          </p:cNvPr>
          <p:cNvSpPr>
            <a:spLocks noGrp="1"/>
          </p:cNvSpPr>
          <p:nvPr>
            <p:ph type="body" sz="quarter" idx="15"/>
          </p:nvPr>
        </p:nvSpPr>
        <p:spPr>
          <a:xfrm>
            <a:off x="9228139" y="2658533"/>
            <a:ext cx="2052636" cy="3507317"/>
          </a:xfrm>
        </p:spPr>
        <p:txBody>
          <a:bodyPr/>
          <a:lstStyle/>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选择需要更换的图片，按</a:t>
            </a:r>
            <a:r>
              <a:rPr lang="en-US" altLang="zh-CN" dirty="0">
                <a:latin typeface="Arial" panose="020B0604020202020204" pitchFamily="34" charset="0"/>
                <a:ea typeface="微软雅黑" panose="020B0503020204020204" pitchFamily="34" charset="-122"/>
                <a:sym typeface="Arial" panose="020B0604020202020204" pitchFamily="34" charset="0"/>
              </a:rPr>
              <a:t>Delete</a:t>
            </a: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点击插入图片的图标选择需要插入的图片</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点击裁剪按钮可调整图片的显示区域</a:t>
            </a:r>
          </a:p>
        </p:txBody>
      </p:sp>
      <p:sp>
        <p:nvSpPr>
          <p:cNvPr id="12" name="椭圆 11">
            <a:extLst>
              <a:ext uri="{FF2B5EF4-FFF2-40B4-BE49-F238E27FC236}">
                <a16:creationId xmlns:a16="http://schemas.microsoft.com/office/drawing/2014/main" id="{62418F1C-AB9B-44E5-8219-A9C9ED6322EE}"/>
              </a:ext>
            </a:extLst>
          </p:cNvPr>
          <p:cNvSpPr/>
          <p:nvPr/>
        </p:nvSpPr>
        <p:spPr>
          <a:xfrm>
            <a:off x="7845298" y="2039400"/>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3</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a:extLst>
              <a:ext uri="{FF2B5EF4-FFF2-40B4-BE49-F238E27FC236}">
                <a16:creationId xmlns:a16="http://schemas.microsoft.com/office/drawing/2014/main" id="{7DB84BC5-2946-4E4D-9879-BB72A0EBF60F}"/>
              </a:ext>
            </a:extLst>
          </p:cNvPr>
          <p:cNvSpPr/>
          <p:nvPr/>
        </p:nvSpPr>
        <p:spPr>
          <a:xfrm>
            <a:off x="3128964" y="2494752"/>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1</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pic>
        <p:nvPicPr>
          <p:cNvPr id="4" name="图片 3">
            <a:extLst>
              <a:ext uri="{FF2B5EF4-FFF2-40B4-BE49-F238E27FC236}">
                <a16:creationId xmlns:a16="http://schemas.microsoft.com/office/drawing/2014/main" id="{1BC3E45D-7539-4D07-871B-73D7C9C138D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225" y="4254024"/>
            <a:ext cx="3347508" cy="1880076"/>
          </a:xfrm>
          <a:prstGeom prst="rect">
            <a:avLst/>
          </a:prstGeom>
          <a:ln w="12700">
            <a:solidFill>
              <a:schemeClr val="tx1">
                <a:lumMod val="50000"/>
                <a:lumOff val="50000"/>
              </a:schemeClr>
            </a:solidFill>
          </a:ln>
        </p:spPr>
      </p:pic>
      <p:sp>
        <p:nvSpPr>
          <p:cNvPr id="17" name="椭圆 16">
            <a:extLst>
              <a:ext uri="{FF2B5EF4-FFF2-40B4-BE49-F238E27FC236}">
                <a16:creationId xmlns:a16="http://schemas.microsoft.com/office/drawing/2014/main" id="{59B70C67-E649-4794-8CA9-44421B1CE06C}"/>
              </a:ext>
            </a:extLst>
          </p:cNvPr>
          <p:cNvSpPr/>
          <p:nvPr/>
        </p:nvSpPr>
        <p:spPr>
          <a:xfrm>
            <a:off x="3215324" y="4917300"/>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2</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31636584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A8B8D8-D979-4FA5-81E3-1C2F6E789BD8}"/>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目录</a:t>
            </a:r>
          </a:p>
        </p:txBody>
      </p:sp>
      <p:sp>
        <p:nvSpPr>
          <p:cNvPr id="3" name="文本占位符 2">
            <a:extLst>
              <a:ext uri="{FF2B5EF4-FFF2-40B4-BE49-F238E27FC236}">
                <a16:creationId xmlns:a16="http://schemas.microsoft.com/office/drawing/2014/main" id="{29F84F01-D6D4-488F-8FBA-6EA85B184CF0}"/>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contents</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7" name="文本框 6">
            <a:extLst>
              <a:ext uri="{FF2B5EF4-FFF2-40B4-BE49-F238E27FC236}">
                <a16:creationId xmlns:a16="http://schemas.microsoft.com/office/drawing/2014/main" id="{3FC44C74-793C-4ECF-AD82-6608CD822F66}"/>
              </a:ext>
            </a:extLst>
          </p:cNvPr>
          <p:cNvSpPr txBox="1"/>
          <p:nvPr/>
        </p:nvSpPr>
        <p:spPr>
          <a:xfrm>
            <a:off x="6306343" y="837398"/>
            <a:ext cx="1668463" cy="1826719"/>
          </a:xfrm>
          <a:prstGeom prst="rect">
            <a:avLst/>
          </a:prstGeom>
          <a:noFill/>
        </p:spPr>
        <p:txBody>
          <a:bodyPr wrap="square" rtlCol="0">
            <a:spAutoFit/>
          </a:bodyPr>
          <a:lstStyle/>
          <a:p>
            <a:pPr algn="ctr" hangingPunct="0">
              <a:lnSpc>
                <a:spcPct val="130000"/>
              </a:lnSpc>
            </a:pPr>
            <a:r>
              <a:rPr lang="en-US" altLang="zh-CN" sz="9600" dirty="0">
                <a:solidFill>
                  <a:schemeClr val="accent1"/>
                </a:solidFill>
                <a:latin typeface="Arial" panose="020B0604020202020204" pitchFamily="34" charset="0"/>
                <a:ea typeface="微软雅黑" panose="020B0503020204020204" pitchFamily="34" charset="-122"/>
                <a:sym typeface="Arial" panose="020B0604020202020204" pitchFamily="34" charset="0"/>
              </a:rPr>
              <a:t>01</a:t>
            </a:r>
            <a:endParaRPr lang="zh-CN" altLang="en-US" sz="9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a:extLst>
              <a:ext uri="{FF2B5EF4-FFF2-40B4-BE49-F238E27FC236}">
                <a16:creationId xmlns:a16="http://schemas.microsoft.com/office/drawing/2014/main" id="{E17C39E7-6E86-40FD-AF22-BCD7F80FC146}"/>
              </a:ext>
            </a:extLst>
          </p:cNvPr>
          <p:cNvSpPr txBox="1"/>
          <p:nvPr/>
        </p:nvSpPr>
        <p:spPr>
          <a:xfrm>
            <a:off x="6153985" y="2406468"/>
            <a:ext cx="1973179" cy="525657"/>
          </a:xfrm>
          <a:prstGeom prst="rect">
            <a:avLst/>
          </a:prstGeom>
          <a:noFill/>
        </p:spPr>
        <p:txBody>
          <a:bodyPr wrap="square" rtlCol="0">
            <a:spAutoFit/>
          </a:bodyPr>
          <a:lstStyle/>
          <a:p>
            <a:pPr algn="ctr" hangingPunct="0">
              <a:lnSpc>
                <a:spcPct val="130000"/>
              </a:lnSpc>
            </a:pPr>
            <a:r>
              <a:rPr lang="zh-CN" altLang="en-US" sz="2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房地产评估</a:t>
            </a:r>
          </a:p>
        </p:txBody>
      </p:sp>
      <p:cxnSp>
        <p:nvCxnSpPr>
          <p:cNvPr id="11" name="直接连接符 10">
            <a:extLst>
              <a:ext uri="{FF2B5EF4-FFF2-40B4-BE49-F238E27FC236}">
                <a16:creationId xmlns:a16="http://schemas.microsoft.com/office/drawing/2014/main" id="{3544F854-D341-4589-8D4E-1F7C1791D7D6}"/>
              </a:ext>
            </a:extLst>
          </p:cNvPr>
          <p:cNvCxnSpPr/>
          <p:nvPr/>
        </p:nvCxnSpPr>
        <p:spPr>
          <a:xfrm>
            <a:off x="6332052" y="2406468"/>
            <a:ext cx="1617045" cy="0"/>
          </a:xfrm>
          <a:prstGeom prst="line">
            <a:avLst/>
          </a:prstGeom>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0F90DDE7-2D22-4735-9288-7B4DBFAF2F0E}"/>
              </a:ext>
            </a:extLst>
          </p:cNvPr>
          <p:cNvSpPr txBox="1"/>
          <p:nvPr/>
        </p:nvSpPr>
        <p:spPr>
          <a:xfrm>
            <a:off x="9228138" y="837398"/>
            <a:ext cx="1668462" cy="1826719"/>
          </a:xfrm>
          <a:prstGeom prst="rect">
            <a:avLst/>
          </a:prstGeom>
          <a:noFill/>
        </p:spPr>
        <p:txBody>
          <a:bodyPr wrap="square" rtlCol="0">
            <a:spAutoFit/>
          </a:bodyPr>
          <a:lstStyle/>
          <a:p>
            <a:pPr algn="ctr" hangingPunct="0">
              <a:lnSpc>
                <a:spcPct val="130000"/>
              </a:lnSpc>
            </a:pPr>
            <a:r>
              <a:rPr lang="en-US" altLang="zh-CN" sz="9600" dirty="0">
                <a:solidFill>
                  <a:schemeClr val="accent1"/>
                </a:solidFill>
                <a:latin typeface="Arial" panose="020B0604020202020204" pitchFamily="34" charset="0"/>
                <a:ea typeface="微软雅黑" panose="020B0503020204020204" pitchFamily="34" charset="-122"/>
                <a:sym typeface="Arial" panose="020B0604020202020204" pitchFamily="34" charset="0"/>
              </a:rPr>
              <a:t>02</a:t>
            </a:r>
            <a:endParaRPr lang="zh-CN" altLang="en-US" sz="9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文本框 12">
            <a:extLst>
              <a:ext uri="{FF2B5EF4-FFF2-40B4-BE49-F238E27FC236}">
                <a16:creationId xmlns:a16="http://schemas.microsoft.com/office/drawing/2014/main" id="{876BA5E4-281E-43C7-99B0-C1698DE162A6}"/>
              </a:ext>
            </a:extLst>
          </p:cNvPr>
          <p:cNvSpPr txBox="1"/>
          <p:nvPr/>
        </p:nvSpPr>
        <p:spPr>
          <a:xfrm>
            <a:off x="8970189" y="2406468"/>
            <a:ext cx="2184359" cy="525657"/>
          </a:xfrm>
          <a:prstGeom prst="rect">
            <a:avLst/>
          </a:prstGeom>
          <a:noFill/>
        </p:spPr>
        <p:txBody>
          <a:bodyPr wrap="square" rtlCol="0">
            <a:spAutoFit/>
          </a:bodyPr>
          <a:lstStyle/>
          <a:p>
            <a:pPr algn="ctr" hangingPunct="0">
              <a:lnSpc>
                <a:spcPct val="130000"/>
              </a:lnSpc>
            </a:pPr>
            <a:r>
              <a:rPr lang="zh-CN" altLang="en-US" sz="2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企业价值评估</a:t>
            </a:r>
          </a:p>
        </p:txBody>
      </p:sp>
      <p:cxnSp>
        <p:nvCxnSpPr>
          <p:cNvPr id="14" name="直接连接符 13">
            <a:extLst>
              <a:ext uri="{FF2B5EF4-FFF2-40B4-BE49-F238E27FC236}">
                <a16:creationId xmlns:a16="http://schemas.microsoft.com/office/drawing/2014/main" id="{C5CE0E62-EAC8-441F-AE4E-031CA3EC16F6}"/>
              </a:ext>
            </a:extLst>
          </p:cNvPr>
          <p:cNvCxnSpPr>
            <a:cxnSpLocks/>
          </p:cNvCxnSpPr>
          <p:nvPr/>
        </p:nvCxnSpPr>
        <p:spPr>
          <a:xfrm>
            <a:off x="9253847" y="2406468"/>
            <a:ext cx="1617045"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文本框 15">
            <a:extLst>
              <a:ext uri="{FF2B5EF4-FFF2-40B4-BE49-F238E27FC236}">
                <a16:creationId xmlns:a16="http://schemas.microsoft.com/office/drawing/2014/main" id="{70D37C19-BCC4-421E-B98A-DA1661BD8DB7}"/>
              </a:ext>
            </a:extLst>
          </p:cNvPr>
          <p:cNvSpPr txBox="1"/>
          <p:nvPr/>
        </p:nvSpPr>
        <p:spPr>
          <a:xfrm>
            <a:off x="6306343" y="3429000"/>
            <a:ext cx="1668463" cy="1826719"/>
          </a:xfrm>
          <a:prstGeom prst="rect">
            <a:avLst/>
          </a:prstGeom>
          <a:noFill/>
        </p:spPr>
        <p:txBody>
          <a:bodyPr wrap="square" rtlCol="0">
            <a:spAutoFit/>
          </a:bodyPr>
          <a:lstStyle/>
          <a:p>
            <a:pPr algn="ctr" hangingPunct="0">
              <a:lnSpc>
                <a:spcPct val="130000"/>
              </a:lnSpc>
            </a:pPr>
            <a:r>
              <a:rPr lang="en-US" altLang="zh-CN" sz="9600" dirty="0">
                <a:solidFill>
                  <a:schemeClr val="accent1"/>
                </a:solidFill>
                <a:latin typeface="Arial" panose="020B0604020202020204" pitchFamily="34" charset="0"/>
                <a:ea typeface="微软雅黑" panose="020B0503020204020204" pitchFamily="34" charset="-122"/>
                <a:sym typeface="Arial" panose="020B0604020202020204" pitchFamily="34" charset="0"/>
              </a:rPr>
              <a:t>03</a:t>
            </a:r>
            <a:endParaRPr lang="zh-CN" altLang="en-US" sz="9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文本框 16">
            <a:extLst>
              <a:ext uri="{FF2B5EF4-FFF2-40B4-BE49-F238E27FC236}">
                <a16:creationId xmlns:a16="http://schemas.microsoft.com/office/drawing/2014/main" id="{50288948-EC85-4A7C-89F0-E95BDC34D6DF}"/>
              </a:ext>
            </a:extLst>
          </p:cNvPr>
          <p:cNvSpPr txBox="1"/>
          <p:nvPr/>
        </p:nvSpPr>
        <p:spPr>
          <a:xfrm>
            <a:off x="6038077" y="4998070"/>
            <a:ext cx="2204995" cy="525657"/>
          </a:xfrm>
          <a:prstGeom prst="rect">
            <a:avLst/>
          </a:prstGeom>
          <a:noFill/>
        </p:spPr>
        <p:txBody>
          <a:bodyPr wrap="square" rtlCol="0">
            <a:spAutoFit/>
          </a:bodyPr>
          <a:lstStyle/>
          <a:p>
            <a:pPr algn="ctr" hangingPunct="0">
              <a:lnSpc>
                <a:spcPct val="130000"/>
              </a:lnSpc>
            </a:pPr>
            <a:r>
              <a:rPr lang="zh-CN" altLang="en-US" sz="2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资产评估原理</a:t>
            </a:r>
          </a:p>
        </p:txBody>
      </p:sp>
      <p:cxnSp>
        <p:nvCxnSpPr>
          <p:cNvPr id="18" name="直接连接符 17">
            <a:extLst>
              <a:ext uri="{FF2B5EF4-FFF2-40B4-BE49-F238E27FC236}">
                <a16:creationId xmlns:a16="http://schemas.microsoft.com/office/drawing/2014/main" id="{E255C7FB-EFD5-4E02-BFA1-B1050AE12878}"/>
              </a:ext>
            </a:extLst>
          </p:cNvPr>
          <p:cNvCxnSpPr/>
          <p:nvPr/>
        </p:nvCxnSpPr>
        <p:spPr>
          <a:xfrm>
            <a:off x="6332052" y="4998070"/>
            <a:ext cx="1617045"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15A002A8-132D-4F57-8161-E35BAB4FC897}"/>
              </a:ext>
            </a:extLst>
          </p:cNvPr>
          <p:cNvSpPr txBox="1"/>
          <p:nvPr/>
        </p:nvSpPr>
        <p:spPr>
          <a:xfrm>
            <a:off x="9228138" y="3429000"/>
            <a:ext cx="1668462" cy="1826719"/>
          </a:xfrm>
          <a:prstGeom prst="rect">
            <a:avLst/>
          </a:prstGeom>
          <a:noFill/>
        </p:spPr>
        <p:txBody>
          <a:bodyPr wrap="square" rtlCol="0">
            <a:spAutoFit/>
          </a:bodyPr>
          <a:lstStyle/>
          <a:p>
            <a:pPr algn="ctr" hangingPunct="0">
              <a:lnSpc>
                <a:spcPct val="130000"/>
              </a:lnSpc>
            </a:pPr>
            <a:r>
              <a:rPr lang="en-US" altLang="zh-CN" sz="9600" dirty="0">
                <a:solidFill>
                  <a:schemeClr val="accent1"/>
                </a:solidFill>
                <a:latin typeface="Arial" panose="020B0604020202020204" pitchFamily="34" charset="0"/>
                <a:ea typeface="微软雅黑" panose="020B0503020204020204" pitchFamily="34" charset="-122"/>
                <a:sym typeface="Arial" panose="020B0604020202020204" pitchFamily="34" charset="0"/>
              </a:rPr>
              <a:t>04</a:t>
            </a:r>
            <a:endParaRPr lang="zh-CN" altLang="en-US" sz="9600" dirty="0">
              <a:solidFill>
                <a:schemeClr val="accent1"/>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文本框 19">
            <a:extLst>
              <a:ext uri="{FF2B5EF4-FFF2-40B4-BE49-F238E27FC236}">
                <a16:creationId xmlns:a16="http://schemas.microsoft.com/office/drawing/2014/main" id="{39B62236-F4C9-4D84-97BA-EDA2C066ABE1}"/>
              </a:ext>
            </a:extLst>
          </p:cNvPr>
          <p:cNvSpPr txBox="1"/>
          <p:nvPr/>
        </p:nvSpPr>
        <p:spPr>
          <a:xfrm>
            <a:off x="8959870" y="4998070"/>
            <a:ext cx="2204995" cy="525657"/>
          </a:xfrm>
          <a:prstGeom prst="rect">
            <a:avLst/>
          </a:prstGeom>
          <a:noFill/>
        </p:spPr>
        <p:txBody>
          <a:bodyPr wrap="square" rtlCol="0">
            <a:spAutoFit/>
          </a:bodyPr>
          <a:lstStyle/>
          <a:p>
            <a:pPr algn="ctr" hangingPunct="0">
              <a:lnSpc>
                <a:spcPct val="130000"/>
              </a:lnSpc>
            </a:pPr>
            <a:r>
              <a:rPr lang="zh-CN" altLang="en-US" sz="24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资产评估实践</a:t>
            </a:r>
          </a:p>
        </p:txBody>
      </p:sp>
      <p:cxnSp>
        <p:nvCxnSpPr>
          <p:cNvPr id="21" name="直接连接符 20">
            <a:extLst>
              <a:ext uri="{FF2B5EF4-FFF2-40B4-BE49-F238E27FC236}">
                <a16:creationId xmlns:a16="http://schemas.microsoft.com/office/drawing/2014/main" id="{7829A10B-91FF-44BA-8C2D-DF4A5F287648}"/>
              </a:ext>
            </a:extLst>
          </p:cNvPr>
          <p:cNvCxnSpPr>
            <a:cxnSpLocks/>
          </p:cNvCxnSpPr>
          <p:nvPr/>
        </p:nvCxnSpPr>
        <p:spPr>
          <a:xfrm>
            <a:off x="9253847" y="4998070"/>
            <a:ext cx="1617045"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20374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24B3EF87-012A-453E-9163-BB8930DD6A7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82933" y="2131273"/>
            <a:ext cx="3350336" cy="1894842"/>
          </a:xfrm>
          <a:prstGeom prst="rect">
            <a:avLst/>
          </a:prstGeom>
          <a:ln w="12700">
            <a:solidFill>
              <a:schemeClr val="tx1">
                <a:lumMod val="50000"/>
                <a:lumOff val="50000"/>
              </a:schemeClr>
            </a:solidFill>
          </a:ln>
        </p:spPr>
      </p:pic>
      <p:pic>
        <p:nvPicPr>
          <p:cNvPr id="13" name="图片 12">
            <a:extLst>
              <a:ext uri="{FF2B5EF4-FFF2-40B4-BE49-F238E27FC236}">
                <a16:creationId xmlns:a16="http://schemas.microsoft.com/office/drawing/2014/main" id="{EADE125F-44BD-4885-A3C7-9D0BE3A6B7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22867" y="2131273"/>
            <a:ext cx="3335866" cy="1894842"/>
          </a:xfrm>
          <a:prstGeom prst="rect">
            <a:avLst/>
          </a:prstGeom>
          <a:ln w="12700">
            <a:solidFill>
              <a:schemeClr val="tx1">
                <a:lumMod val="50000"/>
                <a:lumOff val="50000"/>
              </a:schemeClr>
            </a:solidFill>
          </a:ln>
        </p:spPr>
      </p:pic>
      <p:pic>
        <p:nvPicPr>
          <p:cNvPr id="14" name="图片 13">
            <a:extLst>
              <a:ext uri="{FF2B5EF4-FFF2-40B4-BE49-F238E27FC236}">
                <a16:creationId xmlns:a16="http://schemas.microsoft.com/office/drawing/2014/main" id="{C2A8161F-83E9-45A2-B358-F9AE034E8EB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1225" y="4260072"/>
            <a:ext cx="3347508" cy="1894842"/>
          </a:xfrm>
          <a:prstGeom prst="rect">
            <a:avLst/>
          </a:prstGeom>
          <a:ln w="12700">
            <a:solidFill>
              <a:schemeClr val="tx1">
                <a:lumMod val="50000"/>
                <a:lumOff val="50000"/>
              </a:schemeClr>
            </a:solidFill>
          </a:ln>
        </p:spPr>
      </p:pic>
      <p:sp>
        <p:nvSpPr>
          <p:cNvPr id="5" name="标题 4">
            <a:extLst>
              <a:ext uri="{FF2B5EF4-FFF2-40B4-BE49-F238E27FC236}">
                <a16:creationId xmlns:a16="http://schemas.microsoft.com/office/drawing/2014/main" id="{C440F252-1283-419D-B504-8792B7951F43}"/>
              </a:ext>
            </a:extLst>
          </p:cNvPr>
          <p:cNvSpPr>
            <a:spLocks noGrp="1"/>
          </p:cNvSpPr>
          <p:nvPr>
            <p:ph type="title"/>
          </p:nvPr>
        </p:nvSpPr>
        <p:spPr/>
        <p:txBody>
          <a:bodyPr>
            <a:normAutofit fontScale="900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技巧</a:t>
            </a:r>
            <a:r>
              <a:rPr lang="en-US" altLang="zh-CN" dirty="0">
                <a:latin typeface="Arial" panose="020B0604020202020204" pitchFamily="34" charset="0"/>
                <a:ea typeface="微软雅黑" panose="020B0503020204020204" pitchFamily="34" charset="-122"/>
                <a:sym typeface="Arial" panose="020B0604020202020204" pitchFamily="34" charset="0"/>
              </a:rPr>
              <a:t>3  </a:t>
            </a:r>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更换版式</a:t>
            </a:r>
          </a:p>
        </p:txBody>
      </p:sp>
      <p:sp>
        <p:nvSpPr>
          <p:cNvPr id="7" name="文本占位符 6">
            <a:extLst>
              <a:ext uri="{FF2B5EF4-FFF2-40B4-BE49-F238E27FC236}">
                <a16:creationId xmlns:a16="http://schemas.microsoft.com/office/drawing/2014/main" id="{20F0F9BB-BF93-46EF-BFC5-B05E9D1A8225}"/>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方法说明</a:t>
            </a:r>
          </a:p>
        </p:txBody>
      </p:sp>
      <p:sp>
        <p:nvSpPr>
          <p:cNvPr id="8" name="文本占位符 7">
            <a:extLst>
              <a:ext uri="{FF2B5EF4-FFF2-40B4-BE49-F238E27FC236}">
                <a16:creationId xmlns:a16="http://schemas.microsoft.com/office/drawing/2014/main" id="{D178931E-B4E8-4DCD-B2E8-531D3E262D57}"/>
              </a:ext>
            </a:extLst>
          </p:cNvPr>
          <p:cNvSpPr>
            <a:spLocks noGrp="1"/>
          </p:cNvSpPr>
          <p:nvPr>
            <p:ph type="body" sz="quarter" idx="15"/>
          </p:nvPr>
        </p:nvSpPr>
        <p:spPr>
          <a:xfrm>
            <a:off x="9228139" y="2658533"/>
            <a:ext cx="2052636" cy="3507317"/>
          </a:xfrm>
        </p:spPr>
        <p:txBody>
          <a:bodyPr/>
          <a:lstStyle/>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右键点击需要更换的幻灯片页</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点击菜单中的版式按钮</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自由选择需要更换的版式</a:t>
            </a:r>
          </a:p>
        </p:txBody>
      </p:sp>
      <p:sp>
        <p:nvSpPr>
          <p:cNvPr id="12" name="椭圆 11">
            <a:extLst>
              <a:ext uri="{FF2B5EF4-FFF2-40B4-BE49-F238E27FC236}">
                <a16:creationId xmlns:a16="http://schemas.microsoft.com/office/drawing/2014/main" id="{62418F1C-AB9B-44E5-8219-A9C9ED6322EE}"/>
              </a:ext>
            </a:extLst>
          </p:cNvPr>
          <p:cNvSpPr/>
          <p:nvPr/>
        </p:nvSpPr>
        <p:spPr>
          <a:xfrm>
            <a:off x="5891200" y="2737113"/>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3</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a:extLst>
              <a:ext uri="{FF2B5EF4-FFF2-40B4-BE49-F238E27FC236}">
                <a16:creationId xmlns:a16="http://schemas.microsoft.com/office/drawing/2014/main" id="{7DB84BC5-2946-4E4D-9879-BB72A0EBF60F}"/>
              </a:ext>
            </a:extLst>
          </p:cNvPr>
          <p:cNvSpPr/>
          <p:nvPr/>
        </p:nvSpPr>
        <p:spPr>
          <a:xfrm>
            <a:off x="1425025" y="3482390"/>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1</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a:extLst>
              <a:ext uri="{FF2B5EF4-FFF2-40B4-BE49-F238E27FC236}">
                <a16:creationId xmlns:a16="http://schemas.microsoft.com/office/drawing/2014/main" id="{59B70C67-E649-4794-8CA9-44421B1CE06C}"/>
              </a:ext>
            </a:extLst>
          </p:cNvPr>
          <p:cNvSpPr/>
          <p:nvPr/>
        </p:nvSpPr>
        <p:spPr>
          <a:xfrm>
            <a:off x="1701787" y="5069112"/>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2</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cxnSp>
        <p:nvCxnSpPr>
          <p:cNvPr id="10" name="直接连接符 9">
            <a:extLst>
              <a:ext uri="{FF2B5EF4-FFF2-40B4-BE49-F238E27FC236}">
                <a16:creationId xmlns:a16="http://schemas.microsoft.com/office/drawing/2014/main" id="{657F9B59-5436-4112-AB4F-7DB83B315E46}"/>
              </a:ext>
            </a:extLst>
          </p:cNvPr>
          <p:cNvCxnSpPr/>
          <p:nvPr/>
        </p:nvCxnSpPr>
        <p:spPr>
          <a:xfrm flipH="1">
            <a:off x="1192205" y="3620771"/>
            <a:ext cx="2159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12DCD89D-B7F5-402C-8F80-54362003BDD7}"/>
              </a:ext>
            </a:extLst>
          </p:cNvPr>
          <p:cNvCxnSpPr/>
          <p:nvPr/>
        </p:nvCxnSpPr>
        <p:spPr>
          <a:xfrm flipH="1">
            <a:off x="1468967" y="5207493"/>
            <a:ext cx="215900" cy="0"/>
          </a:xfrm>
          <a:prstGeom prst="line">
            <a:avLst/>
          </a:prstGeom>
          <a:ln w="12700"/>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3315580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2E46C74-2302-4478-BB2A-F302B39797A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516994" y="2131272"/>
            <a:ext cx="3903952" cy="3258875"/>
          </a:xfrm>
          <a:prstGeom prst="rect">
            <a:avLst/>
          </a:prstGeom>
          <a:ln w="12700">
            <a:solidFill>
              <a:schemeClr val="tx1">
                <a:lumMod val="50000"/>
                <a:lumOff val="50000"/>
              </a:schemeClr>
            </a:solidFill>
          </a:ln>
        </p:spPr>
      </p:pic>
      <p:sp>
        <p:nvSpPr>
          <p:cNvPr id="18" name="图片蒙版">
            <a:extLst>
              <a:ext uri="{FF2B5EF4-FFF2-40B4-BE49-F238E27FC236}">
                <a16:creationId xmlns:a16="http://schemas.microsoft.com/office/drawing/2014/main" id="{02988241-B47B-4632-A810-4F8E32852E22}"/>
              </a:ext>
            </a:extLst>
          </p:cNvPr>
          <p:cNvSpPr/>
          <p:nvPr/>
        </p:nvSpPr>
        <p:spPr>
          <a:xfrm>
            <a:off x="911225" y="2133600"/>
            <a:ext cx="3325799" cy="4021314"/>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5" name="标题 4">
            <a:extLst>
              <a:ext uri="{FF2B5EF4-FFF2-40B4-BE49-F238E27FC236}">
                <a16:creationId xmlns:a16="http://schemas.microsoft.com/office/drawing/2014/main" id="{C440F252-1283-419D-B504-8792B7951F43}"/>
              </a:ext>
            </a:extLst>
          </p:cNvPr>
          <p:cNvSpPr>
            <a:spLocks noGrp="1"/>
          </p:cNvSpPr>
          <p:nvPr>
            <p:ph type="title"/>
          </p:nvPr>
        </p:nvSpPr>
        <p:spPr/>
        <p:txBody>
          <a:bodyPr>
            <a:normAutofit fontScale="900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技巧</a:t>
            </a:r>
            <a:r>
              <a:rPr lang="en-US" altLang="zh-CN" dirty="0">
                <a:latin typeface="Arial" panose="020B0604020202020204" pitchFamily="34" charset="0"/>
                <a:ea typeface="微软雅黑" panose="020B0503020204020204" pitchFamily="34" charset="-122"/>
                <a:sym typeface="Arial" panose="020B0604020202020204" pitchFamily="34" charset="0"/>
              </a:rPr>
              <a:t>4  </a:t>
            </a:r>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图片风格统一</a:t>
            </a:r>
          </a:p>
        </p:txBody>
      </p:sp>
      <p:sp>
        <p:nvSpPr>
          <p:cNvPr id="7" name="文本占位符 6">
            <a:extLst>
              <a:ext uri="{FF2B5EF4-FFF2-40B4-BE49-F238E27FC236}">
                <a16:creationId xmlns:a16="http://schemas.microsoft.com/office/drawing/2014/main" id="{20F0F9BB-BF93-46EF-BFC5-B05E9D1A8225}"/>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方法说明</a:t>
            </a:r>
          </a:p>
        </p:txBody>
      </p:sp>
      <p:sp>
        <p:nvSpPr>
          <p:cNvPr id="8" name="文本占位符 7">
            <a:extLst>
              <a:ext uri="{FF2B5EF4-FFF2-40B4-BE49-F238E27FC236}">
                <a16:creationId xmlns:a16="http://schemas.microsoft.com/office/drawing/2014/main" id="{D178931E-B4E8-4DCD-B2E8-531D3E262D57}"/>
              </a:ext>
            </a:extLst>
          </p:cNvPr>
          <p:cNvSpPr>
            <a:spLocks noGrp="1"/>
          </p:cNvSpPr>
          <p:nvPr>
            <p:ph type="body" sz="quarter" idx="15"/>
          </p:nvPr>
        </p:nvSpPr>
        <p:spPr>
          <a:xfrm>
            <a:off x="9228139" y="2658533"/>
            <a:ext cx="2052636" cy="3507317"/>
          </a:xfrm>
        </p:spPr>
        <p:txBody>
          <a:bodyPr/>
          <a:lstStyle/>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简单版：使用左侧已经设计好的遮罩板块，将其置于图片上层即可</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进阶版：图片格式中</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颜色</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重新着色，与遮罩同时使用效果更佳</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a:extLst>
              <a:ext uri="{FF2B5EF4-FFF2-40B4-BE49-F238E27FC236}">
                <a16:creationId xmlns:a16="http://schemas.microsoft.com/office/drawing/2014/main" id="{7DB84BC5-2946-4E4D-9879-BB72A0EBF60F}"/>
              </a:ext>
            </a:extLst>
          </p:cNvPr>
          <p:cNvSpPr/>
          <p:nvPr/>
        </p:nvSpPr>
        <p:spPr>
          <a:xfrm>
            <a:off x="1425025" y="3482390"/>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1</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a:extLst>
              <a:ext uri="{FF2B5EF4-FFF2-40B4-BE49-F238E27FC236}">
                <a16:creationId xmlns:a16="http://schemas.microsoft.com/office/drawing/2014/main" id="{59B70C67-E649-4794-8CA9-44421B1CE06C}"/>
              </a:ext>
            </a:extLst>
          </p:cNvPr>
          <p:cNvSpPr/>
          <p:nvPr/>
        </p:nvSpPr>
        <p:spPr>
          <a:xfrm>
            <a:off x="5089499" y="3290619"/>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2</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31317051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440F252-1283-419D-B504-8792B7951F43}"/>
              </a:ext>
            </a:extLst>
          </p:cNvPr>
          <p:cNvSpPr>
            <a:spLocks noGrp="1"/>
          </p:cNvSpPr>
          <p:nvPr>
            <p:ph type="title"/>
          </p:nvPr>
        </p:nvSpPr>
        <p:spPr/>
        <p:txBody>
          <a:bodyPr>
            <a:normAutofit fontScale="900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技巧</a:t>
            </a:r>
            <a:r>
              <a:rPr lang="en-US" altLang="zh-CN" dirty="0">
                <a:latin typeface="Arial" panose="020B0604020202020204" pitchFamily="34" charset="0"/>
                <a:ea typeface="微软雅黑" panose="020B0503020204020204" pitchFamily="34" charset="-122"/>
                <a:sym typeface="Arial" panose="020B0604020202020204" pitchFamily="34" charset="0"/>
              </a:rPr>
              <a:t>5  </a:t>
            </a:r>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元素风格统一</a:t>
            </a:r>
          </a:p>
        </p:txBody>
      </p:sp>
      <p:sp>
        <p:nvSpPr>
          <p:cNvPr id="7" name="文本占位符 6">
            <a:extLst>
              <a:ext uri="{FF2B5EF4-FFF2-40B4-BE49-F238E27FC236}">
                <a16:creationId xmlns:a16="http://schemas.microsoft.com/office/drawing/2014/main" id="{20F0F9BB-BF93-46EF-BFC5-B05E9D1A8225}"/>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方法说明</a:t>
            </a:r>
          </a:p>
        </p:txBody>
      </p:sp>
      <p:sp>
        <p:nvSpPr>
          <p:cNvPr id="8" name="文本占位符 7">
            <a:extLst>
              <a:ext uri="{FF2B5EF4-FFF2-40B4-BE49-F238E27FC236}">
                <a16:creationId xmlns:a16="http://schemas.microsoft.com/office/drawing/2014/main" id="{D178931E-B4E8-4DCD-B2E8-531D3E262D57}"/>
              </a:ext>
            </a:extLst>
          </p:cNvPr>
          <p:cNvSpPr>
            <a:spLocks noGrp="1"/>
          </p:cNvSpPr>
          <p:nvPr>
            <p:ph type="body" sz="quarter" idx="15"/>
          </p:nvPr>
        </p:nvSpPr>
        <p:spPr>
          <a:xfrm>
            <a:off x="9228139" y="2658533"/>
            <a:ext cx="2052636" cy="3507317"/>
          </a:xfrm>
        </p:spPr>
        <p:txBody>
          <a:bodyPr>
            <a:normAutofit fontScale="92500" lnSpcReduction="10000"/>
          </a:bodyPr>
          <a:lstStyle/>
          <a:p>
            <a:pPr>
              <a:lnSpc>
                <a:spcPct val="130000"/>
              </a:lnSpc>
            </a:pPr>
            <a:r>
              <a:rPr lang="zh-CN" altLang="en-US" dirty="0">
                <a:latin typeface="Arial" panose="020B0604020202020204" pitchFamily="34" charset="0"/>
                <a:ea typeface="微软雅黑" panose="020B0503020204020204" pitchFamily="34" charset="-122"/>
                <a:sym typeface="Arial" panose="020B0604020202020204" pitchFamily="34" charset="0"/>
              </a:rPr>
              <a:t>为了体现轻盈感：</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建议不要大面积使用色块，色块和形状建议以无填充描边的形式使用，线条粗细</a:t>
            </a:r>
            <a:r>
              <a:rPr lang="en-US" altLang="zh-CN" dirty="0">
                <a:latin typeface="Arial" panose="020B0604020202020204" pitchFamily="34" charset="0"/>
                <a:ea typeface="微软雅黑" panose="020B0503020204020204" pitchFamily="34" charset="-122"/>
                <a:sym typeface="Arial" panose="020B0604020202020204" pitchFamily="34" charset="0"/>
              </a:rPr>
              <a:t>0.75-3</a:t>
            </a:r>
            <a:r>
              <a:rPr lang="zh-CN" altLang="en-US" dirty="0">
                <a:latin typeface="Arial" panose="020B0604020202020204" pitchFamily="34" charset="0"/>
                <a:ea typeface="微软雅黑" panose="020B0503020204020204" pitchFamily="34" charset="-122"/>
                <a:sym typeface="Arial" panose="020B0604020202020204" pitchFamily="34" charset="0"/>
              </a:rPr>
              <a:t>磅</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图标的使用同样建议采用空心的线条描边图标</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椭圆 10">
            <a:extLst>
              <a:ext uri="{FF2B5EF4-FFF2-40B4-BE49-F238E27FC236}">
                <a16:creationId xmlns:a16="http://schemas.microsoft.com/office/drawing/2014/main" id="{7DB84BC5-2946-4E4D-9879-BB72A0EBF60F}"/>
              </a:ext>
            </a:extLst>
          </p:cNvPr>
          <p:cNvSpPr/>
          <p:nvPr/>
        </p:nvSpPr>
        <p:spPr>
          <a:xfrm>
            <a:off x="1054311" y="3902263"/>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1</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17" name="椭圆 16">
            <a:extLst>
              <a:ext uri="{FF2B5EF4-FFF2-40B4-BE49-F238E27FC236}">
                <a16:creationId xmlns:a16="http://schemas.microsoft.com/office/drawing/2014/main" id="{59B70C67-E649-4794-8CA9-44421B1CE06C}"/>
              </a:ext>
            </a:extLst>
          </p:cNvPr>
          <p:cNvSpPr/>
          <p:nvPr/>
        </p:nvSpPr>
        <p:spPr>
          <a:xfrm>
            <a:off x="5089499" y="3902263"/>
            <a:ext cx="276762" cy="27676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Arial" panose="020B0604020202020204" pitchFamily="34" charset="0"/>
                <a:ea typeface="微软雅黑" panose="020B0503020204020204" pitchFamily="34" charset="-122"/>
                <a:sym typeface="Arial" panose="020B0604020202020204" pitchFamily="34" charset="0"/>
              </a:rPr>
              <a:t>2</a:t>
            </a:r>
            <a:endParaRPr lang="zh-CN" altLang="en-US" sz="160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任意多边形: 形状 8">
            <a:extLst>
              <a:ext uri="{FF2B5EF4-FFF2-40B4-BE49-F238E27FC236}">
                <a16:creationId xmlns:a16="http://schemas.microsoft.com/office/drawing/2014/main" id="{4B8D3D20-FCD4-43ED-9A0D-9FFEDD455143}"/>
              </a:ext>
            </a:extLst>
          </p:cNvPr>
          <p:cNvSpPr/>
          <p:nvPr/>
        </p:nvSpPr>
        <p:spPr>
          <a:xfrm flipH="1">
            <a:off x="1324388" y="2404978"/>
            <a:ext cx="1859340" cy="885641"/>
          </a:xfrm>
          <a:custGeom>
            <a:avLst/>
            <a:gdLst>
              <a:gd name="connsiteX0" fmla="*/ 2697479 w 2697479"/>
              <a:gd name="connsiteY0" fmla="*/ 0 h 1441300"/>
              <a:gd name="connsiteX1" fmla="*/ 738962 w 2697479"/>
              <a:gd name="connsiteY1" fmla="*/ 0 h 1441300"/>
              <a:gd name="connsiteX2" fmla="*/ 0 w 2697479"/>
              <a:gd name="connsiteY2" fmla="*/ 720650 h 1441300"/>
              <a:gd name="connsiteX3" fmla="*/ 738962 w 2697479"/>
              <a:gd name="connsiteY3" fmla="*/ 1441300 h 1441300"/>
              <a:gd name="connsiteX4" fmla="*/ 2697479 w 2697479"/>
              <a:gd name="connsiteY4" fmla="*/ 1441300 h 1441300"/>
              <a:gd name="connsiteX5" fmla="*/ 1958517 w 2697479"/>
              <a:gd name="connsiteY5" fmla="*/ 720650 h 14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9" h="1441300">
                <a:moveTo>
                  <a:pt x="2697479" y="0"/>
                </a:moveTo>
                <a:lnTo>
                  <a:pt x="738962" y="0"/>
                </a:lnTo>
                <a:lnTo>
                  <a:pt x="0" y="720650"/>
                </a:lnTo>
                <a:lnTo>
                  <a:pt x="738962" y="1441300"/>
                </a:lnTo>
                <a:lnTo>
                  <a:pt x="2697479" y="1441300"/>
                </a:lnTo>
                <a:lnTo>
                  <a:pt x="1958517" y="72065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0" name="任意多边形: 形状 9">
            <a:extLst>
              <a:ext uri="{FF2B5EF4-FFF2-40B4-BE49-F238E27FC236}">
                <a16:creationId xmlns:a16="http://schemas.microsoft.com/office/drawing/2014/main" id="{0EBBD39B-D4D3-4C5B-86B9-610E71A5D681}"/>
              </a:ext>
            </a:extLst>
          </p:cNvPr>
          <p:cNvSpPr/>
          <p:nvPr/>
        </p:nvSpPr>
        <p:spPr>
          <a:xfrm flipH="1">
            <a:off x="1324388" y="4799824"/>
            <a:ext cx="1859340" cy="885641"/>
          </a:xfrm>
          <a:custGeom>
            <a:avLst/>
            <a:gdLst>
              <a:gd name="connsiteX0" fmla="*/ 2697479 w 2697479"/>
              <a:gd name="connsiteY0" fmla="*/ 0 h 1441300"/>
              <a:gd name="connsiteX1" fmla="*/ 738962 w 2697479"/>
              <a:gd name="connsiteY1" fmla="*/ 0 h 1441300"/>
              <a:gd name="connsiteX2" fmla="*/ 0 w 2697479"/>
              <a:gd name="connsiteY2" fmla="*/ 720650 h 1441300"/>
              <a:gd name="connsiteX3" fmla="*/ 738962 w 2697479"/>
              <a:gd name="connsiteY3" fmla="*/ 1441300 h 1441300"/>
              <a:gd name="connsiteX4" fmla="*/ 2697479 w 2697479"/>
              <a:gd name="connsiteY4" fmla="*/ 1441300 h 1441300"/>
              <a:gd name="connsiteX5" fmla="*/ 1958517 w 2697479"/>
              <a:gd name="connsiteY5" fmla="*/ 720650 h 14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7479" h="1441300">
                <a:moveTo>
                  <a:pt x="2697479" y="0"/>
                </a:moveTo>
                <a:lnTo>
                  <a:pt x="738962" y="0"/>
                </a:lnTo>
                <a:lnTo>
                  <a:pt x="0" y="720650"/>
                </a:lnTo>
                <a:lnTo>
                  <a:pt x="738962" y="1441300"/>
                </a:lnTo>
                <a:lnTo>
                  <a:pt x="2697479" y="1441300"/>
                </a:lnTo>
                <a:lnTo>
                  <a:pt x="1958517" y="720650"/>
                </a:lnTo>
                <a:close/>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箭头: 右 2">
            <a:extLst>
              <a:ext uri="{FF2B5EF4-FFF2-40B4-BE49-F238E27FC236}">
                <a16:creationId xmlns:a16="http://schemas.microsoft.com/office/drawing/2014/main" id="{23CBBB38-8F4E-49A8-B039-3F516103AEEE}"/>
              </a:ext>
            </a:extLst>
          </p:cNvPr>
          <p:cNvSpPr/>
          <p:nvPr/>
        </p:nvSpPr>
        <p:spPr>
          <a:xfrm rot="5400000">
            <a:off x="1752720" y="3827145"/>
            <a:ext cx="862057" cy="427000"/>
          </a:xfrm>
          <a:prstGeom prst="rightArrow">
            <a:avLst>
              <a:gd name="adj1" fmla="val 42069"/>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2" name="key_139807">
            <a:extLst>
              <a:ext uri="{FF2B5EF4-FFF2-40B4-BE49-F238E27FC236}">
                <a16:creationId xmlns:a16="http://schemas.microsoft.com/office/drawing/2014/main" id="{691DFB94-A821-4FD3-A846-032DAECBA4AC}"/>
              </a:ext>
            </a:extLst>
          </p:cNvPr>
          <p:cNvSpPr>
            <a:spLocks noChangeAspect="1"/>
          </p:cNvSpPr>
          <p:nvPr/>
        </p:nvSpPr>
        <p:spPr bwMode="auto">
          <a:xfrm>
            <a:off x="5711183" y="2543108"/>
            <a:ext cx="609685" cy="600384"/>
          </a:xfrm>
          <a:custGeom>
            <a:avLst/>
            <a:gdLst>
              <a:gd name="T0" fmla="*/ 88862 h 440259"/>
              <a:gd name="T1" fmla="*/ 88862 h 440259"/>
              <a:gd name="T2" fmla="*/ 278945 h 440259"/>
              <a:gd name="T3" fmla="*/ 278945 h 440259"/>
              <a:gd name="T4" fmla="*/ 278945 h 440259"/>
              <a:gd name="T5" fmla="*/ 278945 h 440259"/>
              <a:gd name="T6" fmla="*/ 278945 h 440259"/>
              <a:gd name="T7" fmla="*/ 278945 h 440259"/>
              <a:gd name="T8" fmla="*/ 278945 h 440259"/>
              <a:gd name="T9" fmla="*/ 278945 h 440259"/>
              <a:gd name="T10" fmla="*/ 278945 h 440259"/>
              <a:gd name="T11" fmla="*/ 278945 h 440259"/>
              <a:gd name="T12" fmla="*/ 278945 h 440259"/>
              <a:gd name="T13" fmla="*/ 278945 h 440259"/>
              <a:gd name="T14" fmla="*/ 278945 h 440259"/>
              <a:gd name="T15" fmla="*/ 278945 h 440259"/>
              <a:gd name="T16" fmla="*/ 278945 h 440259"/>
              <a:gd name="T17" fmla="*/ 278945 h 440259"/>
              <a:gd name="T18" fmla="*/ 278945 h 440259"/>
              <a:gd name="T19" fmla="*/ 278945 h 440259"/>
              <a:gd name="T20" fmla="*/ 278945 h 440259"/>
              <a:gd name="T21" fmla="*/ 278945 h 440259"/>
              <a:gd name="T22" fmla="*/ 278945 h 440259"/>
              <a:gd name="T23" fmla="*/ 278945 h 440259"/>
              <a:gd name="T24" fmla="*/ 278945 h 440259"/>
              <a:gd name="T25" fmla="*/ 278945 h 440259"/>
              <a:gd name="T26" fmla="*/ 278945 h 440259"/>
              <a:gd name="T27" fmla="*/ 278945 h 440259"/>
              <a:gd name="T28" fmla="*/ 278945 h 440259"/>
              <a:gd name="T29" fmla="*/ 278945 h 440259"/>
              <a:gd name="T30" fmla="*/ 278945 h 440259"/>
              <a:gd name="T31" fmla="*/ 278945 h 440259"/>
              <a:gd name="T32" fmla="*/ 278945 h 440259"/>
              <a:gd name="T33" fmla="*/ 278945 h 440259"/>
              <a:gd name="T34" fmla="*/ 278945 h 440259"/>
              <a:gd name="T35" fmla="*/ 278945 h 440259"/>
              <a:gd name="T36" fmla="*/ 278945 h 440259"/>
              <a:gd name="T37" fmla="*/ 278945 h 440259"/>
              <a:gd name="T38" fmla="*/ 278945 h 440259"/>
              <a:gd name="T39" fmla="*/ 278945 h 440259"/>
              <a:gd name="T40" fmla="*/ 278945 h 440259"/>
              <a:gd name="T41" fmla="*/ 278945 h 440259"/>
              <a:gd name="T42" fmla="*/ 278945 h 440259"/>
              <a:gd name="T43" fmla="*/ 278945 h 440259"/>
              <a:gd name="T44" fmla="*/ 278945 h 440259"/>
              <a:gd name="T45" fmla="*/ 278945 h 440259"/>
              <a:gd name="T46" fmla="*/ 278945 h 440259"/>
              <a:gd name="T47" fmla="*/ 278945 h 440259"/>
              <a:gd name="T48" fmla="*/ 278945 h 440259"/>
              <a:gd name="T49" fmla="*/ 278945 h 440259"/>
              <a:gd name="T50" fmla="*/ 278945 h 440259"/>
              <a:gd name="T51" fmla="*/ 278945 h 440259"/>
              <a:gd name="T52" fmla="*/ 278945 h 440259"/>
              <a:gd name="T53" fmla="*/ 278945 h 440259"/>
              <a:gd name="T54" fmla="*/ 88862 h 440259"/>
              <a:gd name="T55" fmla="*/ 88862 h 440259"/>
              <a:gd name="T56" fmla="*/ 278945 h 440259"/>
              <a:gd name="T57" fmla="*/ 278945 h 440259"/>
              <a:gd name="T58" fmla="*/ 278945 h 440259"/>
              <a:gd name="T59" fmla="*/ 278945 h 440259"/>
              <a:gd name="T60" fmla="*/ 278945 h 440259"/>
              <a:gd name="T61" fmla="*/ 278945 h 440259"/>
              <a:gd name="T62" fmla="*/ 278945 h 440259"/>
              <a:gd name="T63" fmla="*/ 278945 h 440259"/>
              <a:gd name="T64" fmla="*/ 278945 h 440259"/>
              <a:gd name="T65" fmla="*/ 278945 h 440259"/>
              <a:gd name="T66" fmla="*/ 278945 h 440259"/>
              <a:gd name="T67" fmla="*/ 278945 h 440259"/>
              <a:gd name="T68" fmla="*/ 278945 h 440259"/>
              <a:gd name="T69" fmla="*/ 278945 h 440259"/>
              <a:gd name="T70" fmla="*/ 278945 h 440259"/>
              <a:gd name="T71" fmla="*/ 278945 h 440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26" h="716">
                <a:moveTo>
                  <a:pt x="722" y="573"/>
                </a:moveTo>
                <a:lnTo>
                  <a:pt x="444" y="309"/>
                </a:lnTo>
                <a:cubicBezTo>
                  <a:pt x="485" y="220"/>
                  <a:pt x="472" y="130"/>
                  <a:pt x="409" y="66"/>
                </a:cubicBezTo>
                <a:cubicBezTo>
                  <a:pt x="366" y="24"/>
                  <a:pt x="309" y="0"/>
                  <a:pt x="249" y="0"/>
                </a:cubicBezTo>
                <a:cubicBezTo>
                  <a:pt x="182" y="0"/>
                  <a:pt x="119" y="29"/>
                  <a:pt x="75" y="81"/>
                </a:cubicBezTo>
                <a:cubicBezTo>
                  <a:pt x="0" y="170"/>
                  <a:pt x="6" y="305"/>
                  <a:pt x="89" y="388"/>
                </a:cubicBezTo>
                <a:cubicBezTo>
                  <a:pt x="130" y="428"/>
                  <a:pt x="184" y="450"/>
                  <a:pt x="242" y="450"/>
                </a:cubicBezTo>
                <a:cubicBezTo>
                  <a:pt x="265" y="450"/>
                  <a:pt x="288" y="447"/>
                  <a:pt x="311" y="440"/>
                </a:cubicBezTo>
                <a:lnTo>
                  <a:pt x="343" y="472"/>
                </a:lnTo>
                <a:cubicBezTo>
                  <a:pt x="345" y="475"/>
                  <a:pt x="349" y="476"/>
                  <a:pt x="352" y="476"/>
                </a:cubicBezTo>
                <a:lnTo>
                  <a:pt x="406" y="476"/>
                </a:lnTo>
                <a:lnTo>
                  <a:pt x="406" y="516"/>
                </a:lnTo>
                <a:cubicBezTo>
                  <a:pt x="406" y="524"/>
                  <a:pt x="412" y="530"/>
                  <a:pt x="419" y="530"/>
                </a:cubicBezTo>
                <a:lnTo>
                  <a:pt x="459" y="530"/>
                </a:lnTo>
                <a:lnTo>
                  <a:pt x="459" y="570"/>
                </a:lnTo>
                <a:cubicBezTo>
                  <a:pt x="459" y="577"/>
                  <a:pt x="465" y="583"/>
                  <a:pt x="473" y="583"/>
                </a:cubicBezTo>
                <a:lnTo>
                  <a:pt x="526" y="583"/>
                </a:lnTo>
                <a:lnTo>
                  <a:pt x="526" y="636"/>
                </a:lnTo>
                <a:cubicBezTo>
                  <a:pt x="526" y="644"/>
                  <a:pt x="532" y="650"/>
                  <a:pt x="539" y="650"/>
                </a:cubicBezTo>
                <a:lnTo>
                  <a:pt x="566" y="650"/>
                </a:lnTo>
                <a:lnTo>
                  <a:pt x="566" y="673"/>
                </a:lnTo>
                <a:cubicBezTo>
                  <a:pt x="566" y="686"/>
                  <a:pt x="567" y="694"/>
                  <a:pt x="577" y="704"/>
                </a:cubicBezTo>
                <a:cubicBezTo>
                  <a:pt x="585" y="711"/>
                  <a:pt x="595" y="716"/>
                  <a:pt x="606" y="716"/>
                </a:cubicBezTo>
                <a:lnTo>
                  <a:pt x="713" y="716"/>
                </a:lnTo>
                <a:cubicBezTo>
                  <a:pt x="720" y="716"/>
                  <a:pt x="726" y="710"/>
                  <a:pt x="726" y="703"/>
                </a:cubicBezTo>
                <a:lnTo>
                  <a:pt x="726" y="583"/>
                </a:lnTo>
                <a:cubicBezTo>
                  <a:pt x="726" y="579"/>
                  <a:pt x="725" y="576"/>
                  <a:pt x="722" y="573"/>
                </a:cubicBezTo>
                <a:close/>
                <a:moveTo>
                  <a:pt x="249" y="227"/>
                </a:moveTo>
                <a:cubicBezTo>
                  <a:pt x="234" y="242"/>
                  <a:pt x="214" y="250"/>
                  <a:pt x="192" y="250"/>
                </a:cubicBezTo>
                <a:cubicBezTo>
                  <a:pt x="171" y="250"/>
                  <a:pt x="151" y="242"/>
                  <a:pt x="136" y="227"/>
                </a:cubicBezTo>
                <a:cubicBezTo>
                  <a:pt x="120" y="212"/>
                  <a:pt x="112" y="191"/>
                  <a:pt x="112" y="170"/>
                </a:cubicBezTo>
                <a:cubicBezTo>
                  <a:pt x="112" y="149"/>
                  <a:pt x="120" y="129"/>
                  <a:pt x="136" y="114"/>
                </a:cubicBezTo>
                <a:cubicBezTo>
                  <a:pt x="151" y="98"/>
                  <a:pt x="171" y="90"/>
                  <a:pt x="192" y="90"/>
                </a:cubicBezTo>
                <a:cubicBezTo>
                  <a:pt x="214" y="90"/>
                  <a:pt x="234" y="98"/>
                  <a:pt x="249" y="114"/>
                </a:cubicBezTo>
                <a:cubicBezTo>
                  <a:pt x="264" y="129"/>
                  <a:pt x="272" y="149"/>
                  <a:pt x="272" y="170"/>
                </a:cubicBezTo>
                <a:cubicBezTo>
                  <a:pt x="272" y="191"/>
                  <a:pt x="264" y="212"/>
                  <a:pt x="249" y="227"/>
                </a:cubicBezTo>
                <a:close/>
              </a:path>
            </a:pathLst>
          </a:custGeom>
          <a:solidFill>
            <a:schemeClr val="accent1"/>
          </a:solidFill>
          <a:ln>
            <a:noFill/>
          </a:ln>
        </p:spPr>
        <p:txBody>
          <a:bodyPr/>
          <a:lstStyle/>
          <a:p>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3" name="key_139858">
            <a:extLst>
              <a:ext uri="{FF2B5EF4-FFF2-40B4-BE49-F238E27FC236}">
                <a16:creationId xmlns:a16="http://schemas.microsoft.com/office/drawing/2014/main" id="{6C5E81E3-C14B-4F9F-9623-870D1C6706C4}"/>
              </a:ext>
            </a:extLst>
          </p:cNvPr>
          <p:cNvSpPr>
            <a:spLocks noChangeAspect="1"/>
          </p:cNvSpPr>
          <p:nvPr/>
        </p:nvSpPr>
        <p:spPr bwMode="auto">
          <a:xfrm>
            <a:off x="5796159" y="4937801"/>
            <a:ext cx="599682" cy="609685"/>
          </a:xfrm>
          <a:custGeom>
            <a:avLst/>
            <a:gdLst>
              <a:gd name="connsiteX0" fmla="*/ 136841 w 567805"/>
              <a:gd name="connsiteY0" fmla="*/ 94517 h 577276"/>
              <a:gd name="connsiteX1" fmla="*/ 106164 w 567805"/>
              <a:gd name="connsiteY1" fmla="*/ 106605 h 577276"/>
              <a:gd name="connsiteX2" fmla="*/ 94055 w 567805"/>
              <a:gd name="connsiteY2" fmla="*/ 137228 h 577276"/>
              <a:gd name="connsiteX3" fmla="*/ 106164 w 567805"/>
              <a:gd name="connsiteY3" fmla="*/ 167851 h 577276"/>
              <a:gd name="connsiteX4" fmla="*/ 167518 w 567805"/>
              <a:gd name="connsiteY4" fmla="*/ 167851 h 577276"/>
              <a:gd name="connsiteX5" fmla="*/ 180435 w 567805"/>
              <a:gd name="connsiteY5" fmla="*/ 137228 h 577276"/>
              <a:gd name="connsiteX6" fmla="*/ 167518 w 567805"/>
              <a:gd name="connsiteY6" fmla="*/ 106605 h 577276"/>
              <a:gd name="connsiteX7" fmla="*/ 136841 w 567805"/>
              <a:gd name="connsiteY7" fmla="*/ 94517 h 577276"/>
              <a:gd name="connsiteX8" fmla="*/ 137245 w 567805"/>
              <a:gd name="connsiteY8" fmla="*/ 72759 h 577276"/>
              <a:gd name="connsiteX9" fmla="*/ 182856 w 567805"/>
              <a:gd name="connsiteY9" fmla="*/ 92100 h 577276"/>
              <a:gd name="connsiteX10" fmla="*/ 201424 w 567805"/>
              <a:gd name="connsiteY10" fmla="*/ 137228 h 577276"/>
              <a:gd name="connsiteX11" fmla="*/ 182856 w 567805"/>
              <a:gd name="connsiteY11" fmla="*/ 183162 h 577276"/>
              <a:gd name="connsiteX12" fmla="*/ 136841 w 567805"/>
              <a:gd name="connsiteY12" fmla="*/ 201697 h 577276"/>
              <a:gd name="connsiteX13" fmla="*/ 91633 w 567805"/>
              <a:gd name="connsiteY13" fmla="*/ 183162 h 577276"/>
              <a:gd name="connsiteX14" fmla="*/ 72258 w 567805"/>
              <a:gd name="connsiteY14" fmla="*/ 137228 h 577276"/>
              <a:gd name="connsiteX15" fmla="*/ 91633 w 567805"/>
              <a:gd name="connsiteY15" fmla="*/ 92100 h 577276"/>
              <a:gd name="connsiteX16" fmla="*/ 137245 w 567805"/>
              <a:gd name="connsiteY16" fmla="*/ 72759 h 577276"/>
              <a:gd name="connsiteX17" fmla="*/ 175540 w 567805"/>
              <a:gd name="connsiteY17" fmla="*/ 21956 h 577276"/>
              <a:gd name="connsiteX18" fmla="*/ 59313 w 567805"/>
              <a:gd name="connsiteY18" fmla="*/ 79181 h 577276"/>
              <a:gd name="connsiteX19" fmla="*/ 68999 w 567805"/>
              <a:gd name="connsiteY19" fmla="*/ 297601 h 577276"/>
              <a:gd name="connsiteX20" fmla="*/ 232039 w 567805"/>
              <a:gd name="connsiteY20" fmla="*/ 332259 h 577276"/>
              <a:gd name="connsiteX21" fmla="*/ 243339 w 567805"/>
              <a:gd name="connsiteY21" fmla="*/ 334677 h 577276"/>
              <a:gd name="connsiteX22" fmla="*/ 270781 w 567805"/>
              <a:gd name="connsiteY22" fmla="*/ 362886 h 577276"/>
              <a:gd name="connsiteX23" fmla="*/ 320016 w 567805"/>
              <a:gd name="connsiteY23" fmla="*/ 362886 h 577276"/>
              <a:gd name="connsiteX24" fmla="*/ 331316 w 567805"/>
              <a:gd name="connsiteY24" fmla="*/ 373364 h 577276"/>
              <a:gd name="connsiteX25" fmla="*/ 331316 w 567805"/>
              <a:gd name="connsiteY25" fmla="*/ 405603 h 577276"/>
              <a:gd name="connsiteX26" fmla="*/ 363601 w 567805"/>
              <a:gd name="connsiteY26" fmla="*/ 405603 h 577276"/>
              <a:gd name="connsiteX27" fmla="*/ 374094 w 567805"/>
              <a:gd name="connsiteY27" fmla="*/ 416080 h 577276"/>
              <a:gd name="connsiteX28" fmla="*/ 374094 w 567805"/>
              <a:gd name="connsiteY28" fmla="*/ 448320 h 577276"/>
              <a:gd name="connsiteX29" fmla="*/ 416872 w 567805"/>
              <a:gd name="connsiteY29" fmla="*/ 448320 h 577276"/>
              <a:gd name="connsiteX30" fmla="*/ 428172 w 567805"/>
              <a:gd name="connsiteY30" fmla="*/ 459603 h 577276"/>
              <a:gd name="connsiteX31" fmla="*/ 428172 w 567805"/>
              <a:gd name="connsiteY31" fmla="*/ 502320 h 577276"/>
              <a:gd name="connsiteX32" fmla="*/ 449157 w 567805"/>
              <a:gd name="connsiteY32" fmla="*/ 502320 h 577276"/>
              <a:gd name="connsiteX33" fmla="*/ 460457 w 567805"/>
              <a:gd name="connsiteY33" fmla="*/ 512798 h 577276"/>
              <a:gd name="connsiteX34" fmla="*/ 460457 w 567805"/>
              <a:gd name="connsiteY34" fmla="*/ 542619 h 577276"/>
              <a:gd name="connsiteX35" fmla="*/ 462878 w 567805"/>
              <a:gd name="connsiteY35" fmla="*/ 552291 h 577276"/>
              <a:gd name="connsiteX36" fmla="*/ 471757 w 567805"/>
              <a:gd name="connsiteY36" fmla="*/ 556321 h 577276"/>
              <a:gd name="connsiteX37" fmla="*/ 546012 w 567805"/>
              <a:gd name="connsiteY37" fmla="*/ 556321 h 577276"/>
              <a:gd name="connsiteX38" fmla="*/ 546012 w 567805"/>
              <a:gd name="connsiteY38" fmla="*/ 474917 h 577276"/>
              <a:gd name="connsiteX39" fmla="*/ 320016 w 567805"/>
              <a:gd name="connsiteY39" fmla="*/ 258914 h 577276"/>
              <a:gd name="connsiteX40" fmla="*/ 317595 w 567805"/>
              <a:gd name="connsiteY40" fmla="*/ 246825 h 577276"/>
              <a:gd name="connsiteX41" fmla="*/ 296610 w 567805"/>
              <a:gd name="connsiteY41" fmla="*/ 68703 h 577276"/>
              <a:gd name="connsiteX42" fmla="*/ 175540 w 567805"/>
              <a:gd name="connsiteY42" fmla="*/ 21956 h 577276"/>
              <a:gd name="connsiteX43" fmla="*/ 174733 w 567805"/>
              <a:gd name="connsiteY43" fmla="*/ 195 h 577276"/>
              <a:gd name="connsiteX44" fmla="*/ 311945 w 567805"/>
              <a:gd name="connsiteY44" fmla="*/ 53389 h 577276"/>
              <a:gd name="connsiteX45" fmla="*/ 340194 w 567805"/>
              <a:gd name="connsiteY45" fmla="*/ 249243 h 577276"/>
              <a:gd name="connsiteX46" fmla="*/ 564576 w 567805"/>
              <a:gd name="connsiteY46" fmla="*/ 462021 h 577276"/>
              <a:gd name="connsiteX47" fmla="*/ 567805 w 567805"/>
              <a:gd name="connsiteY47" fmla="*/ 470081 h 577276"/>
              <a:gd name="connsiteX48" fmla="*/ 567805 w 567805"/>
              <a:gd name="connsiteY48" fmla="*/ 566798 h 577276"/>
              <a:gd name="connsiteX49" fmla="*/ 557312 w 567805"/>
              <a:gd name="connsiteY49" fmla="*/ 577276 h 577276"/>
              <a:gd name="connsiteX50" fmla="*/ 470949 w 567805"/>
              <a:gd name="connsiteY50" fmla="*/ 577276 h 577276"/>
              <a:gd name="connsiteX51" fmla="*/ 447543 w 567805"/>
              <a:gd name="connsiteY51" fmla="*/ 567604 h 577276"/>
              <a:gd name="connsiteX52" fmla="*/ 438664 w 567805"/>
              <a:gd name="connsiteY52" fmla="*/ 542619 h 577276"/>
              <a:gd name="connsiteX53" fmla="*/ 438664 w 567805"/>
              <a:gd name="connsiteY53" fmla="*/ 524082 h 577276"/>
              <a:gd name="connsiteX54" fmla="*/ 416872 w 567805"/>
              <a:gd name="connsiteY54" fmla="*/ 524082 h 577276"/>
              <a:gd name="connsiteX55" fmla="*/ 406379 w 567805"/>
              <a:gd name="connsiteY55" fmla="*/ 512798 h 577276"/>
              <a:gd name="connsiteX56" fmla="*/ 406379 w 567805"/>
              <a:gd name="connsiteY56" fmla="*/ 470081 h 577276"/>
              <a:gd name="connsiteX57" fmla="*/ 363601 w 567805"/>
              <a:gd name="connsiteY57" fmla="*/ 470081 h 577276"/>
              <a:gd name="connsiteX58" fmla="*/ 352301 w 567805"/>
              <a:gd name="connsiteY58" fmla="*/ 459603 h 577276"/>
              <a:gd name="connsiteX59" fmla="*/ 352301 w 567805"/>
              <a:gd name="connsiteY59" fmla="*/ 427364 h 577276"/>
              <a:gd name="connsiteX60" fmla="*/ 320016 w 567805"/>
              <a:gd name="connsiteY60" fmla="*/ 427364 h 577276"/>
              <a:gd name="connsiteX61" fmla="*/ 309524 w 567805"/>
              <a:gd name="connsiteY61" fmla="*/ 416080 h 577276"/>
              <a:gd name="connsiteX62" fmla="*/ 309524 w 567805"/>
              <a:gd name="connsiteY62" fmla="*/ 383841 h 577276"/>
              <a:gd name="connsiteX63" fmla="*/ 265939 w 567805"/>
              <a:gd name="connsiteY63" fmla="*/ 383841 h 577276"/>
              <a:gd name="connsiteX64" fmla="*/ 258674 w 567805"/>
              <a:gd name="connsiteY64" fmla="*/ 380617 h 577276"/>
              <a:gd name="connsiteX65" fmla="*/ 232846 w 567805"/>
              <a:gd name="connsiteY65" fmla="*/ 354826 h 577276"/>
              <a:gd name="connsiteX66" fmla="*/ 53664 w 567805"/>
              <a:gd name="connsiteY66" fmla="*/ 312915 h 577276"/>
              <a:gd name="connsiteX67" fmla="*/ 42364 w 567805"/>
              <a:gd name="connsiteY67" fmla="*/ 65479 h 577276"/>
              <a:gd name="connsiteX68" fmla="*/ 174733 w 567805"/>
              <a:gd name="connsiteY68" fmla="*/ 195 h 577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67805" h="577276">
                <a:moveTo>
                  <a:pt x="136841" y="94517"/>
                </a:moveTo>
                <a:cubicBezTo>
                  <a:pt x="126346" y="94517"/>
                  <a:pt x="115044" y="98547"/>
                  <a:pt x="106164" y="106605"/>
                </a:cubicBezTo>
                <a:cubicBezTo>
                  <a:pt x="98091" y="114664"/>
                  <a:pt x="94055" y="125946"/>
                  <a:pt x="94055" y="137228"/>
                </a:cubicBezTo>
                <a:cubicBezTo>
                  <a:pt x="94055" y="148510"/>
                  <a:pt x="98091" y="159792"/>
                  <a:pt x="106164" y="167851"/>
                </a:cubicBezTo>
                <a:cubicBezTo>
                  <a:pt x="123117" y="183968"/>
                  <a:pt x="151372" y="183968"/>
                  <a:pt x="167518" y="167851"/>
                </a:cubicBezTo>
                <a:cubicBezTo>
                  <a:pt x="175591" y="159792"/>
                  <a:pt x="180435" y="148510"/>
                  <a:pt x="180435" y="137228"/>
                </a:cubicBezTo>
                <a:cubicBezTo>
                  <a:pt x="180435" y="125946"/>
                  <a:pt x="175591" y="114664"/>
                  <a:pt x="167518" y="106605"/>
                </a:cubicBezTo>
                <a:cubicBezTo>
                  <a:pt x="158638" y="98547"/>
                  <a:pt x="148143" y="94517"/>
                  <a:pt x="136841" y="94517"/>
                </a:cubicBezTo>
                <a:close/>
                <a:moveTo>
                  <a:pt x="137245" y="72759"/>
                </a:moveTo>
                <a:cubicBezTo>
                  <a:pt x="153794" y="72759"/>
                  <a:pt x="170343" y="79206"/>
                  <a:pt x="182856" y="92100"/>
                </a:cubicBezTo>
                <a:cubicBezTo>
                  <a:pt x="194966" y="104188"/>
                  <a:pt x="201424" y="120305"/>
                  <a:pt x="201424" y="137228"/>
                </a:cubicBezTo>
                <a:cubicBezTo>
                  <a:pt x="201424" y="154151"/>
                  <a:pt x="194966" y="171074"/>
                  <a:pt x="182856" y="183162"/>
                </a:cubicBezTo>
                <a:cubicBezTo>
                  <a:pt x="170747" y="195250"/>
                  <a:pt x="154601" y="201697"/>
                  <a:pt x="136841" y="201697"/>
                </a:cubicBezTo>
                <a:cubicBezTo>
                  <a:pt x="119888" y="201697"/>
                  <a:pt x="103742" y="195250"/>
                  <a:pt x="91633" y="183162"/>
                </a:cubicBezTo>
                <a:cubicBezTo>
                  <a:pt x="78716" y="171074"/>
                  <a:pt x="72258" y="154151"/>
                  <a:pt x="72258" y="137228"/>
                </a:cubicBezTo>
                <a:cubicBezTo>
                  <a:pt x="72258" y="120305"/>
                  <a:pt x="78716" y="104188"/>
                  <a:pt x="91633" y="92100"/>
                </a:cubicBezTo>
                <a:cubicBezTo>
                  <a:pt x="104146" y="79206"/>
                  <a:pt x="120695" y="72759"/>
                  <a:pt x="137245" y="72759"/>
                </a:cubicBezTo>
                <a:close/>
                <a:moveTo>
                  <a:pt x="175540" y="21956"/>
                </a:moveTo>
                <a:cubicBezTo>
                  <a:pt x="130341" y="23568"/>
                  <a:pt x="88370" y="44524"/>
                  <a:pt x="59313" y="79181"/>
                </a:cubicBezTo>
                <a:cubicBezTo>
                  <a:pt x="5236" y="142853"/>
                  <a:pt x="9271" y="238765"/>
                  <a:pt x="68999" y="297601"/>
                </a:cubicBezTo>
                <a:cubicBezTo>
                  <a:pt x="111777" y="339512"/>
                  <a:pt x="173119" y="352408"/>
                  <a:pt x="232039" y="332259"/>
                </a:cubicBezTo>
                <a:cubicBezTo>
                  <a:pt x="236075" y="330647"/>
                  <a:pt x="240918" y="332259"/>
                  <a:pt x="243339" y="334677"/>
                </a:cubicBezTo>
                <a:lnTo>
                  <a:pt x="270781" y="362886"/>
                </a:lnTo>
                <a:lnTo>
                  <a:pt x="320016" y="362886"/>
                </a:lnTo>
                <a:cubicBezTo>
                  <a:pt x="326473" y="362886"/>
                  <a:pt x="331316" y="367722"/>
                  <a:pt x="331316" y="373364"/>
                </a:cubicBezTo>
                <a:lnTo>
                  <a:pt x="331316" y="405603"/>
                </a:lnTo>
                <a:lnTo>
                  <a:pt x="363601" y="405603"/>
                </a:lnTo>
                <a:cubicBezTo>
                  <a:pt x="369251" y="405603"/>
                  <a:pt x="374094" y="410439"/>
                  <a:pt x="374094" y="416080"/>
                </a:cubicBezTo>
                <a:lnTo>
                  <a:pt x="374094" y="448320"/>
                </a:lnTo>
                <a:lnTo>
                  <a:pt x="416872" y="448320"/>
                </a:lnTo>
                <a:cubicBezTo>
                  <a:pt x="423329" y="448320"/>
                  <a:pt x="428172" y="453155"/>
                  <a:pt x="428172" y="459603"/>
                </a:cubicBezTo>
                <a:lnTo>
                  <a:pt x="428172" y="502320"/>
                </a:lnTo>
                <a:lnTo>
                  <a:pt x="449157" y="502320"/>
                </a:lnTo>
                <a:cubicBezTo>
                  <a:pt x="455614" y="502320"/>
                  <a:pt x="460457" y="507156"/>
                  <a:pt x="460457" y="512798"/>
                </a:cubicBezTo>
                <a:lnTo>
                  <a:pt x="460457" y="542619"/>
                </a:lnTo>
                <a:cubicBezTo>
                  <a:pt x="460457" y="549067"/>
                  <a:pt x="460457" y="549067"/>
                  <a:pt x="462878" y="552291"/>
                </a:cubicBezTo>
                <a:cubicBezTo>
                  <a:pt x="465300" y="554709"/>
                  <a:pt x="468528" y="556321"/>
                  <a:pt x="471757" y="556321"/>
                </a:cubicBezTo>
                <a:lnTo>
                  <a:pt x="546012" y="556321"/>
                </a:lnTo>
                <a:lnTo>
                  <a:pt x="546012" y="474917"/>
                </a:lnTo>
                <a:lnTo>
                  <a:pt x="320016" y="258914"/>
                </a:lnTo>
                <a:cubicBezTo>
                  <a:pt x="315981" y="255691"/>
                  <a:pt x="315173" y="250855"/>
                  <a:pt x="317595" y="246825"/>
                </a:cubicBezTo>
                <a:cubicBezTo>
                  <a:pt x="350687" y="179929"/>
                  <a:pt x="343423" y="115450"/>
                  <a:pt x="296610" y="68703"/>
                </a:cubicBezTo>
                <a:cubicBezTo>
                  <a:pt x="265131" y="37270"/>
                  <a:pt x="220739" y="20344"/>
                  <a:pt x="175540" y="21956"/>
                </a:cubicBezTo>
                <a:close/>
                <a:moveTo>
                  <a:pt x="174733" y="195"/>
                </a:moveTo>
                <a:cubicBezTo>
                  <a:pt x="225582" y="-2223"/>
                  <a:pt x="275624" y="17926"/>
                  <a:pt x="311945" y="53389"/>
                </a:cubicBezTo>
                <a:cubicBezTo>
                  <a:pt x="362794" y="104972"/>
                  <a:pt x="373287" y="177511"/>
                  <a:pt x="340194" y="249243"/>
                </a:cubicBezTo>
                <a:lnTo>
                  <a:pt x="564576" y="462021"/>
                </a:lnTo>
                <a:cubicBezTo>
                  <a:pt x="566998" y="464439"/>
                  <a:pt x="567805" y="466857"/>
                  <a:pt x="567805" y="470081"/>
                </a:cubicBezTo>
                <a:lnTo>
                  <a:pt x="567805" y="566798"/>
                </a:lnTo>
                <a:cubicBezTo>
                  <a:pt x="567805" y="573246"/>
                  <a:pt x="562962" y="577276"/>
                  <a:pt x="557312" y="577276"/>
                </a:cubicBezTo>
                <a:lnTo>
                  <a:pt x="470949" y="577276"/>
                </a:lnTo>
                <a:cubicBezTo>
                  <a:pt x="462071" y="577276"/>
                  <a:pt x="454000" y="573246"/>
                  <a:pt x="447543" y="567604"/>
                </a:cubicBezTo>
                <a:cubicBezTo>
                  <a:pt x="439471" y="559545"/>
                  <a:pt x="438664" y="553097"/>
                  <a:pt x="438664" y="542619"/>
                </a:cubicBezTo>
                <a:lnTo>
                  <a:pt x="438664" y="524082"/>
                </a:lnTo>
                <a:lnTo>
                  <a:pt x="416872" y="524082"/>
                </a:lnTo>
                <a:cubicBezTo>
                  <a:pt x="411222" y="524082"/>
                  <a:pt x="406379" y="519246"/>
                  <a:pt x="406379" y="512798"/>
                </a:cubicBezTo>
                <a:lnTo>
                  <a:pt x="406379" y="470081"/>
                </a:lnTo>
                <a:lnTo>
                  <a:pt x="363601" y="470081"/>
                </a:lnTo>
                <a:cubicBezTo>
                  <a:pt x="357144" y="470081"/>
                  <a:pt x="352301" y="465245"/>
                  <a:pt x="352301" y="459603"/>
                </a:cubicBezTo>
                <a:lnTo>
                  <a:pt x="352301" y="427364"/>
                </a:lnTo>
                <a:lnTo>
                  <a:pt x="320016" y="427364"/>
                </a:lnTo>
                <a:cubicBezTo>
                  <a:pt x="314366" y="427364"/>
                  <a:pt x="309524" y="422528"/>
                  <a:pt x="309524" y="416080"/>
                </a:cubicBezTo>
                <a:lnTo>
                  <a:pt x="309524" y="383841"/>
                </a:lnTo>
                <a:lnTo>
                  <a:pt x="265939" y="383841"/>
                </a:lnTo>
                <a:cubicBezTo>
                  <a:pt x="263517" y="383841"/>
                  <a:pt x="260289" y="383035"/>
                  <a:pt x="258674" y="380617"/>
                </a:cubicBezTo>
                <a:lnTo>
                  <a:pt x="232846" y="354826"/>
                </a:lnTo>
                <a:cubicBezTo>
                  <a:pt x="167469" y="374975"/>
                  <a:pt x="101284" y="359662"/>
                  <a:pt x="53664" y="312915"/>
                </a:cubicBezTo>
                <a:cubicBezTo>
                  <a:pt x="-13328" y="246019"/>
                  <a:pt x="-18171" y="137212"/>
                  <a:pt x="42364" y="65479"/>
                </a:cubicBezTo>
                <a:cubicBezTo>
                  <a:pt x="76263" y="25986"/>
                  <a:pt x="123077" y="2613"/>
                  <a:pt x="174733" y="195"/>
                </a:cubicBezTo>
                <a:close/>
              </a:path>
            </a:pathLst>
          </a:custGeom>
          <a:solidFill>
            <a:schemeClr val="accent1"/>
          </a:solidFill>
          <a:ln>
            <a:noFill/>
          </a:ln>
        </p:spPr>
        <p:txBody>
          <a:bodyPr/>
          <a:lstStyle/>
          <a:p>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4" name="箭头: 右 13">
            <a:extLst>
              <a:ext uri="{FF2B5EF4-FFF2-40B4-BE49-F238E27FC236}">
                <a16:creationId xmlns:a16="http://schemas.microsoft.com/office/drawing/2014/main" id="{261EE0E7-58CE-45F5-9EE5-ED979DE7EF6B}"/>
              </a:ext>
            </a:extLst>
          </p:cNvPr>
          <p:cNvSpPr/>
          <p:nvPr/>
        </p:nvSpPr>
        <p:spPr>
          <a:xfrm rot="5400000">
            <a:off x="5676340" y="3827146"/>
            <a:ext cx="862057" cy="427000"/>
          </a:xfrm>
          <a:prstGeom prst="rightArrow">
            <a:avLst>
              <a:gd name="adj1" fmla="val 42069"/>
              <a:gd name="adj2"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28174114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4">
            <a:extLst>
              <a:ext uri="{FF2B5EF4-FFF2-40B4-BE49-F238E27FC236}">
                <a16:creationId xmlns:a16="http://schemas.microsoft.com/office/drawing/2014/main" id="{C440F252-1283-419D-B504-8792B7951F43}"/>
              </a:ext>
            </a:extLst>
          </p:cNvPr>
          <p:cNvSpPr>
            <a:spLocks noGrp="1"/>
          </p:cNvSpPr>
          <p:nvPr>
            <p:ph type="title"/>
          </p:nvPr>
        </p:nvSpPr>
        <p:spPr>
          <a:xfrm>
            <a:off x="1054311" y="1052514"/>
            <a:ext cx="6227333" cy="595312"/>
          </a:xfrm>
        </p:spPr>
        <p:txBody>
          <a:bodyPr>
            <a:normAutofit fontScale="90000"/>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技巧</a:t>
            </a:r>
            <a:r>
              <a:rPr lang="en-US" altLang="zh-CN" dirty="0">
                <a:latin typeface="Arial" panose="020B0604020202020204" pitchFamily="34" charset="0"/>
                <a:ea typeface="微软雅黑" panose="020B0503020204020204" pitchFamily="34" charset="-122"/>
                <a:sym typeface="Arial" panose="020B0604020202020204" pitchFamily="34" charset="0"/>
              </a:rPr>
              <a:t>6  </a:t>
            </a:r>
            <a:r>
              <a:rPr lang="zh-CN" altLang="en-US" dirty="0">
                <a:solidFill>
                  <a:schemeClr val="accent1"/>
                </a:solidFill>
                <a:latin typeface="Arial" panose="020B0604020202020204" pitchFamily="34" charset="0"/>
                <a:ea typeface="微软雅黑" panose="020B0503020204020204" pitchFamily="34" charset="-122"/>
                <a:sym typeface="Arial" panose="020B0604020202020204" pitchFamily="34" charset="0"/>
              </a:rPr>
              <a:t>无背景人物图片制作</a:t>
            </a:r>
          </a:p>
        </p:txBody>
      </p:sp>
      <p:sp>
        <p:nvSpPr>
          <p:cNvPr id="7" name="文本占位符 6">
            <a:extLst>
              <a:ext uri="{FF2B5EF4-FFF2-40B4-BE49-F238E27FC236}">
                <a16:creationId xmlns:a16="http://schemas.microsoft.com/office/drawing/2014/main" id="{20F0F9BB-BF93-46EF-BFC5-B05E9D1A8225}"/>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方法说明</a:t>
            </a:r>
          </a:p>
        </p:txBody>
      </p:sp>
      <p:sp>
        <p:nvSpPr>
          <p:cNvPr id="8" name="文本占位符 7">
            <a:extLst>
              <a:ext uri="{FF2B5EF4-FFF2-40B4-BE49-F238E27FC236}">
                <a16:creationId xmlns:a16="http://schemas.microsoft.com/office/drawing/2014/main" id="{D178931E-B4E8-4DCD-B2E8-531D3E262D57}"/>
              </a:ext>
            </a:extLst>
          </p:cNvPr>
          <p:cNvSpPr>
            <a:spLocks noGrp="1"/>
          </p:cNvSpPr>
          <p:nvPr>
            <p:ph type="body" sz="quarter" idx="15"/>
          </p:nvPr>
        </p:nvSpPr>
        <p:spPr>
          <a:xfrm>
            <a:off x="9228139" y="2658533"/>
            <a:ext cx="2052636" cy="3507317"/>
          </a:xfrm>
        </p:spPr>
        <p:txBody>
          <a:bodyPr>
            <a:normAutofit fontScale="85000" lnSpcReduction="10000"/>
          </a:bodyPr>
          <a:lstStyle/>
          <a:p>
            <a:pPr>
              <a:lnSpc>
                <a:spcPct val="130000"/>
              </a:lnSpc>
            </a:pPr>
            <a:r>
              <a:rPr lang="zh-CN" altLang="en-US" dirty="0">
                <a:latin typeface="Arial" panose="020B0604020202020204" pitchFamily="34" charset="0"/>
                <a:ea typeface="微软雅黑" panose="020B0503020204020204" pitchFamily="34" charset="-122"/>
                <a:sym typeface="Arial" panose="020B0604020202020204" pitchFamily="34" charset="0"/>
              </a:rPr>
              <a:t>无背景的人物图片应用时更具有通透感，图片可通过以下方法获得：</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zh-CN" altLang="en-US" dirty="0">
                <a:latin typeface="Arial" panose="020B0604020202020204" pitchFamily="34" charset="0"/>
                <a:ea typeface="微软雅黑" panose="020B0503020204020204" pitchFamily="34" charset="-122"/>
                <a:sym typeface="Arial" panose="020B0604020202020204" pitchFamily="34" charset="0"/>
              </a:rPr>
              <a:t>使用网站</a:t>
            </a:r>
            <a:r>
              <a:rPr lang="en-US" altLang="zh-CN" dirty="0">
                <a:latin typeface="Arial" panose="020B0604020202020204" pitchFamily="34" charset="0"/>
                <a:ea typeface="微软雅黑" panose="020B0503020204020204" pitchFamily="34" charset="-122"/>
                <a:sym typeface="Arial" panose="020B0604020202020204" pitchFamily="34" charset="0"/>
                <a:hlinkClick r:id="rId4"/>
              </a:rPr>
              <a:t>https://www.remove.bg/zh</a:t>
            </a:r>
            <a:r>
              <a:rPr lang="zh-CN" altLang="en-US" dirty="0">
                <a:latin typeface="Arial" panose="020B0604020202020204" pitchFamily="34" charset="0"/>
                <a:ea typeface="微软雅黑" panose="020B0503020204020204" pitchFamily="34" charset="-122"/>
                <a:sym typeface="Arial" panose="020B0604020202020204" pitchFamily="34" charset="0"/>
              </a:rPr>
              <a:t>可以轻松去除图片背景</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342900" indent="-342900">
              <a:lnSpc>
                <a:spcPct val="130000"/>
              </a:lnSpc>
              <a:buFont typeface="+mj-ea"/>
              <a:buAutoNum type="circleNumDbPlain"/>
            </a:pPr>
            <a:r>
              <a:rPr lang="en-US" altLang="zh-CN" dirty="0">
                <a:latin typeface="Arial" panose="020B0604020202020204" pitchFamily="34" charset="0"/>
                <a:ea typeface="微软雅黑" panose="020B0503020204020204" pitchFamily="34" charset="-122"/>
                <a:sym typeface="Arial" panose="020B0604020202020204" pitchFamily="34" charset="0"/>
              </a:rPr>
              <a:t>PPT</a:t>
            </a:r>
            <a:r>
              <a:rPr lang="zh-CN" altLang="en-US" dirty="0">
                <a:latin typeface="Arial" panose="020B0604020202020204" pitchFamily="34" charset="0"/>
                <a:ea typeface="微软雅黑" panose="020B0503020204020204" pitchFamily="34" charset="-122"/>
                <a:sym typeface="Arial" panose="020B0604020202020204" pitchFamily="34" charset="0"/>
              </a:rPr>
              <a:t>图片格式</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删除背景功能也可以去除人物图片背景（效果可能略差）</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pic>
        <p:nvPicPr>
          <p:cNvPr id="2" name="图片 1">
            <a:extLst>
              <a:ext uri="{FF2B5EF4-FFF2-40B4-BE49-F238E27FC236}">
                <a16:creationId xmlns:a16="http://schemas.microsoft.com/office/drawing/2014/main" id="{3C387B55-11E0-4640-951B-87E04CF3E8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076592" y="3052169"/>
            <a:ext cx="3533694" cy="1701560"/>
          </a:xfrm>
          <a:prstGeom prst="rect">
            <a:avLst/>
          </a:prstGeom>
          <a:ln w="12700">
            <a:solidFill>
              <a:schemeClr val="tx1">
                <a:lumMod val="50000"/>
                <a:lumOff val="50000"/>
              </a:schemeClr>
            </a:solidFill>
          </a:ln>
        </p:spPr>
      </p:pic>
      <p:pic>
        <p:nvPicPr>
          <p:cNvPr id="4" name="图片 3">
            <a:extLst>
              <a:ext uri="{FF2B5EF4-FFF2-40B4-BE49-F238E27FC236}">
                <a16:creationId xmlns:a16="http://schemas.microsoft.com/office/drawing/2014/main" id="{72FCD429-184E-4AD6-BDFC-7D9B36422D1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73936" y="2133601"/>
            <a:ext cx="3266019" cy="1837136"/>
          </a:xfrm>
          <a:prstGeom prst="rect">
            <a:avLst/>
          </a:prstGeom>
          <a:ln w="12700">
            <a:solidFill>
              <a:schemeClr val="tx1">
                <a:lumMod val="50000"/>
                <a:lumOff val="50000"/>
              </a:schemeClr>
            </a:solidFill>
          </a:ln>
        </p:spPr>
      </p:pic>
      <p:pic>
        <p:nvPicPr>
          <p:cNvPr id="6" name="图片 5">
            <a:extLst>
              <a:ext uri="{FF2B5EF4-FFF2-40B4-BE49-F238E27FC236}">
                <a16:creationId xmlns:a16="http://schemas.microsoft.com/office/drawing/2014/main" id="{21FD6F16-BEDA-49C0-A1FE-BCA46919426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73936" y="4191775"/>
            <a:ext cx="3266019" cy="1837136"/>
          </a:xfrm>
          <a:prstGeom prst="rect">
            <a:avLst/>
          </a:prstGeom>
          <a:ln w="12700">
            <a:solidFill>
              <a:schemeClr val="tx1">
                <a:lumMod val="50000"/>
                <a:lumOff val="50000"/>
              </a:schemeClr>
            </a:solidFill>
          </a:ln>
        </p:spPr>
      </p:pic>
      <p:sp>
        <p:nvSpPr>
          <p:cNvPr id="16" name="箭头: 右 15">
            <a:extLst>
              <a:ext uri="{FF2B5EF4-FFF2-40B4-BE49-F238E27FC236}">
                <a16:creationId xmlns:a16="http://schemas.microsoft.com/office/drawing/2014/main" id="{742C47B2-7FD1-4CD8-A534-2C1819E2FFD9}"/>
              </a:ext>
            </a:extLst>
          </p:cNvPr>
          <p:cNvSpPr/>
          <p:nvPr/>
        </p:nvSpPr>
        <p:spPr>
          <a:xfrm rot="5400000">
            <a:off x="7426625" y="2822132"/>
            <a:ext cx="307675" cy="15240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9" name="箭头: 右 18">
            <a:extLst>
              <a:ext uri="{FF2B5EF4-FFF2-40B4-BE49-F238E27FC236}">
                <a16:creationId xmlns:a16="http://schemas.microsoft.com/office/drawing/2014/main" id="{4A44F6A5-B9D7-4A55-8FDD-DD01BD80F310}"/>
              </a:ext>
            </a:extLst>
          </p:cNvPr>
          <p:cNvSpPr/>
          <p:nvPr/>
        </p:nvSpPr>
        <p:spPr>
          <a:xfrm rot="5400000">
            <a:off x="5030132" y="2917383"/>
            <a:ext cx="307675" cy="152400"/>
          </a:xfrm>
          <a:prstGeom prst="rightArrow">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Tree>
    <p:custDataLst>
      <p:tags r:id="rId1"/>
    </p:custDataLst>
    <p:extLst>
      <p:ext uri="{BB962C8B-B14F-4D97-AF65-F5344CB8AC3E}">
        <p14:creationId xmlns:p14="http://schemas.microsoft.com/office/powerpoint/2010/main" val="6394280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D5883CD-5EBE-4577-BFB5-BDC37B33C7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114922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占位符 29" descr="建筑旁的树&#10;&#10;描述已自动生成">
            <a:extLst>
              <a:ext uri="{FF2B5EF4-FFF2-40B4-BE49-F238E27FC236}">
                <a16:creationId xmlns:a16="http://schemas.microsoft.com/office/drawing/2014/main" id="{475AF10A-4B9C-4B3B-A273-EC7A3410E19B}"/>
              </a:ext>
            </a:extLst>
          </p:cNvPr>
          <p:cNvPicPr>
            <a:picLocks noGrp="1" noChangeAspect="1"/>
          </p:cNvPicPr>
          <p:nvPr>
            <p:ph type="pic" sz="quarter" idx="15"/>
          </p:nvPr>
        </p:nvPicPr>
        <p:blipFill>
          <a:blip r:embed="rId3">
            <a:duotone>
              <a:prstClr val="black"/>
              <a:srgbClr val="D9C3A5">
                <a:tint val="50000"/>
                <a:satMod val="180000"/>
              </a:srgbClr>
            </a:duotone>
            <a:alphaModFix amt="35000"/>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a:ext>
            </a:extLst>
          </a:blip>
          <a:srcRect/>
          <a:stretch>
            <a:fillRect/>
          </a:stretch>
        </p:blipFill>
        <p:spPr/>
      </p:pic>
      <p:sp>
        <p:nvSpPr>
          <p:cNvPr id="31" name="图片蒙版">
            <a:extLst>
              <a:ext uri="{FF2B5EF4-FFF2-40B4-BE49-F238E27FC236}">
                <a16:creationId xmlns:a16="http://schemas.microsoft.com/office/drawing/2014/main" id="{DD9B65F5-EA35-4677-B1A1-696B6819F4FA}"/>
              </a:ext>
            </a:extLst>
          </p:cNvPr>
          <p:cNvSpPr/>
          <p:nvPr/>
        </p:nvSpPr>
        <p:spPr>
          <a:xfrm>
            <a:off x="911225" y="1125538"/>
            <a:ext cx="10369550" cy="5040312"/>
          </a:xfrm>
          <a:prstGeom prst="rect">
            <a:avLst/>
          </a:prstGeom>
          <a:solidFill>
            <a:schemeClr val="bg1">
              <a:alpha val="70000"/>
            </a:schemeClr>
          </a:solidFill>
          <a:ln w="38100">
            <a:solidFill>
              <a:schemeClr val="accent1"/>
            </a:solidFill>
          </a:ln>
          <a:effectLst>
            <a:outerShdw blurRad="254000" sx="102000" sy="102000" algn="ctr"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标题 3">
            <a:extLst>
              <a:ext uri="{FF2B5EF4-FFF2-40B4-BE49-F238E27FC236}">
                <a16:creationId xmlns:a16="http://schemas.microsoft.com/office/drawing/2014/main" id="{D0A9BFCB-46BF-475F-90A7-BA59F21268D3}"/>
              </a:ext>
            </a:extLst>
          </p:cNvPr>
          <p:cNvSpPr>
            <a:spLocks noGrp="1"/>
          </p:cNvSpPr>
          <p:nvPr>
            <p:ph type="title"/>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房地产评估</a:t>
            </a:r>
          </a:p>
        </p:txBody>
      </p:sp>
      <p:sp>
        <p:nvSpPr>
          <p:cNvPr id="15" name="文本占位符 14">
            <a:extLst>
              <a:ext uri="{FF2B5EF4-FFF2-40B4-BE49-F238E27FC236}">
                <a16:creationId xmlns:a16="http://schemas.microsoft.com/office/drawing/2014/main" id="{EF1C9546-0103-4F08-8949-1A0E28F6EDC6}"/>
              </a:ext>
            </a:extLst>
          </p:cNvPr>
          <p:cNvSpPr>
            <a:spLocks noGrp="1"/>
          </p:cNvSpPr>
          <p:nvPr>
            <p:ph type="body" sz="quarter" idx="10"/>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01</a:t>
            </a: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37" name="文本占位符 36">
            <a:extLst>
              <a:ext uri="{FF2B5EF4-FFF2-40B4-BE49-F238E27FC236}">
                <a16:creationId xmlns:a16="http://schemas.microsoft.com/office/drawing/2014/main" id="{18B99281-B3DD-4FD9-9F9C-E0624BCE429B}"/>
              </a:ext>
            </a:extLst>
          </p:cNvPr>
          <p:cNvSpPr>
            <a:spLocks noGrp="1"/>
          </p:cNvSpPr>
          <p:nvPr>
            <p:ph type="body" sz="quarter" idx="16"/>
          </p:nvPr>
        </p:nvSpPr>
        <p:spPr/>
        <p:txBody>
          <a:bodyPr/>
          <a:lstStyle/>
          <a:p>
            <a:r>
              <a:rPr lang="en-US" altLang="zh-CN" dirty="0">
                <a:latin typeface="Arial" panose="020B0604020202020204" pitchFamily="34" charset="0"/>
                <a:ea typeface="微软雅黑" panose="020B0503020204020204" pitchFamily="34" charset="-122"/>
                <a:sym typeface="Arial" panose="020B0604020202020204" pitchFamily="34" charset="0"/>
              </a:rPr>
              <a:t>Real estate appraisal</a:t>
            </a:r>
          </a:p>
        </p:txBody>
      </p:sp>
      <p:cxnSp>
        <p:nvCxnSpPr>
          <p:cNvPr id="32" name="直接连接符 31">
            <a:extLst>
              <a:ext uri="{FF2B5EF4-FFF2-40B4-BE49-F238E27FC236}">
                <a16:creationId xmlns:a16="http://schemas.microsoft.com/office/drawing/2014/main" id="{343242EA-33F2-441C-BBAB-820E82A6226D}"/>
              </a:ext>
            </a:extLst>
          </p:cNvPr>
          <p:cNvCxnSpPr/>
          <p:nvPr/>
        </p:nvCxnSpPr>
        <p:spPr>
          <a:xfrm>
            <a:off x="4025899" y="3418837"/>
            <a:ext cx="41402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D763495C-274B-4E7A-8669-4585A54AAAFD}"/>
              </a:ext>
            </a:extLst>
          </p:cNvPr>
          <p:cNvCxnSpPr>
            <a:cxnSpLocks/>
          </p:cNvCxnSpPr>
          <p:nvPr/>
        </p:nvCxnSpPr>
        <p:spPr>
          <a:xfrm>
            <a:off x="4754546" y="3582466"/>
            <a:ext cx="2682909"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9471B343-5FE0-4447-BC81-8A1C96FDA84D}"/>
              </a:ext>
            </a:extLst>
          </p:cNvPr>
          <p:cNvCxnSpPr>
            <a:cxnSpLocks/>
          </p:cNvCxnSpPr>
          <p:nvPr/>
        </p:nvCxnSpPr>
        <p:spPr>
          <a:xfrm>
            <a:off x="5186246" y="3736470"/>
            <a:ext cx="181950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DA1D5F8C-8D4F-4E61-A54C-FDB8A8E3A5EB}"/>
              </a:ext>
            </a:extLst>
          </p:cNvPr>
          <p:cNvSpPr txBox="1"/>
          <p:nvPr/>
        </p:nvSpPr>
        <p:spPr>
          <a:xfrm>
            <a:off x="10528440" y="1241929"/>
            <a:ext cx="738664" cy="1762973"/>
          </a:xfrm>
          <a:prstGeom prst="rect">
            <a:avLst/>
          </a:prstGeom>
          <a:noFill/>
        </p:spPr>
        <p:txBody>
          <a:bodyPr vert="eaVert" wrap="square" tIns="0" rtlCol="0">
            <a:spAutoFit/>
          </a:bodyPr>
          <a:lstStyle/>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我是一叶舟</a:t>
            </a:r>
            <a:endParaRPr lang="en-US" altLang="zh-CN"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endParaRPr>
          </a:p>
          <a:p>
            <a:r>
              <a:rPr lang="zh-CN" altLang="en-US" sz="1800" dirty="0">
                <a:solidFill>
                  <a:schemeClr val="tx1">
                    <a:alpha val="30000"/>
                  </a:schemeClr>
                </a:solidFill>
                <a:latin typeface="Arial" panose="020B0604020202020204" pitchFamily="34" charset="0"/>
                <a:ea typeface="微软雅黑" panose="020B0503020204020204" pitchFamily="34" charset="-122"/>
                <a:sym typeface="Arial" panose="020B0604020202020204" pitchFamily="34" charset="0"/>
              </a:rPr>
              <a:t>你是无边的海</a:t>
            </a:r>
          </a:p>
        </p:txBody>
      </p:sp>
      <p:sp>
        <p:nvSpPr>
          <p:cNvPr id="13" name="矩形 12">
            <a:extLst>
              <a:ext uri="{FF2B5EF4-FFF2-40B4-BE49-F238E27FC236}">
                <a16:creationId xmlns:a16="http://schemas.microsoft.com/office/drawing/2014/main" id="{67744A42-3DCD-4184-8897-7F8946E57875}"/>
              </a:ext>
            </a:extLst>
          </p:cNvPr>
          <p:cNvSpPr/>
          <p:nvPr/>
        </p:nvSpPr>
        <p:spPr>
          <a:xfrm>
            <a:off x="2979695" y="829926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插入的图片建议设置为饱和度</a:t>
            </a:r>
            <a:r>
              <a:rPr lang="en-US" altLang="zh-CN" dirty="0">
                <a:latin typeface="Arial" panose="020B0604020202020204" pitchFamily="34" charset="0"/>
                <a:ea typeface="微软雅黑" panose="020B0503020204020204" pitchFamily="34" charset="-122"/>
                <a:sym typeface="Arial" panose="020B0604020202020204" pitchFamily="34" charset="0"/>
              </a:rPr>
              <a:t>66%</a:t>
            </a:r>
            <a:r>
              <a:rPr lang="zh-CN" altLang="en-US" dirty="0">
                <a:latin typeface="Arial" panose="020B0604020202020204" pitchFamily="34" charset="0"/>
                <a:ea typeface="微软雅黑" panose="020B0503020204020204" pitchFamily="34" charset="-122"/>
                <a:sym typeface="Arial" panose="020B0604020202020204" pitchFamily="34" charset="0"/>
              </a:rPr>
              <a:t>，透明度</a:t>
            </a:r>
            <a:r>
              <a:rPr lang="en-US" altLang="zh-CN" dirty="0">
                <a:latin typeface="Arial" panose="020B0604020202020204" pitchFamily="34" charset="0"/>
                <a:ea typeface="微软雅黑" panose="020B0503020204020204" pitchFamily="34" charset="-122"/>
                <a:sym typeface="Arial" panose="020B0604020202020204" pitchFamily="34" charset="0"/>
              </a:rPr>
              <a:t>65%</a:t>
            </a:r>
            <a:r>
              <a:rPr lang="zh-CN" altLang="en-US" dirty="0">
                <a:latin typeface="Arial" panose="020B0604020202020204" pitchFamily="34" charset="0"/>
                <a:ea typeface="微软雅黑" panose="020B0503020204020204" pitchFamily="34" charset="-122"/>
                <a:sym typeface="Arial" panose="020B0604020202020204" pitchFamily="34" charset="0"/>
              </a:rPr>
              <a:t>，颜色与主题色相同并置于底层，即可获得具有历史感的背景图片效果</a:t>
            </a:r>
          </a:p>
        </p:txBody>
      </p:sp>
      <p:sp>
        <p:nvSpPr>
          <p:cNvPr id="14" name="矩形 13">
            <a:extLst>
              <a:ext uri="{FF2B5EF4-FFF2-40B4-BE49-F238E27FC236}">
                <a16:creationId xmlns:a16="http://schemas.microsoft.com/office/drawing/2014/main" id="{EE452584-A47B-4241-9CE7-267D2303D3B9}"/>
              </a:ext>
            </a:extLst>
          </p:cNvPr>
          <p:cNvSpPr/>
          <p:nvPr/>
        </p:nvSpPr>
        <p:spPr>
          <a:xfrm>
            <a:off x="2979695" y="7284203"/>
            <a:ext cx="6250657" cy="743919"/>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dirty="0">
                <a:latin typeface="Arial" panose="020B0604020202020204" pitchFamily="34" charset="0"/>
                <a:ea typeface="微软雅黑" panose="020B0503020204020204" pitchFamily="34" charset="-122"/>
                <a:sym typeface="Arial" panose="020B0604020202020204" pitchFamily="34" charset="0"/>
              </a:rPr>
              <a:t>需要更换图片时，选中图片，按下</a:t>
            </a:r>
            <a:r>
              <a:rPr lang="en-US" altLang="zh-CN" dirty="0">
                <a:latin typeface="Arial" panose="020B0604020202020204" pitchFamily="34" charset="0"/>
                <a:ea typeface="微软雅黑" panose="020B0503020204020204" pitchFamily="34" charset="-122"/>
                <a:sym typeface="Arial" panose="020B0604020202020204" pitchFamily="34" charset="0"/>
              </a:rPr>
              <a:t>Delete</a:t>
            </a:r>
            <a:r>
              <a:rPr lang="zh-CN" altLang="en-US" dirty="0">
                <a:latin typeface="Arial" panose="020B0604020202020204" pitchFamily="34" charset="0"/>
                <a:ea typeface="微软雅黑" panose="020B0503020204020204" pitchFamily="34" charset="-122"/>
                <a:sym typeface="Arial" panose="020B0604020202020204" pitchFamily="34" charset="0"/>
              </a:rPr>
              <a:t>，再插入其他符合主题的图片即可。</a:t>
            </a:r>
          </a:p>
        </p:txBody>
      </p:sp>
    </p:spTree>
    <p:extLst>
      <p:ext uri="{BB962C8B-B14F-4D97-AF65-F5344CB8AC3E}">
        <p14:creationId xmlns:p14="http://schemas.microsoft.com/office/powerpoint/2010/main" val="1301545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占位符 6">
            <a:extLst>
              <a:ext uri="{FF2B5EF4-FFF2-40B4-BE49-F238E27FC236}">
                <a16:creationId xmlns:a16="http://schemas.microsoft.com/office/drawing/2014/main" id="{0F67419B-799B-46D9-9A0F-41FC3B3ACE61}"/>
              </a:ext>
            </a:extLst>
          </p:cNvPr>
          <p:cNvSpPr>
            <a:spLocks noGrp="1"/>
          </p:cNvSpPr>
          <p:nvPr>
            <p:ph type="body" sz="quarter" idx="13"/>
          </p:nvPr>
        </p:nvSpPr>
        <p:spPr>
          <a:xfrm>
            <a:off x="2963864" y="2133601"/>
            <a:ext cx="4884736" cy="2590800"/>
          </a:xfrm>
        </p:spPr>
        <p:txBody>
          <a:bodyPr>
            <a:normAutofit/>
          </a:bodyPr>
          <a:lstStyle/>
          <a:p>
            <a:pPr eaLnBrk="0" latinLnBrk="1">
              <a:lnSpc>
                <a:spcPct val="120000"/>
              </a:lnSpc>
            </a:pPr>
            <a:r>
              <a:rPr lang="zh-CN" altLang="en-US" sz="2000" dirty="0">
                <a:latin typeface="Arial" panose="020B0604020202020204" pitchFamily="34" charset="0"/>
                <a:ea typeface="微软雅黑" panose="020B0503020204020204" pitchFamily="34" charset="-122"/>
                <a:sym typeface="Arial" panose="020B0604020202020204" pitchFamily="34" charset="0"/>
              </a:rPr>
              <a:t>要获得内心的平静就必须做到“身体健康、没有负债、问心无愧”。如果这些条件能够达到，那么财富的增加会是多余。</a:t>
            </a:r>
            <a:endParaRPr lang="en-US" altLang="zh-CN" sz="2000" dirty="0">
              <a:latin typeface="Arial" panose="020B0604020202020204" pitchFamily="34" charset="0"/>
              <a:ea typeface="微软雅黑" panose="020B0503020204020204" pitchFamily="34" charset="-122"/>
              <a:sym typeface="Arial" panose="020B0604020202020204" pitchFamily="34" charset="0"/>
            </a:endParaRPr>
          </a:p>
          <a:p>
            <a:pPr eaLnBrk="0" latinLnBrk="1">
              <a:lnSpc>
                <a:spcPct val="120000"/>
              </a:lnSpc>
            </a:pPr>
            <a:r>
              <a:rPr lang="en-US" altLang="zh-CN" sz="2000" dirty="0">
                <a:latin typeface="Arial" panose="020B0604020202020204" pitchFamily="34" charset="0"/>
                <a:ea typeface="微软雅黑" panose="020B0503020204020204" pitchFamily="34" charset="-122"/>
                <a:sym typeface="Arial" panose="020B0604020202020204" pitchFamily="34" charset="0"/>
              </a:rPr>
              <a:t>What  can be added to the happiness of a man who is in health</a:t>
            </a:r>
            <a:r>
              <a:rPr lang="zh-CN" altLang="en-US" sz="2000" dirty="0">
                <a:latin typeface="Arial" panose="020B0604020202020204" pitchFamily="34" charset="0"/>
                <a:ea typeface="微软雅黑" panose="020B0503020204020204" pitchFamily="34" charset="-122"/>
                <a:sym typeface="Arial" panose="020B0604020202020204" pitchFamily="34" charset="0"/>
              </a:rPr>
              <a:t>，</a:t>
            </a:r>
            <a:r>
              <a:rPr lang="en-US" altLang="zh-CN" sz="2000" dirty="0">
                <a:latin typeface="Arial" panose="020B0604020202020204" pitchFamily="34" charset="0"/>
                <a:ea typeface="微软雅黑" panose="020B0503020204020204" pitchFamily="34" charset="-122"/>
                <a:sym typeface="Arial" panose="020B0604020202020204" pitchFamily="34" charset="0"/>
              </a:rPr>
              <a:t>out of debt</a:t>
            </a:r>
            <a:r>
              <a:rPr lang="zh-CN" altLang="en-US" sz="2000" dirty="0">
                <a:latin typeface="Arial" panose="020B0604020202020204" pitchFamily="34" charset="0"/>
                <a:ea typeface="微软雅黑" panose="020B0503020204020204" pitchFamily="34" charset="-122"/>
                <a:sym typeface="Arial" panose="020B0604020202020204" pitchFamily="34" charset="0"/>
              </a:rPr>
              <a:t>，</a:t>
            </a:r>
            <a:r>
              <a:rPr lang="en-US" altLang="zh-CN" sz="2000" dirty="0">
                <a:latin typeface="Arial" panose="020B0604020202020204" pitchFamily="34" charset="0"/>
                <a:ea typeface="微软雅黑" panose="020B0503020204020204" pitchFamily="34" charset="-122"/>
                <a:sym typeface="Arial" panose="020B0604020202020204" pitchFamily="34" charset="0"/>
              </a:rPr>
              <a:t>and has a clear conscience?</a:t>
            </a:r>
          </a:p>
        </p:txBody>
      </p:sp>
      <p:cxnSp>
        <p:nvCxnSpPr>
          <p:cNvPr id="8" name="矩形框">
            <a:extLst>
              <a:ext uri="{FF2B5EF4-FFF2-40B4-BE49-F238E27FC236}">
                <a16:creationId xmlns:a16="http://schemas.microsoft.com/office/drawing/2014/main" id="{6C7B497C-6ADD-4E33-8D67-7D950E175D59}"/>
              </a:ext>
            </a:extLst>
          </p:cNvPr>
          <p:cNvCxnSpPr>
            <a:cxnSpLocks/>
          </p:cNvCxnSpPr>
          <p:nvPr/>
        </p:nvCxnSpPr>
        <p:spPr>
          <a:xfrm>
            <a:off x="8121606" y="3149867"/>
            <a:ext cx="643051" cy="0"/>
          </a:xfrm>
          <a:prstGeom prst="line">
            <a:avLst/>
          </a:prstGeom>
          <a:ln w="101600"/>
        </p:spPr>
        <p:style>
          <a:lnRef idx="1">
            <a:schemeClr val="accent1"/>
          </a:lnRef>
          <a:fillRef idx="0">
            <a:schemeClr val="accent1"/>
          </a:fillRef>
          <a:effectRef idx="0">
            <a:schemeClr val="accent1"/>
          </a:effectRef>
          <a:fontRef idx="minor">
            <a:schemeClr val="tx1"/>
          </a:fontRef>
        </p:style>
      </p:cxnSp>
      <p:pic>
        <p:nvPicPr>
          <p:cNvPr id="9" name="图片 8" descr="图片包含 人, 男人, 室内, 看着&#10;&#10;描述已自动生成">
            <a:extLst>
              <a:ext uri="{FF2B5EF4-FFF2-40B4-BE49-F238E27FC236}">
                <a16:creationId xmlns:a16="http://schemas.microsoft.com/office/drawing/2014/main" id="{A9039E7B-B45A-44B4-8321-2D868B113F9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443132" y="2160925"/>
            <a:ext cx="1695739" cy="2524626"/>
          </a:xfrm>
          <a:prstGeom prst="rect">
            <a:avLst/>
          </a:prstGeom>
        </p:spPr>
      </p:pic>
      <p:sp>
        <p:nvSpPr>
          <p:cNvPr id="10" name="灯片编号占位符 9">
            <a:extLst>
              <a:ext uri="{FF2B5EF4-FFF2-40B4-BE49-F238E27FC236}">
                <a16:creationId xmlns:a16="http://schemas.microsoft.com/office/drawing/2014/main" id="{559EC6ED-DE5C-4296-9F48-9320C14E0B55}"/>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7</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1" name="文本框 10">
            <a:extLst>
              <a:ext uri="{FF2B5EF4-FFF2-40B4-BE49-F238E27FC236}">
                <a16:creationId xmlns:a16="http://schemas.microsoft.com/office/drawing/2014/main" id="{B3CEADC2-11B1-4A0B-A11E-530F6E57DD6B}"/>
              </a:ext>
            </a:extLst>
          </p:cNvPr>
          <p:cNvSpPr txBox="1"/>
          <p:nvPr/>
        </p:nvSpPr>
        <p:spPr>
          <a:xfrm>
            <a:off x="10100771" y="2155211"/>
            <a:ext cx="503729" cy="2524624"/>
          </a:xfrm>
          <a:prstGeom prst="rect">
            <a:avLst/>
          </a:prstGeom>
        </p:spPr>
        <p:txBody>
          <a:bodyPr vert="eaVert" lIns="0" tIns="0" rIns="0" bIns="0" rtlCol="0" anchor="ctr">
            <a:normAutofit/>
          </a:bodyPr>
          <a:lstStyle>
            <a:lvl1pPr indent="0" eaLnBrk="0" latinLnBrk="1">
              <a:lnSpc>
                <a:spcPct val="120000"/>
              </a:lnSpc>
              <a:spcBef>
                <a:spcPts val="600"/>
              </a:spcBef>
              <a:buFont typeface="Arial" panose="020B0604020202020204" pitchFamily="34" charset="0"/>
              <a:buNone/>
              <a:defRPr sz="2000">
                <a:solidFill>
                  <a:schemeClr val="tx1">
                    <a:lumMod val="50000"/>
                    <a:lumOff val="50000"/>
                  </a:schemeClr>
                </a:solidFill>
                <a:latin typeface="思源宋体 CN" panose="02020400000000000000" pitchFamily="18" charset="-122"/>
                <a:ea typeface="思源宋体 CN" panose="02020400000000000000" pitchFamily="18" charset="-122"/>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r"/>
            <a:r>
              <a:rPr lang="zh-CN" altLang="en-US" sz="1000" dirty="0">
                <a:latin typeface="Arial" panose="020B0604020202020204" pitchFamily="34" charset="0"/>
                <a:ea typeface="微软雅黑" panose="020B0503020204020204" pitchFamily="34" charset="-122"/>
                <a:sym typeface="Arial" panose="020B0604020202020204" pitchFamily="34" charset="0"/>
              </a:rPr>
              <a:t>亚当</a:t>
            </a:r>
            <a:r>
              <a:rPr lang="en-US" altLang="zh-CN" sz="1000" dirty="0">
                <a:latin typeface="Arial" panose="020B0604020202020204" pitchFamily="34" charset="0"/>
                <a:ea typeface="微软雅黑" panose="020B0503020204020204" pitchFamily="34" charset="-122"/>
                <a:sym typeface="Arial" panose="020B0604020202020204" pitchFamily="34" charset="0"/>
              </a:rPr>
              <a:t>·</a:t>
            </a:r>
            <a:r>
              <a:rPr lang="zh-CN" altLang="en-US" sz="1000" dirty="0">
                <a:latin typeface="Arial" panose="020B0604020202020204" pitchFamily="34" charset="0"/>
                <a:ea typeface="微软雅黑" panose="020B0503020204020204" pitchFamily="34" charset="-122"/>
                <a:sym typeface="Arial" panose="020B0604020202020204" pitchFamily="34" charset="0"/>
              </a:rPr>
              <a:t>斯密 </a:t>
            </a:r>
            <a:r>
              <a:rPr lang="en-US" altLang="zh-CN" sz="1000" dirty="0">
                <a:latin typeface="Arial" panose="020B0604020202020204" pitchFamily="34" charset="0"/>
                <a:ea typeface="微软雅黑" panose="020B0503020204020204" pitchFamily="34" charset="-122"/>
                <a:sym typeface="Arial" panose="020B0604020202020204" pitchFamily="34" charset="0"/>
              </a:rPr>
              <a:t>《</a:t>
            </a:r>
            <a:r>
              <a:rPr lang="zh-CN" altLang="en-US" sz="1000" dirty="0">
                <a:latin typeface="Arial" panose="020B0604020202020204" pitchFamily="34" charset="0"/>
                <a:ea typeface="微软雅黑" panose="020B0503020204020204" pitchFamily="34" charset="-122"/>
                <a:sym typeface="Arial" panose="020B0604020202020204" pitchFamily="34" charset="0"/>
              </a:rPr>
              <a:t>道德情操论</a:t>
            </a:r>
            <a:r>
              <a:rPr lang="en-US" altLang="zh-CN" sz="1000" dirty="0">
                <a:latin typeface="Arial" panose="020B0604020202020204" pitchFamily="34" charset="0"/>
                <a:ea typeface="微软雅黑" panose="020B0503020204020204" pitchFamily="34" charset="-122"/>
                <a:sym typeface="Arial" panose="020B0604020202020204" pitchFamily="34" charset="0"/>
              </a:rPr>
              <a:t>》</a:t>
            </a:r>
            <a:endParaRPr lang="zh-CN" altLang="en-US" sz="1000" dirty="0">
              <a:latin typeface="Arial" panose="020B0604020202020204" pitchFamily="34" charset="0"/>
              <a:ea typeface="微软雅黑" panose="020B0503020204020204" pitchFamily="34" charset="-122"/>
              <a:sym typeface="Arial" panose="020B0604020202020204" pitchFamily="34" charset="0"/>
            </a:endParaRPr>
          </a:p>
        </p:txBody>
      </p:sp>
    </p:spTree>
    <p:extLst>
      <p:ext uri="{BB962C8B-B14F-4D97-AF65-F5344CB8AC3E}">
        <p14:creationId xmlns:p14="http://schemas.microsoft.com/office/powerpoint/2010/main" val="1616860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
            <a:extLst>
              <a:ext uri="{FF2B5EF4-FFF2-40B4-BE49-F238E27FC236}">
                <a16:creationId xmlns:a16="http://schemas.microsoft.com/office/drawing/2014/main" id="{2DFC8EEA-8F77-4443-A2AB-1AE05B494CC0}"/>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绪论</a:t>
            </a:r>
          </a:p>
        </p:txBody>
      </p:sp>
      <p:sp>
        <p:nvSpPr>
          <p:cNvPr id="12" name="文本占位符 11">
            <a:extLst>
              <a:ext uri="{FF2B5EF4-FFF2-40B4-BE49-F238E27FC236}">
                <a16:creationId xmlns:a16="http://schemas.microsoft.com/office/drawing/2014/main" id="{68EC3F3F-15DD-4960-9163-0AC447FD357D}"/>
              </a:ext>
            </a:extLst>
          </p:cNvPr>
          <p:cNvSpPr>
            <a:spLocks noGrp="1"/>
          </p:cNvSpPr>
          <p:nvPr>
            <p:ph type="body" sz="quarter" idx="13"/>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绪论，指书籍或论文开头说明主旨和内容的部分 。</a:t>
            </a:r>
          </a:p>
          <a:p>
            <a:r>
              <a:rPr lang="zh-CN" altLang="en-US" dirty="0">
                <a:latin typeface="Arial" panose="020B0604020202020204" pitchFamily="34" charset="0"/>
                <a:ea typeface="微软雅黑" panose="020B0503020204020204" pitchFamily="34" charset="-122"/>
                <a:sym typeface="Arial" panose="020B0604020202020204" pitchFamily="34" charset="0"/>
              </a:rPr>
              <a:t>任何文章总要有一个开头，学位论文的开头通常要求有一篇绪章（叫序、序言、前言、绪论、绪章等等均可），绪章的任务是交代自己的选题、论文的主攻方向、文献检索过程和情况（即前人这方面已经做了些什么）、自己的论文在哪些方面有所创新（或有所整理）、使用的研究方法、论文大致的结构，以及其他需要说明的关于论文的问题。但是不少论文的绪章，写什么的都有，或是感谢之类，或者是发表感想，像散文而不是论文。对绪章提出一定的规范要求，就是强制作者必须考虑自己是否做了文献检索，论文是否提出了新观点。</a:t>
            </a:r>
          </a:p>
        </p:txBody>
      </p:sp>
      <p:sp>
        <p:nvSpPr>
          <p:cNvPr id="14" name="文本占位符 13">
            <a:extLst>
              <a:ext uri="{FF2B5EF4-FFF2-40B4-BE49-F238E27FC236}">
                <a16:creationId xmlns:a16="http://schemas.microsoft.com/office/drawing/2014/main" id="{CC9CF0B4-3BEE-4631-BD83-196995B32088}"/>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关键词</a:t>
            </a:r>
          </a:p>
        </p:txBody>
      </p:sp>
      <p:sp>
        <p:nvSpPr>
          <p:cNvPr id="15" name="文本占位符 14">
            <a:extLst>
              <a:ext uri="{FF2B5EF4-FFF2-40B4-BE49-F238E27FC236}">
                <a16:creationId xmlns:a16="http://schemas.microsoft.com/office/drawing/2014/main" id="{16C53EE7-B39B-4BA9-BDA9-AB27EBA4EBC0}"/>
              </a:ext>
            </a:extLst>
          </p:cNvPr>
          <p:cNvSpPr>
            <a:spLocks noGrp="1"/>
          </p:cNvSpPr>
          <p:nvPr>
            <p:ph type="body" sz="quarter" idx="15"/>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书籍  论文  选题</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r>
              <a:rPr lang="zh-CN" altLang="en-US" dirty="0">
                <a:latin typeface="Arial" panose="020B0604020202020204" pitchFamily="34" charset="0"/>
                <a:ea typeface="微软雅黑" panose="020B0503020204020204" pitchFamily="34" charset="-122"/>
                <a:sym typeface="Arial" panose="020B0604020202020204" pitchFamily="34" charset="0"/>
              </a:rPr>
              <a:t>文件检索  研究方法</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r>
              <a:rPr lang="zh-CN" altLang="en-US" dirty="0">
                <a:latin typeface="Arial" panose="020B0604020202020204" pitchFamily="34" charset="0"/>
                <a:ea typeface="微软雅黑" panose="020B0503020204020204" pitchFamily="34" charset="-122"/>
                <a:sym typeface="Arial" panose="020B0604020202020204" pitchFamily="34" charset="0"/>
              </a:rPr>
              <a:t>散文  规范要求</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r>
              <a:rPr lang="zh-CN" altLang="en-US" dirty="0">
                <a:latin typeface="Arial" panose="020B0604020202020204" pitchFamily="34" charset="0"/>
                <a:ea typeface="微软雅黑" panose="020B0503020204020204" pitchFamily="34" charset="-122"/>
                <a:sym typeface="Arial" panose="020B0604020202020204" pitchFamily="34" charset="0"/>
              </a:rPr>
              <a:t>新观点  二粮库</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25" name="灯片编号占位符 24">
            <a:extLst>
              <a:ext uri="{FF2B5EF4-FFF2-40B4-BE49-F238E27FC236}">
                <a16:creationId xmlns:a16="http://schemas.microsoft.com/office/drawing/2014/main" id="{429266FF-96CF-4B4F-8F7E-2A9F9B4832DD}"/>
              </a:ext>
            </a:extLst>
          </p:cNvPr>
          <p:cNvSpPr>
            <a:spLocks noGrp="1"/>
          </p:cNvSpPr>
          <p:nvPr>
            <p:ph type="sldNum" sz="quarter" idx="12"/>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博学济世</a:t>
            </a:r>
            <a:r>
              <a:rPr lang="en-US" altLang="zh-CN" dirty="0">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8</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cxnSp>
        <p:nvCxnSpPr>
          <p:cNvPr id="26" name="直接连接符 25">
            <a:extLst>
              <a:ext uri="{FF2B5EF4-FFF2-40B4-BE49-F238E27FC236}">
                <a16:creationId xmlns:a16="http://schemas.microsoft.com/office/drawing/2014/main" id="{5338C73E-8D94-43B9-814C-FA3C94278AE2}"/>
              </a:ext>
            </a:extLst>
          </p:cNvPr>
          <p:cNvCxnSpPr/>
          <p:nvPr/>
        </p:nvCxnSpPr>
        <p:spPr>
          <a:xfrm>
            <a:off x="9228138" y="4237584"/>
            <a:ext cx="20526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1989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标题 6">
            <a:extLst>
              <a:ext uri="{FF2B5EF4-FFF2-40B4-BE49-F238E27FC236}">
                <a16:creationId xmlns:a16="http://schemas.microsoft.com/office/drawing/2014/main" id="{AC2C7804-A9D0-4B2F-82FE-0CBD8994EC1A}"/>
              </a:ext>
            </a:extLst>
          </p:cNvPr>
          <p:cNvSpPr>
            <a:spLocks noGrp="1"/>
          </p:cNvSpPr>
          <p:nvPr>
            <p:ph type="title"/>
          </p:nvPr>
        </p:nvSpPr>
        <p:spPr/>
        <p:txBody>
          <a:bodyPr>
            <a:normAutofit fontScale="90000"/>
          </a:bodyPr>
          <a:lstStyle/>
          <a:p>
            <a:r>
              <a:rPr lang="zh-CN" altLang="en-US" b="1" dirty="0">
                <a:latin typeface="Arial" panose="020B0604020202020204" pitchFamily="34" charset="0"/>
                <a:ea typeface="微软雅黑" panose="020B0503020204020204" pitchFamily="34" charset="-122"/>
                <a:sym typeface="Arial" panose="020B0604020202020204" pitchFamily="34" charset="0"/>
              </a:rPr>
              <a:t>多文字三段内容页</a:t>
            </a:r>
          </a:p>
        </p:txBody>
      </p:sp>
      <p:sp>
        <p:nvSpPr>
          <p:cNvPr id="3" name="灯片编号占位符 2">
            <a:extLst>
              <a:ext uri="{FF2B5EF4-FFF2-40B4-BE49-F238E27FC236}">
                <a16:creationId xmlns:a16="http://schemas.microsoft.com/office/drawing/2014/main" id="{3C1ADB0E-D032-429B-B4FC-C201DF9E743E}"/>
              </a:ext>
            </a:extLst>
          </p:cNvPr>
          <p:cNvSpPr>
            <a:spLocks noGrp="1"/>
          </p:cNvSpPr>
          <p:nvPr>
            <p:ph type="sldNum" sz="quarter" idx="12"/>
          </p:nvPr>
        </p:nvSpPr>
        <p:spPr/>
        <p:txBody>
          <a:bodyPr/>
          <a:lstStyle/>
          <a:p>
            <a:r>
              <a:rPr lang="zh-CN" altLang="en-US">
                <a:latin typeface="Arial" panose="020B0604020202020204" pitchFamily="34" charset="0"/>
                <a:ea typeface="微软雅黑" panose="020B0503020204020204" pitchFamily="34" charset="-122"/>
                <a:sym typeface="Arial" panose="020B0604020202020204" pitchFamily="34" charset="0"/>
              </a:rPr>
              <a:t>博学济世</a:t>
            </a:r>
            <a:r>
              <a:rPr lang="en-US" altLang="zh-CN">
                <a:latin typeface="Arial" panose="020B0604020202020204" pitchFamily="34" charset="0"/>
                <a:ea typeface="微软雅黑" panose="020B0503020204020204" pitchFamily="34" charset="-122"/>
                <a:sym typeface="Arial" panose="020B0604020202020204" pitchFamily="34" charset="0"/>
              </a:rPr>
              <a:t>·Page </a:t>
            </a:r>
            <a:fld id="{A8BAEE34-A889-4A56-95D4-15848EFCDC0B}" type="slidenum">
              <a:rPr lang="en-US" altLang="zh-CN" smtClean="0">
                <a:latin typeface="Arial" panose="020B0604020202020204" pitchFamily="34" charset="0"/>
                <a:ea typeface="微软雅黑" panose="020B0503020204020204" pitchFamily="34" charset="-122"/>
                <a:sym typeface="Arial" panose="020B0604020202020204" pitchFamily="34" charset="0"/>
              </a:rPr>
              <a:pPr/>
              <a:t>9</a:t>
            </a:fld>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8" name="文本占位符 7">
            <a:extLst>
              <a:ext uri="{FF2B5EF4-FFF2-40B4-BE49-F238E27FC236}">
                <a16:creationId xmlns:a16="http://schemas.microsoft.com/office/drawing/2014/main" id="{F1879BF6-706F-4C8C-AAE7-EDA83C455FCD}"/>
              </a:ext>
            </a:extLst>
          </p:cNvPr>
          <p:cNvSpPr>
            <a:spLocks noGrp="1"/>
          </p:cNvSpPr>
          <p:nvPr>
            <p:ph type="body" sz="quarter" idx="14"/>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财政税务学院</a:t>
            </a:r>
          </a:p>
        </p:txBody>
      </p:sp>
      <p:sp>
        <p:nvSpPr>
          <p:cNvPr id="9" name="文本占位符 8">
            <a:extLst>
              <a:ext uri="{FF2B5EF4-FFF2-40B4-BE49-F238E27FC236}">
                <a16:creationId xmlns:a16="http://schemas.microsoft.com/office/drawing/2014/main" id="{7F03AC9F-361E-413D-868A-410B09775A98}"/>
              </a:ext>
            </a:extLst>
          </p:cNvPr>
          <p:cNvSpPr>
            <a:spLocks noGrp="1"/>
          </p:cNvSpPr>
          <p:nvPr>
            <p:ph type="body" sz="quarter" idx="15"/>
          </p:nvPr>
        </p:nvSpPr>
        <p:spPr/>
        <p:txBody>
          <a:bodyPr>
            <a:normAutofit/>
          </a:bodyPr>
          <a:lstStyle/>
          <a:p>
            <a:r>
              <a:rPr lang="zh-CN" altLang="en-US" sz="1400" dirty="0">
                <a:latin typeface="Arial" panose="020B0604020202020204" pitchFamily="34" charset="0"/>
                <a:ea typeface="微软雅黑" panose="020B0503020204020204" pitchFamily="34" charset="-122"/>
                <a:sym typeface="Arial" panose="020B0604020202020204" pitchFamily="34" charset="0"/>
              </a:rPr>
              <a:t>财政税务学院成立于</a:t>
            </a:r>
            <a:r>
              <a:rPr lang="en-US" altLang="zh-CN" sz="1400" dirty="0">
                <a:latin typeface="Arial" panose="020B0604020202020204" pitchFamily="34" charset="0"/>
                <a:ea typeface="微软雅黑" panose="020B0503020204020204" pitchFamily="34" charset="-122"/>
                <a:sym typeface="Arial" panose="020B0604020202020204" pitchFamily="34" charset="0"/>
              </a:rPr>
              <a:t>1996</a:t>
            </a:r>
            <a:r>
              <a:rPr lang="zh-CN" altLang="en-US" sz="1400" dirty="0">
                <a:latin typeface="Arial" panose="020B0604020202020204" pitchFamily="34" charset="0"/>
                <a:ea typeface="微软雅黑" panose="020B0503020204020204" pitchFamily="34" charset="-122"/>
                <a:sym typeface="Arial" panose="020B0604020202020204" pitchFamily="34" charset="0"/>
              </a:rPr>
              <a:t>年，由原财政系、税务系合并而成。学院现设有财政学、税收学两个本科专业，其中，财政学专业始建于</a:t>
            </a:r>
            <a:r>
              <a:rPr lang="en-US" altLang="zh-CN" sz="1400" dirty="0">
                <a:latin typeface="Arial" panose="020B0604020202020204" pitchFamily="34" charset="0"/>
                <a:ea typeface="微软雅黑" panose="020B0503020204020204" pitchFamily="34" charset="-122"/>
                <a:sym typeface="Arial" panose="020B0604020202020204" pitchFamily="34" charset="0"/>
              </a:rPr>
              <a:t>1952</a:t>
            </a:r>
            <a:r>
              <a:rPr lang="zh-CN" altLang="en-US" sz="1400" dirty="0">
                <a:latin typeface="Arial" panose="020B0604020202020204" pitchFamily="34" charset="0"/>
                <a:ea typeface="微软雅黑" panose="020B0503020204020204" pitchFamily="34" charset="-122"/>
                <a:sym typeface="Arial" panose="020B0604020202020204" pitchFamily="34" charset="0"/>
              </a:rPr>
              <a:t>年，迄今已有</a:t>
            </a:r>
            <a:r>
              <a:rPr lang="en-US" altLang="zh-CN" sz="1400" dirty="0">
                <a:latin typeface="Arial" panose="020B0604020202020204" pitchFamily="34" charset="0"/>
                <a:ea typeface="微软雅黑" panose="020B0503020204020204" pitchFamily="34" charset="-122"/>
                <a:sym typeface="Arial" panose="020B0604020202020204" pitchFamily="34" charset="0"/>
              </a:rPr>
              <a:t>60</a:t>
            </a:r>
            <a:r>
              <a:rPr lang="zh-CN" altLang="en-US" sz="1400" dirty="0">
                <a:latin typeface="Arial" panose="020B0604020202020204" pitchFamily="34" charset="0"/>
                <a:ea typeface="微软雅黑" panose="020B0503020204020204" pitchFamily="34" charset="-122"/>
                <a:sym typeface="Arial" panose="020B0604020202020204" pitchFamily="34" charset="0"/>
              </a:rPr>
              <a:t>余年的历史。</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a:p>
            <a:r>
              <a:rPr lang="zh-CN" altLang="en-US" sz="1400" dirty="0">
                <a:latin typeface="Arial" panose="020B0604020202020204" pitchFamily="34" charset="0"/>
                <a:ea typeface="微软雅黑" panose="020B0503020204020204" pitchFamily="34" charset="-122"/>
                <a:sym typeface="Arial" panose="020B0604020202020204" pitchFamily="34" charset="0"/>
              </a:rPr>
              <a:t>财政税务学院共招收两个教育部目录内本科专业：财政学专业、税收学专业。招收学术型和专业学位两种类型的研究生，其中学术型研究生包括：财政学专业硕士研究生和博士研究生、公共经济与公共政策专业博士研究生，在专业学位培养方面招收税务硕士（</a:t>
            </a:r>
            <a:r>
              <a:rPr lang="en-US" altLang="zh-CN" sz="1400" dirty="0">
                <a:latin typeface="Arial" panose="020B0604020202020204" pitchFamily="34" charset="0"/>
                <a:ea typeface="微软雅黑" panose="020B0503020204020204" pitchFamily="34" charset="-122"/>
                <a:sym typeface="Arial" panose="020B0604020202020204" pitchFamily="34" charset="0"/>
              </a:rPr>
              <a:t>MT</a:t>
            </a:r>
            <a:r>
              <a:rPr lang="zh-CN" altLang="en-US" sz="1400" dirty="0">
                <a:latin typeface="Arial" panose="020B0604020202020204" pitchFamily="34" charset="0"/>
                <a:ea typeface="微软雅黑" panose="020B0503020204020204" pitchFamily="34" charset="-122"/>
                <a:sym typeface="Arial" panose="020B0604020202020204" pitchFamily="34" charset="0"/>
              </a:rPr>
              <a:t>）研究生。</a:t>
            </a:r>
          </a:p>
        </p:txBody>
      </p:sp>
      <p:sp>
        <p:nvSpPr>
          <p:cNvPr id="10" name="文本占位符 9">
            <a:extLst>
              <a:ext uri="{FF2B5EF4-FFF2-40B4-BE49-F238E27FC236}">
                <a16:creationId xmlns:a16="http://schemas.microsoft.com/office/drawing/2014/main" id="{DF363698-68D0-4E7B-B539-E18A2BCC0834}"/>
              </a:ext>
            </a:extLst>
          </p:cNvPr>
          <p:cNvSpPr>
            <a:spLocks noGrp="1"/>
          </p:cNvSpPr>
          <p:nvPr>
            <p:ph type="body" sz="quarter" idx="16"/>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法学院</a:t>
            </a:r>
          </a:p>
        </p:txBody>
      </p:sp>
      <p:sp>
        <p:nvSpPr>
          <p:cNvPr id="11" name="文本占位符 10">
            <a:extLst>
              <a:ext uri="{FF2B5EF4-FFF2-40B4-BE49-F238E27FC236}">
                <a16:creationId xmlns:a16="http://schemas.microsoft.com/office/drawing/2014/main" id="{A7E180D3-AE46-4077-9C41-D5A9D9824F2F}"/>
              </a:ext>
            </a:extLst>
          </p:cNvPr>
          <p:cNvSpPr>
            <a:spLocks noGrp="1"/>
          </p:cNvSpPr>
          <p:nvPr>
            <p:ph type="body" sz="quarter" idx="17"/>
          </p:nvPr>
        </p:nvSpPr>
        <p:spPr/>
        <p:txBody>
          <a:bodyPr>
            <a:normAutofit/>
          </a:bodyPr>
          <a:lstStyle/>
          <a:p>
            <a:r>
              <a:rPr lang="zh-CN" altLang="en-US" sz="1400" dirty="0">
                <a:latin typeface="Arial" panose="020B0604020202020204" pitchFamily="34" charset="0"/>
                <a:ea typeface="微软雅黑" panose="020B0503020204020204" pitchFamily="34" charset="-122"/>
                <a:sym typeface="Arial" panose="020B0604020202020204" pitchFamily="34" charset="0"/>
              </a:rPr>
              <a:t>东北财经大学法学学科始建于</a:t>
            </a:r>
            <a:r>
              <a:rPr lang="en-US" altLang="zh-CN" sz="1400" dirty="0">
                <a:latin typeface="Arial" panose="020B0604020202020204" pitchFamily="34" charset="0"/>
                <a:ea typeface="微软雅黑" panose="020B0503020204020204" pitchFamily="34" charset="-122"/>
                <a:sym typeface="Arial" panose="020B0604020202020204" pitchFamily="34" charset="0"/>
              </a:rPr>
              <a:t>1987</a:t>
            </a:r>
            <a:r>
              <a:rPr lang="zh-CN" altLang="en-US" sz="1400" dirty="0">
                <a:latin typeface="Arial" panose="020B0604020202020204" pitchFamily="34" charset="0"/>
                <a:ea typeface="微软雅黑" panose="020B0503020204020204" pitchFamily="34" charset="-122"/>
                <a:sym typeface="Arial" panose="020B0604020202020204" pitchFamily="34" charset="0"/>
              </a:rPr>
              <a:t>年，归属于政治经济法律系，并于当年开始招收法学专业本科生。</a:t>
            </a:r>
            <a:r>
              <a:rPr lang="en-US" altLang="zh-CN" sz="1400" dirty="0">
                <a:latin typeface="Arial" panose="020B0604020202020204" pitchFamily="34" charset="0"/>
                <a:ea typeface="微软雅黑" panose="020B0503020204020204" pitchFamily="34" charset="-122"/>
                <a:sym typeface="Arial" panose="020B0604020202020204" pitchFamily="34" charset="0"/>
              </a:rPr>
              <a:t>1990</a:t>
            </a:r>
            <a:r>
              <a:rPr lang="zh-CN" altLang="en-US" sz="1400" dirty="0">
                <a:latin typeface="Arial" panose="020B0604020202020204" pitchFamily="34" charset="0"/>
                <a:ea typeface="微软雅黑" panose="020B0503020204020204" pitchFamily="34" charset="-122"/>
                <a:sym typeface="Arial" panose="020B0604020202020204" pitchFamily="34" charset="0"/>
              </a:rPr>
              <a:t>年正式独立成立法律系，</a:t>
            </a:r>
            <a:r>
              <a:rPr lang="en-US" altLang="zh-CN" sz="1400" dirty="0">
                <a:latin typeface="Arial" panose="020B0604020202020204" pitchFamily="34" charset="0"/>
                <a:ea typeface="微软雅黑" panose="020B0503020204020204" pitchFamily="34" charset="-122"/>
                <a:sym typeface="Arial" panose="020B0604020202020204" pitchFamily="34" charset="0"/>
              </a:rPr>
              <a:t>2001</a:t>
            </a:r>
            <a:r>
              <a:rPr lang="zh-CN" altLang="en-US" sz="1400" dirty="0">
                <a:latin typeface="Arial" panose="020B0604020202020204" pitchFamily="34" charset="0"/>
                <a:ea typeface="微软雅黑" panose="020B0503020204020204" pitchFamily="34" charset="-122"/>
                <a:sym typeface="Arial" panose="020B0604020202020204" pitchFamily="34" charset="0"/>
              </a:rPr>
              <a:t>年改系建院，成立法学院。</a:t>
            </a:r>
            <a:endParaRPr lang="en-US" altLang="zh-CN" sz="1400" dirty="0">
              <a:latin typeface="Arial" panose="020B0604020202020204" pitchFamily="34" charset="0"/>
              <a:ea typeface="微软雅黑" panose="020B0503020204020204" pitchFamily="34" charset="-122"/>
              <a:sym typeface="Arial" panose="020B0604020202020204" pitchFamily="34" charset="0"/>
            </a:endParaRPr>
          </a:p>
          <a:p>
            <a:r>
              <a:rPr lang="zh-CN" altLang="en-US" sz="1400" dirty="0">
                <a:latin typeface="Arial" panose="020B0604020202020204" pitchFamily="34" charset="0"/>
                <a:ea typeface="微软雅黑" panose="020B0503020204020204" pitchFamily="34" charset="-122"/>
                <a:sym typeface="Arial" panose="020B0604020202020204" pitchFamily="34" charset="0"/>
              </a:rPr>
              <a:t>学院分设理论法学教学部、经济法学教学部、民商法学教学部、国际法学教学部、宪法学与行政法学教学部等</a:t>
            </a:r>
            <a:r>
              <a:rPr lang="en-US" altLang="zh-CN" sz="1400" dirty="0">
                <a:latin typeface="Arial" panose="020B0604020202020204" pitchFamily="34" charset="0"/>
                <a:ea typeface="微软雅黑" panose="020B0503020204020204" pitchFamily="34" charset="-122"/>
                <a:sym typeface="Arial" panose="020B0604020202020204" pitchFamily="34" charset="0"/>
              </a:rPr>
              <a:t>5</a:t>
            </a:r>
            <a:r>
              <a:rPr lang="zh-CN" altLang="en-US" sz="1400" dirty="0">
                <a:latin typeface="Arial" panose="020B0604020202020204" pitchFamily="34" charset="0"/>
                <a:ea typeface="微软雅黑" panose="020B0503020204020204" pitchFamily="34" charset="-122"/>
                <a:sym typeface="Arial" panose="020B0604020202020204" pitchFamily="34" charset="0"/>
              </a:rPr>
              <a:t>个教学部；拥有政府采购研究中心、知识产权研究中心、海洋经济法律与政策研究中心、经济犯罪研究中心、新型城镇化研究中心、消费者权益保护法研究中心、劳动与社会保障法研究中心等</a:t>
            </a:r>
            <a:r>
              <a:rPr lang="en-US" altLang="zh-CN" sz="1400" dirty="0">
                <a:latin typeface="Arial" panose="020B0604020202020204" pitchFamily="34" charset="0"/>
                <a:ea typeface="微软雅黑" panose="020B0503020204020204" pitchFamily="34" charset="-122"/>
                <a:sym typeface="Arial" panose="020B0604020202020204" pitchFamily="34" charset="0"/>
              </a:rPr>
              <a:t>7</a:t>
            </a:r>
            <a:r>
              <a:rPr lang="zh-CN" altLang="en-US" sz="1400" dirty="0">
                <a:latin typeface="Arial" panose="020B0604020202020204" pitchFamily="34" charset="0"/>
                <a:ea typeface="微软雅黑" panose="020B0503020204020204" pitchFamily="34" charset="-122"/>
                <a:sym typeface="Arial" panose="020B0604020202020204" pitchFamily="34" charset="0"/>
              </a:rPr>
              <a:t>个高水平研究机构。</a:t>
            </a:r>
          </a:p>
        </p:txBody>
      </p:sp>
      <p:sp>
        <p:nvSpPr>
          <p:cNvPr id="12" name="文本占位符 11">
            <a:extLst>
              <a:ext uri="{FF2B5EF4-FFF2-40B4-BE49-F238E27FC236}">
                <a16:creationId xmlns:a16="http://schemas.microsoft.com/office/drawing/2014/main" id="{A094E2DE-1C1C-4663-BD8A-1498DBBFB253}"/>
              </a:ext>
            </a:extLst>
          </p:cNvPr>
          <p:cNvSpPr>
            <a:spLocks noGrp="1"/>
          </p:cNvSpPr>
          <p:nvPr>
            <p:ph type="body" sz="quarter" idx="18"/>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会计学院</a:t>
            </a:r>
          </a:p>
        </p:txBody>
      </p:sp>
      <p:sp>
        <p:nvSpPr>
          <p:cNvPr id="13" name="文本占位符 12">
            <a:extLst>
              <a:ext uri="{FF2B5EF4-FFF2-40B4-BE49-F238E27FC236}">
                <a16:creationId xmlns:a16="http://schemas.microsoft.com/office/drawing/2014/main" id="{AF494578-6263-45A2-AEFF-73060589B85B}"/>
              </a:ext>
            </a:extLst>
          </p:cNvPr>
          <p:cNvSpPr>
            <a:spLocks noGrp="1"/>
          </p:cNvSpPr>
          <p:nvPr>
            <p:ph type="body" sz="quarter" idx="19"/>
          </p:nvPr>
        </p:nvSpPr>
        <p:spPr/>
        <p:txBody>
          <a:bodyPr/>
          <a:lstStyle/>
          <a:p>
            <a:r>
              <a:rPr lang="zh-CN" altLang="en-US" dirty="0">
                <a:latin typeface="Arial" panose="020B0604020202020204" pitchFamily="34" charset="0"/>
                <a:ea typeface="微软雅黑" panose="020B0503020204020204" pitchFamily="34" charset="-122"/>
                <a:sym typeface="Arial" panose="020B0604020202020204" pitchFamily="34" charset="0"/>
              </a:rPr>
              <a:t>会计学院于</a:t>
            </a:r>
            <a:r>
              <a:rPr lang="en-US" altLang="zh-CN" dirty="0">
                <a:latin typeface="Arial" panose="020B0604020202020204" pitchFamily="34" charset="0"/>
                <a:ea typeface="微软雅黑" panose="020B0503020204020204" pitchFamily="34" charset="-122"/>
                <a:sym typeface="Arial" panose="020B0604020202020204" pitchFamily="34" charset="0"/>
              </a:rPr>
              <a:t>1995</a:t>
            </a:r>
            <a:r>
              <a:rPr lang="zh-CN" altLang="en-US" dirty="0">
                <a:latin typeface="Arial" panose="020B0604020202020204" pitchFamily="34" charset="0"/>
                <a:ea typeface="微软雅黑" panose="020B0503020204020204" pitchFamily="34" charset="-122"/>
                <a:sym typeface="Arial" panose="020B0604020202020204" pitchFamily="34" charset="0"/>
              </a:rPr>
              <a:t>年</a:t>
            </a:r>
            <a:r>
              <a:rPr lang="en-US" altLang="zh-CN" dirty="0">
                <a:latin typeface="Arial" panose="020B0604020202020204" pitchFamily="34" charset="0"/>
                <a:ea typeface="微软雅黑" panose="020B0503020204020204" pitchFamily="34" charset="-122"/>
                <a:sym typeface="Arial" panose="020B0604020202020204" pitchFamily="34" charset="0"/>
              </a:rPr>
              <a:t>12</a:t>
            </a:r>
            <a:r>
              <a:rPr lang="zh-CN" altLang="en-US" dirty="0">
                <a:latin typeface="Arial" panose="020B0604020202020204" pitchFamily="34" charset="0"/>
                <a:ea typeface="微软雅黑" panose="020B0503020204020204" pitchFamily="34" charset="-122"/>
                <a:sym typeface="Arial" panose="020B0604020202020204" pitchFamily="34" charset="0"/>
              </a:rPr>
              <a:t>月经财政部批准成立，是全国第一家高等院校下设的会计学院，目前是我校最大的教学单位之一。会计学院实行院长负责制。学院设会计学系、财务管理系、审计学系和资产评估系等教学单位和研究生教育中心，设中国内部控制研究中心（省人文社会科学重点研究基地）、中德管理控制研究中心、日韩会计研究所、资产评估中心和会计信息化实验室（辽宁省重点实验室）等科研机构。</a:t>
            </a:r>
          </a:p>
        </p:txBody>
      </p:sp>
      <p:cxnSp>
        <p:nvCxnSpPr>
          <p:cNvPr id="14" name="直接连接符 13">
            <a:extLst>
              <a:ext uri="{FF2B5EF4-FFF2-40B4-BE49-F238E27FC236}">
                <a16:creationId xmlns:a16="http://schemas.microsoft.com/office/drawing/2014/main" id="{BA74FD24-BCBE-4098-8289-05D75C7D9DFD}"/>
              </a:ext>
            </a:extLst>
          </p:cNvPr>
          <p:cNvCxnSpPr/>
          <p:nvPr/>
        </p:nvCxnSpPr>
        <p:spPr>
          <a:xfrm>
            <a:off x="1023238" y="2498725"/>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E4E57C2A-88E4-4C22-A852-8F38381CEE47}"/>
              </a:ext>
            </a:extLst>
          </p:cNvPr>
          <p:cNvCxnSpPr/>
          <p:nvPr/>
        </p:nvCxnSpPr>
        <p:spPr>
          <a:xfrm>
            <a:off x="4676120" y="2498725"/>
            <a:ext cx="20526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0339B571-EBCF-41DB-8F80-DA1EFCA82E65}"/>
              </a:ext>
            </a:extLst>
          </p:cNvPr>
          <p:cNvCxnSpPr/>
          <p:nvPr/>
        </p:nvCxnSpPr>
        <p:spPr>
          <a:xfrm>
            <a:off x="8329002" y="2498725"/>
            <a:ext cx="20526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54566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10.xml><?xml version="1.0" encoding="utf-8"?>
<p:tagLst xmlns:a="http://schemas.openxmlformats.org/drawingml/2006/main" xmlns:r="http://schemas.openxmlformats.org/officeDocument/2006/relationships" xmlns:p="http://schemas.openxmlformats.org/presentationml/2006/main">
  <p:tag name="ISLIDE.PICTURE" val="#315624;"/>
</p:tagLst>
</file>

<file path=ppt/tags/tag11.xml><?xml version="1.0" encoding="utf-8"?>
<p:tagLst xmlns:a="http://schemas.openxmlformats.org/drawingml/2006/main" xmlns:r="http://schemas.openxmlformats.org/officeDocument/2006/relationships" xmlns:p="http://schemas.openxmlformats.org/presentationml/2006/main">
  <p:tag name="ISLIDE.PICTURE" val="#234124;#226639;#233528;#124210;"/>
</p:tagLst>
</file>

<file path=ppt/tags/tag12.xml><?xml version="1.0" encoding="utf-8"?>
<p:tagLst xmlns:a="http://schemas.openxmlformats.org/drawingml/2006/main" xmlns:r="http://schemas.openxmlformats.org/officeDocument/2006/relationships" xmlns:p="http://schemas.openxmlformats.org/presentationml/2006/main">
  <p:tag name="ISLIDE.ICON" val="#76454;"/>
</p:tagLst>
</file>

<file path=ppt/tags/tag13.xml><?xml version="1.0" encoding="utf-8"?>
<p:tagLst xmlns:a="http://schemas.openxmlformats.org/drawingml/2006/main" xmlns:r="http://schemas.openxmlformats.org/officeDocument/2006/relationships" xmlns:p="http://schemas.openxmlformats.org/presentationml/2006/main">
  <p:tag name="ISLIDE.ICON" val="#76454;"/>
</p:tagLst>
</file>

<file path=ppt/tags/tag14.xml><?xml version="1.0" encoding="utf-8"?>
<p:tagLst xmlns:a="http://schemas.openxmlformats.org/drawingml/2006/main" xmlns:r="http://schemas.openxmlformats.org/officeDocument/2006/relationships" xmlns:p="http://schemas.openxmlformats.org/presentationml/2006/main">
  <p:tag name="ISLIDE.ICON" val="#76454;"/>
</p:tagLst>
</file>

<file path=ppt/tags/tag15.xml><?xml version="1.0" encoding="utf-8"?>
<p:tagLst xmlns:a="http://schemas.openxmlformats.org/drawingml/2006/main" xmlns:r="http://schemas.openxmlformats.org/officeDocument/2006/relationships" xmlns:p="http://schemas.openxmlformats.org/presentationml/2006/main">
  <p:tag name="ISLIDE.ICON" val="#76454;"/>
</p:tagLst>
</file>

<file path=ppt/tags/tag16.xml><?xml version="1.0" encoding="utf-8"?>
<p:tagLst xmlns:a="http://schemas.openxmlformats.org/drawingml/2006/main" xmlns:r="http://schemas.openxmlformats.org/officeDocument/2006/relationships" xmlns:p="http://schemas.openxmlformats.org/presentationml/2006/main">
  <p:tag name="ISLIDE.ICON" val="#76454;#23513;#24650;"/>
</p:tagLst>
</file>

<file path=ppt/tags/tag17.xml><?xml version="1.0" encoding="utf-8"?>
<p:tagLst xmlns:a="http://schemas.openxmlformats.org/drawingml/2006/main" xmlns:r="http://schemas.openxmlformats.org/officeDocument/2006/relationships" xmlns:p="http://schemas.openxmlformats.org/presentationml/2006/main">
  <p:tag name="ISLIDE.ICON" val="#76454;#23513;#24650;"/>
</p:tagLst>
</file>

<file path=ppt/tags/tag2.xml><?xml version="1.0" encoding="utf-8"?>
<p:tagLst xmlns:a="http://schemas.openxmlformats.org/drawingml/2006/main" xmlns:r="http://schemas.openxmlformats.org/officeDocument/2006/relationships" xmlns:p="http://schemas.openxmlformats.org/presentationml/2006/main">
  <p:tag name="ISLIDE.ICON" val="#408013;#408166;#408112;"/>
</p:tagLst>
</file>

<file path=ppt/tags/tag3.xml><?xml version="1.0" encoding="utf-8"?>
<p:tagLst xmlns:a="http://schemas.openxmlformats.org/drawingml/2006/main" xmlns:r="http://schemas.openxmlformats.org/officeDocument/2006/relationships" xmlns:p="http://schemas.openxmlformats.org/presentationml/2006/main">
  <p:tag name="ISLIDE.ICON" val="#392032;#408198;#408105;#408162;#408089;"/>
</p:tagLst>
</file>

<file path=ppt/tags/tag4.xml><?xml version="1.0" encoding="utf-8"?>
<p:tagLst xmlns:a="http://schemas.openxmlformats.org/drawingml/2006/main" xmlns:r="http://schemas.openxmlformats.org/officeDocument/2006/relationships" xmlns:p="http://schemas.openxmlformats.org/presentationml/2006/main">
  <p:tag name="ISLIDE.ICON" val="#407358;#408198;#408112;#408178;#408169;"/>
</p:tagLst>
</file>

<file path=ppt/tags/tag5.xml><?xml version="1.0" encoding="utf-8"?>
<p:tagLst xmlns:a="http://schemas.openxmlformats.org/drawingml/2006/main" xmlns:r="http://schemas.openxmlformats.org/officeDocument/2006/relationships" xmlns:p="http://schemas.openxmlformats.org/presentationml/2006/main">
  <p:tag name="ISLIDE.ICON" val="#407358;#408198;#408112;#408178;#408169;"/>
</p:tagLst>
</file>

<file path=ppt/tags/tag6.xml><?xml version="1.0" encoding="utf-8"?>
<p:tagLst xmlns:a="http://schemas.openxmlformats.org/drawingml/2006/main" xmlns:r="http://schemas.openxmlformats.org/officeDocument/2006/relationships" xmlns:p="http://schemas.openxmlformats.org/presentationml/2006/main">
  <p:tag name="ISLIDE.ICON" val="#408133;#408175;#408162;#408134;#408169;#408166;"/>
</p:tagLst>
</file>

<file path=ppt/tags/tag7.xml><?xml version="1.0" encoding="utf-8"?>
<p:tagLst xmlns:a="http://schemas.openxmlformats.org/drawingml/2006/main" xmlns:r="http://schemas.openxmlformats.org/officeDocument/2006/relationships" xmlns:p="http://schemas.openxmlformats.org/presentationml/2006/main">
  <p:tag name="ISLIDE.ICON" val="#61262;"/>
  <p:tag name="ISLIDE.VECTOR" val="#184202;"/>
</p:tagLst>
</file>

<file path=ppt/tags/tag8.xml><?xml version="1.0" encoding="utf-8"?>
<p:tagLst xmlns:a="http://schemas.openxmlformats.org/drawingml/2006/main" xmlns:r="http://schemas.openxmlformats.org/officeDocument/2006/relationships" xmlns:p="http://schemas.openxmlformats.org/presentationml/2006/main">
  <p:tag name="ISLIDE.ICON" val="#113072;#369002;"/>
</p:tagLst>
</file>

<file path=ppt/tags/tag9.xml><?xml version="1.0" encoding="utf-8"?>
<p:tagLst xmlns:a="http://schemas.openxmlformats.org/drawingml/2006/main" xmlns:r="http://schemas.openxmlformats.org/officeDocument/2006/relationships" xmlns:p="http://schemas.openxmlformats.org/presentationml/2006/main">
  <p:tag name="ISLIDE.PICTURE" val="#315624;"/>
</p:tagLst>
</file>

<file path=ppt/theme/theme1.xml><?xml version="1.0" encoding="utf-8"?>
<a:theme xmlns:a="http://schemas.openxmlformats.org/drawingml/2006/main" name="封面过渡">
  <a:themeElements>
    <a:clrScheme name="东财">
      <a:dk1>
        <a:sysClr val="windowText" lastClr="000000"/>
      </a:dk1>
      <a:lt1>
        <a:sysClr val="window" lastClr="FFFFFF"/>
      </a:lt1>
      <a:dk2>
        <a:srgbClr val="A68051"/>
      </a:dk2>
      <a:lt2>
        <a:srgbClr val="F2F2F2"/>
      </a:lt2>
      <a:accent1>
        <a:srgbClr val="A68051"/>
      </a:accent1>
      <a:accent2>
        <a:srgbClr val="613F0A"/>
      </a:accent2>
      <a:accent3>
        <a:srgbClr val="AD6B00"/>
      </a:accent3>
      <a:accent4>
        <a:srgbClr val="0A3861"/>
      </a:accent4>
      <a:accent5>
        <a:srgbClr val="236DAD"/>
      </a:accent5>
      <a:accent6>
        <a:srgbClr val="0961AD"/>
      </a:accent6>
      <a:hlink>
        <a:srgbClr val="0A3861"/>
      </a:hlink>
      <a:folHlink>
        <a:srgbClr val="A68051"/>
      </a:folHlink>
    </a:clrScheme>
    <a:fontScheme name="思源组合">
      <a:majorFont>
        <a:latin typeface="思源宋体 CN Heavy"/>
        <a:ea typeface="思源宋体 CN Heavy"/>
        <a:cs typeface=""/>
      </a:majorFont>
      <a:minorFont>
        <a:latin typeface="思源黑体"/>
        <a:ea typeface="思源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a:solidFill>
            <a:schemeClr val="accent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gn="l" hangingPunct="0">
          <a:lnSpc>
            <a:spcPct val="130000"/>
          </a:lnSpc>
          <a:defRPr sz="1400" dirty="0"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PLU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4236</TotalTime>
  <Words>5120</Words>
  <Application>Microsoft Office PowerPoint</Application>
  <PresentationFormat>宽屏</PresentationFormat>
  <Paragraphs>684</Paragraphs>
  <Slides>54</Slides>
  <Notes>54</Notes>
  <HiddenSlides>0</HiddenSlides>
  <MMClips>0</MMClips>
  <ScaleCrop>false</ScaleCrop>
  <HeadingPairs>
    <vt:vector size="6" baseType="variant">
      <vt:variant>
        <vt:lpstr>已用的字体</vt:lpstr>
      </vt:variant>
      <vt:variant>
        <vt:i4>9</vt:i4>
      </vt:variant>
      <vt:variant>
        <vt:lpstr>主题</vt:lpstr>
      </vt:variant>
      <vt:variant>
        <vt:i4>2</vt:i4>
      </vt:variant>
      <vt:variant>
        <vt:lpstr>幻灯片标题</vt:lpstr>
      </vt:variant>
      <vt:variant>
        <vt:i4>54</vt:i4>
      </vt:variant>
    </vt:vector>
  </HeadingPairs>
  <TitlesOfParts>
    <vt:vector size="65" baseType="lpstr">
      <vt:lpstr>等线</vt:lpstr>
      <vt:lpstr>思源黑体</vt:lpstr>
      <vt:lpstr>思源黑体 CN Normal</vt:lpstr>
      <vt:lpstr>思源黑体小细</vt:lpstr>
      <vt:lpstr>思源宋体 CN Heavy</vt:lpstr>
      <vt:lpstr>思源宋体 CN Light</vt:lpstr>
      <vt:lpstr>思源宋体 CN Medium</vt:lpstr>
      <vt:lpstr>微软雅黑</vt:lpstr>
      <vt:lpstr>Arial</vt:lpstr>
      <vt:lpstr>封面过渡</vt:lpstr>
      <vt:lpstr>1_OfficePLUS</vt:lpstr>
      <vt:lpstr>东北财经大学答辩 通用模板</vt:lpstr>
      <vt:lpstr>东北财经大学答辩 通用模板</vt:lpstr>
      <vt:lpstr>多场合泛用型 通用封面</vt:lpstr>
      <vt:lpstr>目录</vt:lpstr>
      <vt:lpstr>目录</vt:lpstr>
      <vt:lpstr>房地产评估</vt:lpstr>
      <vt:lpstr>PowerPoint 演示文稿</vt:lpstr>
      <vt:lpstr>绪论</vt:lpstr>
      <vt:lpstr>多文字三段内容页</vt:lpstr>
      <vt:lpstr>少文字三段内容页</vt:lpstr>
      <vt:lpstr>少文字三段内容页</vt:lpstr>
      <vt:lpstr>四段内容页</vt:lpstr>
      <vt:lpstr>四段内容页</vt:lpstr>
      <vt:lpstr>五段内容页</vt:lpstr>
      <vt:lpstr>五段内容页</vt:lpstr>
      <vt:lpstr>六段内容页</vt:lpstr>
      <vt:lpstr>企业价值评估</vt:lpstr>
      <vt:lpstr>图表排版 研发投入占比</vt:lpstr>
      <vt:lpstr>图表排版 研发投入占比</vt:lpstr>
      <vt:lpstr>双图表排版</vt:lpstr>
      <vt:lpstr>数据展示页</vt:lpstr>
      <vt:lpstr>数据展示页</vt:lpstr>
      <vt:lpstr>数据展示页</vt:lpstr>
      <vt:lpstr>图表和表格混合排版</vt:lpstr>
      <vt:lpstr>财务图表展示</vt:lpstr>
      <vt:lpstr>中国小山包 分布情况</vt:lpstr>
      <vt:lpstr>资产评估原理</vt:lpstr>
      <vt:lpstr>四项递进之 企业生命周期理论</vt:lpstr>
      <vt:lpstr>金字塔图之 科研成果</vt:lpstr>
      <vt:lpstr>两项对比或并列 </vt:lpstr>
      <vt:lpstr>循环关系</vt:lpstr>
      <vt:lpstr>总分关系</vt:lpstr>
      <vt:lpstr>时间轴单页</vt:lpstr>
      <vt:lpstr>PowerPoint 演示文稿</vt:lpstr>
      <vt:lpstr>PowerPoint 演示文稿</vt:lpstr>
      <vt:lpstr>资产评估实践</vt:lpstr>
      <vt:lpstr>图文混合排版</vt:lpstr>
      <vt:lpstr>三项图文排版</vt:lpstr>
      <vt:lpstr>四项图文混排</vt:lpstr>
      <vt:lpstr>公司理财</vt:lpstr>
      <vt:lpstr>无背景人像介绍</vt:lpstr>
      <vt:lpstr>有背景人像介绍</vt:lpstr>
      <vt:lpstr>多人人物介绍</vt:lpstr>
      <vt:lpstr>附录</vt:lpstr>
      <vt:lpstr>设计规范</vt:lpstr>
      <vt:lpstr>图片素材来源</vt:lpstr>
      <vt:lpstr>感谢聆听</vt:lpstr>
      <vt:lpstr>技巧1  一键换色</vt:lpstr>
      <vt:lpstr>技巧2  更换图片</vt:lpstr>
      <vt:lpstr>技巧3  更换版式</vt:lpstr>
      <vt:lpstr>技巧4  图片风格统一</vt:lpstr>
      <vt:lpstr>技巧5  元素风格统一</vt:lpstr>
      <vt:lpstr>技巧6  无背景人物图片制作</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LJ</dc:creator>
  <cp:lastModifiedBy>Effie Yang </cp:lastModifiedBy>
  <cp:revision>239</cp:revision>
  <dcterms:created xsi:type="dcterms:W3CDTF">2020-04-14T13:36:03Z</dcterms:created>
  <dcterms:modified xsi:type="dcterms:W3CDTF">2020-05-13T05:15:26Z</dcterms:modified>
</cp:coreProperties>
</file>